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7" r:id="rId4"/>
    <p:sldId id="259" r:id="rId5"/>
    <p:sldId id="264" r:id="rId6"/>
    <p:sldId id="284" r:id="rId7"/>
    <p:sldId id="285" r:id="rId8"/>
    <p:sldId id="286" r:id="rId9"/>
    <p:sldId id="260" r:id="rId10"/>
    <p:sldId id="287" r:id="rId11"/>
    <p:sldId id="290" r:id="rId12"/>
    <p:sldId id="292" r:id="rId13"/>
    <p:sldId id="291" r:id="rId14"/>
    <p:sldId id="293" r:id="rId15"/>
    <p:sldId id="294" r:id="rId16"/>
    <p:sldId id="261" r:id="rId17"/>
    <p:sldId id="289" r:id="rId18"/>
    <p:sldId id="296" r:id="rId19"/>
    <p:sldId id="297" r:id="rId20"/>
    <p:sldId id="262" r:id="rId21"/>
    <p:sldId id="298" r:id="rId22"/>
    <p:sldId id="299" r:id="rId23"/>
    <p:sldId id="300" r:id="rId24"/>
    <p:sldId id="301" r:id="rId25"/>
    <p:sldId id="263" r:id="rId26"/>
    <p:sldId id="302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B8BC"/>
    <a:srgbClr val="6B3D2F"/>
    <a:srgbClr val="EEBA49"/>
    <a:srgbClr val="E79D37"/>
    <a:srgbClr val="7D421D"/>
    <a:srgbClr val="89C270"/>
    <a:srgbClr val="6DA344"/>
    <a:srgbClr val="358443"/>
    <a:srgbClr val="F39800"/>
    <a:srgbClr val="F6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6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5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3C3AB0-FE5D-44D6-B6F6-F4DCAAE0C100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9AC2CD-0BF8-49C2-B156-8915E7D8F7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9320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5895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318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348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64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0680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7054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9294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56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773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1423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3445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67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6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D9F47-3936-415C-9995-7B41D6F80AF2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370E1-9AC1-4369-8158-5792F5B818E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721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0" name="矩形 2709"/>
          <p:cNvSpPr/>
          <p:nvPr/>
        </p:nvSpPr>
        <p:spPr>
          <a:xfrm>
            <a:off x="1994528" y="2832122"/>
            <a:ext cx="331787" cy="223044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2709" name="矩形 2708"/>
          <p:cNvSpPr/>
          <p:nvPr/>
        </p:nvSpPr>
        <p:spPr>
          <a:xfrm>
            <a:off x="1216853" y="2774179"/>
            <a:ext cx="331787" cy="180975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2708" name="Freeform 1696"/>
          <p:cNvSpPr/>
          <p:nvPr/>
        </p:nvSpPr>
        <p:spPr bwMode="auto">
          <a:xfrm rot="5562815">
            <a:off x="2525054" y="2613965"/>
            <a:ext cx="407945" cy="243519"/>
          </a:xfrm>
          <a:custGeom>
            <a:avLst/>
            <a:gdLst>
              <a:gd name="T0" fmla="*/ 0 w 743"/>
              <a:gd name="T1" fmla="*/ 62 h 485"/>
              <a:gd name="T2" fmla="*/ 743 w 743"/>
              <a:gd name="T3" fmla="*/ 0 h 485"/>
              <a:gd name="T4" fmla="*/ 730 w 743"/>
              <a:gd name="T5" fmla="*/ 422 h 485"/>
              <a:gd name="T6" fmla="*/ 28 w 743"/>
              <a:gd name="T7" fmla="*/ 485 h 485"/>
              <a:gd name="T8" fmla="*/ 0 w 743"/>
              <a:gd name="T9" fmla="*/ 62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3" h="485">
                <a:moveTo>
                  <a:pt x="0" y="62"/>
                </a:moveTo>
                <a:lnTo>
                  <a:pt x="743" y="0"/>
                </a:lnTo>
                <a:lnTo>
                  <a:pt x="730" y="422"/>
                </a:lnTo>
                <a:lnTo>
                  <a:pt x="28" y="485"/>
                </a:lnTo>
                <a:lnTo>
                  <a:pt x="0" y="62"/>
                </a:lnTo>
                <a:close/>
              </a:path>
            </a:pathLst>
          </a:custGeom>
          <a:solidFill>
            <a:srgbClr val="F39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408" name="Freeform 36"/>
          <p:cNvSpPr/>
          <p:nvPr/>
        </p:nvSpPr>
        <p:spPr bwMode="auto">
          <a:xfrm>
            <a:off x="7723505" y="1660525"/>
            <a:ext cx="511175" cy="479425"/>
          </a:xfrm>
          <a:custGeom>
            <a:avLst/>
            <a:gdLst>
              <a:gd name="T0" fmla="*/ 424 w 424"/>
              <a:gd name="T1" fmla="*/ 0 h 398"/>
              <a:gd name="T2" fmla="*/ 377 w 424"/>
              <a:gd name="T3" fmla="*/ 36 h 398"/>
              <a:gd name="T4" fmla="*/ 282 w 424"/>
              <a:gd name="T5" fmla="*/ 239 h 398"/>
              <a:gd name="T6" fmla="*/ 244 w 424"/>
              <a:gd name="T7" fmla="*/ 271 h 398"/>
              <a:gd name="T8" fmla="*/ 30 w 424"/>
              <a:gd name="T9" fmla="*/ 370 h 398"/>
              <a:gd name="T10" fmla="*/ 11 w 424"/>
              <a:gd name="T11" fmla="*/ 398 h 398"/>
              <a:gd name="T12" fmla="*/ 4 w 424"/>
              <a:gd name="T13" fmla="*/ 378 h 398"/>
              <a:gd name="T14" fmla="*/ 202 w 424"/>
              <a:gd name="T15" fmla="*/ 213 h 398"/>
              <a:gd name="T16" fmla="*/ 223 w 424"/>
              <a:gd name="T17" fmla="*/ 189 h 398"/>
              <a:gd name="T18" fmla="*/ 424 w 424"/>
              <a:gd name="T19" fmla="*/ 0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4" h="398">
                <a:moveTo>
                  <a:pt x="424" y="0"/>
                </a:moveTo>
                <a:cubicBezTo>
                  <a:pt x="416" y="22"/>
                  <a:pt x="391" y="22"/>
                  <a:pt x="377" y="36"/>
                </a:cubicBezTo>
                <a:cubicBezTo>
                  <a:pt x="319" y="92"/>
                  <a:pt x="285" y="159"/>
                  <a:pt x="282" y="239"/>
                </a:cubicBezTo>
                <a:cubicBezTo>
                  <a:pt x="280" y="268"/>
                  <a:pt x="280" y="281"/>
                  <a:pt x="244" y="271"/>
                </a:cubicBezTo>
                <a:cubicBezTo>
                  <a:pt x="145" y="242"/>
                  <a:pt x="85" y="303"/>
                  <a:pt x="30" y="370"/>
                </a:cubicBezTo>
                <a:cubicBezTo>
                  <a:pt x="23" y="379"/>
                  <a:pt x="17" y="389"/>
                  <a:pt x="11" y="398"/>
                </a:cubicBezTo>
                <a:cubicBezTo>
                  <a:pt x="0" y="393"/>
                  <a:pt x="2" y="384"/>
                  <a:pt x="4" y="378"/>
                </a:cubicBezTo>
                <a:cubicBezTo>
                  <a:pt x="28" y="282"/>
                  <a:pt x="103" y="218"/>
                  <a:pt x="202" y="213"/>
                </a:cubicBezTo>
                <a:cubicBezTo>
                  <a:pt x="221" y="212"/>
                  <a:pt x="221" y="202"/>
                  <a:pt x="223" y="189"/>
                </a:cubicBezTo>
                <a:cubicBezTo>
                  <a:pt x="236" y="99"/>
                  <a:pt x="334" y="7"/>
                  <a:pt x="424" y="0"/>
                </a:cubicBezTo>
                <a:close/>
              </a:path>
            </a:pathLst>
          </a:custGeom>
          <a:solidFill>
            <a:srgbClr val="4F81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418" name="Freeform 46"/>
          <p:cNvSpPr/>
          <p:nvPr/>
        </p:nvSpPr>
        <p:spPr bwMode="auto">
          <a:xfrm>
            <a:off x="11534775" y="728202"/>
            <a:ext cx="312738" cy="509588"/>
          </a:xfrm>
          <a:custGeom>
            <a:avLst/>
            <a:gdLst>
              <a:gd name="T0" fmla="*/ 236 w 258"/>
              <a:gd name="T1" fmla="*/ 422 h 422"/>
              <a:gd name="T2" fmla="*/ 223 w 258"/>
              <a:gd name="T3" fmla="*/ 390 h 422"/>
              <a:gd name="T4" fmla="*/ 62 w 258"/>
              <a:gd name="T5" fmla="*/ 248 h 422"/>
              <a:gd name="T6" fmla="*/ 43 w 258"/>
              <a:gd name="T7" fmla="*/ 226 h 422"/>
              <a:gd name="T8" fmla="*/ 0 w 258"/>
              <a:gd name="T9" fmla="*/ 8 h 422"/>
              <a:gd name="T10" fmla="*/ 47 w 258"/>
              <a:gd name="T11" fmla="*/ 23 h 422"/>
              <a:gd name="T12" fmla="*/ 122 w 258"/>
              <a:gd name="T13" fmla="*/ 165 h 422"/>
              <a:gd name="T14" fmla="*/ 144 w 258"/>
              <a:gd name="T15" fmla="*/ 204 h 422"/>
              <a:gd name="T16" fmla="*/ 246 w 258"/>
              <a:gd name="T17" fmla="*/ 361 h 422"/>
              <a:gd name="T18" fmla="*/ 236 w 258"/>
              <a:gd name="T1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422">
                <a:moveTo>
                  <a:pt x="236" y="422"/>
                </a:moveTo>
                <a:cubicBezTo>
                  <a:pt x="222" y="410"/>
                  <a:pt x="224" y="400"/>
                  <a:pt x="223" y="390"/>
                </a:cubicBezTo>
                <a:cubicBezTo>
                  <a:pt x="213" y="296"/>
                  <a:pt x="156" y="244"/>
                  <a:pt x="62" y="248"/>
                </a:cubicBezTo>
                <a:cubicBezTo>
                  <a:pt x="43" y="249"/>
                  <a:pt x="34" y="247"/>
                  <a:pt x="43" y="226"/>
                </a:cubicBezTo>
                <a:cubicBezTo>
                  <a:pt x="80" y="133"/>
                  <a:pt x="70" y="80"/>
                  <a:pt x="0" y="8"/>
                </a:cubicBezTo>
                <a:cubicBezTo>
                  <a:pt x="21" y="0"/>
                  <a:pt x="35" y="11"/>
                  <a:pt x="47" y="23"/>
                </a:cubicBezTo>
                <a:cubicBezTo>
                  <a:pt x="87" y="62"/>
                  <a:pt x="122" y="105"/>
                  <a:pt x="122" y="165"/>
                </a:cubicBezTo>
                <a:cubicBezTo>
                  <a:pt x="121" y="182"/>
                  <a:pt x="123" y="198"/>
                  <a:pt x="144" y="204"/>
                </a:cubicBezTo>
                <a:cubicBezTo>
                  <a:pt x="221" y="228"/>
                  <a:pt x="258" y="278"/>
                  <a:pt x="246" y="361"/>
                </a:cubicBezTo>
                <a:cubicBezTo>
                  <a:pt x="243" y="380"/>
                  <a:pt x="248" y="401"/>
                  <a:pt x="236" y="422"/>
                </a:cubicBezTo>
                <a:close/>
              </a:path>
            </a:pathLst>
          </a:custGeom>
          <a:solidFill>
            <a:srgbClr val="5D6C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3" name="Freeform 51"/>
          <p:cNvSpPr/>
          <p:nvPr/>
        </p:nvSpPr>
        <p:spPr bwMode="auto">
          <a:xfrm>
            <a:off x="9179719" y="1782445"/>
            <a:ext cx="520700" cy="257175"/>
          </a:xfrm>
          <a:custGeom>
            <a:avLst/>
            <a:gdLst>
              <a:gd name="T0" fmla="*/ 0 w 431"/>
              <a:gd name="T1" fmla="*/ 17 h 212"/>
              <a:gd name="T2" fmla="*/ 87 w 431"/>
              <a:gd name="T3" fmla="*/ 10 h 212"/>
              <a:gd name="T4" fmla="*/ 196 w 431"/>
              <a:gd name="T5" fmla="*/ 84 h 212"/>
              <a:gd name="T6" fmla="*/ 227 w 431"/>
              <a:gd name="T7" fmla="*/ 90 h 212"/>
              <a:gd name="T8" fmla="*/ 431 w 431"/>
              <a:gd name="T9" fmla="*/ 212 h 212"/>
              <a:gd name="T10" fmla="*/ 395 w 431"/>
              <a:gd name="T11" fmla="*/ 166 h 212"/>
              <a:gd name="T12" fmla="*/ 206 w 431"/>
              <a:gd name="T13" fmla="*/ 154 h 212"/>
              <a:gd name="T14" fmla="*/ 163 w 431"/>
              <a:gd name="T15" fmla="*/ 147 h 212"/>
              <a:gd name="T16" fmla="*/ 127 w 431"/>
              <a:gd name="T17" fmla="*/ 71 h 212"/>
              <a:gd name="T18" fmla="*/ 0 w 431"/>
              <a:gd name="T19" fmla="*/ 1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" h="212">
                <a:moveTo>
                  <a:pt x="0" y="17"/>
                </a:moveTo>
                <a:cubicBezTo>
                  <a:pt x="30" y="0"/>
                  <a:pt x="59" y="2"/>
                  <a:pt x="87" y="10"/>
                </a:cubicBezTo>
                <a:cubicBezTo>
                  <a:pt x="131" y="23"/>
                  <a:pt x="170" y="47"/>
                  <a:pt x="196" y="84"/>
                </a:cubicBezTo>
                <a:cubicBezTo>
                  <a:pt x="207" y="99"/>
                  <a:pt x="214" y="96"/>
                  <a:pt x="227" y="90"/>
                </a:cubicBezTo>
                <a:cubicBezTo>
                  <a:pt x="325" y="44"/>
                  <a:pt x="414" y="95"/>
                  <a:pt x="431" y="212"/>
                </a:cubicBezTo>
                <a:cubicBezTo>
                  <a:pt x="416" y="193"/>
                  <a:pt x="405" y="180"/>
                  <a:pt x="395" y="166"/>
                </a:cubicBezTo>
                <a:cubicBezTo>
                  <a:pt x="342" y="86"/>
                  <a:pt x="244" y="110"/>
                  <a:pt x="206" y="154"/>
                </a:cubicBezTo>
                <a:cubicBezTo>
                  <a:pt x="181" y="183"/>
                  <a:pt x="174" y="171"/>
                  <a:pt x="163" y="147"/>
                </a:cubicBezTo>
                <a:cubicBezTo>
                  <a:pt x="151" y="121"/>
                  <a:pt x="149" y="92"/>
                  <a:pt x="127" y="71"/>
                </a:cubicBezTo>
                <a:cubicBezTo>
                  <a:pt x="99" y="42"/>
                  <a:pt x="85" y="35"/>
                  <a:pt x="0" y="17"/>
                </a:cubicBezTo>
                <a:close/>
              </a:path>
            </a:pathLst>
          </a:custGeom>
          <a:solidFill>
            <a:srgbClr val="4D3E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2" name="Freeform 70"/>
          <p:cNvSpPr/>
          <p:nvPr/>
        </p:nvSpPr>
        <p:spPr bwMode="auto">
          <a:xfrm>
            <a:off x="10035541" y="586422"/>
            <a:ext cx="273050" cy="377825"/>
          </a:xfrm>
          <a:custGeom>
            <a:avLst/>
            <a:gdLst>
              <a:gd name="T0" fmla="*/ 226 w 226"/>
              <a:gd name="T1" fmla="*/ 0 h 313"/>
              <a:gd name="T2" fmla="*/ 206 w 226"/>
              <a:gd name="T3" fmla="*/ 14 h 313"/>
              <a:gd name="T4" fmla="*/ 161 w 226"/>
              <a:gd name="T5" fmla="*/ 143 h 313"/>
              <a:gd name="T6" fmla="*/ 143 w 226"/>
              <a:gd name="T7" fmla="*/ 174 h 313"/>
              <a:gd name="T8" fmla="*/ 38 w 226"/>
              <a:gd name="T9" fmla="*/ 296 h 313"/>
              <a:gd name="T10" fmla="*/ 33 w 226"/>
              <a:gd name="T11" fmla="*/ 313 h 313"/>
              <a:gd name="T12" fmla="*/ 58 w 226"/>
              <a:gd name="T13" fmla="*/ 161 h 313"/>
              <a:gd name="T14" fmla="*/ 117 w 226"/>
              <a:gd name="T15" fmla="*/ 78 h 313"/>
              <a:gd name="T16" fmla="*/ 226 w 226"/>
              <a:gd name="T17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6" h="313">
                <a:moveTo>
                  <a:pt x="226" y="0"/>
                </a:moveTo>
                <a:cubicBezTo>
                  <a:pt x="214" y="9"/>
                  <a:pt x="210" y="12"/>
                  <a:pt x="206" y="14"/>
                </a:cubicBezTo>
                <a:cubicBezTo>
                  <a:pt x="147" y="53"/>
                  <a:pt x="138" y="75"/>
                  <a:pt x="161" y="143"/>
                </a:cubicBezTo>
                <a:cubicBezTo>
                  <a:pt x="169" y="165"/>
                  <a:pt x="167" y="171"/>
                  <a:pt x="143" y="174"/>
                </a:cubicBezTo>
                <a:cubicBezTo>
                  <a:pt x="57" y="181"/>
                  <a:pt x="32" y="211"/>
                  <a:pt x="38" y="296"/>
                </a:cubicBezTo>
                <a:cubicBezTo>
                  <a:pt x="39" y="302"/>
                  <a:pt x="39" y="308"/>
                  <a:pt x="33" y="313"/>
                </a:cubicBezTo>
                <a:cubicBezTo>
                  <a:pt x="0" y="270"/>
                  <a:pt x="11" y="192"/>
                  <a:pt x="58" y="161"/>
                </a:cubicBezTo>
                <a:cubicBezTo>
                  <a:pt x="90" y="140"/>
                  <a:pt x="113" y="122"/>
                  <a:pt x="117" y="78"/>
                </a:cubicBezTo>
                <a:cubicBezTo>
                  <a:pt x="120" y="33"/>
                  <a:pt x="164" y="6"/>
                  <a:pt x="226" y="0"/>
                </a:cubicBezTo>
                <a:close/>
              </a:path>
            </a:pathLst>
          </a:custGeom>
          <a:solidFill>
            <a:srgbClr val="564D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77" name="组合 576"/>
          <p:cNvGrpSpPr/>
          <p:nvPr/>
        </p:nvGrpSpPr>
        <p:grpSpPr>
          <a:xfrm>
            <a:off x="7289800" y="1366838"/>
            <a:ext cx="4902200" cy="5491163"/>
            <a:chOff x="7289800" y="1366838"/>
            <a:chExt cx="4902200" cy="5491163"/>
          </a:xfrm>
        </p:grpSpPr>
        <p:sp>
          <p:nvSpPr>
            <p:cNvPr id="377" name="Freeform 5"/>
            <p:cNvSpPr/>
            <p:nvPr/>
          </p:nvSpPr>
          <p:spPr bwMode="auto">
            <a:xfrm>
              <a:off x="8977313" y="6122988"/>
              <a:ext cx="1128713" cy="735013"/>
            </a:xfrm>
            <a:custGeom>
              <a:avLst/>
              <a:gdLst>
                <a:gd name="T0" fmla="*/ 655 w 935"/>
                <a:gd name="T1" fmla="*/ 609 h 609"/>
                <a:gd name="T2" fmla="*/ 37 w 935"/>
                <a:gd name="T3" fmla="*/ 609 h 609"/>
                <a:gd name="T4" fmla="*/ 17 w 935"/>
                <a:gd name="T5" fmla="*/ 600 h 609"/>
                <a:gd name="T6" fmla="*/ 0 w 935"/>
                <a:gd name="T7" fmla="*/ 578 h 609"/>
                <a:gd name="T8" fmla="*/ 14 w 935"/>
                <a:gd name="T9" fmla="*/ 557 h 609"/>
                <a:gd name="T10" fmla="*/ 62 w 935"/>
                <a:gd name="T11" fmla="*/ 508 h 609"/>
                <a:gd name="T12" fmla="*/ 135 w 935"/>
                <a:gd name="T13" fmla="*/ 401 h 609"/>
                <a:gd name="T14" fmla="*/ 175 w 935"/>
                <a:gd name="T15" fmla="*/ 377 h 609"/>
                <a:gd name="T16" fmla="*/ 79 w 935"/>
                <a:gd name="T17" fmla="*/ 402 h 609"/>
                <a:gd name="T18" fmla="*/ 58 w 935"/>
                <a:gd name="T19" fmla="*/ 388 h 609"/>
                <a:gd name="T20" fmla="*/ 191 w 935"/>
                <a:gd name="T21" fmla="*/ 287 h 609"/>
                <a:gd name="T22" fmla="*/ 206 w 935"/>
                <a:gd name="T23" fmla="*/ 290 h 609"/>
                <a:gd name="T24" fmla="*/ 303 w 935"/>
                <a:gd name="T25" fmla="*/ 275 h 609"/>
                <a:gd name="T26" fmla="*/ 320 w 935"/>
                <a:gd name="T27" fmla="*/ 269 h 609"/>
                <a:gd name="T28" fmla="*/ 407 w 935"/>
                <a:gd name="T29" fmla="*/ 238 h 609"/>
                <a:gd name="T30" fmla="*/ 378 w 935"/>
                <a:gd name="T31" fmla="*/ 237 h 609"/>
                <a:gd name="T32" fmla="*/ 348 w 935"/>
                <a:gd name="T33" fmla="*/ 227 h 609"/>
                <a:gd name="T34" fmla="*/ 333 w 935"/>
                <a:gd name="T35" fmla="*/ 176 h 609"/>
                <a:gd name="T36" fmla="*/ 345 w 935"/>
                <a:gd name="T37" fmla="*/ 157 h 609"/>
                <a:gd name="T38" fmla="*/ 571 w 935"/>
                <a:gd name="T39" fmla="*/ 8 h 609"/>
                <a:gd name="T40" fmla="*/ 600 w 935"/>
                <a:gd name="T41" fmla="*/ 5 h 609"/>
                <a:gd name="T42" fmla="*/ 588 w 935"/>
                <a:gd name="T43" fmla="*/ 86 h 609"/>
                <a:gd name="T44" fmla="*/ 656 w 935"/>
                <a:gd name="T45" fmla="*/ 60 h 609"/>
                <a:gd name="T46" fmla="*/ 641 w 935"/>
                <a:gd name="T47" fmla="*/ 129 h 609"/>
                <a:gd name="T48" fmla="*/ 640 w 935"/>
                <a:gd name="T49" fmla="*/ 167 h 609"/>
                <a:gd name="T50" fmla="*/ 653 w 935"/>
                <a:gd name="T51" fmla="*/ 197 h 609"/>
                <a:gd name="T52" fmla="*/ 666 w 935"/>
                <a:gd name="T53" fmla="*/ 209 h 609"/>
                <a:gd name="T54" fmla="*/ 671 w 935"/>
                <a:gd name="T55" fmla="*/ 194 h 609"/>
                <a:gd name="T56" fmla="*/ 710 w 935"/>
                <a:gd name="T57" fmla="*/ 155 h 609"/>
                <a:gd name="T58" fmla="*/ 725 w 935"/>
                <a:gd name="T59" fmla="*/ 160 h 609"/>
                <a:gd name="T60" fmla="*/ 776 w 935"/>
                <a:gd name="T61" fmla="*/ 174 h 609"/>
                <a:gd name="T62" fmla="*/ 793 w 935"/>
                <a:gd name="T63" fmla="*/ 167 h 609"/>
                <a:gd name="T64" fmla="*/ 806 w 935"/>
                <a:gd name="T65" fmla="*/ 184 h 609"/>
                <a:gd name="T66" fmla="*/ 811 w 935"/>
                <a:gd name="T67" fmla="*/ 193 h 609"/>
                <a:gd name="T68" fmla="*/ 819 w 935"/>
                <a:gd name="T69" fmla="*/ 184 h 609"/>
                <a:gd name="T70" fmla="*/ 817 w 935"/>
                <a:gd name="T71" fmla="*/ 154 h 609"/>
                <a:gd name="T72" fmla="*/ 839 w 935"/>
                <a:gd name="T73" fmla="*/ 71 h 609"/>
                <a:gd name="T74" fmla="*/ 860 w 935"/>
                <a:gd name="T75" fmla="*/ 42 h 609"/>
                <a:gd name="T76" fmla="*/ 914 w 935"/>
                <a:gd name="T77" fmla="*/ 80 h 609"/>
                <a:gd name="T78" fmla="*/ 928 w 935"/>
                <a:gd name="T79" fmla="*/ 115 h 609"/>
                <a:gd name="T80" fmla="*/ 908 w 935"/>
                <a:gd name="T81" fmla="*/ 163 h 609"/>
                <a:gd name="T82" fmla="*/ 879 w 935"/>
                <a:gd name="T83" fmla="*/ 233 h 609"/>
                <a:gd name="T84" fmla="*/ 882 w 935"/>
                <a:gd name="T85" fmla="*/ 240 h 609"/>
                <a:gd name="T86" fmla="*/ 830 w 935"/>
                <a:gd name="T87" fmla="*/ 309 h 609"/>
                <a:gd name="T88" fmla="*/ 793 w 935"/>
                <a:gd name="T89" fmla="*/ 295 h 609"/>
                <a:gd name="T90" fmla="*/ 764 w 935"/>
                <a:gd name="T91" fmla="*/ 298 h 609"/>
                <a:gd name="T92" fmla="*/ 787 w 935"/>
                <a:gd name="T93" fmla="*/ 343 h 609"/>
                <a:gd name="T94" fmla="*/ 774 w 935"/>
                <a:gd name="T95" fmla="*/ 381 h 609"/>
                <a:gd name="T96" fmla="*/ 744 w 935"/>
                <a:gd name="T97" fmla="*/ 352 h 609"/>
                <a:gd name="T98" fmla="*/ 700 w 935"/>
                <a:gd name="T99" fmla="*/ 395 h 609"/>
                <a:gd name="T100" fmla="*/ 644 w 935"/>
                <a:gd name="T101" fmla="*/ 375 h 609"/>
                <a:gd name="T102" fmla="*/ 630 w 935"/>
                <a:gd name="T103" fmla="*/ 369 h 609"/>
                <a:gd name="T104" fmla="*/ 596 w 935"/>
                <a:gd name="T105" fmla="*/ 317 h 609"/>
                <a:gd name="T106" fmla="*/ 565 w 935"/>
                <a:gd name="T107" fmla="*/ 253 h 609"/>
                <a:gd name="T108" fmla="*/ 567 w 935"/>
                <a:gd name="T109" fmla="*/ 309 h 609"/>
                <a:gd name="T110" fmla="*/ 573 w 935"/>
                <a:gd name="T111" fmla="*/ 324 h 609"/>
                <a:gd name="T112" fmla="*/ 583 w 935"/>
                <a:gd name="T113" fmla="*/ 360 h 609"/>
                <a:gd name="T114" fmla="*/ 607 w 935"/>
                <a:gd name="T115" fmla="*/ 468 h 609"/>
                <a:gd name="T116" fmla="*/ 602 w 935"/>
                <a:gd name="T117" fmla="*/ 495 h 609"/>
                <a:gd name="T118" fmla="*/ 576 w 935"/>
                <a:gd name="T119" fmla="*/ 545 h 609"/>
                <a:gd name="T120" fmla="*/ 659 w 935"/>
                <a:gd name="T121" fmla="*/ 577 h 609"/>
                <a:gd name="T122" fmla="*/ 655 w 935"/>
                <a:gd name="T123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5" h="609">
                  <a:moveTo>
                    <a:pt x="655" y="609"/>
                  </a:moveTo>
                  <a:cubicBezTo>
                    <a:pt x="449" y="609"/>
                    <a:pt x="243" y="609"/>
                    <a:pt x="37" y="609"/>
                  </a:cubicBezTo>
                  <a:cubicBezTo>
                    <a:pt x="32" y="603"/>
                    <a:pt x="24" y="602"/>
                    <a:pt x="17" y="600"/>
                  </a:cubicBezTo>
                  <a:cubicBezTo>
                    <a:pt x="5" y="598"/>
                    <a:pt x="0" y="589"/>
                    <a:pt x="0" y="578"/>
                  </a:cubicBezTo>
                  <a:cubicBezTo>
                    <a:pt x="0" y="568"/>
                    <a:pt x="4" y="559"/>
                    <a:pt x="14" y="557"/>
                  </a:cubicBezTo>
                  <a:cubicBezTo>
                    <a:pt x="42" y="552"/>
                    <a:pt x="56" y="531"/>
                    <a:pt x="62" y="508"/>
                  </a:cubicBezTo>
                  <a:cubicBezTo>
                    <a:pt x="74" y="464"/>
                    <a:pt x="119" y="443"/>
                    <a:pt x="135" y="401"/>
                  </a:cubicBezTo>
                  <a:cubicBezTo>
                    <a:pt x="141" y="385"/>
                    <a:pt x="160" y="386"/>
                    <a:pt x="175" y="377"/>
                  </a:cubicBezTo>
                  <a:cubicBezTo>
                    <a:pt x="142" y="386"/>
                    <a:pt x="117" y="420"/>
                    <a:pt x="79" y="402"/>
                  </a:cubicBezTo>
                  <a:cubicBezTo>
                    <a:pt x="71" y="398"/>
                    <a:pt x="61" y="398"/>
                    <a:pt x="58" y="388"/>
                  </a:cubicBezTo>
                  <a:cubicBezTo>
                    <a:pt x="93" y="341"/>
                    <a:pt x="143" y="315"/>
                    <a:pt x="191" y="287"/>
                  </a:cubicBezTo>
                  <a:cubicBezTo>
                    <a:pt x="196" y="287"/>
                    <a:pt x="201" y="287"/>
                    <a:pt x="206" y="290"/>
                  </a:cubicBezTo>
                  <a:cubicBezTo>
                    <a:pt x="256" y="316"/>
                    <a:pt x="261" y="316"/>
                    <a:pt x="303" y="275"/>
                  </a:cubicBezTo>
                  <a:cubicBezTo>
                    <a:pt x="308" y="270"/>
                    <a:pt x="313" y="268"/>
                    <a:pt x="320" y="269"/>
                  </a:cubicBezTo>
                  <a:cubicBezTo>
                    <a:pt x="354" y="274"/>
                    <a:pt x="382" y="260"/>
                    <a:pt x="407" y="238"/>
                  </a:cubicBezTo>
                  <a:cubicBezTo>
                    <a:pt x="398" y="234"/>
                    <a:pt x="389" y="225"/>
                    <a:pt x="378" y="237"/>
                  </a:cubicBezTo>
                  <a:cubicBezTo>
                    <a:pt x="360" y="258"/>
                    <a:pt x="350" y="251"/>
                    <a:pt x="348" y="227"/>
                  </a:cubicBezTo>
                  <a:cubicBezTo>
                    <a:pt x="346" y="209"/>
                    <a:pt x="330" y="195"/>
                    <a:pt x="333" y="176"/>
                  </a:cubicBezTo>
                  <a:cubicBezTo>
                    <a:pt x="334" y="168"/>
                    <a:pt x="338" y="161"/>
                    <a:pt x="345" y="157"/>
                  </a:cubicBezTo>
                  <a:cubicBezTo>
                    <a:pt x="420" y="108"/>
                    <a:pt x="492" y="52"/>
                    <a:pt x="571" y="8"/>
                  </a:cubicBezTo>
                  <a:cubicBezTo>
                    <a:pt x="580" y="3"/>
                    <a:pt x="590" y="0"/>
                    <a:pt x="600" y="5"/>
                  </a:cubicBezTo>
                  <a:cubicBezTo>
                    <a:pt x="615" y="34"/>
                    <a:pt x="583" y="57"/>
                    <a:pt x="588" y="86"/>
                  </a:cubicBezTo>
                  <a:cubicBezTo>
                    <a:pt x="615" y="90"/>
                    <a:pt x="629" y="57"/>
                    <a:pt x="656" y="60"/>
                  </a:cubicBezTo>
                  <a:cubicBezTo>
                    <a:pt x="672" y="88"/>
                    <a:pt x="676" y="111"/>
                    <a:pt x="641" y="129"/>
                  </a:cubicBezTo>
                  <a:cubicBezTo>
                    <a:pt x="626" y="137"/>
                    <a:pt x="610" y="153"/>
                    <a:pt x="640" y="167"/>
                  </a:cubicBezTo>
                  <a:cubicBezTo>
                    <a:pt x="652" y="173"/>
                    <a:pt x="652" y="186"/>
                    <a:pt x="653" y="197"/>
                  </a:cubicBezTo>
                  <a:cubicBezTo>
                    <a:pt x="654" y="204"/>
                    <a:pt x="658" y="210"/>
                    <a:pt x="666" y="209"/>
                  </a:cubicBezTo>
                  <a:cubicBezTo>
                    <a:pt x="675" y="207"/>
                    <a:pt x="672" y="200"/>
                    <a:pt x="671" y="194"/>
                  </a:cubicBezTo>
                  <a:cubicBezTo>
                    <a:pt x="664" y="154"/>
                    <a:pt x="665" y="154"/>
                    <a:pt x="710" y="155"/>
                  </a:cubicBezTo>
                  <a:cubicBezTo>
                    <a:pt x="715" y="155"/>
                    <a:pt x="721" y="157"/>
                    <a:pt x="725" y="160"/>
                  </a:cubicBezTo>
                  <a:cubicBezTo>
                    <a:pt x="742" y="200"/>
                    <a:pt x="745" y="201"/>
                    <a:pt x="776" y="174"/>
                  </a:cubicBezTo>
                  <a:cubicBezTo>
                    <a:pt x="781" y="170"/>
                    <a:pt x="786" y="166"/>
                    <a:pt x="793" y="167"/>
                  </a:cubicBezTo>
                  <a:cubicBezTo>
                    <a:pt x="800" y="171"/>
                    <a:pt x="803" y="177"/>
                    <a:pt x="806" y="184"/>
                  </a:cubicBezTo>
                  <a:cubicBezTo>
                    <a:pt x="807" y="187"/>
                    <a:pt x="807" y="192"/>
                    <a:pt x="811" y="193"/>
                  </a:cubicBezTo>
                  <a:cubicBezTo>
                    <a:pt x="817" y="195"/>
                    <a:pt x="819" y="189"/>
                    <a:pt x="819" y="184"/>
                  </a:cubicBezTo>
                  <a:cubicBezTo>
                    <a:pt x="819" y="174"/>
                    <a:pt x="816" y="165"/>
                    <a:pt x="817" y="154"/>
                  </a:cubicBezTo>
                  <a:cubicBezTo>
                    <a:pt x="826" y="127"/>
                    <a:pt x="840" y="101"/>
                    <a:pt x="839" y="71"/>
                  </a:cubicBezTo>
                  <a:cubicBezTo>
                    <a:pt x="839" y="58"/>
                    <a:pt x="847" y="48"/>
                    <a:pt x="860" y="42"/>
                  </a:cubicBezTo>
                  <a:cubicBezTo>
                    <a:pt x="890" y="38"/>
                    <a:pt x="902" y="58"/>
                    <a:pt x="914" y="80"/>
                  </a:cubicBezTo>
                  <a:cubicBezTo>
                    <a:pt x="915" y="93"/>
                    <a:pt x="925" y="103"/>
                    <a:pt x="928" y="115"/>
                  </a:cubicBezTo>
                  <a:cubicBezTo>
                    <a:pt x="935" y="137"/>
                    <a:pt x="928" y="153"/>
                    <a:pt x="908" y="163"/>
                  </a:cubicBezTo>
                  <a:cubicBezTo>
                    <a:pt x="863" y="184"/>
                    <a:pt x="863" y="183"/>
                    <a:pt x="879" y="233"/>
                  </a:cubicBezTo>
                  <a:cubicBezTo>
                    <a:pt x="880" y="235"/>
                    <a:pt x="882" y="238"/>
                    <a:pt x="882" y="240"/>
                  </a:cubicBezTo>
                  <a:cubicBezTo>
                    <a:pt x="876" y="271"/>
                    <a:pt x="845" y="284"/>
                    <a:pt x="830" y="309"/>
                  </a:cubicBezTo>
                  <a:cubicBezTo>
                    <a:pt x="822" y="324"/>
                    <a:pt x="804" y="307"/>
                    <a:pt x="793" y="295"/>
                  </a:cubicBezTo>
                  <a:cubicBezTo>
                    <a:pt x="784" y="285"/>
                    <a:pt x="775" y="288"/>
                    <a:pt x="764" y="298"/>
                  </a:cubicBezTo>
                  <a:cubicBezTo>
                    <a:pt x="779" y="309"/>
                    <a:pt x="785" y="325"/>
                    <a:pt x="787" y="343"/>
                  </a:cubicBezTo>
                  <a:cubicBezTo>
                    <a:pt x="790" y="359"/>
                    <a:pt x="794" y="375"/>
                    <a:pt x="774" y="381"/>
                  </a:cubicBezTo>
                  <a:cubicBezTo>
                    <a:pt x="750" y="389"/>
                    <a:pt x="753" y="365"/>
                    <a:pt x="744" y="352"/>
                  </a:cubicBezTo>
                  <a:cubicBezTo>
                    <a:pt x="730" y="368"/>
                    <a:pt x="729" y="395"/>
                    <a:pt x="700" y="395"/>
                  </a:cubicBezTo>
                  <a:cubicBezTo>
                    <a:pt x="679" y="394"/>
                    <a:pt x="660" y="391"/>
                    <a:pt x="644" y="375"/>
                  </a:cubicBezTo>
                  <a:cubicBezTo>
                    <a:pt x="641" y="371"/>
                    <a:pt x="635" y="370"/>
                    <a:pt x="630" y="369"/>
                  </a:cubicBezTo>
                  <a:cubicBezTo>
                    <a:pt x="590" y="361"/>
                    <a:pt x="590" y="361"/>
                    <a:pt x="596" y="317"/>
                  </a:cubicBezTo>
                  <a:cubicBezTo>
                    <a:pt x="600" y="287"/>
                    <a:pt x="596" y="279"/>
                    <a:pt x="565" y="253"/>
                  </a:cubicBezTo>
                  <a:cubicBezTo>
                    <a:pt x="570" y="274"/>
                    <a:pt x="584" y="291"/>
                    <a:pt x="567" y="309"/>
                  </a:cubicBezTo>
                  <a:cubicBezTo>
                    <a:pt x="560" y="316"/>
                    <a:pt x="570" y="319"/>
                    <a:pt x="573" y="324"/>
                  </a:cubicBezTo>
                  <a:cubicBezTo>
                    <a:pt x="580" y="335"/>
                    <a:pt x="587" y="348"/>
                    <a:pt x="583" y="360"/>
                  </a:cubicBezTo>
                  <a:cubicBezTo>
                    <a:pt x="568" y="402"/>
                    <a:pt x="578" y="437"/>
                    <a:pt x="607" y="468"/>
                  </a:cubicBezTo>
                  <a:cubicBezTo>
                    <a:pt x="616" y="478"/>
                    <a:pt x="610" y="487"/>
                    <a:pt x="602" y="495"/>
                  </a:cubicBezTo>
                  <a:cubicBezTo>
                    <a:pt x="588" y="508"/>
                    <a:pt x="577" y="524"/>
                    <a:pt x="576" y="545"/>
                  </a:cubicBezTo>
                  <a:cubicBezTo>
                    <a:pt x="634" y="526"/>
                    <a:pt x="640" y="528"/>
                    <a:pt x="659" y="577"/>
                  </a:cubicBezTo>
                  <a:cubicBezTo>
                    <a:pt x="670" y="589"/>
                    <a:pt x="670" y="600"/>
                    <a:pt x="655" y="609"/>
                  </a:cubicBezTo>
                  <a:close/>
                </a:path>
              </a:pathLst>
            </a:custGeom>
            <a:solidFill>
              <a:srgbClr val="F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" name="Freeform 6"/>
            <p:cNvSpPr/>
            <p:nvPr/>
          </p:nvSpPr>
          <p:spPr bwMode="auto">
            <a:xfrm>
              <a:off x="9632950" y="6094413"/>
              <a:ext cx="854075" cy="763588"/>
            </a:xfrm>
            <a:custGeom>
              <a:avLst/>
              <a:gdLst>
                <a:gd name="T0" fmla="*/ 112 w 708"/>
                <a:gd name="T1" fmla="*/ 602 h 633"/>
                <a:gd name="T2" fmla="*/ 83 w 708"/>
                <a:gd name="T3" fmla="*/ 608 h 633"/>
                <a:gd name="T4" fmla="*/ 100 w 708"/>
                <a:gd name="T5" fmla="*/ 572 h 633"/>
                <a:gd name="T6" fmla="*/ 47 w 708"/>
                <a:gd name="T7" fmla="*/ 574 h 633"/>
                <a:gd name="T8" fmla="*/ 24 w 708"/>
                <a:gd name="T9" fmla="*/ 589 h 633"/>
                <a:gd name="T10" fmla="*/ 25 w 708"/>
                <a:gd name="T11" fmla="*/ 557 h 633"/>
                <a:gd name="T12" fmla="*/ 67 w 708"/>
                <a:gd name="T13" fmla="*/ 500 h 633"/>
                <a:gd name="T14" fmla="*/ 32 w 708"/>
                <a:gd name="T15" fmla="*/ 449 h 633"/>
                <a:gd name="T16" fmla="*/ 31 w 708"/>
                <a:gd name="T17" fmla="*/ 392 h 633"/>
                <a:gd name="T18" fmla="*/ 32 w 708"/>
                <a:gd name="T19" fmla="*/ 389 h 633"/>
                <a:gd name="T20" fmla="*/ 7 w 708"/>
                <a:gd name="T21" fmla="*/ 340 h 633"/>
                <a:gd name="T22" fmla="*/ 13 w 708"/>
                <a:gd name="T23" fmla="*/ 290 h 633"/>
                <a:gd name="T24" fmla="*/ 9 w 708"/>
                <a:gd name="T25" fmla="*/ 267 h 633"/>
                <a:gd name="T26" fmla="*/ 36 w 708"/>
                <a:gd name="T27" fmla="*/ 269 h 633"/>
                <a:gd name="T28" fmla="*/ 63 w 708"/>
                <a:gd name="T29" fmla="*/ 345 h 633"/>
                <a:gd name="T30" fmla="*/ 89 w 708"/>
                <a:gd name="T31" fmla="*/ 380 h 633"/>
                <a:gd name="T32" fmla="*/ 111 w 708"/>
                <a:gd name="T33" fmla="*/ 392 h 633"/>
                <a:gd name="T34" fmla="*/ 182 w 708"/>
                <a:gd name="T35" fmla="*/ 379 h 633"/>
                <a:gd name="T36" fmla="*/ 206 w 708"/>
                <a:gd name="T37" fmla="*/ 359 h 633"/>
                <a:gd name="T38" fmla="*/ 216 w 708"/>
                <a:gd name="T39" fmla="*/ 386 h 633"/>
                <a:gd name="T40" fmla="*/ 223 w 708"/>
                <a:gd name="T41" fmla="*/ 400 h 633"/>
                <a:gd name="T42" fmla="*/ 240 w 708"/>
                <a:gd name="T43" fmla="*/ 388 h 633"/>
                <a:gd name="T44" fmla="*/ 196 w 708"/>
                <a:gd name="T45" fmla="*/ 332 h 633"/>
                <a:gd name="T46" fmla="*/ 236 w 708"/>
                <a:gd name="T47" fmla="*/ 301 h 633"/>
                <a:gd name="T48" fmla="*/ 259 w 708"/>
                <a:gd name="T49" fmla="*/ 312 h 633"/>
                <a:gd name="T50" fmla="*/ 283 w 708"/>
                <a:gd name="T51" fmla="*/ 330 h 633"/>
                <a:gd name="T52" fmla="*/ 292 w 708"/>
                <a:gd name="T53" fmla="*/ 305 h 633"/>
                <a:gd name="T54" fmla="*/ 311 w 708"/>
                <a:gd name="T55" fmla="*/ 285 h 633"/>
                <a:gd name="T56" fmla="*/ 324 w 708"/>
                <a:gd name="T57" fmla="*/ 252 h 633"/>
                <a:gd name="T58" fmla="*/ 359 w 708"/>
                <a:gd name="T59" fmla="*/ 180 h 633"/>
                <a:gd name="T60" fmla="*/ 374 w 708"/>
                <a:gd name="T61" fmla="*/ 135 h 633"/>
                <a:gd name="T62" fmla="*/ 367 w 708"/>
                <a:gd name="T63" fmla="*/ 108 h 633"/>
                <a:gd name="T64" fmla="*/ 381 w 708"/>
                <a:gd name="T65" fmla="*/ 104 h 633"/>
                <a:gd name="T66" fmla="*/ 401 w 708"/>
                <a:gd name="T67" fmla="*/ 79 h 633"/>
                <a:gd name="T68" fmla="*/ 398 w 708"/>
                <a:gd name="T69" fmla="*/ 29 h 633"/>
                <a:gd name="T70" fmla="*/ 506 w 708"/>
                <a:gd name="T71" fmla="*/ 37 h 633"/>
                <a:gd name="T72" fmla="*/ 527 w 708"/>
                <a:gd name="T73" fmla="*/ 19 h 633"/>
                <a:gd name="T74" fmla="*/ 536 w 708"/>
                <a:gd name="T75" fmla="*/ 5 h 633"/>
                <a:gd name="T76" fmla="*/ 627 w 708"/>
                <a:gd name="T77" fmla="*/ 4 h 633"/>
                <a:gd name="T78" fmla="*/ 654 w 708"/>
                <a:gd name="T79" fmla="*/ 29 h 633"/>
                <a:gd name="T80" fmla="*/ 609 w 708"/>
                <a:gd name="T81" fmla="*/ 185 h 633"/>
                <a:gd name="T82" fmla="*/ 585 w 708"/>
                <a:gd name="T83" fmla="*/ 237 h 633"/>
                <a:gd name="T84" fmla="*/ 581 w 708"/>
                <a:gd name="T85" fmla="*/ 247 h 633"/>
                <a:gd name="T86" fmla="*/ 520 w 708"/>
                <a:gd name="T87" fmla="*/ 315 h 633"/>
                <a:gd name="T88" fmla="*/ 549 w 708"/>
                <a:gd name="T89" fmla="*/ 364 h 633"/>
                <a:gd name="T90" fmla="*/ 590 w 708"/>
                <a:gd name="T91" fmla="*/ 414 h 633"/>
                <a:gd name="T92" fmla="*/ 608 w 708"/>
                <a:gd name="T93" fmla="*/ 457 h 633"/>
                <a:gd name="T94" fmla="*/ 616 w 708"/>
                <a:gd name="T95" fmla="*/ 473 h 633"/>
                <a:gd name="T96" fmla="*/ 680 w 708"/>
                <a:gd name="T97" fmla="*/ 602 h 633"/>
                <a:gd name="T98" fmla="*/ 698 w 708"/>
                <a:gd name="T99" fmla="*/ 633 h 633"/>
                <a:gd name="T100" fmla="*/ 583 w 708"/>
                <a:gd name="T101" fmla="*/ 633 h 633"/>
                <a:gd name="T102" fmla="*/ 475 w 708"/>
                <a:gd name="T103" fmla="*/ 589 h 633"/>
                <a:gd name="T104" fmla="*/ 433 w 708"/>
                <a:gd name="T105" fmla="*/ 578 h 633"/>
                <a:gd name="T106" fmla="*/ 443 w 708"/>
                <a:gd name="T107" fmla="*/ 532 h 633"/>
                <a:gd name="T108" fmla="*/ 435 w 708"/>
                <a:gd name="T109" fmla="*/ 474 h 633"/>
                <a:gd name="T110" fmla="*/ 415 w 708"/>
                <a:gd name="T111" fmla="*/ 448 h 633"/>
                <a:gd name="T112" fmla="*/ 340 w 708"/>
                <a:gd name="T113" fmla="*/ 482 h 633"/>
                <a:gd name="T114" fmla="*/ 313 w 708"/>
                <a:gd name="T115" fmla="*/ 498 h 633"/>
                <a:gd name="T116" fmla="*/ 286 w 708"/>
                <a:gd name="T117" fmla="*/ 529 h 633"/>
                <a:gd name="T118" fmla="*/ 222 w 708"/>
                <a:gd name="T119" fmla="*/ 585 h 633"/>
                <a:gd name="T120" fmla="*/ 156 w 708"/>
                <a:gd name="T121" fmla="*/ 600 h 633"/>
                <a:gd name="T122" fmla="*/ 139 w 708"/>
                <a:gd name="T123" fmla="*/ 560 h 633"/>
                <a:gd name="T124" fmla="*/ 112 w 708"/>
                <a:gd name="T125" fmla="*/ 602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08" h="633">
                  <a:moveTo>
                    <a:pt x="112" y="602"/>
                  </a:moveTo>
                  <a:cubicBezTo>
                    <a:pt x="103" y="604"/>
                    <a:pt x="95" y="605"/>
                    <a:pt x="83" y="608"/>
                  </a:cubicBezTo>
                  <a:cubicBezTo>
                    <a:pt x="87" y="592"/>
                    <a:pt x="117" y="584"/>
                    <a:pt x="100" y="572"/>
                  </a:cubicBezTo>
                  <a:cubicBezTo>
                    <a:pt x="89" y="564"/>
                    <a:pt x="64" y="562"/>
                    <a:pt x="47" y="574"/>
                  </a:cubicBezTo>
                  <a:cubicBezTo>
                    <a:pt x="39" y="579"/>
                    <a:pt x="36" y="597"/>
                    <a:pt x="24" y="589"/>
                  </a:cubicBezTo>
                  <a:cubicBezTo>
                    <a:pt x="13" y="581"/>
                    <a:pt x="25" y="568"/>
                    <a:pt x="25" y="557"/>
                  </a:cubicBezTo>
                  <a:cubicBezTo>
                    <a:pt x="25" y="531"/>
                    <a:pt x="46" y="519"/>
                    <a:pt x="67" y="500"/>
                  </a:cubicBezTo>
                  <a:cubicBezTo>
                    <a:pt x="35" y="493"/>
                    <a:pt x="33" y="475"/>
                    <a:pt x="32" y="449"/>
                  </a:cubicBezTo>
                  <a:cubicBezTo>
                    <a:pt x="31" y="430"/>
                    <a:pt x="0" y="413"/>
                    <a:pt x="31" y="392"/>
                  </a:cubicBezTo>
                  <a:cubicBezTo>
                    <a:pt x="32" y="392"/>
                    <a:pt x="32" y="390"/>
                    <a:pt x="32" y="389"/>
                  </a:cubicBezTo>
                  <a:cubicBezTo>
                    <a:pt x="32" y="368"/>
                    <a:pt x="30" y="349"/>
                    <a:pt x="7" y="340"/>
                  </a:cubicBezTo>
                  <a:cubicBezTo>
                    <a:pt x="21" y="325"/>
                    <a:pt x="38" y="310"/>
                    <a:pt x="13" y="290"/>
                  </a:cubicBezTo>
                  <a:cubicBezTo>
                    <a:pt x="6" y="285"/>
                    <a:pt x="0" y="275"/>
                    <a:pt x="9" y="267"/>
                  </a:cubicBezTo>
                  <a:cubicBezTo>
                    <a:pt x="17" y="259"/>
                    <a:pt x="29" y="262"/>
                    <a:pt x="36" y="269"/>
                  </a:cubicBezTo>
                  <a:cubicBezTo>
                    <a:pt x="56" y="290"/>
                    <a:pt x="72" y="313"/>
                    <a:pt x="63" y="345"/>
                  </a:cubicBezTo>
                  <a:cubicBezTo>
                    <a:pt x="57" y="366"/>
                    <a:pt x="39" y="398"/>
                    <a:pt x="89" y="380"/>
                  </a:cubicBezTo>
                  <a:cubicBezTo>
                    <a:pt x="99" y="376"/>
                    <a:pt x="105" y="385"/>
                    <a:pt x="111" y="392"/>
                  </a:cubicBezTo>
                  <a:cubicBezTo>
                    <a:pt x="139" y="421"/>
                    <a:pt x="168" y="416"/>
                    <a:pt x="182" y="379"/>
                  </a:cubicBezTo>
                  <a:cubicBezTo>
                    <a:pt x="186" y="368"/>
                    <a:pt x="193" y="356"/>
                    <a:pt x="206" y="359"/>
                  </a:cubicBezTo>
                  <a:cubicBezTo>
                    <a:pt x="221" y="361"/>
                    <a:pt x="221" y="374"/>
                    <a:pt x="216" y="386"/>
                  </a:cubicBezTo>
                  <a:cubicBezTo>
                    <a:pt x="213" y="394"/>
                    <a:pt x="215" y="400"/>
                    <a:pt x="223" y="400"/>
                  </a:cubicBezTo>
                  <a:cubicBezTo>
                    <a:pt x="232" y="401"/>
                    <a:pt x="243" y="392"/>
                    <a:pt x="240" y="388"/>
                  </a:cubicBezTo>
                  <a:cubicBezTo>
                    <a:pt x="222" y="370"/>
                    <a:pt x="252" y="322"/>
                    <a:pt x="196" y="332"/>
                  </a:cubicBezTo>
                  <a:cubicBezTo>
                    <a:pt x="207" y="311"/>
                    <a:pt x="224" y="309"/>
                    <a:pt x="236" y="301"/>
                  </a:cubicBezTo>
                  <a:cubicBezTo>
                    <a:pt x="249" y="293"/>
                    <a:pt x="257" y="295"/>
                    <a:pt x="259" y="312"/>
                  </a:cubicBezTo>
                  <a:cubicBezTo>
                    <a:pt x="260" y="326"/>
                    <a:pt x="269" y="334"/>
                    <a:pt x="283" y="330"/>
                  </a:cubicBezTo>
                  <a:cubicBezTo>
                    <a:pt x="295" y="326"/>
                    <a:pt x="296" y="317"/>
                    <a:pt x="292" y="305"/>
                  </a:cubicBezTo>
                  <a:cubicBezTo>
                    <a:pt x="286" y="288"/>
                    <a:pt x="299" y="287"/>
                    <a:pt x="311" y="285"/>
                  </a:cubicBezTo>
                  <a:cubicBezTo>
                    <a:pt x="337" y="283"/>
                    <a:pt x="336" y="272"/>
                    <a:pt x="324" y="252"/>
                  </a:cubicBezTo>
                  <a:cubicBezTo>
                    <a:pt x="300" y="216"/>
                    <a:pt x="315" y="191"/>
                    <a:pt x="359" y="180"/>
                  </a:cubicBezTo>
                  <a:cubicBezTo>
                    <a:pt x="380" y="174"/>
                    <a:pt x="388" y="157"/>
                    <a:pt x="374" y="135"/>
                  </a:cubicBezTo>
                  <a:cubicBezTo>
                    <a:pt x="369" y="127"/>
                    <a:pt x="351" y="121"/>
                    <a:pt x="367" y="108"/>
                  </a:cubicBezTo>
                  <a:cubicBezTo>
                    <a:pt x="371" y="104"/>
                    <a:pt x="376" y="102"/>
                    <a:pt x="381" y="104"/>
                  </a:cubicBezTo>
                  <a:cubicBezTo>
                    <a:pt x="407" y="111"/>
                    <a:pt x="409" y="101"/>
                    <a:pt x="401" y="79"/>
                  </a:cubicBezTo>
                  <a:cubicBezTo>
                    <a:pt x="395" y="63"/>
                    <a:pt x="385" y="47"/>
                    <a:pt x="398" y="29"/>
                  </a:cubicBezTo>
                  <a:cubicBezTo>
                    <a:pt x="434" y="36"/>
                    <a:pt x="468" y="51"/>
                    <a:pt x="506" y="37"/>
                  </a:cubicBezTo>
                  <a:cubicBezTo>
                    <a:pt x="516" y="33"/>
                    <a:pt x="526" y="32"/>
                    <a:pt x="527" y="19"/>
                  </a:cubicBezTo>
                  <a:cubicBezTo>
                    <a:pt x="529" y="14"/>
                    <a:pt x="532" y="9"/>
                    <a:pt x="536" y="5"/>
                  </a:cubicBezTo>
                  <a:cubicBezTo>
                    <a:pt x="566" y="0"/>
                    <a:pt x="597" y="3"/>
                    <a:pt x="627" y="4"/>
                  </a:cubicBezTo>
                  <a:cubicBezTo>
                    <a:pt x="644" y="4"/>
                    <a:pt x="652" y="13"/>
                    <a:pt x="654" y="29"/>
                  </a:cubicBezTo>
                  <a:cubicBezTo>
                    <a:pt x="654" y="85"/>
                    <a:pt x="629" y="135"/>
                    <a:pt x="609" y="185"/>
                  </a:cubicBezTo>
                  <a:cubicBezTo>
                    <a:pt x="602" y="203"/>
                    <a:pt x="592" y="219"/>
                    <a:pt x="585" y="237"/>
                  </a:cubicBezTo>
                  <a:cubicBezTo>
                    <a:pt x="584" y="241"/>
                    <a:pt x="582" y="244"/>
                    <a:pt x="581" y="247"/>
                  </a:cubicBezTo>
                  <a:cubicBezTo>
                    <a:pt x="561" y="270"/>
                    <a:pt x="533" y="286"/>
                    <a:pt x="520" y="315"/>
                  </a:cubicBezTo>
                  <a:cubicBezTo>
                    <a:pt x="511" y="342"/>
                    <a:pt x="510" y="363"/>
                    <a:pt x="549" y="364"/>
                  </a:cubicBezTo>
                  <a:cubicBezTo>
                    <a:pt x="580" y="364"/>
                    <a:pt x="590" y="387"/>
                    <a:pt x="590" y="414"/>
                  </a:cubicBezTo>
                  <a:cubicBezTo>
                    <a:pt x="590" y="432"/>
                    <a:pt x="591" y="447"/>
                    <a:pt x="608" y="457"/>
                  </a:cubicBezTo>
                  <a:cubicBezTo>
                    <a:pt x="613" y="461"/>
                    <a:pt x="618" y="466"/>
                    <a:pt x="616" y="473"/>
                  </a:cubicBezTo>
                  <a:cubicBezTo>
                    <a:pt x="596" y="537"/>
                    <a:pt x="634" y="571"/>
                    <a:pt x="680" y="602"/>
                  </a:cubicBezTo>
                  <a:cubicBezTo>
                    <a:pt x="690" y="609"/>
                    <a:pt x="708" y="613"/>
                    <a:pt x="698" y="633"/>
                  </a:cubicBezTo>
                  <a:cubicBezTo>
                    <a:pt x="660" y="633"/>
                    <a:pt x="621" y="633"/>
                    <a:pt x="583" y="633"/>
                  </a:cubicBezTo>
                  <a:cubicBezTo>
                    <a:pt x="557" y="593"/>
                    <a:pt x="513" y="597"/>
                    <a:pt x="475" y="589"/>
                  </a:cubicBezTo>
                  <a:cubicBezTo>
                    <a:pt x="460" y="587"/>
                    <a:pt x="443" y="595"/>
                    <a:pt x="433" y="578"/>
                  </a:cubicBezTo>
                  <a:cubicBezTo>
                    <a:pt x="424" y="560"/>
                    <a:pt x="431" y="545"/>
                    <a:pt x="443" y="532"/>
                  </a:cubicBezTo>
                  <a:cubicBezTo>
                    <a:pt x="463" y="509"/>
                    <a:pt x="466" y="490"/>
                    <a:pt x="435" y="474"/>
                  </a:cubicBezTo>
                  <a:cubicBezTo>
                    <a:pt x="427" y="469"/>
                    <a:pt x="427" y="456"/>
                    <a:pt x="415" y="448"/>
                  </a:cubicBezTo>
                  <a:cubicBezTo>
                    <a:pt x="400" y="481"/>
                    <a:pt x="376" y="496"/>
                    <a:pt x="340" y="482"/>
                  </a:cubicBezTo>
                  <a:cubicBezTo>
                    <a:pt x="326" y="477"/>
                    <a:pt x="318" y="486"/>
                    <a:pt x="313" y="498"/>
                  </a:cubicBezTo>
                  <a:cubicBezTo>
                    <a:pt x="308" y="513"/>
                    <a:pt x="300" y="525"/>
                    <a:pt x="286" y="529"/>
                  </a:cubicBezTo>
                  <a:cubicBezTo>
                    <a:pt x="254" y="537"/>
                    <a:pt x="231" y="546"/>
                    <a:pt x="222" y="585"/>
                  </a:cubicBezTo>
                  <a:cubicBezTo>
                    <a:pt x="216" y="612"/>
                    <a:pt x="178" y="597"/>
                    <a:pt x="156" y="600"/>
                  </a:cubicBezTo>
                  <a:cubicBezTo>
                    <a:pt x="135" y="603"/>
                    <a:pt x="150" y="572"/>
                    <a:pt x="139" y="560"/>
                  </a:cubicBezTo>
                  <a:cubicBezTo>
                    <a:pt x="125" y="571"/>
                    <a:pt x="132" y="596"/>
                    <a:pt x="112" y="602"/>
                  </a:cubicBezTo>
                  <a:close/>
                </a:path>
              </a:pathLst>
            </a:custGeom>
            <a:solidFill>
              <a:srgbClr val="FBE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" name="Freeform 7"/>
            <p:cNvSpPr/>
            <p:nvPr/>
          </p:nvSpPr>
          <p:spPr bwMode="auto">
            <a:xfrm>
              <a:off x="10229850" y="6434138"/>
              <a:ext cx="339725" cy="423863"/>
            </a:xfrm>
            <a:custGeom>
              <a:avLst/>
              <a:gdLst>
                <a:gd name="T0" fmla="*/ 258 w 281"/>
                <a:gd name="T1" fmla="*/ 119 h 351"/>
                <a:gd name="T2" fmla="*/ 265 w 281"/>
                <a:gd name="T3" fmla="*/ 151 h 351"/>
                <a:gd name="T4" fmla="*/ 281 w 281"/>
                <a:gd name="T5" fmla="*/ 351 h 351"/>
                <a:gd name="T6" fmla="*/ 203 w 281"/>
                <a:gd name="T7" fmla="*/ 351 h 351"/>
                <a:gd name="T8" fmla="*/ 174 w 281"/>
                <a:gd name="T9" fmla="*/ 325 h 351"/>
                <a:gd name="T10" fmla="*/ 117 w 281"/>
                <a:gd name="T11" fmla="*/ 254 h 351"/>
                <a:gd name="T12" fmla="*/ 108 w 281"/>
                <a:gd name="T13" fmla="*/ 237 h 351"/>
                <a:gd name="T14" fmla="*/ 123 w 281"/>
                <a:gd name="T15" fmla="*/ 190 h 351"/>
                <a:gd name="T16" fmla="*/ 86 w 281"/>
                <a:gd name="T17" fmla="*/ 132 h 351"/>
                <a:gd name="T18" fmla="*/ 54 w 281"/>
                <a:gd name="T19" fmla="*/ 89 h 351"/>
                <a:gd name="T20" fmla="*/ 18 w 281"/>
                <a:gd name="T21" fmla="*/ 27 h 351"/>
                <a:gd name="T22" fmla="*/ 134 w 281"/>
                <a:gd name="T23" fmla="*/ 8 h 351"/>
                <a:gd name="T24" fmla="*/ 227 w 281"/>
                <a:gd name="T25" fmla="*/ 107 h 351"/>
                <a:gd name="T26" fmla="*/ 258 w 281"/>
                <a:gd name="T27" fmla="*/ 119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1" h="351">
                  <a:moveTo>
                    <a:pt x="258" y="119"/>
                  </a:moveTo>
                  <a:cubicBezTo>
                    <a:pt x="268" y="128"/>
                    <a:pt x="266" y="140"/>
                    <a:pt x="265" y="151"/>
                  </a:cubicBezTo>
                  <a:cubicBezTo>
                    <a:pt x="261" y="219"/>
                    <a:pt x="274" y="285"/>
                    <a:pt x="281" y="351"/>
                  </a:cubicBezTo>
                  <a:cubicBezTo>
                    <a:pt x="255" y="351"/>
                    <a:pt x="229" y="351"/>
                    <a:pt x="203" y="351"/>
                  </a:cubicBezTo>
                  <a:cubicBezTo>
                    <a:pt x="202" y="333"/>
                    <a:pt x="185" y="332"/>
                    <a:pt x="174" y="325"/>
                  </a:cubicBezTo>
                  <a:cubicBezTo>
                    <a:pt x="147" y="307"/>
                    <a:pt x="118" y="292"/>
                    <a:pt x="117" y="254"/>
                  </a:cubicBezTo>
                  <a:cubicBezTo>
                    <a:pt x="117" y="248"/>
                    <a:pt x="113" y="241"/>
                    <a:pt x="108" y="237"/>
                  </a:cubicBezTo>
                  <a:cubicBezTo>
                    <a:pt x="82" y="218"/>
                    <a:pt x="89" y="203"/>
                    <a:pt x="123" y="190"/>
                  </a:cubicBezTo>
                  <a:cubicBezTo>
                    <a:pt x="89" y="179"/>
                    <a:pt x="78" y="162"/>
                    <a:pt x="86" y="132"/>
                  </a:cubicBezTo>
                  <a:cubicBezTo>
                    <a:pt x="90" y="112"/>
                    <a:pt x="82" y="90"/>
                    <a:pt x="54" y="89"/>
                  </a:cubicBezTo>
                  <a:cubicBezTo>
                    <a:pt x="6" y="88"/>
                    <a:pt x="0" y="79"/>
                    <a:pt x="18" y="27"/>
                  </a:cubicBezTo>
                  <a:cubicBezTo>
                    <a:pt x="57" y="25"/>
                    <a:pt x="93" y="0"/>
                    <a:pt x="134" y="8"/>
                  </a:cubicBezTo>
                  <a:cubicBezTo>
                    <a:pt x="164" y="42"/>
                    <a:pt x="205" y="65"/>
                    <a:pt x="227" y="107"/>
                  </a:cubicBezTo>
                  <a:cubicBezTo>
                    <a:pt x="232" y="118"/>
                    <a:pt x="247" y="116"/>
                    <a:pt x="258" y="119"/>
                  </a:cubicBezTo>
                  <a:close/>
                </a:path>
              </a:pathLst>
            </a:custGeom>
            <a:solidFill>
              <a:srgbClr val="F8CC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" name="Freeform 8"/>
            <p:cNvSpPr/>
            <p:nvPr/>
          </p:nvSpPr>
          <p:spPr bwMode="auto">
            <a:xfrm>
              <a:off x="9767888" y="6610350"/>
              <a:ext cx="577850" cy="247650"/>
            </a:xfrm>
            <a:custGeom>
              <a:avLst/>
              <a:gdLst>
                <a:gd name="T0" fmla="*/ 0 w 479"/>
                <a:gd name="T1" fmla="*/ 174 h 205"/>
                <a:gd name="T2" fmla="*/ 26 w 479"/>
                <a:gd name="T3" fmla="*/ 107 h 205"/>
                <a:gd name="T4" fmla="*/ 39 w 479"/>
                <a:gd name="T5" fmla="*/ 171 h 205"/>
                <a:gd name="T6" fmla="*/ 88 w 479"/>
                <a:gd name="T7" fmla="*/ 161 h 205"/>
                <a:gd name="T8" fmla="*/ 110 w 479"/>
                <a:gd name="T9" fmla="*/ 133 h 205"/>
                <a:gd name="T10" fmla="*/ 143 w 479"/>
                <a:gd name="T11" fmla="*/ 100 h 205"/>
                <a:gd name="T12" fmla="*/ 193 w 479"/>
                <a:gd name="T13" fmla="*/ 64 h 205"/>
                <a:gd name="T14" fmla="*/ 232 w 479"/>
                <a:gd name="T15" fmla="*/ 44 h 205"/>
                <a:gd name="T16" fmla="*/ 288 w 479"/>
                <a:gd name="T17" fmla="*/ 18 h 205"/>
                <a:gd name="T18" fmla="*/ 303 w 479"/>
                <a:gd name="T19" fmla="*/ 2 h 205"/>
                <a:gd name="T20" fmla="*/ 320 w 479"/>
                <a:gd name="T21" fmla="*/ 20 h 205"/>
                <a:gd name="T22" fmla="*/ 348 w 479"/>
                <a:gd name="T23" fmla="*/ 50 h 205"/>
                <a:gd name="T24" fmla="*/ 356 w 479"/>
                <a:gd name="T25" fmla="*/ 88 h 205"/>
                <a:gd name="T26" fmla="*/ 336 w 479"/>
                <a:gd name="T27" fmla="*/ 111 h 205"/>
                <a:gd name="T28" fmla="*/ 326 w 479"/>
                <a:gd name="T29" fmla="*/ 146 h 205"/>
                <a:gd name="T30" fmla="*/ 357 w 479"/>
                <a:gd name="T31" fmla="*/ 151 h 205"/>
                <a:gd name="T32" fmla="*/ 461 w 479"/>
                <a:gd name="T33" fmla="*/ 169 h 205"/>
                <a:gd name="T34" fmla="*/ 471 w 479"/>
                <a:gd name="T35" fmla="*/ 205 h 205"/>
                <a:gd name="T36" fmla="*/ 0 w 479"/>
                <a:gd name="T37" fmla="*/ 205 h 205"/>
                <a:gd name="T38" fmla="*/ 0 w 479"/>
                <a:gd name="T39" fmla="*/ 17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9" h="205">
                  <a:moveTo>
                    <a:pt x="0" y="174"/>
                  </a:moveTo>
                  <a:cubicBezTo>
                    <a:pt x="11" y="154"/>
                    <a:pt x="8" y="127"/>
                    <a:pt x="26" y="107"/>
                  </a:cubicBezTo>
                  <a:cubicBezTo>
                    <a:pt x="47" y="125"/>
                    <a:pt x="42" y="147"/>
                    <a:pt x="39" y="171"/>
                  </a:cubicBezTo>
                  <a:cubicBezTo>
                    <a:pt x="56" y="163"/>
                    <a:pt x="66" y="148"/>
                    <a:pt x="88" y="161"/>
                  </a:cubicBezTo>
                  <a:cubicBezTo>
                    <a:pt x="105" y="171"/>
                    <a:pt x="112" y="148"/>
                    <a:pt x="110" y="133"/>
                  </a:cubicBezTo>
                  <a:cubicBezTo>
                    <a:pt x="106" y="106"/>
                    <a:pt x="111" y="96"/>
                    <a:pt x="143" y="100"/>
                  </a:cubicBezTo>
                  <a:cubicBezTo>
                    <a:pt x="164" y="103"/>
                    <a:pt x="188" y="93"/>
                    <a:pt x="193" y="64"/>
                  </a:cubicBezTo>
                  <a:cubicBezTo>
                    <a:pt x="197" y="40"/>
                    <a:pt x="212" y="36"/>
                    <a:pt x="232" y="44"/>
                  </a:cubicBezTo>
                  <a:cubicBezTo>
                    <a:pt x="260" y="55"/>
                    <a:pt x="283" y="57"/>
                    <a:pt x="288" y="18"/>
                  </a:cubicBezTo>
                  <a:cubicBezTo>
                    <a:pt x="289" y="12"/>
                    <a:pt x="297" y="4"/>
                    <a:pt x="303" y="2"/>
                  </a:cubicBezTo>
                  <a:cubicBezTo>
                    <a:pt x="314" y="0"/>
                    <a:pt x="316" y="12"/>
                    <a:pt x="320" y="20"/>
                  </a:cubicBezTo>
                  <a:cubicBezTo>
                    <a:pt x="326" y="32"/>
                    <a:pt x="325" y="49"/>
                    <a:pt x="348" y="50"/>
                  </a:cubicBezTo>
                  <a:cubicBezTo>
                    <a:pt x="357" y="51"/>
                    <a:pt x="368" y="72"/>
                    <a:pt x="356" y="88"/>
                  </a:cubicBezTo>
                  <a:cubicBezTo>
                    <a:pt x="350" y="96"/>
                    <a:pt x="343" y="104"/>
                    <a:pt x="336" y="111"/>
                  </a:cubicBezTo>
                  <a:cubicBezTo>
                    <a:pt x="327" y="121"/>
                    <a:pt x="320" y="132"/>
                    <a:pt x="326" y="146"/>
                  </a:cubicBezTo>
                  <a:cubicBezTo>
                    <a:pt x="333" y="162"/>
                    <a:pt x="347" y="152"/>
                    <a:pt x="357" y="151"/>
                  </a:cubicBezTo>
                  <a:cubicBezTo>
                    <a:pt x="393" y="146"/>
                    <a:pt x="424" y="171"/>
                    <a:pt x="461" y="169"/>
                  </a:cubicBezTo>
                  <a:cubicBezTo>
                    <a:pt x="479" y="168"/>
                    <a:pt x="460" y="194"/>
                    <a:pt x="471" y="205"/>
                  </a:cubicBezTo>
                  <a:cubicBezTo>
                    <a:pt x="314" y="205"/>
                    <a:pt x="157" y="205"/>
                    <a:pt x="0" y="205"/>
                  </a:cubicBezTo>
                  <a:cubicBezTo>
                    <a:pt x="7" y="195"/>
                    <a:pt x="7" y="184"/>
                    <a:pt x="0" y="174"/>
                  </a:cubicBezTo>
                  <a:close/>
                </a:path>
              </a:pathLst>
            </a:custGeom>
            <a:solidFill>
              <a:srgbClr val="FC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" name="Freeform 9"/>
            <p:cNvSpPr/>
            <p:nvPr/>
          </p:nvSpPr>
          <p:spPr bwMode="auto">
            <a:xfrm>
              <a:off x="8807450" y="6554788"/>
              <a:ext cx="407988" cy="303213"/>
            </a:xfrm>
            <a:custGeom>
              <a:avLst/>
              <a:gdLst>
                <a:gd name="T0" fmla="*/ 201 w 337"/>
                <a:gd name="T1" fmla="*/ 30 h 251"/>
                <a:gd name="T2" fmla="*/ 334 w 337"/>
                <a:gd name="T3" fmla="*/ 0 h 251"/>
                <a:gd name="T4" fmla="*/ 337 w 337"/>
                <a:gd name="T5" fmla="*/ 6 h 251"/>
                <a:gd name="T6" fmla="*/ 250 w 337"/>
                <a:gd name="T7" fmla="*/ 97 h 251"/>
                <a:gd name="T8" fmla="*/ 226 w 337"/>
                <a:gd name="T9" fmla="*/ 132 h 251"/>
                <a:gd name="T10" fmla="*/ 163 w 337"/>
                <a:gd name="T11" fmla="*/ 205 h 251"/>
                <a:gd name="T12" fmla="*/ 147 w 337"/>
                <a:gd name="T13" fmla="*/ 218 h 251"/>
                <a:gd name="T14" fmla="*/ 159 w 337"/>
                <a:gd name="T15" fmla="*/ 235 h 251"/>
                <a:gd name="T16" fmla="*/ 177 w 337"/>
                <a:gd name="T17" fmla="*/ 251 h 251"/>
                <a:gd name="T18" fmla="*/ 0 w 337"/>
                <a:gd name="T19" fmla="*/ 251 h 251"/>
                <a:gd name="T20" fmla="*/ 47 w 337"/>
                <a:gd name="T21" fmla="*/ 161 h 251"/>
                <a:gd name="T22" fmla="*/ 53 w 337"/>
                <a:gd name="T23" fmla="*/ 134 h 251"/>
                <a:gd name="T24" fmla="*/ 78 w 337"/>
                <a:gd name="T25" fmla="*/ 104 h 251"/>
                <a:gd name="T26" fmla="*/ 171 w 337"/>
                <a:gd name="T27" fmla="*/ 38 h 251"/>
                <a:gd name="T28" fmla="*/ 201 w 337"/>
                <a:gd name="T29" fmla="*/ 3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7" h="251">
                  <a:moveTo>
                    <a:pt x="201" y="30"/>
                  </a:moveTo>
                  <a:cubicBezTo>
                    <a:pt x="253" y="57"/>
                    <a:pt x="291" y="15"/>
                    <a:pt x="334" y="0"/>
                  </a:cubicBezTo>
                  <a:cubicBezTo>
                    <a:pt x="336" y="4"/>
                    <a:pt x="337" y="6"/>
                    <a:pt x="337" y="6"/>
                  </a:cubicBezTo>
                  <a:cubicBezTo>
                    <a:pt x="304" y="32"/>
                    <a:pt x="274" y="61"/>
                    <a:pt x="250" y="97"/>
                  </a:cubicBezTo>
                  <a:cubicBezTo>
                    <a:pt x="242" y="109"/>
                    <a:pt x="233" y="125"/>
                    <a:pt x="226" y="132"/>
                  </a:cubicBezTo>
                  <a:cubicBezTo>
                    <a:pt x="204" y="155"/>
                    <a:pt x="211" y="206"/>
                    <a:pt x="163" y="205"/>
                  </a:cubicBezTo>
                  <a:cubicBezTo>
                    <a:pt x="154" y="205"/>
                    <a:pt x="148" y="209"/>
                    <a:pt x="147" y="218"/>
                  </a:cubicBezTo>
                  <a:cubicBezTo>
                    <a:pt x="147" y="227"/>
                    <a:pt x="150" y="234"/>
                    <a:pt x="159" y="235"/>
                  </a:cubicBezTo>
                  <a:cubicBezTo>
                    <a:pt x="169" y="236"/>
                    <a:pt x="177" y="240"/>
                    <a:pt x="177" y="251"/>
                  </a:cubicBezTo>
                  <a:cubicBezTo>
                    <a:pt x="118" y="251"/>
                    <a:pt x="59" y="251"/>
                    <a:pt x="0" y="251"/>
                  </a:cubicBezTo>
                  <a:cubicBezTo>
                    <a:pt x="7" y="217"/>
                    <a:pt x="31" y="191"/>
                    <a:pt x="47" y="161"/>
                  </a:cubicBezTo>
                  <a:cubicBezTo>
                    <a:pt x="51" y="153"/>
                    <a:pt x="63" y="146"/>
                    <a:pt x="53" y="134"/>
                  </a:cubicBezTo>
                  <a:cubicBezTo>
                    <a:pt x="53" y="117"/>
                    <a:pt x="68" y="111"/>
                    <a:pt x="78" y="104"/>
                  </a:cubicBezTo>
                  <a:cubicBezTo>
                    <a:pt x="109" y="82"/>
                    <a:pt x="139" y="58"/>
                    <a:pt x="171" y="38"/>
                  </a:cubicBezTo>
                  <a:cubicBezTo>
                    <a:pt x="180" y="33"/>
                    <a:pt x="187" y="20"/>
                    <a:pt x="201" y="30"/>
                  </a:cubicBezTo>
                  <a:close/>
                </a:path>
              </a:pathLst>
            </a:custGeom>
            <a:solidFill>
              <a:srgbClr val="F6C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" name="Freeform 10"/>
            <p:cNvSpPr/>
            <p:nvPr/>
          </p:nvSpPr>
          <p:spPr bwMode="auto">
            <a:xfrm>
              <a:off x="10931525" y="6172200"/>
              <a:ext cx="92075" cy="685800"/>
            </a:xfrm>
            <a:custGeom>
              <a:avLst/>
              <a:gdLst>
                <a:gd name="T0" fmla="*/ 0 w 76"/>
                <a:gd name="T1" fmla="*/ 568 h 568"/>
                <a:gd name="T2" fmla="*/ 7 w 76"/>
                <a:gd name="T3" fmla="*/ 481 h 568"/>
                <a:gd name="T4" fmla="*/ 8 w 76"/>
                <a:gd name="T5" fmla="*/ 97 h 568"/>
                <a:gd name="T6" fmla="*/ 40 w 76"/>
                <a:gd name="T7" fmla="*/ 30 h 568"/>
                <a:gd name="T8" fmla="*/ 76 w 76"/>
                <a:gd name="T9" fmla="*/ 12 h 568"/>
                <a:gd name="T10" fmla="*/ 50 w 76"/>
                <a:gd name="T11" fmla="*/ 345 h 568"/>
                <a:gd name="T12" fmla="*/ 54 w 76"/>
                <a:gd name="T13" fmla="*/ 568 h 568"/>
                <a:gd name="T14" fmla="*/ 0 w 76"/>
                <a:gd name="T15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568">
                  <a:moveTo>
                    <a:pt x="0" y="568"/>
                  </a:moveTo>
                  <a:cubicBezTo>
                    <a:pt x="9" y="539"/>
                    <a:pt x="7" y="510"/>
                    <a:pt x="7" y="481"/>
                  </a:cubicBezTo>
                  <a:cubicBezTo>
                    <a:pt x="8" y="353"/>
                    <a:pt x="8" y="225"/>
                    <a:pt x="8" y="97"/>
                  </a:cubicBezTo>
                  <a:cubicBezTo>
                    <a:pt x="24" y="78"/>
                    <a:pt x="40" y="59"/>
                    <a:pt x="40" y="30"/>
                  </a:cubicBezTo>
                  <a:cubicBezTo>
                    <a:pt x="40" y="13"/>
                    <a:pt x="54" y="0"/>
                    <a:pt x="76" y="12"/>
                  </a:cubicBezTo>
                  <a:cubicBezTo>
                    <a:pt x="53" y="122"/>
                    <a:pt x="52" y="234"/>
                    <a:pt x="50" y="345"/>
                  </a:cubicBezTo>
                  <a:cubicBezTo>
                    <a:pt x="48" y="419"/>
                    <a:pt x="49" y="494"/>
                    <a:pt x="54" y="568"/>
                  </a:cubicBezTo>
                  <a:cubicBezTo>
                    <a:pt x="36" y="568"/>
                    <a:pt x="18" y="568"/>
                    <a:pt x="0" y="568"/>
                  </a:cubicBezTo>
                  <a:close/>
                </a:path>
              </a:pathLst>
            </a:custGeom>
            <a:solidFill>
              <a:srgbClr val="5E86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" name="Freeform 11"/>
            <p:cNvSpPr/>
            <p:nvPr/>
          </p:nvSpPr>
          <p:spPr bwMode="auto">
            <a:xfrm>
              <a:off x="7289800" y="4492625"/>
              <a:ext cx="488950" cy="287338"/>
            </a:xfrm>
            <a:custGeom>
              <a:avLst/>
              <a:gdLst>
                <a:gd name="T0" fmla="*/ 285 w 405"/>
                <a:gd name="T1" fmla="*/ 239 h 239"/>
                <a:gd name="T2" fmla="*/ 0 w 405"/>
                <a:gd name="T3" fmla="*/ 231 h 239"/>
                <a:gd name="T4" fmla="*/ 0 w 405"/>
                <a:gd name="T5" fmla="*/ 208 h 239"/>
                <a:gd name="T6" fmla="*/ 265 w 405"/>
                <a:gd name="T7" fmla="*/ 92 h 239"/>
                <a:gd name="T8" fmla="*/ 387 w 405"/>
                <a:gd name="T9" fmla="*/ 0 h 239"/>
                <a:gd name="T10" fmla="*/ 395 w 405"/>
                <a:gd name="T11" fmla="*/ 20 h 239"/>
                <a:gd name="T12" fmla="*/ 328 w 405"/>
                <a:gd name="T13" fmla="*/ 83 h 239"/>
                <a:gd name="T14" fmla="*/ 232 w 405"/>
                <a:gd name="T15" fmla="*/ 164 h 239"/>
                <a:gd name="T16" fmla="*/ 208 w 405"/>
                <a:gd name="T17" fmla="*/ 171 h 239"/>
                <a:gd name="T18" fmla="*/ 134 w 405"/>
                <a:gd name="T19" fmla="*/ 184 h 239"/>
                <a:gd name="T20" fmla="*/ 260 w 405"/>
                <a:gd name="T21" fmla="*/ 207 h 239"/>
                <a:gd name="T22" fmla="*/ 287 w 405"/>
                <a:gd name="T23" fmla="*/ 218 h 239"/>
                <a:gd name="T24" fmla="*/ 285 w 405"/>
                <a:gd name="T25" fmla="*/ 23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5" h="239">
                  <a:moveTo>
                    <a:pt x="285" y="239"/>
                  </a:moveTo>
                  <a:cubicBezTo>
                    <a:pt x="190" y="225"/>
                    <a:pt x="95" y="232"/>
                    <a:pt x="0" y="231"/>
                  </a:cubicBezTo>
                  <a:cubicBezTo>
                    <a:pt x="0" y="223"/>
                    <a:pt x="0" y="216"/>
                    <a:pt x="0" y="208"/>
                  </a:cubicBezTo>
                  <a:cubicBezTo>
                    <a:pt x="96" y="188"/>
                    <a:pt x="181" y="140"/>
                    <a:pt x="265" y="92"/>
                  </a:cubicBezTo>
                  <a:cubicBezTo>
                    <a:pt x="310" y="67"/>
                    <a:pt x="351" y="37"/>
                    <a:pt x="387" y="0"/>
                  </a:cubicBezTo>
                  <a:cubicBezTo>
                    <a:pt x="404" y="6"/>
                    <a:pt x="405" y="7"/>
                    <a:pt x="395" y="20"/>
                  </a:cubicBezTo>
                  <a:cubicBezTo>
                    <a:pt x="377" y="45"/>
                    <a:pt x="352" y="64"/>
                    <a:pt x="328" y="83"/>
                  </a:cubicBezTo>
                  <a:cubicBezTo>
                    <a:pt x="297" y="111"/>
                    <a:pt x="254" y="125"/>
                    <a:pt x="232" y="164"/>
                  </a:cubicBezTo>
                  <a:cubicBezTo>
                    <a:pt x="228" y="173"/>
                    <a:pt x="218" y="175"/>
                    <a:pt x="208" y="171"/>
                  </a:cubicBezTo>
                  <a:cubicBezTo>
                    <a:pt x="183" y="162"/>
                    <a:pt x="162" y="177"/>
                    <a:pt x="134" y="184"/>
                  </a:cubicBezTo>
                  <a:cubicBezTo>
                    <a:pt x="176" y="218"/>
                    <a:pt x="220" y="199"/>
                    <a:pt x="260" y="207"/>
                  </a:cubicBezTo>
                  <a:cubicBezTo>
                    <a:pt x="270" y="209"/>
                    <a:pt x="280" y="211"/>
                    <a:pt x="287" y="218"/>
                  </a:cubicBezTo>
                  <a:cubicBezTo>
                    <a:pt x="294" y="224"/>
                    <a:pt x="306" y="233"/>
                    <a:pt x="285" y="239"/>
                  </a:cubicBezTo>
                  <a:close/>
                </a:path>
              </a:pathLst>
            </a:custGeom>
            <a:solidFill>
              <a:srgbClr val="426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" name="Freeform 12"/>
            <p:cNvSpPr/>
            <p:nvPr/>
          </p:nvSpPr>
          <p:spPr bwMode="auto">
            <a:xfrm>
              <a:off x="8015288" y="2376488"/>
              <a:ext cx="476250" cy="736600"/>
            </a:xfrm>
            <a:custGeom>
              <a:avLst/>
              <a:gdLst>
                <a:gd name="T0" fmla="*/ 70 w 395"/>
                <a:gd name="T1" fmla="*/ 347 h 610"/>
                <a:gd name="T2" fmla="*/ 82 w 395"/>
                <a:gd name="T3" fmla="*/ 317 h 610"/>
                <a:gd name="T4" fmla="*/ 12 w 395"/>
                <a:gd name="T5" fmla="*/ 216 h 610"/>
                <a:gd name="T6" fmla="*/ 0 w 395"/>
                <a:gd name="T7" fmla="*/ 184 h 610"/>
                <a:gd name="T8" fmla="*/ 10 w 395"/>
                <a:gd name="T9" fmla="*/ 156 h 610"/>
                <a:gd name="T10" fmla="*/ 36 w 395"/>
                <a:gd name="T11" fmla="*/ 162 h 610"/>
                <a:gd name="T12" fmla="*/ 199 w 395"/>
                <a:gd name="T13" fmla="*/ 250 h 610"/>
                <a:gd name="T14" fmla="*/ 170 w 395"/>
                <a:gd name="T15" fmla="*/ 124 h 610"/>
                <a:gd name="T16" fmla="*/ 154 w 395"/>
                <a:gd name="T17" fmla="*/ 30 h 610"/>
                <a:gd name="T18" fmla="*/ 162 w 395"/>
                <a:gd name="T19" fmla="*/ 6 h 610"/>
                <a:gd name="T20" fmla="*/ 189 w 395"/>
                <a:gd name="T21" fmla="*/ 15 h 610"/>
                <a:gd name="T22" fmla="*/ 248 w 395"/>
                <a:gd name="T23" fmla="*/ 85 h 610"/>
                <a:gd name="T24" fmla="*/ 310 w 395"/>
                <a:gd name="T25" fmla="*/ 158 h 610"/>
                <a:gd name="T26" fmla="*/ 339 w 395"/>
                <a:gd name="T27" fmla="*/ 244 h 610"/>
                <a:gd name="T28" fmla="*/ 383 w 395"/>
                <a:gd name="T29" fmla="*/ 296 h 610"/>
                <a:gd name="T30" fmla="*/ 390 w 395"/>
                <a:gd name="T31" fmla="*/ 319 h 610"/>
                <a:gd name="T32" fmla="*/ 354 w 395"/>
                <a:gd name="T33" fmla="*/ 395 h 610"/>
                <a:gd name="T34" fmla="*/ 310 w 395"/>
                <a:gd name="T35" fmla="*/ 402 h 610"/>
                <a:gd name="T36" fmla="*/ 296 w 395"/>
                <a:gd name="T37" fmla="*/ 389 h 610"/>
                <a:gd name="T38" fmla="*/ 257 w 395"/>
                <a:gd name="T39" fmla="*/ 379 h 610"/>
                <a:gd name="T40" fmla="*/ 265 w 395"/>
                <a:gd name="T41" fmla="*/ 433 h 610"/>
                <a:gd name="T42" fmla="*/ 306 w 395"/>
                <a:gd name="T43" fmla="*/ 460 h 610"/>
                <a:gd name="T44" fmla="*/ 314 w 395"/>
                <a:gd name="T45" fmla="*/ 476 h 610"/>
                <a:gd name="T46" fmla="*/ 283 w 395"/>
                <a:gd name="T47" fmla="*/ 556 h 610"/>
                <a:gd name="T48" fmla="*/ 253 w 395"/>
                <a:gd name="T49" fmla="*/ 573 h 610"/>
                <a:gd name="T50" fmla="*/ 212 w 395"/>
                <a:gd name="T51" fmla="*/ 571 h 610"/>
                <a:gd name="T52" fmla="*/ 161 w 395"/>
                <a:gd name="T53" fmla="*/ 550 h 610"/>
                <a:gd name="T54" fmla="*/ 173 w 395"/>
                <a:gd name="T55" fmla="*/ 556 h 610"/>
                <a:gd name="T56" fmla="*/ 192 w 395"/>
                <a:gd name="T57" fmla="*/ 591 h 610"/>
                <a:gd name="T58" fmla="*/ 178 w 395"/>
                <a:gd name="T59" fmla="*/ 607 h 610"/>
                <a:gd name="T60" fmla="*/ 147 w 395"/>
                <a:gd name="T61" fmla="*/ 583 h 610"/>
                <a:gd name="T62" fmla="*/ 76 w 395"/>
                <a:gd name="T63" fmla="*/ 542 h 610"/>
                <a:gd name="T64" fmla="*/ 49 w 395"/>
                <a:gd name="T65" fmla="*/ 500 h 610"/>
                <a:gd name="T66" fmla="*/ 48 w 395"/>
                <a:gd name="T67" fmla="*/ 462 h 610"/>
                <a:gd name="T68" fmla="*/ 60 w 395"/>
                <a:gd name="T69" fmla="*/ 414 h 610"/>
                <a:gd name="T70" fmla="*/ 70 w 395"/>
                <a:gd name="T71" fmla="*/ 34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5" h="610">
                  <a:moveTo>
                    <a:pt x="70" y="347"/>
                  </a:moveTo>
                  <a:cubicBezTo>
                    <a:pt x="89" y="343"/>
                    <a:pt x="94" y="335"/>
                    <a:pt x="82" y="317"/>
                  </a:cubicBezTo>
                  <a:cubicBezTo>
                    <a:pt x="59" y="283"/>
                    <a:pt x="29" y="254"/>
                    <a:pt x="12" y="216"/>
                  </a:cubicBezTo>
                  <a:cubicBezTo>
                    <a:pt x="7" y="206"/>
                    <a:pt x="0" y="197"/>
                    <a:pt x="0" y="184"/>
                  </a:cubicBezTo>
                  <a:cubicBezTo>
                    <a:pt x="0" y="174"/>
                    <a:pt x="1" y="164"/>
                    <a:pt x="10" y="156"/>
                  </a:cubicBezTo>
                  <a:cubicBezTo>
                    <a:pt x="21" y="146"/>
                    <a:pt x="29" y="156"/>
                    <a:pt x="36" y="162"/>
                  </a:cubicBezTo>
                  <a:cubicBezTo>
                    <a:pt x="82" y="200"/>
                    <a:pt x="142" y="211"/>
                    <a:pt x="199" y="250"/>
                  </a:cubicBezTo>
                  <a:cubicBezTo>
                    <a:pt x="188" y="202"/>
                    <a:pt x="179" y="163"/>
                    <a:pt x="170" y="124"/>
                  </a:cubicBezTo>
                  <a:cubicBezTo>
                    <a:pt x="162" y="93"/>
                    <a:pt x="153" y="62"/>
                    <a:pt x="154" y="30"/>
                  </a:cubicBezTo>
                  <a:cubicBezTo>
                    <a:pt x="154" y="21"/>
                    <a:pt x="153" y="11"/>
                    <a:pt x="162" y="6"/>
                  </a:cubicBezTo>
                  <a:cubicBezTo>
                    <a:pt x="173" y="0"/>
                    <a:pt x="182" y="9"/>
                    <a:pt x="189" y="15"/>
                  </a:cubicBezTo>
                  <a:cubicBezTo>
                    <a:pt x="211" y="36"/>
                    <a:pt x="232" y="58"/>
                    <a:pt x="248" y="85"/>
                  </a:cubicBezTo>
                  <a:cubicBezTo>
                    <a:pt x="283" y="97"/>
                    <a:pt x="292" y="131"/>
                    <a:pt x="310" y="158"/>
                  </a:cubicBezTo>
                  <a:cubicBezTo>
                    <a:pt x="324" y="185"/>
                    <a:pt x="310" y="222"/>
                    <a:pt x="339" y="244"/>
                  </a:cubicBezTo>
                  <a:cubicBezTo>
                    <a:pt x="354" y="260"/>
                    <a:pt x="362" y="283"/>
                    <a:pt x="383" y="296"/>
                  </a:cubicBezTo>
                  <a:cubicBezTo>
                    <a:pt x="392" y="300"/>
                    <a:pt x="395" y="311"/>
                    <a:pt x="390" y="319"/>
                  </a:cubicBezTo>
                  <a:cubicBezTo>
                    <a:pt x="374" y="343"/>
                    <a:pt x="370" y="372"/>
                    <a:pt x="354" y="395"/>
                  </a:cubicBezTo>
                  <a:cubicBezTo>
                    <a:pt x="342" y="414"/>
                    <a:pt x="327" y="417"/>
                    <a:pt x="310" y="402"/>
                  </a:cubicBezTo>
                  <a:cubicBezTo>
                    <a:pt x="305" y="397"/>
                    <a:pt x="301" y="392"/>
                    <a:pt x="296" y="389"/>
                  </a:cubicBezTo>
                  <a:cubicBezTo>
                    <a:pt x="284" y="381"/>
                    <a:pt x="270" y="362"/>
                    <a:pt x="257" y="379"/>
                  </a:cubicBezTo>
                  <a:cubicBezTo>
                    <a:pt x="245" y="395"/>
                    <a:pt x="243" y="418"/>
                    <a:pt x="265" y="433"/>
                  </a:cubicBezTo>
                  <a:cubicBezTo>
                    <a:pt x="278" y="443"/>
                    <a:pt x="295" y="448"/>
                    <a:pt x="306" y="460"/>
                  </a:cubicBezTo>
                  <a:cubicBezTo>
                    <a:pt x="310" y="465"/>
                    <a:pt x="313" y="470"/>
                    <a:pt x="314" y="476"/>
                  </a:cubicBezTo>
                  <a:cubicBezTo>
                    <a:pt x="308" y="504"/>
                    <a:pt x="284" y="525"/>
                    <a:pt x="283" y="556"/>
                  </a:cubicBezTo>
                  <a:cubicBezTo>
                    <a:pt x="282" y="571"/>
                    <a:pt x="266" y="572"/>
                    <a:pt x="253" y="573"/>
                  </a:cubicBezTo>
                  <a:cubicBezTo>
                    <a:pt x="240" y="574"/>
                    <a:pt x="226" y="575"/>
                    <a:pt x="212" y="571"/>
                  </a:cubicBezTo>
                  <a:cubicBezTo>
                    <a:pt x="196" y="563"/>
                    <a:pt x="180" y="556"/>
                    <a:pt x="161" y="550"/>
                  </a:cubicBezTo>
                  <a:cubicBezTo>
                    <a:pt x="166" y="553"/>
                    <a:pt x="169" y="555"/>
                    <a:pt x="173" y="556"/>
                  </a:cubicBezTo>
                  <a:cubicBezTo>
                    <a:pt x="187" y="564"/>
                    <a:pt x="194" y="575"/>
                    <a:pt x="192" y="591"/>
                  </a:cubicBezTo>
                  <a:cubicBezTo>
                    <a:pt x="191" y="599"/>
                    <a:pt x="187" y="605"/>
                    <a:pt x="178" y="607"/>
                  </a:cubicBezTo>
                  <a:cubicBezTo>
                    <a:pt x="159" y="610"/>
                    <a:pt x="155" y="593"/>
                    <a:pt x="147" y="583"/>
                  </a:cubicBezTo>
                  <a:cubicBezTo>
                    <a:pt x="126" y="564"/>
                    <a:pt x="102" y="550"/>
                    <a:pt x="76" y="542"/>
                  </a:cubicBezTo>
                  <a:cubicBezTo>
                    <a:pt x="54" y="535"/>
                    <a:pt x="44" y="522"/>
                    <a:pt x="49" y="500"/>
                  </a:cubicBezTo>
                  <a:cubicBezTo>
                    <a:pt x="58" y="487"/>
                    <a:pt x="52" y="474"/>
                    <a:pt x="48" y="462"/>
                  </a:cubicBezTo>
                  <a:cubicBezTo>
                    <a:pt x="46" y="444"/>
                    <a:pt x="49" y="425"/>
                    <a:pt x="60" y="414"/>
                  </a:cubicBezTo>
                  <a:cubicBezTo>
                    <a:pt x="82" y="393"/>
                    <a:pt x="80" y="372"/>
                    <a:pt x="70" y="347"/>
                  </a:cubicBezTo>
                  <a:close/>
                </a:path>
              </a:pathLst>
            </a:custGeom>
            <a:solidFill>
              <a:srgbClr val="F3DF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" name="Freeform 13"/>
            <p:cNvSpPr/>
            <p:nvPr/>
          </p:nvSpPr>
          <p:spPr bwMode="auto">
            <a:xfrm>
              <a:off x="9961563" y="1912938"/>
              <a:ext cx="581025" cy="792163"/>
            </a:xfrm>
            <a:custGeom>
              <a:avLst/>
              <a:gdLst>
                <a:gd name="T0" fmla="*/ 39 w 481"/>
                <a:gd name="T1" fmla="*/ 252 h 657"/>
                <a:gd name="T2" fmla="*/ 104 w 481"/>
                <a:gd name="T3" fmla="*/ 208 h 657"/>
                <a:gd name="T4" fmla="*/ 117 w 481"/>
                <a:gd name="T5" fmla="*/ 193 h 657"/>
                <a:gd name="T6" fmla="*/ 101 w 481"/>
                <a:gd name="T7" fmla="*/ 184 h 657"/>
                <a:gd name="T8" fmla="*/ 27 w 481"/>
                <a:gd name="T9" fmla="*/ 170 h 657"/>
                <a:gd name="T10" fmla="*/ 6 w 481"/>
                <a:gd name="T11" fmla="*/ 168 h 657"/>
                <a:gd name="T12" fmla="*/ 14 w 481"/>
                <a:gd name="T13" fmla="*/ 145 h 657"/>
                <a:gd name="T14" fmla="*/ 102 w 481"/>
                <a:gd name="T15" fmla="*/ 84 h 657"/>
                <a:gd name="T16" fmla="*/ 132 w 481"/>
                <a:gd name="T17" fmla="*/ 68 h 657"/>
                <a:gd name="T18" fmla="*/ 152 w 481"/>
                <a:gd name="T19" fmla="*/ 58 h 657"/>
                <a:gd name="T20" fmla="*/ 234 w 481"/>
                <a:gd name="T21" fmla="*/ 5 h 657"/>
                <a:gd name="T22" fmla="*/ 300 w 481"/>
                <a:gd name="T23" fmla="*/ 3 h 657"/>
                <a:gd name="T24" fmla="*/ 312 w 481"/>
                <a:gd name="T25" fmla="*/ 53 h 657"/>
                <a:gd name="T26" fmla="*/ 278 w 481"/>
                <a:gd name="T27" fmla="*/ 69 h 657"/>
                <a:gd name="T28" fmla="*/ 254 w 481"/>
                <a:gd name="T29" fmla="*/ 81 h 657"/>
                <a:gd name="T30" fmla="*/ 226 w 481"/>
                <a:gd name="T31" fmla="*/ 91 h 657"/>
                <a:gd name="T32" fmla="*/ 96 w 481"/>
                <a:gd name="T33" fmla="*/ 132 h 657"/>
                <a:gd name="T34" fmla="*/ 220 w 481"/>
                <a:gd name="T35" fmla="*/ 109 h 657"/>
                <a:gd name="T36" fmla="*/ 340 w 481"/>
                <a:gd name="T37" fmla="*/ 112 h 657"/>
                <a:gd name="T38" fmla="*/ 320 w 481"/>
                <a:gd name="T39" fmla="*/ 162 h 657"/>
                <a:gd name="T40" fmla="*/ 232 w 481"/>
                <a:gd name="T41" fmla="*/ 190 h 657"/>
                <a:gd name="T42" fmla="*/ 315 w 481"/>
                <a:gd name="T43" fmla="*/ 166 h 657"/>
                <a:gd name="T44" fmla="*/ 361 w 481"/>
                <a:gd name="T45" fmla="*/ 199 h 657"/>
                <a:gd name="T46" fmla="*/ 219 w 481"/>
                <a:gd name="T47" fmla="*/ 294 h 657"/>
                <a:gd name="T48" fmla="*/ 327 w 481"/>
                <a:gd name="T49" fmla="*/ 251 h 657"/>
                <a:gd name="T50" fmla="*/ 374 w 481"/>
                <a:gd name="T51" fmla="*/ 276 h 657"/>
                <a:gd name="T52" fmla="*/ 343 w 481"/>
                <a:gd name="T53" fmla="*/ 310 h 657"/>
                <a:gd name="T54" fmla="*/ 304 w 481"/>
                <a:gd name="T55" fmla="*/ 318 h 657"/>
                <a:gd name="T56" fmla="*/ 362 w 481"/>
                <a:gd name="T57" fmla="*/ 307 h 657"/>
                <a:gd name="T58" fmla="*/ 385 w 481"/>
                <a:gd name="T59" fmla="*/ 384 h 657"/>
                <a:gd name="T60" fmla="*/ 308 w 481"/>
                <a:gd name="T61" fmla="*/ 488 h 657"/>
                <a:gd name="T62" fmla="*/ 277 w 481"/>
                <a:gd name="T63" fmla="*/ 603 h 657"/>
                <a:gd name="T64" fmla="*/ 409 w 481"/>
                <a:gd name="T65" fmla="*/ 513 h 657"/>
                <a:gd name="T66" fmla="*/ 464 w 481"/>
                <a:gd name="T67" fmla="*/ 472 h 657"/>
                <a:gd name="T68" fmla="*/ 474 w 481"/>
                <a:gd name="T69" fmla="*/ 477 h 657"/>
                <a:gd name="T70" fmla="*/ 434 w 481"/>
                <a:gd name="T71" fmla="*/ 569 h 657"/>
                <a:gd name="T72" fmla="*/ 387 w 481"/>
                <a:gd name="T73" fmla="*/ 606 h 657"/>
                <a:gd name="T74" fmla="*/ 265 w 481"/>
                <a:gd name="T75" fmla="*/ 649 h 657"/>
                <a:gd name="T76" fmla="*/ 225 w 481"/>
                <a:gd name="T77" fmla="*/ 610 h 657"/>
                <a:gd name="T78" fmla="*/ 250 w 481"/>
                <a:gd name="T79" fmla="*/ 528 h 657"/>
                <a:gd name="T80" fmla="*/ 165 w 481"/>
                <a:gd name="T81" fmla="*/ 544 h 657"/>
                <a:gd name="T82" fmla="*/ 145 w 481"/>
                <a:gd name="T83" fmla="*/ 518 h 657"/>
                <a:gd name="T84" fmla="*/ 178 w 481"/>
                <a:gd name="T85" fmla="*/ 495 h 657"/>
                <a:gd name="T86" fmla="*/ 312 w 481"/>
                <a:gd name="T87" fmla="*/ 391 h 657"/>
                <a:gd name="T88" fmla="*/ 273 w 481"/>
                <a:gd name="T89" fmla="*/ 405 h 657"/>
                <a:gd name="T90" fmla="*/ 191 w 481"/>
                <a:gd name="T91" fmla="*/ 437 h 657"/>
                <a:gd name="T92" fmla="*/ 158 w 481"/>
                <a:gd name="T93" fmla="*/ 460 h 657"/>
                <a:gd name="T94" fmla="*/ 125 w 481"/>
                <a:gd name="T95" fmla="*/ 487 h 657"/>
                <a:gd name="T96" fmla="*/ 104 w 481"/>
                <a:gd name="T97" fmla="*/ 471 h 657"/>
                <a:gd name="T98" fmla="*/ 134 w 481"/>
                <a:gd name="T99" fmla="*/ 423 h 657"/>
                <a:gd name="T100" fmla="*/ 144 w 481"/>
                <a:gd name="T101" fmla="*/ 405 h 657"/>
                <a:gd name="T102" fmla="*/ 123 w 481"/>
                <a:gd name="T103" fmla="*/ 401 h 657"/>
                <a:gd name="T104" fmla="*/ 68 w 481"/>
                <a:gd name="T105" fmla="*/ 411 h 657"/>
                <a:gd name="T106" fmla="*/ 53 w 481"/>
                <a:gd name="T107" fmla="*/ 393 h 657"/>
                <a:gd name="T108" fmla="*/ 99 w 481"/>
                <a:gd name="T109" fmla="*/ 310 h 657"/>
                <a:gd name="T110" fmla="*/ 47 w 481"/>
                <a:gd name="T111" fmla="*/ 307 h 657"/>
                <a:gd name="T112" fmla="*/ 39 w 481"/>
                <a:gd name="T113" fmla="*/ 252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1" h="657">
                  <a:moveTo>
                    <a:pt x="39" y="252"/>
                  </a:moveTo>
                  <a:cubicBezTo>
                    <a:pt x="56" y="231"/>
                    <a:pt x="81" y="221"/>
                    <a:pt x="104" y="208"/>
                  </a:cubicBezTo>
                  <a:cubicBezTo>
                    <a:pt x="111" y="205"/>
                    <a:pt x="121" y="202"/>
                    <a:pt x="117" y="193"/>
                  </a:cubicBezTo>
                  <a:cubicBezTo>
                    <a:pt x="115" y="188"/>
                    <a:pt x="107" y="184"/>
                    <a:pt x="101" y="184"/>
                  </a:cubicBezTo>
                  <a:cubicBezTo>
                    <a:pt x="75" y="184"/>
                    <a:pt x="53" y="165"/>
                    <a:pt x="27" y="170"/>
                  </a:cubicBezTo>
                  <a:cubicBezTo>
                    <a:pt x="19" y="171"/>
                    <a:pt x="11" y="176"/>
                    <a:pt x="6" y="168"/>
                  </a:cubicBezTo>
                  <a:cubicBezTo>
                    <a:pt x="0" y="158"/>
                    <a:pt x="8" y="151"/>
                    <a:pt x="14" y="145"/>
                  </a:cubicBezTo>
                  <a:cubicBezTo>
                    <a:pt x="40" y="120"/>
                    <a:pt x="71" y="101"/>
                    <a:pt x="102" y="84"/>
                  </a:cubicBezTo>
                  <a:cubicBezTo>
                    <a:pt x="112" y="79"/>
                    <a:pt x="124" y="77"/>
                    <a:pt x="132" y="68"/>
                  </a:cubicBezTo>
                  <a:cubicBezTo>
                    <a:pt x="137" y="62"/>
                    <a:pt x="145" y="59"/>
                    <a:pt x="152" y="58"/>
                  </a:cubicBezTo>
                  <a:cubicBezTo>
                    <a:pt x="189" y="55"/>
                    <a:pt x="217" y="38"/>
                    <a:pt x="234" y="5"/>
                  </a:cubicBezTo>
                  <a:cubicBezTo>
                    <a:pt x="256" y="4"/>
                    <a:pt x="278" y="0"/>
                    <a:pt x="300" y="3"/>
                  </a:cubicBezTo>
                  <a:cubicBezTo>
                    <a:pt x="313" y="18"/>
                    <a:pt x="302" y="38"/>
                    <a:pt x="312" y="53"/>
                  </a:cubicBezTo>
                  <a:cubicBezTo>
                    <a:pt x="307" y="72"/>
                    <a:pt x="291" y="69"/>
                    <a:pt x="278" y="69"/>
                  </a:cubicBezTo>
                  <a:cubicBezTo>
                    <a:pt x="267" y="68"/>
                    <a:pt x="259" y="70"/>
                    <a:pt x="254" y="81"/>
                  </a:cubicBezTo>
                  <a:cubicBezTo>
                    <a:pt x="246" y="88"/>
                    <a:pt x="236" y="93"/>
                    <a:pt x="226" y="91"/>
                  </a:cubicBezTo>
                  <a:cubicBezTo>
                    <a:pt x="175" y="80"/>
                    <a:pt x="139" y="112"/>
                    <a:pt x="96" y="132"/>
                  </a:cubicBezTo>
                  <a:cubicBezTo>
                    <a:pt x="144" y="148"/>
                    <a:pt x="178" y="110"/>
                    <a:pt x="220" y="109"/>
                  </a:cubicBezTo>
                  <a:cubicBezTo>
                    <a:pt x="261" y="107"/>
                    <a:pt x="300" y="128"/>
                    <a:pt x="340" y="112"/>
                  </a:cubicBezTo>
                  <a:cubicBezTo>
                    <a:pt x="354" y="140"/>
                    <a:pt x="350" y="155"/>
                    <a:pt x="320" y="162"/>
                  </a:cubicBezTo>
                  <a:cubicBezTo>
                    <a:pt x="289" y="169"/>
                    <a:pt x="262" y="185"/>
                    <a:pt x="232" y="190"/>
                  </a:cubicBezTo>
                  <a:cubicBezTo>
                    <a:pt x="261" y="187"/>
                    <a:pt x="285" y="166"/>
                    <a:pt x="315" y="166"/>
                  </a:cubicBezTo>
                  <a:cubicBezTo>
                    <a:pt x="339" y="166"/>
                    <a:pt x="359" y="170"/>
                    <a:pt x="361" y="199"/>
                  </a:cubicBezTo>
                  <a:cubicBezTo>
                    <a:pt x="316" y="239"/>
                    <a:pt x="270" y="276"/>
                    <a:pt x="219" y="294"/>
                  </a:cubicBezTo>
                  <a:cubicBezTo>
                    <a:pt x="253" y="287"/>
                    <a:pt x="285" y="257"/>
                    <a:pt x="327" y="251"/>
                  </a:cubicBezTo>
                  <a:cubicBezTo>
                    <a:pt x="351" y="248"/>
                    <a:pt x="368" y="251"/>
                    <a:pt x="374" y="276"/>
                  </a:cubicBezTo>
                  <a:cubicBezTo>
                    <a:pt x="380" y="300"/>
                    <a:pt x="360" y="304"/>
                    <a:pt x="343" y="310"/>
                  </a:cubicBezTo>
                  <a:cubicBezTo>
                    <a:pt x="330" y="315"/>
                    <a:pt x="315" y="312"/>
                    <a:pt x="304" y="318"/>
                  </a:cubicBezTo>
                  <a:cubicBezTo>
                    <a:pt x="323" y="317"/>
                    <a:pt x="342" y="309"/>
                    <a:pt x="362" y="307"/>
                  </a:cubicBezTo>
                  <a:cubicBezTo>
                    <a:pt x="400" y="321"/>
                    <a:pt x="409" y="349"/>
                    <a:pt x="385" y="384"/>
                  </a:cubicBezTo>
                  <a:cubicBezTo>
                    <a:pt x="361" y="420"/>
                    <a:pt x="333" y="453"/>
                    <a:pt x="308" y="488"/>
                  </a:cubicBezTo>
                  <a:cubicBezTo>
                    <a:pt x="313" y="530"/>
                    <a:pt x="300" y="567"/>
                    <a:pt x="277" y="603"/>
                  </a:cubicBezTo>
                  <a:cubicBezTo>
                    <a:pt x="338" y="593"/>
                    <a:pt x="382" y="564"/>
                    <a:pt x="409" y="513"/>
                  </a:cubicBezTo>
                  <a:cubicBezTo>
                    <a:pt x="422" y="489"/>
                    <a:pt x="436" y="472"/>
                    <a:pt x="464" y="472"/>
                  </a:cubicBezTo>
                  <a:cubicBezTo>
                    <a:pt x="468" y="473"/>
                    <a:pt x="471" y="475"/>
                    <a:pt x="474" y="477"/>
                  </a:cubicBezTo>
                  <a:cubicBezTo>
                    <a:pt x="481" y="516"/>
                    <a:pt x="461" y="547"/>
                    <a:pt x="434" y="569"/>
                  </a:cubicBezTo>
                  <a:cubicBezTo>
                    <a:pt x="418" y="581"/>
                    <a:pt x="402" y="593"/>
                    <a:pt x="387" y="606"/>
                  </a:cubicBezTo>
                  <a:cubicBezTo>
                    <a:pt x="349" y="629"/>
                    <a:pt x="307" y="639"/>
                    <a:pt x="265" y="649"/>
                  </a:cubicBezTo>
                  <a:cubicBezTo>
                    <a:pt x="231" y="657"/>
                    <a:pt x="220" y="645"/>
                    <a:pt x="225" y="610"/>
                  </a:cubicBezTo>
                  <a:cubicBezTo>
                    <a:pt x="228" y="582"/>
                    <a:pt x="246" y="559"/>
                    <a:pt x="250" y="528"/>
                  </a:cubicBezTo>
                  <a:cubicBezTo>
                    <a:pt x="220" y="528"/>
                    <a:pt x="195" y="548"/>
                    <a:pt x="165" y="544"/>
                  </a:cubicBezTo>
                  <a:cubicBezTo>
                    <a:pt x="154" y="539"/>
                    <a:pt x="146" y="531"/>
                    <a:pt x="145" y="518"/>
                  </a:cubicBezTo>
                  <a:cubicBezTo>
                    <a:pt x="150" y="502"/>
                    <a:pt x="165" y="500"/>
                    <a:pt x="178" y="495"/>
                  </a:cubicBezTo>
                  <a:cubicBezTo>
                    <a:pt x="233" y="475"/>
                    <a:pt x="275" y="440"/>
                    <a:pt x="312" y="391"/>
                  </a:cubicBezTo>
                  <a:cubicBezTo>
                    <a:pt x="294" y="390"/>
                    <a:pt x="284" y="399"/>
                    <a:pt x="273" y="405"/>
                  </a:cubicBezTo>
                  <a:cubicBezTo>
                    <a:pt x="248" y="421"/>
                    <a:pt x="228" y="446"/>
                    <a:pt x="191" y="437"/>
                  </a:cubicBezTo>
                  <a:cubicBezTo>
                    <a:pt x="179" y="434"/>
                    <a:pt x="168" y="451"/>
                    <a:pt x="158" y="460"/>
                  </a:cubicBezTo>
                  <a:cubicBezTo>
                    <a:pt x="148" y="470"/>
                    <a:pt x="139" y="481"/>
                    <a:pt x="125" y="487"/>
                  </a:cubicBezTo>
                  <a:cubicBezTo>
                    <a:pt x="115" y="486"/>
                    <a:pt x="101" y="489"/>
                    <a:pt x="104" y="471"/>
                  </a:cubicBezTo>
                  <a:cubicBezTo>
                    <a:pt x="109" y="452"/>
                    <a:pt x="121" y="437"/>
                    <a:pt x="134" y="423"/>
                  </a:cubicBezTo>
                  <a:cubicBezTo>
                    <a:pt x="139" y="418"/>
                    <a:pt x="149" y="414"/>
                    <a:pt x="144" y="405"/>
                  </a:cubicBezTo>
                  <a:cubicBezTo>
                    <a:pt x="140" y="398"/>
                    <a:pt x="130" y="400"/>
                    <a:pt x="123" y="401"/>
                  </a:cubicBezTo>
                  <a:cubicBezTo>
                    <a:pt x="105" y="403"/>
                    <a:pt x="86" y="407"/>
                    <a:pt x="68" y="411"/>
                  </a:cubicBezTo>
                  <a:cubicBezTo>
                    <a:pt x="48" y="416"/>
                    <a:pt x="44" y="411"/>
                    <a:pt x="53" y="393"/>
                  </a:cubicBezTo>
                  <a:cubicBezTo>
                    <a:pt x="67" y="366"/>
                    <a:pt x="78" y="338"/>
                    <a:pt x="99" y="310"/>
                  </a:cubicBezTo>
                  <a:cubicBezTo>
                    <a:pt x="79" y="309"/>
                    <a:pt x="63" y="308"/>
                    <a:pt x="47" y="307"/>
                  </a:cubicBezTo>
                  <a:cubicBezTo>
                    <a:pt x="25" y="292"/>
                    <a:pt x="43" y="270"/>
                    <a:pt x="39" y="252"/>
                  </a:cubicBezTo>
                  <a:close/>
                </a:path>
              </a:pathLst>
            </a:custGeom>
            <a:solidFill>
              <a:srgbClr val="F2B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" name="Freeform 14"/>
            <p:cNvSpPr/>
            <p:nvPr/>
          </p:nvSpPr>
          <p:spPr bwMode="auto">
            <a:xfrm>
              <a:off x="10969625" y="2014538"/>
              <a:ext cx="527050" cy="630238"/>
            </a:xfrm>
            <a:custGeom>
              <a:avLst/>
              <a:gdLst>
                <a:gd name="T0" fmla="*/ 409 w 437"/>
                <a:gd name="T1" fmla="*/ 100 h 522"/>
                <a:gd name="T2" fmla="*/ 277 w 437"/>
                <a:gd name="T3" fmla="*/ 155 h 522"/>
                <a:gd name="T4" fmla="*/ 269 w 437"/>
                <a:gd name="T5" fmla="*/ 177 h 522"/>
                <a:gd name="T6" fmla="*/ 300 w 437"/>
                <a:gd name="T7" fmla="*/ 206 h 522"/>
                <a:gd name="T8" fmla="*/ 323 w 437"/>
                <a:gd name="T9" fmla="*/ 303 h 522"/>
                <a:gd name="T10" fmla="*/ 211 w 437"/>
                <a:gd name="T11" fmla="*/ 296 h 522"/>
                <a:gd name="T12" fmla="*/ 210 w 437"/>
                <a:gd name="T13" fmla="*/ 306 h 522"/>
                <a:gd name="T14" fmla="*/ 198 w 437"/>
                <a:gd name="T15" fmla="*/ 393 h 522"/>
                <a:gd name="T16" fmla="*/ 201 w 437"/>
                <a:gd name="T17" fmla="*/ 416 h 522"/>
                <a:gd name="T18" fmla="*/ 145 w 437"/>
                <a:gd name="T19" fmla="*/ 489 h 522"/>
                <a:gd name="T20" fmla="*/ 145 w 437"/>
                <a:gd name="T21" fmla="*/ 522 h 522"/>
                <a:gd name="T22" fmla="*/ 80 w 437"/>
                <a:gd name="T23" fmla="*/ 485 h 522"/>
                <a:gd name="T24" fmla="*/ 77 w 437"/>
                <a:gd name="T25" fmla="*/ 463 h 522"/>
                <a:gd name="T26" fmla="*/ 41 w 437"/>
                <a:gd name="T27" fmla="*/ 395 h 522"/>
                <a:gd name="T28" fmla="*/ 4 w 437"/>
                <a:gd name="T29" fmla="*/ 329 h 522"/>
                <a:gd name="T30" fmla="*/ 4 w 437"/>
                <a:gd name="T31" fmla="*/ 301 h 522"/>
                <a:gd name="T32" fmla="*/ 19 w 437"/>
                <a:gd name="T33" fmla="*/ 263 h 522"/>
                <a:gd name="T34" fmla="*/ 66 w 437"/>
                <a:gd name="T35" fmla="*/ 238 h 522"/>
                <a:gd name="T36" fmla="*/ 124 w 437"/>
                <a:gd name="T37" fmla="*/ 158 h 522"/>
                <a:gd name="T38" fmla="*/ 145 w 437"/>
                <a:gd name="T39" fmla="*/ 71 h 522"/>
                <a:gd name="T40" fmla="*/ 244 w 437"/>
                <a:gd name="T41" fmla="*/ 7 h 522"/>
                <a:gd name="T42" fmla="*/ 277 w 437"/>
                <a:gd name="T43" fmla="*/ 7 h 522"/>
                <a:gd name="T44" fmla="*/ 398 w 437"/>
                <a:gd name="T45" fmla="*/ 66 h 522"/>
                <a:gd name="T46" fmla="*/ 409 w 437"/>
                <a:gd name="T47" fmla="*/ 100 h 522"/>
                <a:gd name="T48" fmla="*/ 374 w 437"/>
                <a:gd name="T49" fmla="*/ 82 h 522"/>
                <a:gd name="T50" fmla="*/ 409 w 437"/>
                <a:gd name="T51" fmla="*/ 10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7" h="522">
                  <a:moveTo>
                    <a:pt x="409" y="100"/>
                  </a:moveTo>
                  <a:cubicBezTo>
                    <a:pt x="373" y="138"/>
                    <a:pt x="323" y="142"/>
                    <a:pt x="277" y="155"/>
                  </a:cubicBezTo>
                  <a:cubicBezTo>
                    <a:pt x="260" y="160"/>
                    <a:pt x="250" y="163"/>
                    <a:pt x="269" y="177"/>
                  </a:cubicBezTo>
                  <a:cubicBezTo>
                    <a:pt x="277" y="189"/>
                    <a:pt x="287" y="198"/>
                    <a:pt x="300" y="206"/>
                  </a:cubicBezTo>
                  <a:cubicBezTo>
                    <a:pt x="334" y="230"/>
                    <a:pt x="341" y="261"/>
                    <a:pt x="323" y="303"/>
                  </a:cubicBezTo>
                  <a:cubicBezTo>
                    <a:pt x="286" y="305"/>
                    <a:pt x="248" y="307"/>
                    <a:pt x="211" y="296"/>
                  </a:cubicBezTo>
                  <a:cubicBezTo>
                    <a:pt x="202" y="293"/>
                    <a:pt x="214" y="303"/>
                    <a:pt x="210" y="306"/>
                  </a:cubicBezTo>
                  <a:cubicBezTo>
                    <a:pt x="187" y="332"/>
                    <a:pt x="197" y="363"/>
                    <a:pt x="198" y="393"/>
                  </a:cubicBezTo>
                  <a:cubicBezTo>
                    <a:pt x="199" y="401"/>
                    <a:pt x="200" y="409"/>
                    <a:pt x="201" y="416"/>
                  </a:cubicBezTo>
                  <a:cubicBezTo>
                    <a:pt x="199" y="473"/>
                    <a:pt x="196" y="477"/>
                    <a:pt x="145" y="489"/>
                  </a:cubicBezTo>
                  <a:cubicBezTo>
                    <a:pt x="139" y="499"/>
                    <a:pt x="169" y="511"/>
                    <a:pt x="145" y="522"/>
                  </a:cubicBezTo>
                  <a:cubicBezTo>
                    <a:pt x="117" y="520"/>
                    <a:pt x="100" y="501"/>
                    <a:pt x="80" y="485"/>
                  </a:cubicBezTo>
                  <a:cubicBezTo>
                    <a:pt x="77" y="478"/>
                    <a:pt x="75" y="470"/>
                    <a:pt x="77" y="463"/>
                  </a:cubicBezTo>
                  <a:cubicBezTo>
                    <a:pt x="85" y="429"/>
                    <a:pt x="78" y="407"/>
                    <a:pt x="41" y="395"/>
                  </a:cubicBezTo>
                  <a:cubicBezTo>
                    <a:pt x="11" y="386"/>
                    <a:pt x="8" y="356"/>
                    <a:pt x="4" y="329"/>
                  </a:cubicBezTo>
                  <a:cubicBezTo>
                    <a:pt x="2" y="320"/>
                    <a:pt x="0" y="311"/>
                    <a:pt x="4" y="301"/>
                  </a:cubicBezTo>
                  <a:cubicBezTo>
                    <a:pt x="19" y="292"/>
                    <a:pt x="41" y="286"/>
                    <a:pt x="19" y="263"/>
                  </a:cubicBezTo>
                  <a:cubicBezTo>
                    <a:pt x="23" y="232"/>
                    <a:pt x="52" y="250"/>
                    <a:pt x="66" y="238"/>
                  </a:cubicBezTo>
                  <a:cubicBezTo>
                    <a:pt x="83" y="210"/>
                    <a:pt x="102" y="183"/>
                    <a:pt x="124" y="158"/>
                  </a:cubicBezTo>
                  <a:cubicBezTo>
                    <a:pt x="146" y="132"/>
                    <a:pt x="139" y="100"/>
                    <a:pt x="145" y="71"/>
                  </a:cubicBezTo>
                  <a:cubicBezTo>
                    <a:pt x="157" y="17"/>
                    <a:pt x="167" y="0"/>
                    <a:pt x="244" y="7"/>
                  </a:cubicBezTo>
                  <a:cubicBezTo>
                    <a:pt x="255" y="7"/>
                    <a:pt x="266" y="16"/>
                    <a:pt x="277" y="7"/>
                  </a:cubicBezTo>
                  <a:cubicBezTo>
                    <a:pt x="314" y="34"/>
                    <a:pt x="362" y="38"/>
                    <a:pt x="398" y="66"/>
                  </a:cubicBezTo>
                  <a:cubicBezTo>
                    <a:pt x="407" y="73"/>
                    <a:pt x="437" y="79"/>
                    <a:pt x="409" y="100"/>
                  </a:cubicBezTo>
                  <a:cubicBezTo>
                    <a:pt x="400" y="91"/>
                    <a:pt x="390" y="84"/>
                    <a:pt x="374" y="82"/>
                  </a:cubicBezTo>
                  <a:cubicBezTo>
                    <a:pt x="382" y="100"/>
                    <a:pt x="401" y="89"/>
                    <a:pt x="409" y="100"/>
                  </a:cubicBezTo>
                  <a:close/>
                </a:path>
              </a:pathLst>
            </a:custGeom>
            <a:solidFill>
              <a:srgbClr val="F5DD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" name="Freeform 15"/>
            <p:cNvSpPr/>
            <p:nvPr/>
          </p:nvSpPr>
          <p:spPr bwMode="auto">
            <a:xfrm>
              <a:off x="8072438" y="3430588"/>
              <a:ext cx="574675" cy="390525"/>
            </a:xfrm>
            <a:custGeom>
              <a:avLst/>
              <a:gdLst>
                <a:gd name="T0" fmla="*/ 116 w 477"/>
                <a:gd name="T1" fmla="*/ 269 h 323"/>
                <a:gd name="T2" fmla="*/ 95 w 477"/>
                <a:gd name="T3" fmla="*/ 260 h 323"/>
                <a:gd name="T4" fmla="*/ 54 w 477"/>
                <a:gd name="T5" fmla="*/ 277 h 323"/>
                <a:gd name="T6" fmla="*/ 71 w 477"/>
                <a:gd name="T7" fmla="*/ 210 h 323"/>
                <a:gd name="T8" fmla="*/ 77 w 477"/>
                <a:gd name="T9" fmla="*/ 164 h 323"/>
                <a:gd name="T10" fmla="*/ 39 w 477"/>
                <a:gd name="T11" fmla="*/ 176 h 323"/>
                <a:gd name="T12" fmla="*/ 0 w 477"/>
                <a:gd name="T13" fmla="*/ 167 h 323"/>
                <a:gd name="T14" fmla="*/ 50 w 477"/>
                <a:gd name="T15" fmla="*/ 122 h 323"/>
                <a:gd name="T16" fmla="*/ 108 w 477"/>
                <a:gd name="T17" fmla="*/ 49 h 323"/>
                <a:gd name="T18" fmla="*/ 169 w 477"/>
                <a:gd name="T19" fmla="*/ 17 h 323"/>
                <a:gd name="T20" fmla="*/ 274 w 477"/>
                <a:gd name="T21" fmla="*/ 4 h 323"/>
                <a:gd name="T22" fmla="*/ 323 w 477"/>
                <a:gd name="T23" fmla="*/ 33 h 323"/>
                <a:gd name="T24" fmla="*/ 269 w 477"/>
                <a:gd name="T25" fmla="*/ 112 h 323"/>
                <a:gd name="T26" fmla="*/ 321 w 477"/>
                <a:gd name="T27" fmla="*/ 86 h 323"/>
                <a:gd name="T28" fmla="*/ 368 w 477"/>
                <a:gd name="T29" fmla="*/ 93 h 323"/>
                <a:gd name="T30" fmla="*/ 417 w 477"/>
                <a:gd name="T31" fmla="*/ 114 h 323"/>
                <a:gd name="T32" fmla="*/ 441 w 477"/>
                <a:gd name="T33" fmla="*/ 130 h 323"/>
                <a:gd name="T34" fmla="*/ 470 w 477"/>
                <a:gd name="T35" fmla="*/ 127 h 323"/>
                <a:gd name="T36" fmla="*/ 469 w 477"/>
                <a:gd name="T37" fmla="*/ 153 h 323"/>
                <a:gd name="T38" fmla="*/ 417 w 477"/>
                <a:gd name="T39" fmla="*/ 215 h 323"/>
                <a:gd name="T40" fmla="*/ 406 w 477"/>
                <a:gd name="T41" fmla="*/ 241 h 323"/>
                <a:gd name="T42" fmla="*/ 374 w 477"/>
                <a:gd name="T43" fmla="*/ 301 h 323"/>
                <a:gd name="T44" fmla="*/ 370 w 477"/>
                <a:gd name="T45" fmla="*/ 299 h 323"/>
                <a:gd name="T46" fmla="*/ 368 w 477"/>
                <a:gd name="T47" fmla="*/ 265 h 323"/>
                <a:gd name="T48" fmla="*/ 335 w 477"/>
                <a:gd name="T49" fmla="*/ 278 h 323"/>
                <a:gd name="T50" fmla="*/ 316 w 477"/>
                <a:gd name="T51" fmla="*/ 291 h 323"/>
                <a:gd name="T52" fmla="*/ 237 w 477"/>
                <a:gd name="T53" fmla="*/ 323 h 323"/>
                <a:gd name="T54" fmla="*/ 184 w 477"/>
                <a:gd name="T55" fmla="*/ 302 h 323"/>
                <a:gd name="T56" fmla="*/ 160 w 477"/>
                <a:gd name="T57" fmla="*/ 303 h 323"/>
                <a:gd name="T58" fmla="*/ 162 w 477"/>
                <a:gd name="T59" fmla="*/ 278 h 323"/>
                <a:gd name="T60" fmla="*/ 192 w 477"/>
                <a:gd name="T61" fmla="*/ 217 h 323"/>
                <a:gd name="T62" fmla="*/ 116 w 477"/>
                <a:gd name="T63" fmla="*/ 2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7" h="323">
                  <a:moveTo>
                    <a:pt x="116" y="269"/>
                  </a:moveTo>
                  <a:cubicBezTo>
                    <a:pt x="115" y="252"/>
                    <a:pt x="105" y="255"/>
                    <a:pt x="95" y="260"/>
                  </a:cubicBezTo>
                  <a:cubicBezTo>
                    <a:pt x="82" y="266"/>
                    <a:pt x="71" y="279"/>
                    <a:pt x="54" y="277"/>
                  </a:cubicBezTo>
                  <a:cubicBezTo>
                    <a:pt x="46" y="251"/>
                    <a:pt x="65" y="232"/>
                    <a:pt x="71" y="210"/>
                  </a:cubicBezTo>
                  <a:cubicBezTo>
                    <a:pt x="75" y="194"/>
                    <a:pt x="91" y="178"/>
                    <a:pt x="77" y="164"/>
                  </a:cubicBezTo>
                  <a:cubicBezTo>
                    <a:pt x="62" y="148"/>
                    <a:pt x="55" y="180"/>
                    <a:pt x="39" y="176"/>
                  </a:cubicBezTo>
                  <a:cubicBezTo>
                    <a:pt x="29" y="162"/>
                    <a:pt x="13" y="170"/>
                    <a:pt x="0" y="167"/>
                  </a:cubicBezTo>
                  <a:cubicBezTo>
                    <a:pt x="10" y="145"/>
                    <a:pt x="35" y="140"/>
                    <a:pt x="50" y="122"/>
                  </a:cubicBezTo>
                  <a:cubicBezTo>
                    <a:pt x="70" y="98"/>
                    <a:pt x="95" y="80"/>
                    <a:pt x="108" y="49"/>
                  </a:cubicBezTo>
                  <a:cubicBezTo>
                    <a:pt x="117" y="27"/>
                    <a:pt x="140" y="14"/>
                    <a:pt x="169" y="17"/>
                  </a:cubicBezTo>
                  <a:cubicBezTo>
                    <a:pt x="205" y="21"/>
                    <a:pt x="238" y="3"/>
                    <a:pt x="274" y="4"/>
                  </a:cubicBezTo>
                  <a:cubicBezTo>
                    <a:pt x="294" y="7"/>
                    <a:pt x="318" y="0"/>
                    <a:pt x="323" y="33"/>
                  </a:cubicBezTo>
                  <a:cubicBezTo>
                    <a:pt x="329" y="80"/>
                    <a:pt x="331" y="80"/>
                    <a:pt x="269" y="112"/>
                  </a:cubicBezTo>
                  <a:cubicBezTo>
                    <a:pt x="288" y="106"/>
                    <a:pt x="303" y="94"/>
                    <a:pt x="321" y="86"/>
                  </a:cubicBezTo>
                  <a:cubicBezTo>
                    <a:pt x="340" y="77"/>
                    <a:pt x="350" y="110"/>
                    <a:pt x="368" y="93"/>
                  </a:cubicBezTo>
                  <a:cubicBezTo>
                    <a:pt x="404" y="69"/>
                    <a:pt x="414" y="73"/>
                    <a:pt x="417" y="114"/>
                  </a:cubicBezTo>
                  <a:cubicBezTo>
                    <a:pt x="418" y="133"/>
                    <a:pt x="422" y="141"/>
                    <a:pt x="441" y="130"/>
                  </a:cubicBezTo>
                  <a:cubicBezTo>
                    <a:pt x="450" y="124"/>
                    <a:pt x="460" y="122"/>
                    <a:pt x="470" y="127"/>
                  </a:cubicBezTo>
                  <a:cubicBezTo>
                    <a:pt x="477" y="136"/>
                    <a:pt x="472" y="145"/>
                    <a:pt x="469" y="153"/>
                  </a:cubicBezTo>
                  <a:cubicBezTo>
                    <a:pt x="452" y="175"/>
                    <a:pt x="438" y="198"/>
                    <a:pt x="417" y="215"/>
                  </a:cubicBezTo>
                  <a:cubicBezTo>
                    <a:pt x="408" y="222"/>
                    <a:pt x="404" y="229"/>
                    <a:pt x="406" y="241"/>
                  </a:cubicBezTo>
                  <a:cubicBezTo>
                    <a:pt x="410" y="268"/>
                    <a:pt x="397" y="288"/>
                    <a:pt x="374" y="301"/>
                  </a:cubicBezTo>
                  <a:cubicBezTo>
                    <a:pt x="373" y="301"/>
                    <a:pt x="371" y="300"/>
                    <a:pt x="370" y="299"/>
                  </a:cubicBezTo>
                  <a:cubicBezTo>
                    <a:pt x="366" y="287"/>
                    <a:pt x="383" y="273"/>
                    <a:pt x="368" y="265"/>
                  </a:cubicBezTo>
                  <a:cubicBezTo>
                    <a:pt x="355" y="258"/>
                    <a:pt x="345" y="272"/>
                    <a:pt x="335" y="278"/>
                  </a:cubicBezTo>
                  <a:cubicBezTo>
                    <a:pt x="328" y="282"/>
                    <a:pt x="322" y="287"/>
                    <a:pt x="316" y="291"/>
                  </a:cubicBezTo>
                  <a:cubicBezTo>
                    <a:pt x="286" y="292"/>
                    <a:pt x="267" y="321"/>
                    <a:pt x="237" y="323"/>
                  </a:cubicBezTo>
                  <a:cubicBezTo>
                    <a:pt x="228" y="294"/>
                    <a:pt x="210" y="288"/>
                    <a:pt x="184" y="302"/>
                  </a:cubicBezTo>
                  <a:cubicBezTo>
                    <a:pt x="176" y="306"/>
                    <a:pt x="167" y="314"/>
                    <a:pt x="160" y="303"/>
                  </a:cubicBezTo>
                  <a:cubicBezTo>
                    <a:pt x="154" y="295"/>
                    <a:pt x="157" y="286"/>
                    <a:pt x="162" y="278"/>
                  </a:cubicBezTo>
                  <a:cubicBezTo>
                    <a:pt x="174" y="260"/>
                    <a:pt x="188" y="243"/>
                    <a:pt x="192" y="217"/>
                  </a:cubicBezTo>
                  <a:cubicBezTo>
                    <a:pt x="164" y="234"/>
                    <a:pt x="155" y="275"/>
                    <a:pt x="116" y="269"/>
                  </a:cubicBezTo>
                  <a:close/>
                </a:path>
              </a:pathLst>
            </a:custGeom>
            <a:solidFill>
              <a:srgbClr val="F2E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" name="Freeform 16"/>
            <p:cNvSpPr/>
            <p:nvPr/>
          </p:nvSpPr>
          <p:spPr bwMode="auto">
            <a:xfrm>
              <a:off x="7839075" y="3206750"/>
              <a:ext cx="573088" cy="450850"/>
            </a:xfrm>
            <a:custGeom>
              <a:avLst/>
              <a:gdLst>
                <a:gd name="T0" fmla="*/ 471 w 475"/>
                <a:gd name="T1" fmla="*/ 200 h 374"/>
                <a:gd name="T2" fmla="*/ 382 w 475"/>
                <a:gd name="T3" fmla="*/ 216 h 374"/>
                <a:gd name="T4" fmla="*/ 325 w 475"/>
                <a:gd name="T5" fmla="*/ 223 h 374"/>
                <a:gd name="T6" fmla="*/ 308 w 475"/>
                <a:gd name="T7" fmla="*/ 237 h 374"/>
                <a:gd name="T8" fmla="*/ 239 w 475"/>
                <a:gd name="T9" fmla="*/ 328 h 374"/>
                <a:gd name="T10" fmla="*/ 193 w 475"/>
                <a:gd name="T11" fmla="*/ 353 h 374"/>
                <a:gd name="T12" fmla="*/ 121 w 475"/>
                <a:gd name="T13" fmla="*/ 364 h 374"/>
                <a:gd name="T14" fmla="*/ 89 w 475"/>
                <a:gd name="T15" fmla="*/ 358 h 374"/>
                <a:gd name="T16" fmla="*/ 109 w 475"/>
                <a:gd name="T17" fmla="*/ 329 h 374"/>
                <a:gd name="T18" fmla="*/ 200 w 475"/>
                <a:gd name="T19" fmla="*/ 273 h 374"/>
                <a:gd name="T20" fmla="*/ 212 w 475"/>
                <a:gd name="T21" fmla="*/ 252 h 374"/>
                <a:gd name="T22" fmla="*/ 107 w 475"/>
                <a:gd name="T23" fmla="*/ 283 h 374"/>
                <a:gd name="T24" fmla="*/ 22 w 475"/>
                <a:gd name="T25" fmla="*/ 278 h 374"/>
                <a:gd name="T26" fmla="*/ 19 w 475"/>
                <a:gd name="T27" fmla="*/ 236 h 374"/>
                <a:gd name="T28" fmla="*/ 230 w 475"/>
                <a:gd name="T29" fmla="*/ 91 h 374"/>
                <a:gd name="T30" fmla="*/ 359 w 475"/>
                <a:gd name="T31" fmla="*/ 37 h 374"/>
                <a:gd name="T32" fmla="*/ 439 w 475"/>
                <a:gd name="T33" fmla="*/ 26 h 374"/>
                <a:gd name="T34" fmla="*/ 473 w 475"/>
                <a:gd name="T35" fmla="*/ 94 h 374"/>
                <a:gd name="T36" fmla="*/ 414 w 475"/>
                <a:gd name="T37" fmla="*/ 155 h 374"/>
                <a:gd name="T38" fmla="*/ 394 w 475"/>
                <a:gd name="T39" fmla="*/ 134 h 374"/>
                <a:gd name="T40" fmla="*/ 376 w 475"/>
                <a:gd name="T41" fmla="*/ 131 h 374"/>
                <a:gd name="T42" fmla="*/ 387 w 475"/>
                <a:gd name="T43" fmla="*/ 173 h 374"/>
                <a:gd name="T44" fmla="*/ 401 w 475"/>
                <a:gd name="T45" fmla="*/ 181 h 374"/>
                <a:gd name="T46" fmla="*/ 439 w 475"/>
                <a:gd name="T47" fmla="*/ 174 h 374"/>
                <a:gd name="T48" fmla="*/ 471 w 475"/>
                <a:gd name="T49" fmla="*/ 20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5" h="374">
                  <a:moveTo>
                    <a:pt x="471" y="200"/>
                  </a:moveTo>
                  <a:cubicBezTo>
                    <a:pt x="440" y="200"/>
                    <a:pt x="411" y="205"/>
                    <a:pt x="382" y="216"/>
                  </a:cubicBezTo>
                  <a:cubicBezTo>
                    <a:pt x="364" y="222"/>
                    <a:pt x="342" y="199"/>
                    <a:pt x="325" y="223"/>
                  </a:cubicBezTo>
                  <a:cubicBezTo>
                    <a:pt x="321" y="229"/>
                    <a:pt x="309" y="232"/>
                    <a:pt x="308" y="237"/>
                  </a:cubicBezTo>
                  <a:cubicBezTo>
                    <a:pt x="305" y="283"/>
                    <a:pt x="258" y="295"/>
                    <a:pt x="239" y="328"/>
                  </a:cubicBezTo>
                  <a:cubicBezTo>
                    <a:pt x="228" y="346"/>
                    <a:pt x="208" y="343"/>
                    <a:pt x="193" y="353"/>
                  </a:cubicBezTo>
                  <a:cubicBezTo>
                    <a:pt x="169" y="356"/>
                    <a:pt x="145" y="355"/>
                    <a:pt x="121" y="364"/>
                  </a:cubicBezTo>
                  <a:cubicBezTo>
                    <a:pt x="110" y="369"/>
                    <a:pt x="94" y="374"/>
                    <a:pt x="89" y="358"/>
                  </a:cubicBezTo>
                  <a:cubicBezTo>
                    <a:pt x="84" y="344"/>
                    <a:pt x="98" y="333"/>
                    <a:pt x="109" y="329"/>
                  </a:cubicBezTo>
                  <a:cubicBezTo>
                    <a:pt x="144" y="317"/>
                    <a:pt x="170" y="291"/>
                    <a:pt x="200" y="273"/>
                  </a:cubicBezTo>
                  <a:cubicBezTo>
                    <a:pt x="206" y="270"/>
                    <a:pt x="211" y="266"/>
                    <a:pt x="212" y="252"/>
                  </a:cubicBezTo>
                  <a:cubicBezTo>
                    <a:pt x="176" y="263"/>
                    <a:pt x="141" y="272"/>
                    <a:pt x="107" y="283"/>
                  </a:cubicBezTo>
                  <a:cubicBezTo>
                    <a:pt x="78" y="293"/>
                    <a:pt x="50" y="295"/>
                    <a:pt x="22" y="278"/>
                  </a:cubicBezTo>
                  <a:cubicBezTo>
                    <a:pt x="0" y="265"/>
                    <a:pt x="1" y="245"/>
                    <a:pt x="19" y="236"/>
                  </a:cubicBezTo>
                  <a:cubicBezTo>
                    <a:pt x="98" y="200"/>
                    <a:pt x="150" y="126"/>
                    <a:pt x="230" y="91"/>
                  </a:cubicBezTo>
                  <a:cubicBezTo>
                    <a:pt x="261" y="47"/>
                    <a:pt x="314" y="51"/>
                    <a:pt x="359" y="37"/>
                  </a:cubicBezTo>
                  <a:cubicBezTo>
                    <a:pt x="385" y="27"/>
                    <a:pt x="409" y="0"/>
                    <a:pt x="439" y="26"/>
                  </a:cubicBezTo>
                  <a:cubicBezTo>
                    <a:pt x="454" y="47"/>
                    <a:pt x="471" y="65"/>
                    <a:pt x="473" y="94"/>
                  </a:cubicBezTo>
                  <a:cubicBezTo>
                    <a:pt x="474" y="121"/>
                    <a:pt x="440" y="159"/>
                    <a:pt x="414" y="155"/>
                  </a:cubicBezTo>
                  <a:cubicBezTo>
                    <a:pt x="401" y="154"/>
                    <a:pt x="398" y="144"/>
                    <a:pt x="394" y="134"/>
                  </a:cubicBezTo>
                  <a:cubicBezTo>
                    <a:pt x="389" y="125"/>
                    <a:pt x="381" y="123"/>
                    <a:pt x="376" y="131"/>
                  </a:cubicBezTo>
                  <a:cubicBezTo>
                    <a:pt x="366" y="148"/>
                    <a:pt x="389" y="158"/>
                    <a:pt x="387" y="173"/>
                  </a:cubicBezTo>
                  <a:cubicBezTo>
                    <a:pt x="385" y="189"/>
                    <a:pt x="396" y="180"/>
                    <a:pt x="401" y="181"/>
                  </a:cubicBezTo>
                  <a:cubicBezTo>
                    <a:pt x="414" y="183"/>
                    <a:pt x="426" y="177"/>
                    <a:pt x="439" y="174"/>
                  </a:cubicBezTo>
                  <a:cubicBezTo>
                    <a:pt x="460" y="169"/>
                    <a:pt x="475" y="173"/>
                    <a:pt x="471" y="200"/>
                  </a:cubicBezTo>
                  <a:close/>
                </a:path>
              </a:pathLst>
            </a:custGeom>
            <a:solidFill>
              <a:srgbClr val="F2D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" name="Freeform 17"/>
            <p:cNvSpPr/>
            <p:nvPr/>
          </p:nvSpPr>
          <p:spPr bwMode="auto">
            <a:xfrm>
              <a:off x="10910888" y="1627188"/>
              <a:ext cx="422275" cy="685800"/>
            </a:xfrm>
            <a:custGeom>
              <a:avLst/>
              <a:gdLst>
                <a:gd name="T0" fmla="*/ 326 w 351"/>
                <a:gd name="T1" fmla="*/ 327 h 567"/>
                <a:gd name="T2" fmla="*/ 255 w 351"/>
                <a:gd name="T3" fmla="*/ 334 h 567"/>
                <a:gd name="T4" fmla="*/ 209 w 351"/>
                <a:gd name="T5" fmla="*/ 377 h 567"/>
                <a:gd name="T6" fmla="*/ 194 w 351"/>
                <a:gd name="T7" fmla="*/ 436 h 567"/>
                <a:gd name="T8" fmla="*/ 165 w 351"/>
                <a:gd name="T9" fmla="*/ 501 h 567"/>
                <a:gd name="T10" fmla="*/ 118 w 351"/>
                <a:gd name="T11" fmla="*/ 567 h 567"/>
                <a:gd name="T12" fmla="*/ 113 w 351"/>
                <a:gd name="T13" fmla="*/ 565 h 567"/>
                <a:gd name="T14" fmla="*/ 67 w 351"/>
                <a:gd name="T15" fmla="*/ 540 h 567"/>
                <a:gd name="T16" fmla="*/ 61 w 351"/>
                <a:gd name="T17" fmla="*/ 499 h 567"/>
                <a:gd name="T18" fmla="*/ 75 w 351"/>
                <a:gd name="T19" fmla="*/ 497 h 567"/>
                <a:gd name="T20" fmla="*/ 65 w 351"/>
                <a:gd name="T21" fmla="*/ 493 h 567"/>
                <a:gd name="T22" fmla="*/ 57 w 351"/>
                <a:gd name="T23" fmla="*/ 481 h 567"/>
                <a:gd name="T24" fmla="*/ 65 w 351"/>
                <a:gd name="T25" fmla="*/ 449 h 567"/>
                <a:gd name="T26" fmla="*/ 73 w 351"/>
                <a:gd name="T27" fmla="*/ 402 h 567"/>
                <a:gd name="T28" fmla="*/ 87 w 351"/>
                <a:gd name="T29" fmla="*/ 367 h 567"/>
                <a:gd name="T30" fmla="*/ 68 w 351"/>
                <a:gd name="T31" fmla="*/ 371 h 567"/>
                <a:gd name="T32" fmla="*/ 38 w 351"/>
                <a:gd name="T33" fmla="*/ 361 h 567"/>
                <a:gd name="T34" fmla="*/ 51 w 351"/>
                <a:gd name="T35" fmla="*/ 329 h 567"/>
                <a:gd name="T36" fmla="*/ 83 w 351"/>
                <a:gd name="T37" fmla="*/ 275 h 567"/>
                <a:gd name="T38" fmla="*/ 138 w 351"/>
                <a:gd name="T39" fmla="*/ 237 h 567"/>
                <a:gd name="T40" fmla="*/ 97 w 351"/>
                <a:gd name="T41" fmla="*/ 249 h 567"/>
                <a:gd name="T42" fmla="*/ 58 w 351"/>
                <a:gd name="T43" fmla="*/ 226 h 567"/>
                <a:gd name="T44" fmla="*/ 33 w 351"/>
                <a:gd name="T45" fmla="*/ 206 h 567"/>
                <a:gd name="T46" fmla="*/ 9 w 351"/>
                <a:gd name="T47" fmla="*/ 174 h 567"/>
                <a:gd name="T48" fmla="*/ 17 w 351"/>
                <a:gd name="T49" fmla="*/ 155 h 567"/>
                <a:gd name="T50" fmla="*/ 20 w 351"/>
                <a:gd name="T51" fmla="*/ 145 h 567"/>
                <a:gd name="T52" fmla="*/ 18 w 351"/>
                <a:gd name="T53" fmla="*/ 98 h 567"/>
                <a:gd name="T54" fmla="*/ 19 w 351"/>
                <a:gd name="T55" fmla="*/ 83 h 567"/>
                <a:gd name="T56" fmla="*/ 38 w 351"/>
                <a:gd name="T57" fmla="*/ 58 h 567"/>
                <a:gd name="T58" fmla="*/ 51 w 351"/>
                <a:gd name="T59" fmla="*/ 83 h 567"/>
                <a:gd name="T60" fmla="*/ 63 w 351"/>
                <a:gd name="T61" fmla="*/ 126 h 567"/>
                <a:gd name="T62" fmla="*/ 109 w 351"/>
                <a:gd name="T63" fmla="*/ 132 h 567"/>
                <a:gd name="T64" fmla="*/ 148 w 351"/>
                <a:gd name="T65" fmla="*/ 163 h 567"/>
                <a:gd name="T66" fmla="*/ 195 w 351"/>
                <a:gd name="T67" fmla="*/ 215 h 567"/>
                <a:gd name="T68" fmla="*/ 319 w 351"/>
                <a:gd name="T69" fmla="*/ 20 h 567"/>
                <a:gd name="T70" fmla="*/ 349 w 351"/>
                <a:gd name="T71" fmla="*/ 43 h 567"/>
                <a:gd name="T72" fmla="*/ 302 w 351"/>
                <a:gd name="T73" fmla="*/ 156 h 567"/>
                <a:gd name="T74" fmla="*/ 267 w 351"/>
                <a:gd name="T75" fmla="*/ 191 h 567"/>
                <a:gd name="T76" fmla="*/ 279 w 351"/>
                <a:gd name="T77" fmla="*/ 203 h 567"/>
                <a:gd name="T78" fmla="*/ 314 w 351"/>
                <a:gd name="T79" fmla="*/ 207 h 567"/>
                <a:gd name="T80" fmla="*/ 253 w 351"/>
                <a:gd name="T81" fmla="*/ 235 h 567"/>
                <a:gd name="T82" fmla="*/ 229 w 351"/>
                <a:gd name="T83" fmla="*/ 255 h 567"/>
                <a:gd name="T84" fmla="*/ 264 w 351"/>
                <a:gd name="T85" fmla="*/ 303 h 567"/>
                <a:gd name="T86" fmla="*/ 296 w 351"/>
                <a:gd name="T87" fmla="*/ 319 h 567"/>
                <a:gd name="T88" fmla="*/ 326 w 351"/>
                <a:gd name="T89" fmla="*/ 3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1" h="567">
                  <a:moveTo>
                    <a:pt x="326" y="327"/>
                  </a:moveTo>
                  <a:cubicBezTo>
                    <a:pt x="304" y="343"/>
                    <a:pt x="279" y="334"/>
                    <a:pt x="255" y="334"/>
                  </a:cubicBezTo>
                  <a:cubicBezTo>
                    <a:pt x="225" y="335"/>
                    <a:pt x="212" y="346"/>
                    <a:pt x="209" y="377"/>
                  </a:cubicBezTo>
                  <a:cubicBezTo>
                    <a:pt x="208" y="398"/>
                    <a:pt x="189" y="426"/>
                    <a:pt x="194" y="436"/>
                  </a:cubicBezTo>
                  <a:cubicBezTo>
                    <a:pt x="212" y="474"/>
                    <a:pt x="177" y="482"/>
                    <a:pt x="165" y="501"/>
                  </a:cubicBezTo>
                  <a:cubicBezTo>
                    <a:pt x="152" y="525"/>
                    <a:pt x="134" y="545"/>
                    <a:pt x="118" y="567"/>
                  </a:cubicBezTo>
                  <a:cubicBezTo>
                    <a:pt x="116" y="566"/>
                    <a:pt x="115" y="565"/>
                    <a:pt x="113" y="565"/>
                  </a:cubicBezTo>
                  <a:cubicBezTo>
                    <a:pt x="100" y="552"/>
                    <a:pt x="82" y="548"/>
                    <a:pt x="67" y="540"/>
                  </a:cubicBezTo>
                  <a:cubicBezTo>
                    <a:pt x="49" y="531"/>
                    <a:pt x="34" y="517"/>
                    <a:pt x="61" y="499"/>
                  </a:cubicBezTo>
                  <a:cubicBezTo>
                    <a:pt x="65" y="498"/>
                    <a:pt x="70" y="498"/>
                    <a:pt x="75" y="497"/>
                  </a:cubicBezTo>
                  <a:cubicBezTo>
                    <a:pt x="72" y="495"/>
                    <a:pt x="68" y="495"/>
                    <a:pt x="65" y="493"/>
                  </a:cubicBezTo>
                  <a:cubicBezTo>
                    <a:pt x="61" y="489"/>
                    <a:pt x="59" y="485"/>
                    <a:pt x="57" y="481"/>
                  </a:cubicBezTo>
                  <a:cubicBezTo>
                    <a:pt x="55" y="469"/>
                    <a:pt x="55" y="457"/>
                    <a:pt x="65" y="449"/>
                  </a:cubicBezTo>
                  <a:cubicBezTo>
                    <a:pt x="81" y="435"/>
                    <a:pt x="95" y="424"/>
                    <a:pt x="73" y="402"/>
                  </a:cubicBezTo>
                  <a:cubicBezTo>
                    <a:pt x="60" y="389"/>
                    <a:pt x="87" y="381"/>
                    <a:pt x="87" y="367"/>
                  </a:cubicBezTo>
                  <a:cubicBezTo>
                    <a:pt x="78" y="363"/>
                    <a:pt x="74" y="369"/>
                    <a:pt x="68" y="371"/>
                  </a:cubicBezTo>
                  <a:cubicBezTo>
                    <a:pt x="56" y="374"/>
                    <a:pt x="44" y="375"/>
                    <a:pt x="38" y="361"/>
                  </a:cubicBezTo>
                  <a:cubicBezTo>
                    <a:pt x="31" y="347"/>
                    <a:pt x="39" y="334"/>
                    <a:pt x="51" y="329"/>
                  </a:cubicBezTo>
                  <a:cubicBezTo>
                    <a:pt x="77" y="319"/>
                    <a:pt x="86" y="306"/>
                    <a:pt x="83" y="275"/>
                  </a:cubicBezTo>
                  <a:cubicBezTo>
                    <a:pt x="80" y="249"/>
                    <a:pt x="109" y="242"/>
                    <a:pt x="138" y="237"/>
                  </a:cubicBezTo>
                  <a:cubicBezTo>
                    <a:pt x="119" y="238"/>
                    <a:pt x="108" y="244"/>
                    <a:pt x="97" y="249"/>
                  </a:cubicBezTo>
                  <a:cubicBezTo>
                    <a:pt x="69" y="262"/>
                    <a:pt x="62" y="258"/>
                    <a:pt x="58" y="226"/>
                  </a:cubicBezTo>
                  <a:cubicBezTo>
                    <a:pt x="56" y="210"/>
                    <a:pt x="58" y="197"/>
                    <a:pt x="33" y="206"/>
                  </a:cubicBezTo>
                  <a:cubicBezTo>
                    <a:pt x="4" y="216"/>
                    <a:pt x="0" y="197"/>
                    <a:pt x="9" y="174"/>
                  </a:cubicBezTo>
                  <a:cubicBezTo>
                    <a:pt x="12" y="168"/>
                    <a:pt x="15" y="162"/>
                    <a:pt x="17" y="155"/>
                  </a:cubicBezTo>
                  <a:cubicBezTo>
                    <a:pt x="18" y="152"/>
                    <a:pt x="19" y="148"/>
                    <a:pt x="20" y="145"/>
                  </a:cubicBezTo>
                  <a:cubicBezTo>
                    <a:pt x="26" y="129"/>
                    <a:pt x="22" y="114"/>
                    <a:pt x="18" y="98"/>
                  </a:cubicBezTo>
                  <a:cubicBezTo>
                    <a:pt x="18" y="93"/>
                    <a:pt x="18" y="88"/>
                    <a:pt x="19" y="83"/>
                  </a:cubicBezTo>
                  <a:cubicBezTo>
                    <a:pt x="23" y="73"/>
                    <a:pt x="23" y="57"/>
                    <a:pt x="38" y="58"/>
                  </a:cubicBezTo>
                  <a:cubicBezTo>
                    <a:pt x="50" y="59"/>
                    <a:pt x="49" y="74"/>
                    <a:pt x="51" y="83"/>
                  </a:cubicBezTo>
                  <a:cubicBezTo>
                    <a:pt x="54" y="98"/>
                    <a:pt x="53" y="114"/>
                    <a:pt x="63" y="126"/>
                  </a:cubicBezTo>
                  <a:cubicBezTo>
                    <a:pt x="78" y="135"/>
                    <a:pt x="94" y="129"/>
                    <a:pt x="109" y="132"/>
                  </a:cubicBezTo>
                  <a:cubicBezTo>
                    <a:pt x="127" y="137"/>
                    <a:pt x="145" y="141"/>
                    <a:pt x="148" y="163"/>
                  </a:cubicBezTo>
                  <a:cubicBezTo>
                    <a:pt x="153" y="192"/>
                    <a:pt x="194" y="183"/>
                    <a:pt x="195" y="215"/>
                  </a:cubicBezTo>
                  <a:cubicBezTo>
                    <a:pt x="246" y="154"/>
                    <a:pt x="258" y="72"/>
                    <a:pt x="319" y="20"/>
                  </a:cubicBezTo>
                  <a:cubicBezTo>
                    <a:pt x="349" y="0"/>
                    <a:pt x="348" y="29"/>
                    <a:pt x="349" y="43"/>
                  </a:cubicBezTo>
                  <a:cubicBezTo>
                    <a:pt x="351" y="87"/>
                    <a:pt x="329" y="123"/>
                    <a:pt x="302" y="156"/>
                  </a:cubicBezTo>
                  <a:cubicBezTo>
                    <a:pt x="292" y="169"/>
                    <a:pt x="276" y="178"/>
                    <a:pt x="267" y="191"/>
                  </a:cubicBezTo>
                  <a:cubicBezTo>
                    <a:pt x="251" y="213"/>
                    <a:pt x="274" y="201"/>
                    <a:pt x="279" y="203"/>
                  </a:cubicBezTo>
                  <a:cubicBezTo>
                    <a:pt x="290" y="199"/>
                    <a:pt x="301" y="197"/>
                    <a:pt x="314" y="207"/>
                  </a:cubicBezTo>
                  <a:cubicBezTo>
                    <a:pt x="297" y="227"/>
                    <a:pt x="274" y="229"/>
                    <a:pt x="253" y="235"/>
                  </a:cubicBezTo>
                  <a:cubicBezTo>
                    <a:pt x="242" y="239"/>
                    <a:pt x="219" y="242"/>
                    <a:pt x="229" y="255"/>
                  </a:cubicBezTo>
                  <a:cubicBezTo>
                    <a:pt x="242" y="270"/>
                    <a:pt x="219" y="313"/>
                    <a:pt x="264" y="303"/>
                  </a:cubicBezTo>
                  <a:cubicBezTo>
                    <a:pt x="280" y="300"/>
                    <a:pt x="290" y="304"/>
                    <a:pt x="296" y="319"/>
                  </a:cubicBezTo>
                  <a:cubicBezTo>
                    <a:pt x="306" y="322"/>
                    <a:pt x="316" y="325"/>
                    <a:pt x="326" y="327"/>
                  </a:cubicBezTo>
                  <a:close/>
                </a:path>
              </a:pathLst>
            </a:custGeom>
            <a:solidFill>
              <a:srgbClr val="F3CD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" name="Freeform 18"/>
            <p:cNvSpPr/>
            <p:nvPr/>
          </p:nvSpPr>
          <p:spPr bwMode="auto">
            <a:xfrm>
              <a:off x="8596313" y="3522663"/>
              <a:ext cx="488950" cy="604838"/>
            </a:xfrm>
            <a:custGeom>
              <a:avLst/>
              <a:gdLst>
                <a:gd name="T0" fmla="*/ 178 w 406"/>
                <a:gd name="T1" fmla="*/ 470 h 501"/>
                <a:gd name="T2" fmla="*/ 178 w 406"/>
                <a:gd name="T3" fmla="*/ 456 h 501"/>
                <a:gd name="T4" fmla="*/ 169 w 406"/>
                <a:gd name="T5" fmla="*/ 404 h 501"/>
                <a:gd name="T6" fmla="*/ 143 w 406"/>
                <a:gd name="T7" fmla="*/ 330 h 501"/>
                <a:gd name="T8" fmla="*/ 106 w 406"/>
                <a:gd name="T9" fmla="*/ 200 h 501"/>
                <a:gd name="T10" fmla="*/ 15 w 406"/>
                <a:gd name="T11" fmla="*/ 208 h 501"/>
                <a:gd name="T12" fmla="*/ 7 w 406"/>
                <a:gd name="T13" fmla="*/ 180 h 501"/>
                <a:gd name="T14" fmla="*/ 85 w 406"/>
                <a:gd name="T15" fmla="*/ 105 h 501"/>
                <a:gd name="T16" fmla="*/ 163 w 406"/>
                <a:gd name="T17" fmla="*/ 94 h 501"/>
                <a:gd name="T18" fmla="*/ 225 w 406"/>
                <a:gd name="T19" fmla="*/ 45 h 501"/>
                <a:gd name="T20" fmla="*/ 243 w 406"/>
                <a:gd name="T21" fmla="*/ 9 h 501"/>
                <a:gd name="T22" fmla="*/ 267 w 406"/>
                <a:gd name="T23" fmla="*/ 30 h 501"/>
                <a:gd name="T24" fmla="*/ 246 w 406"/>
                <a:gd name="T25" fmla="*/ 201 h 501"/>
                <a:gd name="T26" fmla="*/ 266 w 406"/>
                <a:gd name="T27" fmla="*/ 245 h 501"/>
                <a:gd name="T28" fmla="*/ 302 w 406"/>
                <a:gd name="T29" fmla="*/ 228 h 501"/>
                <a:gd name="T30" fmla="*/ 346 w 406"/>
                <a:gd name="T31" fmla="*/ 127 h 501"/>
                <a:gd name="T32" fmla="*/ 368 w 406"/>
                <a:gd name="T33" fmla="*/ 93 h 501"/>
                <a:gd name="T34" fmla="*/ 406 w 406"/>
                <a:gd name="T35" fmla="*/ 106 h 501"/>
                <a:gd name="T36" fmla="*/ 388 w 406"/>
                <a:gd name="T37" fmla="*/ 174 h 501"/>
                <a:gd name="T38" fmla="*/ 370 w 406"/>
                <a:gd name="T39" fmla="*/ 202 h 501"/>
                <a:gd name="T40" fmla="*/ 336 w 406"/>
                <a:gd name="T41" fmla="*/ 297 h 501"/>
                <a:gd name="T42" fmla="*/ 342 w 406"/>
                <a:gd name="T43" fmla="*/ 330 h 501"/>
                <a:gd name="T44" fmla="*/ 338 w 406"/>
                <a:gd name="T45" fmla="*/ 360 h 501"/>
                <a:gd name="T46" fmla="*/ 297 w 406"/>
                <a:gd name="T47" fmla="*/ 380 h 501"/>
                <a:gd name="T48" fmla="*/ 289 w 406"/>
                <a:gd name="T49" fmla="*/ 373 h 501"/>
                <a:gd name="T50" fmla="*/ 274 w 406"/>
                <a:gd name="T51" fmla="*/ 355 h 501"/>
                <a:gd name="T52" fmla="*/ 244 w 406"/>
                <a:gd name="T53" fmla="*/ 399 h 501"/>
                <a:gd name="T54" fmla="*/ 239 w 406"/>
                <a:gd name="T55" fmla="*/ 405 h 501"/>
                <a:gd name="T56" fmla="*/ 226 w 406"/>
                <a:gd name="T57" fmla="*/ 418 h 501"/>
                <a:gd name="T58" fmla="*/ 242 w 406"/>
                <a:gd name="T59" fmla="*/ 414 h 501"/>
                <a:gd name="T60" fmla="*/ 236 w 406"/>
                <a:gd name="T61" fmla="*/ 475 h 501"/>
                <a:gd name="T62" fmla="*/ 178 w 406"/>
                <a:gd name="T63" fmla="*/ 47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6" h="501">
                  <a:moveTo>
                    <a:pt x="178" y="470"/>
                  </a:moveTo>
                  <a:cubicBezTo>
                    <a:pt x="178" y="465"/>
                    <a:pt x="178" y="461"/>
                    <a:pt x="178" y="456"/>
                  </a:cubicBezTo>
                  <a:cubicBezTo>
                    <a:pt x="184" y="437"/>
                    <a:pt x="163" y="423"/>
                    <a:pt x="169" y="404"/>
                  </a:cubicBezTo>
                  <a:cubicBezTo>
                    <a:pt x="174" y="375"/>
                    <a:pt x="152" y="354"/>
                    <a:pt x="143" y="330"/>
                  </a:cubicBezTo>
                  <a:cubicBezTo>
                    <a:pt x="126" y="288"/>
                    <a:pt x="130" y="240"/>
                    <a:pt x="106" y="200"/>
                  </a:cubicBezTo>
                  <a:cubicBezTo>
                    <a:pt x="77" y="218"/>
                    <a:pt x="46" y="213"/>
                    <a:pt x="15" y="208"/>
                  </a:cubicBezTo>
                  <a:cubicBezTo>
                    <a:pt x="0" y="202"/>
                    <a:pt x="3" y="191"/>
                    <a:pt x="7" y="180"/>
                  </a:cubicBezTo>
                  <a:cubicBezTo>
                    <a:pt x="23" y="144"/>
                    <a:pt x="41" y="112"/>
                    <a:pt x="85" y="105"/>
                  </a:cubicBezTo>
                  <a:cubicBezTo>
                    <a:pt x="109" y="87"/>
                    <a:pt x="134" y="81"/>
                    <a:pt x="163" y="94"/>
                  </a:cubicBezTo>
                  <a:cubicBezTo>
                    <a:pt x="181" y="103"/>
                    <a:pt x="212" y="76"/>
                    <a:pt x="225" y="45"/>
                  </a:cubicBezTo>
                  <a:cubicBezTo>
                    <a:pt x="230" y="33"/>
                    <a:pt x="229" y="17"/>
                    <a:pt x="243" y="9"/>
                  </a:cubicBezTo>
                  <a:cubicBezTo>
                    <a:pt x="264" y="0"/>
                    <a:pt x="270" y="15"/>
                    <a:pt x="267" y="30"/>
                  </a:cubicBezTo>
                  <a:cubicBezTo>
                    <a:pt x="257" y="87"/>
                    <a:pt x="267" y="146"/>
                    <a:pt x="246" y="201"/>
                  </a:cubicBezTo>
                  <a:cubicBezTo>
                    <a:pt x="237" y="224"/>
                    <a:pt x="252" y="235"/>
                    <a:pt x="266" y="245"/>
                  </a:cubicBezTo>
                  <a:cubicBezTo>
                    <a:pt x="284" y="257"/>
                    <a:pt x="295" y="243"/>
                    <a:pt x="302" y="228"/>
                  </a:cubicBezTo>
                  <a:cubicBezTo>
                    <a:pt x="318" y="195"/>
                    <a:pt x="347" y="168"/>
                    <a:pt x="346" y="127"/>
                  </a:cubicBezTo>
                  <a:cubicBezTo>
                    <a:pt x="346" y="113"/>
                    <a:pt x="357" y="101"/>
                    <a:pt x="368" y="93"/>
                  </a:cubicBezTo>
                  <a:cubicBezTo>
                    <a:pt x="387" y="78"/>
                    <a:pt x="401" y="79"/>
                    <a:pt x="406" y="106"/>
                  </a:cubicBezTo>
                  <a:cubicBezTo>
                    <a:pt x="399" y="129"/>
                    <a:pt x="380" y="147"/>
                    <a:pt x="388" y="174"/>
                  </a:cubicBezTo>
                  <a:cubicBezTo>
                    <a:pt x="391" y="185"/>
                    <a:pt x="379" y="194"/>
                    <a:pt x="370" y="202"/>
                  </a:cubicBezTo>
                  <a:cubicBezTo>
                    <a:pt x="335" y="228"/>
                    <a:pt x="325" y="255"/>
                    <a:pt x="336" y="297"/>
                  </a:cubicBezTo>
                  <a:cubicBezTo>
                    <a:pt x="339" y="308"/>
                    <a:pt x="345" y="318"/>
                    <a:pt x="342" y="330"/>
                  </a:cubicBezTo>
                  <a:cubicBezTo>
                    <a:pt x="339" y="340"/>
                    <a:pt x="339" y="350"/>
                    <a:pt x="338" y="360"/>
                  </a:cubicBezTo>
                  <a:cubicBezTo>
                    <a:pt x="335" y="392"/>
                    <a:pt x="330" y="394"/>
                    <a:pt x="297" y="380"/>
                  </a:cubicBezTo>
                  <a:cubicBezTo>
                    <a:pt x="294" y="378"/>
                    <a:pt x="291" y="376"/>
                    <a:pt x="289" y="373"/>
                  </a:cubicBezTo>
                  <a:cubicBezTo>
                    <a:pt x="284" y="368"/>
                    <a:pt x="282" y="362"/>
                    <a:pt x="274" y="355"/>
                  </a:cubicBezTo>
                  <a:cubicBezTo>
                    <a:pt x="266" y="372"/>
                    <a:pt x="260" y="390"/>
                    <a:pt x="244" y="399"/>
                  </a:cubicBezTo>
                  <a:cubicBezTo>
                    <a:pt x="242" y="401"/>
                    <a:pt x="241" y="403"/>
                    <a:pt x="239" y="405"/>
                  </a:cubicBezTo>
                  <a:cubicBezTo>
                    <a:pt x="235" y="409"/>
                    <a:pt x="230" y="413"/>
                    <a:pt x="226" y="418"/>
                  </a:cubicBezTo>
                  <a:cubicBezTo>
                    <a:pt x="231" y="415"/>
                    <a:pt x="235" y="412"/>
                    <a:pt x="242" y="414"/>
                  </a:cubicBezTo>
                  <a:cubicBezTo>
                    <a:pt x="260" y="436"/>
                    <a:pt x="268" y="458"/>
                    <a:pt x="236" y="475"/>
                  </a:cubicBezTo>
                  <a:cubicBezTo>
                    <a:pt x="216" y="484"/>
                    <a:pt x="195" y="501"/>
                    <a:pt x="178" y="470"/>
                  </a:cubicBezTo>
                  <a:close/>
                </a:path>
              </a:pathLst>
            </a:custGeom>
            <a:solidFill>
              <a:srgbClr val="F1D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" name="Freeform 19"/>
            <p:cNvSpPr/>
            <p:nvPr/>
          </p:nvSpPr>
          <p:spPr bwMode="auto">
            <a:xfrm>
              <a:off x="10758488" y="2709863"/>
              <a:ext cx="393700" cy="1058863"/>
            </a:xfrm>
            <a:custGeom>
              <a:avLst/>
              <a:gdLst>
                <a:gd name="T0" fmla="*/ 306 w 327"/>
                <a:gd name="T1" fmla="*/ 171 h 878"/>
                <a:gd name="T2" fmla="*/ 122 w 327"/>
                <a:gd name="T3" fmla="*/ 539 h 878"/>
                <a:gd name="T4" fmla="*/ 112 w 327"/>
                <a:gd name="T5" fmla="*/ 588 h 878"/>
                <a:gd name="T6" fmla="*/ 97 w 327"/>
                <a:gd name="T7" fmla="*/ 736 h 878"/>
                <a:gd name="T8" fmla="*/ 100 w 327"/>
                <a:gd name="T9" fmla="*/ 799 h 878"/>
                <a:gd name="T10" fmla="*/ 178 w 327"/>
                <a:gd name="T11" fmla="*/ 823 h 878"/>
                <a:gd name="T12" fmla="*/ 149 w 327"/>
                <a:gd name="T13" fmla="*/ 833 h 878"/>
                <a:gd name="T14" fmla="*/ 122 w 327"/>
                <a:gd name="T15" fmla="*/ 848 h 878"/>
                <a:gd name="T16" fmla="*/ 94 w 327"/>
                <a:gd name="T17" fmla="*/ 867 h 878"/>
                <a:gd name="T18" fmla="*/ 36 w 327"/>
                <a:gd name="T19" fmla="*/ 839 h 878"/>
                <a:gd name="T20" fmla="*/ 63 w 327"/>
                <a:gd name="T21" fmla="*/ 560 h 878"/>
                <a:gd name="T22" fmla="*/ 46 w 327"/>
                <a:gd name="T23" fmla="*/ 268 h 878"/>
                <a:gd name="T24" fmla="*/ 22 w 327"/>
                <a:gd name="T25" fmla="*/ 224 h 878"/>
                <a:gd name="T26" fmla="*/ 0 w 327"/>
                <a:gd name="T27" fmla="*/ 194 h 878"/>
                <a:gd name="T28" fmla="*/ 26 w 327"/>
                <a:gd name="T29" fmla="*/ 84 h 878"/>
                <a:gd name="T30" fmla="*/ 29 w 327"/>
                <a:gd name="T31" fmla="*/ 54 h 878"/>
                <a:gd name="T32" fmla="*/ 63 w 327"/>
                <a:gd name="T33" fmla="*/ 53 h 878"/>
                <a:gd name="T34" fmla="*/ 81 w 327"/>
                <a:gd name="T35" fmla="*/ 42 h 878"/>
                <a:gd name="T36" fmla="*/ 116 w 327"/>
                <a:gd name="T37" fmla="*/ 4 h 878"/>
                <a:gd name="T38" fmla="*/ 115 w 327"/>
                <a:gd name="T39" fmla="*/ 76 h 878"/>
                <a:gd name="T40" fmla="*/ 121 w 327"/>
                <a:gd name="T41" fmla="*/ 400 h 878"/>
                <a:gd name="T42" fmla="*/ 115 w 327"/>
                <a:gd name="T43" fmla="*/ 431 h 878"/>
                <a:gd name="T44" fmla="*/ 289 w 327"/>
                <a:gd name="T45" fmla="*/ 136 h 878"/>
                <a:gd name="T46" fmla="*/ 326 w 327"/>
                <a:gd name="T47" fmla="*/ 151 h 878"/>
                <a:gd name="T48" fmla="*/ 306 w 327"/>
                <a:gd name="T49" fmla="*/ 171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7" h="878">
                  <a:moveTo>
                    <a:pt x="306" y="171"/>
                  </a:moveTo>
                  <a:cubicBezTo>
                    <a:pt x="212" y="278"/>
                    <a:pt x="162" y="406"/>
                    <a:pt x="122" y="539"/>
                  </a:cubicBezTo>
                  <a:cubicBezTo>
                    <a:pt x="118" y="555"/>
                    <a:pt x="112" y="572"/>
                    <a:pt x="112" y="588"/>
                  </a:cubicBezTo>
                  <a:cubicBezTo>
                    <a:pt x="114" y="638"/>
                    <a:pt x="105" y="687"/>
                    <a:pt x="97" y="736"/>
                  </a:cubicBezTo>
                  <a:cubicBezTo>
                    <a:pt x="85" y="758"/>
                    <a:pt x="103" y="776"/>
                    <a:pt x="100" y="799"/>
                  </a:cubicBezTo>
                  <a:cubicBezTo>
                    <a:pt x="178" y="766"/>
                    <a:pt x="178" y="766"/>
                    <a:pt x="178" y="823"/>
                  </a:cubicBezTo>
                  <a:cubicBezTo>
                    <a:pt x="173" y="841"/>
                    <a:pt x="162" y="838"/>
                    <a:pt x="149" y="833"/>
                  </a:cubicBezTo>
                  <a:cubicBezTo>
                    <a:pt x="135" y="829"/>
                    <a:pt x="129" y="841"/>
                    <a:pt x="122" y="848"/>
                  </a:cubicBezTo>
                  <a:cubicBezTo>
                    <a:pt x="113" y="856"/>
                    <a:pt x="105" y="864"/>
                    <a:pt x="94" y="867"/>
                  </a:cubicBezTo>
                  <a:cubicBezTo>
                    <a:pt x="71" y="865"/>
                    <a:pt x="41" y="878"/>
                    <a:pt x="36" y="839"/>
                  </a:cubicBezTo>
                  <a:cubicBezTo>
                    <a:pt x="34" y="745"/>
                    <a:pt x="68" y="654"/>
                    <a:pt x="63" y="560"/>
                  </a:cubicBezTo>
                  <a:cubicBezTo>
                    <a:pt x="57" y="463"/>
                    <a:pt x="50" y="366"/>
                    <a:pt x="46" y="268"/>
                  </a:cubicBezTo>
                  <a:cubicBezTo>
                    <a:pt x="45" y="251"/>
                    <a:pt x="42" y="232"/>
                    <a:pt x="22" y="224"/>
                  </a:cubicBezTo>
                  <a:cubicBezTo>
                    <a:pt x="10" y="217"/>
                    <a:pt x="1" y="209"/>
                    <a:pt x="0" y="194"/>
                  </a:cubicBezTo>
                  <a:cubicBezTo>
                    <a:pt x="31" y="163"/>
                    <a:pt x="37" y="126"/>
                    <a:pt x="26" y="84"/>
                  </a:cubicBezTo>
                  <a:cubicBezTo>
                    <a:pt x="23" y="74"/>
                    <a:pt x="26" y="64"/>
                    <a:pt x="29" y="54"/>
                  </a:cubicBezTo>
                  <a:cubicBezTo>
                    <a:pt x="40" y="37"/>
                    <a:pt x="52" y="46"/>
                    <a:pt x="63" y="53"/>
                  </a:cubicBezTo>
                  <a:cubicBezTo>
                    <a:pt x="79" y="64"/>
                    <a:pt x="79" y="51"/>
                    <a:pt x="81" y="42"/>
                  </a:cubicBezTo>
                  <a:cubicBezTo>
                    <a:pt x="90" y="27"/>
                    <a:pt x="86" y="0"/>
                    <a:pt x="116" y="4"/>
                  </a:cubicBezTo>
                  <a:cubicBezTo>
                    <a:pt x="127" y="28"/>
                    <a:pt x="114" y="52"/>
                    <a:pt x="115" y="76"/>
                  </a:cubicBezTo>
                  <a:cubicBezTo>
                    <a:pt x="119" y="184"/>
                    <a:pt x="109" y="292"/>
                    <a:pt x="121" y="400"/>
                  </a:cubicBezTo>
                  <a:cubicBezTo>
                    <a:pt x="122" y="411"/>
                    <a:pt x="118" y="422"/>
                    <a:pt x="115" y="431"/>
                  </a:cubicBezTo>
                  <a:cubicBezTo>
                    <a:pt x="161" y="326"/>
                    <a:pt x="202" y="218"/>
                    <a:pt x="289" y="136"/>
                  </a:cubicBezTo>
                  <a:cubicBezTo>
                    <a:pt x="305" y="132"/>
                    <a:pt x="320" y="131"/>
                    <a:pt x="326" y="151"/>
                  </a:cubicBezTo>
                  <a:cubicBezTo>
                    <a:pt x="327" y="166"/>
                    <a:pt x="316" y="167"/>
                    <a:pt x="306" y="171"/>
                  </a:cubicBezTo>
                  <a:close/>
                </a:path>
              </a:pathLst>
            </a:custGeom>
            <a:solidFill>
              <a:srgbClr val="4D6A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" name="Freeform 20"/>
            <p:cNvSpPr/>
            <p:nvPr/>
          </p:nvSpPr>
          <p:spPr bwMode="auto">
            <a:xfrm>
              <a:off x="8972550" y="2387600"/>
              <a:ext cx="508000" cy="554038"/>
            </a:xfrm>
            <a:custGeom>
              <a:avLst/>
              <a:gdLst>
                <a:gd name="T0" fmla="*/ 381 w 421"/>
                <a:gd name="T1" fmla="*/ 224 h 459"/>
                <a:gd name="T2" fmla="*/ 387 w 421"/>
                <a:gd name="T3" fmla="*/ 222 h 459"/>
                <a:gd name="T4" fmla="*/ 392 w 421"/>
                <a:gd name="T5" fmla="*/ 258 h 459"/>
                <a:gd name="T6" fmla="*/ 336 w 421"/>
                <a:gd name="T7" fmla="*/ 314 h 459"/>
                <a:gd name="T8" fmla="*/ 331 w 421"/>
                <a:gd name="T9" fmla="*/ 358 h 459"/>
                <a:gd name="T10" fmla="*/ 345 w 421"/>
                <a:gd name="T11" fmla="*/ 404 h 459"/>
                <a:gd name="T12" fmla="*/ 313 w 421"/>
                <a:gd name="T13" fmla="*/ 421 h 459"/>
                <a:gd name="T14" fmla="*/ 229 w 421"/>
                <a:gd name="T15" fmla="*/ 443 h 459"/>
                <a:gd name="T16" fmla="*/ 173 w 421"/>
                <a:gd name="T17" fmla="*/ 440 h 459"/>
                <a:gd name="T18" fmla="*/ 155 w 421"/>
                <a:gd name="T19" fmla="*/ 412 h 459"/>
                <a:gd name="T20" fmla="*/ 152 w 421"/>
                <a:gd name="T21" fmla="*/ 402 h 459"/>
                <a:gd name="T22" fmla="*/ 149 w 421"/>
                <a:gd name="T23" fmla="*/ 377 h 459"/>
                <a:gd name="T24" fmla="*/ 136 w 421"/>
                <a:gd name="T25" fmla="*/ 395 h 459"/>
                <a:gd name="T26" fmla="*/ 126 w 421"/>
                <a:gd name="T27" fmla="*/ 397 h 459"/>
                <a:gd name="T28" fmla="*/ 76 w 421"/>
                <a:gd name="T29" fmla="*/ 353 h 459"/>
                <a:gd name="T30" fmla="*/ 71 w 421"/>
                <a:gd name="T31" fmla="*/ 332 h 459"/>
                <a:gd name="T32" fmla="*/ 87 w 421"/>
                <a:gd name="T33" fmla="*/ 235 h 459"/>
                <a:gd name="T34" fmla="*/ 0 w 421"/>
                <a:gd name="T35" fmla="*/ 194 h 459"/>
                <a:gd name="T36" fmla="*/ 15 w 421"/>
                <a:gd name="T37" fmla="*/ 136 h 459"/>
                <a:gd name="T38" fmla="*/ 32 w 421"/>
                <a:gd name="T39" fmla="*/ 100 h 459"/>
                <a:gd name="T40" fmla="*/ 43 w 421"/>
                <a:gd name="T41" fmla="*/ 99 h 459"/>
                <a:gd name="T42" fmla="*/ 45 w 421"/>
                <a:gd name="T43" fmla="*/ 155 h 459"/>
                <a:gd name="T44" fmla="*/ 54 w 421"/>
                <a:gd name="T45" fmla="*/ 190 h 459"/>
                <a:gd name="T46" fmla="*/ 93 w 421"/>
                <a:gd name="T47" fmla="*/ 183 h 459"/>
                <a:gd name="T48" fmla="*/ 132 w 421"/>
                <a:gd name="T49" fmla="*/ 145 h 459"/>
                <a:gd name="T50" fmla="*/ 155 w 421"/>
                <a:gd name="T51" fmla="*/ 137 h 459"/>
                <a:gd name="T52" fmla="*/ 156 w 421"/>
                <a:gd name="T53" fmla="*/ 161 h 459"/>
                <a:gd name="T54" fmla="*/ 167 w 421"/>
                <a:gd name="T55" fmla="*/ 259 h 459"/>
                <a:gd name="T56" fmla="*/ 187 w 421"/>
                <a:gd name="T57" fmla="*/ 255 h 459"/>
                <a:gd name="T58" fmla="*/ 252 w 421"/>
                <a:gd name="T59" fmla="*/ 162 h 459"/>
                <a:gd name="T60" fmla="*/ 280 w 421"/>
                <a:gd name="T61" fmla="*/ 132 h 459"/>
                <a:gd name="T62" fmla="*/ 303 w 421"/>
                <a:gd name="T63" fmla="*/ 106 h 459"/>
                <a:gd name="T64" fmla="*/ 388 w 421"/>
                <a:gd name="T65" fmla="*/ 14 h 459"/>
                <a:gd name="T66" fmla="*/ 416 w 421"/>
                <a:gd name="T67" fmla="*/ 32 h 459"/>
                <a:gd name="T68" fmla="*/ 406 w 421"/>
                <a:gd name="T69" fmla="*/ 56 h 459"/>
                <a:gd name="T70" fmla="*/ 228 w 421"/>
                <a:gd name="T71" fmla="*/ 311 h 459"/>
                <a:gd name="T72" fmla="*/ 332 w 421"/>
                <a:gd name="T73" fmla="*/ 236 h 459"/>
                <a:gd name="T74" fmla="*/ 381 w 421"/>
                <a:gd name="T75" fmla="*/ 224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1" h="459">
                  <a:moveTo>
                    <a:pt x="381" y="224"/>
                  </a:moveTo>
                  <a:cubicBezTo>
                    <a:pt x="383" y="223"/>
                    <a:pt x="385" y="222"/>
                    <a:pt x="387" y="222"/>
                  </a:cubicBezTo>
                  <a:cubicBezTo>
                    <a:pt x="405" y="236"/>
                    <a:pt x="406" y="240"/>
                    <a:pt x="392" y="258"/>
                  </a:cubicBezTo>
                  <a:cubicBezTo>
                    <a:pt x="376" y="279"/>
                    <a:pt x="356" y="296"/>
                    <a:pt x="336" y="314"/>
                  </a:cubicBezTo>
                  <a:cubicBezTo>
                    <a:pt x="321" y="327"/>
                    <a:pt x="312" y="340"/>
                    <a:pt x="331" y="358"/>
                  </a:cubicBezTo>
                  <a:cubicBezTo>
                    <a:pt x="345" y="370"/>
                    <a:pt x="342" y="388"/>
                    <a:pt x="345" y="404"/>
                  </a:cubicBezTo>
                  <a:cubicBezTo>
                    <a:pt x="339" y="418"/>
                    <a:pt x="325" y="423"/>
                    <a:pt x="313" y="421"/>
                  </a:cubicBezTo>
                  <a:cubicBezTo>
                    <a:pt x="281" y="415"/>
                    <a:pt x="256" y="429"/>
                    <a:pt x="229" y="443"/>
                  </a:cubicBezTo>
                  <a:cubicBezTo>
                    <a:pt x="210" y="453"/>
                    <a:pt x="191" y="459"/>
                    <a:pt x="173" y="440"/>
                  </a:cubicBezTo>
                  <a:cubicBezTo>
                    <a:pt x="166" y="431"/>
                    <a:pt x="160" y="422"/>
                    <a:pt x="155" y="412"/>
                  </a:cubicBezTo>
                  <a:cubicBezTo>
                    <a:pt x="153" y="409"/>
                    <a:pt x="152" y="406"/>
                    <a:pt x="152" y="402"/>
                  </a:cubicBezTo>
                  <a:cubicBezTo>
                    <a:pt x="149" y="394"/>
                    <a:pt x="157" y="384"/>
                    <a:pt x="149" y="377"/>
                  </a:cubicBezTo>
                  <a:cubicBezTo>
                    <a:pt x="145" y="383"/>
                    <a:pt x="143" y="391"/>
                    <a:pt x="136" y="395"/>
                  </a:cubicBezTo>
                  <a:cubicBezTo>
                    <a:pt x="133" y="397"/>
                    <a:pt x="129" y="397"/>
                    <a:pt x="126" y="397"/>
                  </a:cubicBezTo>
                  <a:cubicBezTo>
                    <a:pt x="120" y="370"/>
                    <a:pt x="95" y="365"/>
                    <a:pt x="76" y="353"/>
                  </a:cubicBezTo>
                  <a:cubicBezTo>
                    <a:pt x="72" y="347"/>
                    <a:pt x="71" y="340"/>
                    <a:pt x="71" y="332"/>
                  </a:cubicBezTo>
                  <a:cubicBezTo>
                    <a:pt x="70" y="299"/>
                    <a:pt x="86" y="268"/>
                    <a:pt x="87" y="235"/>
                  </a:cubicBezTo>
                  <a:cubicBezTo>
                    <a:pt x="49" y="260"/>
                    <a:pt x="33" y="252"/>
                    <a:pt x="0" y="194"/>
                  </a:cubicBezTo>
                  <a:cubicBezTo>
                    <a:pt x="13" y="176"/>
                    <a:pt x="11" y="156"/>
                    <a:pt x="15" y="136"/>
                  </a:cubicBezTo>
                  <a:cubicBezTo>
                    <a:pt x="18" y="123"/>
                    <a:pt x="20" y="109"/>
                    <a:pt x="32" y="100"/>
                  </a:cubicBezTo>
                  <a:cubicBezTo>
                    <a:pt x="36" y="98"/>
                    <a:pt x="39" y="98"/>
                    <a:pt x="43" y="99"/>
                  </a:cubicBezTo>
                  <a:cubicBezTo>
                    <a:pt x="56" y="117"/>
                    <a:pt x="48" y="136"/>
                    <a:pt x="45" y="155"/>
                  </a:cubicBezTo>
                  <a:cubicBezTo>
                    <a:pt x="43" y="168"/>
                    <a:pt x="42" y="181"/>
                    <a:pt x="54" y="190"/>
                  </a:cubicBezTo>
                  <a:cubicBezTo>
                    <a:pt x="68" y="199"/>
                    <a:pt x="82" y="192"/>
                    <a:pt x="93" y="183"/>
                  </a:cubicBezTo>
                  <a:cubicBezTo>
                    <a:pt x="108" y="172"/>
                    <a:pt x="119" y="158"/>
                    <a:pt x="132" y="145"/>
                  </a:cubicBezTo>
                  <a:cubicBezTo>
                    <a:pt x="138" y="139"/>
                    <a:pt x="145" y="131"/>
                    <a:pt x="155" y="137"/>
                  </a:cubicBezTo>
                  <a:cubicBezTo>
                    <a:pt x="164" y="143"/>
                    <a:pt x="162" y="155"/>
                    <a:pt x="156" y="161"/>
                  </a:cubicBezTo>
                  <a:cubicBezTo>
                    <a:pt x="121" y="198"/>
                    <a:pt x="168" y="226"/>
                    <a:pt x="167" y="259"/>
                  </a:cubicBezTo>
                  <a:cubicBezTo>
                    <a:pt x="167" y="270"/>
                    <a:pt x="181" y="260"/>
                    <a:pt x="187" y="255"/>
                  </a:cubicBezTo>
                  <a:cubicBezTo>
                    <a:pt x="212" y="226"/>
                    <a:pt x="239" y="199"/>
                    <a:pt x="252" y="162"/>
                  </a:cubicBezTo>
                  <a:cubicBezTo>
                    <a:pt x="259" y="149"/>
                    <a:pt x="271" y="143"/>
                    <a:pt x="280" y="132"/>
                  </a:cubicBezTo>
                  <a:cubicBezTo>
                    <a:pt x="288" y="123"/>
                    <a:pt x="294" y="114"/>
                    <a:pt x="303" y="106"/>
                  </a:cubicBezTo>
                  <a:cubicBezTo>
                    <a:pt x="332" y="76"/>
                    <a:pt x="355" y="40"/>
                    <a:pt x="388" y="14"/>
                  </a:cubicBezTo>
                  <a:cubicBezTo>
                    <a:pt x="410" y="0"/>
                    <a:pt x="421" y="6"/>
                    <a:pt x="416" y="32"/>
                  </a:cubicBezTo>
                  <a:cubicBezTo>
                    <a:pt x="415" y="41"/>
                    <a:pt x="411" y="49"/>
                    <a:pt x="406" y="56"/>
                  </a:cubicBezTo>
                  <a:cubicBezTo>
                    <a:pt x="340" y="137"/>
                    <a:pt x="294" y="231"/>
                    <a:pt x="228" y="311"/>
                  </a:cubicBezTo>
                  <a:cubicBezTo>
                    <a:pt x="264" y="287"/>
                    <a:pt x="295" y="257"/>
                    <a:pt x="332" y="236"/>
                  </a:cubicBezTo>
                  <a:cubicBezTo>
                    <a:pt x="347" y="227"/>
                    <a:pt x="364" y="226"/>
                    <a:pt x="381" y="224"/>
                  </a:cubicBezTo>
                  <a:close/>
                </a:path>
              </a:pathLst>
            </a:custGeom>
            <a:solidFill>
              <a:srgbClr val="EFC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" name="Freeform 21"/>
            <p:cNvSpPr/>
            <p:nvPr/>
          </p:nvSpPr>
          <p:spPr bwMode="auto">
            <a:xfrm>
              <a:off x="7827963" y="2946400"/>
              <a:ext cx="441325" cy="342900"/>
            </a:xfrm>
            <a:custGeom>
              <a:avLst/>
              <a:gdLst>
                <a:gd name="T0" fmla="*/ 210 w 365"/>
                <a:gd name="T1" fmla="*/ 22 h 284"/>
                <a:gd name="T2" fmla="*/ 242 w 365"/>
                <a:gd name="T3" fmla="*/ 63 h 284"/>
                <a:gd name="T4" fmla="*/ 310 w 365"/>
                <a:gd name="T5" fmla="*/ 107 h 284"/>
                <a:gd name="T6" fmla="*/ 310 w 365"/>
                <a:gd name="T7" fmla="*/ 126 h 284"/>
                <a:gd name="T8" fmla="*/ 256 w 365"/>
                <a:gd name="T9" fmla="*/ 168 h 284"/>
                <a:gd name="T10" fmla="*/ 241 w 365"/>
                <a:gd name="T11" fmla="*/ 165 h 284"/>
                <a:gd name="T12" fmla="*/ 315 w 365"/>
                <a:gd name="T13" fmla="*/ 167 h 284"/>
                <a:gd name="T14" fmla="*/ 334 w 365"/>
                <a:gd name="T15" fmla="*/ 169 h 284"/>
                <a:gd name="T16" fmla="*/ 363 w 365"/>
                <a:gd name="T17" fmla="*/ 189 h 284"/>
                <a:gd name="T18" fmla="*/ 335 w 365"/>
                <a:gd name="T19" fmla="*/ 215 h 284"/>
                <a:gd name="T20" fmla="*/ 272 w 365"/>
                <a:gd name="T21" fmla="*/ 232 h 284"/>
                <a:gd name="T22" fmla="*/ 316 w 365"/>
                <a:gd name="T23" fmla="*/ 243 h 284"/>
                <a:gd name="T24" fmla="*/ 347 w 365"/>
                <a:gd name="T25" fmla="*/ 263 h 284"/>
                <a:gd name="T26" fmla="*/ 132 w 365"/>
                <a:gd name="T27" fmla="*/ 278 h 284"/>
                <a:gd name="T28" fmla="*/ 33 w 365"/>
                <a:gd name="T29" fmla="*/ 250 h 284"/>
                <a:gd name="T30" fmla="*/ 50 w 365"/>
                <a:gd name="T31" fmla="*/ 183 h 284"/>
                <a:gd name="T32" fmla="*/ 162 w 365"/>
                <a:gd name="T33" fmla="*/ 152 h 284"/>
                <a:gd name="T34" fmla="*/ 117 w 365"/>
                <a:gd name="T35" fmla="*/ 114 h 284"/>
                <a:gd name="T36" fmla="*/ 96 w 365"/>
                <a:gd name="T37" fmla="*/ 87 h 284"/>
                <a:gd name="T38" fmla="*/ 117 w 365"/>
                <a:gd name="T39" fmla="*/ 15 h 284"/>
                <a:gd name="T40" fmla="*/ 194 w 365"/>
                <a:gd name="T41" fmla="*/ 14 h 284"/>
                <a:gd name="T42" fmla="*/ 210 w 365"/>
                <a:gd name="T43" fmla="*/ 2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5" h="284">
                  <a:moveTo>
                    <a:pt x="210" y="22"/>
                  </a:moveTo>
                  <a:cubicBezTo>
                    <a:pt x="207" y="47"/>
                    <a:pt x="215" y="56"/>
                    <a:pt x="242" y="63"/>
                  </a:cubicBezTo>
                  <a:cubicBezTo>
                    <a:pt x="266" y="70"/>
                    <a:pt x="295" y="81"/>
                    <a:pt x="310" y="107"/>
                  </a:cubicBezTo>
                  <a:cubicBezTo>
                    <a:pt x="310" y="114"/>
                    <a:pt x="310" y="120"/>
                    <a:pt x="310" y="126"/>
                  </a:cubicBezTo>
                  <a:cubicBezTo>
                    <a:pt x="308" y="170"/>
                    <a:pt x="298" y="178"/>
                    <a:pt x="256" y="168"/>
                  </a:cubicBezTo>
                  <a:cubicBezTo>
                    <a:pt x="250" y="166"/>
                    <a:pt x="245" y="165"/>
                    <a:pt x="241" y="165"/>
                  </a:cubicBezTo>
                  <a:cubicBezTo>
                    <a:pt x="264" y="169"/>
                    <a:pt x="289" y="185"/>
                    <a:pt x="315" y="167"/>
                  </a:cubicBezTo>
                  <a:cubicBezTo>
                    <a:pt x="320" y="164"/>
                    <a:pt x="328" y="167"/>
                    <a:pt x="334" y="169"/>
                  </a:cubicBezTo>
                  <a:cubicBezTo>
                    <a:pt x="345" y="173"/>
                    <a:pt x="362" y="174"/>
                    <a:pt x="363" y="189"/>
                  </a:cubicBezTo>
                  <a:cubicBezTo>
                    <a:pt x="365" y="206"/>
                    <a:pt x="348" y="211"/>
                    <a:pt x="335" y="215"/>
                  </a:cubicBezTo>
                  <a:cubicBezTo>
                    <a:pt x="315" y="220"/>
                    <a:pt x="292" y="218"/>
                    <a:pt x="272" y="232"/>
                  </a:cubicBezTo>
                  <a:cubicBezTo>
                    <a:pt x="286" y="248"/>
                    <a:pt x="302" y="242"/>
                    <a:pt x="316" y="243"/>
                  </a:cubicBezTo>
                  <a:cubicBezTo>
                    <a:pt x="329" y="245"/>
                    <a:pt x="348" y="238"/>
                    <a:pt x="347" y="263"/>
                  </a:cubicBezTo>
                  <a:cubicBezTo>
                    <a:pt x="277" y="284"/>
                    <a:pt x="204" y="275"/>
                    <a:pt x="132" y="278"/>
                  </a:cubicBezTo>
                  <a:cubicBezTo>
                    <a:pt x="96" y="280"/>
                    <a:pt x="61" y="277"/>
                    <a:pt x="33" y="250"/>
                  </a:cubicBezTo>
                  <a:cubicBezTo>
                    <a:pt x="0" y="218"/>
                    <a:pt x="5" y="195"/>
                    <a:pt x="50" y="183"/>
                  </a:cubicBezTo>
                  <a:cubicBezTo>
                    <a:pt x="86" y="173"/>
                    <a:pt x="124" y="170"/>
                    <a:pt x="162" y="152"/>
                  </a:cubicBezTo>
                  <a:cubicBezTo>
                    <a:pt x="146" y="138"/>
                    <a:pt x="131" y="126"/>
                    <a:pt x="117" y="114"/>
                  </a:cubicBezTo>
                  <a:cubicBezTo>
                    <a:pt x="110" y="105"/>
                    <a:pt x="102" y="96"/>
                    <a:pt x="96" y="87"/>
                  </a:cubicBezTo>
                  <a:cubicBezTo>
                    <a:pt x="75" y="57"/>
                    <a:pt x="83" y="31"/>
                    <a:pt x="117" y="15"/>
                  </a:cubicBezTo>
                  <a:cubicBezTo>
                    <a:pt x="142" y="0"/>
                    <a:pt x="168" y="20"/>
                    <a:pt x="194" y="14"/>
                  </a:cubicBezTo>
                  <a:cubicBezTo>
                    <a:pt x="203" y="10"/>
                    <a:pt x="210" y="10"/>
                    <a:pt x="210" y="22"/>
                  </a:cubicBezTo>
                  <a:close/>
                </a:path>
              </a:pathLst>
            </a:custGeom>
            <a:solidFill>
              <a:srgbClr val="F1E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4" name="Freeform 22"/>
            <p:cNvSpPr/>
            <p:nvPr/>
          </p:nvSpPr>
          <p:spPr bwMode="auto">
            <a:xfrm>
              <a:off x="11210925" y="4113213"/>
              <a:ext cx="374650" cy="536575"/>
            </a:xfrm>
            <a:custGeom>
              <a:avLst/>
              <a:gdLst>
                <a:gd name="T0" fmla="*/ 69 w 311"/>
                <a:gd name="T1" fmla="*/ 6 h 444"/>
                <a:gd name="T2" fmla="*/ 224 w 311"/>
                <a:gd name="T3" fmla="*/ 99 h 444"/>
                <a:gd name="T4" fmla="*/ 302 w 311"/>
                <a:gd name="T5" fmla="*/ 250 h 444"/>
                <a:gd name="T6" fmla="*/ 253 w 311"/>
                <a:gd name="T7" fmla="*/ 414 h 444"/>
                <a:gd name="T8" fmla="*/ 206 w 311"/>
                <a:gd name="T9" fmla="*/ 408 h 444"/>
                <a:gd name="T10" fmla="*/ 190 w 311"/>
                <a:gd name="T11" fmla="*/ 379 h 444"/>
                <a:gd name="T12" fmla="*/ 176 w 311"/>
                <a:gd name="T13" fmla="*/ 339 h 444"/>
                <a:gd name="T14" fmla="*/ 189 w 311"/>
                <a:gd name="T15" fmla="*/ 278 h 444"/>
                <a:gd name="T16" fmla="*/ 203 w 311"/>
                <a:gd name="T17" fmla="*/ 261 h 444"/>
                <a:gd name="T18" fmla="*/ 252 w 311"/>
                <a:gd name="T19" fmla="*/ 235 h 444"/>
                <a:gd name="T20" fmla="*/ 199 w 311"/>
                <a:gd name="T21" fmla="*/ 177 h 444"/>
                <a:gd name="T22" fmla="*/ 187 w 311"/>
                <a:gd name="T23" fmla="*/ 171 h 444"/>
                <a:gd name="T24" fmla="*/ 163 w 311"/>
                <a:gd name="T25" fmla="*/ 130 h 444"/>
                <a:gd name="T26" fmla="*/ 128 w 311"/>
                <a:gd name="T27" fmla="*/ 163 h 444"/>
                <a:gd name="T28" fmla="*/ 49 w 311"/>
                <a:gd name="T29" fmla="*/ 190 h 444"/>
                <a:gd name="T30" fmla="*/ 2 w 311"/>
                <a:gd name="T31" fmla="*/ 130 h 444"/>
                <a:gd name="T32" fmla="*/ 19 w 311"/>
                <a:gd name="T33" fmla="*/ 16 h 444"/>
                <a:gd name="T34" fmla="*/ 69 w 311"/>
                <a:gd name="T35" fmla="*/ 6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1" h="444">
                  <a:moveTo>
                    <a:pt x="69" y="6"/>
                  </a:moveTo>
                  <a:cubicBezTo>
                    <a:pt x="141" y="4"/>
                    <a:pt x="188" y="46"/>
                    <a:pt x="224" y="99"/>
                  </a:cubicBezTo>
                  <a:cubicBezTo>
                    <a:pt x="257" y="146"/>
                    <a:pt x="294" y="191"/>
                    <a:pt x="302" y="250"/>
                  </a:cubicBezTo>
                  <a:cubicBezTo>
                    <a:pt x="311" y="312"/>
                    <a:pt x="271" y="360"/>
                    <a:pt x="253" y="414"/>
                  </a:cubicBezTo>
                  <a:cubicBezTo>
                    <a:pt x="228" y="444"/>
                    <a:pt x="220" y="443"/>
                    <a:pt x="206" y="408"/>
                  </a:cubicBezTo>
                  <a:cubicBezTo>
                    <a:pt x="202" y="398"/>
                    <a:pt x="196" y="388"/>
                    <a:pt x="190" y="379"/>
                  </a:cubicBezTo>
                  <a:cubicBezTo>
                    <a:pt x="183" y="366"/>
                    <a:pt x="182" y="352"/>
                    <a:pt x="176" y="339"/>
                  </a:cubicBezTo>
                  <a:cubicBezTo>
                    <a:pt x="165" y="316"/>
                    <a:pt x="166" y="295"/>
                    <a:pt x="189" y="278"/>
                  </a:cubicBezTo>
                  <a:cubicBezTo>
                    <a:pt x="195" y="273"/>
                    <a:pt x="201" y="268"/>
                    <a:pt x="203" y="261"/>
                  </a:cubicBezTo>
                  <a:cubicBezTo>
                    <a:pt x="210" y="235"/>
                    <a:pt x="226" y="228"/>
                    <a:pt x="252" y="235"/>
                  </a:cubicBezTo>
                  <a:cubicBezTo>
                    <a:pt x="230" y="219"/>
                    <a:pt x="198" y="213"/>
                    <a:pt x="199" y="177"/>
                  </a:cubicBezTo>
                  <a:cubicBezTo>
                    <a:pt x="199" y="172"/>
                    <a:pt x="192" y="170"/>
                    <a:pt x="187" y="171"/>
                  </a:cubicBezTo>
                  <a:cubicBezTo>
                    <a:pt x="151" y="177"/>
                    <a:pt x="158" y="153"/>
                    <a:pt x="163" y="130"/>
                  </a:cubicBezTo>
                  <a:cubicBezTo>
                    <a:pt x="140" y="132"/>
                    <a:pt x="135" y="148"/>
                    <a:pt x="128" y="163"/>
                  </a:cubicBezTo>
                  <a:cubicBezTo>
                    <a:pt x="117" y="188"/>
                    <a:pt x="85" y="199"/>
                    <a:pt x="49" y="190"/>
                  </a:cubicBezTo>
                  <a:cubicBezTo>
                    <a:pt x="18" y="182"/>
                    <a:pt x="0" y="159"/>
                    <a:pt x="2" y="130"/>
                  </a:cubicBezTo>
                  <a:cubicBezTo>
                    <a:pt x="4" y="91"/>
                    <a:pt x="11" y="54"/>
                    <a:pt x="19" y="16"/>
                  </a:cubicBezTo>
                  <a:cubicBezTo>
                    <a:pt x="33" y="0"/>
                    <a:pt x="54" y="15"/>
                    <a:pt x="69" y="6"/>
                  </a:cubicBezTo>
                  <a:close/>
                </a:path>
              </a:pathLst>
            </a:custGeom>
            <a:solidFill>
              <a:srgbClr val="599D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5" name="Freeform 23"/>
            <p:cNvSpPr/>
            <p:nvPr/>
          </p:nvSpPr>
          <p:spPr bwMode="auto">
            <a:xfrm>
              <a:off x="9012238" y="2116138"/>
              <a:ext cx="412750" cy="438150"/>
            </a:xfrm>
            <a:custGeom>
              <a:avLst/>
              <a:gdLst>
                <a:gd name="T0" fmla="*/ 270 w 342"/>
                <a:gd name="T1" fmla="*/ 330 h 362"/>
                <a:gd name="T2" fmla="*/ 255 w 342"/>
                <a:gd name="T3" fmla="*/ 362 h 362"/>
                <a:gd name="T4" fmla="*/ 233 w 342"/>
                <a:gd name="T5" fmla="*/ 319 h 362"/>
                <a:gd name="T6" fmla="*/ 195 w 342"/>
                <a:gd name="T7" fmla="*/ 291 h 362"/>
                <a:gd name="T8" fmla="*/ 161 w 342"/>
                <a:gd name="T9" fmla="*/ 272 h 362"/>
                <a:gd name="T10" fmla="*/ 123 w 342"/>
                <a:gd name="T11" fmla="*/ 241 h 362"/>
                <a:gd name="T12" fmla="*/ 0 w 342"/>
                <a:gd name="T13" fmla="*/ 192 h 362"/>
                <a:gd name="T14" fmla="*/ 111 w 342"/>
                <a:gd name="T15" fmla="*/ 21 h 362"/>
                <a:gd name="T16" fmla="*/ 152 w 342"/>
                <a:gd name="T17" fmla="*/ 9 h 362"/>
                <a:gd name="T18" fmla="*/ 163 w 342"/>
                <a:gd name="T19" fmla="*/ 48 h 362"/>
                <a:gd name="T20" fmla="*/ 157 w 342"/>
                <a:gd name="T21" fmla="*/ 77 h 362"/>
                <a:gd name="T22" fmla="*/ 162 w 342"/>
                <a:gd name="T23" fmla="*/ 190 h 362"/>
                <a:gd name="T24" fmla="*/ 259 w 342"/>
                <a:gd name="T25" fmla="*/ 101 h 362"/>
                <a:gd name="T26" fmla="*/ 275 w 342"/>
                <a:gd name="T27" fmla="*/ 91 h 362"/>
                <a:gd name="T28" fmla="*/ 328 w 342"/>
                <a:gd name="T29" fmla="*/ 83 h 362"/>
                <a:gd name="T30" fmla="*/ 315 w 342"/>
                <a:gd name="T31" fmla="*/ 127 h 362"/>
                <a:gd name="T32" fmla="*/ 270 w 342"/>
                <a:gd name="T33" fmla="*/ 33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2" h="362">
                  <a:moveTo>
                    <a:pt x="270" y="330"/>
                  </a:moveTo>
                  <a:cubicBezTo>
                    <a:pt x="273" y="345"/>
                    <a:pt x="260" y="352"/>
                    <a:pt x="255" y="362"/>
                  </a:cubicBezTo>
                  <a:cubicBezTo>
                    <a:pt x="230" y="358"/>
                    <a:pt x="239" y="334"/>
                    <a:pt x="233" y="319"/>
                  </a:cubicBezTo>
                  <a:cubicBezTo>
                    <a:pt x="225" y="301"/>
                    <a:pt x="223" y="283"/>
                    <a:pt x="195" y="291"/>
                  </a:cubicBezTo>
                  <a:cubicBezTo>
                    <a:pt x="181" y="296"/>
                    <a:pt x="168" y="286"/>
                    <a:pt x="161" y="272"/>
                  </a:cubicBezTo>
                  <a:cubicBezTo>
                    <a:pt x="147" y="247"/>
                    <a:pt x="144" y="252"/>
                    <a:pt x="123" y="241"/>
                  </a:cubicBezTo>
                  <a:cubicBezTo>
                    <a:pt x="84" y="219"/>
                    <a:pt x="39" y="214"/>
                    <a:pt x="0" y="192"/>
                  </a:cubicBezTo>
                  <a:cubicBezTo>
                    <a:pt x="23" y="126"/>
                    <a:pt x="56" y="66"/>
                    <a:pt x="111" y="21"/>
                  </a:cubicBezTo>
                  <a:cubicBezTo>
                    <a:pt x="123" y="11"/>
                    <a:pt x="135" y="0"/>
                    <a:pt x="152" y="9"/>
                  </a:cubicBezTo>
                  <a:cubicBezTo>
                    <a:pt x="167" y="18"/>
                    <a:pt x="164" y="34"/>
                    <a:pt x="163" y="48"/>
                  </a:cubicBezTo>
                  <a:cubicBezTo>
                    <a:pt x="163" y="58"/>
                    <a:pt x="161" y="68"/>
                    <a:pt x="157" y="77"/>
                  </a:cubicBezTo>
                  <a:cubicBezTo>
                    <a:pt x="139" y="115"/>
                    <a:pt x="145" y="151"/>
                    <a:pt x="162" y="190"/>
                  </a:cubicBezTo>
                  <a:cubicBezTo>
                    <a:pt x="197" y="161"/>
                    <a:pt x="220" y="122"/>
                    <a:pt x="259" y="101"/>
                  </a:cubicBezTo>
                  <a:cubicBezTo>
                    <a:pt x="264" y="98"/>
                    <a:pt x="269" y="92"/>
                    <a:pt x="275" y="91"/>
                  </a:cubicBezTo>
                  <a:cubicBezTo>
                    <a:pt x="293" y="87"/>
                    <a:pt x="312" y="66"/>
                    <a:pt x="328" y="83"/>
                  </a:cubicBezTo>
                  <a:cubicBezTo>
                    <a:pt x="342" y="98"/>
                    <a:pt x="320" y="112"/>
                    <a:pt x="315" y="127"/>
                  </a:cubicBezTo>
                  <a:cubicBezTo>
                    <a:pt x="290" y="193"/>
                    <a:pt x="276" y="260"/>
                    <a:pt x="270" y="330"/>
                  </a:cubicBezTo>
                  <a:close/>
                </a:path>
              </a:pathLst>
            </a:custGeom>
            <a:solidFill>
              <a:srgbClr val="F4E6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6" name="Freeform 24"/>
            <p:cNvSpPr/>
            <p:nvPr/>
          </p:nvSpPr>
          <p:spPr bwMode="auto">
            <a:xfrm>
              <a:off x="10971213" y="1490663"/>
              <a:ext cx="323850" cy="414338"/>
            </a:xfrm>
            <a:custGeom>
              <a:avLst/>
              <a:gdLst>
                <a:gd name="T0" fmla="*/ 269 w 269"/>
                <a:gd name="T1" fmla="*/ 134 h 344"/>
                <a:gd name="T2" fmla="*/ 229 w 269"/>
                <a:gd name="T3" fmla="*/ 199 h 344"/>
                <a:gd name="T4" fmla="*/ 204 w 269"/>
                <a:gd name="T5" fmla="*/ 264 h 344"/>
                <a:gd name="T6" fmla="*/ 184 w 269"/>
                <a:gd name="T7" fmla="*/ 291 h 344"/>
                <a:gd name="T8" fmla="*/ 163 w 269"/>
                <a:gd name="T9" fmla="*/ 321 h 344"/>
                <a:gd name="T10" fmla="*/ 147 w 269"/>
                <a:gd name="T11" fmla="*/ 342 h 344"/>
                <a:gd name="T12" fmla="*/ 135 w 269"/>
                <a:gd name="T13" fmla="*/ 323 h 344"/>
                <a:gd name="T14" fmla="*/ 75 w 269"/>
                <a:gd name="T15" fmla="*/ 263 h 344"/>
                <a:gd name="T16" fmla="*/ 6 w 269"/>
                <a:gd name="T17" fmla="*/ 256 h 344"/>
                <a:gd name="T18" fmla="*/ 3 w 269"/>
                <a:gd name="T19" fmla="*/ 238 h 344"/>
                <a:gd name="T20" fmla="*/ 6 w 269"/>
                <a:gd name="T21" fmla="*/ 138 h 344"/>
                <a:gd name="T22" fmla="*/ 78 w 269"/>
                <a:gd name="T23" fmla="*/ 46 h 344"/>
                <a:gd name="T24" fmla="*/ 106 w 269"/>
                <a:gd name="T25" fmla="*/ 16 h 344"/>
                <a:gd name="T26" fmla="*/ 146 w 269"/>
                <a:gd name="T27" fmla="*/ 40 h 344"/>
                <a:gd name="T28" fmla="*/ 137 w 269"/>
                <a:gd name="T29" fmla="*/ 134 h 344"/>
                <a:gd name="T30" fmla="*/ 269 w 269"/>
                <a:gd name="T31" fmla="*/ 13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9" h="344">
                  <a:moveTo>
                    <a:pt x="269" y="134"/>
                  </a:moveTo>
                  <a:cubicBezTo>
                    <a:pt x="264" y="162"/>
                    <a:pt x="240" y="177"/>
                    <a:pt x="229" y="199"/>
                  </a:cubicBezTo>
                  <a:cubicBezTo>
                    <a:pt x="219" y="220"/>
                    <a:pt x="195" y="235"/>
                    <a:pt x="204" y="264"/>
                  </a:cubicBezTo>
                  <a:cubicBezTo>
                    <a:pt x="207" y="275"/>
                    <a:pt x="190" y="282"/>
                    <a:pt x="184" y="291"/>
                  </a:cubicBezTo>
                  <a:cubicBezTo>
                    <a:pt x="176" y="301"/>
                    <a:pt x="160" y="306"/>
                    <a:pt x="163" y="321"/>
                  </a:cubicBezTo>
                  <a:cubicBezTo>
                    <a:pt x="166" y="336"/>
                    <a:pt x="157" y="341"/>
                    <a:pt x="147" y="342"/>
                  </a:cubicBezTo>
                  <a:cubicBezTo>
                    <a:pt x="132" y="344"/>
                    <a:pt x="141" y="328"/>
                    <a:pt x="135" y="323"/>
                  </a:cubicBezTo>
                  <a:cubicBezTo>
                    <a:pt x="113" y="305"/>
                    <a:pt x="89" y="293"/>
                    <a:pt x="75" y="263"/>
                  </a:cubicBezTo>
                  <a:cubicBezTo>
                    <a:pt x="67" y="244"/>
                    <a:pt x="30" y="256"/>
                    <a:pt x="6" y="256"/>
                  </a:cubicBezTo>
                  <a:cubicBezTo>
                    <a:pt x="2" y="251"/>
                    <a:pt x="0" y="242"/>
                    <a:pt x="3" y="238"/>
                  </a:cubicBezTo>
                  <a:cubicBezTo>
                    <a:pt x="24" y="205"/>
                    <a:pt x="9" y="172"/>
                    <a:pt x="6" y="138"/>
                  </a:cubicBezTo>
                  <a:cubicBezTo>
                    <a:pt x="17" y="98"/>
                    <a:pt x="49" y="73"/>
                    <a:pt x="78" y="46"/>
                  </a:cubicBezTo>
                  <a:cubicBezTo>
                    <a:pt x="88" y="36"/>
                    <a:pt x="102" y="31"/>
                    <a:pt x="106" y="16"/>
                  </a:cubicBezTo>
                  <a:cubicBezTo>
                    <a:pt x="133" y="0"/>
                    <a:pt x="144" y="16"/>
                    <a:pt x="146" y="40"/>
                  </a:cubicBezTo>
                  <a:cubicBezTo>
                    <a:pt x="148" y="70"/>
                    <a:pt x="147" y="101"/>
                    <a:pt x="137" y="134"/>
                  </a:cubicBezTo>
                  <a:cubicBezTo>
                    <a:pt x="182" y="139"/>
                    <a:pt x="226" y="93"/>
                    <a:pt x="269" y="134"/>
                  </a:cubicBezTo>
                  <a:close/>
                </a:path>
              </a:pathLst>
            </a:custGeom>
            <a:solidFill>
              <a:srgbClr val="F5E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7" name="Freeform 25"/>
            <p:cNvSpPr/>
            <p:nvPr/>
          </p:nvSpPr>
          <p:spPr bwMode="auto">
            <a:xfrm>
              <a:off x="7948613" y="4060825"/>
              <a:ext cx="573088" cy="361950"/>
            </a:xfrm>
            <a:custGeom>
              <a:avLst/>
              <a:gdLst>
                <a:gd name="T0" fmla="*/ 0 w 475"/>
                <a:gd name="T1" fmla="*/ 163 h 301"/>
                <a:gd name="T2" fmla="*/ 280 w 475"/>
                <a:gd name="T3" fmla="*/ 4 h 301"/>
                <a:gd name="T4" fmla="*/ 341 w 475"/>
                <a:gd name="T5" fmla="*/ 2 h 301"/>
                <a:gd name="T6" fmla="*/ 344 w 475"/>
                <a:gd name="T7" fmla="*/ 24 h 301"/>
                <a:gd name="T8" fmla="*/ 392 w 475"/>
                <a:gd name="T9" fmla="*/ 91 h 301"/>
                <a:gd name="T10" fmla="*/ 460 w 475"/>
                <a:gd name="T11" fmla="*/ 139 h 301"/>
                <a:gd name="T12" fmla="*/ 465 w 475"/>
                <a:gd name="T13" fmla="*/ 174 h 301"/>
                <a:gd name="T14" fmla="*/ 432 w 475"/>
                <a:gd name="T15" fmla="*/ 171 h 301"/>
                <a:gd name="T16" fmla="*/ 280 w 475"/>
                <a:gd name="T17" fmla="*/ 125 h 301"/>
                <a:gd name="T18" fmla="*/ 261 w 475"/>
                <a:gd name="T19" fmla="*/ 124 h 301"/>
                <a:gd name="T20" fmla="*/ 172 w 475"/>
                <a:gd name="T21" fmla="*/ 168 h 301"/>
                <a:gd name="T22" fmla="*/ 75 w 475"/>
                <a:gd name="T23" fmla="*/ 186 h 301"/>
                <a:gd name="T24" fmla="*/ 134 w 475"/>
                <a:gd name="T25" fmla="*/ 186 h 301"/>
                <a:gd name="T26" fmla="*/ 124 w 475"/>
                <a:gd name="T27" fmla="*/ 210 h 301"/>
                <a:gd name="T28" fmla="*/ 80 w 475"/>
                <a:gd name="T29" fmla="*/ 274 h 301"/>
                <a:gd name="T30" fmla="*/ 69 w 475"/>
                <a:gd name="T31" fmla="*/ 293 h 301"/>
                <a:gd name="T32" fmla="*/ 16 w 475"/>
                <a:gd name="T33" fmla="*/ 251 h 301"/>
                <a:gd name="T34" fmla="*/ 0 w 475"/>
                <a:gd name="T35" fmla="*/ 163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5" h="301">
                  <a:moveTo>
                    <a:pt x="0" y="163"/>
                  </a:moveTo>
                  <a:cubicBezTo>
                    <a:pt x="64" y="59"/>
                    <a:pt x="167" y="22"/>
                    <a:pt x="280" y="4"/>
                  </a:cubicBezTo>
                  <a:cubicBezTo>
                    <a:pt x="300" y="0"/>
                    <a:pt x="321" y="2"/>
                    <a:pt x="341" y="2"/>
                  </a:cubicBezTo>
                  <a:cubicBezTo>
                    <a:pt x="348" y="9"/>
                    <a:pt x="345" y="16"/>
                    <a:pt x="344" y="24"/>
                  </a:cubicBezTo>
                  <a:cubicBezTo>
                    <a:pt x="343" y="75"/>
                    <a:pt x="344" y="75"/>
                    <a:pt x="392" y="91"/>
                  </a:cubicBezTo>
                  <a:cubicBezTo>
                    <a:pt x="419" y="100"/>
                    <a:pt x="440" y="119"/>
                    <a:pt x="460" y="139"/>
                  </a:cubicBezTo>
                  <a:cubicBezTo>
                    <a:pt x="468" y="149"/>
                    <a:pt x="475" y="162"/>
                    <a:pt x="465" y="174"/>
                  </a:cubicBezTo>
                  <a:cubicBezTo>
                    <a:pt x="453" y="189"/>
                    <a:pt x="441" y="180"/>
                    <a:pt x="432" y="171"/>
                  </a:cubicBezTo>
                  <a:cubicBezTo>
                    <a:pt x="388" y="132"/>
                    <a:pt x="339" y="112"/>
                    <a:pt x="280" y="125"/>
                  </a:cubicBezTo>
                  <a:cubicBezTo>
                    <a:pt x="273" y="127"/>
                    <a:pt x="267" y="125"/>
                    <a:pt x="261" y="124"/>
                  </a:cubicBezTo>
                  <a:cubicBezTo>
                    <a:pt x="212" y="115"/>
                    <a:pt x="192" y="124"/>
                    <a:pt x="172" y="168"/>
                  </a:cubicBezTo>
                  <a:cubicBezTo>
                    <a:pt x="144" y="193"/>
                    <a:pt x="106" y="171"/>
                    <a:pt x="75" y="186"/>
                  </a:cubicBezTo>
                  <a:cubicBezTo>
                    <a:pt x="95" y="190"/>
                    <a:pt x="114" y="172"/>
                    <a:pt x="134" y="186"/>
                  </a:cubicBezTo>
                  <a:cubicBezTo>
                    <a:pt x="140" y="198"/>
                    <a:pt x="135" y="206"/>
                    <a:pt x="124" y="210"/>
                  </a:cubicBezTo>
                  <a:cubicBezTo>
                    <a:pt x="94" y="221"/>
                    <a:pt x="80" y="242"/>
                    <a:pt x="80" y="274"/>
                  </a:cubicBezTo>
                  <a:cubicBezTo>
                    <a:pt x="80" y="281"/>
                    <a:pt x="76" y="288"/>
                    <a:pt x="69" y="293"/>
                  </a:cubicBezTo>
                  <a:cubicBezTo>
                    <a:pt x="26" y="301"/>
                    <a:pt x="12" y="291"/>
                    <a:pt x="16" y="251"/>
                  </a:cubicBezTo>
                  <a:cubicBezTo>
                    <a:pt x="19" y="219"/>
                    <a:pt x="12" y="191"/>
                    <a:pt x="0" y="163"/>
                  </a:cubicBezTo>
                  <a:close/>
                </a:path>
              </a:pathLst>
            </a:custGeom>
            <a:solidFill>
              <a:srgbClr val="81B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8" name="Freeform 26"/>
            <p:cNvSpPr/>
            <p:nvPr/>
          </p:nvSpPr>
          <p:spPr bwMode="auto">
            <a:xfrm>
              <a:off x="10734675" y="1392238"/>
              <a:ext cx="328613" cy="406400"/>
            </a:xfrm>
            <a:custGeom>
              <a:avLst/>
              <a:gdLst>
                <a:gd name="T0" fmla="*/ 209 w 272"/>
                <a:gd name="T1" fmla="*/ 213 h 337"/>
                <a:gd name="T2" fmla="*/ 212 w 272"/>
                <a:gd name="T3" fmla="*/ 240 h 337"/>
                <a:gd name="T4" fmla="*/ 204 w 272"/>
                <a:gd name="T5" fmla="*/ 315 h 337"/>
                <a:gd name="T6" fmla="*/ 201 w 272"/>
                <a:gd name="T7" fmla="*/ 337 h 337"/>
                <a:gd name="T8" fmla="*/ 185 w 272"/>
                <a:gd name="T9" fmla="*/ 256 h 337"/>
                <a:gd name="T10" fmla="*/ 170 w 272"/>
                <a:gd name="T11" fmla="*/ 299 h 337"/>
                <a:gd name="T12" fmla="*/ 153 w 272"/>
                <a:gd name="T13" fmla="*/ 313 h 337"/>
                <a:gd name="T14" fmla="*/ 87 w 272"/>
                <a:gd name="T15" fmla="*/ 285 h 337"/>
                <a:gd name="T16" fmla="*/ 84 w 272"/>
                <a:gd name="T17" fmla="*/ 261 h 337"/>
                <a:gd name="T18" fmla="*/ 87 w 272"/>
                <a:gd name="T19" fmla="*/ 253 h 337"/>
                <a:gd name="T20" fmla="*/ 78 w 272"/>
                <a:gd name="T21" fmla="*/ 260 h 337"/>
                <a:gd name="T22" fmla="*/ 60 w 272"/>
                <a:gd name="T23" fmla="*/ 266 h 337"/>
                <a:gd name="T24" fmla="*/ 30 w 272"/>
                <a:gd name="T25" fmla="*/ 272 h 337"/>
                <a:gd name="T26" fmla="*/ 34 w 272"/>
                <a:gd name="T27" fmla="*/ 235 h 337"/>
                <a:gd name="T28" fmla="*/ 55 w 272"/>
                <a:gd name="T29" fmla="*/ 169 h 337"/>
                <a:gd name="T30" fmla="*/ 10 w 272"/>
                <a:gd name="T31" fmla="*/ 110 h 337"/>
                <a:gd name="T32" fmla="*/ 10 w 272"/>
                <a:gd name="T33" fmla="*/ 88 h 337"/>
                <a:gd name="T34" fmla="*/ 28 w 272"/>
                <a:gd name="T35" fmla="*/ 74 h 337"/>
                <a:gd name="T36" fmla="*/ 84 w 272"/>
                <a:gd name="T37" fmla="*/ 4 h 337"/>
                <a:gd name="T38" fmla="*/ 123 w 272"/>
                <a:gd name="T39" fmla="*/ 29 h 337"/>
                <a:gd name="T40" fmla="*/ 126 w 272"/>
                <a:gd name="T41" fmla="*/ 147 h 337"/>
                <a:gd name="T42" fmla="*/ 259 w 272"/>
                <a:gd name="T43" fmla="*/ 49 h 337"/>
                <a:gd name="T44" fmla="*/ 263 w 272"/>
                <a:gd name="T45" fmla="*/ 121 h 337"/>
                <a:gd name="T46" fmla="*/ 233 w 272"/>
                <a:gd name="T47" fmla="*/ 170 h 337"/>
                <a:gd name="T48" fmla="*/ 209 w 272"/>
                <a:gd name="T49" fmla="*/ 213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2" h="337">
                  <a:moveTo>
                    <a:pt x="209" y="213"/>
                  </a:moveTo>
                  <a:cubicBezTo>
                    <a:pt x="210" y="222"/>
                    <a:pt x="208" y="233"/>
                    <a:pt x="212" y="240"/>
                  </a:cubicBezTo>
                  <a:cubicBezTo>
                    <a:pt x="226" y="267"/>
                    <a:pt x="232" y="292"/>
                    <a:pt x="204" y="315"/>
                  </a:cubicBezTo>
                  <a:cubicBezTo>
                    <a:pt x="199" y="318"/>
                    <a:pt x="202" y="329"/>
                    <a:pt x="201" y="337"/>
                  </a:cubicBezTo>
                  <a:cubicBezTo>
                    <a:pt x="187" y="314"/>
                    <a:pt x="185" y="288"/>
                    <a:pt x="185" y="256"/>
                  </a:cubicBezTo>
                  <a:cubicBezTo>
                    <a:pt x="173" y="271"/>
                    <a:pt x="170" y="284"/>
                    <a:pt x="170" y="299"/>
                  </a:cubicBezTo>
                  <a:cubicBezTo>
                    <a:pt x="172" y="313"/>
                    <a:pt x="161" y="313"/>
                    <a:pt x="153" y="313"/>
                  </a:cubicBezTo>
                  <a:cubicBezTo>
                    <a:pt x="127" y="314"/>
                    <a:pt x="108" y="299"/>
                    <a:pt x="87" y="285"/>
                  </a:cubicBezTo>
                  <a:cubicBezTo>
                    <a:pt x="79" y="280"/>
                    <a:pt x="81" y="270"/>
                    <a:pt x="84" y="261"/>
                  </a:cubicBezTo>
                  <a:cubicBezTo>
                    <a:pt x="85" y="258"/>
                    <a:pt x="89" y="257"/>
                    <a:pt x="87" y="253"/>
                  </a:cubicBezTo>
                  <a:cubicBezTo>
                    <a:pt x="85" y="256"/>
                    <a:pt x="81" y="258"/>
                    <a:pt x="78" y="260"/>
                  </a:cubicBezTo>
                  <a:cubicBezTo>
                    <a:pt x="72" y="262"/>
                    <a:pt x="66" y="264"/>
                    <a:pt x="60" y="266"/>
                  </a:cubicBezTo>
                  <a:cubicBezTo>
                    <a:pt x="51" y="271"/>
                    <a:pt x="40" y="283"/>
                    <a:pt x="30" y="272"/>
                  </a:cubicBezTo>
                  <a:cubicBezTo>
                    <a:pt x="19" y="261"/>
                    <a:pt x="24" y="247"/>
                    <a:pt x="34" y="235"/>
                  </a:cubicBezTo>
                  <a:cubicBezTo>
                    <a:pt x="64" y="221"/>
                    <a:pt x="69" y="198"/>
                    <a:pt x="55" y="169"/>
                  </a:cubicBezTo>
                  <a:cubicBezTo>
                    <a:pt x="45" y="146"/>
                    <a:pt x="45" y="116"/>
                    <a:pt x="10" y="110"/>
                  </a:cubicBezTo>
                  <a:cubicBezTo>
                    <a:pt x="3" y="108"/>
                    <a:pt x="0" y="96"/>
                    <a:pt x="10" y="88"/>
                  </a:cubicBezTo>
                  <a:cubicBezTo>
                    <a:pt x="21" y="91"/>
                    <a:pt x="26" y="82"/>
                    <a:pt x="28" y="74"/>
                  </a:cubicBezTo>
                  <a:cubicBezTo>
                    <a:pt x="36" y="42"/>
                    <a:pt x="59" y="22"/>
                    <a:pt x="84" y="4"/>
                  </a:cubicBezTo>
                  <a:cubicBezTo>
                    <a:pt x="105" y="0"/>
                    <a:pt x="112" y="18"/>
                    <a:pt x="123" y="29"/>
                  </a:cubicBezTo>
                  <a:cubicBezTo>
                    <a:pt x="125" y="68"/>
                    <a:pt x="141" y="106"/>
                    <a:pt x="126" y="147"/>
                  </a:cubicBezTo>
                  <a:cubicBezTo>
                    <a:pt x="165" y="105"/>
                    <a:pt x="202" y="64"/>
                    <a:pt x="259" y="49"/>
                  </a:cubicBezTo>
                  <a:cubicBezTo>
                    <a:pt x="272" y="73"/>
                    <a:pt x="254" y="98"/>
                    <a:pt x="263" y="121"/>
                  </a:cubicBezTo>
                  <a:cubicBezTo>
                    <a:pt x="266" y="145"/>
                    <a:pt x="243" y="154"/>
                    <a:pt x="233" y="170"/>
                  </a:cubicBezTo>
                  <a:cubicBezTo>
                    <a:pt x="223" y="184"/>
                    <a:pt x="204" y="192"/>
                    <a:pt x="209" y="213"/>
                  </a:cubicBezTo>
                  <a:close/>
                </a:path>
              </a:pathLst>
            </a:custGeom>
            <a:solidFill>
              <a:srgbClr val="F4D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9" name="Freeform 27"/>
            <p:cNvSpPr/>
            <p:nvPr/>
          </p:nvSpPr>
          <p:spPr bwMode="auto">
            <a:xfrm>
              <a:off x="10047288" y="1550988"/>
              <a:ext cx="376238" cy="346075"/>
            </a:xfrm>
            <a:custGeom>
              <a:avLst/>
              <a:gdLst>
                <a:gd name="T0" fmla="*/ 77 w 311"/>
                <a:gd name="T1" fmla="*/ 252 h 287"/>
                <a:gd name="T2" fmla="*/ 21 w 311"/>
                <a:gd name="T3" fmla="*/ 180 h 287"/>
                <a:gd name="T4" fmla="*/ 5 w 311"/>
                <a:gd name="T5" fmla="*/ 158 h 287"/>
                <a:gd name="T6" fmla="*/ 35 w 311"/>
                <a:gd name="T7" fmla="*/ 153 h 287"/>
                <a:gd name="T8" fmla="*/ 160 w 311"/>
                <a:gd name="T9" fmla="*/ 173 h 287"/>
                <a:gd name="T10" fmla="*/ 95 w 311"/>
                <a:gd name="T11" fmla="*/ 45 h 287"/>
                <a:gd name="T12" fmla="*/ 90 w 311"/>
                <a:gd name="T13" fmla="*/ 13 h 287"/>
                <a:gd name="T14" fmla="*/ 129 w 311"/>
                <a:gd name="T15" fmla="*/ 9 h 287"/>
                <a:gd name="T16" fmla="*/ 232 w 311"/>
                <a:gd name="T17" fmla="*/ 49 h 287"/>
                <a:gd name="T18" fmla="*/ 256 w 311"/>
                <a:gd name="T19" fmla="*/ 52 h 287"/>
                <a:gd name="T20" fmla="*/ 273 w 311"/>
                <a:gd name="T21" fmla="*/ 80 h 287"/>
                <a:gd name="T22" fmla="*/ 298 w 311"/>
                <a:gd name="T23" fmla="*/ 143 h 287"/>
                <a:gd name="T24" fmla="*/ 301 w 311"/>
                <a:gd name="T25" fmla="*/ 176 h 287"/>
                <a:gd name="T26" fmla="*/ 269 w 311"/>
                <a:gd name="T27" fmla="*/ 221 h 287"/>
                <a:gd name="T28" fmla="*/ 252 w 311"/>
                <a:gd name="T29" fmla="*/ 223 h 287"/>
                <a:gd name="T30" fmla="*/ 223 w 311"/>
                <a:gd name="T31" fmla="*/ 206 h 287"/>
                <a:gd name="T32" fmla="*/ 277 w 311"/>
                <a:gd name="T33" fmla="*/ 243 h 287"/>
                <a:gd name="T34" fmla="*/ 263 w 311"/>
                <a:gd name="T35" fmla="*/ 270 h 287"/>
                <a:gd name="T36" fmla="*/ 241 w 311"/>
                <a:gd name="T37" fmla="*/ 269 h 287"/>
                <a:gd name="T38" fmla="*/ 129 w 311"/>
                <a:gd name="T39" fmla="*/ 287 h 287"/>
                <a:gd name="T40" fmla="*/ 119 w 311"/>
                <a:gd name="T41" fmla="*/ 283 h 287"/>
                <a:gd name="T42" fmla="*/ 77 w 311"/>
                <a:gd name="T43" fmla="*/ 25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1" h="287">
                  <a:moveTo>
                    <a:pt x="77" y="252"/>
                  </a:moveTo>
                  <a:cubicBezTo>
                    <a:pt x="67" y="221"/>
                    <a:pt x="43" y="202"/>
                    <a:pt x="21" y="180"/>
                  </a:cubicBezTo>
                  <a:cubicBezTo>
                    <a:pt x="14" y="174"/>
                    <a:pt x="0" y="169"/>
                    <a:pt x="5" y="158"/>
                  </a:cubicBezTo>
                  <a:cubicBezTo>
                    <a:pt x="10" y="145"/>
                    <a:pt x="25" y="150"/>
                    <a:pt x="35" y="153"/>
                  </a:cubicBezTo>
                  <a:cubicBezTo>
                    <a:pt x="75" y="165"/>
                    <a:pt x="117" y="155"/>
                    <a:pt x="160" y="173"/>
                  </a:cubicBezTo>
                  <a:cubicBezTo>
                    <a:pt x="141" y="125"/>
                    <a:pt x="109" y="89"/>
                    <a:pt x="95" y="45"/>
                  </a:cubicBezTo>
                  <a:cubicBezTo>
                    <a:pt x="92" y="34"/>
                    <a:pt x="81" y="24"/>
                    <a:pt x="90" y="13"/>
                  </a:cubicBezTo>
                  <a:cubicBezTo>
                    <a:pt x="101" y="0"/>
                    <a:pt x="116" y="5"/>
                    <a:pt x="129" y="9"/>
                  </a:cubicBezTo>
                  <a:cubicBezTo>
                    <a:pt x="165" y="19"/>
                    <a:pt x="200" y="29"/>
                    <a:pt x="232" y="49"/>
                  </a:cubicBezTo>
                  <a:cubicBezTo>
                    <a:pt x="239" y="53"/>
                    <a:pt x="246" y="62"/>
                    <a:pt x="256" y="52"/>
                  </a:cubicBezTo>
                  <a:cubicBezTo>
                    <a:pt x="274" y="54"/>
                    <a:pt x="275" y="67"/>
                    <a:pt x="273" y="80"/>
                  </a:cubicBezTo>
                  <a:cubicBezTo>
                    <a:pt x="268" y="107"/>
                    <a:pt x="276" y="126"/>
                    <a:pt x="298" y="143"/>
                  </a:cubicBezTo>
                  <a:cubicBezTo>
                    <a:pt x="310" y="152"/>
                    <a:pt x="311" y="167"/>
                    <a:pt x="301" y="176"/>
                  </a:cubicBezTo>
                  <a:cubicBezTo>
                    <a:pt x="287" y="190"/>
                    <a:pt x="268" y="196"/>
                    <a:pt x="269" y="221"/>
                  </a:cubicBezTo>
                  <a:cubicBezTo>
                    <a:pt x="269" y="225"/>
                    <a:pt x="258" y="226"/>
                    <a:pt x="252" y="223"/>
                  </a:cubicBezTo>
                  <a:cubicBezTo>
                    <a:pt x="241" y="219"/>
                    <a:pt x="233" y="210"/>
                    <a:pt x="223" y="206"/>
                  </a:cubicBezTo>
                  <a:cubicBezTo>
                    <a:pt x="232" y="231"/>
                    <a:pt x="256" y="234"/>
                    <a:pt x="277" y="243"/>
                  </a:cubicBezTo>
                  <a:cubicBezTo>
                    <a:pt x="282" y="257"/>
                    <a:pt x="271" y="262"/>
                    <a:pt x="263" y="270"/>
                  </a:cubicBezTo>
                  <a:cubicBezTo>
                    <a:pt x="256" y="272"/>
                    <a:pt x="247" y="273"/>
                    <a:pt x="241" y="269"/>
                  </a:cubicBezTo>
                  <a:cubicBezTo>
                    <a:pt x="199" y="245"/>
                    <a:pt x="163" y="259"/>
                    <a:pt x="129" y="287"/>
                  </a:cubicBezTo>
                  <a:cubicBezTo>
                    <a:pt x="125" y="287"/>
                    <a:pt x="122" y="285"/>
                    <a:pt x="119" y="283"/>
                  </a:cubicBezTo>
                  <a:cubicBezTo>
                    <a:pt x="112" y="264"/>
                    <a:pt x="90" y="264"/>
                    <a:pt x="77" y="252"/>
                  </a:cubicBezTo>
                  <a:close/>
                </a:path>
              </a:pathLst>
            </a:custGeom>
            <a:solidFill>
              <a:srgbClr val="F5C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0" name="Freeform 28"/>
            <p:cNvSpPr/>
            <p:nvPr/>
          </p:nvSpPr>
          <p:spPr bwMode="auto">
            <a:xfrm>
              <a:off x="11126788" y="2786063"/>
              <a:ext cx="423863" cy="274638"/>
            </a:xfrm>
            <a:custGeom>
              <a:avLst/>
              <a:gdLst>
                <a:gd name="T0" fmla="*/ 0 w 351"/>
                <a:gd name="T1" fmla="*/ 108 h 228"/>
                <a:gd name="T2" fmla="*/ 15 w 351"/>
                <a:gd name="T3" fmla="*/ 94 h 228"/>
                <a:gd name="T4" fmla="*/ 58 w 351"/>
                <a:gd name="T5" fmla="*/ 41 h 228"/>
                <a:gd name="T6" fmla="*/ 319 w 351"/>
                <a:gd name="T7" fmla="*/ 96 h 228"/>
                <a:gd name="T8" fmla="*/ 329 w 351"/>
                <a:gd name="T9" fmla="*/ 168 h 228"/>
                <a:gd name="T10" fmla="*/ 286 w 351"/>
                <a:gd name="T11" fmla="*/ 200 h 228"/>
                <a:gd name="T12" fmla="*/ 209 w 351"/>
                <a:gd name="T13" fmla="*/ 213 h 228"/>
                <a:gd name="T14" fmla="*/ 137 w 351"/>
                <a:gd name="T15" fmla="*/ 115 h 228"/>
                <a:gd name="T16" fmla="*/ 177 w 351"/>
                <a:gd name="T17" fmla="*/ 202 h 228"/>
                <a:gd name="T18" fmla="*/ 53 w 351"/>
                <a:gd name="T19" fmla="*/ 141 h 228"/>
                <a:gd name="T20" fmla="*/ 0 w 351"/>
                <a:gd name="T21" fmla="*/ 10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1" h="228">
                  <a:moveTo>
                    <a:pt x="0" y="108"/>
                  </a:moveTo>
                  <a:cubicBezTo>
                    <a:pt x="5" y="103"/>
                    <a:pt x="10" y="98"/>
                    <a:pt x="15" y="94"/>
                  </a:cubicBezTo>
                  <a:cubicBezTo>
                    <a:pt x="18" y="67"/>
                    <a:pt x="35" y="50"/>
                    <a:pt x="58" y="41"/>
                  </a:cubicBezTo>
                  <a:cubicBezTo>
                    <a:pt x="159" y="0"/>
                    <a:pt x="245" y="5"/>
                    <a:pt x="319" y="96"/>
                  </a:cubicBezTo>
                  <a:cubicBezTo>
                    <a:pt x="337" y="118"/>
                    <a:pt x="351" y="141"/>
                    <a:pt x="329" y="168"/>
                  </a:cubicBezTo>
                  <a:cubicBezTo>
                    <a:pt x="314" y="177"/>
                    <a:pt x="298" y="186"/>
                    <a:pt x="286" y="200"/>
                  </a:cubicBezTo>
                  <a:cubicBezTo>
                    <a:pt x="264" y="225"/>
                    <a:pt x="238" y="228"/>
                    <a:pt x="209" y="213"/>
                  </a:cubicBezTo>
                  <a:cubicBezTo>
                    <a:pt x="168" y="191"/>
                    <a:pt x="157" y="147"/>
                    <a:pt x="137" y="115"/>
                  </a:cubicBezTo>
                  <a:cubicBezTo>
                    <a:pt x="144" y="143"/>
                    <a:pt x="175" y="166"/>
                    <a:pt x="177" y="202"/>
                  </a:cubicBezTo>
                  <a:cubicBezTo>
                    <a:pt x="128" y="197"/>
                    <a:pt x="92" y="166"/>
                    <a:pt x="53" y="141"/>
                  </a:cubicBezTo>
                  <a:cubicBezTo>
                    <a:pt x="35" y="130"/>
                    <a:pt x="24" y="107"/>
                    <a:pt x="0" y="108"/>
                  </a:cubicBezTo>
                  <a:close/>
                </a:path>
              </a:pathLst>
            </a:custGeom>
            <a:solidFill>
              <a:srgbClr val="669D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1" name="Freeform 29"/>
            <p:cNvSpPr/>
            <p:nvPr/>
          </p:nvSpPr>
          <p:spPr bwMode="auto">
            <a:xfrm>
              <a:off x="8153400" y="4060825"/>
              <a:ext cx="457200" cy="277813"/>
            </a:xfrm>
            <a:custGeom>
              <a:avLst/>
              <a:gdLst>
                <a:gd name="T0" fmla="*/ 3 w 379"/>
                <a:gd name="T1" fmla="*/ 163 h 230"/>
                <a:gd name="T2" fmla="*/ 76 w 379"/>
                <a:gd name="T3" fmla="*/ 106 h 230"/>
                <a:gd name="T4" fmla="*/ 131 w 379"/>
                <a:gd name="T5" fmla="*/ 112 h 230"/>
                <a:gd name="T6" fmla="*/ 266 w 379"/>
                <a:gd name="T7" fmla="*/ 160 h 230"/>
                <a:gd name="T8" fmla="*/ 290 w 379"/>
                <a:gd name="T9" fmla="*/ 171 h 230"/>
                <a:gd name="T10" fmla="*/ 283 w 379"/>
                <a:gd name="T11" fmla="*/ 141 h 230"/>
                <a:gd name="T12" fmla="*/ 209 w 379"/>
                <a:gd name="T13" fmla="*/ 95 h 230"/>
                <a:gd name="T14" fmla="*/ 168 w 379"/>
                <a:gd name="T15" fmla="*/ 16 h 230"/>
                <a:gd name="T16" fmla="*/ 172 w 379"/>
                <a:gd name="T17" fmla="*/ 1 h 230"/>
                <a:gd name="T18" fmla="*/ 180 w 379"/>
                <a:gd name="T19" fmla="*/ 1 h 230"/>
                <a:gd name="T20" fmla="*/ 264 w 379"/>
                <a:gd name="T21" fmla="*/ 18 h 230"/>
                <a:gd name="T22" fmla="*/ 349 w 379"/>
                <a:gd name="T23" fmla="*/ 102 h 230"/>
                <a:gd name="T24" fmla="*/ 360 w 379"/>
                <a:gd name="T25" fmla="*/ 190 h 230"/>
                <a:gd name="T26" fmla="*/ 240 w 379"/>
                <a:gd name="T27" fmla="*/ 225 h 230"/>
                <a:gd name="T28" fmla="*/ 200 w 379"/>
                <a:gd name="T29" fmla="*/ 223 h 230"/>
                <a:gd name="T30" fmla="*/ 47 w 379"/>
                <a:gd name="T31" fmla="*/ 181 h 230"/>
                <a:gd name="T32" fmla="*/ 3 w 379"/>
                <a:gd name="T33" fmla="*/ 16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9" h="230">
                  <a:moveTo>
                    <a:pt x="3" y="163"/>
                  </a:moveTo>
                  <a:cubicBezTo>
                    <a:pt x="0" y="134"/>
                    <a:pt x="50" y="92"/>
                    <a:pt x="76" y="106"/>
                  </a:cubicBezTo>
                  <a:cubicBezTo>
                    <a:pt x="96" y="117"/>
                    <a:pt x="112" y="116"/>
                    <a:pt x="131" y="112"/>
                  </a:cubicBezTo>
                  <a:cubicBezTo>
                    <a:pt x="185" y="102"/>
                    <a:pt x="226" y="128"/>
                    <a:pt x="266" y="160"/>
                  </a:cubicBezTo>
                  <a:cubicBezTo>
                    <a:pt x="272" y="166"/>
                    <a:pt x="278" y="182"/>
                    <a:pt x="290" y="171"/>
                  </a:cubicBezTo>
                  <a:cubicBezTo>
                    <a:pt x="301" y="161"/>
                    <a:pt x="291" y="147"/>
                    <a:pt x="283" y="141"/>
                  </a:cubicBezTo>
                  <a:cubicBezTo>
                    <a:pt x="260" y="124"/>
                    <a:pt x="241" y="101"/>
                    <a:pt x="209" y="95"/>
                  </a:cubicBezTo>
                  <a:cubicBezTo>
                    <a:pt x="169" y="87"/>
                    <a:pt x="153" y="54"/>
                    <a:pt x="168" y="16"/>
                  </a:cubicBezTo>
                  <a:cubicBezTo>
                    <a:pt x="170" y="11"/>
                    <a:pt x="171" y="6"/>
                    <a:pt x="172" y="1"/>
                  </a:cubicBezTo>
                  <a:cubicBezTo>
                    <a:pt x="175" y="0"/>
                    <a:pt x="177" y="0"/>
                    <a:pt x="180" y="1"/>
                  </a:cubicBezTo>
                  <a:cubicBezTo>
                    <a:pt x="204" y="24"/>
                    <a:pt x="235" y="17"/>
                    <a:pt x="264" y="18"/>
                  </a:cubicBezTo>
                  <a:cubicBezTo>
                    <a:pt x="304" y="35"/>
                    <a:pt x="328" y="67"/>
                    <a:pt x="349" y="102"/>
                  </a:cubicBezTo>
                  <a:cubicBezTo>
                    <a:pt x="353" y="131"/>
                    <a:pt x="379" y="158"/>
                    <a:pt x="360" y="190"/>
                  </a:cubicBezTo>
                  <a:cubicBezTo>
                    <a:pt x="320" y="200"/>
                    <a:pt x="280" y="214"/>
                    <a:pt x="240" y="225"/>
                  </a:cubicBezTo>
                  <a:cubicBezTo>
                    <a:pt x="226" y="229"/>
                    <a:pt x="213" y="230"/>
                    <a:pt x="200" y="223"/>
                  </a:cubicBezTo>
                  <a:cubicBezTo>
                    <a:pt x="151" y="200"/>
                    <a:pt x="103" y="178"/>
                    <a:pt x="47" y="181"/>
                  </a:cubicBezTo>
                  <a:cubicBezTo>
                    <a:pt x="30" y="182"/>
                    <a:pt x="13" y="180"/>
                    <a:pt x="3" y="163"/>
                  </a:cubicBezTo>
                  <a:close/>
                </a:path>
              </a:pathLst>
            </a:custGeom>
            <a:solidFill>
              <a:srgbClr val="95C9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2" name="Freeform 30"/>
            <p:cNvSpPr/>
            <p:nvPr/>
          </p:nvSpPr>
          <p:spPr bwMode="auto">
            <a:xfrm>
              <a:off x="11012488" y="4729163"/>
              <a:ext cx="304800" cy="412750"/>
            </a:xfrm>
            <a:custGeom>
              <a:avLst/>
              <a:gdLst>
                <a:gd name="T0" fmla="*/ 252 w 252"/>
                <a:gd name="T1" fmla="*/ 306 h 342"/>
                <a:gd name="T2" fmla="*/ 241 w 252"/>
                <a:gd name="T3" fmla="*/ 321 h 342"/>
                <a:gd name="T4" fmla="*/ 230 w 252"/>
                <a:gd name="T5" fmla="*/ 339 h 342"/>
                <a:gd name="T6" fmla="*/ 156 w 252"/>
                <a:gd name="T7" fmla="*/ 329 h 342"/>
                <a:gd name="T8" fmla="*/ 136 w 252"/>
                <a:gd name="T9" fmla="*/ 263 h 342"/>
                <a:gd name="T10" fmla="*/ 110 w 252"/>
                <a:gd name="T11" fmla="*/ 285 h 342"/>
                <a:gd name="T12" fmla="*/ 40 w 252"/>
                <a:gd name="T13" fmla="*/ 271 h 342"/>
                <a:gd name="T14" fmla="*/ 5 w 252"/>
                <a:gd name="T15" fmla="*/ 192 h 342"/>
                <a:gd name="T16" fmla="*/ 13 w 252"/>
                <a:gd name="T17" fmla="*/ 178 h 342"/>
                <a:gd name="T18" fmla="*/ 106 w 252"/>
                <a:gd name="T19" fmla="*/ 53 h 342"/>
                <a:gd name="T20" fmla="*/ 186 w 252"/>
                <a:gd name="T21" fmla="*/ 0 h 342"/>
                <a:gd name="T22" fmla="*/ 199 w 252"/>
                <a:gd name="T23" fmla="*/ 33 h 342"/>
                <a:gd name="T24" fmla="*/ 190 w 252"/>
                <a:gd name="T25" fmla="*/ 86 h 342"/>
                <a:gd name="T26" fmla="*/ 176 w 252"/>
                <a:gd name="T27" fmla="*/ 183 h 342"/>
                <a:gd name="T28" fmla="*/ 187 w 252"/>
                <a:gd name="T29" fmla="*/ 208 h 342"/>
                <a:gd name="T30" fmla="*/ 237 w 252"/>
                <a:gd name="T31" fmla="*/ 277 h 342"/>
                <a:gd name="T32" fmla="*/ 252 w 252"/>
                <a:gd name="T33" fmla="*/ 306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2" h="342">
                  <a:moveTo>
                    <a:pt x="252" y="306"/>
                  </a:moveTo>
                  <a:cubicBezTo>
                    <a:pt x="249" y="311"/>
                    <a:pt x="245" y="316"/>
                    <a:pt x="241" y="321"/>
                  </a:cubicBezTo>
                  <a:cubicBezTo>
                    <a:pt x="238" y="327"/>
                    <a:pt x="238" y="335"/>
                    <a:pt x="230" y="339"/>
                  </a:cubicBezTo>
                  <a:cubicBezTo>
                    <a:pt x="205" y="342"/>
                    <a:pt x="181" y="332"/>
                    <a:pt x="156" y="329"/>
                  </a:cubicBezTo>
                  <a:cubicBezTo>
                    <a:pt x="123" y="325"/>
                    <a:pt x="114" y="289"/>
                    <a:pt x="136" y="263"/>
                  </a:cubicBezTo>
                  <a:cubicBezTo>
                    <a:pt x="124" y="268"/>
                    <a:pt x="119" y="278"/>
                    <a:pt x="110" y="285"/>
                  </a:cubicBezTo>
                  <a:cubicBezTo>
                    <a:pt x="82" y="310"/>
                    <a:pt x="55" y="306"/>
                    <a:pt x="40" y="271"/>
                  </a:cubicBezTo>
                  <a:cubicBezTo>
                    <a:pt x="29" y="245"/>
                    <a:pt x="0" y="226"/>
                    <a:pt x="5" y="192"/>
                  </a:cubicBezTo>
                  <a:cubicBezTo>
                    <a:pt x="7" y="187"/>
                    <a:pt x="9" y="182"/>
                    <a:pt x="13" y="178"/>
                  </a:cubicBezTo>
                  <a:cubicBezTo>
                    <a:pt x="50" y="140"/>
                    <a:pt x="69" y="90"/>
                    <a:pt x="106" y="53"/>
                  </a:cubicBezTo>
                  <a:cubicBezTo>
                    <a:pt x="133" y="35"/>
                    <a:pt x="152" y="6"/>
                    <a:pt x="186" y="0"/>
                  </a:cubicBezTo>
                  <a:cubicBezTo>
                    <a:pt x="205" y="5"/>
                    <a:pt x="202" y="19"/>
                    <a:pt x="199" y="33"/>
                  </a:cubicBezTo>
                  <a:cubicBezTo>
                    <a:pt x="197" y="51"/>
                    <a:pt x="189" y="68"/>
                    <a:pt x="190" y="86"/>
                  </a:cubicBezTo>
                  <a:cubicBezTo>
                    <a:pt x="189" y="119"/>
                    <a:pt x="181" y="151"/>
                    <a:pt x="176" y="183"/>
                  </a:cubicBezTo>
                  <a:cubicBezTo>
                    <a:pt x="175" y="193"/>
                    <a:pt x="166" y="207"/>
                    <a:pt x="187" y="208"/>
                  </a:cubicBezTo>
                  <a:cubicBezTo>
                    <a:pt x="218" y="220"/>
                    <a:pt x="242" y="239"/>
                    <a:pt x="237" y="277"/>
                  </a:cubicBezTo>
                  <a:cubicBezTo>
                    <a:pt x="235" y="291"/>
                    <a:pt x="247" y="297"/>
                    <a:pt x="252" y="306"/>
                  </a:cubicBezTo>
                  <a:close/>
                </a:path>
              </a:pathLst>
            </a:custGeom>
            <a:solidFill>
              <a:srgbClr val="EDB6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3" name="Freeform 31"/>
            <p:cNvSpPr/>
            <p:nvPr/>
          </p:nvSpPr>
          <p:spPr bwMode="auto">
            <a:xfrm>
              <a:off x="10875963" y="5167313"/>
              <a:ext cx="457200" cy="546100"/>
            </a:xfrm>
            <a:custGeom>
              <a:avLst/>
              <a:gdLst>
                <a:gd name="T0" fmla="*/ 309 w 379"/>
                <a:gd name="T1" fmla="*/ 399 h 453"/>
                <a:gd name="T2" fmla="*/ 285 w 379"/>
                <a:gd name="T3" fmla="*/ 391 h 453"/>
                <a:gd name="T4" fmla="*/ 258 w 379"/>
                <a:gd name="T5" fmla="*/ 384 h 453"/>
                <a:gd name="T6" fmla="*/ 147 w 379"/>
                <a:gd name="T7" fmla="*/ 366 h 453"/>
                <a:gd name="T8" fmla="*/ 135 w 379"/>
                <a:gd name="T9" fmla="*/ 348 h 453"/>
                <a:gd name="T10" fmla="*/ 110 w 379"/>
                <a:gd name="T11" fmla="*/ 314 h 453"/>
                <a:gd name="T12" fmla="*/ 102 w 379"/>
                <a:gd name="T13" fmla="*/ 345 h 453"/>
                <a:gd name="T14" fmla="*/ 77 w 379"/>
                <a:gd name="T15" fmla="*/ 372 h 453"/>
                <a:gd name="T16" fmla="*/ 53 w 379"/>
                <a:gd name="T17" fmla="*/ 405 h 453"/>
                <a:gd name="T18" fmla="*/ 47 w 379"/>
                <a:gd name="T19" fmla="*/ 452 h 453"/>
                <a:gd name="T20" fmla="*/ 21 w 379"/>
                <a:gd name="T21" fmla="*/ 425 h 453"/>
                <a:gd name="T22" fmla="*/ 31 w 379"/>
                <a:gd name="T23" fmla="*/ 284 h 453"/>
                <a:gd name="T24" fmla="*/ 74 w 379"/>
                <a:gd name="T25" fmla="*/ 257 h 453"/>
                <a:gd name="T26" fmla="*/ 125 w 379"/>
                <a:gd name="T27" fmla="*/ 229 h 453"/>
                <a:gd name="T28" fmla="*/ 170 w 379"/>
                <a:gd name="T29" fmla="*/ 175 h 453"/>
                <a:gd name="T30" fmla="*/ 223 w 379"/>
                <a:gd name="T31" fmla="*/ 158 h 453"/>
                <a:gd name="T32" fmla="*/ 159 w 379"/>
                <a:gd name="T33" fmla="*/ 123 h 453"/>
                <a:gd name="T34" fmla="*/ 156 w 379"/>
                <a:gd name="T35" fmla="*/ 101 h 453"/>
                <a:gd name="T36" fmla="*/ 182 w 379"/>
                <a:gd name="T37" fmla="*/ 94 h 453"/>
                <a:gd name="T38" fmla="*/ 233 w 379"/>
                <a:gd name="T39" fmla="*/ 95 h 453"/>
                <a:gd name="T40" fmla="*/ 233 w 379"/>
                <a:gd name="T41" fmla="*/ 95 h 453"/>
                <a:gd name="T42" fmla="*/ 186 w 379"/>
                <a:gd name="T43" fmla="*/ 48 h 453"/>
                <a:gd name="T44" fmla="*/ 269 w 379"/>
                <a:gd name="T45" fmla="*/ 9 h 453"/>
                <a:gd name="T46" fmla="*/ 246 w 379"/>
                <a:gd name="T47" fmla="*/ 39 h 453"/>
                <a:gd name="T48" fmla="*/ 258 w 379"/>
                <a:gd name="T49" fmla="*/ 68 h 453"/>
                <a:gd name="T50" fmla="*/ 360 w 379"/>
                <a:gd name="T51" fmla="*/ 77 h 453"/>
                <a:gd name="T52" fmla="*/ 372 w 379"/>
                <a:gd name="T53" fmla="*/ 106 h 453"/>
                <a:gd name="T54" fmla="*/ 269 w 379"/>
                <a:gd name="T55" fmla="*/ 127 h 453"/>
                <a:gd name="T56" fmla="*/ 315 w 379"/>
                <a:gd name="T57" fmla="*/ 140 h 453"/>
                <a:gd name="T58" fmla="*/ 344 w 379"/>
                <a:gd name="T59" fmla="*/ 161 h 453"/>
                <a:gd name="T60" fmla="*/ 317 w 379"/>
                <a:gd name="T61" fmla="*/ 189 h 453"/>
                <a:gd name="T62" fmla="*/ 290 w 379"/>
                <a:gd name="T63" fmla="*/ 192 h 453"/>
                <a:gd name="T64" fmla="*/ 250 w 379"/>
                <a:gd name="T65" fmla="*/ 197 h 453"/>
                <a:gd name="T66" fmla="*/ 273 w 379"/>
                <a:gd name="T67" fmla="*/ 253 h 453"/>
                <a:gd name="T68" fmla="*/ 312 w 379"/>
                <a:gd name="T69" fmla="*/ 271 h 453"/>
                <a:gd name="T70" fmla="*/ 318 w 379"/>
                <a:gd name="T71" fmla="*/ 306 h 453"/>
                <a:gd name="T72" fmla="*/ 317 w 379"/>
                <a:gd name="T73" fmla="*/ 306 h 453"/>
                <a:gd name="T74" fmla="*/ 261 w 379"/>
                <a:gd name="T75" fmla="*/ 289 h 453"/>
                <a:gd name="T76" fmla="*/ 219 w 379"/>
                <a:gd name="T77" fmla="*/ 263 h 453"/>
                <a:gd name="T78" fmla="*/ 177 w 379"/>
                <a:gd name="T79" fmla="*/ 258 h 453"/>
                <a:gd name="T80" fmla="*/ 165 w 379"/>
                <a:gd name="T81" fmla="*/ 278 h 453"/>
                <a:gd name="T82" fmla="*/ 197 w 379"/>
                <a:gd name="T83" fmla="*/ 315 h 453"/>
                <a:gd name="T84" fmla="*/ 303 w 379"/>
                <a:gd name="T85" fmla="*/ 366 h 453"/>
                <a:gd name="T86" fmla="*/ 309 w 379"/>
                <a:gd name="T87" fmla="*/ 39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9" h="453">
                  <a:moveTo>
                    <a:pt x="309" y="399"/>
                  </a:moveTo>
                  <a:cubicBezTo>
                    <a:pt x="301" y="396"/>
                    <a:pt x="291" y="400"/>
                    <a:pt x="285" y="391"/>
                  </a:cubicBezTo>
                  <a:cubicBezTo>
                    <a:pt x="278" y="381"/>
                    <a:pt x="268" y="382"/>
                    <a:pt x="258" y="384"/>
                  </a:cubicBezTo>
                  <a:cubicBezTo>
                    <a:pt x="218" y="393"/>
                    <a:pt x="187" y="355"/>
                    <a:pt x="147" y="366"/>
                  </a:cubicBezTo>
                  <a:cubicBezTo>
                    <a:pt x="142" y="367"/>
                    <a:pt x="138" y="355"/>
                    <a:pt x="135" y="348"/>
                  </a:cubicBezTo>
                  <a:cubicBezTo>
                    <a:pt x="128" y="336"/>
                    <a:pt x="125" y="321"/>
                    <a:pt x="110" y="314"/>
                  </a:cubicBezTo>
                  <a:cubicBezTo>
                    <a:pt x="97" y="322"/>
                    <a:pt x="104" y="335"/>
                    <a:pt x="102" y="345"/>
                  </a:cubicBezTo>
                  <a:cubicBezTo>
                    <a:pt x="99" y="360"/>
                    <a:pt x="95" y="372"/>
                    <a:pt x="77" y="372"/>
                  </a:cubicBezTo>
                  <a:cubicBezTo>
                    <a:pt x="52" y="371"/>
                    <a:pt x="50" y="386"/>
                    <a:pt x="53" y="405"/>
                  </a:cubicBezTo>
                  <a:cubicBezTo>
                    <a:pt x="55" y="421"/>
                    <a:pt x="60" y="438"/>
                    <a:pt x="47" y="452"/>
                  </a:cubicBezTo>
                  <a:cubicBezTo>
                    <a:pt x="28" y="453"/>
                    <a:pt x="27" y="437"/>
                    <a:pt x="21" y="425"/>
                  </a:cubicBezTo>
                  <a:cubicBezTo>
                    <a:pt x="0" y="377"/>
                    <a:pt x="3" y="330"/>
                    <a:pt x="31" y="284"/>
                  </a:cubicBezTo>
                  <a:cubicBezTo>
                    <a:pt x="31" y="253"/>
                    <a:pt x="46" y="247"/>
                    <a:pt x="74" y="257"/>
                  </a:cubicBezTo>
                  <a:cubicBezTo>
                    <a:pt x="105" y="268"/>
                    <a:pt x="119" y="263"/>
                    <a:pt x="125" y="229"/>
                  </a:cubicBezTo>
                  <a:cubicBezTo>
                    <a:pt x="131" y="201"/>
                    <a:pt x="162" y="201"/>
                    <a:pt x="170" y="175"/>
                  </a:cubicBezTo>
                  <a:cubicBezTo>
                    <a:pt x="179" y="150"/>
                    <a:pt x="205" y="148"/>
                    <a:pt x="223" y="158"/>
                  </a:cubicBezTo>
                  <a:cubicBezTo>
                    <a:pt x="201" y="156"/>
                    <a:pt x="181" y="138"/>
                    <a:pt x="159" y="123"/>
                  </a:cubicBezTo>
                  <a:cubicBezTo>
                    <a:pt x="151" y="117"/>
                    <a:pt x="148" y="110"/>
                    <a:pt x="156" y="101"/>
                  </a:cubicBezTo>
                  <a:cubicBezTo>
                    <a:pt x="164" y="95"/>
                    <a:pt x="173" y="95"/>
                    <a:pt x="182" y="94"/>
                  </a:cubicBezTo>
                  <a:cubicBezTo>
                    <a:pt x="201" y="90"/>
                    <a:pt x="219" y="88"/>
                    <a:pt x="233" y="95"/>
                  </a:cubicBezTo>
                  <a:cubicBezTo>
                    <a:pt x="236" y="95"/>
                    <a:pt x="234" y="96"/>
                    <a:pt x="233" y="95"/>
                  </a:cubicBezTo>
                  <a:cubicBezTo>
                    <a:pt x="216" y="81"/>
                    <a:pt x="176" y="88"/>
                    <a:pt x="186" y="48"/>
                  </a:cubicBezTo>
                  <a:cubicBezTo>
                    <a:pt x="194" y="17"/>
                    <a:pt x="233" y="0"/>
                    <a:pt x="269" y="9"/>
                  </a:cubicBezTo>
                  <a:cubicBezTo>
                    <a:pt x="275" y="29"/>
                    <a:pt x="252" y="27"/>
                    <a:pt x="246" y="39"/>
                  </a:cubicBezTo>
                  <a:cubicBezTo>
                    <a:pt x="238" y="54"/>
                    <a:pt x="235" y="67"/>
                    <a:pt x="258" y="68"/>
                  </a:cubicBezTo>
                  <a:cubicBezTo>
                    <a:pt x="292" y="69"/>
                    <a:pt x="325" y="82"/>
                    <a:pt x="360" y="77"/>
                  </a:cubicBezTo>
                  <a:cubicBezTo>
                    <a:pt x="372" y="83"/>
                    <a:pt x="379" y="92"/>
                    <a:pt x="372" y="106"/>
                  </a:cubicBezTo>
                  <a:cubicBezTo>
                    <a:pt x="343" y="127"/>
                    <a:pt x="308" y="119"/>
                    <a:pt x="269" y="127"/>
                  </a:cubicBezTo>
                  <a:cubicBezTo>
                    <a:pt x="287" y="137"/>
                    <a:pt x="302" y="137"/>
                    <a:pt x="315" y="140"/>
                  </a:cubicBezTo>
                  <a:cubicBezTo>
                    <a:pt x="328" y="143"/>
                    <a:pt x="343" y="145"/>
                    <a:pt x="344" y="161"/>
                  </a:cubicBezTo>
                  <a:cubicBezTo>
                    <a:pt x="345" y="179"/>
                    <a:pt x="331" y="185"/>
                    <a:pt x="317" y="189"/>
                  </a:cubicBezTo>
                  <a:cubicBezTo>
                    <a:pt x="308" y="192"/>
                    <a:pt x="299" y="192"/>
                    <a:pt x="290" y="192"/>
                  </a:cubicBezTo>
                  <a:cubicBezTo>
                    <a:pt x="277" y="195"/>
                    <a:pt x="256" y="177"/>
                    <a:pt x="250" y="197"/>
                  </a:cubicBezTo>
                  <a:cubicBezTo>
                    <a:pt x="244" y="218"/>
                    <a:pt x="250" y="240"/>
                    <a:pt x="273" y="253"/>
                  </a:cubicBezTo>
                  <a:cubicBezTo>
                    <a:pt x="286" y="259"/>
                    <a:pt x="300" y="264"/>
                    <a:pt x="312" y="271"/>
                  </a:cubicBezTo>
                  <a:cubicBezTo>
                    <a:pt x="328" y="280"/>
                    <a:pt x="335" y="291"/>
                    <a:pt x="318" y="306"/>
                  </a:cubicBezTo>
                  <a:cubicBezTo>
                    <a:pt x="317" y="306"/>
                    <a:pt x="317" y="306"/>
                    <a:pt x="317" y="306"/>
                  </a:cubicBezTo>
                  <a:cubicBezTo>
                    <a:pt x="294" y="316"/>
                    <a:pt x="280" y="295"/>
                    <a:pt x="261" y="289"/>
                  </a:cubicBezTo>
                  <a:cubicBezTo>
                    <a:pt x="245" y="284"/>
                    <a:pt x="232" y="273"/>
                    <a:pt x="219" y="263"/>
                  </a:cubicBezTo>
                  <a:cubicBezTo>
                    <a:pt x="206" y="253"/>
                    <a:pt x="193" y="246"/>
                    <a:pt x="177" y="258"/>
                  </a:cubicBezTo>
                  <a:cubicBezTo>
                    <a:pt x="171" y="263"/>
                    <a:pt x="157" y="268"/>
                    <a:pt x="165" y="278"/>
                  </a:cubicBezTo>
                  <a:cubicBezTo>
                    <a:pt x="175" y="291"/>
                    <a:pt x="172" y="313"/>
                    <a:pt x="197" y="315"/>
                  </a:cubicBezTo>
                  <a:cubicBezTo>
                    <a:pt x="239" y="318"/>
                    <a:pt x="266" y="354"/>
                    <a:pt x="303" y="366"/>
                  </a:cubicBezTo>
                  <a:cubicBezTo>
                    <a:pt x="316" y="370"/>
                    <a:pt x="320" y="386"/>
                    <a:pt x="309" y="399"/>
                  </a:cubicBezTo>
                  <a:close/>
                </a:path>
              </a:pathLst>
            </a:custGeom>
            <a:solidFill>
              <a:srgbClr val="EEA0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4" name="Freeform 32"/>
            <p:cNvSpPr/>
            <p:nvPr/>
          </p:nvSpPr>
          <p:spPr bwMode="auto">
            <a:xfrm>
              <a:off x="8997950" y="2346325"/>
              <a:ext cx="322263" cy="385763"/>
            </a:xfrm>
            <a:custGeom>
              <a:avLst/>
              <a:gdLst>
                <a:gd name="T0" fmla="*/ 11 w 266"/>
                <a:gd name="T1" fmla="*/ 2 h 320"/>
                <a:gd name="T2" fmla="*/ 117 w 266"/>
                <a:gd name="T3" fmla="*/ 37 h 320"/>
                <a:gd name="T4" fmla="*/ 162 w 266"/>
                <a:gd name="T5" fmla="*/ 38 h 320"/>
                <a:gd name="T6" fmla="*/ 183 w 266"/>
                <a:gd name="T7" fmla="*/ 37 h 320"/>
                <a:gd name="T8" fmla="*/ 180 w 266"/>
                <a:gd name="T9" fmla="*/ 53 h 320"/>
                <a:gd name="T10" fmla="*/ 183 w 266"/>
                <a:gd name="T11" fmla="*/ 84 h 320"/>
                <a:gd name="T12" fmla="*/ 218 w 266"/>
                <a:gd name="T13" fmla="*/ 92 h 320"/>
                <a:gd name="T14" fmla="*/ 248 w 266"/>
                <a:gd name="T15" fmla="*/ 109 h 320"/>
                <a:gd name="T16" fmla="*/ 266 w 266"/>
                <a:gd name="T17" fmla="*/ 172 h 320"/>
                <a:gd name="T18" fmla="*/ 235 w 266"/>
                <a:gd name="T19" fmla="*/ 195 h 320"/>
                <a:gd name="T20" fmla="*/ 156 w 266"/>
                <a:gd name="T21" fmla="*/ 244 h 320"/>
                <a:gd name="T22" fmla="*/ 157 w 266"/>
                <a:gd name="T23" fmla="*/ 267 h 320"/>
                <a:gd name="T24" fmla="*/ 173 w 266"/>
                <a:gd name="T25" fmla="*/ 296 h 320"/>
                <a:gd name="T26" fmla="*/ 139 w 266"/>
                <a:gd name="T27" fmla="*/ 313 h 320"/>
                <a:gd name="T28" fmla="*/ 132 w 266"/>
                <a:gd name="T29" fmla="*/ 279 h 320"/>
                <a:gd name="T30" fmla="*/ 129 w 266"/>
                <a:gd name="T31" fmla="*/ 268 h 320"/>
                <a:gd name="T32" fmla="*/ 129 w 266"/>
                <a:gd name="T33" fmla="*/ 176 h 320"/>
                <a:gd name="T34" fmla="*/ 82 w 266"/>
                <a:gd name="T35" fmla="*/ 222 h 320"/>
                <a:gd name="T36" fmla="*/ 27 w 266"/>
                <a:gd name="T37" fmla="*/ 235 h 320"/>
                <a:gd name="T38" fmla="*/ 15 w 266"/>
                <a:gd name="T39" fmla="*/ 184 h 320"/>
                <a:gd name="T40" fmla="*/ 19 w 266"/>
                <a:gd name="T41" fmla="*/ 134 h 320"/>
                <a:gd name="T42" fmla="*/ 29 w 266"/>
                <a:gd name="T43" fmla="*/ 134 h 320"/>
                <a:gd name="T44" fmla="*/ 44 w 266"/>
                <a:gd name="T45" fmla="*/ 169 h 320"/>
                <a:gd name="T46" fmla="*/ 98 w 266"/>
                <a:gd name="T47" fmla="*/ 113 h 320"/>
                <a:gd name="T48" fmla="*/ 88 w 266"/>
                <a:gd name="T49" fmla="*/ 82 h 320"/>
                <a:gd name="T50" fmla="*/ 45 w 266"/>
                <a:gd name="T51" fmla="*/ 68 h 320"/>
                <a:gd name="T52" fmla="*/ 11 w 266"/>
                <a:gd name="T53" fmla="*/ 8 h 320"/>
                <a:gd name="T54" fmla="*/ 11 w 266"/>
                <a:gd name="T55" fmla="*/ 2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6" h="320">
                  <a:moveTo>
                    <a:pt x="11" y="2"/>
                  </a:moveTo>
                  <a:cubicBezTo>
                    <a:pt x="46" y="14"/>
                    <a:pt x="88" y="0"/>
                    <a:pt x="117" y="37"/>
                  </a:cubicBezTo>
                  <a:cubicBezTo>
                    <a:pt x="123" y="44"/>
                    <a:pt x="146" y="54"/>
                    <a:pt x="162" y="38"/>
                  </a:cubicBezTo>
                  <a:cubicBezTo>
                    <a:pt x="167" y="32"/>
                    <a:pt x="176" y="32"/>
                    <a:pt x="183" y="37"/>
                  </a:cubicBezTo>
                  <a:cubicBezTo>
                    <a:pt x="190" y="43"/>
                    <a:pt x="184" y="49"/>
                    <a:pt x="180" y="53"/>
                  </a:cubicBezTo>
                  <a:cubicBezTo>
                    <a:pt x="172" y="65"/>
                    <a:pt x="173" y="74"/>
                    <a:pt x="183" y="84"/>
                  </a:cubicBezTo>
                  <a:cubicBezTo>
                    <a:pt x="193" y="95"/>
                    <a:pt x="204" y="97"/>
                    <a:pt x="218" y="92"/>
                  </a:cubicBezTo>
                  <a:cubicBezTo>
                    <a:pt x="234" y="86"/>
                    <a:pt x="254" y="65"/>
                    <a:pt x="248" y="109"/>
                  </a:cubicBezTo>
                  <a:cubicBezTo>
                    <a:pt x="246" y="126"/>
                    <a:pt x="254" y="153"/>
                    <a:pt x="266" y="172"/>
                  </a:cubicBezTo>
                  <a:cubicBezTo>
                    <a:pt x="256" y="180"/>
                    <a:pt x="246" y="188"/>
                    <a:pt x="235" y="195"/>
                  </a:cubicBezTo>
                  <a:cubicBezTo>
                    <a:pt x="198" y="194"/>
                    <a:pt x="188" y="237"/>
                    <a:pt x="156" y="244"/>
                  </a:cubicBezTo>
                  <a:cubicBezTo>
                    <a:pt x="147" y="246"/>
                    <a:pt x="150" y="260"/>
                    <a:pt x="157" y="267"/>
                  </a:cubicBezTo>
                  <a:cubicBezTo>
                    <a:pt x="165" y="275"/>
                    <a:pt x="171" y="284"/>
                    <a:pt x="173" y="296"/>
                  </a:cubicBezTo>
                  <a:cubicBezTo>
                    <a:pt x="163" y="304"/>
                    <a:pt x="154" y="320"/>
                    <a:pt x="139" y="313"/>
                  </a:cubicBezTo>
                  <a:cubicBezTo>
                    <a:pt x="126" y="307"/>
                    <a:pt x="130" y="292"/>
                    <a:pt x="132" y="279"/>
                  </a:cubicBezTo>
                  <a:cubicBezTo>
                    <a:pt x="133" y="276"/>
                    <a:pt x="131" y="271"/>
                    <a:pt x="129" y="268"/>
                  </a:cubicBezTo>
                  <a:cubicBezTo>
                    <a:pt x="102" y="237"/>
                    <a:pt x="104" y="207"/>
                    <a:pt x="129" y="176"/>
                  </a:cubicBezTo>
                  <a:cubicBezTo>
                    <a:pt x="113" y="191"/>
                    <a:pt x="97" y="206"/>
                    <a:pt x="82" y="222"/>
                  </a:cubicBezTo>
                  <a:cubicBezTo>
                    <a:pt x="66" y="238"/>
                    <a:pt x="46" y="245"/>
                    <a:pt x="27" y="235"/>
                  </a:cubicBezTo>
                  <a:cubicBezTo>
                    <a:pt x="6" y="225"/>
                    <a:pt x="9" y="202"/>
                    <a:pt x="15" y="184"/>
                  </a:cubicBezTo>
                  <a:cubicBezTo>
                    <a:pt x="20" y="167"/>
                    <a:pt x="19" y="151"/>
                    <a:pt x="19" y="134"/>
                  </a:cubicBezTo>
                  <a:cubicBezTo>
                    <a:pt x="22" y="132"/>
                    <a:pt x="26" y="132"/>
                    <a:pt x="29" y="134"/>
                  </a:cubicBezTo>
                  <a:cubicBezTo>
                    <a:pt x="39" y="143"/>
                    <a:pt x="31" y="159"/>
                    <a:pt x="44" y="169"/>
                  </a:cubicBezTo>
                  <a:cubicBezTo>
                    <a:pt x="66" y="154"/>
                    <a:pt x="80" y="131"/>
                    <a:pt x="98" y="113"/>
                  </a:cubicBezTo>
                  <a:cubicBezTo>
                    <a:pt x="111" y="98"/>
                    <a:pt x="105" y="88"/>
                    <a:pt x="88" y="82"/>
                  </a:cubicBezTo>
                  <a:cubicBezTo>
                    <a:pt x="74" y="77"/>
                    <a:pt x="59" y="74"/>
                    <a:pt x="45" y="68"/>
                  </a:cubicBezTo>
                  <a:cubicBezTo>
                    <a:pt x="18" y="58"/>
                    <a:pt x="0" y="40"/>
                    <a:pt x="11" y="8"/>
                  </a:cubicBezTo>
                  <a:cubicBezTo>
                    <a:pt x="11" y="6"/>
                    <a:pt x="11" y="4"/>
                    <a:pt x="11" y="2"/>
                  </a:cubicBezTo>
                  <a:close/>
                </a:path>
              </a:pathLst>
            </a:custGeom>
            <a:solidFill>
              <a:srgbClr val="F2D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5" name="Freeform 33"/>
            <p:cNvSpPr/>
            <p:nvPr/>
          </p:nvSpPr>
          <p:spPr bwMode="auto">
            <a:xfrm>
              <a:off x="10525125" y="1414463"/>
              <a:ext cx="312738" cy="449263"/>
            </a:xfrm>
            <a:custGeom>
              <a:avLst/>
              <a:gdLst>
                <a:gd name="T0" fmla="*/ 213 w 259"/>
                <a:gd name="T1" fmla="*/ 219 h 372"/>
                <a:gd name="T2" fmla="*/ 208 w 259"/>
                <a:gd name="T3" fmla="*/ 253 h 372"/>
                <a:gd name="T4" fmla="*/ 252 w 259"/>
                <a:gd name="T5" fmla="*/ 235 h 372"/>
                <a:gd name="T6" fmla="*/ 255 w 259"/>
                <a:gd name="T7" fmla="*/ 256 h 372"/>
                <a:gd name="T8" fmla="*/ 211 w 259"/>
                <a:gd name="T9" fmla="*/ 340 h 372"/>
                <a:gd name="T10" fmla="*/ 194 w 259"/>
                <a:gd name="T11" fmla="*/ 347 h 372"/>
                <a:gd name="T12" fmla="*/ 93 w 259"/>
                <a:gd name="T13" fmla="*/ 351 h 372"/>
                <a:gd name="T14" fmla="*/ 64 w 259"/>
                <a:gd name="T15" fmla="*/ 360 h 372"/>
                <a:gd name="T16" fmla="*/ 43 w 259"/>
                <a:gd name="T17" fmla="*/ 368 h 372"/>
                <a:gd name="T18" fmla="*/ 13 w 259"/>
                <a:gd name="T19" fmla="*/ 340 h 372"/>
                <a:gd name="T20" fmla="*/ 0 w 259"/>
                <a:gd name="T21" fmla="*/ 129 h 372"/>
                <a:gd name="T22" fmla="*/ 3 w 259"/>
                <a:gd name="T23" fmla="*/ 117 h 372"/>
                <a:gd name="T24" fmla="*/ 32 w 259"/>
                <a:gd name="T25" fmla="*/ 0 h 372"/>
                <a:gd name="T26" fmla="*/ 75 w 259"/>
                <a:gd name="T27" fmla="*/ 79 h 372"/>
                <a:gd name="T28" fmla="*/ 67 w 259"/>
                <a:gd name="T29" fmla="*/ 147 h 372"/>
                <a:gd name="T30" fmla="*/ 82 w 259"/>
                <a:gd name="T31" fmla="*/ 87 h 372"/>
                <a:gd name="T32" fmla="*/ 92 w 259"/>
                <a:gd name="T33" fmla="*/ 73 h 372"/>
                <a:gd name="T34" fmla="*/ 104 w 259"/>
                <a:gd name="T35" fmla="*/ 108 h 372"/>
                <a:gd name="T36" fmla="*/ 98 w 259"/>
                <a:gd name="T37" fmla="*/ 161 h 372"/>
                <a:gd name="T38" fmla="*/ 128 w 259"/>
                <a:gd name="T39" fmla="*/ 251 h 372"/>
                <a:gd name="T40" fmla="*/ 157 w 259"/>
                <a:gd name="T41" fmla="*/ 264 h 372"/>
                <a:gd name="T42" fmla="*/ 179 w 259"/>
                <a:gd name="T43" fmla="*/ 240 h 372"/>
                <a:gd name="T44" fmla="*/ 184 w 259"/>
                <a:gd name="T45" fmla="*/ 175 h 372"/>
                <a:gd name="T46" fmla="*/ 181 w 259"/>
                <a:gd name="T47" fmla="*/ 145 h 372"/>
                <a:gd name="T48" fmla="*/ 200 w 259"/>
                <a:gd name="T49" fmla="*/ 112 h 372"/>
                <a:gd name="T50" fmla="*/ 220 w 259"/>
                <a:gd name="T51" fmla="*/ 140 h 372"/>
                <a:gd name="T52" fmla="*/ 213 w 259"/>
                <a:gd name="T53" fmla="*/ 21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9" h="372">
                  <a:moveTo>
                    <a:pt x="213" y="219"/>
                  </a:moveTo>
                  <a:cubicBezTo>
                    <a:pt x="208" y="229"/>
                    <a:pt x="203" y="239"/>
                    <a:pt x="208" y="253"/>
                  </a:cubicBezTo>
                  <a:cubicBezTo>
                    <a:pt x="224" y="248"/>
                    <a:pt x="233" y="229"/>
                    <a:pt x="252" y="235"/>
                  </a:cubicBezTo>
                  <a:cubicBezTo>
                    <a:pt x="259" y="241"/>
                    <a:pt x="257" y="248"/>
                    <a:pt x="255" y="256"/>
                  </a:cubicBezTo>
                  <a:cubicBezTo>
                    <a:pt x="242" y="285"/>
                    <a:pt x="217" y="307"/>
                    <a:pt x="211" y="340"/>
                  </a:cubicBezTo>
                  <a:cubicBezTo>
                    <a:pt x="210" y="348"/>
                    <a:pt x="203" y="354"/>
                    <a:pt x="194" y="347"/>
                  </a:cubicBezTo>
                  <a:cubicBezTo>
                    <a:pt x="159" y="321"/>
                    <a:pt x="126" y="340"/>
                    <a:pt x="93" y="351"/>
                  </a:cubicBezTo>
                  <a:cubicBezTo>
                    <a:pt x="83" y="354"/>
                    <a:pt x="74" y="358"/>
                    <a:pt x="64" y="360"/>
                  </a:cubicBezTo>
                  <a:cubicBezTo>
                    <a:pt x="56" y="360"/>
                    <a:pt x="50" y="364"/>
                    <a:pt x="43" y="368"/>
                  </a:cubicBezTo>
                  <a:cubicBezTo>
                    <a:pt x="21" y="372"/>
                    <a:pt x="15" y="359"/>
                    <a:pt x="13" y="340"/>
                  </a:cubicBezTo>
                  <a:cubicBezTo>
                    <a:pt x="27" y="269"/>
                    <a:pt x="18" y="199"/>
                    <a:pt x="0" y="129"/>
                  </a:cubicBezTo>
                  <a:cubicBezTo>
                    <a:pt x="0" y="125"/>
                    <a:pt x="1" y="121"/>
                    <a:pt x="3" y="117"/>
                  </a:cubicBezTo>
                  <a:cubicBezTo>
                    <a:pt x="8" y="77"/>
                    <a:pt x="8" y="36"/>
                    <a:pt x="32" y="0"/>
                  </a:cubicBezTo>
                  <a:cubicBezTo>
                    <a:pt x="66" y="16"/>
                    <a:pt x="67" y="49"/>
                    <a:pt x="75" y="79"/>
                  </a:cubicBezTo>
                  <a:cubicBezTo>
                    <a:pt x="68" y="103"/>
                    <a:pt x="63" y="127"/>
                    <a:pt x="67" y="147"/>
                  </a:cubicBezTo>
                  <a:cubicBezTo>
                    <a:pt x="70" y="130"/>
                    <a:pt x="57" y="104"/>
                    <a:pt x="82" y="87"/>
                  </a:cubicBezTo>
                  <a:cubicBezTo>
                    <a:pt x="85" y="82"/>
                    <a:pt x="89" y="78"/>
                    <a:pt x="92" y="73"/>
                  </a:cubicBezTo>
                  <a:cubicBezTo>
                    <a:pt x="111" y="79"/>
                    <a:pt x="105" y="95"/>
                    <a:pt x="104" y="108"/>
                  </a:cubicBezTo>
                  <a:cubicBezTo>
                    <a:pt x="102" y="126"/>
                    <a:pt x="105" y="146"/>
                    <a:pt x="98" y="161"/>
                  </a:cubicBezTo>
                  <a:cubicBezTo>
                    <a:pt x="83" y="201"/>
                    <a:pt x="109" y="224"/>
                    <a:pt x="128" y="251"/>
                  </a:cubicBezTo>
                  <a:cubicBezTo>
                    <a:pt x="135" y="262"/>
                    <a:pt x="144" y="268"/>
                    <a:pt x="157" y="264"/>
                  </a:cubicBezTo>
                  <a:cubicBezTo>
                    <a:pt x="170" y="261"/>
                    <a:pt x="177" y="252"/>
                    <a:pt x="179" y="240"/>
                  </a:cubicBezTo>
                  <a:cubicBezTo>
                    <a:pt x="183" y="219"/>
                    <a:pt x="189" y="197"/>
                    <a:pt x="184" y="175"/>
                  </a:cubicBezTo>
                  <a:cubicBezTo>
                    <a:pt x="181" y="165"/>
                    <a:pt x="180" y="155"/>
                    <a:pt x="181" y="145"/>
                  </a:cubicBezTo>
                  <a:cubicBezTo>
                    <a:pt x="182" y="131"/>
                    <a:pt x="182" y="113"/>
                    <a:pt x="200" y="112"/>
                  </a:cubicBezTo>
                  <a:cubicBezTo>
                    <a:pt x="215" y="111"/>
                    <a:pt x="219" y="128"/>
                    <a:pt x="220" y="140"/>
                  </a:cubicBezTo>
                  <a:cubicBezTo>
                    <a:pt x="223" y="167"/>
                    <a:pt x="230" y="194"/>
                    <a:pt x="213" y="219"/>
                  </a:cubicBezTo>
                  <a:close/>
                </a:path>
              </a:pathLst>
            </a:custGeom>
            <a:solidFill>
              <a:srgbClr val="F1BB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6" name="Freeform 34"/>
            <p:cNvSpPr/>
            <p:nvPr/>
          </p:nvSpPr>
          <p:spPr bwMode="auto">
            <a:xfrm>
              <a:off x="10915650" y="5519738"/>
              <a:ext cx="303213" cy="309563"/>
            </a:xfrm>
            <a:custGeom>
              <a:avLst/>
              <a:gdLst>
                <a:gd name="T0" fmla="*/ 12 w 252"/>
                <a:gd name="T1" fmla="*/ 159 h 257"/>
                <a:gd name="T2" fmla="*/ 8 w 252"/>
                <a:gd name="T3" fmla="*/ 106 h 257"/>
                <a:gd name="T4" fmla="*/ 36 w 252"/>
                <a:gd name="T5" fmla="*/ 69 h 257"/>
                <a:gd name="T6" fmla="*/ 60 w 252"/>
                <a:gd name="T7" fmla="*/ 42 h 257"/>
                <a:gd name="T8" fmla="*/ 69 w 252"/>
                <a:gd name="T9" fmla="*/ 3 h 257"/>
                <a:gd name="T10" fmla="*/ 104 w 252"/>
                <a:gd name="T11" fmla="*/ 34 h 257"/>
                <a:gd name="T12" fmla="*/ 134 w 252"/>
                <a:gd name="T13" fmla="*/ 53 h 257"/>
                <a:gd name="T14" fmla="*/ 148 w 252"/>
                <a:gd name="T15" fmla="*/ 59 h 257"/>
                <a:gd name="T16" fmla="*/ 222 w 252"/>
                <a:gd name="T17" fmla="*/ 82 h 257"/>
                <a:gd name="T18" fmla="*/ 252 w 252"/>
                <a:gd name="T19" fmla="*/ 99 h 257"/>
                <a:gd name="T20" fmla="*/ 222 w 252"/>
                <a:gd name="T21" fmla="*/ 132 h 257"/>
                <a:gd name="T22" fmla="*/ 237 w 252"/>
                <a:gd name="T23" fmla="*/ 223 h 257"/>
                <a:gd name="T24" fmla="*/ 229 w 252"/>
                <a:gd name="T25" fmla="*/ 252 h 257"/>
                <a:gd name="T26" fmla="*/ 199 w 252"/>
                <a:gd name="T27" fmla="*/ 241 h 257"/>
                <a:gd name="T28" fmla="*/ 140 w 252"/>
                <a:gd name="T29" fmla="*/ 170 h 257"/>
                <a:gd name="T30" fmla="*/ 107 w 252"/>
                <a:gd name="T31" fmla="*/ 177 h 257"/>
                <a:gd name="T32" fmla="*/ 100 w 252"/>
                <a:gd name="T33" fmla="*/ 199 h 257"/>
                <a:gd name="T34" fmla="*/ 85 w 252"/>
                <a:gd name="T35" fmla="*/ 231 h 257"/>
                <a:gd name="T36" fmla="*/ 48 w 252"/>
                <a:gd name="T37" fmla="*/ 214 h 257"/>
                <a:gd name="T38" fmla="*/ 18 w 252"/>
                <a:gd name="T39" fmla="*/ 195 h 257"/>
                <a:gd name="T40" fmla="*/ 12 w 252"/>
                <a:gd name="T41" fmla="*/ 159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2" h="257">
                  <a:moveTo>
                    <a:pt x="12" y="159"/>
                  </a:moveTo>
                  <a:cubicBezTo>
                    <a:pt x="15" y="141"/>
                    <a:pt x="12" y="124"/>
                    <a:pt x="8" y="106"/>
                  </a:cubicBezTo>
                  <a:cubicBezTo>
                    <a:pt x="4" y="87"/>
                    <a:pt x="8" y="63"/>
                    <a:pt x="36" y="69"/>
                  </a:cubicBezTo>
                  <a:cubicBezTo>
                    <a:pt x="67" y="76"/>
                    <a:pt x="58" y="57"/>
                    <a:pt x="60" y="42"/>
                  </a:cubicBezTo>
                  <a:cubicBezTo>
                    <a:pt x="62" y="28"/>
                    <a:pt x="51" y="6"/>
                    <a:pt x="69" y="3"/>
                  </a:cubicBezTo>
                  <a:cubicBezTo>
                    <a:pt x="84" y="0"/>
                    <a:pt x="95" y="21"/>
                    <a:pt x="104" y="34"/>
                  </a:cubicBezTo>
                  <a:cubicBezTo>
                    <a:pt x="112" y="44"/>
                    <a:pt x="105" y="78"/>
                    <a:pt x="134" y="53"/>
                  </a:cubicBezTo>
                  <a:cubicBezTo>
                    <a:pt x="136" y="52"/>
                    <a:pt x="144" y="56"/>
                    <a:pt x="148" y="59"/>
                  </a:cubicBezTo>
                  <a:cubicBezTo>
                    <a:pt x="169" y="79"/>
                    <a:pt x="194" y="83"/>
                    <a:pt x="222" y="82"/>
                  </a:cubicBezTo>
                  <a:cubicBezTo>
                    <a:pt x="235" y="82"/>
                    <a:pt x="248" y="84"/>
                    <a:pt x="252" y="99"/>
                  </a:cubicBezTo>
                  <a:cubicBezTo>
                    <a:pt x="221" y="91"/>
                    <a:pt x="220" y="113"/>
                    <a:pt x="222" y="132"/>
                  </a:cubicBezTo>
                  <a:cubicBezTo>
                    <a:pt x="225" y="163"/>
                    <a:pt x="233" y="192"/>
                    <a:pt x="237" y="223"/>
                  </a:cubicBezTo>
                  <a:cubicBezTo>
                    <a:pt x="239" y="233"/>
                    <a:pt x="244" y="247"/>
                    <a:pt x="229" y="252"/>
                  </a:cubicBezTo>
                  <a:cubicBezTo>
                    <a:pt x="217" y="257"/>
                    <a:pt x="207" y="250"/>
                    <a:pt x="199" y="241"/>
                  </a:cubicBezTo>
                  <a:cubicBezTo>
                    <a:pt x="179" y="218"/>
                    <a:pt x="158" y="195"/>
                    <a:pt x="140" y="170"/>
                  </a:cubicBezTo>
                  <a:cubicBezTo>
                    <a:pt x="121" y="144"/>
                    <a:pt x="114" y="155"/>
                    <a:pt x="107" y="177"/>
                  </a:cubicBezTo>
                  <a:cubicBezTo>
                    <a:pt x="104" y="184"/>
                    <a:pt x="102" y="192"/>
                    <a:pt x="100" y="199"/>
                  </a:cubicBezTo>
                  <a:cubicBezTo>
                    <a:pt x="97" y="211"/>
                    <a:pt x="102" y="227"/>
                    <a:pt x="85" y="231"/>
                  </a:cubicBezTo>
                  <a:cubicBezTo>
                    <a:pt x="69" y="234"/>
                    <a:pt x="60" y="220"/>
                    <a:pt x="48" y="214"/>
                  </a:cubicBezTo>
                  <a:cubicBezTo>
                    <a:pt x="37" y="208"/>
                    <a:pt x="42" y="176"/>
                    <a:pt x="18" y="195"/>
                  </a:cubicBezTo>
                  <a:cubicBezTo>
                    <a:pt x="0" y="185"/>
                    <a:pt x="4" y="173"/>
                    <a:pt x="12" y="159"/>
                  </a:cubicBezTo>
                  <a:close/>
                </a:path>
              </a:pathLst>
            </a:custGeom>
            <a:solidFill>
              <a:srgbClr val="F2C6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7" name="Freeform 35"/>
            <p:cNvSpPr/>
            <p:nvPr/>
          </p:nvSpPr>
          <p:spPr bwMode="auto">
            <a:xfrm>
              <a:off x="11107738" y="5715000"/>
              <a:ext cx="466725" cy="303213"/>
            </a:xfrm>
            <a:custGeom>
              <a:avLst/>
              <a:gdLst>
                <a:gd name="T0" fmla="*/ 52 w 386"/>
                <a:gd name="T1" fmla="*/ 166 h 251"/>
                <a:gd name="T2" fmla="*/ 146 w 386"/>
                <a:gd name="T3" fmla="*/ 70 h 251"/>
                <a:gd name="T4" fmla="*/ 371 w 386"/>
                <a:gd name="T5" fmla="*/ 21 h 251"/>
                <a:gd name="T6" fmla="*/ 373 w 386"/>
                <a:gd name="T7" fmla="*/ 55 h 251"/>
                <a:gd name="T8" fmla="*/ 357 w 386"/>
                <a:gd name="T9" fmla="*/ 94 h 251"/>
                <a:gd name="T10" fmla="*/ 277 w 386"/>
                <a:gd name="T11" fmla="*/ 135 h 251"/>
                <a:gd name="T12" fmla="*/ 237 w 386"/>
                <a:gd name="T13" fmla="*/ 131 h 251"/>
                <a:gd name="T14" fmla="*/ 223 w 386"/>
                <a:gd name="T15" fmla="*/ 132 h 251"/>
                <a:gd name="T16" fmla="*/ 178 w 386"/>
                <a:gd name="T17" fmla="*/ 162 h 251"/>
                <a:gd name="T18" fmla="*/ 139 w 386"/>
                <a:gd name="T19" fmla="*/ 168 h 251"/>
                <a:gd name="T20" fmla="*/ 125 w 386"/>
                <a:gd name="T21" fmla="*/ 168 h 251"/>
                <a:gd name="T22" fmla="*/ 61 w 386"/>
                <a:gd name="T23" fmla="*/ 231 h 251"/>
                <a:gd name="T24" fmla="*/ 16 w 386"/>
                <a:gd name="T25" fmla="*/ 237 h 251"/>
                <a:gd name="T26" fmla="*/ 29 w 386"/>
                <a:gd name="T27" fmla="*/ 196 h 251"/>
                <a:gd name="T28" fmla="*/ 52 w 386"/>
                <a:gd name="T29" fmla="*/ 16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6" h="251">
                  <a:moveTo>
                    <a:pt x="52" y="166"/>
                  </a:moveTo>
                  <a:cubicBezTo>
                    <a:pt x="84" y="134"/>
                    <a:pt x="108" y="96"/>
                    <a:pt x="146" y="70"/>
                  </a:cubicBezTo>
                  <a:cubicBezTo>
                    <a:pt x="214" y="23"/>
                    <a:pt x="288" y="0"/>
                    <a:pt x="371" y="21"/>
                  </a:cubicBezTo>
                  <a:cubicBezTo>
                    <a:pt x="386" y="31"/>
                    <a:pt x="385" y="43"/>
                    <a:pt x="373" y="55"/>
                  </a:cubicBezTo>
                  <a:cubicBezTo>
                    <a:pt x="363" y="66"/>
                    <a:pt x="353" y="77"/>
                    <a:pt x="357" y="94"/>
                  </a:cubicBezTo>
                  <a:cubicBezTo>
                    <a:pt x="330" y="106"/>
                    <a:pt x="306" y="126"/>
                    <a:pt x="277" y="135"/>
                  </a:cubicBezTo>
                  <a:cubicBezTo>
                    <a:pt x="264" y="139"/>
                    <a:pt x="248" y="150"/>
                    <a:pt x="237" y="131"/>
                  </a:cubicBezTo>
                  <a:cubicBezTo>
                    <a:pt x="230" y="120"/>
                    <a:pt x="226" y="130"/>
                    <a:pt x="223" y="132"/>
                  </a:cubicBezTo>
                  <a:cubicBezTo>
                    <a:pt x="208" y="143"/>
                    <a:pt x="192" y="151"/>
                    <a:pt x="178" y="162"/>
                  </a:cubicBezTo>
                  <a:cubicBezTo>
                    <a:pt x="166" y="170"/>
                    <a:pt x="154" y="178"/>
                    <a:pt x="139" y="168"/>
                  </a:cubicBezTo>
                  <a:cubicBezTo>
                    <a:pt x="133" y="164"/>
                    <a:pt x="126" y="159"/>
                    <a:pt x="125" y="168"/>
                  </a:cubicBezTo>
                  <a:cubicBezTo>
                    <a:pt x="118" y="204"/>
                    <a:pt x="80" y="207"/>
                    <a:pt x="61" y="231"/>
                  </a:cubicBezTo>
                  <a:cubicBezTo>
                    <a:pt x="52" y="243"/>
                    <a:pt x="30" y="251"/>
                    <a:pt x="16" y="237"/>
                  </a:cubicBezTo>
                  <a:cubicBezTo>
                    <a:pt x="0" y="220"/>
                    <a:pt x="17" y="207"/>
                    <a:pt x="29" y="196"/>
                  </a:cubicBezTo>
                  <a:cubicBezTo>
                    <a:pt x="39" y="187"/>
                    <a:pt x="49" y="179"/>
                    <a:pt x="52" y="166"/>
                  </a:cubicBezTo>
                  <a:close/>
                </a:path>
              </a:pathLst>
            </a:custGeom>
            <a:solidFill>
              <a:srgbClr val="509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9" name="Freeform 37"/>
            <p:cNvSpPr/>
            <p:nvPr/>
          </p:nvSpPr>
          <p:spPr bwMode="auto">
            <a:xfrm>
              <a:off x="10280650" y="1463675"/>
              <a:ext cx="280988" cy="430213"/>
            </a:xfrm>
            <a:custGeom>
              <a:avLst/>
              <a:gdLst>
                <a:gd name="T0" fmla="*/ 84 w 233"/>
                <a:gd name="T1" fmla="*/ 317 h 357"/>
                <a:gd name="T2" fmla="*/ 0 w 233"/>
                <a:gd name="T3" fmla="*/ 265 h 357"/>
                <a:gd name="T4" fmla="*/ 67 w 233"/>
                <a:gd name="T5" fmla="*/ 293 h 357"/>
                <a:gd name="T6" fmla="*/ 69 w 233"/>
                <a:gd name="T7" fmla="*/ 274 h 357"/>
                <a:gd name="T8" fmla="*/ 82 w 233"/>
                <a:gd name="T9" fmla="*/ 253 h 357"/>
                <a:gd name="T10" fmla="*/ 106 w 233"/>
                <a:gd name="T11" fmla="*/ 239 h 357"/>
                <a:gd name="T12" fmla="*/ 94 w 233"/>
                <a:gd name="T13" fmla="*/ 217 h 357"/>
                <a:gd name="T14" fmla="*/ 71 w 233"/>
                <a:gd name="T15" fmla="*/ 155 h 357"/>
                <a:gd name="T16" fmla="*/ 63 w 233"/>
                <a:gd name="T17" fmla="*/ 124 h 357"/>
                <a:gd name="T18" fmla="*/ 58 w 233"/>
                <a:gd name="T19" fmla="*/ 33 h 357"/>
                <a:gd name="T20" fmla="*/ 84 w 233"/>
                <a:gd name="T21" fmla="*/ 16 h 357"/>
                <a:gd name="T22" fmla="*/ 131 w 233"/>
                <a:gd name="T23" fmla="*/ 75 h 357"/>
                <a:gd name="T24" fmla="*/ 179 w 233"/>
                <a:gd name="T25" fmla="*/ 156 h 357"/>
                <a:gd name="T26" fmla="*/ 193 w 233"/>
                <a:gd name="T27" fmla="*/ 155 h 357"/>
                <a:gd name="T28" fmla="*/ 210 w 233"/>
                <a:gd name="T29" fmla="*/ 130 h 357"/>
                <a:gd name="T30" fmla="*/ 183 w 233"/>
                <a:gd name="T31" fmla="*/ 220 h 357"/>
                <a:gd name="T32" fmla="*/ 144 w 233"/>
                <a:gd name="T33" fmla="*/ 251 h 357"/>
                <a:gd name="T34" fmla="*/ 188 w 233"/>
                <a:gd name="T35" fmla="*/ 281 h 357"/>
                <a:gd name="T36" fmla="*/ 201 w 233"/>
                <a:gd name="T37" fmla="*/ 289 h 357"/>
                <a:gd name="T38" fmla="*/ 183 w 233"/>
                <a:gd name="T39" fmla="*/ 337 h 357"/>
                <a:gd name="T40" fmla="*/ 136 w 233"/>
                <a:gd name="T41" fmla="*/ 357 h 357"/>
                <a:gd name="T42" fmla="*/ 84 w 233"/>
                <a:gd name="T43" fmla="*/ 317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3" h="357">
                  <a:moveTo>
                    <a:pt x="84" y="317"/>
                  </a:moveTo>
                  <a:cubicBezTo>
                    <a:pt x="39" y="329"/>
                    <a:pt x="28" y="288"/>
                    <a:pt x="0" y="265"/>
                  </a:cubicBezTo>
                  <a:cubicBezTo>
                    <a:pt x="33" y="258"/>
                    <a:pt x="49" y="281"/>
                    <a:pt x="67" y="293"/>
                  </a:cubicBezTo>
                  <a:cubicBezTo>
                    <a:pt x="77" y="284"/>
                    <a:pt x="72" y="280"/>
                    <a:pt x="69" y="274"/>
                  </a:cubicBezTo>
                  <a:cubicBezTo>
                    <a:pt x="61" y="260"/>
                    <a:pt x="53" y="245"/>
                    <a:pt x="82" y="253"/>
                  </a:cubicBezTo>
                  <a:cubicBezTo>
                    <a:pt x="94" y="256"/>
                    <a:pt x="102" y="251"/>
                    <a:pt x="106" y="239"/>
                  </a:cubicBezTo>
                  <a:cubicBezTo>
                    <a:pt x="108" y="229"/>
                    <a:pt x="101" y="225"/>
                    <a:pt x="94" y="217"/>
                  </a:cubicBezTo>
                  <a:cubicBezTo>
                    <a:pt x="80" y="202"/>
                    <a:pt x="54" y="185"/>
                    <a:pt x="71" y="155"/>
                  </a:cubicBezTo>
                  <a:cubicBezTo>
                    <a:pt x="79" y="142"/>
                    <a:pt x="70" y="133"/>
                    <a:pt x="63" y="124"/>
                  </a:cubicBezTo>
                  <a:cubicBezTo>
                    <a:pt x="61" y="94"/>
                    <a:pt x="58" y="64"/>
                    <a:pt x="58" y="33"/>
                  </a:cubicBezTo>
                  <a:cubicBezTo>
                    <a:pt x="58" y="18"/>
                    <a:pt x="61" y="0"/>
                    <a:pt x="84" y="16"/>
                  </a:cubicBezTo>
                  <a:cubicBezTo>
                    <a:pt x="104" y="32"/>
                    <a:pt x="124" y="48"/>
                    <a:pt x="131" y="75"/>
                  </a:cubicBezTo>
                  <a:cubicBezTo>
                    <a:pt x="141" y="105"/>
                    <a:pt x="163" y="129"/>
                    <a:pt x="179" y="156"/>
                  </a:cubicBezTo>
                  <a:cubicBezTo>
                    <a:pt x="183" y="162"/>
                    <a:pt x="189" y="163"/>
                    <a:pt x="193" y="155"/>
                  </a:cubicBezTo>
                  <a:cubicBezTo>
                    <a:pt x="198" y="146"/>
                    <a:pt x="199" y="134"/>
                    <a:pt x="210" y="130"/>
                  </a:cubicBezTo>
                  <a:cubicBezTo>
                    <a:pt x="233" y="170"/>
                    <a:pt x="224" y="196"/>
                    <a:pt x="183" y="220"/>
                  </a:cubicBezTo>
                  <a:cubicBezTo>
                    <a:pt x="169" y="229"/>
                    <a:pt x="144" y="227"/>
                    <a:pt x="144" y="251"/>
                  </a:cubicBezTo>
                  <a:cubicBezTo>
                    <a:pt x="145" y="278"/>
                    <a:pt x="171" y="274"/>
                    <a:pt x="188" y="281"/>
                  </a:cubicBezTo>
                  <a:cubicBezTo>
                    <a:pt x="192" y="283"/>
                    <a:pt x="197" y="286"/>
                    <a:pt x="201" y="289"/>
                  </a:cubicBezTo>
                  <a:cubicBezTo>
                    <a:pt x="220" y="314"/>
                    <a:pt x="205" y="328"/>
                    <a:pt x="183" y="337"/>
                  </a:cubicBezTo>
                  <a:cubicBezTo>
                    <a:pt x="167" y="343"/>
                    <a:pt x="150" y="347"/>
                    <a:pt x="136" y="357"/>
                  </a:cubicBezTo>
                  <a:cubicBezTo>
                    <a:pt x="112" y="352"/>
                    <a:pt x="95" y="338"/>
                    <a:pt x="84" y="317"/>
                  </a:cubicBezTo>
                  <a:close/>
                </a:path>
              </a:pathLst>
            </a:custGeom>
            <a:solidFill>
              <a:srgbClr val="F1BB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0" name="Freeform 38"/>
            <p:cNvSpPr/>
            <p:nvPr/>
          </p:nvSpPr>
          <p:spPr bwMode="auto">
            <a:xfrm>
              <a:off x="10612438" y="1427163"/>
              <a:ext cx="223838" cy="331788"/>
            </a:xfrm>
            <a:custGeom>
              <a:avLst/>
              <a:gdLst>
                <a:gd name="T0" fmla="*/ 141 w 186"/>
                <a:gd name="T1" fmla="*/ 208 h 274"/>
                <a:gd name="T2" fmla="*/ 139 w 186"/>
                <a:gd name="T3" fmla="*/ 131 h 274"/>
                <a:gd name="T4" fmla="*/ 130 w 186"/>
                <a:gd name="T5" fmla="*/ 104 h 274"/>
                <a:gd name="T6" fmla="*/ 119 w 186"/>
                <a:gd name="T7" fmla="*/ 145 h 274"/>
                <a:gd name="T8" fmla="*/ 119 w 186"/>
                <a:gd name="T9" fmla="*/ 231 h 274"/>
                <a:gd name="T10" fmla="*/ 82 w 186"/>
                <a:gd name="T11" fmla="*/ 267 h 274"/>
                <a:gd name="T12" fmla="*/ 45 w 186"/>
                <a:gd name="T13" fmla="*/ 245 h 274"/>
                <a:gd name="T14" fmla="*/ 9 w 186"/>
                <a:gd name="T15" fmla="*/ 208 h 274"/>
                <a:gd name="T16" fmla="*/ 10 w 186"/>
                <a:gd name="T17" fmla="*/ 185 h 274"/>
                <a:gd name="T18" fmla="*/ 20 w 186"/>
                <a:gd name="T19" fmla="*/ 62 h 274"/>
                <a:gd name="T20" fmla="*/ 22 w 186"/>
                <a:gd name="T21" fmla="*/ 55 h 274"/>
                <a:gd name="T22" fmla="*/ 64 w 186"/>
                <a:gd name="T23" fmla="*/ 1 h 274"/>
                <a:gd name="T24" fmla="*/ 112 w 186"/>
                <a:gd name="T25" fmla="*/ 59 h 274"/>
                <a:gd name="T26" fmla="*/ 119 w 186"/>
                <a:gd name="T27" fmla="*/ 78 h 274"/>
                <a:gd name="T28" fmla="*/ 172 w 186"/>
                <a:gd name="T29" fmla="*/ 163 h 274"/>
                <a:gd name="T30" fmla="*/ 141 w 186"/>
                <a:gd name="T31" fmla="*/ 208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6" h="274">
                  <a:moveTo>
                    <a:pt x="141" y="208"/>
                  </a:moveTo>
                  <a:cubicBezTo>
                    <a:pt x="141" y="182"/>
                    <a:pt x="141" y="157"/>
                    <a:pt x="139" y="131"/>
                  </a:cubicBezTo>
                  <a:cubicBezTo>
                    <a:pt x="139" y="123"/>
                    <a:pt x="134" y="114"/>
                    <a:pt x="130" y="104"/>
                  </a:cubicBezTo>
                  <a:cubicBezTo>
                    <a:pt x="112" y="115"/>
                    <a:pt x="115" y="133"/>
                    <a:pt x="119" y="145"/>
                  </a:cubicBezTo>
                  <a:cubicBezTo>
                    <a:pt x="128" y="174"/>
                    <a:pt x="120" y="202"/>
                    <a:pt x="119" y="231"/>
                  </a:cubicBezTo>
                  <a:cubicBezTo>
                    <a:pt x="117" y="258"/>
                    <a:pt x="100" y="262"/>
                    <a:pt x="82" y="267"/>
                  </a:cubicBezTo>
                  <a:cubicBezTo>
                    <a:pt x="62" y="274"/>
                    <a:pt x="55" y="261"/>
                    <a:pt x="45" y="245"/>
                  </a:cubicBezTo>
                  <a:cubicBezTo>
                    <a:pt x="37" y="232"/>
                    <a:pt x="36" y="208"/>
                    <a:pt x="9" y="208"/>
                  </a:cubicBezTo>
                  <a:cubicBezTo>
                    <a:pt x="0" y="207"/>
                    <a:pt x="8" y="193"/>
                    <a:pt x="10" y="185"/>
                  </a:cubicBezTo>
                  <a:cubicBezTo>
                    <a:pt x="19" y="144"/>
                    <a:pt x="25" y="104"/>
                    <a:pt x="20" y="62"/>
                  </a:cubicBezTo>
                  <a:cubicBezTo>
                    <a:pt x="20" y="60"/>
                    <a:pt x="20" y="56"/>
                    <a:pt x="22" y="55"/>
                  </a:cubicBezTo>
                  <a:cubicBezTo>
                    <a:pt x="36" y="37"/>
                    <a:pt x="33" y="0"/>
                    <a:pt x="64" y="1"/>
                  </a:cubicBezTo>
                  <a:cubicBezTo>
                    <a:pt x="95" y="2"/>
                    <a:pt x="102" y="34"/>
                    <a:pt x="112" y="59"/>
                  </a:cubicBezTo>
                  <a:cubicBezTo>
                    <a:pt x="111" y="67"/>
                    <a:pt x="111" y="78"/>
                    <a:pt x="119" y="78"/>
                  </a:cubicBezTo>
                  <a:cubicBezTo>
                    <a:pt x="175" y="82"/>
                    <a:pt x="157" y="133"/>
                    <a:pt x="172" y="163"/>
                  </a:cubicBezTo>
                  <a:cubicBezTo>
                    <a:pt x="186" y="191"/>
                    <a:pt x="168" y="204"/>
                    <a:pt x="141" y="208"/>
                  </a:cubicBezTo>
                  <a:close/>
                </a:path>
              </a:pathLst>
            </a:custGeom>
            <a:solidFill>
              <a:srgbClr val="F5D4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" name="Freeform 39"/>
            <p:cNvSpPr/>
            <p:nvPr/>
          </p:nvSpPr>
          <p:spPr bwMode="auto">
            <a:xfrm>
              <a:off x="9331325" y="2559050"/>
              <a:ext cx="333375" cy="379413"/>
            </a:xfrm>
            <a:custGeom>
              <a:avLst/>
              <a:gdLst>
                <a:gd name="T0" fmla="*/ 45 w 277"/>
                <a:gd name="T1" fmla="*/ 258 h 314"/>
                <a:gd name="T2" fmla="*/ 10 w 277"/>
                <a:gd name="T3" fmla="*/ 199 h 314"/>
                <a:gd name="T4" fmla="*/ 27 w 277"/>
                <a:gd name="T5" fmla="*/ 168 h 314"/>
                <a:gd name="T6" fmla="*/ 85 w 277"/>
                <a:gd name="T7" fmla="*/ 113 h 314"/>
                <a:gd name="T8" fmla="*/ 90 w 277"/>
                <a:gd name="T9" fmla="*/ 79 h 314"/>
                <a:gd name="T10" fmla="*/ 222 w 277"/>
                <a:gd name="T11" fmla="*/ 6 h 314"/>
                <a:gd name="T12" fmla="*/ 261 w 277"/>
                <a:gd name="T13" fmla="*/ 14 h 314"/>
                <a:gd name="T14" fmla="*/ 257 w 277"/>
                <a:gd name="T15" fmla="*/ 109 h 314"/>
                <a:gd name="T16" fmla="*/ 224 w 277"/>
                <a:gd name="T17" fmla="*/ 140 h 314"/>
                <a:gd name="T18" fmla="*/ 147 w 277"/>
                <a:gd name="T19" fmla="*/ 109 h 314"/>
                <a:gd name="T20" fmla="*/ 142 w 277"/>
                <a:gd name="T21" fmla="*/ 142 h 314"/>
                <a:gd name="T22" fmla="*/ 88 w 277"/>
                <a:gd name="T23" fmla="*/ 233 h 314"/>
                <a:gd name="T24" fmla="*/ 125 w 277"/>
                <a:gd name="T25" fmla="*/ 248 h 314"/>
                <a:gd name="T26" fmla="*/ 90 w 277"/>
                <a:gd name="T27" fmla="*/ 297 h 314"/>
                <a:gd name="T28" fmla="*/ 34 w 277"/>
                <a:gd name="T29" fmla="*/ 282 h 314"/>
                <a:gd name="T30" fmla="*/ 73 w 277"/>
                <a:gd name="T31" fmla="*/ 261 h 314"/>
                <a:gd name="T32" fmla="*/ 77 w 277"/>
                <a:gd name="T33" fmla="*/ 259 h 314"/>
                <a:gd name="T34" fmla="*/ 74 w 277"/>
                <a:gd name="T35" fmla="*/ 261 h 314"/>
                <a:gd name="T36" fmla="*/ 45 w 277"/>
                <a:gd name="T37" fmla="*/ 258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7" h="314">
                  <a:moveTo>
                    <a:pt x="45" y="258"/>
                  </a:moveTo>
                  <a:cubicBezTo>
                    <a:pt x="29" y="241"/>
                    <a:pt x="27" y="216"/>
                    <a:pt x="10" y="199"/>
                  </a:cubicBezTo>
                  <a:cubicBezTo>
                    <a:pt x="0" y="187"/>
                    <a:pt x="18" y="177"/>
                    <a:pt x="27" y="168"/>
                  </a:cubicBezTo>
                  <a:cubicBezTo>
                    <a:pt x="45" y="149"/>
                    <a:pt x="66" y="132"/>
                    <a:pt x="85" y="113"/>
                  </a:cubicBezTo>
                  <a:cubicBezTo>
                    <a:pt x="95" y="103"/>
                    <a:pt x="108" y="93"/>
                    <a:pt x="90" y="79"/>
                  </a:cubicBezTo>
                  <a:cubicBezTo>
                    <a:pt x="132" y="51"/>
                    <a:pt x="168" y="12"/>
                    <a:pt x="222" y="6"/>
                  </a:cubicBezTo>
                  <a:cubicBezTo>
                    <a:pt x="237" y="4"/>
                    <a:pt x="250" y="0"/>
                    <a:pt x="261" y="14"/>
                  </a:cubicBezTo>
                  <a:cubicBezTo>
                    <a:pt x="277" y="46"/>
                    <a:pt x="252" y="77"/>
                    <a:pt x="257" y="109"/>
                  </a:cubicBezTo>
                  <a:cubicBezTo>
                    <a:pt x="251" y="125"/>
                    <a:pt x="240" y="135"/>
                    <a:pt x="224" y="140"/>
                  </a:cubicBezTo>
                  <a:cubicBezTo>
                    <a:pt x="194" y="143"/>
                    <a:pt x="172" y="122"/>
                    <a:pt x="147" y="109"/>
                  </a:cubicBezTo>
                  <a:cubicBezTo>
                    <a:pt x="135" y="119"/>
                    <a:pt x="145" y="131"/>
                    <a:pt x="142" y="142"/>
                  </a:cubicBezTo>
                  <a:cubicBezTo>
                    <a:pt x="138" y="176"/>
                    <a:pt x="130" y="209"/>
                    <a:pt x="88" y="233"/>
                  </a:cubicBezTo>
                  <a:cubicBezTo>
                    <a:pt x="108" y="234"/>
                    <a:pt x="125" y="232"/>
                    <a:pt x="125" y="248"/>
                  </a:cubicBezTo>
                  <a:cubicBezTo>
                    <a:pt x="126" y="272"/>
                    <a:pt x="111" y="287"/>
                    <a:pt x="90" y="297"/>
                  </a:cubicBezTo>
                  <a:cubicBezTo>
                    <a:pt x="69" y="301"/>
                    <a:pt x="45" y="314"/>
                    <a:pt x="34" y="282"/>
                  </a:cubicBezTo>
                  <a:cubicBezTo>
                    <a:pt x="39" y="259"/>
                    <a:pt x="63" y="271"/>
                    <a:pt x="73" y="261"/>
                  </a:cubicBezTo>
                  <a:cubicBezTo>
                    <a:pt x="80" y="260"/>
                    <a:pt x="76" y="254"/>
                    <a:pt x="77" y="259"/>
                  </a:cubicBezTo>
                  <a:cubicBezTo>
                    <a:pt x="78" y="260"/>
                    <a:pt x="76" y="260"/>
                    <a:pt x="74" y="261"/>
                  </a:cubicBezTo>
                  <a:cubicBezTo>
                    <a:pt x="64" y="264"/>
                    <a:pt x="54" y="267"/>
                    <a:pt x="45" y="258"/>
                  </a:cubicBezTo>
                  <a:close/>
                </a:path>
              </a:pathLst>
            </a:custGeom>
            <a:solidFill>
              <a:srgbClr val="EAD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" name="Freeform 40"/>
            <p:cNvSpPr/>
            <p:nvPr/>
          </p:nvSpPr>
          <p:spPr bwMode="auto">
            <a:xfrm>
              <a:off x="8470900" y="2187575"/>
              <a:ext cx="230188" cy="371475"/>
            </a:xfrm>
            <a:custGeom>
              <a:avLst/>
              <a:gdLst>
                <a:gd name="T0" fmla="*/ 16 w 190"/>
                <a:gd name="T1" fmla="*/ 211 h 307"/>
                <a:gd name="T2" fmla="*/ 10 w 190"/>
                <a:gd name="T3" fmla="*/ 25 h 307"/>
                <a:gd name="T4" fmla="*/ 15 w 190"/>
                <a:gd name="T5" fmla="*/ 5 h 307"/>
                <a:gd name="T6" fmla="*/ 41 w 190"/>
                <a:gd name="T7" fmla="*/ 7 h 307"/>
                <a:gd name="T8" fmla="*/ 77 w 190"/>
                <a:gd name="T9" fmla="*/ 51 h 307"/>
                <a:gd name="T10" fmla="*/ 158 w 190"/>
                <a:gd name="T11" fmla="*/ 175 h 307"/>
                <a:gd name="T12" fmla="*/ 170 w 190"/>
                <a:gd name="T13" fmla="*/ 148 h 307"/>
                <a:gd name="T14" fmla="*/ 189 w 190"/>
                <a:gd name="T15" fmla="*/ 253 h 307"/>
                <a:gd name="T16" fmla="*/ 152 w 190"/>
                <a:gd name="T17" fmla="*/ 302 h 307"/>
                <a:gd name="T18" fmla="*/ 88 w 190"/>
                <a:gd name="T19" fmla="*/ 282 h 307"/>
                <a:gd name="T20" fmla="*/ 46 w 190"/>
                <a:gd name="T21" fmla="*/ 201 h 307"/>
                <a:gd name="T22" fmla="*/ 27 w 190"/>
                <a:gd name="T23" fmla="*/ 170 h 307"/>
                <a:gd name="T24" fmla="*/ 27 w 190"/>
                <a:gd name="T25" fmla="*/ 173 h 307"/>
                <a:gd name="T26" fmla="*/ 30 w 190"/>
                <a:gd name="T27" fmla="*/ 176 h 307"/>
                <a:gd name="T28" fmla="*/ 22 w 190"/>
                <a:gd name="T29" fmla="*/ 258 h 307"/>
                <a:gd name="T30" fmla="*/ 16 w 190"/>
                <a:gd name="T31" fmla="*/ 211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" h="307">
                  <a:moveTo>
                    <a:pt x="16" y="211"/>
                  </a:moveTo>
                  <a:cubicBezTo>
                    <a:pt x="19" y="149"/>
                    <a:pt x="29" y="87"/>
                    <a:pt x="10" y="25"/>
                  </a:cubicBezTo>
                  <a:cubicBezTo>
                    <a:pt x="8" y="18"/>
                    <a:pt x="8" y="9"/>
                    <a:pt x="15" y="5"/>
                  </a:cubicBezTo>
                  <a:cubicBezTo>
                    <a:pt x="24" y="0"/>
                    <a:pt x="33" y="1"/>
                    <a:pt x="41" y="7"/>
                  </a:cubicBezTo>
                  <a:cubicBezTo>
                    <a:pt x="56" y="19"/>
                    <a:pt x="69" y="34"/>
                    <a:pt x="77" y="51"/>
                  </a:cubicBezTo>
                  <a:cubicBezTo>
                    <a:pt x="97" y="97"/>
                    <a:pt x="129" y="134"/>
                    <a:pt x="158" y="175"/>
                  </a:cubicBezTo>
                  <a:cubicBezTo>
                    <a:pt x="162" y="165"/>
                    <a:pt x="166" y="157"/>
                    <a:pt x="170" y="148"/>
                  </a:cubicBezTo>
                  <a:cubicBezTo>
                    <a:pt x="190" y="180"/>
                    <a:pt x="181" y="218"/>
                    <a:pt x="189" y="253"/>
                  </a:cubicBezTo>
                  <a:cubicBezTo>
                    <a:pt x="190" y="279"/>
                    <a:pt x="180" y="297"/>
                    <a:pt x="152" y="302"/>
                  </a:cubicBezTo>
                  <a:cubicBezTo>
                    <a:pt x="127" y="307"/>
                    <a:pt x="106" y="306"/>
                    <a:pt x="88" y="282"/>
                  </a:cubicBezTo>
                  <a:cubicBezTo>
                    <a:pt x="70" y="257"/>
                    <a:pt x="43" y="238"/>
                    <a:pt x="46" y="201"/>
                  </a:cubicBezTo>
                  <a:cubicBezTo>
                    <a:pt x="47" y="190"/>
                    <a:pt x="37" y="181"/>
                    <a:pt x="27" y="170"/>
                  </a:cubicBezTo>
                  <a:cubicBezTo>
                    <a:pt x="26" y="168"/>
                    <a:pt x="23" y="177"/>
                    <a:pt x="27" y="173"/>
                  </a:cubicBezTo>
                  <a:cubicBezTo>
                    <a:pt x="28" y="172"/>
                    <a:pt x="29" y="173"/>
                    <a:pt x="30" y="176"/>
                  </a:cubicBezTo>
                  <a:cubicBezTo>
                    <a:pt x="35" y="204"/>
                    <a:pt x="43" y="233"/>
                    <a:pt x="22" y="258"/>
                  </a:cubicBezTo>
                  <a:cubicBezTo>
                    <a:pt x="0" y="245"/>
                    <a:pt x="8" y="228"/>
                    <a:pt x="16" y="211"/>
                  </a:cubicBezTo>
                  <a:close/>
                </a:path>
              </a:pathLst>
            </a:custGeom>
            <a:solidFill>
              <a:srgbClr val="F5E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" name="Freeform 41"/>
            <p:cNvSpPr/>
            <p:nvPr/>
          </p:nvSpPr>
          <p:spPr bwMode="auto">
            <a:xfrm>
              <a:off x="10782300" y="5813425"/>
              <a:ext cx="333375" cy="476250"/>
            </a:xfrm>
            <a:custGeom>
              <a:avLst/>
              <a:gdLst>
                <a:gd name="T0" fmla="*/ 200 w 276"/>
                <a:gd name="T1" fmla="*/ 310 h 395"/>
                <a:gd name="T2" fmla="*/ 171 w 276"/>
                <a:gd name="T3" fmla="*/ 336 h 395"/>
                <a:gd name="T4" fmla="*/ 132 w 276"/>
                <a:gd name="T5" fmla="*/ 395 h 395"/>
                <a:gd name="T6" fmla="*/ 130 w 276"/>
                <a:gd name="T7" fmla="*/ 381 h 395"/>
                <a:gd name="T8" fmla="*/ 129 w 276"/>
                <a:gd name="T9" fmla="*/ 355 h 395"/>
                <a:gd name="T10" fmla="*/ 113 w 276"/>
                <a:gd name="T11" fmla="*/ 261 h 395"/>
                <a:gd name="T12" fmla="*/ 84 w 276"/>
                <a:gd name="T13" fmla="*/ 172 h 395"/>
                <a:gd name="T14" fmla="*/ 30 w 276"/>
                <a:gd name="T15" fmla="*/ 156 h 395"/>
                <a:gd name="T16" fmla="*/ 7 w 276"/>
                <a:gd name="T17" fmla="*/ 154 h 395"/>
                <a:gd name="T18" fmla="*/ 15 w 276"/>
                <a:gd name="T19" fmla="*/ 127 h 395"/>
                <a:gd name="T20" fmla="*/ 91 w 276"/>
                <a:gd name="T21" fmla="*/ 125 h 395"/>
                <a:gd name="T22" fmla="*/ 100 w 276"/>
                <a:gd name="T23" fmla="*/ 113 h 395"/>
                <a:gd name="T24" fmla="*/ 93 w 276"/>
                <a:gd name="T25" fmla="*/ 19 h 395"/>
                <a:gd name="T26" fmla="*/ 131 w 276"/>
                <a:gd name="T27" fmla="*/ 2 h 395"/>
                <a:gd name="T28" fmla="*/ 160 w 276"/>
                <a:gd name="T29" fmla="*/ 245 h 395"/>
                <a:gd name="T30" fmla="*/ 262 w 276"/>
                <a:gd name="T31" fmla="*/ 133 h 395"/>
                <a:gd name="T32" fmla="*/ 273 w 276"/>
                <a:gd name="T33" fmla="*/ 156 h 395"/>
                <a:gd name="T34" fmla="*/ 241 w 276"/>
                <a:gd name="T35" fmla="*/ 205 h 395"/>
                <a:gd name="T36" fmla="*/ 209 w 276"/>
                <a:gd name="T37" fmla="*/ 270 h 395"/>
                <a:gd name="T38" fmla="*/ 200 w 276"/>
                <a:gd name="T39" fmla="*/ 31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395">
                  <a:moveTo>
                    <a:pt x="200" y="310"/>
                  </a:moveTo>
                  <a:cubicBezTo>
                    <a:pt x="181" y="310"/>
                    <a:pt x="165" y="318"/>
                    <a:pt x="171" y="336"/>
                  </a:cubicBezTo>
                  <a:cubicBezTo>
                    <a:pt x="184" y="375"/>
                    <a:pt x="157" y="384"/>
                    <a:pt x="132" y="395"/>
                  </a:cubicBezTo>
                  <a:cubicBezTo>
                    <a:pt x="131" y="390"/>
                    <a:pt x="131" y="386"/>
                    <a:pt x="130" y="381"/>
                  </a:cubicBezTo>
                  <a:cubicBezTo>
                    <a:pt x="126" y="373"/>
                    <a:pt x="128" y="364"/>
                    <a:pt x="129" y="355"/>
                  </a:cubicBezTo>
                  <a:cubicBezTo>
                    <a:pt x="133" y="322"/>
                    <a:pt x="133" y="290"/>
                    <a:pt x="113" y="261"/>
                  </a:cubicBezTo>
                  <a:cubicBezTo>
                    <a:pt x="95" y="234"/>
                    <a:pt x="101" y="199"/>
                    <a:pt x="84" y="172"/>
                  </a:cubicBezTo>
                  <a:cubicBezTo>
                    <a:pt x="71" y="151"/>
                    <a:pt x="58" y="128"/>
                    <a:pt x="30" y="156"/>
                  </a:cubicBezTo>
                  <a:cubicBezTo>
                    <a:pt x="22" y="162"/>
                    <a:pt x="12" y="163"/>
                    <a:pt x="7" y="154"/>
                  </a:cubicBezTo>
                  <a:cubicBezTo>
                    <a:pt x="0" y="143"/>
                    <a:pt x="7" y="133"/>
                    <a:pt x="15" y="127"/>
                  </a:cubicBezTo>
                  <a:cubicBezTo>
                    <a:pt x="40" y="110"/>
                    <a:pt x="65" y="112"/>
                    <a:pt x="91" y="125"/>
                  </a:cubicBezTo>
                  <a:cubicBezTo>
                    <a:pt x="111" y="134"/>
                    <a:pt x="99" y="119"/>
                    <a:pt x="100" y="113"/>
                  </a:cubicBezTo>
                  <a:cubicBezTo>
                    <a:pt x="94" y="82"/>
                    <a:pt x="85" y="51"/>
                    <a:pt x="93" y="19"/>
                  </a:cubicBezTo>
                  <a:cubicBezTo>
                    <a:pt x="100" y="2"/>
                    <a:pt x="115" y="0"/>
                    <a:pt x="131" y="2"/>
                  </a:cubicBezTo>
                  <a:cubicBezTo>
                    <a:pt x="140" y="83"/>
                    <a:pt x="150" y="164"/>
                    <a:pt x="160" y="245"/>
                  </a:cubicBezTo>
                  <a:cubicBezTo>
                    <a:pt x="182" y="194"/>
                    <a:pt x="203" y="147"/>
                    <a:pt x="262" y="133"/>
                  </a:cubicBezTo>
                  <a:cubicBezTo>
                    <a:pt x="273" y="138"/>
                    <a:pt x="276" y="145"/>
                    <a:pt x="273" y="156"/>
                  </a:cubicBezTo>
                  <a:cubicBezTo>
                    <a:pt x="251" y="165"/>
                    <a:pt x="252" y="189"/>
                    <a:pt x="241" y="205"/>
                  </a:cubicBezTo>
                  <a:cubicBezTo>
                    <a:pt x="218" y="221"/>
                    <a:pt x="211" y="244"/>
                    <a:pt x="209" y="270"/>
                  </a:cubicBezTo>
                  <a:cubicBezTo>
                    <a:pt x="209" y="284"/>
                    <a:pt x="203" y="297"/>
                    <a:pt x="200" y="310"/>
                  </a:cubicBezTo>
                  <a:close/>
                </a:path>
              </a:pathLst>
            </a:custGeom>
            <a:solidFill>
              <a:srgbClr val="446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" name="Freeform 42"/>
            <p:cNvSpPr/>
            <p:nvPr/>
          </p:nvSpPr>
          <p:spPr bwMode="auto">
            <a:xfrm>
              <a:off x="8307388" y="2317750"/>
              <a:ext cx="255588" cy="306388"/>
            </a:xfrm>
            <a:custGeom>
              <a:avLst/>
              <a:gdLst>
                <a:gd name="T0" fmla="*/ 152 w 212"/>
                <a:gd name="T1" fmla="*/ 103 h 254"/>
                <a:gd name="T2" fmla="*/ 160 w 212"/>
                <a:gd name="T3" fmla="*/ 149 h 254"/>
                <a:gd name="T4" fmla="*/ 206 w 212"/>
                <a:gd name="T5" fmla="*/ 227 h 254"/>
                <a:gd name="T6" fmla="*/ 171 w 212"/>
                <a:gd name="T7" fmla="*/ 250 h 254"/>
                <a:gd name="T8" fmla="*/ 60 w 212"/>
                <a:gd name="T9" fmla="*/ 210 h 254"/>
                <a:gd name="T10" fmla="*/ 6 w 212"/>
                <a:gd name="T11" fmla="*/ 133 h 254"/>
                <a:gd name="T12" fmla="*/ 19 w 212"/>
                <a:gd name="T13" fmla="*/ 85 h 254"/>
                <a:gd name="T14" fmla="*/ 28 w 212"/>
                <a:gd name="T15" fmla="*/ 9 h 254"/>
                <a:gd name="T16" fmla="*/ 94 w 212"/>
                <a:gd name="T17" fmla="*/ 52 h 254"/>
                <a:gd name="T18" fmla="*/ 152 w 212"/>
                <a:gd name="T19" fmla="*/ 103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54">
                  <a:moveTo>
                    <a:pt x="152" y="103"/>
                  </a:moveTo>
                  <a:cubicBezTo>
                    <a:pt x="155" y="118"/>
                    <a:pt x="146" y="136"/>
                    <a:pt x="160" y="149"/>
                  </a:cubicBezTo>
                  <a:cubicBezTo>
                    <a:pt x="191" y="166"/>
                    <a:pt x="198" y="199"/>
                    <a:pt x="206" y="227"/>
                  </a:cubicBezTo>
                  <a:cubicBezTo>
                    <a:pt x="212" y="248"/>
                    <a:pt x="186" y="254"/>
                    <a:pt x="171" y="250"/>
                  </a:cubicBezTo>
                  <a:cubicBezTo>
                    <a:pt x="133" y="239"/>
                    <a:pt x="91" y="240"/>
                    <a:pt x="60" y="210"/>
                  </a:cubicBezTo>
                  <a:cubicBezTo>
                    <a:pt x="45" y="182"/>
                    <a:pt x="28" y="156"/>
                    <a:pt x="6" y="133"/>
                  </a:cubicBezTo>
                  <a:cubicBezTo>
                    <a:pt x="33" y="124"/>
                    <a:pt x="21" y="102"/>
                    <a:pt x="19" y="85"/>
                  </a:cubicBezTo>
                  <a:cubicBezTo>
                    <a:pt x="14" y="58"/>
                    <a:pt x="0" y="21"/>
                    <a:pt x="28" y="9"/>
                  </a:cubicBezTo>
                  <a:cubicBezTo>
                    <a:pt x="50" y="0"/>
                    <a:pt x="74" y="31"/>
                    <a:pt x="94" y="52"/>
                  </a:cubicBezTo>
                  <a:cubicBezTo>
                    <a:pt x="112" y="70"/>
                    <a:pt x="117" y="104"/>
                    <a:pt x="152" y="103"/>
                  </a:cubicBezTo>
                  <a:close/>
                </a:path>
              </a:pathLst>
            </a:custGeom>
            <a:solidFill>
              <a:srgbClr val="F4E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" name="Freeform 43"/>
            <p:cNvSpPr/>
            <p:nvPr/>
          </p:nvSpPr>
          <p:spPr bwMode="auto">
            <a:xfrm>
              <a:off x="10968038" y="3725863"/>
              <a:ext cx="265113" cy="384175"/>
            </a:xfrm>
            <a:custGeom>
              <a:avLst/>
              <a:gdLst>
                <a:gd name="T0" fmla="*/ 17 w 219"/>
                <a:gd name="T1" fmla="*/ 0 h 318"/>
                <a:gd name="T2" fmla="*/ 68 w 219"/>
                <a:gd name="T3" fmla="*/ 11 h 318"/>
                <a:gd name="T4" fmla="*/ 210 w 219"/>
                <a:gd name="T5" fmla="*/ 138 h 318"/>
                <a:gd name="T6" fmla="*/ 215 w 219"/>
                <a:gd name="T7" fmla="*/ 318 h 318"/>
                <a:gd name="T8" fmla="*/ 197 w 219"/>
                <a:gd name="T9" fmla="*/ 297 h 318"/>
                <a:gd name="T10" fmla="*/ 172 w 219"/>
                <a:gd name="T11" fmla="*/ 190 h 318"/>
                <a:gd name="T12" fmla="*/ 136 w 219"/>
                <a:gd name="T13" fmla="*/ 147 h 318"/>
                <a:gd name="T14" fmla="*/ 66 w 219"/>
                <a:gd name="T15" fmla="*/ 132 h 318"/>
                <a:gd name="T16" fmla="*/ 11 w 219"/>
                <a:gd name="T17" fmla="*/ 99 h 318"/>
                <a:gd name="T18" fmla="*/ 5 w 219"/>
                <a:gd name="T19" fmla="*/ 67 h 318"/>
                <a:gd name="T20" fmla="*/ 9 w 219"/>
                <a:gd name="T21" fmla="*/ 22 h 318"/>
                <a:gd name="T22" fmla="*/ 17 w 219"/>
                <a:gd name="T2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9" h="318">
                  <a:moveTo>
                    <a:pt x="17" y="0"/>
                  </a:moveTo>
                  <a:cubicBezTo>
                    <a:pt x="32" y="15"/>
                    <a:pt x="51" y="11"/>
                    <a:pt x="68" y="11"/>
                  </a:cubicBezTo>
                  <a:cubicBezTo>
                    <a:pt x="162" y="12"/>
                    <a:pt x="202" y="49"/>
                    <a:pt x="210" y="138"/>
                  </a:cubicBezTo>
                  <a:cubicBezTo>
                    <a:pt x="215" y="198"/>
                    <a:pt x="219" y="258"/>
                    <a:pt x="215" y="318"/>
                  </a:cubicBezTo>
                  <a:cubicBezTo>
                    <a:pt x="201" y="318"/>
                    <a:pt x="199" y="306"/>
                    <a:pt x="197" y="297"/>
                  </a:cubicBezTo>
                  <a:cubicBezTo>
                    <a:pt x="192" y="260"/>
                    <a:pt x="178" y="226"/>
                    <a:pt x="172" y="190"/>
                  </a:cubicBezTo>
                  <a:cubicBezTo>
                    <a:pt x="168" y="165"/>
                    <a:pt x="155" y="151"/>
                    <a:pt x="136" y="147"/>
                  </a:cubicBezTo>
                  <a:cubicBezTo>
                    <a:pt x="113" y="142"/>
                    <a:pt x="91" y="131"/>
                    <a:pt x="66" y="132"/>
                  </a:cubicBezTo>
                  <a:cubicBezTo>
                    <a:pt x="43" y="129"/>
                    <a:pt x="30" y="110"/>
                    <a:pt x="11" y="99"/>
                  </a:cubicBezTo>
                  <a:cubicBezTo>
                    <a:pt x="0" y="91"/>
                    <a:pt x="3" y="78"/>
                    <a:pt x="5" y="67"/>
                  </a:cubicBezTo>
                  <a:cubicBezTo>
                    <a:pt x="8" y="52"/>
                    <a:pt x="14" y="37"/>
                    <a:pt x="9" y="22"/>
                  </a:cubicBezTo>
                  <a:cubicBezTo>
                    <a:pt x="9" y="13"/>
                    <a:pt x="9" y="5"/>
                    <a:pt x="17" y="0"/>
                  </a:cubicBezTo>
                  <a:close/>
                </a:path>
              </a:pathLst>
            </a:custGeom>
            <a:solidFill>
              <a:srgbClr val="78B3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" name="Freeform 44"/>
            <p:cNvSpPr/>
            <p:nvPr/>
          </p:nvSpPr>
          <p:spPr bwMode="auto">
            <a:xfrm>
              <a:off x="8785225" y="2116138"/>
              <a:ext cx="228600" cy="509588"/>
            </a:xfrm>
            <a:custGeom>
              <a:avLst/>
              <a:gdLst>
                <a:gd name="T0" fmla="*/ 189 w 189"/>
                <a:gd name="T1" fmla="*/ 324 h 422"/>
                <a:gd name="T2" fmla="*/ 178 w 189"/>
                <a:gd name="T3" fmla="*/ 393 h 422"/>
                <a:gd name="T4" fmla="*/ 158 w 189"/>
                <a:gd name="T5" fmla="*/ 416 h 422"/>
                <a:gd name="T6" fmla="*/ 80 w 189"/>
                <a:gd name="T7" fmla="*/ 362 h 422"/>
                <a:gd name="T8" fmla="*/ 46 w 189"/>
                <a:gd name="T9" fmla="*/ 323 h 422"/>
                <a:gd name="T10" fmla="*/ 35 w 189"/>
                <a:gd name="T11" fmla="*/ 296 h 422"/>
                <a:gd name="T12" fmla="*/ 16 w 189"/>
                <a:gd name="T13" fmla="*/ 167 h 422"/>
                <a:gd name="T14" fmla="*/ 11 w 189"/>
                <a:gd name="T15" fmla="*/ 115 h 422"/>
                <a:gd name="T16" fmla="*/ 4 w 189"/>
                <a:gd name="T17" fmla="*/ 28 h 422"/>
                <a:gd name="T18" fmla="*/ 17 w 189"/>
                <a:gd name="T19" fmla="*/ 3 h 422"/>
                <a:gd name="T20" fmla="*/ 38 w 189"/>
                <a:gd name="T21" fmla="*/ 21 h 422"/>
                <a:gd name="T22" fmla="*/ 71 w 189"/>
                <a:gd name="T23" fmla="*/ 146 h 422"/>
                <a:gd name="T24" fmla="*/ 90 w 189"/>
                <a:gd name="T25" fmla="*/ 77 h 422"/>
                <a:gd name="T26" fmla="*/ 117 w 189"/>
                <a:gd name="T27" fmla="*/ 123 h 422"/>
                <a:gd name="T28" fmla="*/ 105 w 189"/>
                <a:gd name="T29" fmla="*/ 197 h 422"/>
                <a:gd name="T30" fmla="*/ 97 w 189"/>
                <a:gd name="T31" fmla="*/ 225 h 422"/>
                <a:gd name="T32" fmla="*/ 89 w 189"/>
                <a:gd name="T33" fmla="*/ 254 h 422"/>
                <a:gd name="T34" fmla="*/ 150 w 189"/>
                <a:gd name="T35" fmla="*/ 314 h 422"/>
                <a:gd name="T36" fmla="*/ 186 w 189"/>
                <a:gd name="T37" fmla="*/ 319 h 422"/>
                <a:gd name="T38" fmla="*/ 189 w 189"/>
                <a:gd name="T39" fmla="*/ 324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9" h="422">
                  <a:moveTo>
                    <a:pt x="189" y="324"/>
                  </a:moveTo>
                  <a:cubicBezTo>
                    <a:pt x="185" y="347"/>
                    <a:pt x="173" y="368"/>
                    <a:pt x="178" y="393"/>
                  </a:cubicBezTo>
                  <a:cubicBezTo>
                    <a:pt x="180" y="404"/>
                    <a:pt x="172" y="415"/>
                    <a:pt x="158" y="416"/>
                  </a:cubicBezTo>
                  <a:cubicBezTo>
                    <a:pt x="115" y="422"/>
                    <a:pt x="98" y="390"/>
                    <a:pt x="80" y="362"/>
                  </a:cubicBezTo>
                  <a:cubicBezTo>
                    <a:pt x="70" y="347"/>
                    <a:pt x="62" y="332"/>
                    <a:pt x="46" y="323"/>
                  </a:cubicBezTo>
                  <a:cubicBezTo>
                    <a:pt x="40" y="314"/>
                    <a:pt x="37" y="305"/>
                    <a:pt x="35" y="296"/>
                  </a:cubicBezTo>
                  <a:cubicBezTo>
                    <a:pt x="41" y="251"/>
                    <a:pt x="33" y="208"/>
                    <a:pt x="16" y="167"/>
                  </a:cubicBezTo>
                  <a:cubicBezTo>
                    <a:pt x="8" y="149"/>
                    <a:pt x="21" y="131"/>
                    <a:pt x="11" y="115"/>
                  </a:cubicBezTo>
                  <a:cubicBezTo>
                    <a:pt x="0" y="87"/>
                    <a:pt x="5" y="57"/>
                    <a:pt x="4" y="28"/>
                  </a:cubicBezTo>
                  <a:cubicBezTo>
                    <a:pt x="4" y="18"/>
                    <a:pt x="7" y="6"/>
                    <a:pt x="17" y="3"/>
                  </a:cubicBezTo>
                  <a:cubicBezTo>
                    <a:pt x="30" y="0"/>
                    <a:pt x="34" y="13"/>
                    <a:pt x="38" y="21"/>
                  </a:cubicBezTo>
                  <a:cubicBezTo>
                    <a:pt x="56" y="59"/>
                    <a:pt x="57" y="102"/>
                    <a:pt x="71" y="146"/>
                  </a:cubicBezTo>
                  <a:cubicBezTo>
                    <a:pt x="85" y="123"/>
                    <a:pt x="85" y="99"/>
                    <a:pt x="90" y="77"/>
                  </a:cubicBezTo>
                  <a:cubicBezTo>
                    <a:pt x="115" y="83"/>
                    <a:pt x="119" y="102"/>
                    <a:pt x="117" y="123"/>
                  </a:cubicBezTo>
                  <a:cubicBezTo>
                    <a:pt x="114" y="148"/>
                    <a:pt x="113" y="173"/>
                    <a:pt x="105" y="197"/>
                  </a:cubicBezTo>
                  <a:cubicBezTo>
                    <a:pt x="103" y="207"/>
                    <a:pt x="99" y="215"/>
                    <a:pt x="97" y="225"/>
                  </a:cubicBezTo>
                  <a:cubicBezTo>
                    <a:pt x="94" y="234"/>
                    <a:pt x="91" y="244"/>
                    <a:pt x="89" y="254"/>
                  </a:cubicBezTo>
                  <a:cubicBezTo>
                    <a:pt x="79" y="299"/>
                    <a:pt x="104" y="324"/>
                    <a:pt x="150" y="314"/>
                  </a:cubicBezTo>
                  <a:cubicBezTo>
                    <a:pt x="163" y="312"/>
                    <a:pt x="175" y="309"/>
                    <a:pt x="186" y="319"/>
                  </a:cubicBezTo>
                  <a:cubicBezTo>
                    <a:pt x="187" y="321"/>
                    <a:pt x="188" y="322"/>
                    <a:pt x="189" y="324"/>
                  </a:cubicBezTo>
                  <a:close/>
                </a:path>
              </a:pathLst>
            </a:custGeom>
            <a:solidFill>
              <a:srgbClr val="F2D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" name="Freeform 45"/>
            <p:cNvSpPr/>
            <p:nvPr/>
          </p:nvSpPr>
          <p:spPr bwMode="auto">
            <a:xfrm>
              <a:off x="11449050" y="5518150"/>
              <a:ext cx="342900" cy="490538"/>
            </a:xfrm>
            <a:custGeom>
              <a:avLst/>
              <a:gdLst>
                <a:gd name="T0" fmla="*/ 72 w 283"/>
                <a:gd name="T1" fmla="*/ 254 h 406"/>
                <a:gd name="T2" fmla="*/ 76 w 283"/>
                <a:gd name="T3" fmla="*/ 220 h 406"/>
                <a:gd name="T4" fmla="*/ 88 w 283"/>
                <a:gd name="T5" fmla="*/ 184 h 406"/>
                <a:gd name="T6" fmla="*/ 192 w 283"/>
                <a:gd name="T7" fmla="*/ 123 h 406"/>
                <a:gd name="T8" fmla="*/ 283 w 283"/>
                <a:gd name="T9" fmla="*/ 0 h 406"/>
                <a:gd name="T10" fmla="*/ 41 w 283"/>
                <a:gd name="T11" fmla="*/ 406 h 406"/>
                <a:gd name="T12" fmla="*/ 3 w 283"/>
                <a:gd name="T13" fmla="*/ 379 h 406"/>
                <a:gd name="T14" fmla="*/ 46 w 283"/>
                <a:gd name="T15" fmla="*/ 354 h 406"/>
                <a:gd name="T16" fmla="*/ 52 w 283"/>
                <a:gd name="T17" fmla="*/ 342 h 406"/>
                <a:gd name="T18" fmla="*/ 103 w 283"/>
                <a:gd name="T19" fmla="*/ 274 h 406"/>
                <a:gd name="T20" fmla="*/ 107 w 283"/>
                <a:gd name="T21" fmla="*/ 259 h 406"/>
                <a:gd name="T22" fmla="*/ 82 w 283"/>
                <a:gd name="T23" fmla="*/ 256 h 406"/>
                <a:gd name="T24" fmla="*/ 72 w 283"/>
                <a:gd name="T25" fmla="*/ 254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406">
                  <a:moveTo>
                    <a:pt x="72" y="254"/>
                  </a:moveTo>
                  <a:cubicBezTo>
                    <a:pt x="41" y="239"/>
                    <a:pt x="71" y="227"/>
                    <a:pt x="76" y="220"/>
                  </a:cubicBezTo>
                  <a:cubicBezTo>
                    <a:pt x="86" y="208"/>
                    <a:pt x="100" y="201"/>
                    <a:pt x="88" y="184"/>
                  </a:cubicBezTo>
                  <a:cubicBezTo>
                    <a:pt x="136" y="188"/>
                    <a:pt x="165" y="157"/>
                    <a:pt x="192" y="123"/>
                  </a:cubicBezTo>
                  <a:cubicBezTo>
                    <a:pt x="225" y="84"/>
                    <a:pt x="256" y="44"/>
                    <a:pt x="283" y="0"/>
                  </a:cubicBezTo>
                  <a:cubicBezTo>
                    <a:pt x="248" y="163"/>
                    <a:pt x="167" y="298"/>
                    <a:pt x="41" y="406"/>
                  </a:cubicBezTo>
                  <a:cubicBezTo>
                    <a:pt x="35" y="388"/>
                    <a:pt x="0" y="403"/>
                    <a:pt x="3" y="379"/>
                  </a:cubicBezTo>
                  <a:cubicBezTo>
                    <a:pt x="5" y="358"/>
                    <a:pt x="30" y="361"/>
                    <a:pt x="46" y="354"/>
                  </a:cubicBezTo>
                  <a:cubicBezTo>
                    <a:pt x="51" y="352"/>
                    <a:pt x="52" y="347"/>
                    <a:pt x="52" y="342"/>
                  </a:cubicBezTo>
                  <a:cubicBezTo>
                    <a:pt x="62" y="314"/>
                    <a:pt x="65" y="281"/>
                    <a:pt x="103" y="274"/>
                  </a:cubicBezTo>
                  <a:cubicBezTo>
                    <a:pt x="112" y="273"/>
                    <a:pt x="109" y="266"/>
                    <a:pt x="107" y="259"/>
                  </a:cubicBezTo>
                  <a:cubicBezTo>
                    <a:pt x="101" y="243"/>
                    <a:pt x="91" y="253"/>
                    <a:pt x="82" y="256"/>
                  </a:cubicBezTo>
                  <a:cubicBezTo>
                    <a:pt x="79" y="257"/>
                    <a:pt x="75" y="256"/>
                    <a:pt x="72" y="254"/>
                  </a:cubicBezTo>
                  <a:close/>
                </a:path>
              </a:pathLst>
            </a:custGeom>
            <a:solidFill>
              <a:srgbClr val="6BA6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9" name="Freeform 47"/>
            <p:cNvSpPr/>
            <p:nvPr/>
          </p:nvSpPr>
          <p:spPr bwMode="auto">
            <a:xfrm>
              <a:off x="11077575" y="5899150"/>
              <a:ext cx="461963" cy="155575"/>
            </a:xfrm>
            <a:custGeom>
              <a:avLst/>
              <a:gdLst>
                <a:gd name="T0" fmla="*/ 365 w 382"/>
                <a:gd name="T1" fmla="*/ 31 h 129"/>
                <a:gd name="T2" fmla="*/ 369 w 382"/>
                <a:gd name="T3" fmla="*/ 46 h 129"/>
                <a:gd name="T4" fmla="*/ 344 w 382"/>
                <a:gd name="T5" fmla="*/ 53 h 129"/>
                <a:gd name="T6" fmla="*/ 317 w 382"/>
                <a:gd name="T7" fmla="*/ 66 h 129"/>
                <a:gd name="T8" fmla="*/ 341 w 382"/>
                <a:gd name="T9" fmla="*/ 67 h 129"/>
                <a:gd name="T10" fmla="*/ 349 w 382"/>
                <a:gd name="T11" fmla="*/ 91 h 129"/>
                <a:gd name="T12" fmla="*/ 214 w 382"/>
                <a:gd name="T13" fmla="*/ 125 h 129"/>
                <a:gd name="T14" fmla="*/ 10 w 382"/>
                <a:gd name="T15" fmla="*/ 125 h 129"/>
                <a:gd name="T16" fmla="*/ 10 w 382"/>
                <a:gd name="T17" fmla="*/ 94 h 129"/>
                <a:gd name="T18" fmla="*/ 41 w 382"/>
                <a:gd name="T19" fmla="*/ 98 h 129"/>
                <a:gd name="T20" fmla="*/ 64 w 382"/>
                <a:gd name="T21" fmla="*/ 90 h 129"/>
                <a:gd name="T22" fmla="*/ 234 w 382"/>
                <a:gd name="T23" fmla="*/ 13 h 129"/>
                <a:gd name="T24" fmla="*/ 278 w 382"/>
                <a:gd name="T25" fmla="*/ 0 h 129"/>
                <a:gd name="T26" fmla="*/ 365 w 382"/>
                <a:gd name="T27" fmla="*/ 3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2" h="129">
                  <a:moveTo>
                    <a:pt x="365" y="31"/>
                  </a:moveTo>
                  <a:cubicBezTo>
                    <a:pt x="370" y="35"/>
                    <a:pt x="382" y="38"/>
                    <a:pt x="369" y="46"/>
                  </a:cubicBezTo>
                  <a:cubicBezTo>
                    <a:pt x="362" y="50"/>
                    <a:pt x="352" y="50"/>
                    <a:pt x="344" y="53"/>
                  </a:cubicBezTo>
                  <a:cubicBezTo>
                    <a:pt x="334" y="56"/>
                    <a:pt x="314" y="51"/>
                    <a:pt x="317" y="66"/>
                  </a:cubicBezTo>
                  <a:cubicBezTo>
                    <a:pt x="320" y="83"/>
                    <a:pt x="333" y="66"/>
                    <a:pt x="341" y="67"/>
                  </a:cubicBezTo>
                  <a:cubicBezTo>
                    <a:pt x="365" y="68"/>
                    <a:pt x="346" y="83"/>
                    <a:pt x="349" y="91"/>
                  </a:cubicBezTo>
                  <a:cubicBezTo>
                    <a:pt x="308" y="120"/>
                    <a:pt x="263" y="129"/>
                    <a:pt x="214" y="125"/>
                  </a:cubicBezTo>
                  <a:cubicBezTo>
                    <a:pt x="146" y="119"/>
                    <a:pt x="78" y="118"/>
                    <a:pt x="10" y="125"/>
                  </a:cubicBezTo>
                  <a:cubicBezTo>
                    <a:pt x="6" y="115"/>
                    <a:pt x="0" y="102"/>
                    <a:pt x="10" y="94"/>
                  </a:cubicBezTo>
                  <a:cubicBezTo>
                    <a:pt x="19" y="87"/>
                    <a:pt x="32" y="91"/>
                    <a:pt x="41" y="98"/>
                  </a:cubicBezTo>
                  <a:cubicBezTo>
                    <a:pt x="54" y="108"/>
                    <a:pt x="60" y="103"/>
                    <a:pt x="64" y="90"/>
                  </a:cubicBezTo>
                  <a:cubicBezTo>
                    <a:pt x="122" y="67"/>
                    <a:pt x="177" y="39"/>
                    <a:pt x="234" y="13"/>
                  </a:cubicBezTo>
                  <a:cubicBezTo>
                    <a:pt x="248" y="6"/>
                    <a:pt x="263" y="1"/>
                    <a:pt x="278" y="0"/>
                  </a:cubicBezTo>
                  <a:cubicBezTo>
                    <a:pt x="309" y="4"/>
                    <a:pt x="340" y="10"/>
                    <a:pt x="365" y="31"/>
                  </a:cubicBezTo>
                  <a:close/>
                </a:path>
              </a:pathLst>
            </a:custGeom>
            <a:solidFill>
              <a:srgbClr val="5BA6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0" name="Freeform 48"/>
            <p:cNvSpPr/>
            <p:nvPr/>
          </p:nvSpPr>
          <p:spPr bwMode="auto">
            <a:xfrm>
              <a:off x="8486775" y="3763963"/>
              <a:ext cx="236538" cy="295275"/>
            </a:xfrm>
            <a:custGeom>
              <a:avLst/>
              <a:gdLst>
                <a:gd name="T0" fmla="*/ 96 w 196"/>
                <a:gd name="T1" fmla="*/ 1 h 244"/>
                <a:gd name="T2" fmla="*/ 196 w 196"/>
                <a:gd name="T3" fmla="*/ 0 h 244"/>
                <a:gd name="T4" fmla="*/ 69 w 196"/>
                <a:gd name="T5" fmla="*/ 200 h 244"/>
                <a:gd name="T6" fmla="*/ 29 w 196"/>
                <a:gd name="T7" fmla="*/ 240 h 244"/>
                <a:gd name="T8" fmla="*/ 4 w 196"/>
                <a:gd name="T9" fmla="*/ 189 h 244"/>
                <a:gd name="T10" fmla="*/ 26 w 196"/>
                <a:gd name="T11" fmla="*/ 23 h 244"/>
                <a:gd name="T12" fmla="*/ 28 w 196"/>
                <a:gd name="T13" fmla="*/ 25 h 244"/>
                <a:gd name="T14" fmla="*/ 61 w 196"/>
                <a:gd name="T15" fmla="*/ 21 h 244"/>
                <a:gd name="T16" fmla="*/ 96 w 196"/>
                <a:gd name="T17" fmla="*/ 1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244">
                  <a:moveTo>
                    <a:pt x="96" y="1"/>
                  </a:moveTo>
                  <a:cubicBezTo>
                    <a:pt x="129" y="1"/>
                    <a:pt x="163" y="1"/>
                    <a:pt x="196" y="0"/>
                  </a:cubicBezTo>
                  <a:cubicBezTo>
                    <a:pt x="142" y="60"/>
                    <a:pt x="97" y="124"/>
                    <a:pt x="69" y="200"/>
                  </a:cubicBezTo>
                  <a:cubicBezTo>
                    <a:pt x="63" y="219"/>
                    <a:pt x="49" y="244"/>
                    <a:pt x="29" y="240"/>
                  </a:cubicBezTo>
                  <a:cubicBezTo>
                    <a:pt x="11" y="237"/>
                    <a:pt x="5" y="210"/>
                    <a:pt x="4" y="189"/>
                  </a:cubicBezTo>
                  <a:cubicBezTo>
                    <a:pt x="0" y="132"/>
                    <a:pt x="10" y="77"/>
                    <a:pt x="26" y="23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40" y="36"/>
                    <a:pt x="50" y="28"/>
                    <a:pt x="61" y="21"/>
                  </a:cubicBezTo>
                  <a:cubicBezTo>
                    <a:pt x="72" y="14"/>
                    <a:pt x="82" y="3"/>
                    <a:pt x="96" y="1"/>
                  </a:cubicBezTo>
                  <a:close/>
                </a:path>
              </a:pathLst>
            </a:custGeom>
            <a:solidFill>
              <a:srgbClr val="F2E5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1" name="Freeform 49"/>
            <p:cNvSpPr/>
            <p:nvPr/>
          </p:nvSpPr>
          <p:spPr bwMode="auto">
            <a:xfrm>
              <a:off x="8677275" y="2138363"/>
              <a:ext cx="179388" cy="455613"/>
            </a:xfrm>
            <a:custGeom>
              <a:avLst/>
              <a:gdLst>
                <a:gd name="T0" fmla="*/ 132 w 149"/>
                <a:gd name="T1" fmla="*/ 282 h 378"/>
                <a:gd name="T2" fmla="*/ 140 w 149"/>
                <a:gd name="T3" fmla="*/ 305 h 378"/>
                <a:gd name="T4" fmla="*/ 145 w 149"/>
                <a:gd name="T5" fmla="*/ 362 h 378"/>
                <a:gd name="T6" fmla="*/ 66 w 149"/>
                <a:gd name="T7" fmla="*/ 335 h 378"/>
                <a:gd name="T8" fmla="*/ 23 w 149"/>
                <a:gd name="T9" fmla="*/ 209 h 378"/>
                <a:gd name="T10" fmla="*/ 1 w 149"/>
                <a:gd name="T11" fmla="*/ 182 h 378"/>
                <a:gd name="T12" fmla="*/ 0 w 149"/>
                <a:gd name="T13" fmla="*/ 44 h 378"/>
                <a:gd name="T14" fmla="*/ 20 w 149"/>
                <a:gd name="T15" fmla="*/ 3 h 378"/>
                <a:gd name="T16" fmla="*/ 48 w 149"/>
                <a:gd name="T17" fmla="*/ 35 h 378"/>
                <a:gd name="T18" fmla="*/ 71 w 149"/>
                <a:gd name="T19" fmla="*/ 104 h 378"/>
                <a:gd name="T20" fmla="*/ 105 w 149"/>
                <a:gd name="T21" fmla="*/ 223 h 378"/>
                <a:gd name="T22" fmla="*/ 101 w 149"/>
                <a:gd name="T23" fmla="*/ 241 h 378"/>
                <a:gd name="T24" fmla="*/ 132 w 149"/>
                <a:gd name="T25" fmla="*/ 282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9" h="378">
                  <a:moveTo>
                    <a:pt x="132" y="282"/>
                  </a:moveTo>
                  <a:cubicBezTo>
                    <a:pt x="141" y="288"/>
                    <a:pt x="139" y="297"/>
                    <a:pt x="140" y="305"/>
                  </a:cubicBezTo>
                  <a:cubicBezTo>
                    <a:pt x="146" y="324"/>
                    <a:pt x="149" y="343"/>
                    <a:pt x="145" y="362"/>
                  </a:cubicBezTo>
                  <a:cubicBezTo>
                    <a:pt x="117" y="378"/>
                    <a:pt x="89" y="367"/>
                    <a:pt x="66" y="335"/>
                  </a:cubicBezTo>
                  <a:cubicBezTo>
                    <a:pt x="39" y="297"/>
                    <a:pt x="36" y="251"/>
                    <a:pt x="23" y="209"/>
                  </a:cubicBezTo>
                  <a:cubicBezTo>
                    <a:pt x="19" y="195"/>
                    <a:pt x="15" y="185"/>
                    <a:pt x="1" y="182"/>
                  </a:cubicBezTo>
                  <a:cubicBezTo>
                    <a:pt x="1" y="136"/>
                    <a:pt x="0" y="90"/>
                    <a:pt x="0" y="44"/>
                  </a:cubicBezTo>
                  <a:cubicBezTo>
                    <a:pt x="0" y="27"/>
                    <a:pt x="2" y="6"/>
                    <a:pt x="20" y="3"/>
                  </a:cubicBezTo>
                  <a:cubicBezTo>
                    <a:pt x="36" y="0"/>
                    <a:pt x="42" y="22"/>
                    <a:pt x="48" y="35"/>
                  </a:cubicBezTo>
                  <a:cubicBezTo>
                    <a:pt x="58" y="57"/>
                    <a:pt x="64" y="81"/>
                    <a:pt x="71" y="104"/>
                  </a:cubicBezTo>
                  <a:cubicBezTo>
                    <a:pt x="98" y="139"/>
                    <a:pt x="96" y="182"/>
                    <a:pt x="105" y="223"/>
                  </a:cubicBezTo>
                  <a:cubicBezTo>
                    <a:pt x="106" y="229"/>
                    <a:pt x="104" y="235"/>
                    <a:pt x="101" y="241"/>
                  </a:cubicBezTo>
                  <a:cubicBezTo>
                    <a:pt x="85" y="280"/>
                    <a:pt x="86" y="280"/>
                    <a:pt x="132" y="282"/>
                  </a:cubicBezTo>
                  <a:close/>
                </a:path>
              </a:pathLst>
            </a:custGeom>
            <a:solidFill>
              <a:srgbClr val="F3E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2" name="Freeform 50"/>
            <p:cNvSpPr/>
            <p:nvPr/>
          </p:nvSpPr>
          <p:spPr bwMode="auto">
            <a:xfrm>
              <a:off x="9220200" y="2451100"/>
              <a:ext cx="296863" cy="342900"/>
            </a:xfrm>
            <a:custGeom>
              <a:avLst/>
              <a:gdLst>
                <a:gd name="T0" fmla="*/ 175 w 246"/>
                <a:gd name="T1" fmla="*/ 171 h 284"/>
                <a:gd name="T2" fmla="*/ 11 w 246"/>
                <a:gd name="T3" fmla="*/ 284 h 284"/>
                <a:gd name="T4" fmla="*/ 0 w 246"/>
                <a:gd name="T5" fmla="*/ 275 h 284"/>
                <a:gd name="T6" fmla="*/ 190 w 246"/>
                <a:gd name="T7" fmla="*/ 0 h 284"/>
                <a:gd name="T8" fmla="*/ 246 w 246"/>
                <a:gd name="T9" fmla="*/ 71 h 284"/>
                <a:gd name="T10" fmla="*/ 178 w 246"/>
                <a:gd name="T11" fmla="*/ 156 h 284"/>
                <a:gd name="T12" fmla="*/ 175 w 246"/>
                <a:gd name="T13" fmla="*/ 17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84">
                  <a:moveTo>
                    <a:pt x="175" y="171"/>
                  </a:moveTo>
                  <a:cubicBezTo>
                    <a:pt x="111" y="195"/>
                    <a:pt x="62" y="241"/>
                    <a:pt x="11" y="284"/>
                  </a:cubicBezTo>
                  <a:cubicBezTo>
                    <a:pt x="8" y="281"/>
                    <a:pt x="4" y="278"/>
                    <a:pt x="0" y="275"/>
                  </a:cubicBezTo>
                  <a:cubicBezTo>
                    <a:pt x="64" y="184"/>
                    <a:pt x="127" y="92"/>
                    <a:pt x="190" y="0"/>
                  </a:cubicBezTo>
                  <a:cubicBezTo>
                    <a:pt x="208" y="25"/>
                    <a:pt x="244" y="35"/>
                    <a:pt x="246" y="71"/>
                  </a:cubicBezTo>
                  <a:cubicBezTo>
                    <a:pt x="230" y="105"/>
                    <a:pt x="203" y="130"/>
                    <a:pt x="178" y="156"/>
                  </a:cubicBezTo>
                  <a:cubicBezTo>
                    <a:pt x="174" y="161"/>
                    <a:pt x="167" y="164"/>
                    <a:pt x="175" y="171"/>
                  </a:cubicBezTo>
                  <a:close/>
                </a:path>
              </a:pathLst>
            </a:custGeom>
            <a:solidFill>
              <a:srgbClr val="F2DD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4" name="Freeform 52"/>
            <p:cNvSpPr/>
            <p:nvPr/>
          </p:nvSpPr>
          <p:spPr bwMode="auto">
            <a:xfrm>
              <a:off x="11680825" y="2941638"/>
              <a:ext cx="395288" cy="376238"/>
            </a:xfrm>
            <a:custGeom>
              <a:avLst/>
              <a:gdLst>
                <a:gd name="T0" fmla="*/ 5 w 327"/>
                <a:gd name="T1" fmla="*/ 0 h 311"/>
                <a:gd name="T2" fmla="*/ 163 w 327"/>
                <a:gd name="T3" fmla="*/ 162 h 311"/>
                <a:gd name="T4" fmla="*/ 301 w 327"/>
                <a:gd name="T5" fmla="*/ 281 h 311"/>
                <a:gd name="T6" fmla="*/ 327 w 327"/>
                <a:gd name="T7" fmla="*/ 286 h 311"/>
                <a:gd name="T8" fmla="*/ 256 w 327"/>
                <a:gd name="T9" fmla="*/ 301 h 311"/>
                <a:gd name="T10" fmla="*/ 211 w 327"/>
                <a:gd name="T11" fmla="*/ 294 h 311"/>
                <a:gd name="T12" fmla="*/ 101 w 327"/>
                <a:gd name="T13" fmla="*/ 223 h 311"/>
                <a:gd name="T14" fmla="*/ 76 w 327"/>
                <a:gd name="T15" fmla="*/ 97 h 311"/>
                <a:gd name="T16" fmla="*/ 49 w 327"/>
                <a:gd name="T17" fmla="*/ 64 h 311"/>
                <a:gd name="T18" fmla="*/ 0 w 327"/>
                <a:gd name="T19" fmla="*/ 9 h 311"/>
                <a:gd name="T20" fmla="*/ 5 w 327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7" h="311">
                  <a:moveTo>
                    <a:pt x="5" y="0"/>
                  </a:moveTo>
                  <a:cubicBezTo>
                    <a:pt x="81" y="31"/>
                    <a:pt x="144" y="75"/>
                    <a:pt x="163" y="162"/>
                  </a:cubicBezTo>
                  <a:cubicBezTo>
                    <a:pt x="179" y="236"/>
                    <a:pt x="226" y="276"/>
                    <a:pt x="301" y="281"/>
                  </a:cubicBezTo>
                  <a:cubicBezTo>
                    <a:pt x="310" y="281"/>
                    <a:pt x="318" y="284"/>
                    <a:pt x="327" y="286"/>
                  </a:cubicBezTo>
                  <a:cubicBezTo>
                    <a:pt x="308" y="311"/>
                    <a:pt x="281" y="304"/>
                    <a:pt x="256" y="301"/>
                  </a:cubicBezTo>
                  <a:cubicBezTo>
                    <a:pt x="242" y="299"/>
                    <a:pt x="226" y="296"/>
                    <a:pt x="211" y="294"/>
                  </a:cubicBezTo>
                  <a:cubicBezTo>
                    <a:pt x="174" y="272"/>
                    <a:pt x="127" y="263"/>
                    <a:pt x="101" y="223"/>
                  </a:cubicBezTo>
                  <a:cubicBezTo>
                    <a:pt x="90" y="182"/>
                    <a:pt x="69" y="143"/>
                    <a:pt x="76" y="97"/>
                  </a:cubicBezTo>
                  <a:cubicBezTo>
                    <a:pt x="79" y="78"/>
                    <a:pt x="62" y="73"/>
                    <a:pt x="49" y="64"/>
                  </a:cubicBezTo>
                  <a:cubicBezTo>
                    <a:pt x="29" y="50"/>
                    <a:pt x="3" y="40"/>
                    <a:pt x="0" y="9"/>
                  </a:cubicBezTo>
                  <a:cubicBezTo>
                    <a:pt x="1" y="5"/>
                    <a:pt x="2" y="2"/>
                    <a:pt x="5" y="0"/>
                  </a:cubicBezTo>
                  <a:close/>
                </a:path>
              </a:pathLst>
            </a:custGeom>
            <a:solidFill>
              <a:srgbClr val="ADD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5" name="Freeform 53"/>
            <p:cNvSpPr/>
            <p:nvPr/>
          </p:nvSpPr>
          <p:spPr bwMode="auto">
            <a:xfrm>
              <a:off x="8124825" y="3667125"/>
              <a:ext cx="236538" cy="258763"/>
            </a:xfrm>
            <a:custGeom>
              <a:avLst/>
              <a:gdLst>
                <a:gd name="T0" fmla="*/ 72 w 196"/>
                <a:gd name="T1" fmla="*/ 74 h 215"/>
                <a:gd name="T2" fmla="*/ 130 w 196"/>
                <a:gd name="T3" fmla="*/ 21 h 215"/>
                <a:gd name="T4" fmla="*/ 158 w 196"/>
                <a:gd name="T5" fmla="*/ 7 h 215"/>
                <a:gd name="T6" fmla="*/ 156 w 196"/>
                <a:gd name="T7" fmla="*/ 33 h 215"/>
                <a:gd name="T8" fmla="*/ 118 w 196"/>
                <a:gd name="T9" fmla="*/ 107 h 215"/>
                <a:gd name="T10" fmla="*/ 196 w 196"/>
                <a:gd name="T11" fmla="*/ 127 h 215"/>
                <a:gd name="T12" fmla="*/ 172 w 196"/>
                <a:gd name="T13" fmla="*/ 143 h 215"/>
                <a:gd name="T14" fmla="*/ 27 w 196"/>
                <a:gd name="T15" fmla="*/ 209 h 215"/>
                <a:gd name="T16" fmla="*/ 6 w 196"/>
                <a:gd name="T17" fmla="*/ 208 h 215"/>
                <a:gd name="T18" fmla="*/ 9 w 196"/>
                <a:gd name="T19" fmla="*/ 187 h 215"/>
                <a:gd name="T20" fmla="*/ 72 w 196"/>
                <a:gd name="T21" fmla="*/ 7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6" h="215">
                  <a:moveTo>
                    <a:pt x="72" y="74"/>
                  </a:moveTo>
                  <a:cubicBezTo>
                    <a:pt x="98" y="63"/>
                    <a:pt x="116" y="44"/>
                    <a:pt x="130" y="21"/>
                  </a:cubicBezTo>
                  <a:cubicBezTo>
                    <a:pt x="136" y="11"/>
                    <a:pt x="145" y="0"/>
                    <a:pt x="158" y="7"/>
                  </a:cubicBezTo>
                  <a:cubicBezTo>
                    <a:pt x="170" y="15"/>
                    <a:pt x="157" y="25"/>
                    <a:pt x="156" y="33"/>
                  </a:cubicBezTo>
                  <a:cubicBezTo>
                    <a:pt x="153" y="62"/>
                    <a:pt x="124" y="77"/>
                    <a:pt x="118" y="107"/>
                  </a:cubicBezTo>
                  <a:cubicBezTo>
                    <a:pt x="175" y="76"/>
                    <a:pt x="193" y="81"/>
                    <a:pt x="196" y="127"/>
                  </a:cubicBezTo>
                  <a:cubicBezTo>
                    <a:pt x="193" y="140"/>
                    <a:pt x="180" y="137"/>
                    <a:pt x="172" y="143"/>
                  </a:cubicBezTo>
                  <a:cubicBezTo>
                    <a:pt x="130" y="178"/>
                    <a:pt x="80" y="197"/>
                    <a:pt x="27" y="209"/>
                  </a:cubicBezTo>
                  <a:cubicBezTo>
                    <a:pt x="19" y="210"/>
                    <a:pt x="11" y="215"/>
                    <a:pt x="6" y="208"/>
                  </a:cubicBezTo>
                  <a:cubicBezTo>
                    <a:pt x="0" y="201"/>
                    <a:pt x="7" y="194"/>
                    <a:pt x="9" y="187"/>
                  </a:cubicBezTo>
                  <a:cubicBezTo>
                    <a:pt x="24" y="145"/>
                    <a:pt x="50" y="111"/>
                    <a:pt x="72" y="74"/>
                  </a:cubicBezTo>
                  <a:close/>
                </a:path>
              </a:pathLst>
            </a:custGeom>
            <a:solidFill>
              <a:srgbClr val="EED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6" name="Freeform 54"/>
            <p:cNvSpPr/>
            <p:nvPr/>
          </p:nvSpPr>
          <p:spPr bwMode="auto">
            <a:xfrm>
              <a:off x="11417300" y="4681538"/>
              <a:ext cx="207963" cy="385763"/>
            </a:xfrm>
            <a:custGeom>
              <a:avLst/>
              <a:gdLst>
                <a:gd name="T0" fmla="*/ 137 w 173"/>
                <a:gd name="T1" fmla="*/ 58 h 320"/>
                <a:gd name="T2" fmla="*/ 136 w 173"/>
                <a:gd name="T3" fmla="*/ 66 h 320"/>
                <a:gd name="T4" fmla="*/ 115 w 173"/>
                <a:gd name="T5" fmla="*/ 183 h 320"/>
                <a:gd name="T6" fmla="*/ 149 w 173"/>
                <a:gd name="T7" fmla="*/ 232 h 320"/>
                <a:gd name="T8" fmla="*/ 165 w 173"/>
                <a:gd name="T9" fmla="*/ 310 h 320"/>
                <a:gd name="T10" fmla="*/ 142 w 173"/>
                <a:gd name="T11" fmla="*/ 309 h 320"/>
                <a:gd name="T12" fmla="*/ 18 w 173"/>
                <a:gd name="T13" fmla="*/ 140 h 320"/>
                <a:gd name="T14" fmla="*/ 1 w 173"/>
                <a:gd name="T15" fmla="*/ 42 h 320"/>
                <a:gd name="T16" fmla="*/ 1 w 173"/>
                <a:gd name="T17" fmla="*/ 26 h 320"/>
                <a:gd name="T18" fmla="*/ 47 w 173"/>
                <a:gd name="T19" fmla="*/ 31 h 320"/>
                <a:gd name="T20" fmla="*/ 62 w 173"/>
                <a:gd name="T21" fmla="*/ 69 h 320"/>
                <a:gd name="T22" fmla="*/ 137 w 173"/>
                <a:gd name="T23" fmla="*/ 5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" h="320">
                  <a:moveTo>
                    <a:pt x="137" y="58"/>
                  </a:moveTo>
                  <a:cubicBezTo>
                    <a:pt x="136" y="61"/>
                    <a:pt x="136" y="64"/>
                    <a:pt x="136" y="66"/>
                  </a:cubicBezTo>
                  <a:cubicBezTo>
                    <a:pt x="117" y="103"/>
                    <a:pt x="126" y="144"/>
                    <a:pt x="115" y="183"/>
                  </a:cubicBezTo>
                  <a:cubicBezTo>
                    <a:pt x="108" y="209"/>
                    <a:pt x="134" y="218"/>
                    <a:pt x="149" y="232"/>
                  </a:cubicBezTo>
                  <a:cubicBezTo>
                    <a:pt x="150" y="259"/>
                    <a:pt x="173" y="281"/>
                    <a:pt x="165" y="310"/>
                  </a:cubicBezTo>
                  <a:cubicBezTo>
                    <a:pt x="157" y="320"/>
                    <a:pt x="149" y="315"/>
                    <a:pt x="142" y="309"/>
                  </a:cubicBezTo>
                  <a:cubicBezTo>
                    <a:pt x="89" y="261"/>
                    <a:pt x="34" y="215"/>
                    <a:pt x="18" y="140"/>
                  </a:cubicBezTo>
                  <a:cubicBezTo>
                    <a:pt x="17" y="107"/>
                    <a:pt x="7" y="75"/>
                    <a:pt x="1" y="42"/>
                  </a:cubicBezTo>
                  <a:cubicBezTo>
                    <a:pt x="0" y="37"/>
                    <a:pt x="0" y="32"/>
                    <a:pt x="1" y="26"/>
                  </a:cubicBezTo>
                  <a:cubicBezTo>
                    <a:pt x="20" y="0"/>
                    <a:pt x="34" y="10"/>
                    <a:pt x="47" y="31"/>
                  </a:cubicBezTo>
                  <a:cubicBezTo>
                    <a:pt x="54" y="43"/>
                    <a:pt x="52" y="58"/>
                    <a:pt x="62" y="69"/>
                  </a:cubicBezTo>
                  <a:cubicBezTo>
                    <a:pt x="111" y="24"/>
                    <a:pt x="113" y="23"/>
                    <a:pt x="137" y="58"/>
                  </a:cubicBezTo>
                  <a:close/>
                </a:path>
              </a:pathLst>
            </a:custGeom>
            <a:solidFill>
              <a:srgbClr val="71A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7" name="Freeform 55"/>
            <p:cNvSpPr/>
            <p:nvPr/>
          </p:nvSpPr>
          <p:spPr bwMode="auto">
            <a:xfrm>
              <a:off x="11439525" y="2695575"/>
              <a:ext cx="247650" cy="254000"/>
            </a:xfrm>
            <a:custGeom>
              <a:avLst/>
              <a:gdLst>
                <a:gd name="T0" fmla="*/ 43 w 206"/>
                <a:gd name="T1" fmla="*/ 0 h 210"/>
                <a:gd name="T2" fmla="*/ 155 w 206"/>
                <a:gd name="T3" fmla="*/ 98 h 210"/>
                <a:gd name="T4" fmla="*/ 206 w 206"/>
                <a:gd name="T5" fmla="*/ 204 h 210"/>
                <a:gd name="T6" fmla="*/ 205 w 206"/>
                <a:gd name="T7" fmla="*/ 208 h 210"/>
                <a:gd name="T8" fmla="*/ 194 w 206"/>
                <a:gd name="T9" fmla="*/ 209 h 210"/>
                <a:gd name="T10" fmla="*/ 141 w 206"/>
                <a:gd name="T11" fmla="*/ 197 h 210"/>
                <a:gd name="T12" fmla="*/ 57 w 206"/>
                <a:gd name="T13" fmla="*/ 135 h 210"/>
                <a:gd name="T14" fmla="*/ 0 w 206"/>
                <a:gd name="T15" fmla="*/ 23 h 210"/>
                <a:gd name="T16" fmla="*/ 26 w 206"/>
                <a:gd name="T17" fmla="*/ 7 h 210"/>
                <a:gd name="T18" fmla="*/ 43 w 206"/>
                <a:gd name="T1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" h="210">
                  <a:moveTo>
                    <a:pt x="43" y="0"/>
                  </a:moveTo>
                  <a:cubicBezTo>
                    <a:pt x="91" y="19"/>
                    <a:pt x="128" y="54"/>
                    <a:pt x="155" y="98"/>
                  </a:cubicBezTo>
                  <a:cubicBezTo>
                    <a:pt x="175" y="131"/>
                    <a:pt x="189" y="169"/>
                    <a:pt x="206" y="204"/>
                  </a:cubicBezTo>
                  <a:cubicBezTo>
                    <a:pt x="206" y="205"/>
                    <a:pt x="205" y="207"/>
                    <a:pt x="205" y="208"/>
                  </a:cubicBezTo>
                  <a:cubicBezTo>
                    <a:pt x="202" y="210"/>
                    <a:pt x="198" y="210"/>
                    <a:pt x="194" y="209"/>
                  </a:cubicBezTo>
                  <a:cubicBezTo>
                    <a:pt x="178" y="200"/>
                    <a:pt x="159" y="202"/>
                    <a:pt x="141" y="197"/>
                  </a:cubicBezTo>
                  <a:cubicBezTo>
                    <a:pt x="118" y="170"/>
                    <a:pt x="91" y="150"/>
                    <a:pt x="57" y="135"/>
                  </a:cubicBezTo>
                  <a:cubicBezTo>
                    <a:pt x="10" y="115"/>
                    <a:pt x="4" y="68"/>
                    <a:pt x="0" y="23"/>
                  </a:cubicBezTo>
                  <a:cubicBezTo>
                    <a:pt x="6" y="13"/>
                    <a:pt x="16" y="9"/>
                    <a:pt x="26" y="7"/>
                  </a:cubicBezTo>
                  <a:cubicBezTo>
                    <a:pt x="32" y="6"/>
                    <a:pt x="39" y="5"/>
                    <a:pt x="43" y="0"/>
                  </a:cubicBezTo>
                  <a:close/>
                </a:path>
              </a:pathLst>
            </a:custGeom>
            <a:solidFill>
              <a:srgbClr val="85B7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8" name="Freeform 56"/>
            <p:cNvSpPr/>
            <p:nvPr/>
          </p:nvSpPr>
          <p:spPr bwMode="auto">
            <a:xfrm>
              <a:off x="11158538" y="5357813"/>
              <a:ext cx="220663" cy="219075"/>
            </a:xfrm>
            <a:custGeom>
              <a:avLst/>
              <a:gdLst>
                <a:gd name="T0" fmla="*/ 83 w 183"/>
                <a:gd name="T1" fmla="*/ 148 h 182"/>
                <a:gd name="T2" fmla="*/ 60 w 183"/>
                <a:gd name="T3" fmla="*/ 116 h 182"/>
                <a:gd name="T4" fmla="*/ 2 w 183"/>
                <a:gd name="T5" fmla="*/ 42 h 182"/>
                <a:gd name="T6" fmla="*/ 28 w 183"/>
                <a:gd name="T7" fmla="*/ 20 h 182"/>
                <a:gd name="T8" fmla="*/ 50 w 183"/>
                <a:gd name="T9" fmla="*/ 24 h 182"/>
                <a:gd name="T10" fmla="*/ 119 w 183"/>
                <a:gd name="T11" fmla="*/ 15 h 182"/>
                <a:gd name="T12" fmla="*/ 175 w 183"/>
                <a:gd name="T13" fmla="*/ 17 h 182"/>
                <a:gd name="T14" fmla="*/ 162 w 183"/>
                <a:gd name="T15" fmla="*/ 23 h 182"/>
                <a:gd name="T16" fmla="*/ 144 w 183"/>
                <a:gd name="T17" fmla="*/ 65 h 182"/>
                <a:gd name="T18" fmla="*/ 182 w 183"/>
                <a:gd name="T19" fmla="*/ 156 h 182"/>
                <a:gd name="T20" fmla="*/ 158 w 183"/>
                <a:gd name="T21" fmla="*/ 173 h 182"/>
                <a:gd name="T22" fmla="*/ 83 w 183"/>
                <a:gd name="T23" fmla="*/ 14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3" h="182">
                  <a:moveTo>
                    <a:pt x="83" y="148"/>
                  </a:moveTo>
                  <a:cubicBezTo>
                    <a:pt x="95" y="123"/>
                    <a:pt x="76" y="121"/>
                    <a:pt x="60" y="116"/>
                  </a:cubicBezTo>
                  <a:cubicBezTo>
                    <a:pt x="25" y="104"/>
                    <a:pt x="0" y="88"/>
                    <a:pt x="2" y="42"/>
                  </a:cubicBezTo>
                  <a:cubicBezTo>
                    <a:pt x="3" y="16"/>
                    <a:pt x="6" y="13"/>
                    <a:pt x="28" y="20"/>
                  </a:cubicBezTo>
                  <a:cubicBezTo>
                    <a:pt x="35" y="22"/>
                    <a:pt x="43" y="23"/>
                    <a:pt x="50" y="24"/>
                  </a:cubicBezTo>
                  <a:cubicBezTo>
                    <a:pt x="75" y="31"/>
                    <a:pt x="97" y="27"/>
                    <a:pt x="119" y="15"/>
                  </a:cubicBezTo>
                  <a:cubicBezTo>
                    <a:pt x="137" y="5"/>
                    <a:pt x="157" y="0"/>
                    <a:pt x="175" y="17"/>
                  </a:cubicBezTo>
                  <a:cubicBezTo>
                    <a:pt x="171" y="19"/>
                    <a:pt x="167" y="23"/>
                    <a:pt x="162" y="23"/>
                  </a:cubicBezTo>
                  <a:cubicBezTo>
                    <a:pt x="130" y="26"/>
                    <a:pt x="124" y="37"/>
                    <a:pt x="144" y="65"/>
                  </a:cubicBezTo>
                  <a:cubicBezTo>
                    <a:pt x="162" y="92"/>
                    <a:pt x="179" y="121"/>
                    <a:pt x="182" y="156"/>
                  </a:cubicBezTo>
                  <a:cubicBezTo>
                    <a:pt x="183" y="174"/>
                    <a:pt x="179" y="182"/>
                    <a:pt x="158" y="173"/>
                  </a:cubicBezTo>
                  <a:cubicBezTo>
                    <a:pt x="134" y="163"/>
                    <a:pt x="110" y="150"/>
                    <a:pt x="83" y="148"/>
                  </a:cubicBezTo>
                  <a:close/>
                </a:path>
              </a:pathLst>
            </a:custGeom>
            <a:solidFill>
              <a:srgbClr val="F6D3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9" name="Freeform 57"/>
            <p:cNvSpPr/>
            <p:nvPr/>
          </p:nvSpPr>
          <p:spPr bwMode="auto">
            <a:xfrm>
              <a:off x="11328400" y="4732338"/>
              <a:ext cx="317500" cy="369888"/>
            </a:xfrm>
            <a:custGeom>
              <a:avLst/>
              <a:gdLst>
                <a:gd name="T0" fmla="*/ 96 w 263"/>
                <a:gd name="T1" fmla="*/ 94 h 306"/>
                <a:gd name="T2" fmla="*/ 235 w 263"/>
                <a:gd name="T3" fmla="*/ 271 h 306"/>
                <a:gd name="T4" fmla="*/ 259 w 263"/>
                <a:gd name="T5" fmla="*/ 285 h 306"/>
                <a:gd name="T6" fmla="*/ 260 w 263"/>
                <a:gd name="T7" fmla="*/ 299 h 306"/>
                <a:gd name="T8" fmla="*/ 243 w 263"/>
                <a:gd name="T9" fmla="*/ 300 h 306"/>
                <a:gd name="T10" fmla="*/ 204 w 263"/>
                <a:gd name="T11" fmla="*/ 279 h 306"/>
                <a:gd name="T12" fmla="*/ 66 w 263"/>
                <a:gd name="T13" fmla="*/ 178 h 306"/>
                <a:gd name="T14" fmla="*/ 61 w 263"/>
                <a:gd name="T15" fmla="*/ 169 h 306"/>
                <a:gd name="T16" fmla="*/ 43 w 263"/>
                <a:gd name="T17" fmla="*/ 159 h 306"/>
                <a:gd name="T18" fmla="*/ 33 w 263"/>
                <a:gd name="T19" fmla="*/ 158 h 306"/>
                <a:gd name="T20" fmla="*/ 1 w 263"/>
                <a:gd name="T21" fmla="*/ 110 h 306"/>
                <a:gd name="T22" fmla="*/ 2 w 263"/>
                <a:gd name="T23" fmla="*/ 45 h 306"/>
                <a:gd name="T24" fmla="*/ 30 w 263"/>
                <a:gd name="T25" fmla="*/ 8 h 306"/>
                <a:gd name="T26" fmla="*/ 73 w 263"/>
                <a:gd name="T27" fmla="*/ 22 h 306"/>
                <a:gd name="T28" fmla="*/ 94 w 263"/>
                <a:gd name="T29" fmla="*/ 89 h 306"/>
                <a:gd name="T30" fmla="*/ 96 w 263"/>
                <a:gd name="T31" fmla="*/ 9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3" h="306">
                  <a:moveTo>
                    <a:pt x="96" y="94"/>
                  </a:moveTo>
                  <a:cubicBezTo>
                    <a:pt x="122" y="169"/>
                    <a:pt x="175" y="223"/>
                    <a:pt x="235" y="271"/>
                  </a:cubicBezTo>
                  <a:cubicBezTo>
                    <a:pt x="248" y="267"/>
                    <a:pt x="254" y="275"/>
                    <a:pt x="259" y="285"/>
                  </a:cubicBezTo>
                  <a:cubicBezTo>
                    <a:pt x="262" y="289"/>
                    <a:pt x="263" y="294"/>
                    <a:pt x="260" y="299"/>
                  </a:cubicBezTo>
                  <a:cubicBezTo>
                    <a:pt x="255" y="306"/>
                    <a:pt x="249" y="303"/>
                    <a:pt x="243" y="300"/>
                  </a:cubicBezTo>
                  <a:cubicBezTo>
                    <a:pt x="230" y="292"/>
                    <a:pt x="221" y="279"/>
                    <a:pt x="204" y="279"/>
                  </a:cubicBezTo>
                  <a:cubicBezTo>
                    <a:pt x="158" y="245"/>
                    <a:pt x="112" y="211"/>
                    <a:pt x="66" y="178"/>
                  </a:cubicBezTo>
                  <a:cubicBezTo>
                    <a:pt x="63" y="175"/>
                    <a:pt x="62" y="173"/>
                    <a:pt x="61" y="169"/>
                  </a:cubicBezTo>
                  <a:cubicBezTo>
                    <a:pt x="61" y="156"/>
                    <a:pt x="51" y="159"/>
                    <a:pt x="43" y="159"/>
                  </a:cubicBezTo>
                  <a:cubicBezTo>
                    <a:pt x="40" y="159"/>
                    <a:pt x="36" y="159"/>
                    <a:pt x="33" y="158"/>
                  </a:cubicBezTo>
                  <a:cubicBezTo>
                    <a:pt x="14" y="148"/>
                    <a:pt x="3" y="132"/>
                    <a:pt x="1" y="110"/>
                  </a:cubicBezTo>
                  <a:cubicBezTo>
                    <a:pt x="1" y="89"/>
                    <a:pt x="0" y="67"/>
                    <a:pt x="2" y="45"/>
                  </a:cubicBezTo>
                  <a:cubicBezTo>
                    <a:pt x="5" y="28"/>
                    <a:pt x="13" y="14"/>
                    <a:pt x="30" y="8"/>
                  </a:cubicBezTo>
                  <a:cubicBezTo>
                    <a:pt x="49" y="0"/>
                    <a:pt x="62" y="7"/>
                    <a:pt x="73" y="22"/>
                  </a:cubicBezTo>
                  <a:cubicBezTo>
                    <a:pt x="89" y="42"/>
                    <a:pt x="68" y="73"/>
                    <a:pt x="94" y="89"/>
                  </a:cubicBezTo>
                  <a:cubicBezTo>
                    <a:pt x="94" y="91"/>
                    <a:pt x="95" y="93"/>
                    <a:pt x="96" y="94"/>
                  </a:cubicBezTo>
                  <a:close/>
                </a:path>
              </a:pathLst>
            </a:custGeom>
            <a:solidFill>
              <a:srgbClr val="8BC1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0" name="Freeform 58"/>
            <p:cNvSpPr/>
            <p:nvPr/>
          </p:nvSpPr>
          <p:spPr bwMode="auto">
            <a:xfrm>
              <a:off x="11125200" y="2671763"/>
              <a:ext cx="371475" cy="200025"/>
            </a:xfrm>
            <a:custGeom>
              <a:avLst/>
              <a:gdLst>
                <a:gd name="T0" fmla="*/ 303 w 308"/>
                <a:gd name="T1" fmla="*/ 20 h 166"/>
                <a:gd name="T2" fmla="*/ 295 w 308"/>
                <a:gd name="T3" fmla="*/ 33 h 166"/>
                <a:gd name="T4" fmla="*/ 188 w 308"/>
                <a:gd name="T5" fmla="*/ 82 h 166"/>
                <a:gd name="T6" fmla="*/ 114 w 308"/>
                <a:gd name="T7" fmla="*/ 119 h 166"/>
                <a:gd name="T8" fmla="*/ 37 w 308"/>
                <a:gd name="T9" fmla="*/ 152 h 166"/>
                <a:gd name="T10" fmla="*/ 10 w 308"/>
                <a:gd name="T11" fmla="*/ 157 h 166"/>
                <a:gd name="T12" fmla="*/ 9 w 308"/>
                <a:gd name="T13" fmla="*/ 128 h 166"/>
                <a:gd name="T14" fmla="*/ 13 w 308"/>
                <a:gd name="T15" fmla="*/ 96 h 166"/>
                <a:gd name="T16" fmla="*/ 74 w 308"/>
                <a:gd name="T17" fmla="*/ 21 h 166"/>
                <a:gd name="T18" fmla="*/ 124 w 308"/>
                <a:gd name="T19" fmla="*/ 19 h 166"/>
                <a:gd name="T20" fmla="*/ 246 w 308"/>
                <a:gd name="T21" fmla="*/ 13 h 166"/>
                <a:gd name="T22" fmla="*/ 303 w 308"/>
                <a:gd name="T23" fmla="*/ 2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8" h="166">
                  <a:moveTo>
                    <a:pt x="303" y="20"/>
                  </a:moveTo>
                  <a:cubicBezTo>
                    <a:pt x="308" y="29"/>
                    <a:pt x="307" y="34"/>
                    <a:pt x="295" y="33"/>
                  </a:cubicBezTo>
                  <a:cubicBezTo>
                    <a:pt x="249" y="27"/>
                    <a:pt x="219" y="58"/>
                    <a:pt x="188" y="82"/>
                  </a:cubicBezTo>
                  <a:cubicBezTo>
                    <a:pt x="165" y="101"/>
                    <a:pt x="143" y="114"/>
                    <a:pt x="114" y="119"/>
                  </a:cubicBezTo>
                  <a:cubicBezTo>
                    <a:pt x="86" y="124"/>
                    <a:pt x="59" y="132"/>
                    <a:pt x="37" y="152"/>
                  </a:cubicBezTo>
                  <a:cubicBezTo>
                    <a:pt x="30" y="158"/>
                    <a:pt x="20" y="166"/>
                    <a:pt x="10" y="157"/>
                  </a:cubicBezTo>
                  <a:cubicBezTo>
                    <a:pt x="0" y="148"/>
                    <a:pt x="3" y="137"/>
                    <a:pt x="9" y="128"/>
                  </a:cubicBezTo>
                  <a:cubicBezTo>
                    <a:pt x="15" y="118"/>
                    <a:pt x="19" y="108"/>
                    <a:pt x="13" y="96"/>
                  </a:cubicBezTo>
                  <a:cubicBezTo>
                    <a:pt x="17" y="57"/>
                    <a:pt x="48" y="42"/>
                    <a:pt x="74" y="21"/>
                  </a:cubicBezTo>
                  <a:cubicBezTo>
                    <a:pt x="91" y="16"/>
                    <a:pt x="108" y="26"/>
                    <a:pt x="124" y="19"/>
                  </a:cubicBezTo>
                  <a:cubicBezTo>
                    <a:pt x="164" y="0"/>
                    <a:pt x="206" y="12"/>
                    <a:pt x="246" y="13"/>
                  </a:cubicBezTo>
                  <a:cubicBezTo>
                    <a:pt x="265" y="14"/>
                    <a:pt x="284" y="17"/>
                    <a:pt x="303" y="20"/>
                  </a:cubicBezTo>
                  <a:close/>
                </a:path>
              </a:pathLst>
            </a:custGeom>
            <a:solidFill>
              <a:srgbClr val="689B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1" name="Freeform 59"/>
            <p:cNvSpPr/>
            <p:nvPr/>
          </p:nvSpPr>
          <p:spPr bwMode="auto">
            <a:xfrm>
              <a:off x="11147425" y="1839913"/>
              <a:ext cx="290513" cy="182563"/>
            </a:xfrm>
            <a:custGeom>
              <a:avLst/>
              <a:gdLst>
                <a:gd name="T0" fmla="*/ 99 w 240"/>
                <a:gd name="T1" fmla="*/ 144 h 152"/>
                <a:gd name="T2" fmla="*/ 61 w 240"/>
                <a:gd name="T3" fmla="*/ 139 h 152"/>
                <a:gd name="T4" fmla="*/ 32 w 240"/>
                <a:gd name="T5" fmla="*/ 113 h 152"/>
                <a:gd name="T6" fmla="*/ 27 w 240"/>
                <a:gd name="T7" fmla="*/ 93 h 152"/>
                <a:gd name="T8" fmla="*/ 45 w 240"/>
                <a:gd name="T9" fmla="*/ 53 h 152"/>
                <a:gd name="T10" fmla="*/ 107 w 240"/>
                <a:gd name="T11" fmla="*/ 34 h 152"/>
                <a:gd name="T12" fmla="*/ 82 w 240"/>
                <a:gd name="T13" fmla="*/ 28 h 152"/>
                <a:gd name="T14" fmla="*/ 193 w 240"/>
                <a:gd name="T15" fmla="*/ 2 h 152"/>
                <a:gd name="T16" fmla="*/ 231 w 240"/>
                <a:gd name="T17" fmla="*/ 12 h 152"/>
                <a:gd name="T18" fmla="*/ 213 w 240"/>
                <a:gd name="T19" fmla="*/ 41 h 152"/>
                <a:gd name="T20" fmla="*/ 124 w 240"/>
                <a:gd name="T21" fmla="*/ 113 h 152"/>
                <a:gd name="T22" fmla="*/ 99 w 240"/>
                <a:gd name="T23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0" h="152">
                  <a:moveTo>
                    <a:pt x="99" y="144"/>
                  </a:moveTo>
                  <a:cubicBezTo>
                    <a:pt x="88" y="131"/>
                    <a:pt x="75" y="136"/>
                    <a:pt x="61" y="139"/>
                  </a:cubicBezTo>
                  <a:cubicBezTo>
                    <a:pt x="41" y="144"/>
                    <a:pt x="14" y="152"/>
                    <a:pt x="32" y="113"/>
                  </a:cubicBezTo>
                  <a:cubicBezTo>
                    <a:pt x="36" y="105"/>
                    <a:pt x="32" y="99"/>
                    <a:pt x="27" y="93"/>
                  </a:cubicBezTo>
                  <a:cubicBezTo>
                    <a:pt x="0" y="65"/>
                    <a:pt x="20" y="56"/>
                    <a:pt x="45" y="53"/>
                  </a:cubicBezTo>
                  <a:cubicBezTo>
                    <a:pt x="67" y="49"/>
                    <a:pt x="86" y="41"/>
                    <a:pt x="107" y="34"/>
                  </a:cubicBezTo>
                  <a:cubicBezTo>
                    <a:pt x="100" y="25"/>
                    <a:pt x="90" y="30"/>
                    <a:pt x="82" y="28"/>
                  </a:cubicBezTo>
                  <a:cubicBezTo>
                    <a:pt x="119" y="18"/>
                    <a:pt x="154" y="3"/>
                    <a:pt x="193" y="2"/>
                  </a:cubicBezTo>
                  <a:cubicBezTo>
                    <a:pt x="208" y="2"/>
                    <a:pt x="223" y="0"/>
                    <a:pt x="231" y="12"/>
                  </a:cubicBezTo>
                  <a:cubicBezTo>
                    <a:pt x="240" y="28"/>
                    <a:pt x="221" y="34"/>
                    <a:pt x="213" y="41"/>
                  </a:cubicBezTo>
                  <a:cubicBezTo>
                    <a:pt x="186" y="68"/>
                    <a:pt x="157" y="93"/>
                    <a:pt x="124" y="113"/>
                  </a:cubicBezTo>
                  <a:cubicBezTo>
                    <a:pt x="112" y="120"/>
                    <a:pt x="99" y="127"/>
                    <a:pt x="99" y="144"/>
                  </a:cubicBezTo>
                  <a:close/>
                </a:path>
              </a:pathLst>
            </a:custGeom>
            <a:solidFill>
              <a:srgbClr val="F5E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2" name="Freeform 60"/>
            <p:cNvSpPr/>
            <p:nvPr/>
          </p:nvSpPr>
          <p:spPr bwMode="auto">
            <a:xfrm>
              <a:off x="8675688" y="2338388"/>
              <a:ext cx="212725" cy="374650"/>
            </a:xfrm>
            <a:custGeom>
              <a:avLst/>
              <a:gdLst>
                <a:gd name="T0" fmla="*/ 2 w 176"/>
                <a:gd name="T1" fmla="*/ 16 h 310"/>
                <a:gd name="T2" fmla="*/ 23 w 176"/>
                <a:gd name="T3" fmla="*/ 2 h 310"/>
                <a:gd name="T4" fmla="*/ 33 w 176"/>
                <a:gd name="T5" fmla="*/ 25 h 310"/>
                <a:gd name="T6" fmla="*/ 77 w 176"/>
                <a:gd name="T7" fmla="*/ 165 h 310"/>
                <a:gd name="T8" fmla="*/ 141 w 176"/>
                <a:gd name="T9" fmla="*/ 194 h 310"/>
                <a:gd name="T10" fmla="*/ 174 w 176"/>
                <a:gd name="T11" fmla="*/ 288 h 310"/>
                <a:gd name="T12" fmla="*/ 141 w 176"/>
                <a:gd name="T13" fmla="*/ 301 h 310"/>
                <a:gd name="T14" fmla="*/ 63 w 176"/>
                <a:gd name="T15" fmla="*/ 250 h 310"/>
                <a:gd name="T16" fmla="*/ 47 w 176"/>
                <a:gd name="T17" fmla="*/ 224 h 310"/>
                <a:gd name="T18" fmla="*/ 20 w 176"/>
                <a:gd name="T19" fmla="*/ 211 h 310"/>
                <a:gd name="T20" fmla="*/ 7 w 176"/>
                <a:gd name="T21" fmla="*/ 171 h 310"/>
                <a:gd name="T22" fmla="*/ 10 w 176"/>
                <a:gd name="T23" fmla="*/ 132 h 310"/>
                <a:gd name="T24" fmla="*/ 1 w 176"/>
                <a:gd name="T25" fmla="*/ 23 h 310"/>
                <a:gd name="T26" fmla="*/ 2 w 176"/>
                <a:gd name="T27" fmla="*/ 16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310">
                  <a:moveTo>
                    <a:pt x="2" y="16"/>
                  </a:moveTo>
                  <a:cubicBezTo>
                    <a:pt x="9" y="12"/>
                    <a:pt x="12" y="0"/>
                    <a:pt x="23" y="2"/>
                  </a:cubicBezTo>
                  <a:cubicBezTo>
                    <a:pt x="34" y="5"/>
                    <a:pt x="31" y="16"/>
                    <a:pt x="33" y="25"/>
                  </a:cubicBezTo>
                  <a:cubicBezTo>
                    <a:pt x="41" y="73"/>
                    <a:pt x="48" y="123"/>
                    <a:pt x="77" y="165"/>
                  </a:cubicBezTo>
                  <a:cubicBezTo>
                    <a:pt x="92" y="187"/>
                    <a:pt x="110" y="205"/>
                    <a:pt x="141" y="194"/>
                  </a:cubicBezTo>
                  <a:cubicBezTo>
                    <a:pt x="168" y="219"/>
                    <a:pt x="170" y="255"/>
                    <a:pt x="174" y="288"/>
                  </a:cubicBezTo>
                  <a:cubicBezTo>
                    <a:pt x="176" y="302"/>
                    <a:pt x="152" y="310"/>
                    <a:pt x="141" y="301"/>
                  </a:cubicBezTo>
                  <a:cubicBezTo>
                    <a:pt x="117" y="279"/>
                    <a:pt x="92" y="262"/>
                    <a:pt x="63" y="250"/>
                  </a:cubicBezTo>
                  <a:cubicBezTo>
                    <a:pt x="54" y="246"/>
                    <a:pt x="52" y="233"/>
                    <a:pt x="47" y="224"/>
                  </a:cubicBezTo>
                  <a:cubicBezTo>
                    <a:pt x="41" y="212"/>
                    <a:pt x="34" y="206"/>
                    <a:pt x="20" y="211"/>
                  </a:cubicBezTo>
                  <a:cubicBezTo>
                    <a:pt x="0" y="203"/>
                    <a:pt x="0" y="187"/>
                    <a:pt x="7" y="171"/>
                  </a:cubicBezTo>
                  <a:cubicBezTo>
                    <a:pt x="14" y="158"/>
                    <a:pt x="16" y="145"/>
                    <a:pt x="10" y="132"/>
                  </a:cubicBezTo>
                  <a:cubicBezTo>
                    <a:pt x="3" y="96"/>
                    <a:pt x="1" y="59"/>
                    <a:pt x="1" y="23"/>
                  </a:cubicBezTo>
                  <a:cubicBezTo>
                    <a:pt x="1" y="21"/>
                    <a:pt x="1" y="18"/>
                    <a:pt x="2" y="16"/>
                  </a:cubicBezTo>
                  <a:close/>
                </a:path>
              </a:pathLst>
            </a:custGeom>
            <a:solidFill>
              <a:srgbClr val="F0CB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3" name="Freeform 61"/>
            <p:cNvSpPr/>
            <p:nvPr/>
          </p:nvSpPr>
          <p:spPr bwMode="auto">
            <a:xfrm>
              <a:off x="7775575" y="4256088"/>
              <a:ext cx="331788" cy="231775"/>
            </a:xfrm>
            <a:custGeom>
              <a:avLst/>
              <a:gdLst>
                <a:gd name="T0" fmla="*/ 143 w 274"/>
                <a:gd name="T1" fmla="*/ 0 h 191"/>
                <a:gd name="T2" fmla="*/ 170 w 274"/>
                <a:gd name="T3" fmla="*/ 72 h 191"/>
                <a:gd name="T4" fmla="*/ 214 w 274"/>
                <a:gd name="T5" fmla="*/ 125 h 191"/>
                <a:gd name="T6" fmla="*/ 274 w 274"/>
                <a:gd name="T7" fmla="*/ 156 h 191"/>
                <a:gd name="T8" fmla="*/ 268 w 274"/>
                <a:gd name="T9" fmla="*/ 173 h 191"/>
                <a:gd name="T10" fmla="*/ 133 w 274"/>
                <a:gd name="T11" fmla="*/ 158 h 191"/>
                <a:gd name="T12" fmla="*/ 65 w 274"/>
                <a:gd name="T13" fmla="*/ 175 h 191"/>
                <a:gd name="T14" fmla="*/ 32 w 274"/>
                <a:gd name="T15" fmla="*/ 186 h 191"/>
                <a:gd name="T16" fmla="*/ 16 w 274"/>
                <a:gd name="T17" fmla="*/ 191 h 191"/>
                <a:gd name="T18" fmla="*/ 4 w 274"/>
                <a:gd name="T19" fmla="*/ 176 h 191"/>
                <a:gd name="T20" fmla="*/ 143 w 274"/>
                <a:gd name="T21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4" h="191">
                  <a:moveTo>
                    <a:pt x="143" y="0"/>
                  </a:moveTo>
                  <a:cubicBezTo>
                    <a:pt x="171" y="17"/>
                    <a:pt x="177" y="41"/>
                    <a:pt x="170" y="72"/>
                  </a:cubicBezTo>
                  <a:cubicBezTo>
                    <a:pt x="159" y="118"/>
                    <a:pt x="166" y="125"/>
                    <a:pt x="214" y="125"/>
                  </a:cubicBezTo>
                  <a:cubicBezTo>
                    <a:pt x="239" y="125"/>
                    <a:pt x="263" y="128"/>
                    <a:pt x="274" y="156"/>
                  </a:cubicBezTo>
                  <a:cubicBezTo>
                    <a:pt x="274" y="163"/>
                    <a:pt x="273" y="168"/>
                    <a:pt x="268" y="173"/>
                  </a:cubicBezTo>
                  <a:cubicBezTo>
                    <a:pt x="223" y="170"/>
                    <a:pt x="180" y="154"/>
                    <a:pt x="133" y="158"/>
                  </a:cubicBezTo>
                  <a:cubicBezTo>
                    <a:pt x="109" y="160"/>
                    <a:pt x="86" y="163"/>
                    <a:pt x="65" y="175"/>
                  </a:cubicBezTo>
                  <a:cubicBezTo>
                    <a:pt x="54" y="180"/>
                    <a:pt x="43" y="181"/>
                    <a:pt x="32" y="186"/>
                  </a:cubicBezTo>
                  <a:cubicBezTo>
                    <a:pt x="27" y="189"/>
                    <a:pt x="22" y="191"/>
                    <a:pt x="16" y="191"/>
                  </a:cubicBezTo>
                  <a:cubicBezTo>
                    <a:pt x="8" y="189"/>
                    <a:pt x="0" y="187"/>
                    <a:pt x="4" y="176"/>
                  </a:cubicBezTo>
                  <a:cubicBezTo>
                    <a:pt x="57" y="122"/>
                    <a:pt x="96" y="58"/>
                    <a:pt x="143" y="0"/>
                  </a:cubicBezTo>
                  <a:close/>
                </a:path>
              </a:pathLst>
            </a:custGeom>
            <a:solidFill>
              <a:srgbClr val="6FA3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4" name="Freeform 62"/>
            <p:cNvSpPr/>
            <p:nvPr/>
          </p:nvSpPr>
          <p:spPr bwMode="auto">
            <a:xfrm>
              <a:off x="9440863" y="2297113"/>
              <a:ext cx="161925" cy="239713"/>
            </a:xfrm>
            <a:custGeom>
              <a:avLst/>
              <a:gdLst>
                <a:gd name="T0" fmla="*/ 64 w 135"/>
                <a:gd name="T1" fmla="*/ 199 h 199"/>
                <a:gd name="T2" fmla="*/ 8 w 135"/>
                <a:gd name="T3" fmla="*/ 128 h 199"/>
                <a:gd name="T4" fmla="*/ 0 w 135"/>
                <a:gd name="T5" fmla="*/ 89 h 199"/>
                <a:gd name="T6" fmla="*/ 102 w 135"/>
                <a:gd name="T7" fmla="*/ 12 h 199"/>
                <a:gd name="T8" fmla="*/ 132 w 135"/>
                <a:gd name="T9" fmla="*/ 33 h 199"/>
                <a:gd name="T10" fmla="*/ 64 w 135"/>
                <a:gd name="T11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199">
                  <a:moveTo>
                    <a:pt x="64" y="199"/>
                  </a:moveTo>
                  <a:cubicBezTo>
                    <a:pt x="51" y="171"/>
                    <a:pt x="13" y="163"/>
                    <a:pt x="8" y="128"/>
                  </a:cubicBezTo>
                  <a:cubicBezTo>
                    <a:pt x="28" y="89"/>
                    <a:pt x="28" y="89"/>
                    <a:pt x="0" y="89"/>
                  </a:cubicBezTo>
                  <a:cubicBezTo>
                    <a:pt x="25" y="51"/>
                    <a:pt x="62" y="30"/>
                    <a:pt x="102" y="12"/>
                  </a:cubicBezTo>
                  <a:cubicBezTo>
                    <a:pt x="126" y="0"/>
                    <a:pt x="135" y="13"/>
                    <a:pt x="132" y="33"/>
                  </a:cubicBezTo>
                  <a:cubicBezTo>
                    <a:pt x="121" y="93"/>
                    <a:pt x="104" y="151"/>
                    <a:pt x="64" y="199"/>
                  </a:cubicBezTo>
                  <a:close/>
                </a:path>
              </a:pathLst>
            </a:custGeom>
            <a:solidFill>
              <a:srgbClr val="F3E8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5" name="Freeform 63"/>
            <p:cNvSpPr/>
            <p:nvPr/>
          </p:nvSpPr>
          <p:spPr bwMode="auto">
            <a:xfrm>
              <a:off x="11098213" y="5822950"/>
              <a:ext cx="473075" cy="201613"/>
            </a:xfrm>
            <a:custGeom>
              <a:avLst/>
              <a:gdLst>
                <a:gd name="T0" fmla="*/ 263 w 392"/>
                <a:gd name="T1" fmla="*/ 70 h 166"/>
                <a:gd name="T2" fmla="*/ 138 w 392"/>
                <a:gd name="T3" fmla="*/ 126 h 166"/>
                <a:gd name="T4" fmla="*/ 47 w 392"/>
                <a:gd name="T5" fmla="*/ 155 h 166"/>
                <a:gd name="T6" fmla="*/ 8 w 392"/>
                <a:gd name="T7" fmla="*/ 147 h 166"/>
                <a:gd name="T8" fmla="*/ 0 w 392"/>
                <a:gd name="T9" fmla="*/ 124 h 166"/>
                <a:gd name="T10" fmla="*/ 60 w 392"/>
                <a:gd name="T11" fmla="*/ 76 h 166"/>
                <a:gd name="T12" fmla="*/ 45 w 392"/>
                <a:gd name="T13" fmla="*/ 112 h 166"/>
                <a:gd name="T14" fmla="*/ 29 w 392"/>
                <a:gd name="T15" fmla="*/ 142 h 166"/>
                <a:gd name="T16" fmla="*/ 66 w 392"/>
                <a:gd name="T17" fmla="*/ 134 h 166"/>
                <a:gd name="T18" fmla="*/ 130 w 392"/>
                <a:gd name="T19" fmla="*/ 62 h 166"/>
                <a:gd name="T20" fmla="*/ 144 w 392"/>
                <a:gd name="T21" fmla="*/ 49 h 166"/>
                <a:gd name="T22" fmla="*/ 182 w 392"/>
                <a:gd name="T23" fmla="*/ 63 h 166"/>
                <a:gd name="T24" fmla="*/ 253 w 392"/>
                <a:gd name="T25" fmla="*/ 17 h 166"/>
                <a:gd name="T26" fmla="*/ 254 w 392"/>
                <a:gd name="T27" fmla="*/ 42 h 166"/>
                <a:gd name="T28" fmla="*/ 363 w 392"/>
                <a:gd name="T29" fmla="*/ 1 h 166"/>
                <a:gd name="T30" fmla="*/ 371 w 392"/>
                <a:gd name="T31" fmla="*/ 0 h 166"/>
                <a:gd name="T32" fmla="*/ 373 w 392"/>
                <a:gd name="T33" fmla="*/ 23 h 166"/>
                <a:gd name="T34" fmla="*/ 316 w 392"/>
                <a:gd name="T35" fmla="*/ 68 h 166"/>
                <a:gd name="T36" fmla="*/ 263 w 392"/>
                <a:gd name="T37" fmla="*/ 7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2" h="166">
                  <a:moveTo>
                    <a:pt x="263" y="70"/>
                  </a:moveTo>
                  <a:cubicBezTo>
                    <a:pt x="219" y="83"/>
                    <a:pt x="178" y="101"/>
                    <a:pt x="138" y="126"/>
                  </a:cubicBezTo>
                  <a:cubicBezTo>
                    <a:pt x="112" y="143"/>
                    <a:pt x="78" y="146"/>
                    <a:pt x="47" y="155"/>
                  </a:cubicBezTo>
                  <a:cubicBezTo>
                    <a:pt x="31" y="166"/>
                    <a:pt x="18" y="161"/>
                    <a:pt x="8" y="147"/>
                  </a:cubicBezTo>
                  <a:cubicBezTo>
                    <a:pt x="6" y="139"/>
                    <a:pt x="3" y="132"/>
                    <a:pt x="0" y="124"/>
                  </a:cubicBezTo>
                  <a:cubicBezTo>
                    <a:pt x="22" y="111"/>
                    <a:pt x="35" y="85"/>
                    <a:pt x="60" y="76"/>
                  </a:cubicBezTo>
                  <a:cubicBezTo>
                    <a:pt x="72" y="95"/>
                    <a:pt x="56" y="103"/>
                    <a:pt x="45" y="112"/>
                  </a:cubicBezTo>
                  <a:cubicBezTo>
                    <a:pt x="36" y="121"/>
                    <a:pt x="14" y="126"/>
                    <a:pt x="29" y="142"/>
                  </a:cubicBezTo>
                  <a:cubicBezTo>
                    <a:pt x="40" y="153"/>
                    <a:pt x="60" y="143"/>
                    <a:pt x="66" y="134"/>
                  </a:cubicBezTo>
                  <a:cubicBezTo>
                    <a:pt x="84" y="106"/>
                    <a:pt x="126" y="101"/>
                    <a:pt x="130" y="62"/>
                  </a:cubicBezTo>
                  <a:cubicBezTo>
                    <a:pt x="130" y="58"/>
                    <a:pt x="136" y="55"/>
                    <a:pt x="144" y="49"/>
                  </a:cubicBezTo>
                  <a:cubicBezTo>
                    <a:pt x="148" y="84"/>
                    <a:pt x="161" y="81"/>
                    <a:pt x="182" y="63"/>
                  </a:cubicBezTo>
                  <a:cubicBezTo>
                    <a:pt x="204" y="45"/>
                    <a:pt x="230" y="31"/>
                    <a:pt x="253" y="17"/>
                  </a:cubicBezTo>
                  <a:cubicBezTo>
                    <a:pt x="266" y="29"/>
                    <a:pt x="245" y="33"/>
                    <a:pt x="254" y="42"/>
                  </a:cubicBezTo>
                  <a:cubicBezTo>
                    <a:pt x="296" y="45"/>
                    <a:pt x="322" y="2"/>
                    <a:pt x="363" y="1"/>
                  </a:cubicBezTo>
                  <a:cubicBezTo>
                    <a:pt x="366" y="0"/>
                    <a:pt x="368" y="0"/>
                    <a:pt x="371" y="0"/>
                  </a:cubicBezTo>
                  <a:cubicBezTo>
                    <a:pt x="392" y="6"/>
                    <a:pt x="381" y="16"/>
                    <a:pt x="373" y="23"/>
                  </a:cubicBezTo>
                  <a:cubicBezTo>
                    <a:pt x="354" y="38"/>
                    <a:pt x="334" y="51"/>
                    <a:pt x="316" y="68"/>
                  </a:cubicBezTo>
                  <a:cubicBezTo>
                    <a:pt x="300" y="84"/>
                    <a:pt x="280" y="58"/>
                    <a:pt x="263" y="70"/>
                  </a:cubicBezTo>
                  <a:close/>
                </a:path>
              </a:pathLst>
            </a:custGeom>
            <a:solidFill>
              <a:srgbClr val="3F7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6" name="Freeform 64"/>
            <p:cNvSpPr/>
            <p:nvPr/>
          </p:nvSpPr>
          <p:spPr bwMode="auto">
            <a:xfrm>
              <a:off x="7850188" y="2743200"/>
              <a:ext cx="268288" cy="228600"/>
            </a:xfrm>
            <a:custGeom>
              <a:avLst/>
              <a:gdLst>
                <a:gd name="T0" fmla="*/ 192 w 223"/>
                <a:gd name="T1" fmla="*/ 190 h 190"/>
                <a:gd name="T2" fmla="*/ 176 w 223"/>
                <a:gd name="T3" fmla="*/ 182 h 190"/>
                <a:gd name="T4" fmla="*/ 64 w 223"/>
                <a:gd name="T5" fmla="*/ 89 h 190"/>
                <a:gd name="T6" fmla="*/ 19 w 223"/>
                <a:gd name="T7" fmla="*/ 53 h 190"/>
                <a:gd name="T8" fmla="*/ 40 w 223"/>
                <a:gd name="T9" fmla="*/ 6 h 190"/>
                <a:gd name="T10" fmla="*/ 185 w 223"/>
                <a:gd name="T11" fmla="*/ 43 h 190"/>
                <a:gd name="T12" fmla="*/ 171 w 223"/>
                <a:gd name="T13" fmla="*/ 61 h 190"/>
                <a:gd name="T14" fmla="*/ 176 w 223"/>
                <a:gd name="T15" fmla="*/ 139 h 190"/>
                <a:gd name="T16" fmla="*/ 192 w 223"/>
                <a:gd name="T17" fmla="*/ 160 h 190"/>
                <a:gd name="T18" fmla="*/ 192 w 223"/>
                <a:gd name="T19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3" h="190">
                  <a:moveTo>
                    <a:pt x="192" y="190"/>
                  </a:moveTo>
                  <a:cubicBezTo>
                    <a:pt x="188" y="184"/>
                    <a:pt x="182" y="183"/>
                    <a:pt x="176" y="182"/>
                  </a:cubicBezTo>
                  <a:cubicBezTo>
                    <a:pt x="150" y="138"/>
                    <a:pt x="104" y="117"/>
                    <a:pt x="64" y="89"/>
                  </a:cubicBezTo>
                  <a:cubicBezTo>
                    <a:pt x="48" y="78"/>
                    <a:pt x="31" y="68"/>
                    <a:pt x="19" y="53"/>
                  </a:cubicBezTo>
                  <a:cubicBezTo>
                    <a:pt x="0" y="28"/>
                    <a:pt x="8" y="10"/>
                    <a:pt x="40" y="6"/>
                  </a:cubicBezTo>
                  <a:cubicBezTo>
                    <a:pt x="93" y="0"/>
                    <a:pt x="140" y="18"/>
                    <a:pt x="185" y="43"/>
                  </a:cubicBezTo>
                  <a:cubicBezTo>
                    <a:pt x="182" y="51"/>
                    <a:pt x="175" y="55"/>
                    <a:pt x="171" y="61"/>
                  </a:cubicBezTo>
                  <a:cubicBezTo>
                    <a:pt x="140" y="97"/>
                    <a:pt x="140" y="107"/>
                    <a:pt x="176" y="139"/>
                  </a:cubicBezTo>
                  <a:cubicBezTo>
                    <a:pt x="183" y="145"/>
                    <a:pt x="186" y="153"/>
                    <a:pt x="192" y="160"/>
                  </a:cubicBezTo>
                  <a:cubicBezTo>
                    <a:pt x="190" y="170"/>
                    <a:pt x="223" y="180"/>
                    <a:pt x="192" y="190"/>
                  </a:cubicBezTo>
                  <a:close/>
                </a:path>
              </a:pathLst>
            </a:custGeom>
            <a:solidFill>
              <a:srgbClr val="F4E9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7" name="Freeform 65"/>
            <p:cNvSpPr/>
            <p:nvPr/>
          </p:nvSpPr>
          <p:spPr bwMode="auto">
            <a:xfrm>
              <a:off x="11033125" y="5429250"/>
              <a:ext cx="255588" cy="231775"/>
            </a:xfrm>
            <a:custGeom>
              <a:avLst/>
              <a:gdLst>
                <a:gd name="T0" fmla="*/ 178 w 211"/>
                <a:gd name="T1" fmla="*/ 182 h 192"/>
                <a:gd name="T2" fmla="*/ 175 w 211"/>
                <a:gd name="T3" fmla="*/ 163 h 192"/>
                <a:gd name="T4" fmla="*/ 62 w 211"/>
                <a:gd name="T5" fmla="*/ 108 h 192"/>
                <a:gd name="T6" fmla="*/ 36 w 211"/>
                <a:gd name="T7" fmla="*/ 86 h 192"/>
                <a:gd name="T8" fmla="*/ 34 w 211"/>
                <a:gd name="T9" fmla="*/ 75 h 192"/>
                <a:gd name="T10" fmla="*/ 20 w 211"/>
                <a:gd name="T11" fmla="*/ 47 h 192"/>
                <a:gd name="T12" fmla="*/ 87 w 211"/>
                <a:gd name="T13" fmla="*/ 33 h 192"/>
                <a:gd name="T14" fmla="*/ 186 w 211"/>
                <a:gd name="T15" fmla="*/ 89 h 192"/>
                <a:gd name="T16" fmla="*/ 204 w 211"/>
                <a:gd name="T17" fmla="*/ 162 h 192"/>
                <a:gd name="T18" fmla="*/ 202 w 211"/>
                <a:gd name="T19" fmla="*/ 186 h 192"/>
                <a:gd name="T20" fmla="*/ 178 w 211"/>
                <a:gd name="T21" fmla="*/ 18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1" h="192">
                  <a:moveTo>
                    <a:pt x="178" y="182"/>
                  </a:moveTo>
                  <a:cubicBezTo>
                    <a:pt x="177" y="175"/>
                    <a:pt x="178" y="164"/>
                    <a:pt x="175" y="163"/>
                  </a:cubicBezTo>
                  <a:cubicBezTo>
                    <a:pt x="134" y="151"/>
                    <a:pt x="108" y="108"/>
                    <a:pt x="62" y="108"/>
                  </a:cubicBezTo>
                  <a:cubicBezTo>
                    <a:pt x="44" y="108"/>
                    <a:pt x="31" y="110"/>
                    <a:pt x="36" y="86"/>
                  </a:cubicBezTo>
                  <a:cubicBezTo>
                    <a:pt x="36" y="83"/>
                    <a:pt x="35" y="78"/>
                    <a:pt x="34" y="75"/>
                  </a:cubicBezTo>
                  <a:cubicBezTo>
                    <a:pt x="28" y="66"/>
                    <a:pt x="0" y="59"/>
                    <a:pt x="20" y="47"/>
                  </a:cubicBezTo>
                  <a:cubicBezTo>
                    <a:pt x="38" y="36"/>
                    <a:pt x="57" y="0"/>
                    <a:pt x="87" y="33"/>
                  </a:cubicBezTo>
                  <a:cubicBezTo>
                    <a:pt x="114" y="62"/>
                    <a:pt x="153" y="71"/>
                    <a:pt x="186" y="89"/>
                  </a:cubicBezTo>
                  <a:cubicBezTo>
                    <a:pt x="181" y="116"/>
                    <a:pt x="193" y="139"/>
                    <a:pt x="204" y="162"/>
                  </a:cubicBezTo>
                  <a:cubicBezTo>
                    <a:pt x="208" y="171"/>
                    <a:pt x="211" y="180"/>
                    <a:pt x="202" y="186"/>
                  </a:cubicBezTo>
                  <a:cubicBezTo>
                    <a:pt x="194" y="192"/>
                    <a:pt x="185" y="190"/>
                    <a:pt x="178" y="182"/>
                  </a:cubicBezTo>
                  <a:close/>
                </a:path>
              </a:pathLst>
            </a:custGeom>
            <a:solidFill>
              <a:srgbClr val="F5D2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8" name="Freeform 66"/>
            <p:cNvSpPr/>
            <p:nvPr/>
          </p:nvSpPr>
          <p:spPr bwMode="auto">
            <a:xfrm>
              <a:off x="11182350" y="2370138"/>
              <a:ext cx="236538" cy="161925"/>
            </a:xfrm>
            <a:custGeom>
              <a:avLst/>
              <a:gdLst>
                <a:gd name="T0" fmla="*/ 21 w 195"/>
                <a:gd name="T1" fmla="*/ 98 h 134"/>
                <a:gd name="T2" fmla="*/ 31 w 195"/>
                <a:gd name="T3" fmla="*/ 13 h 134"/>
                <a:gd name="T4" fmla="*/ 100 w 195"/>
                <a:gd name="T5" fmla="*/ 21 h 134"/>
                <a:gd name="T6" fmla="*/ 164 w 195"/>
                <a:gd name="T7" fmla="*/ 75 h 134"/>
                <a:gd name="T8" fmla="*/ 192 w 195"/>
                <a:gd name="T9" fmla="*/ 110 h 134"/>
                <a:gd name="T10" fmla="*/ 153 w 195"/>
                <a:gd name="T11" fmla="*/ 128 h 134"/>
                <a:gd name="T12" fmla="*/ 51 w 195"/>
                <a:gd name="T13" fmla="*/ 99 h 134"/>
                <a:gd name="T14" fmla="*/ 21 w 195"/>
                <a:gd name="T15" fmla="*/ 9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5" h="134">
                  <a:moveTo>
                    <a:pt x="21" y="98"/>
                  </a:moveTo>
                  <a:cubicBezTo>
                    <a:pt x="0" y="53"/>
                    <a:pt x="3" y="29"/>
                    <a:pt x="31" y="13"/>
                  </a:cubicBezTo>
                  <a:cubicBezTo>
                    <a:pt x="56" y="0"/>
                    <a:pt x="79" y="3"/>
                    <a:pt x="100" y="21"/>
                  </a:cubicBezTo>
                  <a:cubicBezTo>
                    <a:pt x="111" y="51"/>
                    <a:pt x="136" y="65"/>
                    <a:pt x="164" y="75"/>
                  </a:cubicBezTo>
                  <a:cubicBezTo>
                    <a:pt x="181" y="81"/>
                    <a:pt x="195" y="90"/>
                    <a:pt x="192" y="110"/>
                  </a:cubicBezTo>
                  <a:cubicBezTo>
                    <a:pt x="189" y="134"/>
                    <a:pt x="168" y="132"/>
                    <a:pt x="153" y="128"/>
                  </a:cubicBezTo>
                  <a:cubicBezTo>
                    <a:pt x="118" y="121"/>
                    <a:pt x="82" y="120"/>
                    <a:pt x="51" y="99"/>
                  </a:cubicBezTo>
                  <a:cubicBezTo>
                    <a:pt x="41" y="92"/>
                    <a:pt x="31" y="85"/>
                    <a:pt x="21" y="98"/>
                  </a:cubicBezTo>
                  <a:close/>
                </a:path>
              </a:pathLst>
            </a:custGeom>
            <a:solidFill>
              <a:srgbClr val="F5E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9" name="Freeform 67"/>
            <p:cNvSpPr/>
            <p:nvPr/>
          </p:nvSpPr>
          <p:spPr bwMode="auto">
            <a:xfrm>
              <a:off x="9834563" y="2425700"/>
              <a:ext cx="282575" cy="219075"/>
            </a:xfrm>
            <a:custGeom>
              <a:avLst/>
              <a:gdLst>
                <a:gd name="T0" fmla="*/ 210 w 235"/>
                <a:gd name="T1" fmla="*/ 46 h 182"/>
                <a:gd name="T2" fmla="*/ 230 w 235"/>
                <a:gd name="T3" fmla="*/ 59 h 182"/>
                <a:gd name="T4" fmla="*/ 234 w 235"/>
                <a:gd name="T5" fmla="*/ 64 h 182"/>
                <a:gd name="T6" fmla="*/ 229 w 235"/>
                <a:gd name="T7" fmla="*/ 79 h 182"/>
                <a:gd name="T8" fmla="*/ 117 w 235"/>
                <a:gd name="T9" fmla="*/ 73 h 182"/>
                <a:gd name="T10" fmla="*/ 101 w 235"/>
                <a:gd name="T11" fmla="*/ 134 h 182"/>
                <a:gd name="T12" fmla="*/ 3 w 235"/>
                <a:gd name="T13" fmla="*/ 136 h 182"/>
                <a:gd name="T14" fmla="*/ 0 w 235"/>
                <a:gd name="T15" fmla="*/ 119 h 182"/>
                <a:gd name="T16" fmla="*/ 27 w 235"/>
                <a:gd name="T17" fmla="*/ 89 h 182"/>
                <a:gd name="T18" fmla="*/ 32 w 235"/>
                <a:gd name="T19" fmla="*/ 92 h 182"/>
                <a:gd name="T20" fmla="*/ 46 w 235"/>
                <a:gd name="T21" fmla="*/ 18 h 182"/>
                <a:gd name="T22" fmla="*/ 93 w 235"/>
                <a:gd name="T23" fmla="*/ 13 h 182"/>
                <a:gd name="T24" fmla="*/ 210 w 235"/>
                <a:gd name="T25" fmla="*/ 4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5" h="182">
                  <a:moveTo>
                    <a:pt x="210" y="46"/>
                  </a:moveTo>
                  <a:cubicBezTo>
                    <a:pt x="217" y="50"/>
                    <a:pt x="224" y="55"/>
                    <a:pt x="230" y="59"/>
                  </a:cubicBezTo>
                  <a:cubicBezTo>
                    <a:pt x="231" y="61"/>
                    <a:pt x="233" y="62"/>
                    <a:pt x="234" y="64"/>
                  </a:cubicBezTo>
                  <a:cubicBezTo>
                    <a:pt x="235" y="70"/>
                    <a:pt x="234" y="75"/>
                    <a:pt x="229" y="79"/>
                  </a:cubicBezTo>
                  <a:cubicBezTo>
                    <a:pt x="192" y="78"/>
                    <a:pt x="155" y="72"/>
                    <a:pt x="117" y="73"/>
                  </a:cubicBezTo>
                  <a:cubicBezTo>
                    <a:pt x="114" y="92"/>
                    <a:pt x="108" y="113"/>
                    <a:pt x="101" y="134"/>
                  </a:cubicBezTo>
                  <a:cubicBezTo>
                    <a:pt x="85" y="182"/>
                    <a:pt x="38" y="182"/>
                    <a:pt x="3" y="136"/>
                  </a:cubicBezTo>
                  <a:cubicBezTo>
                    <a:pt x="0" y="130"/>
                    <a:pt x="0" y="125"/>
                    <a:pt x="0" y="119"/>
                  </a:cubicBezTo>
                  <a:cubicBezTo>
                    <a:pt x="4" y="105"/>
                    <a:pt x="5" y="87"/>
                    <a:pt x="27" y="89"/>
                  </a:cubicBezTo>
                  <a:cubicBezTo>
                    <a:pt x="29" y="89"/>
                    <a:pt x="32" y="93"/>
                    <a:pt x="32" y="92"/>
                  </a:cubicBezTo>
                  <a:cubicBezTo>
                    <a:pt x="24" y="65"/>
                    <a:pt x="42" y="43"/>
                    <a:pt x="46" y="18"/>
                  </a:cubicBezTo>
                  <a:cubicBezTo>
                    <a:pt x="50" y="0"/>
                    <a:pt x="76" y="11"/>
                    <a:pt x="93" y="13"/>
                  </a:cubicBezTo>
                  <a:cubicBezTo>
                    <a:pt x="135" y="11"/>
                    <a:pt x="169" y="44"/>
                    <a:pt x="210" y="46"/>
                  </a:cubicBezTo>
                  <a:close/>
                </a:path>
              </a:pathLst>
            </a:custGeom>
            <a:solidFill>
              <a:srgbClr val="352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0" name="Freeform 68"/>
            <p:cNvSpPr/>
            <p:nvPr/>
          </p:nvSpPr>
          <p:spPr bwMode="auto">
            <a:xfrm>
              <a:off x="9653588" y="2427288"/>
              <a:ext cx="292100" cy="212725"/>
            </a:xfrm>
            <a:custGeom>
              <a:avLst/>
              <a:gdLst>
                <a:gd name="T0" fmla="*/ 242 w 242"/>
                <a:gd name="T1" fmla="*/ 12 h 176"/>
                <a:gd name="T2" fmla="*/ 188 w 242"/>
                <a:gd name="T3" fmla="*/ 79 h 176"/>
                <a:gd name="T4" fmla="*/ 185 w 242"/>
                <a:gd name="T5" fmla="*/ 106 h 176"/>
                <a:gd name="T6" fmla="*/ 155 w 242"/>
                <a:gd name="T7" fmla="*/ 120 h 176"/>
                <a:gd name="T8" fmla="*/ 143 w 242"/>
                <a:gd name="T9" fmla="*/ 115 h 176"/>
                <a:gd name="T10" fmla="*/ 103 w 242"/>
                <a:gd name="T11" fmla="*/ 96 h 176"/>
                <a:gd name="T12" fmla="*/ 76 w 242"/>
                <a:gd name="T13" fmla="*/ 92 h 176"/>
                <a:gd name="T14" fmla="*/ 93 w 242"/>
                <a:gd name="T15" fmla="*/ 65 h 176"/>
                <a:gd name="T16" fmla="*/ 59 w 242"/>
                <a:gd name="T17" fmla="*/ 145 h 176"/>
                <a:gd name="T18" fmla="*/ 42 w 242"/>
                <a:gd name="T19" fmla="*/ 176 h 176"/>
                <a:gd name="T20" fmla="*/ 18 w 242"/>
                <a:gd name="T21" fmla="*/ 113 h 176"/>
                <a:gd name="T22" fmla="*/ 8 w 242"/>
                <a:gd name="T23" fmla="*/ 104 h 176"/>
                <a:gd name="T24" fmla="*/ 163 w 242"/>
                <a:gd name="T25" fmla="*/ 6 h 176"/>
                <a:gd name="T26" fmla="*/ 242 w 242"/>
                <a:gd name="T27" fmla="*/ 1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2" h="176">
                  <a:moveTo>
                    <a:pt x="242" y="12"/>
                  </a:moveTo>
                  <a:cubicBezTo>
                    <a:pt x="188" y="5"/>
                    <a:pt x="205" y="56"/>
                    <a:pt x="188" y="79"/>
                  </a:cubicBezTo>
                  <a:cubicBezTo>
                    <a:pt x="183" y="85"/>
                    <a:pt x="186" y="96"/>
                    <a:pt x="185" y="106"/>
                  </a:cubicBezTo>
                  <a:cubicBezTo>
                    <a:pt x="157" y="75"/>
                    <a:pt x="165" y="115"/>
                    <a:pt x="155" y="120"/>
                  </a:cubicBezTo>
                  <a:cubicBezTo>
                    <a:pt x="149" y="122"/>
                    <a:pt x="144" y="120"/>
                    <a:pt x="143" y="115"/>
                  </a:cubicBezTo>
                  <a:cubicBezTo>
                    <a:pt x="137" y="92"/>
                    <a:pt x="124" y="89"/>
                    <a:pt x="103" y="96"/>
                  </a:cubicBezTo>
                  <a:cubicBezTo>
                    <a:pt x="95" y="98"/>
                    <a:pt x="82" y="105"/>
                    <a:pt x="76" y="92"/>
                  </a:cubicBezTo>
                  <a:cubicBezTo>
                    <a:pt x="71" y="81"/>
                    <a:pt x="83" y="74"/>
                    <a:pt x="93" y="65"/>
                  </a:cubicBezTo>
                  <a:cubicBezTo>
                    <a:pt x="65" y="88"/>
                    <a:pt x="56" y="114"/>
                    <a:pt x="59" y="145"/>
                  </a:cubicBezTo>
                  <a:cubicBezTo>
                    <a:pt x="56" y="157"/>
                    <a:pt x="58" y="172"/>
                    <a:pt x="42" y="176"/>
                  </a:cubicBezTo>
                  <a:cubicBezTo>
                    <a:pt x="24" y="159"/>
                    <a:pt x="0" y="144"/>
                    <a:pt x="18" y="113"/>
                  </a:cubicBezTo>
                  <a:cubicBezTo>
                    <a:pt x="21" y="109"/>
                    <a:pt x="11" y="108"/>
                    <a:pt x="8" y="104"/>
                  </a:cubicBezTo>
                  <a:cubicBezTo>
                    <a:pt x="33" y="30"/>
                    <a:pt x="100" y="19"/>
                    <a:pt x="163" y="6"/>
                  </a:cubicBezTo>
                  <a:cubicBezTo>
                    <a:pt x="188" y="0"/>
                    <a:pt x="216" y="1"/>
                    <a:pt x="242" y="12"/>
                  </a:cubicBezTo>
                  <a:close/>
                </a:path>
              </a:pathLst>
            </a:custGeom>
            <a:solidFill>
              <a:srgbClr val="6D58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1" name="Freeform 69"/>
            <p:cNvSpPr/>
            <p:nvPr/>
          </p:nvSpPr>
          <p:spPr bwMode="auto">
            <a:xfrm>
              <a:off x="11269663" y="5116513"/>
              <a:ext cx="179388" cy="249238"/>
            </a:xfrm>
            <a:custGeom>
              <a:avLst/>
              <a:gdLst>
                <a:gd name="T0" fmla="*/ 43 w 148"/>
                <a:gd name="T1" fmla="*/ 146 h 207"/>
                <a:gd name="T2" fmla="*/ 28 w 148"/>
                <a:gd name="T3" fmla="*/ 123 h 207"/>
                <a:gd name="T4" fmla="*/ 19 w 148"/>
                <a:gd name="T5" fmla="*/ 20 h 207"/>
                <a:gd name="T6" fmla="*/ 21 w 148"/>
                <a:gd name="T7" fmla="*/ 15 h 207"/>
                <a:gd name="T8" fmla="*/ 28 w 148"/>
                <a:gd name="T9" fmla="*/ 0 h 207"/>
                <a:gd name="T10" fmla="*/ 57 w 148"/>
                <a:gd name="T11" fmla="*/ 13 h 207"/>
                <a:gd name="T12" fmla="*/ 92 w 148"/>
                <a:gd name="T13" fmla="*/ 13 h 207"/>
                <a:gd name="T14" fmla="*/ 142 w 148"/>
                <a:gd name="T15" fmla="*/ 32 h 207"/>
                <a:gd name="T16" fmla="*/ 117 w 148"/>
                <a:gd name="T17" fmla="*/ 72 h 207"/>
                <a:gd name="T18" fmla="*/ 100 w 148"/>
                <a:gd name="T19" fmla="*/ 88 h 207"/>
                <a:gd name="T20" fmla="*/ 98 w 148"/>
                <a:gd name="T21" fmla="*/ 161 h 207"/>
                <a:gd name="T22" fmla="*/ 93 w 148"/>
                <a:gd name="T23" fmla="*/ 196 h 207"/>
                <a:gd name="T24" fmla="*/ 36 w 148"/>
                <a:gd name="T25" fmla="*/ 189 h 207"/>
                <a:gd name="T26" fmla="*/ 43 w 148"/>
                <a:gd name="T27" fmla="*/ 14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207">
                  <a:moveTo>
                    <a:pt x="43" y="146"/>
                  </a:moveTo>
                  <a:cubicBezTo>
                    <a:pt x="44" y="135"/>
                    <a:pt x="38" y="127"/>
                    <a:pt x="28" y="123"/>
                  </a:cubicBezTo>
                  <a:cubicBezTo>
                    <a:pt x="19" y="89"/>
                    <a:pt x="0" y="56"/>
                    <a:pt x="19" y="20"/>
                  </a:cubicBezTo>
                  <a:cubicBezTo>
                    <a:pt x="20" y="18"/>
                    <a:pt x="20" y="16"/>
                    <a:pt x="21" y="15"/>
                  </a:cubicBezTo>
                  <a:cubicBezTo>
                    <a:pt x="21" y="9"/>
                    <a:pt x="22" y="3"/>
                    <a:pt x="28" y="0"/>
                  </a:cubicBezTo>
                  <a:cubicBezTo>
                    <a:pt x="34" y="12"/>
                    <a:pt x="45" y="14"/>
                    <a:pt x="57" y="13"/>
                  </a:cubicBezTo>
                  <a:cubicBezTo>
                    <a:pt x="69" y="13"/>
                    <a:pt x="81" y="12"/>
                    <a:pt x="92" y="13"/>
                  </a:cubicBezTo>
                  <a:cubicBezTo>
                    <a:pt x="111" y="15"/>
                    <a:pt x="135" y="13"/>
                    <a:pt x="142" y="32"/>
                  </a:cubicBezTo>
                  <a:cubicBezTo>
                    <a:pt x="148" y="48"/>
                    <a:pt x="127" y="60"/>
                    <a:pt x="117" y="72"/>
                  </a:cubicBezTo>
                  <a:cubicBezTo>
                    <a:pt x="112" y="78"/>
                    <a:pt x="106" y="83"/>
                    <a:pt x="100" y="88"/>
                  </a:cubicBezTo>
                  <a:cubicBezTo>
                    <a:pt x="63" y="124"/>
                    <a:pt x="63" y="124"/>
                    <a:pt x="98" y="161"/>
                  </a:cubicBezTo>
                  <a:cubicBezTo>
                    <a:pt x="105" y="174"/>
                    <a:pt x="112" y="188"/>
                    <a:pt x="93" y="196"/>
                  </a:cubicBezTo>
                  <a:cubicBezTo>
                    <a:pt x="73" y="204"/>
                    <a:pt x="52" y="207"/>
                    <a:pt x="36" y="189"/>
                  </a:cubicBezTo>
                  <a:cubicBezTo>
                    <a:pt x="23" y="173"/>
                    <a:pt x="26" y="158"/>
                    <a:pt x="43" y="146"/>
                  </a:cubicBezTo>
                  <a:close/>
                </a:path>
              </a:pathLst>
            </a:custGeom>
            <a:solidFill>
              <a:srgbClr val="F1C8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3" name="Freeform 71"/>
            <p:cNvSpPr/>
            <p:nvPr/>
          </p:nvSpPr>
          <p:spPr bwMode="auto">
            <a:xfrm>
              <a:off x="11528425" y="2978150"/>
              <a:ext cx="400050" cy="320675"/>
            </a:xfrm>
            <a:custGeom>
              <a:avLst/>
              <a:gdLst>
                <a:gd name="T0" fmla="*/ 231 w 332"/>
                <a:gd name="T1" fmla="*/ 190 h 266"/>
                <a:gd name="T2" fmla="*/ 332 w 332"/>
                <a:gd name="T3" fmla="*/ 258 h 266"/>
                <a:gd name="T4" fmla="*/ 324 w 332"/>
                <a:gd name="T5" fmla="*/ 266 h 266"/>
                <a:gd name="T6" fmla="*/ 137 w 332"/>
                <a:gd name="T7" fmla="*/ 167 h 266"/>
                <a:gd name="T8" fmla="*/ 6 w 332"/>
                <a:gd name="T9" fmla="*/ 99 h 266"/>
                <a:gd name="T10" fmla="*/ 7 w 332"/>
                <a:gd name="T11" fmla="*/ 93 h 266"/>
                <a:gd name="T12" fmla="*/ 1 w 332"/>
                <a:gd name="T13" fmla="*/ 37 h 266"/>
                <a:gd name="T14" fmla="*/ 15 w 332"/>
                <a:gd name="T15" fmla="*/ 5 h 266"/>
                <a:gd name="T16" fmla="*/ 42 w 332"/>
                <a:gd name="T17" fmla="*/ 20 h 266"/>
                <a:gd name="T18" fmla="*/ 172 w 332"/>
                <a:gd name="T19" fmla="*/ 160 h 266"/>
                <a:gd name="T20" fmla="*/ 222 w 332"/>
                <a:gd name="T21" fmla="*/ 185 h 266"/>
                <a:gd name="T22" fmla="*/ 231 w 332"/>
                <a:gd name="T23" fmla="*/ 19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2" h="266">
                  <a:moveTo>
                    <a:pt x="231" y="190"/>
                  </a:moveTo>
                  <a:cubicBezTo>
                    <a:pt x="257" y="225"/>
                    <a:pt x="304" y="228"/>
                    <a:pt x="332" y="258"/>
                  </a:cubicBezTo>
                  <a:cubicBezTo>
                    <a:pt x="332" y="263"/>
                    <a:pt x="327" y="264"/>
                    <a:pt x="324" y="266"/>
                  </a:cubicBezTo>
                  <a:cubicBezTo>
                    <a:pt x="250" y="255"/>
                    <a:pt x="181" y="233"/>
                    <a:pt x="137" y="167"/>
                  </a:cubicBezTo>
                  <a:cubicBezTo>
                    <a:pt x="105" y="119"/>
                    <a:pt x="54" y="112"/>
                    <a:pt x="6" y="99"/>
                  </a:cubicBezTo>
                  <a:cubicBezTo>
                    <a:pt x="6" y="97"/>
                    <a:pt x="6" y="95"/>
                    <a:pt x="7" y="93"/>
                  </a:cubicBezTo>
                  <a:cubicBezTo>
                    <a:pt x="15" y="74"/>
                    <a:pt x="0" y="56"/>
                    <a:pt x="1" y="37"/>
                  </a:cubicBezTo>
                  <a:cubicBezTo>
                    <a:pt x="2" y="25"/>
                    <a:pt x="0" y="10"/>
                    <a:pt x="15" y="5"/>
                  </a:cubicBezTo>
                  <a:cubicBezTo>
                    <a:pt x="28" y="0"/>
                    <a:pt x="34" y="13"/>
                    <a:pt x="42" y="20"/>
                  </a:cubicBezTo>
                  <a:cubicBezTo>
                    <a:pt x="90" y="62"/>
                    <a:pt x="117" y="124"/>
                    <a:pt x="172" y="160"/>
                  </a:cubicBezTo>
                  <a:cubicBezTo>
                    <a:pt x="188" y="171"/>
                    <a:pt x="202" y="183"/>
                    <a:pt x="222" y="185"/>
                  </a:cubicBezTo>
                  <a:cubicBezTo>
                    <a:pt x="226" y="186"/>
                    <a:pt x="229" y="187"/>
                    <a:pt x="231" y="190"/>
                  </a:cubicBezTo>
                  <a:close/>
                </a:path>
              </a:pathLst>
            </a:custGeom>
            <a:solidFill>
              <a:srgbClr val="88B7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4" name="Freeform 72"/>
            <p:cNvSpPr/>
            <p:nvPr/>
          </p:nvSpPr>
          <p:spPr bwMode="auto">
            <a:xfrm>
              <a:off x="8893175" y="2252663"/>
              <a:ext cx="257175" cy="255588"/>
            </a:xfrm>
            <a:custGeom>
              <a:avLst/>
              <a:gdLst>
                <a:gd name="T0" fmla="*/ 0 w 213"/>
                <a:gd name="T1" fmla="*/ 110 h 211"/>
                <a:gd name="T2" fmla="*/ 7 w 213"/>
                <a:gd name="T3" fmla="*/ 87 h 211"/>
                <a:gd name="T4" fmla="*/ 23 w 213"/>
                <a:gd name="T5" fmla="*/ 57 h 211"/>
                <a:gd name="T6" fmla="*/ 85 w 213"/>
                <a:gd name="T7" fmla="*/ 33 h 211"/>
                <a:gd name="T8" fmla="*/ 99 w 213"/>
                <a:gd name="T9" fmla="*/ 85 h 211"/>
                <a:gd name="T10" fmla="*/ 177 w 213"/>
                <a:gd name="T11" fmla="*/ 149 h 211"/>
                <a:gd name="T12" fmla="*/ 192 w 213"/>
                <a:gd name="T13" fmla="*/ 196 h 211"/>
                <a:gd name="T14" fmla="*/ 115 w 213"/>
                <a:gd name="T15" fmla="*/ 211 h 211"/>
                <a:gd name="T16" fmla="*/ 107 w 213"/>
                <a:gd name="T17" fmla="*/ 211 h 211"/>
                <a:gd name="T18" fmla="*/ 103 w 213"/>
                <a:gd name="T19" fmla="*/ 211 h 211"/>
                <a:gd name="T20" fmla="*/ 100 w 213"/>
                <a:gd name="T21" fmla="*/ 211 h 211"/>
                <a:gd name="T22" fmla="*/ 99 w 213"/>
                <a:gd name="T23" fmla="*/ 210 h 211"/>
                <a:gd name="T24" fmla="*/ 89 w 213"/>
                <a:gd name="T25" fmla="*/ 177 h 211"/>
                <a:gd name="T26" fmla="*/ 32 w 213"/>
                <a:gd name="T27" fmla="*/ 121 h 211"/>
                <a:gd name="T28" fmla="*/ 0 w 213"/>
                <a:gd name="T29" fmla="*/ 11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3" h="211">
                  <a:moveTo>
                    <a:pt x="0" y="110"/>
                  </a:moveTo>
                  <a:cubicBezTo>
                    <a:pt x="2" y="103"/>
                    <a:pt x="4" y="95"/>
                    <a:pt x="7" y="87"/>
                  </a:cubicBezTo>
                  <a:cubicBezTo>
                    <a:pt x="13" y="77"/>
                    <a:pt x="21" y="69"/>
                    <a:pt x="23" y="57"/>
                  </a:cubicBezTo>
                  <a:cubicBezTo>
                    <a:pt x="32" y="5"/>
                    <a:pt x="43" y="0"/>
                    <a:pt x="85" y="33"/>
                  </a:cubicBezTo>
                  <a:cubicBezTo>
                    <a:pt x="100" y="47"/>
                    <a:pt x="85" y="70"/>
                    <a:pt x="99" y="85"/>
                  </a:cubicBezTo>
                  <a:cubicBezTo>
                    <a:pt x="102" y="134"/>
                    <a:pt x="142" y="139"/>
                    <a:pt x="177" y="149"/>
                  </a:cubicBezTo>
                  <a:cubicBezTo>
                    <a:pt x="209" y="158"/>
                    <a:pt x="213" y="170"/>
                    <a:pt x="192" y="196"/>
                  </a:cubicBezTo>
                  <a:cubicBezTo>
                    <a:pt x="163" y="180"/>
                    <a:pt x="140" y="205"/>
                    <a:pt x="115" y="211"/>
                  </a:cubicBezTo>
                  <a:cubicBezTo>
                    <a:pt x="112" y="211"/>
                    <a:pt x="110" y="211"/>
                    <a:pt x="107" y="211"/>
                  </a:cubicBezTo>
                  <a:cubicBezTo>
                    <a:pt x="103" y="211"/>
                    <a:pt x="103" y="211"/>
                    <a:pt x="103" y="211"/>
                  </a:cubicBezTo>
                  <a:cubicBezTo>
                    <a:pt x="103" y="211"/>
                    <a:pt x="100" y="211"/>
                    <a:pt x="100" y="211"/>
                  </a:cubicBezTo>
                  <a:cubicBezTo>
                    <a:pt x="99" y="210"/>
                    <a:pt x="99" y="210"/>
                    <a:pt x="99" y="210"/>
                  </a:cubicBezTo>
                  <a:cubicBezTo>
                    <a:pt x="91" y="201"/>
                    <a:pt x="90" y="189"/>
                    <a:pt x="89" y="177"/>
                  </a:cubicBezTo>
                  <a:cubicBezTo>
                    <a:pt x="83" y="133"/>
                    <a:pt x="76" y="126"/>
                    <a:pt x="32" y="121"/>
                  </a:cubicBezTo>
                  <a:cubicBezTo>
                    <a:pt x="20" y="119"/>
                    <a:pt x="8" y="120"/>
                    <a:pt x="0" y="110"/>
                  </a:cubicBezTo>
                  <a:close/>
                </a:path>
              </a:pathLst>
            </a:custGeom>
            <a:solidFill>
              <a:srgbClr val="F4E6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5" name="Freeform 73"/>
            <p:cNvSpPr/>
            <p:nvPr/>
          </p:nvSpPr>
          <p:spPr bwMode="auto">
            <a:xfrm>
              <a:off x="9959975" y="1849438"/>
              <a:ext cx="238125" cy="128588"/>
            </a:xfrm>
            <a:custGeom>
              <a:avLst/>
              <a:gdLst>
                <a:gd name="T0" fmla="*/ 150 w 198"/>
                <a:gd name="T1" fmla="*/ 5 h 107"/>
                <a:gd name="T2" fmla="*/ 196 w 198"/>
                <a:gd name="T3" fmla="*/ 36 h 107"/>
                <a:gd name="T4" fmla="*/ 180 w 198"/>
                <a:gd name="T5" fmla="*/ 47 h 107"/>
                <a:gd name="T6" fmla="*/ 171 w 198"/>
                <a:gd name="T7" fmla="*/ 63 h 107"/>
                <a:gd name="T8" fmla="*/ 125 w 198"/>
                <a:gd name="T9" fmla="*/ 107 h 107"/>
                <a:gd name="T10" fmla="*/ 33 w 198"/>
                <a:gd name="T11" fmla="*/ 59 h 107"/>
                <a:gd name="T12" fmla="*/ 4 w 198"/>
                <a:gd name="T13" fmla="*/ 29 h 107"/>
                <a:gd name="T14" fmla="*/ 38 w 198"/>
                <a:gd name="T15" fmla="*/ 12 h 107"/>
                <a:gd name="T16" fmla="*/ 150 w 198"/>
                <a:gd name="T17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107">
                  <a:moveTo>
                    <a:pt x="150" y="5"/>
                  </a:moveTo>
                  <a:cubicBezTo>
                    <a:pt x="171" y="6"/>
                    <a:pt x="198" y="0"/>
                    <a:pt x="196" y="36"/>
                  </a:cubicBezTo>
                  <a:cubicBezTo>
                    <a:pt x="192" y="42"/>
                    <a:pt x="187" y="45"/>
                    <a:pt x="180" y="47"/>
                  </a:cubicBezTo>
                  <a:cubicBezTo>
                    <a:pt x="170" y="49"/>
                    <a:pt x="173" y="56"/>
                    <a:pt x="171" y="63"/>
                  </a:cubicBezTo>
                  <a:cubicBezTo>
                    <a:pt x="164" y="82"/>
                    <a:pt x="151" y="104"/>
                    <a:pt x="125" y="107"/>
                  </a:cubicBezTo>
                  <a:cubicBezTo>
                    <a:pt x="97" y="85"/>
                    <a:pt x="63" y="75"/>
                    <a:pt x="33" y="59"/>
                  </a:cubicBezTo>
                  <a:cubicBezTo>
                    <a:pt x="20" y="52"/>
                    <a:pt x="0" y="50"/>
                    <a:pt x="4" y="29"/>
                  </a:cubicBezTo>
                  <a:cubicBezTo>
                    <a:pt x="7" y="10"/>
                    <a:pt x="25" y="14"/>
                    <a:pt x="38" y="12"/>
                  </a:cubicBezTo>
                  <a:cubicBezTo>
                    <a:pt x="75" y="5"/>
                    <a:pt x="112" y="2"/>
                    <a:pt x="150" y="5"/>
                  </a:cubicBezTo>
                  <a:close/>
                </a:path>
              </a:pathLst>
            </a:custGeom>
            <a:solidFill>
              <a:srgbClr val="F2B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6" name="Freeform 74"/>
            <p:cNvSpPr/>
            <p:nvPr/>
          </p:nvSpPr>
          <p:spPr bwMode="auto">
            <a:xfrm>
              <a:off x="11398250" y="4414838"/>
              <a:ext cx="195263" cy="374650"/>
            </a:xfrm>
            <a:custGeom>
              <a:avLst/>
              <a:gdLst>
                <a:gd name="T0" fmla="*/ 153 w 162"/>
                <a:gd name="T1" fmla="*/ 279 h 310"/>
                <a:gd name="T2" fmla="*/ 99 w 162"/>
                <a:gd name="T3" fmla="*/ 287 h 310"/>
                <a:gd name="T4" fmla="*/ 75 w 162"/>
                <a:gd name="T5" fmla="*/ 306 h 310"/>
                <a:gd name="T6" fmla="*/ 61 w 162"/>
                <a:gd name="T7" fmla="*/ 278 h 310"/>
                <a:gd name="T8" fmla="*/ 22 w 162"/>
                <a:gd name="T9" fmla="*/ 249 h 310"/>
                <a:gd name="T10" fmla="*/ 6 w 162"/>
                <a:gd name="T11" fmla="*/ 215 h 310"/>
                <a:gd name="T12" fmla="*/ 40 w 162"/>
                <a:gd name="T13" fmla="*/ 211 h 310"/>
                <a:gd name="T14" fmla="*/ 87 w 162"/>
                <a:gd name="T15" fmla="*/ 226 h 310"/>
                <a:gd name="T16" fmla="*/ 92 w 162"/>
                <a:gd name="T17" fmla="*/ 157 h 310"/>
                <a:gd name="T18" fmla="*/ 147 w 162"/>
                <a:gd name="T19" fmla="*/ 0 h 310"/>
                <a:gd name="T20" fmla="*/ 154 w 162"/>
                <a:gd name="T21" fmla="*/ 32 h 310"/>
                <a:gd name="T22" fmla="*/ 149 w 162"/>
                <a:gd name="T23" fmla="*/ 108 h 310"/>
                <a:gd name="T24" fmla="*/ 151 w 162"/>
                <a:gd name="T25" fmla="*/ 226 h 310"/>
                <a:gd name="T26" fmla="*/ 153 w 162"/>
                <a:gd name="T27" fmla="*/ 256 h 310"/>
                <a:gd name="T28" fmla="*/ 153 w 162"/>
                <a:gd name="T29" fmla="*/ 27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2" h="310">
                  <a:moveTo>
                    <a:pt x="153" y="279"/>
                  </a:moveTo>
                  <a:cubicBezTo>
                    <a:pt x="132" y="260"/>
                    <a:pt x="113" y="254"/>
                    <a:pt x="99" y="287"/>
                  </a:cubicBezTo>
                  <a:cubicBezTo>
                    <a:pt x="94" y="297"/>
                    <a:pt x="88" y="310"/>
                    <a:pt x="75" y="306"/>
                  </a:cubicBezTo>
                  <a:cubicBezTo>
                    <a:pt x="64" y="303"/>
                    <a:pt x="65" y="288"/>
                    <a:pt x="61" y="278"/>
                  </a:cubicBezTo>
                  <a:cubicBezTo>
                    <a:pt x="55" y="261"/>
                    <a:pt x="61" y="224"/>
                    <a:pt x="22" y="249"/>
                  </a:cubicBezTo>
                  <a:cubicBezTo>
                    <a:pt x="1" y="245"/>
                    <a:pt x="0" y="229"/>
                    <a:pt x="6" y="215"/>
                  </a:cubicBezTo>
                  <a:cubicBezTo>
                    <a:pt x="13" y="199"/>
                    <a:pt x="28" y="208"/>
                    <a:pt x="40" y="211"/>
                  </a:cubicBezTo>
                  <a:cubicBezTo>
                    <a:pt x="57" y="214"/>
                    <a:pt x="71" y="241"/>
                    <a:pt x="87" y="226"/>
                  </a:cubicBezTo>
                  <a:cubicBezTo>
                    <a:pt x="107" y="208"/>
                    <a:pt x="97" y="180"/>
                    <a:pt x="92" y="157"/>
                  </a:cubicBezTo>
                  <a:cubicBezTo>
                    <a:pt x="113" y="106"/>
                    <a:pt x="137" y="55"/>
                    <a:pt x="147" y="0"/>
                  </a:cubicBezTo>
                  <a:cubicBezTo>
                    <a:pt x="156" y="10"/>
                    <a:pt x="152" y="22"/>
                    <a:pt x="154" y="32"/>
                  </a:cubicBezTo>
                  <a:cubicBezTo>
                    <a:pt x="162" y="58"/>
                    <a:pt x="156" y="84"/>
                    <a:pt x="149" y="108"/>
                  </a:cubicBezTo>
                  <a:cubicBezTo>
                    <a:pt x="138" y="148"/>
                    <a:pt x="128" y="187"/>
                    <a:pt x="151" y="226"/>
                  </a:cubicBezTo>
                  <a:cubicBezTo>
                    <a:pt x="156" y="235"/>
                    <a:pt x="150" y="246"/>
                    <a:pt x="153" y="256"/>
                  </a:cubicBezTo>
                  <a:cubicBezTo>
                    <a:pt x="153" y="264"/>
                    <a:pt x="153" y="272"/>
                    <a:pt x="153" y="279"/>
                  </a:cubicBezTo>
                  <a:close/>
                </a:path>
              </a:pathLst>
            </a:custGeom>
            <a:solidFill>
              <a:srgbClr val="589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7" name="Freeform 75"/>
            <p:cNvSpPr/>
            <p:nvPr/>
          </p:nvSpPr>
          <p:spPr bwMode="auto">
            <a:xfrm>
              <a:off x="8886825" y="2076450"/>
              <a:ext cx="107950" cy="280988"/>
            </a:xfrm>
            <a:custGeom>
              <a:avLst/>
              <a:gdLst>
                <a:gd name="T0" fmla="*/ 90 w 90"/>
                <a:gd name="T1" fmla="*/ 180 h 234"/>
                <a:gd name="T2" fmla="*/ 58 w 90"/>
                <a:gd name="T3" fmla="*/ 169 h 234"/>
                <a:gd name="T4" fmla="*/ 34 w 90"/>
                <a:gd name="T5" fmla="*/ 190 h 234"/>
                <a:gd name="T6" fmla="*/ 12 w 90"/>
                <a:gd name="T7" fmla="*/ 234 h 234"/>
                <a:gd name="T8" fmla="*/ 21 w 90"/>
                <a:gd name="T9" fmla="*/ 168 h 234"/>
                <a:gd name="T10" fmla="*/ 6 w 90"/>
                <a:gd name="T11" fmla="*/ 111 h 234"/>
                <a:gd name="T12" fmla="*/ 6 w 90"/>
                <a:gd name="T13" fmla="*/ 44 h 234"/>
                <a:gd name="T14" fmla="*/ 20 w 90"/>
                <a:gd name="T15" fmla="*/ 5 h 234"/>
                <a:gd name="T16" fmla="*/ 48 w 90"/>
                <a:gd name="T17" fmla="*/ 30 h 234"/>
                <a:gd name="T18" fmla="*/ 90 w 90"/>
                <a:gd name="T19" fmla="*/ 18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234">
                  <a:moveTo>
                    <a:pt x="90" y="180"/>
                  </a:moveTo>
                  <a:cubicBezTo>
                    <a:pt x="79" y="176"/>
                    <a:pt x="69" y="171"/>
                    <a:pt x="58" y="169"/>
                  </a:cubicBezTo>
                  <a:cubicBezTo>
                    <a:pt x="41" y="165"/>
                    <a:pt x="28" y="174"/>
                    <a:pt x="34" y="190"/>
                  </a:cubicBezTo>
                  <a:cubicBezTo>
                    <a:pt x="45" y="216"/>
                    <a:pt x="27" y="223"/>
                    <a:pt x="12" y="234"/>
                  </a:cubicBezTo>
                  <a:cubicBezTo>
                    <a:pt x="15" y="212"/>
                    <a:pt x="14" y="188"/>
                    <a:pt x="21" y="168"/>
                  </a:cubicBezTo>
                  <a:cubicBezTo>
                    <a:pt x="31" y="143"/>
                    <a:pt x="20" y="128"/>
                    <a:pt x="6" y="111"/>
                  </a:cubicBezTo>
                  <a:cubicBezTo>
                    <a:pt x="11" y="89"/>
                    <a:pt x="9" y="66"/>
                    <a:pt x="6" y="44"/>
                  </a:cubicBezTo>
                  <a:cubicBezTo>
                    <a:pt x="5" y="30"/>
                    <a:pt x="0" y="10"/>
                    <a:pt x="20" y="5"/>
                  </a:cubicBezTo>
                  <a:cubicBezTo>
                    <a:pt x="38" y="0"/>
                    <a:pt x="43" y="18"/>
                    <a:pt x="48" y="30"/>
                  </a:cubicBezTo>
                  <a:cubicBezTo>
                    <a:pt x="71" y="77"/>
                    <a:pt x="78" y="129"/>
                    <a:pt x="90" y="180"/>
                  </a:cubicBezTo>
                  <a:close/>
                </a:path>
              </a:pathLst>
            </a:custGeom>
            <a:solidFill>
              <a:srgbClr val="F4E2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8" name="Freeform 76"/>
            <p:cNvSpPr/>
            <p:nvPr/>
          </p:nvSpPr>
          <p:spPr bwMode="auto">
            <a:xfrm>
              <a:off x="11047413" y="3871913"/>
              <a:ext cx="246063" cy="280988"/>
            </a:xfrm>
            <a:custGeom>
              <a:avLst/>
              <a:gdLst>
                <a:gd name="T0" fmla="*/ 3 w 204"/>
                <a:gd name="T1" fmla="*/ 5 h 233"/>
                <a:gd name="T2" fmla="*/ 113 w 204"/>
                <a:gd name="T3" fmla="*/ 39 h 233"/>
                <a:gd name="T4" fmla="*/ 128 w 204"/>
                <a:gd name="T5" fmla="*/ 111 h 233"/>
                <a:gd name="T6" fmla="*/ 149 w 204"/>
                <a:gd name="T7" fmla="*/ 197 h 233"/>
                <a:gd name="T8" fmla="*/ 204 w 204"/>
                <a:gd name="T9" fmla="*/ 206 h 233"/>
                <a:gd name="T10" fmla="*/ 158 w 204"/>
                <a:gd name="T11" fmla="*/ 220 h 233"/>
                <a:gd name="T12" fmla="*/ 140 w 204"/>
                <a:gd name="T13" fmla="*/ 232 h 233"/>
                <a:gd name="T14" fmla="*/ 112 w 204"/>
                <a:gd name="T15" fmla="*/ 197 h 233"/>
                <a:gd name="T16" fmla="*/ 12 w 204"/>
                <a:gd name="T17" fmla="*/ 29 h 233"/>
                <a:gd name="T18" fmla="*/ 3 w 204"/>
                <a:gd name="T19" fmla="*/ 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33">
                  <a:moveTo>
                    <a:pt x="3" y="5"/>
                  </a:moveTo>
                  <a:cubicBezTo>
                    <a:pt x="26" y="0"/>
                    <a:pt x="115" y="25"/>
                    <a:pt x="113" y="39"/>
                  </a:cubicBezTo>
                  <a:cubicBezTo>
                    <a:pt x="110" y="67"/>
                    <a:pt x="121" y="88"/>
                    <a:pt x="128" y="111"/>
                  </a:cubicBezTo>
                  <a:cubicBezTo>
                    <a:pt x="137" y="139"/>
                    <a:pt x="133" y="171"/>
                    <a:pt x="149" y="197"/>
                  </a:cubicBezTo>
                  <a:cubicBezTo>
                    <a:pt x="165" y="215"/>
                    <a:pt x="186" y="199"/>
                    <a:pt x="204" y="206"/>
                  </a:cubicBezTo>
                  <a:cubicBezTo>
                    <a:pt x="192" y="221"/>
                    <a:pt x="170" y="205"/>
                    <a:pt x="158" y="220"/>
                  </a:cubicBezTo>
                  <a:cubicBezTo>
                    <a:pt x="154" y="227"/>
                    <a:pt x="149" y="233"/>
                    <a:pt x="140" y="232"/>
                  </a:cubicBezTo>
                  <a:cubicBezTo>
                    <a:pt x="124" y="226"/>
                    <a:pt x="117" y="212"/>
                    <a:pt x="112" y="197"/>
                  </a:cubicBezTo>
                  <a:cubicBezTo>
                    <a:pt x="91" y="134"/>
                    <a:pt x="62" y="75"/>
                    <a:pt x="12" y="29"/>
                  </a:cubicBezTo>
                  <a:cubicBezTo>
                    <a:pt x="6" y="23"/>
                    <a:pt x="0" y="15"/>
                    <a:pt x="3" y="5"/>
                  </a:cubicBezTo>
                  <a:close/>
                </a:path>
              </a:pathLst>
            </a:custGeom>
            <a:solidFill>
              <a:srgbClr val="67A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9" name="Freeform 77"/>
            <p:cNvSpPr/>
            <p:nvPr/>
          </p:nvSpPr>
          <p:spPr bwMode="auto">
            <a:xfrm>
              <a:off x="8023225" y="3597275"/>
              <a:ext cx="169863" cy="198438"/>
            </a:xfrm>
            <a:custGeom>
              <a:avLst/>
              <a:gdLst>
                <a:gd name="T0" fmla="*/ 79 w 141"/>
                <a:gd name="T1" fmla="*/ 39 h 165"/>
                <a:gd name="T2" fmla="*/ 82 w 141"/>
                <a:gd name="T3" fmla="*/ 37 h 165"/>
                <a:gd name="T4" fmla="*/ 125 w 141"/>
                <a:gd name="T5" fmla="*/ 12 h 165"/>
                <a:gd name="T6" fmla="*/ 127 w 141"/>
                <a:gd name="T7" fmla="*/ 61 h 165"/>
                <a:gd name="T8" fmla="*/ 94 w 141"/>
                <a:gd name="T9" fmla="*/ 140 h 165"/>
                <a:gd name="T10" fmla="*/ 27 w 141"/>
                <a:gd name="T11" fmla="*/ 162 h 165"/>
                <a:gd name="T12" fmla="*/ 4 w 141"/>
                <a:gd name="T13" fmla="*/ 154 h 165"/>
                <a:gd name="T14" fmla="*/ 11 w 141"/>
                <a:gd name="T15" fmla="*/ 134 h 165"/>
                <a:gd name="T16" fmla="*/ 79 w 141"/>
                <a:gd name="T17" fmla="*/ 3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65">
                  <a:moveTo>
                    <a:pt x="79" y="39"/>
                  </a:moveTo>
                  <a:cubicBezTo>
                    <a:pt x="80" y="38"/>
                    <a:pt x="81" y="38"/>
                    <a:pt x="82" y="37"/>
                  </a:cubicBezTo>
                  <a:cubicBezTo>
                    <a:pt x="90" y="17"/>
                    <a:pt x="105" y="0"/>
                    <a:pt x="125" y="12"/>
                  </a:cubicBezTo>
                  <a:cubicBezTo>
                    <a:pt x="141" y="22"/>
                    <a:pt x="137" y="47"/>
                    <a:pt x="127" y="61"/>
                  </a:cubicBezTo>
                  <a:cubicBezTo>
                    <a:pt x="111" y="86"/>
                    <a:pt x="110" y="116"/>
                    <a:pt x="94" y="140"/>
                  </a:cubicBezTo>
                  <a:cubicBezTo>
                    <a:pt x="74" y="154"/>
                    <a:pt x="51" y="159"/>
                    <a:pt x="27" y="162"/>
                  </a:cubicBezTo>
                  <a:cubicBezTo>
                    <a:pt x="18" y="163"/>
                    <a:pt x="8" y="165"/>
                    <a:pt x="4" y="154"/>
                  </a:cubicBezTo>
                  <a:cubicBezTo>
                    <a:pt x="0" y="146"/>
                    <a:pt x="7" y="141"/>
                    <a:pt x="11" y="134"/>
                  </a:cubicBezTo>
                  <a:cubicBezTo>
                    <a:pt x="32" y="102"/>
                    <a:pt x="63" y="75"/>
                    <a:pt x="79" y="39"/>
                  </a:cubicBezTo>
                  <a:close/>
                </a:path>
              </a:pathLst>
            </a:custGeom>
            <a:solidFill>
              <a:srgbClr val="F2D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0" name="Freeform 78"/>
            <p:cNvSpPr/>
            <p:nvPr/>
          </p:nvSpPr>
          <p:spPr bwMode="auto">
            <a:xfrm>
              <a:off x="11237913" y="4921250"/>
              <a:ext cx="169863" cy="180975"/>
            </a:xfrm>
            <a:custGeom>
              <a:avLst/>
              <a:gdLst>
                <a:gd name="T0" fmla="*/ 139 w 140"/>
                <a:gd name="T1" fmla="*/ 15 h 149"/>
                <a:gd name="T2" fmla="*/ 140 w 140"/>
                <a:gd name="T3" fmla="*/ 21 h 149"/>
                <a:gd name="T4" fmla="*/ 65 w 140"/>
                <a:gd name="T5" fmla="*/ 146 h 149"/>
                <a:gd name="T6" fmla="*/ 38 w 140"/>
                <a:gd name="T7" fmla="*/ 127 h 149"/>
                <a:gd name="T8" fmla="*/ 0 w 140"/>
                <a:gd name="T9" fmla="*/ 53 h 149"/>
                <a:gd name="T10" fmla="*/ 46 w 140"/>
                <a:gd name="T11" fmla="*/ 14 h 149"/>
                <a:gd name="T12" fmla="*/ 117 w 140"/>
                <a:gd name="T13" fmla="*/ 0 h 149"/>
                <a:gd name="T14" fmla="*/ 120 w 140"/>
                <a:gd name="T15" fmla="*/ 0 h 149"/>
                <a:gd name="T16" fmla="*/ 139 w 140"/>
                <a:gd name="T17" fmla="*/ 1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149">
                  <a:moveTo>
                    <a:pt x="139" y="15"/>
                  </a:moveTo>
                  <a:cubicBezTo>
                    <a:pt x="139" y="17"/>
                    <a:pt x="139" y="19"/>
                    <a:pt x="140" y="21"/>
                  </a:cubicBezTo>
                  <a:cubicBezTo>
                    <a:pt x="110" y="60"/>
                    <a:pt x="103" y="112"/>
                    <a:pt x="65" y="146"/>
                  </a:cubicBezTo>
                  <a:cubicBezTo>
                    <a:pt x="54" y="143"/>
                    <a:pt x="30" y="149"/>
                    <a:pt x="38" y="127"/>
                  </a:cubicBezTo>
                  <a:cubicBezTo>
                    <a:pt x="54" y="85"/>
                    <a:pt x="23" y="72"/>
                    <a:pt x="0" y="53"/>
                  </a:cubicBezTo>
                  <a:cubicBezTo>
                    <a:pt x="4" y="26"/>
                    <a:pt x="27" y="22"/>
                    <a:pt x="46" y="14"/>
                  </a:cubicBezTo>
                  <a:cubicBezTo>
                    <a:pt x="69" y="5"/>
                    <a:pt x="93" y="5"/>
                    <a:pt x="117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0" y="0"/>
                    <a:pt x="135" y="6"/>
                    <a:pt x="139" y="15"/>
                  </a:cubicBezTo>
                  <a:close/>
                </a:path>
              </a:pathLst>
            </a:custGeom>
            <a:solidFill>
              <a:srgbClr val="F0C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1" name="Freeform 79"/>
            <p:cNvSpPr/>
            <p:nvPr/>
          </p:nvSpPr>
          <p:spPr bwMode="auto">
            <a:xfrm>
              <a:off x="9623425" y="2535238"/>
              <a:ext cx="120650" cy="255588"/>
            </a:xfrm>
            <a:custGeom>
              <a:avLst/>
              <a:gdLst>
                <a:gd name="T0" fmla="*/ 33 w 99"/>
                <a:gd name="T1" fmla="*/ 14 h 212"/>
                <a:gd name="T2" fmla="*/ 65 w 99"/>
                <a:gd name="T3" fmla="*/ 6 h 212"/>
                <a:gd name="T4" fmla="*/ 64 w 99"/>
                <a:gd name="T5" fmla="*/ 84 h 212"/>
                <a:gd name="T6" fmla="*/ 84 w 99"/>
                <a:gd name="T7" fmla="*/ 206 h 212"/>
                <a:gd name="T8" fmla="*/ 74 w 99"/>
                <a:gd name="T9" fmla="*/ 212 h 212"/>
                <a:gd name="T10" fmla="*/ 5 w 99"/>
                <a:gd name="T11" fmla="*/ 154 h 212"/>
                <a:gd name="T12" fmla="*/ 7 w 99"/>
                <a:gd name="T13" fmla="*/ 130 h 212"/>
                <a:gd name="T14" fmla="*/ 18 w 99"/>
                <a:gd name="T15" fmla="*/ 33 h 212"/>
                <a:gd name="T16" fmla="*/ 33 w 99"/>
                <a:gd name="T17" fmla="*/ 1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212">
                  <a:moveTo>
                    <a:pt x="33" y="14"/>
                  </a:moveTo>
                  <a:cubicBezTo>
                    <a:pt x="43" y="14"/>
                    <a:pt x="47" y="0"/>
                    <a:pt x="65" y="6"/>
                  </a:cubicBezTo>
                  <a:cubicBezTo>
                    <a:pt x="33" y="32"/>
                    <a:pt x="58" y="58"/>
                    <a:pt x="64" y="84"/>
                  </a:cubicBezTo>
                  <a:cubicBezTo>
                    <a:pt x="74" y="124"/>
                    <a:pt x="99" y="162"/>
                    <a:pt x="84" y="206"/>
                  </a:cubicBezTo>
                  <a:cubicBezTo>
                    <a:pt x="81" y="210"/>
                    <a:pt x="78" y="212"/>
                    <a:pt x="74" y="212"/>
                  </a:cubicBezTo>
                  <a:cubicBezTo>
                    <a:pt x="35" y="212"/>
                    <a:pt x="13" y="192"/>
                    <a:pt x="5" y="154"/>
                  </a:cubicBezTo>
                  <a:cubicBezTo>
                    <a:pt x="3" y="146"/>
                    <a:pt x="7" y="138"/>
                    <a:pt x="7" y="130"/>
                  </a:cubicBezTo>
                  <a:cubicBezTo>
                    <a:pt x="0" y="97"/>
                    <a:pt x="14" y="66"/>
                    <a:pt x="18" y="33"/>
                  </a:cubicBezTo>
                  <a:cubicBezTo>
                    <a:pt x="23" y="27"/>
                    <a:pt x="28" y="21"/>
                    <a:pt x="33" y="14"/>
                  </a:cubicBezTo>
                  <a:close/>
                </a:path>
              </a:pathLst>
            </a:custGeom>
            <a:solidFill>
              <a:srgbClr val="2B2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2" name="Freeform 80"/>
            <p:cNvSpPr/>
            <p:nvPr/>
          </p:nvSpPr>
          <p:spPr bwMode="auto">
            <a:xfrm>
              <a:off x="10831513" y="3700463"/>
              <a:ext cx="157163" cy="163513"/>
            </a:xfrm>
            <a:custGeom>
              <a:avLst/>
              <a:gdLst>
                <a:gd name="T0" fmla="*/ 130 w 130"/>
                <a:gd name="T1" fmla="*/ 21 h 135"/>
                <a:gd name="T2" fmla="*/ 129 w 130"/>
                <a:gd name="T3" fmla="*/ 45 h 135"/>
                <a:gd name="T4" fmla="*/ 96 w 130"/>
                <a:gd name="T5" fmla="*/ 133 h 135"/>
                <a:gd name="T6" fmla="*/ 85 w 130"/>
                <a:gd name="T7" fmla="*/ 135 h 135"/>
                <a:gd name="T8" fmla="*/ 75 w 130"/>
                <a:gd name="T9" fmla="*/ 130 h 135"/>
                <a:gd name="T10" fmla="*/ 1 w 130"/>
                <a:gd name="T11" fmla="*/ 69 h 135"/>
                <a:gd name="T12" fmla="*/ 36 w 130"/>
                <a:gd name="T13" fmla="*/ 39 h 135"/>
                <a:gd name="T14" fmla="*/ 62 w 130"/>
                <a:gd name="T15" fmla="*/ 22 h 135"/>
                <a:gd name="T16" fmla="*/ 91 w 130"/>
                <a:gd name="T17" fmla="*/ 0 h 135"/>
                <a:gd name="T18" fmla="*/ 112 w 130"/>
                <a:gd name="T19" fmla="*/ 6 h 135"/>
                <a:gd name="T20" fmla="*/ 122 w 130"/>
                <a:gd name="T21" fmla="*/ 6 h 135"/>
                <a:gd name="T22" fmla="*/ 130 w 130"/>
                <a:gd name="T23" fmla="*/ 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35">
                  <a:moveTo>
                    <a:pt x="130" y="21"/>
                  </a:moveTo>
                  <a:cubicBezTo>
                    <a:pt x="130" y="29"/>
                    <a:pt x="130" y="37"/>
                    <a:pt x="129" y="45"/>
                  </a:cubicBezTo>
                  <a:cubicBezTo>
                    <a:pt x="117" y="74"/>
                    <a:pt x="120" y="109"/>
                    <a:pt x="96" y="133"/>
                  </a:cubicBezTo>
                  <a:cubicBezTo>
                    <a:pt x="93" y="135"/>
                    <a:pt x="89" y="135"/>
                    <a:pt x="85" y="135"/>
                  </a:cubicBezTo>
                  <a:cubicBezTo>
                    <a:pt x="82" y="134"/>
                    <a:pt x="78" y="132"/>
                    <a:pt x="75" y="130"/>
                  </a:cubicBezTo>
                  <a:cubicBezTo>
                    <a:pt x="41" y="122"/>
                    <a:pt x="21" y="95"/>
                    <a:pt x="1" y="69"/>
                  </a:cubicBezTo>
                  <a:cubicBezTo>
                    <a:pt x="0" y="44"/>
                    <a:pt x="19" y="43"/>
                    <a:pt x="36" y="39"/>
                  </a:cubicBezTo>
                  <a:cubicBezTo>
                    <a:pt x="45" y="33"/>
                    <a:pt x="49" y="21"/>
                    <a:pt x="62" y="22"/>
                  </a:cubicBezTo>
                  <a:cubicBezTo>
                    <a:pt x="70" y="13"/>
                    <a:pt x="83" y="10"/>
                    <a:pt x="91" y="0"/>
                  </a:cubicBezTo>
                  <a:cubicBezTo>
                    <a:pt x="98" y="2"/>
                    <a:pt x="102" y="17"/>
                    <a:pt x="112" y="6"/>
                  </a:cubicBezTo>
                  <a:cubicBezTo>
                    <a:pt x="116" y="3"/>
                    <a:pt x="119" y="3"/>
                    <a:pt x="122" y="6"/>
                  </a:cubicBezTo>
                  <a:cubicBezTo>
                    <a:pt x="125" y="11"/>
                    <a:pt x="128" y="16"/>
                    <a:pt x="130" y="21"/>
                  </a:cubicBezTo>
                  <a:close/>
                </a:path>
              </a:pathLst>
            </a:custGeom>
            <a:solidFill>
              <a:srgbClr val="6296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3" name="Freeform 81"/>
            <p:cNvSpPr/>
            <p:nvPr/>
          </p:nvSpPr>
          <p:spPr bwMode="auto">
            <a:xfrm>
              <a:off x="11176000" y="5289550"/>
              <a:ext cx="263525" cy="117475"/>
            </a:xfrm>
            <a:custGeom>
              <a:avLst/>
              <a:gdLst>
                <a:gd name="T0" fmla="*/ 121 w 218"/>
                <a:gd name="T1" fmla="*/ 2 h 97"/>
                <a:gd name="T2" fmla="*/ 152 w 218"/>
                <a:gd name="T3" fmla="*/ 49 h 97"/>
                <a:gd name="T4" fmla="*/ 176 w 218"/>
                <a:gd name="T5" fmla="*/ 17 h 97"/>
                <a:gd name="T6" fmla="*/ 218 w 218"/>
                <a:gd name="T7" fmla="*/ 44 h 97"/>
                <a:gd name="T8" fmla="*/ 176 w 218"/>
                <a:gd name="T9" fmla="*/ 68 h 97"/>
                <a:gd name="T10" fmla="*/ 161 w 218"/>
                <a:gd name="T11" fmla="*/ 73 h 97"/>
                <a:gd name="T12" fmla="*/ 97 w 218"/>
                <a:gd name="T13" fmla="*/ 87 h 97"/>
                <a:gd name="T14" fmla="*/ 36 w 218"/>
                <a:gd name="T15" fmla="*/ 80 h 97"/>
                <a:gd name="T16" fmla="*/ 87 w 218"/>
                <a:gd name="T17" fmla="*/ 60 h 97"/>
                <a:gd name="T18" fmla="*/ 42 w 218"/>
                <a:gd name="T19" fmla="*/ 44 h 97"/>
                <a:gd name="T20" fmla="*/ 2 w 218"/>
                <a:gd name="T21" fmla="*/ 28 h 97"/>
                <a:gd name="T22" fmla="*/ 49 w 218"/>
                <a:gd name="T23" fmla="*/ 11 h 97"/>
                <a:gd name="T24" fmla="*/ 121 w 218"/>
                <a:gd name="T25" fmla="*/ 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97">
                  <a:moveTo>
                    <a:pt x="121" y="2"/>
                  </a:moveTo>
                  <a:cubicBezTo>
                    <a:pt x="110" y="39"/>
                    <a:pt x="118" y="50"/>
                    <a:pt x="152" y="49"/>
                  </a:cubicBezTo>
                  <a:cubicBezTo>
                    <a:pt x="174" y="48"/>
                    <a:pt x="177" y="35"/>
                    <a:pt x="176" y="17"/>
                  </a:cubicBezTo>
                  <a:cubicBezTo>
                    <a:pt x="190" y="28"/>
                    <a:pt x="218" y="26"/>
                    <a:pt x="218" y="44"/>
                  </a:cubicBezTo>
                  <a:cubicBezTo>
                    <a:pt x="218" y="62"/>
                    <a:pt x="190" y="58"/>
                    <a:pt x="176" y="68"/>
                  </a:cubicBezTo>
                  <a:cubicBezTo>
                    <a:pt x="172" y="70"/>
                    <a:pt x="166" y="71"/>
                    <a:pt x="161" y="73"/>
                  </a:cubicBezTo>
                  <a:cubicBezTo>
                    <a:pt x="139" y="71"/>
                    <a:pt x="118" y="72"/>
                    <a:pt x="97" y="87"/>
                  </a:cubicBezTo>
                  <a:cubicBezTo>
                    <a:pt x="80" y="97"/>
                    <a:pt x="56" y="90"/>
                    <a:pt x="36" y="80"/>
                  </a:cubicBezTo>
                  <a:cubicBezTo>
                    <a:pt x="56" y="78"/>
                    <a:pt x="86" y="86"/>
                    <a:pt x="87" y="60"/>
                  </a:cubicBezTo>
                  <a:cubicBezTo>
                    <a:pt x="88" y="38"/>
                    <a:pt x="56" y="55"/>
                    <a:pt x="42" y="44"/>
                  </a:cubicBezTo>
                  <a:cubicBezTo>
                    <a:pt x="29" y="34"/>
                    <a:pt x="0" y="52"/>
                    <a:pt x="2" y="28"/>
                  </a:cubicBezTo>
                  <a:cubicBezTo>
                    <a:pt x="3" y="0"/>
                    <a:pt x="32" y="10"/>
                    <a:pt x="49" y="11"/>
                  </a:cubicBezTo>
                  <a:cubicBezTo>
                    <a:pt x="74" y="12"/>
                    <a:pt x="97" y="1"/>
                    <a:pt x="121" y="2"/>
                  </a:cubicBezTo>
                  <a:close/>
                </a:path>
              </a:pathLst>
            </a:custGeom>
            <a:solidFill>
              <a:srgbClr val="F3B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4" name="Freeform 82"/>
            <p:cNvSpPr/>
            <p:nvPr/>
          </p:nvSpPr>
          <p:spPr bwMode="auto">
            <a:xfrm>
              <a:off x="11118850" y="2516188"/>
              <a:ext cx="155575" cy="211138"/>
            </a:xfrm>
            <a:custGeom>
              <a:avLst/>
              <a:gdLst>
                <a:gd name="T0" fmla="*/ 129 w 129"/>
                <a:gd name="T1" fmla="*/ 148 h 175"/>
                <a:gd name="T2" fmla="*/ 82 w 129"/>
                <a:gd name="T3" fmla="*/ 153 h 175"/>
                <a:gd name="T4" fmla="*/ 21 w 129"/>
                <a:gd name="T5" fmla="*/ 102 h 175"/>
                <a:gd name="T6" fmla="*/ 9 w 129"/>
                <a:gd name="T7" fmla="*/ 59 h 175"/>
                <a:gd name="T8" fmla="*/ 28 w 129"/>
                <a:gd name="T9" fmla="*/ 62 h 175"/>
                <a:gd name="T10" fmla="*/ 67 w 129"/>
                <a:gd name="T11" fmla="*/ 15 h 175"/>
                <a:gd name="T12" fmla="*/ 77 w 129"/>
                <a:gd name="T13" fmla="*/ 0 h 175"/>
                <a:gd name="T14" fmla="*/ 100 w 129"/>
                <a:gd name="T15" fmla="*/ 76 h 175"/>
                <a:gd name="T16" fmla="*/ 129 w 129"/>
                <a:gd name="T17" fmla="*/ 14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75">
                  <a:moveTo>
                    <a:pt x="129" y="148"/>
                  </a:moveTo>
                  <a:cubicBezTo>
                    <a:pt x="117" y="175"/>
                    <a:pt x="98" y="153"/>
                    <a:pt x="82" y="153"/>
                  </a:cubicBezTo>
                  <a:cubicBezTo>
                    <a:pt x="58" y="141"/>
                    <a:pt x="32" y="130"/>
                    <a:pt x="21" y="102"/>
                  </a:cubicBezTo>
                  <a:cubicBezTo>
                    <a:pt x="24" y="86"/>
                    <a:pt x="0" y="85"/>
                    <a:pt x="9" y="59"/>
                  </a:cubicBezTo>
                  <a:cubicBezTo>
                    <a:pt x="10" y="58"/>
                    <a:pt x="20" y="63"/>
                    <a:pt x="28" y="62"/>
                  </a:cubicBezTo>
                  <a:cubicBezTo>
                    <a:pt x="55" y="58"/>
                    <a:pt x="74" y="47"/>
                    <a:pt x="67" y="15"/>
                  </a:cubicBezTo>
                  <a:cubicBezTo>
                    <a:pt x="65" y="5"/>
                    <a:pt x="68" y="1"/>
                    <a:pt x="77" y="0"/>
                  </a:cubicBezTo>
                  <a:cubicBezTo>
                    <a:pt x="94" y="23"/>
                    <a:pt x="96" y="50"/>
                    <a:pt x="100" y="76"/>
                  </a:cubicBezTo>
                  <a:cubicBezTo>
                    <a:pt x="104" y="102"/>
                    <a:pt x="103" y="130"/>
                    <a:pt x="129" y="148"/>
                  </a:cubicBezTo>
                  <a:close/>
                </a:path>
              </a:pathLst>
            </a:custGeom>
            <a:solidFill>
              <a:srgbClr val="F1E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5" name="Freeform 83"/>
            <p:cNvSpPr/>
            <p:nvPr/>
          </p:nvSpPr>
          <p:spPr bwMode="auto">
            <a:xfrm>
              <a:off x="8750300" y="2255838"/>
              <a:ext cx="107950" cy="255588"/>
            </a:xfrm>
            <a:custGeom>
              <a:avLst/>
              <a:gdLst>
                <a:gd name="T0" fmla="*/ 71 w 89"/>
                <a:gd name="T1" fmla="*/ 185 h 212"/>
                <a:gd name="T2" fmla="*/ 17 w 89"/>
                <a:gd name="T3" fmla="*/ 183 h 212"/>
                <a:gd name="T4" fmla="*/ 23 w 89"/>
                <a:gd name="T5" fmla="*/ 153 h 212"/>
                <a:gd name="T6" fmla="*/ 26 w 89"/>
                <a:gd name="T7" fmla="*/ 84 h 212"/>
                <a:gd name="T8" fmla="*/ 10 w 89"/>
                <a:gd name="T9" fmla="*/ 7 h 212"/>
                <a:gd name="T10" fmla="*/ 40 w 89"/>
                <a:gd name="T11" fmla="*/ 0 h 212"/>
                <a:gd name="T12" fmla="*/ 71 w 89"/>
                <a:gd name="T13" fmla="*/ 18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212">
                  <a:moveTo>
                    <a:pt x="71" y="185"/>
                  </a:moveTo>
                  <a:cubicBezTo>
                    <a:pt x="53" y="212"/>
                    <a:pt x="32" y="191"/>
                    <a:pt x="17" y="183"/>
                  </a:cubicBezTo>
                  <a:cubicBezTo>
                    <a:pt x="0" y="175"/>
                    <a:pt x="13" y="160"/>
                    <a:pt x="23" y="153"/>
                  </a:cubicBezTo>
                  <a:cubicBezTo>
                    <a:pt x="53" y="131"/>
                    <a:pt x="24" y="107"/>
                    <a:pt x="26" y="84"/>
                  </a:cubicBezTo>
                  <a:cubicBezTo>
                    <a:pt x="29" y="59"/>
                    <a:pt x="16" y="33"/>
                    <a:pt x="10" y="7"/>
                  </a:cubicBezTo>
                  <a:cubicBezTo>
                    <a:pt x="22" y="13"/>
                    <a:pt x="38" y="40"/>
                    <a:pt x="40" y="0"/>
                  </a:cubicBezTo>
                  <a:cubicBezTo>
                    <a:pt x="56" y="61"/>
                    <a:pt x="89" y="119"/>
                    <a:pt x="71" y="185"/>
                  </a:cubicBezTo>
                  <a:close/>
                </a:path>
              </a:pathLst>
            </a:custGeom>
            <a:solidFill>
              <a:srgbClr val="F5E8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6" name="Freeform 84"/>
            <p:cNvSpPr/>
            <p:nvPr/>
          </p:nvSpPr>
          <p:spPr bwMode="auto">
            <a:xfrm>
              <a:off x="7669213" y="4468813"/>
              <a:ext cx="217488" cy="168275"/>
            </a:xfrm>
            <a:custGeom>
              <a:avLst/>
              <a:gdLst>
                <a:gd name="T0" fmla="*/ 93 w 181"/>
                <a:gd name="T1" fmla="*/ 0 h 139"/>
                <a:gd name="T2" fmla="*/ 110 w 181"/>
                <a:gd name="T3" fmla="*/ 11 h 139"/>
                <a:gd name="T4" fmla="*/ 101 w 181"/>
                <a:gd name="T5" fmla="*/ 50 h 139"/>
                <a:gd name="T6" fmla="*/ 121 w 181"/>
                <a:gd name="T7" fmla="*/ 94 h 139"/>
                <a:gd name="T8" fmla="*/ 177 w 181"/>
                <a:gd name="T9" fmla="*/ 107 h 139"/>
                <a:gd name="T10" fmla="*/ 181 w 181"/>
                <a:gd name="T11" fmla="*/ 117 h 139"/>
                <a:gd name="T12" fmla="*/ 66 w 181"/>
                <a:gd name="T13" fmla="*/ 138 h 139"/>
                <a:gd name="T14" fmla="*/ 40 w 181"/>
                <a:gd name="T15" fmla="*/ 135 h 139"/>
                <a:gd name="T16" fmla="*/ 9 w 181"/>
                <a:gd name="T17" fmla="*/ 95 h 139"/>
                <a:gd name="T18" fmla="*/ 77 w 181"/>
                <a:gd name="T19" fmla="*/ 33 h 139"/>
                <a:gd name="T20" fmla="*/ 73 w 181"/>
                <a:gd name="T21" fmla="*/ 19 h 139"/>
                <a:gd name="T22" fmla="*/ 93 w 181"/>
                <a:gd name="T2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1" h="139">
                  <a:moveTo>
                    <a:pt x="93" y="0"/>
                  </a:moveTo>
                  <a:cubicBezTo>
                    <a:pt x="96" y="8"/>
                    <a:pt x="102" y="11"/>
                    <a:pt x="110" y="11"/>
                  </a:cubicBezTo>
                  <a:cubicBezTo>
                    <a:pt x="117" y="26"/>
                    <a:pt x="108" y="38"/>
                    <a:pt x="101" y="50"/>
                  </a:cubicBezTo>
                  <a:cubicBezTo>
                    <a:pt x="82" y="78"/>
                    <a:pt x="87" y="88"/>
                    <a:pt x="121" y="94"/>
                  </a:cubicBezTo>
                  <a:cubicBezTo>
                    <a:pt x="140" y="98"/>
                    <a:pt x="159" y="99"/>
                    <a:pt x="177" y="107"/>
                  </a:cubicBezTo>
                  <a:cubicBezTo>
                    <a:pt x="180" y="110"/>
                    <a:pt x="181" y="113"/>
                    <a:pt x="181" y="117"/>
                  </a:cubicBezTo>
                  <a:cubicBezTo>
                    <a:pt x="145" y="137"/>
                    <a:pt x="106" y="139"/>
                    <a:pt x="66" y="138"/>
                  </a:cubicBezTo>
                  <a:cubicBezTo>
                    <a:pt x="58" y="138"/>
                    <a:pt x="49" y="135"/>
                    <a:pt x="40" y="135"/>
                  </a:cubicBezTo>
                  <a:cubicBezTo>
                    <a:pt x="1" y="137"/>
                    <a:pt x="0" y="135"/>
                    <a:pt x="9" y="95"/>
                  </a:cubicBezTo>
                  <a:cubicBezTo>
                    <a:pt x="32" y="75"/>
                    <a:pt x="54" y="54"/>
                    <a:pt x="77" y="33"/>
                  </a:cubicBezTo>
                  <a:cubicBezTo>
                    <a:pt x="84" y="27"/>
                    <a:pt x="86" y="20"/>
                    <a:pt x="73" y="19"/>
                  </a:cubicBezTo>
                  <a:cubicBezTo>
                    <a:pt x="80" y="13"/>
                    <a:pt x="87" y="6"/>
                    <a:pt x="93" y="0"/>
                  </a:cubicBezTo>
                  <a:close/>
                </a:path>
              </a:pathLst>
            </a:custGeom>
            <a:solidFill>
              <a:srgbClr val="589D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7" name="Freeform 85"/>
            <p:cNvSpPr/>
            <p:nvPr/>
          </p:nvSpPr>
          <p:spPr bwMode="auto">
            <a:xfrm>
              <a:off x="8004175" y="2795588"/>
              <a:ext cx="153988" cy="141288"/>
            </a:xfrm>
            <a:custGeom>
              <a:avLst/>
              <a:gdLst>
                <a:gd name="T0" fmla="*/ 64 w 128"/>
                <a:gd name="T1" fmla="*/ 117 h 117"/>
                <a:gd name="T2" fmla="*/ 42 w 128"/>
                <a:gd name="T3" fmla="*/ 101 h 117"/>
                <a:gd name="T4" fmla="*/ 6 w 128"/>
                <a:gd name="T5" fmla="*/ 67 h 117"/>
                <a:gd name="T6" fmla="*/ 57 w 128"/>
                <a:gd name="T7" fmla="*/ 0 h 117"/>
                <a:gd name="T8" fmla="*/ 79 w 128"/>
                <a:gd name="T9" fmla="*/ 0 h 117"/>
                <a:gd name="T10" fmla="*/ 83 w 128"/>
                <a:gd name="T11" fmla="*/ 61 h 117"/>
                <a:gd name="T12" fmla="*/ 64 w 128"/>
                <a:gd name="T1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117">
                  <a:moveTo>
                    <a:pt x="64" y="117"/>
                  </a:moveTo>
                  <a:cubicBezTo>
                    <a:pt x="56" y="112"/>
                    <a:pt x="48" y="107"/>
                    <a:pt x="42" y="101"/>
                  </a:cubicBezTo>
                  <a:cubicBezTo>
                    <a:pt x="29" y="90"/>
                    <a:pt x="0" y="86"/>
                    <a:pt x="6" y="67"/>
                  </a:cubicBezTo>
                  <a:cubicBezTo>
                    <a:pt x="15" y="41"/>
                    <a:pt x="20" y="7"/>
                    <a:pt x="57" y="0"/>
                  </a:cubicBezTo>
                  <a:cubicBezTo>
                    <a:pt x="64" y="0"/>
                    <a:pt x="72" y="0"/>
                    <a:pt x="79" y="0"/>
                  </a:cubicBezTo>
                  <a:cubicBezTo>
                    <a:pt x="94" y="19"/>
                    <a:pt x="128" y="35"/>
                    <a:pt x="83" y="61"/>
                  </a:cubicBezTo>
                  <a:cubicBezTo>
                    <a:pt x="67" y="70"/>
                    <a:pt x="64" y="96"/>
                    <a:pt x="64" y="117"/>
                  </a:cubicBezTo>
                  <a:close/>
                </a:path>
              </a:pathLst>
            </a:custGeom>
            <a:solidFill>
              <a:srgbClr val="F1E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8" name="Freeform 86"/>
            <p:cNvSpPr/>
            <p:nvPr/>
          </p:nvSpPr>
          <p:spPr bwMode="auto">
            <a:xfrm>
              <a:off x="10110788" y="1892300"/>
              <a:ext cx="130175" cy="103188"/>
            </a:xfrm>
            <a:custGeom>
              <a:avLst/>
              <a:gdLst>
                <a:gd name="T0" fmla="*/ 0 w 109"/>
                <a:gd name="T1" fmla="*/ 71 h 85"/>
                <a:gd name="T2" fmla="*/ 42 w 109"/>
                <a:gd name="T3" fmla="*/ 32 h 85"/>
                <a:gd name="T4" fmla="*/ 15 w 109"/>
                <a:gd name="T5" fmla="*/ 11 h 85"/>
                <a:gd name="T6" fmla="*/ 71 w 109"/>
                <a:gd name="T7" fmla="*/ 0 h 85"/>
                <a:gd name="T8" fmla="*/ 71 w 109"/>
                <a:gd name="T9" fmla="*/ 0 h 85"/>
                <a:gd name="T10" fmla="*/ 107 w 109"/>
                <a:gd name="T11" fmla="*/ 19 h 85"/>
                <a:gd name="T12" fmla="*/ 109 w 109"/>
                <a:gd name="T13" fmla="*/ 23 h 85"/>
                <a:gd name="T14" fmla="*/ 9 w 109"/>
                <a:gd name="T15" fmla="*/ 85 h 85"/>
                <a:gd name="T16" fmla="*/ 0 w 109"/>
                <a:gd name="T17" fmla="*/ 7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85">
                  <a:moveTo>
                    <a:pt x="0" y="71"/>
                  </a:moveTo>
                  <a:cubicBezTo>
                    <a:pt x="4" y="48"/>
                    <a:pt x="26" y="43"/>
                    <a:pt x="42" y="32"/>
                  </a:cubicBezTo>
                  <a:cubicBezTo>
                    <a:pt x="38" y="17"/>
                    <a:pt x="19" y="29"/>
                    <a:pt x="15" y="11"/>
                  </a:cubicBezTo>
                  <a:cubicBezTo>
                    <a:pt x="33" y="7"/>
                    <a:pt x="52" y="4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81" y="9"/>
                    <a:pt x="97" y="8"/>
                    <a:pt x="107" y="19"/>
                  </a:cubicBezTo>
                  <a:cubicBezTo>
                    <a:pt x="108" y="20"/>
                    <a:pt x="109" y="22"/>
                    <a:pt x="109" y="23"/>
                  </a:cubicBezTo>
                  <a:cubicBezTo>
                    <a:pt x="103" y="69"/>
                    <a:pt x="77" y="84"/>
                    <a:pt x="9" y="85"/>
                  </a:cubicBezTo>
                  <a:cubicBezTo>
                    <a:pt x="6" y="80"/>
                    <a:pt x="3" y="75"/>
                    <a:pt x="0" y="71"/>
                  </a:cubicBezTo>
                  <a:close/>
                </a:path>
              </a:pathLst>
            </a:custGeom>
            <a:solidFill>
              <a:srgbClr val="F5C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9" name="Freeform 87"/>
            <p:cNvSpPr/>
            <p:nvPr/>
          </p:nvSpPr>
          <p:spPr bwMode="auto">
            <a:xfrm>
              <a:off x="11537950" y="4452938"/>
              <a:ext cx="76200" cy="271463"/>
            </a:xfrm>
            <a:custGeom>
              <a:avLst/>
              <a:gdLst>
                <a:gd name="T0" fmla="*/ 37 w 63"/>
                <a:gd name="T1" fmla="*/ 224 h 224"/>
                <a:gd name="T2" fmla="*/ 28 w 63"/>
                <a:gd name="T3" fmla="*/ 64 h 224"/>
                <a:gd name="T4" fmla="*/ 38 w 63"/>
                <a:gd name="T5" fmla="*/ 0 h 224"/>
                <a:gd name="T6" fmla="*/ 37 w 63"/>
                <a:gd name="T7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24">
                  <a:moveTo>
                    <a:pt x="37" y="224"/>
                  </a:moveTo>
                  <a:cubicBezTo>
                    <a:pt x="6" y="172"/>
                    <a:pt x="0" y="120"/>
                    <a:pt x="28" y="64"/>
                  </a:cubicBezTo>
                  <a:cubicBezTo>
                    <a:pt x="37" y="45"/>
                    <a:pt x="35" y="22"/>
                    <a:pt x="38" y="0"/>
                  </a:cubicBezTo>
                  <a:cubicBezTo>
                    <a:pt x="49" y="75"/>
                    <a:pt x="63" y="150"/>
                    <a:pt x="37" y="224"/>
                  </a:cubicBezTo>
                  <a:close/>
                </a:path>
              </a:pathLst>
            </a:custGeom>
            <a:solidFill>
              <a:srgbClr val="72A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0" name="Freeform 88"/>
            <p:cNvSpPr/>
            <p:nvPr/>
          </p:nvSpPr>
          <p:spPr bwMode="auto">
            <a:xfrm>
              <a:off x="11358563" y="2982913"/>
              <a:ext cx="179388" cy="114300"/>
            </a:xfrm>
            <a:custGeom>
              <a:avLst/>
              <a:gdLst>
                <a:gd name="T0" fmla="*/ 14 w 148"/>
                <a:gd name="T1" fmla="*/ 45 h 95"/>
                <a:gd name="T2" fmla="*/ 91 w 148"/>
                <a:gd name="T3" fmla="*/ 25 h 95"/>
                <a:gd name="T4" fmla="*/ 132 w 148"/>
                <a:gd name="T5" fmla="*/ 0 h 95"/>
                <a:gd name="T6" fmla="*/ 148 w 148"/>
                <a:gd name="T7" fmla="*/ 91 h 95"/>
                <a:gd name="T8" fmla="*/ 146 w 148"/>
                <a:gd name="T9" fmla="*/ 95 h 95"/>
                <a:gd name="T10" fmla="*/ 0 w 148"/>
                <a:gd name="T11" fmla="*/ 47 h 95"/>
                <a:gd name="T12" fmla="*/ 14 w 148"/>
                <a:gd name="T1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95">
                  <a:moveTo>
                    <a:pt x="14" y="45"/>
                  </a:moveTo>
                  <a:cubicBezTo>
                    <a:pt x="44" y="56"/>
                    <a:pt x="70" y="55"/>
                    <a:pt x="91" y="25"/>
                  </a:cubicBezTo>
                  <a:cubicBezTo>
                    <a:pt x="99" y="12"/>
                    <a:pt x="114" y="2"/>
                    <a:pt x="132" y="0"/>
                  </a:cubicBezTo>
                  <a:cubicBezTo>
                    <a:pt x="143" y="30"/>
                    <a:pt x="146" y="60"/>
                    <a:pt x="148" y="91"/>
                  </a:cubicBezTo>
                  <a:cubicBezTo>
                    <a:pt x="147" y="92"/>
                    <a:pt x="147" y="94"/>
                    <a:pt x="146" y="95"/>
                  </a:cubicBezTo>
                  <a:cubicBezTo>
                    <a:pt x="97" y="80"/>
                    <a:pt x="47" y="68"/>
                    <a:pt x="0" y="47"/>
                  </a:cubicBezTo>
                  <a:cubicBezTo>
                    <a:pt x="4" y="42"/>
                    <a:pt x="9" y="42"/>
                    <a:pt x="14" y="45"/>
                  </a:cubicBezTo>
                  <a:close/>
                </a:path>
              </a:pathLst>
            </a:custGeom>
            <a:solidFill>
              <a:srgbClr val="88B7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1" name="Freeform 89"/>
            <p:cNvSpPr/>
            <p:nvPr/>
          </p:nvSpPr>
          <p:spPr bwMode="auto">
            <a:xfrm>
              <a:off x="11533188" y="4760913"/>
              <a:ext cx="66675" cy="200025"/>
            </a:xfrm>
            <a:custGeom>
              <a:avLst/>
              <a:gdLst>
                <a:gd name="T0" fmla="*/ 49 w 55"/>
                <a:gd name="T1" fmla="*/ 162 h 165"/>
                <a:gd name="T2" fmla="*/ 7 w 55"/>
                <a:gd name="T3" fmla="*/ 121 h 165"/>
                <a:gd name="T4" fmla="*/ 17 w 55"/>
                <a:gd name="T5" fmla="*/ 35 h 165"/>
                <a:gd name="T6" fmla="*/ 40 w 55"/>
                <a:gd name="T7" fmla="*/ 0 h 165"/>
                <a:gd name="T8" fmla="*/ 55 w 55"/>
                <a:gd name="T9" fmla="*/ 156 h 165"/>
                <a:gd name="T10" fmla="*/ 49 w 55"/>
                <a:gd name="T11" fmla="*/ 16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165">
                  <a:moveTo>
                    <a:pt x="49" y="162"/>
                  </a:moveTo>
                  <a:cubicBezTo>
                    <a:pt x="27" y="165"/>
                    <a:pt x="0" y="141"/>
                    <a:pt x="7" y="121"/>
                  </a:cubicBezTo>
                  <a:cubicBezTo>
                    <a:pt x="16" y="92"/>
                    <a:pt x="18" y="64"/>
                    <a:pt x="17" y="35"/>
                  </a:cubicBezTo>
                  <a:cubicBezTo>
                    <a:pt x="17" y="19"/>
                    <a:pt x="32" y="12"/>
                    <a:pt x="40" y="0"/>
                  </a:cubicBezTo>
                  <a:cubicBezTo>
                    <a:pt x="40" y="53"/>
                    <a:pt x="46" y="105"/>
                    <a:pt x="55" y="156"/>
                  </a:cubicBezTo>
                  <a:cubicBezTo>
                    <a:pt x="54" y="160"/>
                    <a:pt x="52" y="162"/>
                    <a:pt x="49" y="162"/>
                  </a:cubicBezTo>
                  <a:close/>
                </a:path>
              </a:pathLst>
            </a:custGeom>
            <a:solidFill>
              <a:srgbClr val="90C3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2" name="Freeform 90"/>
            <p:cNvSpPr/>
            <p:nvPr/>
          </p:nvSpPr>
          <p:spPr bwMode="auto">
            <a:xfrm>
              <a:off x="10382250" y="1482725"/>
              <a:ext cx="163513" cy="180975"/>
            </a:xfrm>
            <a:custGeom>
              <a:avLst/>
              <a:gdLst>
                <a:gd name="T0" fmla="*/ 39 w 136"/>
                <a:gd name="T1" fmla="*/ 61 h 150"/>
                <a:gd name="T2" fmla="*/ 0 w 136"/>
                <a:gd name="T3" fmla="*/ 0 h 150"/>
                <a:gd name="T4" fmla="*/ 85 w 136"/>
                <a:gd name="T5" fmla="*/ 43 h 150"/>
                <a:gd name="T6" fmla="*/ 122 w 136"/>
                <a:gd name="T7" fmla="*/ 60 h 150"/>
                <a:gd name="T8" fmla="*/ 123 w 136"/>
                <a:gd name="T9" fmla="*/ 68 h 150"/>
                <a:gd name="T10" fmla="*/ 125 w 136"/>
                <a:gd name="T11" fmla="*/ 115 h 150"/>
                <a:gd name="T12" fmla="*/ 116 w 136"/>
                <a:gd name="T13" fmla="*/ 146 h 150"/>
                <a:gd name="T14" fmla="*/ 99 w 136"/>
                <a:gd name="T15" fmla="*/ 137 h 150"/>
                <a:gd name="T16" fmla="*/ 39 w 136"/>
                <a:gd name="T17" fmla="*/ 6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150">
                  <a:moveTo>
                    <a:pt x="39" y="61"/>
                  </a:moveTo>
                  <a:cubicBezTo>
                    <a:pt x="34" y="36"/>
                    <a:pt x="5" y="25"/>
                    <a:pt x="0" y="0"/>
                  </a:cubicBezTo>
                  <a:cubicBezTo>
                    <a:pt x="31" y="9"/>
                    <a:pt x="60" y="22"/>
                    <a:pt x="85" y="43"/>
                  </a:cubicBezTo>
                  <a:cubicBezTo>
                    <a:pt x="96" y="51"/>
                    <a:pt x="107" y="60"/>
                    <a:pt x="122" y="60"/>
                  </a:cubicBezTo>
                  <a:cubicBezTo>
                    <a:pt x="122" y="63"/>
                    <a:pt x="123" y="65"/>
                    <a:pt x="123" y="68"/>
                  </a:cubicBezTo>
                  <a:cubicBezTo>
                    <a:pt x="121" y="84"/>
                    <a:pt x="136" y="99"/>
                    <a:pt x="125" y="115"/>
                  </a:cubicBezTo>
                  <a:cubicBezTo>
                    <a:pt x="122" y="126"/>
                    <a:pt x="119" y="136"/>
                    <a:pt x="116" y="146"/>
                  </a:cubicBezTo>
                  <a:cubicBezTo>
                    <a:pt x="107" y="150"/>
                    <a:pt x="98" y="143"/>
                    <a:pt x="99" y="137"/>
                  </a:cubicBezTo>
                  <a:cubicBezTo>
                    <a:pt x="104" y="91"/>
                    <a:pt x="69" y="78"/>
                    <a:pt x="39" y="61"/>
                  </a:cubicBezTo>
                  <a:close/>
                </a:path>
              </a:pathLst>
            </a:custGeom>
            <a:solidFill>
              <a:srgbClr val="F4D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3" name="Freeform 91"/>
            <p:cNvSpPr/>
            <p:nvPr/>
          </p:nvSpPr>
          <p:spPr bwMode="auto">
            <a:xfrm>
              <a:off x="11288713" y="2227263"/>
              <a:ext cx="146050" cy="176213"/>
            </a:xfrm>
            <a:custGeom>
              <a:avLst/>
              <a:gdLst>
                <a:gd name="T0" fmla="*/ 58 w 121"/>
                <a:gd name="T1" fmla="*/ 124 h 145"/>
                <a:gd name="T2" fmla="*/ 50 w 121"/>
                <a:gd name="T3" fmla="*/ 55 h 145"/>
                <a:gd name="T4" fmla="*/ 33 w 121"/>
                <a:gd name="T5" fmla="*/ 36 h 145"/>
                <a:gd name="T6" fmla="*/ 4 w 121"/>
                <a:gd name="T7" fmla="*/ 0 h 145"/>
                <a:gd name="T8" fmla="*/ 96 w 121"/>
                <a:gd name="T9" fmla="*/ 85 h 145"/>
                <a:gd name="T10" fmla="*/ 109 w 121"/>
                <a:gd name="T11" fmla="*/ 121 h 145"/>
                <a:gd name="T12" fmla="*/ 59 w 121"/>
                <a:gd name="T13" fmla="*/ 131 h 145"/>
                <a:gd name="T14" fmla="*/ 56 w 121"/>
                <a:gd name="T15" fmla="*/ 127 h 145"/>
                <a:gd name="T16" fmla="*/ 58 w 121"/>
                <a:gd name="T17" fmla="*/ 12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145">
                  <a:moveTo>
                    <a:pt x="58" y="124"/>
                  </a:moveTo>
                  <a:cubicBezTo>
                    <a:pt x="59" y="100"/>
                    <a:pt x="63" y="77"/>
                    <a:pt x="50" y="55"/>
                  </a:cubicBezTo>
                  <a:cubicBezTo>
                    <a:pt x="46" y="47"/>
                    <a:pt x="40" y="34"/>
                    <a:pt x="33" y="36"/>
                  </a:cubicBezTo>
                  <a:cubicBezTo>
                    <a:pt x="0" y="42"/>
                    <a:pt x="9" y="16"/>
                    <a:pt x="4" y="0"/>
                  </a:cubicBezTo>
                  <a:cubicBezTo>
                    <a:pt x="44" y="19"/>
                    <a:pt x="69" y="53"/>
                    <a:pt x="96" y="85"/>
                  </a:cubicBezTo>
                  <a:cubicBezTo>
                    <a:pt x="104" y="94"/>
                    <a:pt x="121" y="108"/>
                    <a:pt x="109" y="121"/>
                  </a:cubicBezTo>
                  <a:cubicBezTo>
                    <a:pt x="97" y="134"/>
                    <a:pt x="79" y="145"/>
                    <a:pt x="59" y="131"/>
                  </a:cubicBezTo>
                  <a:cubicBezTo>
                    <a:pt x="56" y="130"/>
                    <a:pt x="55" y="128"/>
                    <a:pt x="56" y="127"/>
                  </a:cubicBezTo>
                  <a:cubicBezTo>
                    <a:pt x="56" y="125"/>
                    <a:pt x="57" y="124"/>
                    <a:pt x="58" y="124"/>
                  </a:cubicBezTo>
                  <a:close/>
                </a:path>
              </a:pathLst>
            </a:custGeom>
            <a:solidFill>
              <a:srgbClr val="F4E3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4" name="Freeform 92"/>
            <p:cNvSpPr/>
            <p:nvPr/>
          </p:nvSpPr>
          <p:spPr bwMode="auto">
            <a:xfrm>
              <a:off x="11574463" y="4949825"/>
              <a:ext cx="147638" cy="214313"/>
            </a:xfrm>
            <a:custGeom>
              <a:avLst/>
              <a:gdLst>
                <a:gd name="T0" fmla="*/ 15 w 123"/>
                <a:gd name="T1" fmla="*/ 6 h 178"/>
                <a:gd name="T2" fmla="*/ 21 w 123"/>
                <a:gd name="T3" fmla="*/ 0 h 178"/>
                <a:gd name="T4" fmla="*/ 123 w 123"/>
                <a:gd name="T5" fmla="*/ 178 h 178"/>
                <a:gd name="T6" fmla="*/ 0 w 123"/>
                <a:gd name="T7" fmla="*/ 99 h 178"/>
                <a:gd name="T8" fmla="*/ 51 w 123"/>
                <a:gd name="T9" fmla="*/ 116 h 178"/>
                <a:gd name="T10" fmla="*/ 31 w 123"/>
                <a:gd name="T11" fmla="*/ 91 h 178"/>
                <a:gd name="T12" fmla="*/ 15 w 123"/>
                <a:gd name="T13" fmla="*/ 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78">
                  <a:moveTo>
                    <a:pt x="15" y="6"/>
                  </a:moveTo>
                  <a:cubicBezTo>
                    <a:pt x="17" y="4"/>
                    <a:pt x="19" y="2"/>
                    <a:pt x="21" y="0"/>
                  </a:cubicBezTo>
                  <a:cubicBezTo>
                    <a:pt x="41" y="67"/>
                    <a:pt x="66" y="131"/>
                    <a:pt x="123" y="178"/>
                  </a:cubicBezTo>
                  <a:cubicBezTo>
                    <a:pt x="77" y="157"/>
                    <a:pt x="37" y="131"/>
                    <a:pt x="0" y="99"/>
                  </a:cubicBezTo>
                  <a:cubicBezTo>
                    <a:pt x="25" y="82"/>
                    <a:pt x="32" y="115"/>
                    <a:pt x="51" y="116"/>
                  </a:cubicBezTo>
                  <a:cubicBezTo>
                    <a:pt x="51" y="103"/>
                    <a:pt x="40" y="98"/>
                    <a:pt x="31" y="91"/>
                  </a:cubicBezTo>
                  <a:cubicBezTo>
                    <a:pt x="26" y="63"/>
                    <a:pt x="20" y="35"/>
                    <a:pt x="15" y="6"/>
                  </a:cubicBezTo>
                  <a:close/>
                </a:path>
              </a:pathLst>
            </a:custGeom>
            <a:solidFill>
              <a:srgbClr val="5E73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5" name="Freeform 93"/>
            <p:cNvSpPr/>
            <p:nvPr/>
          </p:nvSpPr>
          <p:spPr bwMode="auto">
            <a:xfrm>
              <a:off x="7862888" y="2963863"/>
              <a:ext cx="106363" cy="119063"/>
            </a:xfrm>
            <a:custGeom>
              <a:avLst/>
              <a:gdLst>
                <a:gd name="T0" fmla="*/ 88 w 88"/>
                <a:gd name="T1" fmla="*/ 0 h 99"/>
                <a:gd name="T2" fmla="*/ 77 w 88"/>
                <a:gd name="T3" fmla="*/ 71 h 99"/>
                <a:gd name="T4" fmla="*/ 88 w 88"/>
                <a:gd name="T5" fmla="*/ 99 h 99"/>
                <a:gd name="T6" fmla="*/ 16 w 88"/>
                <a:gd name="T7" fmla="*/ 49 h 99"/>
                <a:gd name="T8" fmla="*/ 7 w 88"/>
                <a:gd name="T9" fmla="*/ 18 h 99"/>
                <a:gd name="T10" fmla="*/ 34 w 88"/>
                <a:gd name="T11" fmla="*/ 0 h 99"/>
                <a:gd name="T12" fmla="*/ 88 w 88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99">
                  <a:moveTo>
                    <a:pt x="88" y="0"/>
                  </a:moveTo>
                  <a:cubicBezTo>
                    <a:pt x="61" y="20"/>
                    <a:pt x="56" y="43"/>
                    <a:pt x="77" y="71"/>
                  </a:cubicBezTo>
                  <a:cubicBezTo>
                    <a:pt x="82" y="79"/>
                    <a:pt x="85" y="90"/>
                    <a:pt x="88" y="99"/>
                  </a:cubicBezTo>
                  <a:cubicBezTo>
                    <a:pt x="64" y="83"/>
                    <a:pt x="35" y="73"/>
                    <a:pt x="16" y="49"/>
                  </a:cubicBezTo>
                  <a:cubicBezTo>
                    <a:pt x="10" y="39"/>
                    <a:pt x="0" y="32"/>
                    <a:pt x="7" y="18"/>
                  </a:cubicBezTo>
                  <a:cubicBezTo>
                    <a:pt x="12" y="7"/>
                    <a:pt x="21" y="1"/>
                    <a:pt x="34" y="0"/>
                  </a:cubicBezTo>
                  <a:cubicBezTo>
                    <a:pt x="52" y="0"/>
                    <a:pt x="70" y="0"/>
                    <a:pt x="88" y="0"/>
                  </a:cubicBezTo>
                  <a:close/>
                </a:path>
              </a:pathLst>
            </a:custGeom>
            <a:solidFill>
              <a:srgbClr val="F4EC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6" name="Freeform 94"/>
            <p:cNvSpPr/>
            <p:nvPr/>
          </p:nvSpPr>
          <p:spPr bwMode="auto">
            <a:xfrm>
              <a:off x="10863263" y="5668963"/>
              <a:ext cx="80963" cy="166688"/>
            </a:xfrm>
            <a:custGeom>
              <a:avLst/>
              <a:gdLst>
                <a:gd name="T0" fmla="*/ 64 w 67"/>
                <a:gd name="T1" fmla="*/ 121 h 138"/>
                <a:gd name="T2" fmla="*/ 32 w 67"/>
                <a:gd name="T3" fmla="*/ 128 h 138"/>
                <a:gd name="T4" fmla="*/ 9 w 67"/>
                <a:gd name="T5" fmla="*/ 78 h 138"/>
                <a:gd name="T6" fmla="*/ 23 w 67"/>
                <a:gd name="T7" fmla="*/ 3 h 138"/>
                <a:gd name="T8" fmla="*/ 41 w 67"/>
                <a:gd name="T9" fmla="*/ 6 h 138"/>
                <a:gd name="T10" fmla="*/ 55 w 67"/>
                <a:gd name="T11" fmla="*/ 35 h 138"/>
                <a:gd name="T12" fmla="*/ 61 w 67"/>
                <a:gd name="T13" fmla="*/ 71 h 138"/>
                <a:gd name="T14" fmla="*/ 64 w 67"/>
                <a:gd name="T15" fmla="*/ 12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138">
                  <a:moveTo>
                    <a:pt x="64" y="121"/>
                  </a:moveTo>
                  <a:cubicBezTo>
                    <a:pt x="54" y="126"/>
                    <a:pt x="46" y="138"/>
                    <a:pt x="32" y="128"/>
                  </a:cubicBezTo>
                  <a:cubicBezTo>
                    <a:pt x="13" y="117"/>
                    <a:pt x="15" y="96"/>
                    <a:pt x="9" y="78"/>
                  </a:cubicBezTo>
                  <a:cubicBezTo>
                    <a:pt x="8" y="52"/>
                    <a:pt x="0" y="25"/>
                    <a:pt x="23" y="3"/>
                  </a:cubicBezTo>
                  <a:cubicBezTo>
                    <a:pt x="29" y="0"/>
                    <a:pt x="36" y="0"/>
                    <a:pt x="41" y="6"/>
                  </a:cubicBezTo>
                  <a:cubicBezTo>
                    <a:pt x="45" y="16"/>
                    <a:pt x="50" y="26"/>
                    <a:pt x="55" y="35"/>
                  </a:cubicBezTo>
                  <a:cubicBezTo>
                    <a:pt x="57" y="47"/>
                    <a:pt x="59" y="59"/>
                    <a:pt x="61" y="71"/>
                  </a:cubicBezTo>
                  <a:cubicBezTo>
                    <a:pt x="63" y="88"/>
                    <a:pt x="67" y="104"/>
                    <a:pt x="64" y="121"/>
                  </a:cubicBezTo>
                  <a:close/>
                </a:path>
              </a:pathLst>
            </a:custGeom>
            <a:solidFill>
              <a:srgbClr val="658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7" name="Freeform 95"/>
            <p:cNvSpPr/>
            <p:nvPr/>
          </p:nvSpPr>
          <p:spPr bwMode="auto">
            <a:xfrm>
              <a:off x="11918950" y="3270250"/>
              <a:ext cx="273050" cy="65088"/>
            </a:xfrm>
            <a:custGeom>
              <a:avLst/>
              <a:gdLst>
                <a:gd name="T0" fmla="*/ 0 w 226"/>
                <a:gd name="T1" fmla="*/ 23 h 54"/>
                <a:gd name="T2" fmla="*/ 8 w 226"/>
                <a:gd name="T3" fmla="*/ 15 h 54"/>
                <a:gd name="T4" fmla="*/ 130 w 226"/>
                <a:gd name="T5" fmla="*/ 14 h 54"/>
                <a:gd name="T6" fmla="*/ 226 w 226"/>
                <a:gd name="T7" fmla="*/ 0 h 54"/>
                <a:gd name="T8" fmla="*/ 0 w 226"/>
                <a:gd name="T9" fmla="*/ 2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54">
                  <a:moveTo>
                    <a:pt x="0" y="23"/>
                  </a:moveTo>
                  <a:cubicBezTo>
                    <a:pt x="3" y="20"/>
                    <a:pt x="5" y="18"/>
                    <a:pt x="8" y="15"/>
                  </a:cubicBezTo>
                  <a:cubicBezTo>
                    <a:pt x="49" y="20"/>
                    <a:pt x="90" y="31"/>
                    <a:pt x="130" y="14"/>
                  </a:cubicBezTo>
                  <a:cubicBezTo>
                    <a:pt x="162" y="15"/>
                    <a:pt x="193" y="8"/>
                    <a:pt x="226" y="0"/>
                  </a:cubicBezTo>
                  <a:cubicBezTo>
                    <a:pt x="195" y="54"/>
                    <a:pt x="81" y="49"/>
                    <a:pt x="0" y="23"/>
                  </a:cubicBezTo>
                  <a:close/>
                </a:path>
              </a:pathLst>
            </a:custGeom>
            <a:solidFill>
              <a:srgbClr val="6A70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8" name="Freeform 96"/>
            <p:cNvSpPr/>
            <p:nvPr/>
          </p:nvSpPr>
          <p:spPr bwMode="auto">
            <a:xfrm>
              <a:off x="7986713" y="3238500"/>
              <a:ext cx="295275" cy="77788"/>
            </a:xfrm>
            <a:custGeom>
              <a:avLst/>
              <a:gdLst>
                <a:gd name="T0" fmla="*/ 0 w 244"/>
                <a:gd name="T1" fmla="*/ 36 h 65"/>
                <a:gd name="T2" fmla="*/ 74 w 244"/>
                <a:gd name="T3" fmla="*/ 28 h 65"/>
                <a:gd name="T4" fmla="*/ 217 w 244"/>
                <a:gd name="T5" fmla="*/ 12 h 65"/>
                <a:gd name="T6" fmla="*/ 238 w 244"/>
                <a:gd name="T7" fmla="*/ 5 h 65"/>
                <a:gd name="T8" fmla="*/ 240 w 244"/>
                <a:gd name="T9" fmla="*/ 20 h 65"/>
                <a:gd name="T10" fmla="*/ 107 w 244"/>
                <a:gd name="T11" fmla="*/ 65 h 65"/>
                <a:gd name="T12" fmla="*/ 96 w 244"/>
                <a:gd name="T13" fmla="*/ 42 h 65"/>
                <a:gd name="T14" fmla="*/ 0 w 244"/>
                <a:gd name="T15" fmla="*/ 3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4" h="65">
                  <a:moveTo>
                    <a:pt x="0" y="36"/>
                  </a:moveTo>
                  <a:cubicBezTo>
                    <a:pt x="24" y="19"/>
                    <a:pt x="50" y="29"/>
                    <a:pt x="74" y="28"/>
                  </a:cubicBezTo>
                  <a:cubicBezTo>
                    <a:pt x="122" y="26"/>
                    <a:pt x="170" y="29"/>
                    <a:pt x="217" y="12"/>
                  </a:cubicBezTo>
                  <a:cubicBezTo>
                    <a:pt x="222" y="5"/>
                    <a:pt x="230" y="0"/>
                    <a:pt x="238" y="5"/>
                  </a:cubicBezTo>
                  <a:cubicBezTo>
                    <a:pt x="244" y="8"/>
                    <a:pt x="244" y="14"/>
                    <a:pt x="240" y="20"/>
                  </a:cubicBezTo>
                  <a:cubicBezTo>
                    <a:pt x="194" y="32"/>
                    <a:pt x="146" y="37"/>
                    <a:pt x="107" y="65"/>
                  </a:cubicBezTo>
                  <a:cubicBezTo>
                    <a:pt x="115" y="52"/>
                    <a:pt x="118" y="42"/>
                    <a:pt x="96" y="42"/>
                  </a:cubicBezTo>
                  <a:cubicBezTo>
                    <a:pt x="64" y="42"/>
                    <a:pt x="32" y="45"/>
                    <a:pt x="0" y="36"/>
                  </a:cubicBezTo>
                  <a:close/>
                </a:path>
              </a:pathLst>
            </a:custGeom>
            <a:solidFill>
              <a:srgbClr val="DACB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9" name="Freeform 97"/>
            <p:cNvSpPr/>
            <p:nvPr/>
          </p:nvSpPr>
          <p:spPr bwMode="auto">
            <a:xfrm>
              <a:off x="10858500" y="3597275"/>
              <a:ext cx="120650" cy="111125"/>
            </a:xfrm>
            <a:custGeom>
              <a:avLst/>
              <a:gdLst>
                <a:gd name="T0" fmla="*/ 100 w 100"/>
                <a:gd name="T1" fmla="*/ 91 h 91"/>
                <a:gd name="T2" fmla="*/ 90 w 100"/>
                <a:gd name="T3" fmla="*/ 91 h 91"/>
                <a:gd name="T4" fmla="*/ 85 w 100"/>
                <a:gd name="T5" fmla="*/ 49 h 91"/>
                <a:gd name="T6" fmla="*/ 44 w 100"/>
                <a:gd name="T7" fmla="*/ 63 h 91"/>
                <a:gd name="T8" fmla="*/ 8 w 100"/>
                <a:gd name="T9" fmla="*/ 79 h 91"/>
                <a:gd name="T10" fmla="*/ 14 w 100"/>
                <a:gd name="T11" fmla="*/ 0 h 91"/>
                <a:gd name="T12" fmla="*/ 52 w 100"/>
                <a:gd name="T13" fmla="*/ 30 h 91"/>
                <a:gd name="T14" fmla="*/ 100 w 100"/>
                <a:gd name="T1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91">
                  <a:moveTo>
                    <a:pt x="100" y="91"/>
                  </a:moveTo>
                  <a:cubicBezTo>
                    <a:pt x="97" y="91"/>
                    <a:pt x="93" y="91"/>
                    <a:pt x="90" y="91"/>
                  </a:cubicBezTo>
                  <a:cubicBezTo>
                    <a:pt x="89" y="76"/>
                    <a:pt x="100" y="58"/>
                    <a:pt x="85" y="49"/>
                  </a:cubicBezTo>
                  <a:cubicBezTo>
                    <a:pt x="71" y="40"/>
                    <a:pt x="58" y="57"/>
                    <a:pt x="44" y="63"/>
                  </a:cubicBezTo>
                  <a:cubicBezTo>
                    <a:pt x="33" y="67"/>
                    <a:pt x="25" y="80"/>
                    <a:pt x="8" y="79"/>
                  </a:cubicBezTo>
                  <a:cubicBezTo>
                    <a:pt x="9" y="52"/>
                    <a:pt x="0" y="25"/>
                    <a:pt x="14" y="0"/>
                  </a:cubicBezTo>
                  <a:cubicBezTo>
                    <a:pt x="13" y="26"/>
                    <a:pt x="18" y="41"/>
                    <a:pt x="52" y="30"/>
                  </a:cubicBezTo>
                  <a:cubicBezTo>
                    <a:pt x="89" y="18"/>
                    <a:pt x="98" y="31"/>
                    <a:pt x="100" y="91"/>
                  </a:cubicBezTo>
                  <a:close/>
                </a:path>
              </a:pathLst>
            </a:custGeom>
            <a:solidFill>
              <a:srgbClr val="8BA7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0" name="Freeform 98"/>
            <p:cNvSpPr/>
            <p:nvPr/>
          </p:nvSpPr>
          <p:spPr bwMode="auto">
            <a:xfrm>
              <a:off x="8907463" y="4176713"/>
              <a:ext cx="112713" cy="136525"/>
            </a:xfrm>
            <a:custGeom>
              <a:avLst/>
              <a:gdLst>
                <a:gd name="T0" fmla="*/ 40 w 93"/>
                <a:gd name="T1" fmla="*/ 84 h 114"/>
                <a:gd name="T2" fmla="*/ 36 w 93"/>
                <a:gd name="T3" fmla="*/ 68 h 114"/>
                <a:gd name="T4" fmla="*/ 25 w 93"/>
                <a:gd name="T5" fmla="*/ 66 h 114"/>
                <a:gd name="T6" fmla="*/ 0 w 93"/>
                <a:gd name="T7" fmla="*/ 75 h 114"/>
                <a:gd name="T8" fmla="*/ 15 w 93"/>
                <a:gd name="T9" fmla="*/ 41 h 114"/>
                <a:gd name="T10" fmla="*/ 9 w 93"/>
                <a:gd name="T11" fmla="*/ 0 h 114"/>
                <a:gd name="T12" fmla="*/ 40 w 93"/>
                <a:gd name="T13" fmla="*/ 16 h 114"/>
                <a:gd name="T14" fmla="*/ 62 w 93"/>
                <a:gd name="T15" fmla="*/ 50 h 114"/>
                <a:gd name="T16" fmla="*/ 73 w 93"/>
                <a:gd name="T17" fmla="*/ 51 h 114"/>
                <a:gd name="T18" fmla="*/ 91 w 93"/>
                <a:gd name="T19" fmla="*/ 74 h 114"/>
                <a:gd name="T20" fmla="*/ 93 w 93"/>
                <a:gd name="T21" fmla="*/ 84 h 114"/>
                <a:gd name="T22" fmla="*/ 89 w 93"/>
                <a:gd name="T23" fmla="*/ 99 h 114"/>
                <a:gd name="T24" fmla="*/ 46 w 93"/>
                <a:gd name="T25" fmla="*/ 103 h 114"/>
                <a:gd name="T26" fmla="*/ 40 w 93"/>
                <a:gd name="T27" fmla="*/ 8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" h="114">
                  <a:moveTo>
                    <a:pt x="40" y="84"/>
                  </a:moveTo>
                  <a:cubicBezTo>
                    <a:pt x="60" y="74"/>
                    <a:pt x="36" y="74"/>
                    <a:pt x="36" y="68"/>
                  </a:cubicBezTo>
                  <a:cubicBezTo>
                    <a:pt x="36" y="65"/>
                    <a:pt x="30" y="54"/>
                    <a:pt x="25" y="66"/>
                  </a:cubicBezTo>
                  <a:cubicBezTo>
                    <a:pt x="20" y="79"/>
                    <a:pt x="10" y="77"/>
                    <a:pt x="0" y="75"/>
                  </a:cubicBezTo>
                  <a:cubicBezTo>
                    <a:pt x="17" y="69"/>
                    <a:pt x="19" y="57"/>
                    <a:pt x="15" y="41"/>
                  </a:cubicBezTo>
                  <a:cubicBezTo>
                    <a:pt x="12" y="27"/>
                    <a:pt x="11" y="14"/>
                    <a:pt x="9" y="0"/>
                  </a:cubicBezTo>
                  <a:cubicBezTo>
                    <a:pt x="22" y="0"/>
                    <a:pt x="23" y="24"/>
                    <a:pt x="40" y="16"/>
                  </a:cubicBezTo>
                  <a:cubicBezTo>
                    <a:pt x="52" y="24"/>
                    <a:pt x="56" y="38"/>
                    <a:pt x="62" y="50"/>
                  </a:cubicBezTo>
                  <a:cubicBezTo>
                    <a:pt x="65" y="58"/>
                    <a:pt x="69" y="53"/>
                    <a:pt x="73" y="51"/>
                  </a:cubicBezTo>
                  <a:cubicBezTo>
                    <a:pt x="85" y="54"/>
                    <a:pt x="87" y="65"/>
                    <a:pt x="91" y="74"/>
                  </a:cubicBezTo>
                  <a:cubicBezTo>
                    <a:pt x="92" y="77"/>
                    <a:pt x="93" y="81"/>
                    <a:pt x="93" y="84"/>
                  </a:cubicBezTo>
                  <a:cubicBezTo>
                    <a:pt x="93" y="90"/>
                    <a:pt x="92" y="95"/>
                    <a:pt x="89" y="99"/>
                  </a:cubicBezTo>
                  <a:cubicBezTo>
                    <a:pt x="75" y="105"/>
                    <a:pt x="61" y="114"/>
                    <a:pt x="46" y="103"/>
                  </a:cubicBezTo>
                  <a:cubicBezTo>
                    <a:pt x="41" y="98"/>
                    <a:pt x="36" y="92"/>
                    <a:pt x="40" y="84"/>
                  </a:cubicBezTo>
                  <a:close/>
                </a:path>
              </a:pathLst>
            </a:custGeom>
            <a:solidFill>
              <a:srgbClr val="809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1" name="Freeform 99"/>
            <p:cNvSpPr/>
            <p:nvPr/>
          </p:nvSpPr>
          <p:spPr bwMode="auto">
            <a:xfrm>
              <a:off x="8701088" y="4240213"/>
              <a:ext cx="100013" cy="101600"/>
            </a:xfrm>
            <a:custGeom>
              <a:avLst/>
              <a:gdLst>
                <a:gd name="T0" fmla="*/ 82 w 82"/>
                <a:gd name="T1" fmla="*/ 9 h 85"/>
                <a:gd name="T2" fmla="*/ 42 w 82"/>
                <a:gd name="T3" fmla="*/ 78 h 85"/>
                <a:gd name="T4" fmla="*/ 18 w 82"/>
                <a:gd name="T5" fmla="*/ 77 h 85"/>
                <a:gd name="T6" fmla="*/ 19 w 82"/>
                <a:gd name="T7" fmla="*/ 78 h 85"/>
                <a:gd name="T8" fmla="*/ 42 w 82"/>
                <a:gd name="T9" fmla="*/ 0 h 85"/>
                <a:gd name="T10" fmla="*/ 82 w 82"/>
                <a:gd name="T11" fmla="*/ 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5">
                  <a:moveTo>
                    <a:pt x="82" y="9"/>
                  </a:moveTo>
                  <a:cubicBezTo>
                    <a:pt x="76" y="36"/>
                    <a:pt x="64" y="60"/>
                    <a:pt x="42" y="78"/>
                  </a:cubicBezTo>
                  <a:cubicBezTo>
                    <a:pt x="34" y="85"/>
                    <a:pt x="26" y="82"/>
                    <a:pt x="18" y="77"/>
                  </a:cubicBezTo>
                  <a:cubicBezTo>
                    <a:pt x="19" y="78"/>
                    <a:pt x="19" y="78"/>
                    <a:pt x="19" y="78"/>
                  </a:cubicBezTo>
                  <a:cubicBezTo>
                    <a:pt x="0" y="44"/>
                    <a:pt x="33" y="26"/>
                    <a:pt x="42" y="0"/>
                  </a:cubicBezTo>
                  <a:cubicBezTo>
                    <a:pt x="54" y="8"/>
                    <a:pt x="68" y="8"/>
                    <a:pt x="82" y="9"/>
                  </a:cubicBezTo>
                  <a:close/>
                </a:path>
              </a:pathLst>
            </a:custGeom>
            <a:solidFill>
              <a:srgbClr val="ECE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2" name="Freeform 100"/>
            <p:cNvSpPr/>
            <p:nvPr/>
          </p:nvSpPr>
          <p:spPr bwMode="auto">
            <a:xfrm>
              <a:off x="11279188" y="2886075"/>
              <a:ext cx="96838" cy="152400"/>
            </a:xfrm>
            <a:custGeom>
              <a:avLst/>
              <a:gdLst>
                <a:gd name="T0" fmla="*/ 80 w 80"/>
                <a:gd name="T1" fmla="*/ 125 h 127"/>
                <a:gd name="T2" fmla="*/ 66 w 80"/>
                <a:gd name="T3" fmla="*/ 127 h 127"/>
                <a:gd name="T4" fmla="*/ 51 w 80"/>
                <a:gd name="T5" fmla="*/ 119 h 127"/>
                <a:gd name="T6" fmla="*/ 3 w 80"/>
                <a:gd name="T7" fmla="*/ 0 h 127"/>
                <a:gd name="T8" fmla="*/ 80 w 80"/>
                <a:gd name="T9" fmla="*/ 12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27">
                  <a:moveTo>
                    <a:pt x="80" y="125"/>
                  </a:moveTo>
                  <a:cubicBezTo>
                    <a:pt x="76" y="125"/>
                    <a:pt x="71" y="126"/>
                    <a:pt x="66" y="127"/>
                  </a:cubicBezTo>
                  <a:cubicBezTo>
                    <a:pt x="61" y="124"/>
                    <a:pt x="56" y="122"/>
                    <a:pt x="51" y="119"/>
                  </a:cubicBezTo>
                  <a:cubicBezTo>
                    <a:pt x="32" y="81"/>
                    <a:pt x="0" y="47"/>
                    <a:pt x="3" y="0"/>
                  </a:cubicBezTo>
                  <a:cubicBezTo>
                    <a:pt x="21" y="46"/>
                    <a:pt x="47" y="88"/>
                    <a:pt x="80" y="125"/>
                  </a:cubicBezTo>
                  <a:close/>
                </a:path>
              </a:pathLst>
            </a:custGeom>
            <a:solidFill>
              <a:srgbClr val="547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3" name="Freeform 101"/>
            <p:cNvSpPr/>
            <p:nvPr/>
          </p:nvSpPr>
          <p:spPr bwMode="auto">
            <a:xfrm>
              <a:off x="10969625" y="1509713"/>
              <a:ext cx="141288" cy="139700"/>
            </a:xfrm>
            <a:custGeom>
              <a:avLst/>
              <a:gdLst>
                <a:gd name="T0" fmla="*/ 15 w 117"/>
                <a:gd name="T1" fmla="*/ 116 h 116"/>
                <a:gd name="T2" fmla="*/ 19 w 117"/>
                <a:gd name="T3" fmla="*/ 85 h 116"/>
                <a:gd name="T4" fmla="*/ 69 w 117"/>
                <a:gd name="T5" fmla="*/ 24 h 116"/>
                <a:gd name="T6" fmla="*/ 107 w 117"/>
                <a:gd name="T7" fmla="*/ 0 h 116"/>
                <a:gd name="T8" fmla="*/ 94 w 117"/>
                <a:gd name="T9" fmla="*/ 25 h 116"/>
                <a:gd name="T10" fmla="*/ 15 w 117"/>
                <a:gd name="T11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116">
                  <a:moveTo>
                    <a:pt x="15" y="116"/>
                  </a:moveTo>
                  <a:cubicBezTo>
                    <a:pt x="0" y="104"/>
                    <a:pt x="12" y="95"/>
                    <a:pt x="19" y="85"/>
                  </a:cubicBezTo>
                  <a:cubicBezTo>
                    <a:pt x="36" y="65"/>
                    <a:pt x="52" y="44"/>
                    <a:pt x="69" y="24"/>
                  </a:cubicBezTo>
                  <a:cubicBezTo>
                    <a:pt x="82" y="16"/>
                    <a:pt x="94" y="8"/>
                    <a:pt x="107" y="0"/>
                  </a:cubicBezTo>
                  <a:cubicBezTo>
                    <a:pt x="117" y="16"/>
                    <a:pt x="100" y="19"/>
                    <a:pt x="94" y="25"/>
                  </a:cubicBezTo>
                  <a:cubicBezTo>
                    <a:pt x="67" y="55"/>
                    <a:pt x="35" y="80"/>
                    <a:pt x="15" y="116"/>
                  </a:cubicBezTo>
                  <a:close/>
                </a:path>
              </a:pathLst>
            </a:custGeom>
            <a:solidFill>
              <a:srgbClr val="ECB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4" name="Freeform 102"/>
            <p:cNvSpPr/>
            <p:nvPr/>
          </p:nvSpPr>
          <p:spPr bwMode="auto">
            <a:xfrm>
              <a:off x="9958388" y="2217738"/>
              <a:ext cx="79375" cy="73025"/>
            </a:xfrm>
            <a:custGeom>
              <a:avLst/>
              <a:gdLst>
                <a:gd name="T0" fmla="*/ 42 w 66"/>
                <a:gd name="T1" fmla="*/ 0 h 61"/>
                <a:gd name="T2" fmla="*/ 50 w 66"/>
                <a:gd name="T3" fmla="*/ 55 h 61"/>
                <a:gd name="T4" fmla="*/ 7 w 66"/>
                <a:gd name="T5" fmla="*/ 43 h 61"/>
                <a:gd name="T6" fmla="*/ 42 w 66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1">
                  <a:moveTo>
                    <a:pt x="42" y="0"/>
                  </a:moveTo>
                  <a:cubicBezTo>
                    <a:pt x="66" y="15"/>
                    <a:pt x="38" y="38"/>
                    <a:pt x="50" y="55"/>
                  </a:cubicBezTo>
                  <a:cubicBezTo>
                    <a:pt x="34" y="56"/>
                    <a:pt x="12" y="61"/>
                    <a:pt x="7" y="43"/>
                  </a:cubicBezTo>
                  <a:cubicBezTo>
                    <a:pt x="0" y="18"/>
                    <a:pt x="26" y="11"/>
                    <a:pt x="42" y="0"/>
                  </a:cubicBezTo>
                  <a:close/>
                </a:path>
              </a:pathLst>
            </a:custGeom>
            <a:solidFill>
              <a:srgbClr val="F4C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5" name="Freeform 103"/>
            <p:cNvSpPr/>
            <p:nvPr/>
          </p:nvSpPr>
          <p:spPr bwMode="auto">
            <a:xfrm>
              <a:off x="11182350" y="2351088"/>
              <a:ext cx="177800" cy="44450"/>
            </a:xfrm>
            <a:custGeom>
              <a:avLst/>
              <a:gdLst>
                <a:gd name="T0" fmla="*/ 146 w 147"/>
                <a:gd name="T1" fmla="*/ 22 h 37"/>
                <a:gd name="T2" fmla="*/ 147 w 147"/>
                <a:gd name="T3" fmla="*/ 29 h 37"/>
                <a:gd name="T4" fmla="*/ 100 w 147"/>
                <a:gd name="T5" fmla="*/ 37 h 37"/>
                <a:gd name="T6" fmla="*/ 31 w 147"/>
                <a:gd name="T7" fmla="*/ 29 h 37"/>
                <a:gd name="T8" fmla="*/ 0 w 147"/>
                <a:gd name="T9" fmla="*/ 0 h 37"/>
                <a:gd name="T10" fmla="*/ 146 w 147"/>
                <a:gd name="T11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37">
                  <a:moveTo>
                    <a:pt x="146" y="22"/>
                  </a:moveTo>
                  <a:cubicBezTo>
                    <a:pt x="146" y="24"/>
                    <a:pt x="146" y="27"/>
                    <a:pt x="147" y="29"/>
                  </a:cubicBezTo>
                  <a:cubicBezTo>
                    <a:pt x="131" y="32"/>
                    <a:pt x="114" y="24"/>
                    <a:pt x="100" y="37"/>
                  </a:cubicBezTo>
                  <a:cubicBezTo>
                    <a:pt x="77" y="34"/>
                    <a:pt x="54" y="32"/>
                    <a:pt x="31" y="29"/>
                  </a:cubicBezTo>
                  <a:cubicBezTo>
                    <a:pt x="22" y="21"/>
                    <a:pt x="14" y="12"/>
                    <a:pt x="0" y="0"/>
                  </a:cubicBezTo>
                  <a:cubicBezTo>
                    <a:pt x="52" y="13"/>
                    <a:pt x="98" y="21"/>
                    <a:pt x="146" y="22"/>
                  </a:cubicBezTo>
                  <a:close/>
                </a:path>
              </a:pathLst>
            </a:custGeom>
            <a:solidFill>
              <a:srgbClr val="D3B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6" name="Freeform 104"/>
            <p:cNvSpPr/>
            <p:nvPr/>
          </p:nvSpPr>
          <p:spPr bwMode="auto">
            <a:xfrm>
              <a:off x="8369300" y="4057650"/>
              <a:ext cx="101600" cy="57150"/>
            </a:xfrm>
            <a:custGeom>
              <a:avLst/>
              <a:gdLst>
                <a:gd name="T0" fmla="*/ 84 w 84"/>
                <a:gd name="T1" fmla="*/ 21 h 47"/>
                <a:gd name="T2" fmla="*/ 0 w 84"/>
                <a:gd name="T3" fmla="*/ 4 h 47"/>
                <a:gd name="T4" fmla="*/ 84 w 84"/>
                <a:gd name="T5" fmla="*/ 2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47">
                  <a:moveTo>
                    <a:pt x="84" y="21"/>
                  </a:moveTo>
                  <a:cubicBezTo>
                    <a:pt x="52" y="33"/>
                    <a:pt x="20" y="47"/>
                    <a:pt x="0" y="4"/>
                  </a:cubicBezTo>
                  <a:cubicBezTo>
                    <a:pt x="30" y="0"/>
                    <a:pt x="59" y="2"/>
                    <a:pt x="84" y="21"/>
                  </a:cubicBezTo>
                  <a:close/>
                </a:path>
              </a:pathLst>
            </a:custGeom>
            <a:solidFill>
              <a:srgbClr val="81B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7" name="Freeform 105"/>
            <p:cNvSpPr/>
            <p:nvPr/>
          </p:nvSpPr>
          <p:spPr bwMode="auto">
            <a:xfrm>
              <a:off x="11056938" y="5997575"/>
              <a:ext cx="103188" cy="61913"/>
            </a:xfrm>
            <a:custGeom>
              <a:avLst/>
              <a:gdLst>
                <a:gd name="T0" fmla="*/ 42 w 85"/>
                <a:gd name="T1" fmla="*/ 3 h 52"/>
                <a:gd name="T2" fmla="*/ 81 w 85"/>
                <a:gd name="T3" fmla="*/ 11 h 52"/>
                <a:gd name="T4" fmla="*/ 59 w 85"/>
                <a:gd name="T5" fmla="*/ 27 h 52"/>
                <a:gd name="T6" fmla="*/ 27 w 85"/>
                <a:gd name="T7" fmla="*/ 43 h 52"/>
                <a:gd name="T8" fmla="*/ 13 w 85"/>
                <a:gd name="T9" fmla="*/ 52 h 52"/>
                <a:gd name="T10" fmla="*/ 42 w 85"/>
                <a:gd name="T11" fmla="*/ 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2">
                  <a:moveTo>
                    <a:pt x="42" y="3"/>
                  </a:moveTo>
                  <a:cubicBezTo>
                    <a:pt x="54" y="11"/>
                    <a:pt x="67" y="11"/>
                    <a:pt x="81" y="11"/>
                  </a:cubicBezTo>
                  <a:cubicBezTo>
                    <a:pt x="85" y="32"/>
                    <a:pt x="79" y="43"/>
                    <a:pt x="59" y="27"/>
                  </a:cubicBezTo>
                  <a:cubicBezTo>
                    <a:pt x="33" y="5"/>
                    <a:pt x="29" y="19"/>
                    <a:pt x="27" y="43"/>
                  </a:cubicBezTo>
                  <a:cubicBezTo>
                    <a:pt x="22" y="46"/>
                    <a:pt x="17" y="49"/>
                    <a:pt x="13" y="52"/>
                  </a:cubicBezTo>
                  <a:cubicBezTo>
                    <a:pt x="18" y="33"/>
                    <a:pt x="0" y="0"/>
                    <a:pt x="42" y="3"/>
                  </a:cubicBezTo>
                  <a:close/>
                </a:path>
              </a:pathLst>
            </a:custGeom>
            <a:solidFill>
              <a:srgbClr val="509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8" name="Freeform 106"/>
            <p:cNvSpPr/>
            <p:nvPr/>
          </p:nvSpPr>
          <p:spPr bwMode="auto">
            <a:xfrm>
              <a:off x="8332788" y="3771900"/>
              <a:ext cx="120650" cy="66675"/>
            </a:xfrm>
            <a:custGeom>
              <a:avLst/>
              <a:gdLst>
                <a:gd name="T0" fmla="*/ 0 w 100"/>
                <a:gd name="T1" fmla="*/ 56 h 56"/>
                <a:gd name="T2" fmla="*/ 24 w 100"/>
                <a:gd name="T3" fmla="*/ 40 h 56"/>
                <a:gd name="T4" fmla="*/ 100 w 100"/>
                <a:gd name="T5" fmla="*/ 9 h 56"/>
                <a:gd name="T6" fmla="*/ 0 w 100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56">
                  <a:moveTo>
                    <a:pt x="0" y="56"/>
                  </a:moveTo>
                  <a:cubicBezTo>
                    <a:pt x="8" y="51"/>
                    <a:pt x="16" y="45"/>
                    <a:pt x="24" y="40"/>
                  </a:cubicBezTo>
                  <a:cubicBezTo>
                    <a:pt x="47" y="25"/>
                    <a:pt x="67" y="0"/>
                    <a:pt x="100" y="9"/>
                  </a:cubicBezTo>
                  <a:cubicBezTo>
                    <a:pt x="70" y="32"/>
                    <a:pt x="39" y="52"/>
                    <a:pt x="0" y="56"/>
                  </a:cubicBezTo>
                  <a:close/>
                </a:path>
              </a:pathLst>
            </a:custGeom>
            <a:solidFill>
              <a:srgbClr val="CFC5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9" name="Freeform 107"/>
            <p:cNvSpPr/>
            <p:nvPr/>
          </p:nvSpPr>
          <p:spPr bwMode="auto">
            <a:xfrm>
              <a:off x="10585450" y="1509713"/>
              <a:ext cx="39688" cy="103188"/>
            </a:xfrm>
            <a:custGeom>
              <a:avLst/>
              <a:gdLst>
                <a:gd name="T0" fmla="*/ 32 w 33"/>
                <a:gd name="T1" fmla="*/ 8 h 86"/>
                <a:gd name="T2" fmla="*/ 13 w 33"/>
                <a:gd name="T3" fmla="*/ 86 h 86"/>
                <a:gd name="T4" fmla="*/ 25 w 33"/>
                <a:gd name="T5" fmla="*/ 0 h 86"/>
                <a:gd name="T6" fmla="*/ 32 w 33"/>
                <a:gd name="T7" fmla="*/ 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86">
                  <a:moveTo>
                    <a:pt x="32" y="8"/>
                  </a:moveTo>
                  <a:cubicBezTo>
                    <a:pt x="15" y="32"/>
                    <a:pt x="33" y="63"/>
                    <a:pt x="13" y="86"/>
                  </a:cubicBezTo>
                  <a:cubicBezTo>
                    <a:pt x="10" y="57"/>
                    <a:pt x="0" y="26"/>
                    <a:pt x="25" y="0"/>
                  </a:cubicBezTo>
                  <a:cubicBezTo>
                    <a:pt x="27" y="3"/>
                    <a:pt x="30" y="5"/>
                    <a:pt x="32" y="8"/>
                  </a:cubicBezTo>
                  <a:close/>
                </a:path>
              </a:pathLst>
            </a:custGeom>
            <a:solidFill>
              <a:srgbClr val="F6DC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0" name="Freeform 108"/>
            <p:cNvSpPr/>
            <p:nvPr/>
          </p:nvSpPr>
          <p:spPr bwMode="auto">
            <a:xfrm>
              <a:off x="10836275" y="1366838"/>
              <a:ext cx="55563" cy="60325"/>
            </a:xfrm>
            <a:custGeom>
              <a:avLst/>
              <a:gdLst>
                <a:gd name="T0" fmla="*/ 39 w 46"/>
                <a:gd name="T1" fmla="*/ 50 h 50"/>
                <a:gd name="T2" fmla="*/ 0 w 46"/>
                <a:gd name="T3" fmla="*/ 25 h 50"/>
                <a:gd name="T4" fmla="*/ 29 w 46"/>
                <a:gd name="T5" fmla="*/ 6 h 50"/>
                <a:gd name="T6" fmla="*/ 39 w 46"/>
                <a:gd name="T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0">
                  <a:moveTo>
                    <a:pt x="39" y="50"/>
                  </a:moveTo>
                  <a:cubicBezTo>
                    <a:pt x="21" y="49"/>
                    <a:pt x="14" y="32"/>
                    <a:pt x="0" y="25"/>
                  </a:cubicBezTo>
                  <a:cubicBezTo>
                    <a:pt x="8" y="16"/>
                    <a:pt x="16" y="0"/>
                    <a:pt x="29" y="6"/>
                  </a:cubicBezTo>
                  <a:cubicBezTo>
                    <a:pt x="46" y="14"/>
                    <a:pt x="39" y="34"/>
                    <a:pt x="39" y="50"/>
                  </a:cubicBezTo>
                  <a:close/>
                </a:path>
              </a:pathLst>
            </a:custGeom>
            <a:solidFill>
              <a:srgbClr val="F8D2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1" name="Freeform 109"/>
            <p:cNvSpPr/>
            <p:nvPr/>
          </p:nvSpPr>
          <p:spPr bwMode="auto">
            <a:xfrm>
              <a:off x="8504238" y="4833938"/>
              <a:ext cx="498475" cy="395288"/>
            </a:xfrm>
            <a:custGeom>
              <a:avLst/>
              <a:gdLst>
                <a:gd name="T0" fmla="*/ 15 w 413"/>
                <a:gd name="T1" fmla="*/ 257 h 327"/>
                <a:gd name="T2" fmla="*/ 156 w 413"/>
                <a:gd name="T3" fmla="*/ 146 h 327"/>
                <a:gd name="T4" fmla="*/ 264 w 413"/>
                <a:gd name="T5" fmla="*/ 60 h 327"/>
                <a:gd name="T6" fmla="*/ 413 w 413"/>
                <a:gd name="T7" fmla="*/ 19 h 327"/>
                <a:gd name="T8" fmla="*/ 372 w 413"/>
                <a:gd name="T9" fmla="*/ 40 h 327"/>
                <a:gd name="T10" fmla="*/ 371 w 413"/>
                <a:gd name="T11" fmla="*/ 144 h 327"/>
                <a:gd name="T12" fmla="*/ 402 w 413"/>
                <a:gd name="T13" fmla="*/ 173 h 327"/>
                <a:gd name="T14" fmla="*/ 386 w 413"/>
                <a:gd name="T15" fmla="*/ 249 h 327"/>
                <a:gd name="T16" fmla="*/ 368 w 413"/>
                <a:gd name="T17" fmla="*/ 284 h 327"/>
                <a:gd name="T18" fmla="*/ 298 w 413"/>
                <a:gd name="T19" fmla="*/ 246 h 327"/>
                <a:gd name="T20" fmla="*/ 303 w 413"/>
                <a:gd name="T21" fmla="*/ 218 h 327"/>
                <a:gd name="T22" fmla="*/ 350 w 413"/>
                <a:gd name="T23" fmla="*/ 190 h 327"/>
                <a:gd name="T24" fmla="*/ 266 w 413"/>
                <a:gd name="T25" fmla="*/ 207 h 327"/>
                <a:gd name="T26" fmla="*/ 137 w 413"/>
                <a:gd name="T27" fmla="*/ 230 h 327"/>
                <a:gd name="T28" fmla="*/ 104 w 413"/>
                <a:gd name="T29" fmla="*/ 243 h 327"/>
                <a:gd name="T30" fmla="*/ 121 w 413"/>
                <a:gd name="T31" fmla="*/ 288 h 327"/>
                <a:gd name="T32" fmla="*/ 129 w 413"/>
                <a:gd name="T33" fmla="*/ 295 h 327"/>
                <a:gd name="T34" fmla="*/ 113 w 413"/>
                <a:gd name="T35" fmla="*/ 311 h 327"/>
                <a:gd name="T36" fmla="*/ 33 w 413"/>
                <a:gd name="T37" fmla="*/ 322 h 327"/>
                <a:gd name="T38" fmla="*/ 12 w 413"/>
                <a:gd name="T39" fmla="*/ 288 h 327"/>
                <a:gd name="T40" fmla="*/ 15 w 413"/>
                <a:gd name="T41" fmla="*/ 25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3" h="327">
                  <a:moveTo>
                    <a:pt x="15" y="257"/>
                  </a:moveTo>
                  <a:cubicBezTo>
                    <a:pt x="56" y="213"/>
                    <a:pt x="102" y="174"/>
                    <a:pt x="156" y="146"/>
                  </a:cubicBezTo>
                  <a:cubicBezTo>
                    <a:pt x="197" y="124"/>
                    <a:pt x="230" y="92"/>
                    <a:pt x="264" y="60"/>
                  </a:cubicBezTo>
                  <a:cubicBezTo>
                    <a:pt x="307" y="21"/>
                    <a:pt x="355" y="0"/>
                    <a:pt x="413" y="19"/>
                  </a:cubicBezTo>
                  <a:cubicBezTo>
                    <a:pt x="410" y="45"/>
                    <a:pt x="381" y="24"/>
                    <a:pt x="372" y="40"/>
                  </a:cubicBezTo>
                  <a:cubicBezTo>
                    <a:pt x="404" y="79"/>
                    <a:pt x="404" y="79"/>
                    <a:pt x="371" y="144"/>
                  </a:cubicBezTo>
                  <a:cubicBezTo>
                    <a:pt x="379" y="156"/>
                    <a:pt x="408" y="147"/>
                    <a:pt x="402" y="173"/>
                  </a:cubicBezTo>
                  <a:cubicBezTo>
                    <a:pt x="383" y="196"/>
                    <a:pt x="374" y="220"/>
                    <a:pt x="386" y="249"/>
                  </a:cubicBezTo>
                  <a:cubicBezTo>
                    <a:pt x="392" y="265"/>
                    <a:pt x="388" y="280"/>
                    <a:pt x="368" y="284"/>
                  </a:cubicBezTo>
                  <a:cubicBezTo>
                    <a:pt x="347" y="268"/>
                    <a:pt x="326" y="251"/>
                    <a:pt x="298" y="246"/>
                  </a:cubicBezTo>
                  <a:cubicBezTo>
                    <a:pt x="284" y="234"/>
                    <a:pt x="288" y="224"/>
                    <a:pt x="303" y="218"/>
                  </a:cubicBezTo>
                  <a:cubicBezTo>
                    <a:pt x="318" y="211"/>
                    <a:pt x="333" y="204"/>
                    <a:pt x="350" y="190"/>
                  </a:cubicBezTo>
                  <a:cubicBezTo>
                    <a:pt x="319" y="201"/>
                    <a:pt x="292" y="198"/>
                    <a:pt x="266" y="207"/>
                  </a:cubicBezTo>
                  <a:cubicBezTo>
                    <a:pt x="224" y="219"/>
                    <a:pt x="181" y="226"/>
                    <a:pt x="137" y="230"/>
                  </a:cubicBezTo>
                  <a:cubicBezTo>
                    <a:pt x="126" y="231"/>
                    <a:pt x="108" y="226"/>
                    <a:pt x="104" y="243"/>
                  </a:cubicBezTo>
                  <a:cubicBezTo>
                    <a:pt x="101" y="260"/>
                    <a:pt x="104" y="277"/>
                    <a:pt x="121" y="288"/>
                  </a:cubicBezTo>
                  <a:cubicBezTo>
                    <a:pt x="124" y="290"/>
                    <a:pt x="127" y="292"/>
                    <a:pt x="129" y="295"/>
                  </a:cubicBezTo>
                  <a:cubicBezTo>
                    <a:pt x="131" y="307"/>
                    <a:pt x="121" y="310"/>
                    <a:pt x="113" y="311"/>
                  </a:cubicBezTo>
                  <a:cubicBezTo>
                    <a:pt x="86" y="313"/>
                    <a:pt x="60" y="317"/>
                    <a:pt x="33" y="322"/>
                  </a:cubicBezTo>
                  <a:cubicBezTo>
                    <a:pt x="8" y="327"/>
                    <a:pt x="0" y="311"/>
                    <a:pt x="12" y="288"/>
                  </a:cubicBezTo>
                  <a:cubicBezTo>
                    <a:pt x="18" y="277"/>
                    <a:pt x="24" y="268"/>
                    <a:pt x="15" y="257"/>
                  </a:cubicBezTo>
                  <a:close/>
                </a:path>
              </a:pathLst>
            </a:custGeom>
            <a:solidFill>
              <a:srgbClr val="5B9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2" name="Freeform 110"/>
            <p:cNvSpPr/>
            <p:nvPr/>
          </p:nvSpPr>
          <p:spPr bwMode="auto">
            <a:xfrm>
              <a:off x="8937625" y="4124325"/>
              <a:ext cx="384175" cy="892175"/>
            </a:xfrm>
            <a:custGeom>
              <a:avLst/>
              <a:gdLst>
                <a:gd name="T0" fmla="*/ 25 w 319"/>
                <a:gd name="T1" fmla="*/ 143 h 739"/>
                <a:gd name="T2" fmla="*/ 61 w 319"/>
                <a:gd name="T3" fmla="*/ 143 h 739"/>
                <a:gd name="T4" fmla="*/ 84 w 319"/>
                <a:gd name="T5" fmla="*/ 189 h 739"/>
                <a:gd name="T6" fmla="*/ 96 w 319"/>
                <a:gd name="T7" fmla="*/ 207 h 739"/>
                <a:gd name="T8" fmla="*/ 105 w 319"/>
                <a:gd name="T9" fmla="*/ 283 h 739"/>
                <a:gd name="T10" fmla="*/ 140 w 319"/>
                <a:gd name="T11" fmla="*/ 205 h 739"/>
                <a:gd name="T12" fmla="*/ 195 w 319"/>
                <a:gd name="T13" fmla="*/ 147 h 739"/>
                <a:gd name="T14" fmla="*/ 244 w 319"/>
                <a:gd name="T15" fmla="*/ 59 h 739"/>
                <a:gd name="T16" fmla="*/ 242 w 319"/>
                <a:gd name="T17" fmla="*/ 25 h 739"/>
                <a:gd name="T18" fmla="*/ 268 w 319"/>
                <a:gd name="T19" fmla="*/ 14 h 739"/>
                <a:gd name="T20" fmla="*/ 286 w 319"/>
                <a:gd name="T21" fmla="*/ 96 h 739"/>
                <a:gd name="T22" fmla="*/ 311 w 319"/>
                <a:gd name="T23" fmla="*/ 113 h 739"/>
                <a:gd name="T24" fmla="*/ 303 w 319"/>
                <a:gd name="T25" fmla="*/ 147 h 739"/>
                <a:gd name="T26" fmla="*/ 197 w 319"/>
                <a:gd name="T27" fmla="*/ 212 h 739"/>
                <a:gd name="T28" fmla="*/ 223 w 319"/>
                <a:gd name="T29" fmla="*/ 248 h 739"/>
                <a:gd name="T30" fmla="*/ 161 w 319"/>
                <a:gd name="T31" fmla="*/ 303 h 739"/>
                <a:gd name="T32" fmla="*/ 140 w 319"/>
                <a:gd name="T33" fmla="*/ 405 h 739"/>
                <a:gd name="T34" fmla="*/ 171 w 319"/>
                <a:gd name="T35" fmla="*/ 597 h 739"/>
                <a:gd name="T36" fmla="*/ 177 w 319"/>
                <a:gd name="T37" fmla="*/ 718 h 739"/>
                <a:gd name="T38" fmla="*/ 136 w 319"/>
                <a:gd name="T39" fmla="*/ 717 h 739"/>
                <a:gd name="T40" fmla="*/ 126 w 319"/>
                <a:gd name="T41" fmla="*/ 695 h 739"/>
                <a:gd name="T42" fmla="*/ 130 w 319"/>
                <a:gd name="T43" fmla="*/ 666 h 739"/>
                <a:gd name="T44" fmla="*/ 41 w 319"/>
                <a:gd name="T45" fmla="*/ 308 h 739"/>
                <a:gd name="T46" fmla="*/ 10 w 319"/>
                <a:gd name="T47" fmla="*/ 244 h 739"/>
                <a:gd name="T48" fmla="*/ 25 w 319"/>
                <a:gd name="T49" fmla="*/ 175 h 739"/>
                <a:gd name="T50" fmla="*/ 23 w 319"/>
                <a:gd name="T51" fmla="*/ 172 h 739"/>
                <a:gd name="T52" fmla="*/ 25 w 319"/>
                <a:gd name="T53" fmla="*/ 143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739">
                  <a:moveTo>
                    <a:pt x="25" y="143"/>
                  </a:moveTo>
                  <a:cubicBezTo>
                    <a:pt x="37" y="152"/>
                    <a:pt x="49" y="127"/>
                    <a:pt x="61" y="143"/>
                  </a:cubicBezTo>
                  <a:cubicBezTo>
                    <a:pt x="81" y="152"/>
                    <a:pt x="76" y="174"/>
                    <a:pt x="84" y="189"/>
                  </a:cubicBezTo>
                  <a:cubicBezTo>
                    <a:pt x="88" y="195"/>
                    <a:pt x="94" y="200"/>
                    <a:pt x="96" y="207"/>
                  </a:cubicBezTo>
                  <a:cubicBezTo>
                    <a:pt x="87" y="232"/>
                    <a:pt x="92" y="256"/>
                    <a:pt x="105" y="283"/>
                  </a:cubicBezTo>
                  <a:cubicBezTo>
                    <a:pt x="123" y="258"/>
                    <a:pt x="128" y="230"/>
                    <a:pt x="140" y="205"/>
                  </a:cubicBezTo>
                  <a:cubicBezTo>
                    <a:pt x="149" y="177"/>
                    <a:pt x="184" y="173"/>
                    <a:pt x="195" y="147"/>
                  </a:cubicBezTo>
                  <a:cubicBezTo>
                    <a:pt x="254" y="126"/>
                    <a:pt x="256" y="121"/>
                    <a:pt x="244" y="59"/>
                  </a:cubicBezTo>
                  <a:cubicBezTo>
                    <a:pt x="242" y="47"/>
                    <a:pt x="239" y="36"/>
                    <a:pt x="242" y="25"/>
                  </a:cubicBezTo>
                  <a:cubicBezTo>
                    <a:pt x="245" y="10"/>
                    <a:pt x="252" y="0"/>
                    <a:pt x="268" y="14"/>
                  </a:cubicBezTo>
                  <a:cubicBezTo>
                    <a:pt x="278" y="40"/>
                    <a:pt x="281" y="68"/>
                    <a:pt x="286" y="96"/>
                  </a:cubicBezTo>
                  <a:cubicBezTo>
                    <a:pt x="287" y="112"/>
                    <a:pt x="306" y="103"/>
                    <a:pt x="311" y="113"/>
                  </a:cubicBezTo>
                  <a:cubicBezTo>
                    <a:pt x="319" y="126"/>
                    <a:pt x="319" y="139"/>
                    <a:pt x="303" y="147"/>
                  </a:cubicBezTo>
                  <a:cubicBezTo>
                    <a:pt x="252" y="142"/>
                    <a:pt x="228" y="181"/>
                    <a:pt x="197" y="212"/>
                  </a:cubicBezTo>
                  <a:cubicBezTo>
                    <a:pt x="202" y="227"/>
                    <a:pt x="243" y="217"/>
                    <a:pt x="223" y="248"/>
                  </a:cubicBezTo>
                  <a:cubicBezTo>
                    <a:pt x="200" y="263"/>
                    <a:pt x="176" y="278"/>
                    <a:pt x="161" y="303"/>
                  </a:cubicBezTo>
                  <a:cubicBezTo>
                    <a:pt x="141" y="335"/>
                    <a:pt x="131" y="367"/>
                    <a:pt x="140" y="405"/>
                  </a:cubicBezTo>
                  <a:cubicBezTo>
                    <a:pt x="155" y="468"/>
                    <a:pt x="157" y="534"/>
                    <a:pt x="171" y="597"/>
                  </a:cubicBezTo>
                  <a:cubicBezTo>
                    <a:pt x="183" y="637"/>
                    <a:pt x="192" y="677"/>
                    <a:pt x="177" y="718"/>
                  </a:cubicBezTo>
                  <a:cubicBezTo>
                    <a:pt x="163" y="739"/>
                    <a:pt x="150" y="731"/>
                    <a:pt x="136" y="717"/>
                  </a:cubicBezTo>
                  <a:cubicBezTo>
                    <a:pt x="131" y="711"/>
                    <a:pt x="128" y="703"/>
                    <a:pt x="126" y="695"/>
                  </a:cubicBezTo>
                  <a:cubicBezTo>
                    <a:pt x="123" y="685"/>
                    <a:pt x="124" y="675"/>
                    <a:pt x="130" y="666"/>
                  </a:cubicBezTo>
                  <a:cubicBezTo>
                    <a:pt x="104" y="546"/>
                    <a:pt x="75" y="426"/>
                    <a:pt x="41" y="308"/>
                  </a:cubicBezTo>
                  <a:cubicBezTo>
                    <a:pt x="35" y="285"/>
                    <a:pt x="31" y="260"/>
                    <a:pt x="10" y="244"/>
                  </a:cubicBezTo>
                  <a:cubicBezTo>
                    <a:pt x="0" y="218"/>
                    <a:pt x="35" y="202"/>
                    <a:pt x="25" y="175"/>
                  </a:cubicBezTo>
                  <a:cubicBezTo>
                    <a:pt x="25" y="174"/>
                    <a:pt x="24" y="173"/>
                    <a:pt x="23" y="172"/>
                  </a:cubicBezTo>
                  <a:cubicBezTo>
                    <a:pt x="16" y="162"/>
                    <a:pt x="15" y="152"/>
                    <a:pt x="25" y="143"/>
                  </a:cubicBezTo>
                  <a:close/>
                </a:path>
              </a:pathLst>
            </a:custGeom>
            <a:solidFill>
              <a:srgbClr val="5786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3" name="Freeform 111"/>
            <p:cNvSpPr/>
            <p:nvPr/>
          </p:nvSpPr>
          <p:spPr bwMode="auto">
            <a:xfrm>
              <a:off x="9061450" y="4986338"/>
              <a:ext cx="566738" cy="347663"/>
            </a:xfrm>
            <a:custGeom>
              <a:avLst/>
              <a:gdLst>
                <a:gd name="T0" fmla="*/ 37 w 470"/>
                <a:gd name="T1" fmla="*/ 0 h 288"/>
                <a:gd name="T2" fmla="*/ 66 w 470"/>
                <a:gd name="T3" fmla="*/ 7 h 288"/>
                <a:gd name="T4" fmla="*/ 85 w 470"/>
                <a:gd name="T5" fmla="*/ 13 h 288"/>
                <a:gd name="T6" fmla="*/ 100 w 470"/>
                <a:gd name="T7" fmla="*/ 46 h 288"/>
                <a:gd name="T8" fmla="*/ 214 w 470"/>
                <a:gd name="T9" fmla="*/ 75 h 288"/>
                <a:gd name="T10" fmla="*/ 312 w 470"/>
                <a:gd name="T11" fmla="*/ 98 h 288"/>
                <a:gd name="T12" fmla="*/ 451 w 470"/>
                <a:gd name="T13" fmla="*/ 122 h 288"/>
                <a:gd name="T14" fmla="*/ 470 w 470"/>
                <a:gd name="T15" fmla="*/ 133 h 288"/>
                <a:gd name="T16" fmla="*/ 430 w 470"/>
                <a:gd name="T17" fmla="*/ 155 h 288"/>
                <a:gd name="T18" fmla="*/ 332 w 470"/>
                <a:gd name="T19" fmla="*/ 141 h 288"/>
                <a:gd name="T20" fmla="*/ 257 w 470"/>
                <a:gd name="T21" fmla="*/ 137 h 288"/>
                <a:gd name="T22" fmla="*/ 239 w 470"/>
                <a:gd name="T23" fmla="*/ 169 h 288"/>
                <a:gd name="T24" fmla="*/ 209 w 470"/>
                <a:gd name="T25" fmla="*/ 281 h 288"/>
                <a:gd name="T26" fmla="*/ 187 w 470"/>
                <a:gd name="T27" fmla="*/ 286 h 288"/>
                <a:gd name="T28" fmla="*/ 28 w 470"/>
                <a:gd name="T29" fmla="*/ 216 h 288"/>
                <a:gd name="T30" fmla="*/ 7 w 470"/>
                <a:gd name="T31" fmla="*/ 206 h 288"/>
                <a:gd name="T32" fmla="*/ 5 w 470"/>
                <a:gd name="T33" fmla="*/ 184 h 288"/>
                <a:gd name="T34" fmla="*/ 36 w 470"/>
                <a:gd name="T35" fmla="*/ 74 h 288"/>
                <a:gd name="T36" fmla="*/ 36 w 470"/>
                <a:gd name="T37" fmla="*/ 33 h 288"/>
                <a:gd name="T38" fmla="*/ 37 w 470"/>
                <a:gd name="T3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0" h="288">
                  <a:moveTo>
                    <a:pt x="37" y="0"/>
                  </a:moveTo>
                  <a:cubicBezTo>
                    <a:pt x="46" y="3"/>
                    <a:pt x="54" y="18"/>
                    <a:pt x="66" y="7"/>
                  </a:cubicBezTo>
                  <a:cubicBezTo>
                    <a:pt x="75" y="2"/>
                    <a:pt x="81" y="3"/>
                    <a:pt x="85" y="13"/>
                  </a:cubicBezTo>
                  <a:cubicBezTo>
                    <a:pt x="74" y="31"/>
                    <a:pt x="75" y="42"/>
                    <a:pt x="100" y="46"/>
                  </a:cubicBezTo>
                  <a:cubicBezTo>
                    <a:pt x="139" y="53"/>
                    <a:pt x="182" y="53"/>
                    <a:pt x="214" y="75"/>
                  </a:cubicBezTo>
                  <a:cubicBezTo>
                    <a:pt x="246" y="96"/>
                    <a:pt x="278" y="97"/>
                    <a:pt x="312" y="98"/>
                  </a:cubicBezTo>
                  <a:cubicBezTo>
                    <a:pt x="358" y="108"/>
                    <a:pt x="403" y="123"/>
                    <a:pt x="451" y="122"/>
                  </a:cubicBezTo>
                  <a:cubicBezTo>
                    <a:pt x="459" y="122"/>
                    <a:pt x="466" y="126"/>
                    <a:pt x="470" y="133"/>
                  </a:cubicBezTo>
                  <a:cubicBezTo>
                    <a:pt x="464" y="154"/>
                    <a:pt x="446" y="155"/>
                    <a:pt x="430" y="155"/>
                  </a:cubicBezTo>
                  <a:cubicBezTo>
                    <a:pt x="397" y="156"/>
                    <a:pt x="364" y="157"/>
                    <a:pt x="332" y="141"/>
                  </a:cubicBezTo>
                  <a:cubicBezTo>
                    <a:pt x="309" y="130"/>
                    <a:pt x="283" y="128"/>
                    <a:pt x="257" y="137"/>
                  </a:cubicBezTo>
                  <a:cubicBezTo>
                    <a:pt x="237" y="139"/>
                    <a:pt x="242" y="156"/>
                    <a:pt x="239" y="169"/>
                  </a:cubicBezTo>
                  <a:cubicBezTo>
                    <a:pt x="231" y="207"/>
                    <a:pt x="236" y="248"/>
                    <a:pt x="209" y="281"/>
                  </a:cubicBezTo>
                  <a:cubicBezTo>
                    <a:pt x="202" y="285"/>
                    <a:pt x="194" y="288"/>
                    <a:pt x="187" y="286"/>
                  </a:cubicBezTo>
                  <a:cubicBezTo>
                    <a:pt x="133" y="265"/>
                    <a:pt x="72" y="261"/>
                    <a:pt x="28" y="216"/>
                  </a:cubicBezTo>
                  <a:cubicBezTo>
                    <a:pt x="24" y="207"/>
                    <a:pt x="14" y="208"/>
                    <a:pt x="7" y="206"/>
                  </a:cubicBezTo>
                  <a:cubicBezTo>
                    <a:pt x="0" y="199"/>
                    <a:pt x="0" y="190"/>
                    <a:pt x="5" y="184"/>
                  </a:cubicBezTo>
                  <a:cubicBezTo>
                    <a:pt x="30" y="152"/>
                    <a:pt x="21" y="109"/>
                    <a:pt x="36" y="74"/>
                  </a:cubicBezTo>
                  <a:cubicBezTo>
                    <a:pt x="42" y="61"/>
                    <a:pt x="42" y="47"/>
                    <a:pt x="36" y="33"/>
                  </a:cubicBezTo>
                  <a:cubicBezTo>
                    <a:pt x="32" y="22"/>
                    <a:pt x="27" y="11"/>
                    <a:pt x="37" y="0"/>
                  </a:cubicBezTo>
                  <a:close/>
                </a:path>
              </a:pathLst>
            </a:custGeom>
            <a:solidFill>
              <a:srgbClr val="9BC4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4" name="Freeform 112"/>
            <p:cNvSpPr/>
            <p:nvPr/>
          </p:nvSpPr>
          <p:spPr bwMode="auto">
            <a:xfrm>
              <a:off x="9117013" y="5943600"/>
              <a:ext cx="193675" cy="431800"/>
            </a:xfrm>
            <a:custGeom>
              <a:avLst/>
              <a:gdLst>
                <a:gd name="T0" fmla="*/ 22 w 161"/>
                <a:gd name="T1" fmla="*/ 318 h 358"/>
                <a:gd name="T2" fmla="*/ 7 w 161"/>
                <a:gd name="T3" fmla="*/ 48 h 358"/>
                <a:gd name="T4" fmla="*/ 143 w 161"/>
                <a:gd name="T5" fmla="*/ 36 h 358"/>
                <a:gd name="T6" fmla="*/ 161 w 161"/>
                <a:gd name="T7" fmla="*/ 215 h 358"/>
                <a:gd name="T8" fmla="*/ 155 w 161"/>
                <a:gd name="T9" fmla="*/ 257 h 358"/>
                <a:gd name="T10" fmla="*/ 122 w 161"/>
                <a:gd name="T11" fmla="*/ 283 h 358"/>
                <a:gd name="T12" fmla="*/ 118 w 161"/>
                <a:gd name="T13" fmla="*/ 286 h 358"/>
                <a:gd name="T14" fmla="*/ 112 w 161"/>
                <a:gd name="T15" fmla="*/ 319 h 358"/>
                <a:gd name="T16" fmla="*/ 98 w 161"/>
                <a:gd name="T17" fmla="*/ 356 h 358"/>
                <a:gd name="T18" fmla="*/ 22 w 161"/>
                <a:gd name="T19" fmla="*/ 31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358">
                  <a:moveTo>
                    <a:pt x="22" y="318"/>
                  </a:moveTo>
                  <a:cubicBezTo>
                    <a:pt x="13" y="228"/>
                    <a:pt x="0" y="139"/>
                    <a:pt x="7" y="48"/>
                  </a:cubicBezTo>
                  <a:cubicBezTo>
                    <a:pt x="28" y="6"/>
                    <a:pt x="101" y="0"/>
                    <a:pt x="143" y="36"/>
                  </a:cubicBezTo>
                  <a:cubicBezTo>
                    <a:pt x="153" y="96"/>
                    <a:pt x="157" y="155"/>
                    <a:pt x="161" y="215"/>
                  </a:cubicBezTo>
                  <a:cubicBezTo>
                    <a:pt x="159" y="229"/>
                    <a:pt x="155" y="242"/>
                    <a:pt x="155" y="257"/>
                  </a:cubicBezTo>
                  <a:cubicBezTo>
                    <a:pt x="156" y="280"/>
                    <a:pt x="154" y="302"/>
                    <a:pt x="122" y="283"/>
                  </a:cubicBezTo>
                  <a:cubicBezTo>
                    <a:pt x="115" y="279"/>
                    <a:pt x="115" y="278"/>
                    <a:pt x="118" y="286"/>
                  </a:cubicBezTo>
                  <a:cubicBezTo>
                    <a:pt x="122" y="298"/>
                    <a:pt x="117" y="309"/>
                    <a:pt x="112" y="319"/>
                  </a:cubicBezTo>
                  <a:cubicBezTo>
                    <a:pt x="106" y="331"/>
                    <a:pt x="123" y="355"/>
                    <a:pt x="98" y="356"/>
                  </a:cubicBezTo>
                  <a:cubicBezTo>
                    <a:pt x="34" y="358"/>
                    <a:pt x="32" y="356"/>
                    <a:pt x="22" y="318"/>
                  </a:cubicBezTo>
                  <a:close/>
                </a:path>
              </a:pathLst>
            </a:custGeom>
            <a:solidFill>
              <a:srgbClr val="F6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5" name="Freeform 113"/>
            <p:cNvSpPr/>
            <p:nvPr/>
          </p:nvSpPr>
          <p:spPr bwMode="auto">
            <a:xfrm>
              <a:off x="7580313" y="4546600"/>
              <a:ext cx="514350" cy="273050"/>
            </a:xfrm>
            <a:custGeom>
              <a:avLst/>
              <a:gdLst>
                <a:gd name="T0" fmla="*/ 44 w 426"/>
                <a:gd name="T1" fmla="*/ 194 h 226"/>
                <a:gd name="T2" fmla="*/ 13 w 426"/>
                <a:gd name="T3" fmla="*/ 171 h 226"/>
                <a:gd name="T4" fmla="*/ 32 w 426"/>
                <a:gd name="T5" fmla="*/ 134 h 226"/>
                <a:gd name="T6" fmla="*/ 119 w 426"/>
                <a:gd name="T7" fmla="*/ 104 h 226"/>
                <a:gd name="T8" fmla="*/ 256 w 426"/>
                <a:gd name="T9" fmla="*/ 61 h 226"/>
                <a:gd name="T10" fmla="*/ 294 w 426"/>
                <a:gd name="T11" fmla="*/ 42 h 226"/>
                <a:gd name="T12" fmla="*/ 342 w 426"/>
                <a:gd name="T13" fmla="*/ 18 h 226"/>
                <a:gd name="T14" fmla="*/ 407 w 426"/>
                <a:gd name="T15" fmla="*/ 21 h 226"/>
                <a:gd name="T16" fmla="*/ 390 w 426"/>
                <a:gd name="T17" fmla="*/ 78 h 226"/>
                <a:gd name="T18" fmla="*/ 250 w 426"/>
                <a:gd name="T19" fmla="*/ 209 h 226"/>
                <a:gd name="T20" fmla="*/ 191 w 426"/>
                <a:gd name="T21" fmla="*/ 224 h 226"/>
                <a:gd name="T22" fmla="*/ 44 w 426"/>
                <a:gd name="T23" fmla="*/ 19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6" h="226">
                  <a:moveTo>
                    <a:pt x="44" y="194"/>
                  </a:moveTo>
                  <a:cubicBezTo>
                    <a:pt x="48" y="168"/>
                    <a:pt x="25" y="177"/>
                    <a:pt x="13" y="171"/>
                  </a:cubicBezTo>
                  <a:cubicBezTo>
                    <a:pt x="0" y="148"/>
                    <a:pt x="17" y="141"/>
                    <a:pt x="32" y="134"/>
                  </a:cubicBezTo>
                  <a:cubicBezTo>
                    <a:pt x="60" y="122"/>
                    <a:pt x="89" y="111"/>
                    <a:pt x="119" y="104"/>
                  </a:cubicBezTo>
                  <a:cubicBezTo>
                    <a:pt x="166" y="92"/>
                    <a:pt x="209" y="70"/>
                    <a:pt x="256" y="61"/>
                  </a:cubicBezTo>
                  <a:cubicBezTo>
                    <a:pt x="271" y="58"/>
                    <a:pt x="282" y="49"/>
                    <a:pt x="294" y="42"/>
                  </a:cubicBezTo>
                  <a:cubicBezTo>
                    <a:pt x="309" y="33"/>
                    <a:pt x="325" y="23"/>
                    <a:pt x="342" y="18"/>
                  </a:cubicBezTo>
                  <a:cubicBezTo>
                    <a:pt x="364" y="11"/>
                    <a:pt x="389" y="0"/>
                    <a:pt x="407" y="21"/>
                  </a:cubicBezTo>
                  <a:cubicBezTo>
                    <a:pt x="426" y="44"/>
                    <a:pt x="401" y="61"/>
                    <a:pt x="390" y="78"/>
                  </a:cubicBezTo>
                  <a:cubicBezTo>
                    <a:pt x="352" y="132"/>
                    <a:pt x="304" y="173"/>
                    <a:pt x="250" y="209"/>
                  </a:cubicBezTo>
                  <a:cubicBezTo>
                    <a:pt x="231" y="221"/>
                    <a:pt x="210" y="218"/>
                    <a:pt x="191" y="224"/>
                  </a:cubicBezTo>
                  <a:cubicBezTo>
                    <a:pt x="140" y="226"/>
                    <a:pt x="93" y="206"/>
                    <a:pt x="44" y="194"/>
                  </a:cubicBezTo>
                  <a:close/>
                </a:path>
              </a:pathLst>
            </a:custGeom>
            <a:solidFill>
              <a:srgbClr val="609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6" name="Freeform 114"/>
            <p:cNvSpPr/>
            <p:nvPr/>
          </p:nvSpPr>
          <p:spPr bwMode="auto">
            <a:xfrm>
              <a:off x="9093200" y="5641975"/>
              <a:ext cx="207963" cy="358775"/>
            </a:xfrm>
            <a:custGeom>
              <a:avLst/>
              <a:gdLst>
                <a:gd name="T0" fmla="*/ 157 w 172"/>
                <a:gd name="T1" fmla="*/ 283 h 298"/>
                <a:gd name="T2" fmla="*/ 61 w 172"/>
                <a:gd name="T3" fmla="*/ 272 h 298"/>
                <a:gd name="T4" fmla="*/ 27 w 172"/>
                <a:gd name="T5" fmla="*/ 298 h 298"/>
                <a:gd name="T6" fmla="*/ 3 w 172"/>
                <a:gd name="T7" fmla="*/ 78 h 298"/>
                <a:gd name="T8" fmla="*/ 3 w 172"/>
                <a:gd name="T9" fmla="*/ 20 h 298"/>
                <a:gd name="T10" fmla="*/ 43 w 172"/>
                <a:gd name="T11" fmla="*/ 10 h 298"/>
                <a:gd name="T12" fmla="*/ 114 w 172"/>
                <a:gd name="T13" fmla="*/ 0 h 298"/>
                <a:gd name="T14" fmla="*/ 166 w 172"/>
                <a:gd name="T15" fmla="*/ 66 h 298"/>
                <a:gd name="T16" fmla="*/ 165 w 172"/>
                <a:gd name="T17" fmla="*/ 236 h 298"/>
                <a:gd name="T18" fmla="*/ 157 w 172"/>
                <a:gd name="T19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" h="298">
                  <a:moveTo>
                    <a:pt x="157" y="283"/>
                  </a:moveTo>
                  <a:cubicBezTo>
                    <a:pt x="127" y="266"/>
                    <a:pt x="93" y="282"/>
                    <a:pt x="61" y="272"/>
                  </a:cubicBezTo>
                  <a:cubicBezTo>
                    <a:pt x="45" y="267"/>
                    <a:pt x="41" y="292"/>
                    <a:pt x="27" y="298"/>
                  </a:cubicBezTo>
                  <a:cubicBezTo>
                    <a:pt x="21" y="224"/>
                    <a:pt x="15" y="151"/>
                    <a:pt x="3" y="78"/>
                  </a:cubicBezTo>
                  <a:cubicBezTo>
                    <a:pt x="0" y="59"/>
                    <a:pt x="3" y="39"/>
                    <a:pt x="3" y="20"/>
                  </a:cubicBezTo>
                  <a:cubicBezTo>
                    <a:pt x="15" y="10"/>
                    <a:pt x="29" y="9"/>
                    <a:pt x="43" y="10"/>
                  </a:cubicBezTo>
                  <a:cubicBezTo>
                    <a:pt x="67" y="12"/>
                    <a:pt x="90" y="6"/>
                    <a:pt x="114" y="0"/>
                  </a:cubicBezTo>
                  <a:cubicBezTo>
                    <a:pt x="166" y="6"/>
                    <a:pt x="172" y="14"/>
                    <a:pt x="166" y="66"/>
                  </a:cubicBezTo>
                  <a:cubicBezTo>
                    <a:pt x="159" y="123"/>
                    <a:pt x="159" y="179"/>
                    <a:pt x="165" y="236"/>
                  </a:cubicBezTo>
                  <a:cubicBezTo>
                    <a:pt x="167" y="252"/>
                    <a:pt x="171" y="269"/>
                    <a:pt x="157" y="283"/>
                  </a:cubicBezTo>
                  <a:close/>
                </a:path>
              </a:pathLst>
            </a:custGeom>
            <a:solidFill>
              <a:srgbClr val="F8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7" name="Freeform 115"/>
            <p:cNvSpPr/>
            <p:nvPr/>
          </p:nvSpPr>
          <p:spPr bwMode="auto">
            <a:xfrm>
              <a:off x="8794750" y="4967288"/>
              <a:ext cx="352425" cy="496888"/>
            </a:xfrm>
            <a:custGeom>
              <a:avLst/>
              <a:gdLst>
                <a:gd name="T0" fmla="*/ 258 w 292"/>
                <a:gd name="T1" fmla="*/ 16 h 412"/>
                <a:gd name="T2" fmla="*/ 254 w 292"/>
                <a:gd name="T3" fmla="*/ 168 h 412"/>
                <a:gd name="T4" fmla="*/ 228 w 292"/>
                <a:gd name="T5" fmla="*/ 222 h 412"/>
                <a:gd name="T6" fmla="*/ 128 w 292"/>
                <a:gd name="T7" fmla="*/ 362 h 412"/>
                <a:gd name="T8" fmla="*/ 74 w 292"/>
                <a:gd name="T9" fmla="*/ 410 h 412"/>
                <a:gd name="T10" fmla="*/ 66 w 292"/>
                <a:gd name="T11" fmla="*/ 394 h 412"/>
                <a:gd name="T12" fmla="*/ 103 w 292"/>
                <a:gd name="T13" fmla="*/ 351 h 412"/>
                <a:gd name="T14" fmla="*/ 121 w 292"/>
                <a:gd name="T15" fmla="*/ 297 h 412"/>
                <a:gd name="T16" fmla="*/ 72 w 292"/>
                <a:gd name="T17" fmla="*/ 278 h 412"/>
                <a:gd name="T18" fmla="*/ 28 w 292"/>
                <a:gd name="T19" fmla="*/ 296 h 412"/>
                <a:gd name="T20" fmla="*/ 1 w 292"/>
                <a:gd name="T21" fmla="*/ 278 h 412"/>
                <a:gd name="T22" fmla="*/ 3 w 292"/>
                <a:gd name="T23" fmla="*/ 268 h 412"/>
                <a:gd name="T24" fmla="*/ 81 w 292"/>
                <a:gd name="T25" fmla="*/ 239 h 412"/>
                <a:gd name="T26" fmla="*/ 112 w 292"/>
                <a:gd name="T27" fmla="*/ 194 h 412"/>
                <a:gd name="T28" fmla="*/ 126 w 292"/>
                <a:gd name="T29" fmla="*/ 170 h 412"/>
                <a:gd name="T30" fmla="*/ 134 w 292"/>
                <a:gd name="T31" fmla="*/ 136 h 412"/>
                <a:gd name="T32" fmla="*/ 157 w 292"/>
                <a:gd name="T33" fmla="*/ 62 h 412"/>
                <a:gd name="T34" fmla="*/ 178 w 292"/>
                <a:gd name="T35" fmla="*/ 33 h 412"/>
                <a:gd name="T36" fmla="*/ 231 w 292"/>
                <a:gd name="T37" fmla="*/ 5 h 412"/>
                <a:gd name="T38" fmla="*/ 251 w 292"/>
                <a:gd name="T39" fmla="*/ 0 h 412"/>
                <a:gd name="T40" fmla="*/ 258 w 292"/>
                <a:gd name="T41" fmla="*/ 16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2" h="412">
                  <a:moveTo>
                    <a:pt x="258" y="16"/>
                  </a:moveTo>
                  <a:cubicBezTo>
                    <a:pt x="292" y="67"/>
                    <a:pt x="251" y="117"/>
                    <a:pt x="254" y="168"/>
                  </a:cubicBezTo>
                  <a:cubicBezTo>
                    <a:pt x="254" y="180"/>
                    <a:pt x="234" y="202"/>
                    <a:pt x="228" y="222"/>
                  </a:cubicBezTo>
                  <a:cubicBezTo>
                    <a:pt x="194" y="268"/>
                    <a:pt x="160" y="315"/>
                    <a:pt x="128" y="362"/>
                  </a:cubicBezTo>
                  <a:cubicBezTo>
                    <a:pt x="113" y="383"/>
                    <a:pt x="96" y="399"/>
                    <a:pt x="74" y="410"/>
                  </a:cubicBezTo>
                  <a:cubicBezTo>
                    <a:pt x="58" y="412"/>
                    <a:pt x="63" y="401"/>
                    <a:pt x="66" y="394"/>
                  </a:cubicBezTo>
                  <a:cubicBezTo>
                    <a:pt x="73" y="375"/>
                    <a:pt x="88" y="363"/>
                    <a:pt x="103" y="351"/>
                  </a:cubicBezTo>
                  <a:cubicBezTo>
                    <a:pt x="121" y="337"/>
                    <a:pt x="127" y="319"/>
                    <a:pt x="121" y="297"/>
                  </a:cubicBezTo>
                  <a:cubicBezTo>
                    <a:pt x="114" y="272"/>
                    <a:pt x="94" y="263"/>
                    <a:pt x="72" y="278"/>
                  </a:cubicBezTo>
                  <a:cubicBezTo>
                    <a:pt x="58" y="288"/>
                    <a:pt x="46" y="299"/>
                    <a:pt x="28" y="296"/>
                  </a:cubicBezTo>
                  <a:cubicBezTo>
                    <a:pt x="18" y="292"/>
                    <a:pt x="8" y="287"/>
                    <a:pt x="1" y="278"/>
                  </a:cubicBezTo>
                  <a:cubicBezTo>
                    <a:pt x="0" y="274"/>
                    <a:pt x="1" y="271"/>
                    <a:pt x="3" y="268"/>
                  </a:cubicBezTo>
                  <a:cubicBezTo>
                    <a:pt x="26" y="250"/>
                    <a:pt x="54" y="246"/>
                    <a:pt x="81" y="239"/>
                  </a:cubicBezTo>
                  <a:cubicBezTo>
                    <a:pt x="108" y="233"/>
                    <a:pt x="118" y="220"/>
                    <a:pt x="112" y="194"/>
                  </a:cubicBezTo>
                  <a:cubicBezTo>
                    <a:pt x="112" y="183"/>
                    <a:pt x="116" y="175"/>
                    <a:pt x="126" y="170"/>
                  </a:cubicBezTo>
                  <a:cubicBezTo>
                    <a:pt x="145" y="163"/>
                    <a:pt x="140" y="149"/>
                    <a:pt x="134" y="136"/>
                  </a:cubicBezTo>
                  <a:cubicBezTo>
                    <a:pt x="119" y="104"/>
                    <a:pt x="126" y="79"/>
                    <a:pt x="157" y="62"/>
                  </a:cubicBezTo>
                  <a:cubicBezTo>
                    <a:pt x="163" y="51"/>
                    <a:pt x="163" y="37"/>
                    <a:pt x="178" y="33"/>
                  </a:cubicBezTo>
                  <a:cubicBezTo>
                    <a:pt x="200" y="31"/>
                    <a:pt x="216" y="19"/>
                    <a:pt x="231" y="5"/>
                  </a:cubicBezTo>
                  <a:cubicBezTo>
                    <a:pt x="237" y="1"/>
                    <a:pt x="244" y="0"/>
                    <a:pt x="251" y="0"/>
                  </a:cubicBezTo>
                  <a:cubicBezTo>
                    <a:pt x="253" y="6"/>
                    <a:pt x="255" y="11"/>
                    <a:pt x="258" y="16"/>
                  </a:cubicBezTo>
                  <a:close/>
                </a:path>
              </a:pathLst>
            </a:custGeom>
            <a:solidFill>
              <a:srgbClr val="7BB7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8" name="Freeform 116"/>
            <p:cNvSpPr/>
            <p:nvPr/>
          </p:nvSpPr>
          <p:spPr bwMode="auto">
            <a:xfrm>
              <a:off x="8410575" y="5345113"/>
              <a:ext cx="309563" cy="396875"/>
            </a:xfrm>
            <a:custGeom>
              <a:avLst/>
              <a:gdLst>
                <a:gd name="T0" fmla="*/ 6 w 257"/>
                <a:gd name="T1" fmla="*/ 297 h 330"/>
                <a:gd name="T2" fmla="*/ 20 w 257"/>
                <a:gd name="T3" fmla="*/ 250 h 330"/>
                <a:gd name="T4" fmla="*/ 35 w 257"/>
                <a:gd name="T5" fmla="*/ 235 h 330"/>
                <a:gd name="T6" fmla="*/ 33 w 257"/>
                <a:gd name="T7" fmla="*/ 144 h 330"/>
                <a:gd name="T8" fmla="*/ 81 w 257"/>
                <a:gd name="T9" fmla="*/ 76 h 330"/>
                <a:gd name="T10" fmla="*/ 83 w 257"/>
                <a:gd name="T11" fmla="*/ 69 h 330"/>
                <a:gd name="T12" fmla="*/ 157 w 257"/>
                <a:gd name="T13" fmla="*/ 1 h 330"/>
                <a:gd name="T14" fmla="*/ 168 w 257"/>
                <a:gd name="T15" fmla="*/ 1 h 330"/>
                <a:gd name="T16" fmla="*/ 180 w 257"/>
                <a:gd name="T17" fmla="*/ 19 h 330"/>
                <a:gd name="T18" fmla="*/ 209 w 257"/>
                <a:gd name="T19" fmla="*/ 72 h 330"/>
                <a:gd name="T20" fmla="*/ 222 w 257"/>
                <a:gd name="T21" fmla="*/ 91 h 330"/>
                <a:gd name="T22" fmla="*/ 232 w 257"/>
                <a:gd name="T23" fmla="*/ 150 h 330"/>
                <a:gd name="T24" fmla="*/ 229 w 257"/>
                <a:gd name="T25" fmla="*/ 196 h 330"/>
                <a:gd name="T26" fmla="*/ 77 w 257"/>
                <a:gd name="T27" fmla="*/ 314 h 330"/>
                <a:gd name="T28" fmla="*/ 65 w 257"/>
                <a:gd name="T29" fmla="*/ 310 h 330"/>
                <a:gd name="T30" fmla="*/ 38 w 257"/>
                <a:gd name="T31" fmla="*/ 311 h 330"/>
                <a:gd name="T32" fmla="*/ 17 w 257"/>
                <a:gd name="T33" fmla="*/ 330 h 330"/>
                <a:gd name="T34" fmla="*/ 6 w 257"/>
                <a:gd name="T35" fmla="*/ 297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7" h="330">
                  <a:moveTo>
                    <a:pt x="6" y="297"/>
                  </a:moveTo>
                  <a:cubicBezTo>
                    <a:pt x="11" y="281"/>
                    <a:pt x="16" y="265"/>
                    <a:pt x="20" y="250"/>
                  </a:cubicBezTo>
                  <a:cubicBezTo>
                    <a:pt x="34" y="253"/>
                    <a:pt x="40" y="250"/>
                    <a:pt x="35" y="235"/>
                  </a:cubicBezTo>
                  <a:cubicBezTo>
                    <a:pt x="25" y="205"/>
                    <a:pt x="26" y="174"/>
                    <a:pt x="33" y="144"/>
                  </a:cubicBezTo>
                  <a:cubicBezTo>
                    <a:pt x="58" y="127"/>
                    <a:pt x="87" y="114"/>
                    <a:pt x="81" y="76"/>
                  </a:cubicBezTo>
                  <a:cubicBezTo>
                    <a:pt x="81" y="73"/>
                    <a:pt x="82" y="70"/>
                    <a:pt x="83" y="69"/>
                  </a:cubicBezTo>
                  <a:cubicBezTo>
                    <a:pt x="114" y="53"/>
                    <a:pt x="120" y="9"/>
                    <a:pt x="157" y="1"/>
                  </a:cubicBezTo>
                  <a:cubicBezTo>
                    <a:pt x="161" y="0"/>
                    <a:pt x="165" y="0"/>
                    <a:pt x="168" y="1"/>
                  </a:cubicBezTo>
                  <a:cubicBezTo>
                    <a:pt x="175" y="5"/>
                    <a:pt x="179" y="11"/>
                    <a:pt x="180" y="19"/>
                  </a:cubicBezTo>
                  <a:cubicBezTo>
                    <a:pt x="161" y="53"/>
                    <a:pt x="179" y="66"/>
                    <a:pt x="209" y="72"/>
                  </a:cubicBezTo>
                  <a:cubicBezTo>
                    <a:pt x="214" y="78"/>
                    <a:pt x="216" y="87"/>
                    <a:pt x="222" y="91"/>
                  </a:cubicBezTo>
                  <a:cubicBezTo>
                    <a:pt x="252" y="106"/>
                    <a:pt x="257" y="125"/>
                    <a:pt x="232" y="150"/>
                  </a:cubicBezTo>
                  <a:cubicBezTo>
                    <a:pt x="217" y="164"/>
                    <a:pt x="228" y="180"/>
                    <a:pt x="229" y="196"/>
                  </a:cubicBezTo>
                  <a:cubicBezTo>
                    <a:pt x="156" y="206"/>
                    <a:pt x="114" y="256"/>
                    <a:pt x="77" y="314"/>
                  </a:cubicBezTo>
                  <a:cubicBezTo>
                    <a:pt x="72" y="317"/>
                    <a:pt x="67" y="315"/>
                    <a:pt x="65" y="310"/>
                  </a:cubicBezTo>
                  <a:cubicBezTo>
                    <a:pt x="55" y="283"/>
                    <a:pt x="47" y="294"/>
                    <a:pt x="38" y="311"/>
                  </a:cubicBezTo>
                  <a:cubicBezTo>
                    <a:pt x="33" y="320"/>
                    <a:pt x="28" y="329"/>
                    <a:pt x="17" y="330"/>
                  </a:cubicBezTo>
                  <a:cubicBezTo>
                    <a:pt x="0" y="323"/>
                    <a:pt x="17" y="306"/>
                    <a:pt x="6" y="297"/>
                  </a:cubicBezTo>
                  <a:close/>
                </a:path>
              </a:pathLst>
            </a:custGeom>
            <a:solidFill>
              <a:srgbClr val="438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9" name="Freeform 117"/>
            <p:cNvSpPr/>
            <p:nvPr/>
          </p:nvSpPr>
          <p:spPr bwMode="auto">
            <a:xfrm>
              <a:off x="9132888" y="6211888"/>
              <a:ext cx="365125" cy="306388"/>
            </a:xfrm>
            <a:custGeom>
              <a:avLst/>
              <a:gdLst>
                <a:gd name="T0" fmla="*/ 9 w 303"/>
                <a:gd name="T1" fmla="*/ 95 h 253"/>
                <a:gd name="T2" fmla="*/ 28 w 303"/>
                <a:gd name="T3" fmla="*/ 118 h 253"/>
                <a:gd name="T4" fmla="*/ 61 w 303"/>
                <a:gd name="T5" fmla="*/ 106 h 253"/>
                <a:gd name="T6" fmla="*/ 90 w 303"/>
                <a:gd name="T7" fmla="*/ 129 h 253"/>
                <a:gd name="T8" fmla="*/ 84 w 303"/>
                <a:gd name="T9" fmla="*/ 32 h 253"/>
                <a:gd name="T10" fmla="*/ 127 w 303"/>
                <a:gd name="T11" fmla="*/ 60 h 253"/>
                <a:gd name="T12" fmla="*/ 133 w 303"/>
                <a:gd name="T13" fmla="*/ 11 h 253"/>
                <a:gd name="T14" fmla="*/ 140 w 303"/>
                <a:gd name="T15" fmla="*/ 2 h 253"/>
                <a:gd name="T16" fmla="*/ 150 w 303"/>
                <a:gd name="T17" fmla="*/ 3 h 253"/>
                <a:gd name="T18" fmla="*/ 180 w 303"/>
                <a:gd name="T19" fmla="*/ 69 h 253"/>
                <a:gd name="T20" fmla="*/ 177 w 303"/>
                <a:gd name="T21" fmla="*/ 106 h 253"/>
                <a:gd name="T22" fmla="*/ 199 w 303"/>
                <a:gd name="T23" fmla="*/ 99 h 253"/>
                <a:gd name="T24" fmla="*/ 209 w 303"/>
                <a:gd name="T25" fmla="*/ 102 h 253"/>
                <a:gd name="T26" fmla="*/ 228 w 303"/>
                <a:gd name="T27" fmla="*/ 173 h 253"/>
                <a:gd name="T28" fmla="*/ 303 w 303"/>
                <a:gd name="T29" fmla="*/ 161 h 253"/>
                <a:gd name="T30" fmla="*/ 187 w 303"/>
                <a:gd name="T31" fmla="*/ 202 h 253"/>
                <a:gd name="T32" fmla="*/ 180 w 303"/>
                <a:gd name="T33" fmla="*/ 204 h 253"/>
                <a:gd name="T34" fmla="*/ 61 w 303"/>
                <a:gd name="T35" fmla="*/ 218 h 253"/>
                <a:gd name="T36" fmla="*/ 62 w 303"/>
                <a:gd name="T37" fmla="*/ 200 h 253"/>
                <a:gd name="T38" fmla="*/ 42 w 303"/>
                <a:gd name="T39" fmla="*/ 182 h 253"/>
                <a:gd name="T40" fmla="*/ 1 w 303"/>
                <a:gd name="T41" fmla="*/ 118 h 253"/>
                <a:gd name="T42" fmla="*/ 9 w 303"/>
                <a:gd name="T43" fmla="*/ 9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3" h="253">
                  <a:moveTo>
                    <a:pt x="9" y="95"/>
                  </a:moveTo>
                  <a:cubicBezTo>
                    <a:pt x="15" y="103"/>
                    <a:pt x="21" y="111"/>
                    <a:pt x="28" y="118"/>
                  </a:cubicBezTo>
                  <a:cubicBezTo>
                    <a:pt x="48" y="139"/>
                    <a:pt x="60" y="138"/>
                    <a:pt x="61" y="106"/>
                  </a:cubicBezTo>
                  <a:cubicBezTo>
                    <a:pt x="78" y="105"/>
                    <a:pt x="76" y="123"/>
                    <a:pt x="90" y="129"/>
                  </a:cubicBezTo>
                  <a:cubicBezTo>
                    <a:pt x="80" y="95"/>
                    <a:pt x="111" y="64"/>
                    <a:pt x="84" y="32"/>
                  </a:cubicBezTo>
                  <a:cubicBezTo>
                    <a:pt x="110" y="31"/>
                    <a:pt x="108" y="69"/>
                    <a:pt x="127" y="60"/>
                  </a:cubicBezTo>
                  <a:cubicBezTo>
                    <a:pt x="146" y="51"/>
                    <a:pt x="125" y="27"/>
                    <a:pt x="133" y="11"/>
                  </a:cubicBezTo>
                  <a:cubicBezTo>
                    <a:pt x="135" y="8"/>
                    <a:pt x="138" y="5"/>
                    <a:pt x="140" y="2"/>
                  </a:cubicBezTo>
                  <a:cubicBezTo>
                    <a:pt x="144" y="0"/>
                    <a:pt x="147" y="0"/>
                    <a:pt x="150" y="3"/>
                  </a:cubicBezTo>
                  <a:cubicBezTo>
                    <a:pt x="160" y="25"/>
                    <a:pt x="162" y="51"/>
                    <a:pt x="180" y="69"/>
                  </a:cubicBezTo>
                  <a:cubicBezTo>
                    <a:pt x="186" y="82"/>
                    <a:pt x="175" y="93"/>
                    <a:pt x="177" y="106"/>
                  </a:cubicBezTo>
                  <a:cubicBezTo>
                    <a:pt x="185" y="105"/>
                    <a:pt x="191" y="100"/>
                    <a:pt x="199" y="99"/>
                  </a:cubicBezTo>
                  <a:cubicBezTo>
                    <a:pt x="203" y="99"/>
                    <a:pt x="206" y="100"/>
                    <a:pt x="209" y="102"/>
                  </a:cubicBezTo>
                  <a:cubicBezTo>
                    <a:pt x="211" y="126"/>
                    <a:pt x="243" y="140"/>
                    <a:pt x="228" y="173"/>
                  </a:cubicBezTo>
                  <a:cubicBezTo>
                    <a:pt x="248" y="115"/>
                    <a:pt x="278" y="163"/>
                    <a:pt x="303" y="161"/>
                  </a:cubicBezTo>
                  <a:cubicBezTo>
                    <a:pt x="265" y="178"/>
                    <a:pt x="238" y="223"/>
                    <a:pt x="187" y="202"/>
                  </a:cubicBezTo>
                  <a:cubicBezTo>
                    <a:pt x="185" y="201"/>
                    <a:pt x="182" y="203"/>
                    <a:pt x="180" y="204"/>
                  </a:cubicBezTo>
                  <a:cubicBezTo>
                    <a:pt x="124" y="253"/>
                    <a:pt x="124" y="253"/>
                    <a:pt x="61" y="218"/>
                  </a:cubicBezTo>
                  <a:cubicBezTo>
                    <a:pt x="59" y="212"/>
                    <a:pt x="62" y="206"/>
                    <a:pt x="62" y="200"/>
                  </a:cubicBezTo>
                  <a:cubicBezTo>
                    <a:pt x="59" y="190"/>
                    <a:pt x="49" y="188"/>
                    <a:pt x="42" y="182"/>
                  </a:cubicBezTo>
                  <a:cubicBezTo>
                    <a:pt x="24" y="163"/>
                    <a:pt x="11" y="142"/>
                    <a:pt x="1" y="118"/>
                  </a:cubicBezTo>
                  <a:cubicBezTo>
                    <a:pt x="1" y="110"/>
                    <a:pt x="0" y="100"/>
                    <a:pt x="9" y="95"/>
                  </a:cubicBezTo>
                  <a:close/>
                </a:path>
              </a:pathLst>
            </a:custGeom>
            <a:solidFill>
              <a:srgbClr val="E7C5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0" name="Freeform 118"/>
            <p:cNvSpPr/>
            <p:nvPr/>
          </p:nvSpPr>
          <p:spPr bwMode="auto">
            <a:xfrm>
              <a:off x="9067800" y="5299075"/>
              <a:ext cx="242888" cy="363538"/>
            </a:xfrm>
            <a:custGeom>
              <a:avLst/>
              <a:gdLst>
                <a:gd name="T0" fmla="*/ 23 w 201"/>
                <a:gd name="T1" fmla="*/ 274 h 301"/>
                <a:gd name="T2" fmla="*/ 9 w 201"/>
                <a:gd name="T3" fmla="*/ 34 h 301"/>
                <a:gd name="T4" fmla="*/ 49 w 201"/>
                <a:gd name="T5" fmla="*/ 4 h 301"/>
                <a:gd name="T6" fmla="*/ 165 w 201"/>
                <a:gd name="T7" fmla="*/ 39 h 301"/>
                <a:gd name="T8" fmla="*/ 197 w 201"/>
                <a:gd name="T9" fmla="*/ 56 h 301"/>
                <a:gd name="T10" fmla="*/ 198 w 201"/>
                <a:gd name="T11" fmla="*/ 79 h 301"/>
                <a:gd name="T12" fmla="*/ 54 w 201"/>
                <a:gd name="T13" fmla="*/ 63 h 301"/>
                <a:gd name="T14" fmla="*/ 44 w 201"/>
                <a:gd name="T15" fmla="*/ 137 h 301"/>
                <a:gd name="T16" fmla="*/ 115 w 201"/>
                <a:gd name="T17" fmla="*/ 202 h 301"/>
                <a:gd name="T18" fmla="*/ 162 w 201"/>
                <a:gd name="T19" fmla="*/ 152 h 301"/>
                <a:gd name="T20" fmla="*/ 178 w 201"/>
                <a:gd name="T21" fmla="*/ 125 h 301"/>
                <a:gd name="T22" fmla="*/ 195 w 201"/>
                <a:gd name="T23" fmla="*/ 142 h 301"/>
                <a:gd name="T24" fmla="*/ 188 w 201"/>
                <a:gd name="T25" fmla="*/ 249 h 301"/>
                <a:gd name="T26" fmla="*/ 143 w 201"/>
                <a:gd name="T27" fmla="*/ 288 h 301"/>
                <a:gd name="T28" fmla="*/ 107 w 201"/>
                <a:gd name="T29" fmla="*/ 293 h 301"/>
                <a:gd name="T30" fmla="*/ 23 w 201"/>
                <a:gd name="T31" fmla="*/ 274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01">
                  <a:moveTo>
                    <a:pt x="23" y="274"/>
                  </a:moveTo>
                  <a:cubicBezTo>
                    <a:pt x="0" y="195"/>
                    <a:pt x="9" y="114"/>
                    <a:pt x="9" y="34"/>
                  </a:cubicBezTo>
                  <a:cubicBezTo>
                    <a:pt x="15" y="13"/>
                    <a:pt x="25" y="0"/>
                    <a:pt x="49" y="4"/>
                  </a:cubicBezTo>
                  <a:cubicBezTo>
                    <a:pt x="87" y="18"/>
                    <a:pt x="125" y="31"/>
                    <a:pt x="165" y="39"/>
                  </a:cubicBezTo>
                  <a:cubicBezTo>
                    <a:pt x="177" y="41"/>
                    <a:pt x="190" y="44"/>
                    <a:pt x="197" y="56"/>
                  </a:cubicBezTo>
                  <a:cubicBezTo>
                    <a:pt x="201" y="63"/>
                    <a:pt x="201" y="71"/>
                    <a:pt x="198" y="79"/>
                  </a:cubicBezTo>
                  <a:cubicBezTo>
                    <a:pt x="148" y="104"/>
                    <a:pt x="125" y="101"/>
                    <a:pt x="54" y="63"/>
                  </a:cubicBezTo>
                  <a:cubicBezTo>
                    <a:pt x="42" y="87"/>
                    <a:pt x="42" y="111"/>
                    <a:pt x="44" y="137"/>
                  </a:cubicBezTo>
                  <a:cubicBezTo>
                    <a:pt x="50" y="204"/>
                    <a:pt x="50" y="202"/>
                    <a:pt x="115" y="202"/>
                  </a:cubicBezTo>
                  <a:cubicBezTo>
                    <a:pt x="153" y="203"/>
                    <a:pt x="161" y="182"/>
                    <a:pt x="162" y="152"/>
                  </a:cubicBezTo>
                  <a:cubicBezTo>
                    <a:pt x="162" y="141"/>
                    <a:pt x="163" y="127"/>
                    <a:pt x="178" y="125"/>
                  </a:cubicBezTo>
                  <a:cubicBezTo>
                    <a:pt x="189" y="123"/>
                    <a:pt x="192" y="133"/>
                    <a:pt x="195" y="142"/>
                  </a:cubicBezTo>
                  <a:cubicBezTo>
                    <a:pt x="195" y="178"/>
                    <a:pt x="189" y="214"/>
                    <a:pt x="188" y="249"/>
                  </a:cubicBezTo>
                  <a:cubicBezTo>
                    <a:pt x="188" y="278"/>
                    <a:pt x="172" y="292"/>
                    <a:pt x="143" y="288"/>
                  </a:cubicBezTo>
                  <a:cubicBezTo>
                    <a:pt x="130" y="283"/>
                    <a:pt x="119" y="290"/>
                    <a:pt x="107" y="293"/>
                  </a:cubicBezTo>
                  <a:cubicBezTo>
                    <a:pt x="76" y="299"/>
                    <a:pt x="46" y="301"/>
                    <a:pt x="23" y="274"/>
                  </a:cubicBezTo>
                  <a:close/>
                </a:path>
              </a:pathLst>
            </a:custGeom>
            <a:solidFill>
              <a:srgbClr val="83B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1" name="Freeform 119"/>
            <p:cNvSpPr/>
            <p:nvPr/>
          </p:nvSpPr>
          <p:spPr bwMode="auto">
            <a:xfrm>
              <a:off x="8404225" y="5138738"/>
              <a:ext cx="292100" cy="379413"/>
            </a:xfrm>
            <a:custGeom>
              <a:avLst/>
              <a:gdLst>
                <a:gd name="T0" fmla="*/ 98 w 242"/>
                <a:gd name="T1" fmla="*/ 4 h 314"/>
                <a:gd name="T2" fmla="*/ 122 w 242"/>
                <a:gd name="T3" fmla="*/ 9 h 314"/>
                <a:gd name="T4" fmla="*/ 111 w 242"/>
                <a:gd name="T5" fmla="*/ 31 h 314"/>
                <a:gd name="T6" fmla="*/ 96 w 242"/>
                <a:gd name="T7" fmla="*/ 57 h 314"/>
                <a:gd name="T8" fmla="*/ 131 w 242"/>
                <a:gd name="T9" fmla="*/ 56 h 314"/>
                <a:gd name="T10" fmla="*/ 211 w 242"/>
                <a:gd name="T11" fmla="*/ 43 h 314"/>
                <a:gd name="T12" fmla="*/ 221 w 242"/>
                <a:gd name="T13" fmla="*/ 38 h 314"/>
                <a:gd name="T14" fmla="*/ 242 w 242"/>
                <a:gd name="T15" fmla="*/ 56 h 314"/>
                <a:gd name="T16" fmla="*/ 227 w 242"/>
                <a:gd name="T17" fmla="*/ 71 h 314"/>
                <a:gd name="T18" fmla="*/ 144 w 242"/>
                <a:gd name="T19" fmla="*/ 140 h 314"/>
                <a:gd name="T20" fmla="*/ 121 w 242"/>
                <a:gd name="T21" fmla="*/ 153 h 314"/>
                <a:gd name="T22" fmla="*/ 40 w 242"/>
                <a:gd name="T23" fmla="*/ 271 h 314"/>
                <a:gd name="T24" fmla="*/ 25 w 242"/>
                <a:gd name="T25" fmla="*/ 314 h 314"/>
                <a:gd name="T26" fmla="*/ 98 w 242"/>
                <a:gd name="T27" fmla="*/ 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2" h="314">
                  <a:moveTo>
                    <a:pt x="98" y="4"/>
                  </a:moveTo>
                  <a:cubicBezTo>
                    <a:pt x="106" y="5"/>
                    <a:pt x="117" y="0"/>
                    <a:pt x="122" y="9"/>
                  </a:cubicBezTo>
                  <a:cubicBezTo>
                    <a:pt x="127" y="19"/>
                    <a:pt x="116" y="24"/>
                    <a:pt x="111" y="31"/>
                  </a:cubicBezTo>
                  <a:cubicBezTo>
                    <a:pt x="106" y="39"/>
                    <a:pt x="87" y="44"/>
                    <a:pt x="96" y="57"/>
                  </a:cubicBezTo>
                  <a:cubicBezTo>
                    <a:pt x="105" y="70"/>
                    <a:pt x="119" y="62"/>
                    <a:pt x="131" y="56"/>
                  </a:cubicBezTo>
                  <a:cubicBezTo>
                    <a:pt x="156" y="41"/>
                    <a:pt x="187" y="60"/>
                    <a:pt x="211" y="43"/>
                  </a:cubicBezTo>
                  <a:cubicBezTo>
                    <a:pt x="214" y="40"/>
                    <a:pt x="217" y="39"/>
                    <a:pt x="221" y="38"/>
                  </a:cubicBezTo>
                  <a:cubicBezTo>
                    <a:pt x="231" y="40"/>
                    <a:pt x="242" y="42"/>
                    <a:pt x="242" y="56"/>
                  </a:cubicBezTo>
                  <a:cubicBezTo>
                    <a:pt x="242" y="64"/>
                    <a:pt x="235" y="70"/>
                    <a:pt x="227" y="71"/>
                  </a:cubicBezTo>
                  <a:cubicBezTo>
                    <a:pt x="185" y="77"/>
                    <a:pt x="169" y="114"/>
                    <a:pt x="144" y="140"/>
                  </a:cubicBezTo>
                  <a:cubicBezTo>
                    <a:pt x="137" y="147"/>
                    <a:pt x="130" y="150"/>
                    <a:pt x="121" y="153"/>
                  </a:cubicBezTo>
                  <a:cubicBezTo>
                    <a:pt x="78" y="181"/>
                    <a:pt x="45" y="217"/>
                    <a:pt x="40" y="271"/>
                  </a:cubicBezTo>
                  <a:cubicBezTo>
                    <a:pt x="34" y="285"/>
                    <a:pt x="39" y="303"/>
                    <a:pt x="25" y="314"/>
                  </a:cubicBezTo>
                  <a:cubicBezTo>
                    <a:pt x="0" y="199"/>
                    <a:pt x="28" y="96"/>
                    <a:pt x="98" y="4"/>
                  </a:cubicBezTo>
                  <a:close/>
                </a:path>
              </a:pathLst>
            </a:custGeom>
            <a:solidFill>
              <a:srgbClr val="4A87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2" name="Freeform 120"/>
            <p:cNvSpPr/>
            <p:nvPr/>
          </p:nvSpPr>
          <p:spPr bwMode="auto">
            <a:xfrm>
              <a:off x="8548688" y="4337050"/>
              <a:ext cx="168275" cy="300038"/>
            </a:xfrm>
            <a:custGeom>
              <a:avLst/>
              <a:gdLst>
                <a:gd name="T0" fmla="*/ 91 w 139"/>
                <a:gd name="T1" fmla="*/ 21 h 249"/>
                <a:gd name="T2" fmla="*/ 107 w 139"/>
                <a:gd name="T3" fmla="*/ 22 h 249"/>
                <a:gd name="T4" fmla="*/ 123 w 139"/>
                <a:gd name="T5" fmla="*/ 51 h 249"/>
                <a:gd name="T6" fmla="*/ 132 w 139"/>
                <a:gd name="T7" fmla="*/ 146 h 249"/>
                <a:gd name="T8" fmla="*/ 72 w 139"/>
                <a:gd name="T9" fmla="*/ 174 h 249"/>
                <a:gd name="T10" fmla="*/ 50 w 139"/>
                <a:gd name="T11" fmla="*/ 232 h 249"/>
                <a:gd name="T12" fmla="*/ 15 w 139"/>
                <a:gd name="T13" fmla="*/ 227 h 249"/>
                <a:gd name="T14" fmla="*/ 9 w 139"/>
                <a:gd name="T15" fmla="*/ 34 h 249"/>
                <a:gd name="T16" fmla="*/ 28 w 139"/>
                <a:gd name="T17" fmla="*/ 6 h 249"/>
                <a:gd name="T18" fmla="*/ 91 w 139"/>
                <a:gd name="T19" fmla="*/ 21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9" h="249">
                  <a:moveTo>
                    <a:pt x="91" y="21"/>
                  </a:moveTo>
                  <a:cubicBezTo>
                    <a:pt x="96" y="21"/>
                    <a:pt x="101" y="21"/>
                    <a:pt x="107" y="22"/>
                  </a:cubicBezTo>
                  <a:cubicBezTo>
                    <a:pt x="112" y="32"/>
                    <a:pt x="118" y="41"/>
                    <a:pt x="123" y="51"/>
                  </a:cubicBezTo>
                  <a:cubicBezTo>
                    <a:pt x="137" y="82"/>
                    <a:pt x="120" y="114"/>
                    <a:pt x="132" y="146"/>
                  </a:cubicBezTo>
                  <a:cubicBezTo>
                    <a:pt x="139" y="165"/>
                    <a:pt x="106" y="180"/>
                    <a:pt x="72" y="174"/>
                  </a:cubicBezTo>
                  <a:cubicBezTo>
                    <a:pt x="79" y="199"/>
                    <a:pt x="75" y="221"/>
                    <a:pt x="50" y="232"/>
                  </a:cubicBezTo>
                  <a:cubicBezTo>
                    <a:pt x="38" y="237"/>
                    <a:pt x="24" y="249"/>
                    <a:pt x="15" y="227"/>
                  </a:cubicBezTo>
                  <a:cubicBezTo>
                    <a:pt x="24" y="162"/>
                    <a:pt x="12" y="98"/>
                    <a:pt x="9" y="34"/>
                  </a:cubicBezTo>
                  <a:cubicBezTo>
                    <a:pt x="8" y="21"/>
                    <a:pt x="0" y="0"/>
                    <a:pt x="28" y="6"/>
                  </a:cubicBezTo>
                  <a:cubicBezTo>
                    <a:pt x="46" y="25"/>
                    <a:pt x="64" y="40"/>
                    <a:pt x="91" y="21"/>
                  </a:cubicBezTo>
                  <a:close/>
                </a:path>
              </a:pathLst>
            </a:custGeom>
            <a:solidFill>
              <a:srgbClr val="A5D0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3" name="Freeform 121"/>
            <p:cNvSpPr/>
            <p:nvPr/>
          </p:nvSpPr>
          <p:spPr bwMode="auto">
            <a:xfrm>
              <a:off x="8782050" y="5267325"/>
              <a:ext cx="180975" cy="268288"/>
            </a:xfrm>
            <a:custGeom>
              <a:avLst/>
              <a:gdLst>
                <a:gd name="T0" fmla="*/ 36 w 150"/>
                <a:gd name="T1" fmla="*/ 44 h 223"/>
                <a:gd name="T2" fmla="*/ 77 w 150"/>
                <a:gd name="T3" fmla="*/ 19 h 223"/>
                <a:gd name="T4" fmla="*/ 137 w 150"/>
                <a:gd name="T5" fmla="*/ 33 h 223"/>
                <a:gd name="T6" fmla="*/ 113 w 150"/>
                <a:gd name="T7" fmla="*/ 115 h 223"/>
                <a:gd name="T8" fmla="*/ 84 w 150"/>
                <a:gd name="T9" fmla="*/ 161 h 223"/>
                <a:gd name="T10" fmla="*/ 6 w 150"/>
                <a:gd name="T11" fmla="*/ 223 h 223"/>
                <a:gd name="T12" fmla="*/ 1 w 150"/>
                <a:gd name="T13" fmla="*/ 213 h 223"/>
                <a:gd name="T14" fmla="*/ 4 w 150"/>
                <a:gd name="T15" fmla="*/ 84 h 223"/>
                <a:gd name="T16" fmla="*/ 36 w 150"/>
                <a:gd name="T17" fmla="*/ 44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" h="223">
                  <a:moveTo>
                    <a:pt x="36" y="44"/>
                  </a:moveTo>
                  <a:cubicBezTo>
                    <a:pt x="50" y="36"/>
                    <a:pt x="66" y="35"/>
                    <a:pt x="77" y="19"/>
                  </a:cubicBezTo>
                  <a:cubicBezTo>
                    <a:pt x="90" y="0"/>
                    <a:pt x="129" y="11"/>
                    <a:pt x="137" y="33"/>
                  </a:cubicBezTo>
                  <a:cubicBezTo>
                    <a:pt x="150" y="67"/>
                    <a:pt x="148" y="95"/>
                    <a:pt x="113" y="115"/>
                  </a:cubicBezTo>
                  <a:cubicBezTo>
                    <a:pt x="96" y="124"/>
                    <a:pt x="82" y="139"/>
                    <a:pt x="84" y="161"/>
                  </a:cubicBezTo>
                  <a:cubicBezTo>
                    <a:pt x="55" y="178"/>
                    <a:pt x="38" y="210"/>
                    <a:pt x="6" y="223"/>
                  </a:cubicBezTo>
                  <a:cubicBezTo>
                    <a:pt x="3" y="220"/>
                    <a:pt x="0" y="217"/>
                    <a:pt x="1" y="213"/>
                  </a:cubicBezTo>
                  <a:cubicBezTo>
                    <a:pt x="16" y="171"/>
                    <a:pt x="20" y="128"/>
                    <a:pt x="4" y="84"/>
                  </a:cubicBezTo>
                  <a:cubicBezTo>
                    <a:pt x="8" y="66"/>
                    <a:pt x="18" y="52"/>
                    <a:pt x="36" y="44"/>
                  </a:cubicBezTo>
                  <a:close/>
                </a:path>
              </a:pathLst>
            </a:custGeom>
            <a:solidFill>
              <a:srgbClr val="71B3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4" name="Freeform 122"/>
            <p:cNvSpPr/>
            <p:nvPr/>
          </p:nvSpPr>
          <p:spPr bwMode="auto">
            <a:xfrm>
              <a:off x="7810500" y="4481513"/>
              <a:ext cx="342900" cy="338138"/>
            </a:xfrm>
            <a:custGeom>
              <a:avLst/>
              <a:gdLst>
                <a:gd name="T0" fmla="*/ 0 w 283"/>
                <a:gd name="T1" fmla="*/ 278 h 280"/>
                <a:gd name="T2" fmla="*/ 210 w 283"/>
                <a:gd name="T3" fmla="*/ 103 h 280"/>
                <a:gd name="T4" fmla="*/ 213 w 283"/>
                <a:gd name="T5" fmla="*/ 82 h 280"/>
                <a:gd name="T6" fmla="*/ 191 w 283"/>
                <a:gd name="T7" fmla="*/ 74 h 280"/>
                <a:gd name="T8" fmla="*/ 110 w 283"/>
                <a:gd name="T9" fmla="*/ 103 h 280"/>
                <a:gd name="T10" fmla="*/ 69 w 283"/>
                <a:gd name="T11" fmla="*/ 124 h 280"/>
                <a:gd name="T12" fmla="*/ 62 w 283"/>
                <a:gd name="T13" fmla="*/ 101 h 280"/>
                <a:gd name="T14" fmla="*/ 61 w 283"/>
                <a:gd name="T15" fmla="*/ 101 h 280"/>
                <a:gd name="T16" fmla="*/ 80 w 283"/>
                <a:gd name="T17" fmla="*/ 78 h 280"/>
                <a:gd name="T18" fmla="*/ 168 w 283"/>
                <a:gd name="T19" fmla="*/ 28 h 280"/>
                <a:gd name="T20" fmla="*/ 191 w 283"/>
                <a:gd name="T21" fmla="*/ 25 h 280"/>
                <a:gd name="T22" fmla="*/ 229 w 283"/>
                <a:gd name="T23" fmla="*/ 14 h 280"/>
                <a:gd name="T24" fmla="*/ 280 w 283"/>
                <a:gd name="T25" fmla="*/ 24 h 280"/>
                <a:gd name="T26" fmla="*/ 260 w 283"/>
                <a:gd name="T27" fmla="*/ 80 h 280"/>
                <a:gd name="T28" fmla="*/ 248 w 283"/>
                <a:gd name="T29" fmla="*/ 100 h 280"/>
                <a:gd name="T30" fmla="*/ 120 w 283"/>
                <a:gd name="T31" fmla="*/ 246 h 280"/>
                <a:gd name="T32" fmla="*/ 62 w 283"/>
                <a:gd name="T33" fmla="*/ 280 h 280"/>
                <a:gd name="T34" fmla="*/ 0 w 283"/>
                <a:gd name="T35" fmla="*/ 278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3" h="280">
                  <a:moveTo>
                    <a:pt x="0" y="278"/>
                  </a:moveTo>
                  <a:cubicBezTo>
                    <a:pt x="92" y="245"/>
                    <a:pt x="154" y="178"/>
                    <a:pt x="210" y="103"/>
                  </a:cubicBezTo>
                  <a:cubicBezTo>
                    <a:pt x="215" y="96"/>
                    <a:pt x="217" y="90"/>
                    <a:pt x="213" y="82"/>
                  </a:cubicBezTo>
                  <a:cubicBezTo>
                    <a:pt x="208" y="72"/>
                    <a:pt x="200" y="75"/>
                    <a:pt x="191" y="74"/>
                  </a:cubicBezTo>
                  <a:cubicBezTo>
                    <a:pt x="159" y="72"/>
                    <a:pt x="135" y="90"/>
                    <a:pt x="110" y="103"/>
                  </a:cubicBezTo>
                  <a:cubicBezTo>
                    <a:pt x="96" y="110"/>
                    <a:pt x="86" y="123"/>
                    <a:pt x="69" y="124"/>
                  </a:cubicBezTo>
                  <a:cubicBezTo>
                    <a:pt x="64" y="118"/>
                    <a:pt x="68" y="108"/>
                    <a:pt x="62" y="101"/>
                  </a:cubicBezTo>
                  <a:cubicBezTo>
                    <a:pt x="61" y="101"/>
                    <a:pt x="61" y="101"/>
                    <a:pt x="61" y="101"/>
                  </a:cubicBezTo>
                  <a:cubicBezTo>
                    <a:pt x="58" y="86"/>
                    <a:pt x="70" y="81"/>
                    <a:pt x="80" y="78"/>
                  </a:cubicBezTo>
                  <a:cubicBezTo>
                    <a:pt x="114" y="68"/>
                    <a:pt x="142" y="49"/>
                    <a:pt x="168" y="28"/>
                  </a:cubicBezTo>
                  <a:cubicBezTo>
                    <a:pt x="175" y="25"/>
                    <a:pt x="183" y="24"/>
                    <a:pt x="191" y="25"/>
                  </a:cubicBezTo>
                  <a:cubicBezTo>
                    <a:pt x="206" y="30"/>
                    <a:pt x="218" y="23"/>
                    <a:pt x="229" y="14"/>
                  </a:cubicBezTo>
                  <a:cubicBezTo>
                    <a:pt x="250" y="0"/>
                    <a:pt x="267" y="2"/>
                    <a:pt x="280" y="24"/>
                  </a:cubicBezTo>
                  <a:cubicBezTo>
                    <a:pt x="283" y="46"/>
                    <a:pt x="273" y="64"/>
                    <a:pt x="260" y="80"/>
                  </a:cubicBezTo>
                  <a:cubicBezTo>
                    <a:pt x="255" y="86"/>
                    <a:pt x="250" y="92"/>
                    <a:pt x="248" y="100"/>
                  </a:cubicBezTo>
                  <a:cubicBezTo>
                    <a:pt x="228" y="168"/>
                    <a:pt x="179" y="211"/>
                    <a:pt x="120" y="246"/>
                  </a:cubicBezTo>
                  <a:cubicBezTo>
                    <a:pt x="100" y="256"/>
                    <a:pt x="83" y="271"/>
                    <a:pt x="62" y="280"/>
                  </a:cubicBezTo>
                  <a:cubicBezTo>
                    <a:pt x="41" y="279"/>
                    <a:pt x="21" y="279"/>
                    <a:pt x="0" y="278"/>
                  </a:cubicBezTo>
                  <a:close/>
                </a:path>
              </a:pathLst>
            </a:custGeom>
            <a:solidFill>
              <a:srgbClr val="5B8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5" name="Freeform 123"/>
            <p:cNvSpPr/>
            <p:nvPr/>
          </p:nvSpPr>
          <p:spPr bwMode="auto">
            <a:xfrm>
              <a:off x="8647113" y="5359400"/>
              <a:ext cx="188913" cy="222250"/>
            </a:xfrm>
            <a:custGeom>
              <a:avLst/>
              <a:gdLst>
                <a:gd name="T0" fmla="*/ 125 w 156"/>
                <a:gd name="T1" fmla="*/ 6 h 183"/>
                <a:gd name="T2" fmla="*/ 126 w 156"/>
                <a:gd name="T3" fmla="*/ 17 h 183"/>
                <a:gd name="T4" fmla="*/ 118 w 156"/>
                <a:gd name="T5" fmla="*/ 146 h 183"/>
                <a:gd name="T6" fmla="*/ 32 w 156"/>
                <a:gd name="T7" fmla="*/ 183 h 183"/>
                <a:gd name="T8" fmla="*/ 29 w 156"/>
                <a:gd name="T9" fmla="*/ 128 h 183"/>
                <a:gd name="T10" fmla="*/ 24 w 156"/>
                <a:gd name="T11" fmla="*/ 91 h 183"/>
                <a:gd name="T12" fmla="*/ 9 w 156"/>
                <a:gd name="T13" fmla="*/ 61 h 183"/>
                <a:gd name="T14" fmla="*/ 115 w 156"/>
                <a:gd name="T15" fmla="*/ 2 h 183"/>
                <a:gd name="T16" fmla="*/ 125 w 156"/>
                <a:gd name="T17" fmla="*/ 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25" y="6"/>
                  </a:moveTo>
                  <a:cubicBezTo>
                    <a:pt x="125" y="10"/>
                    <a:pt x="124" y="15"/>
                    <a:pt x="126" y="17"/>
                  </a:cubicBezTo>
                  <a:cubicBezTo>
                    <a:pt x="156" y="62"/>
                    <a:pt x="130" y="104"/>
                    <a:pt x="118" y="146"/>
                  </a:cubicBezTo>
                  <a:cubicBezTo>
                    <a:pt x="93" y="167"/>
                    <a:pt x="63" y="175"/>
                    <a:pt x="32" y="183"/>
                  </a:cubicBezTo>
                  <a:cubicBezTo>
                    <a:pt x="0" y="166"/>
                    <a:pt x="12" y="145"/>
                    <a:pt x="29" y="128"/>
                  </a:cubicBezTo>
                  <a:cubicBezTo>
                    <a:pt x="47" y="111"/>
                    <a:pt x="57" y="98"/>
                    <a:pt x="24" y="91"/>
                  </a:cubicBezTo>
                  <a:cubicBezTo>
                    <a:pt x="5" y="87"/>
                    <a:pt x="10" y="72"/>
                    <a:pt x="9" y="61"/>
                  </a:cubicBezTo>
                  <a:cubicBezTo>
                    <a:pt x="47" y="45"/>
                    <a:pt x="82" y="25"/>
                    <a:pt x="115" y="2"/>
                  </a:cubicBezTo>
                  <a:cubicBezTo>
                    <a:pt x="118" y="0"/>
                    <a:pt x="122" y="3"/>
                    <a:pt x="125" y="6"/>
                  </a:cubicBezTo>
                  <a:close/>
                </a:path>
              </a:pathLst>
            </a:custGeom>
            <a:solidFill>
              <a:srgbClr val="579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6" name="Freeform 124"/>
            <p:cNvSpPr/>
            <p:nvPr/>
          </p:nvSpPr>
          <p:spPr bwMode="auto">
            <a:xfrm>
              <a:off x="8555038" y="4397375"/>
              <a:ext cx="188913" cy="287338"/>
            </a:xfrm>
            <a:custGeom>
              <a:avLst/>
              <a:gdLst>
                <a:gd name="T0" fmla="*/ 16 w 156"/>
                <a:gd name="T1" fmla="*/ 186 h 238"/>
                <a:gd name="T2" fmla="*/ 52 w 156"/>
                <a:gd name="T3" fmla="*/ 120 h 238"/>
                <a:gd name="T4" fmla="*/ 62 w 156"/>
                <a:gd name="T5" fmla="*/ 106 h 238"/>
                <a:gd name="T6" fmla="*/ 77 w 156"/>
                <a:gd name="T7" fmla="*/ 111 h 238"/>
                <a:gd name="T8" fmla="*/ 113 w 156"/>
                <a:gd name="T9" fmla="*/ 106 h 238"/>
                <a:gd name="T10" fmla="*/ 108 w 156"/>
                <a:gd name="T11" fmla="*/ 77 h 238"/>
                <a:gd name="T12" fmla="*/ 99 w 156"/>
                <a:gd name="T13" fmla="*/ 64 h 238"/>
                <a:gd name="T14" fmla="*/ 117 w 156"/>
                <a:gd name="T15" fmla="*/ 0 h 238"/>
                <a:gd name="T16" fmla="*/ 103 w 156"/>
                <a:gd name="T17" fmla="*/ 194 h 238"/>
                <a:gd name="T18" fmla="*/ 30 w 156"/>
                <a:gd name="T19" fmla="*/ 233 h 238"/>
                <a:gd name="T20" fmla="*/ 3 w 156"/>
                <a:gd name="T21" fmla="*/ 225 h 238"/>
                <a:gd name="T22" fmla="*/ 16 w 156"/>
                <a:gd name="T23" fmla="*/ 186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6" h="238">
                  <a:moveTo>
                    <a:pt x="16" y="186"/>
                  </a:moveTo>
                  <a:cubicBezTo>
                    <a:pt x="41" y="171"/>
                    <a:pt x="81" y="165"/>
                    <a:pt x="52" y="120"/>
                  </a:cubicBezTo>
                  <a:cubicBezTo>
                    <a:pt x="50" y="119"/>
                    <a:pt x="58" y="110"/>
                    <a:pt x="62" y="106"/>
                  </a:cubicBezTo>
                  <a:cubicBezTo>
                    <a:pt x="68" y="101"/>
                    <a:pt x="73" y="104"/>
                    <a:pt x="77" y="111"/>
                  </a:cubicBezTo>
                  <a:cubicBezTo>
                    <a:pt x="92" y="136"/>
                    <a:pt x="103" y="113"/>
                    <a:pt x="113" y="106"/>
                  </a:cubicBezTo>
                  <a:cubicBezTo>
                    <a:pt x="128" y="96"/>
                    <a:pt x="122" y="85"/>
                    <a:pt x="108" y="77"/>
                  </a:cubicBezTo>
                  <a:cubicBezTo>
                    <a:pt x="102" y="74"/>
                    <a:pt x="93" y="67"/>
                    <a:pt x="99" y="64"/>
                  </a:cubicBezTo>
                  <a:cubicBezTo>
                    <a:pt x="128" y="48"/>
                    <a:pt x="106" y="20"/>
                    <a:pt x="117" y="0"/>
                  </a:cubicBezTo>
                  <a:cubicBezTo>
                    <a:pt x="156" y="69"/>
                    <a:pt x="155" y="144"/>
                    <a:pt x="103" y="194"/>
                  </a:cubicBezTo>
                  <a:cubicBezTo>
                    <a:pt x="83" y="214"/>
                    <a:pt x="59" y="228"/>
                    <a:pt x="30" y="233"/>
                  </a:cubicBezTo>
                  <a:cubicBezTo>
                    <a:pt x="20" y="235"/>
                    <a:pt x="9" y="238"/>
                    <a:pt x="3" y="225"/>
                  </a:cubicBezTo>
                  <a:cubicBezTo>
                    <a:pt x="0" y="210"/>
                    <a:pt x="4" y="196"/>
                    <a:pt x="16" y="186"/>
                  </a:cubicBezTo>
                  <a:close/>
                </a:path>
              </a:pathLst>
            </a:custGeom>
            <a:solidFill>
              <a:srgbClr val="B5D7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7" name="Freeform 125"/>
            <p:cNvSpPr/>
            <p:nvPr/>
          </p:nvSpPr>
          <p:spPr bwMode="auto">
            <a:xfrm>
              <a:off x="7951788" y="4702175"/>
              <a:ext cx="604838" cy="139700"/>
            </a:xfrm>
            <a:custGeom>
              <a:avLst/>
              <a:gdLst>
                <a:gd name="T0" fmla="*/ 502 w 502"/>
                <a:gd name="T1" fmla="*/ 11 h 116"/>
                <a:gd name="T2" fmla="*/ 351 w 502"/>
                <a:gd name="T3" fmla="*/ 63 h 116"/>
                <a:gd name="T4" fmla="*/ 123 w 502"/>
                <a:gd name="T5" fmla="*/ 111 h 116"/>
                <a:gd name="T6" fmla="*/ 34 w 502"/>
                <a:gd name="T7" fmla="*/ 105 h 116"/>
                <a:gd name="T8" fmla="*/ 5 w 502"/>
                <a:gd name="T9" fmla="*/ 66 h 116"/>
                <a:gd name="T10" fmla="*/ 37 w 502"/>
                <a:gd name="T11" fmla="*/ 61 h 116"/>
                <a:gd name="T12" fmla="*/ 209 w 502"/>
                <a:gd name="T13" fmla="*/ 63 h 116"/>
                <a:gd name="T14" fmla="*/ 314 w 502"/>
                <a:gd name="T15" fmla="*/ 42 h 116"/>
                <a:gd name="T16" fmla="*/ 461 w 502"/>
                <a:gd name="T17" fmla="*/ 1 h 116"/>
                <a:gd name="T18" fmla="*/ 497 w 502"/>
                <a:gd name="T19" fmla="*/ 7 h 116"/>
                <a:gd name="T20" fmla="*/ 502 w 502"/>
                <a:gd name="T21" fmla="*/ 1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2" h="116">
                  <a:moveTo>
                    <a:pt x="502" y="11"/>
                  </a:moveTo>
                  <a:cubicBezTo>
                    <a:pt x="455" y="39"/>
                    <a:pt x="402" y="51"/>
                    <a:pt x="351" y="63"/>
                  </a:cubicBezTo>
                  <a:cubicBezTo>
                    <a:pt x="276" y="82"/>
                    <a:pt x="201" y="103"/>
                    <a:pt x="123" y="111"/>
                  </a:cubicBezTo>
                  <a:cubicBezTo>
                    <a:pt x="93" y="116"/>
                    <a:pt x="64" y="109"/>
                    <a:pt x="34" y="105"/>
                  </a:cubicBezTo>
                  <a:cubicBezTo>
                    <a:pt x="14" y="103"/>
                    <a:pt x="0" y="89"/>
                    <a:pt x="5" y="66"/>
                  </a:cubicBezTo>
                  <a:cubicBezTo>
                    <a:pt x="14" y="56"/>
                    <a:pt x="25" y="56"/>
                    <a:pt x="37" y="61"/>
                  </a:cubicBezTo>
                  <a:cubicBezTo>
                    <a:pt x="94" y="83"/>
                    <a:pt x="151" y="79"/>
                    <a:pt x="209" y="63"/>
                  </a:cubicBezTo>
                  <a:cubicBezTo>
                    <a:pt x="244" y="54"/>
                    <a:pt x="279" y="49"/>
                    <a:pt x="314" y="42"/>
                  </a:cubicBezTo>
                  <a:cubicBezTo>
                    <a:pt x="364" y="33"/>
                    <a:pt x="411" y="12"/>
                    <a:pt x="461" y="1"/>
                  </a:cubicBezTo>
                  <a:cubicBezTo>
                    <a:pt x="473" y="1"/>
                    <a:pt x="486" y="0"/>
                    <a:pt x="497" y="7"/>
                  </a:cubicBezTo>
                  <a:cubicBezTo>
                    <a:pt x="499" y="8"/>
                    <a:pt x="500" y="10"/>
                    <a:pt x="502" y="11"/>
                  </a:cubicBezTo>
                  <a:close/>
                </a:path>
              </a:pathLst>
            </a:custGeom>
            <a:solidFill>
              <a:srgbClr val="6594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8" name="Freeform 126"/>
            <p:cNvSpPr/>
            <p:nvPr/>
          </p:nvSpPr>
          <p:spPr bwMode="auto">
            <a:xfrm>
              <a:off x="8777288" y="6426200"/>
              <a:ext cx="449263" cy="338138"/>
            </a:xfrm>
            <a:custGeom>
              <a:avLst/>
              <a:gdLst>
                <a:gd name="T0" fmla="*/ 340 w 372"/>
                <a:gd name="T1" fmla="*/ 1 h 280"/>
                <a:gd name="T2" fmla="*/ 365 w 372"/>
                <a:gd name="T3" fmla="*/ 27 h 280"/>
                <a:gd name="T4" fmla="*/ 272 w 372"/>
                <a:gd name="T5" fmla="*/ 91 h 280"/>
                <a:gd name="T6" fmla="*/ 40 w 372"/>
                <a:gd name="T7" fmla="*/ 253 h 280"/>
                <a:gd name="T8" fmla="*/ 33 w 372"/>
                <a:gd name="T9" fmla="*/ 262 h 280"/>
                <a:gd name="T10" fmla="*/ 0 w 372"/>
                <a:gd name="T11" fmla="*/ 278 h 280"/>
                <a:gd name="T12" fmla="*/ 172 w 372"/>
                <a:gd name="T13" fmla="*/ 120 h 280"/>
                <a:gd name="T14" fmla="*/ 299 w 372"/>
                <a:gd name="T15" fmla="*/ 20 h 280"/>
                <a:gd name="T16" fmla="*/ 340 w 372"/>
                <a:gd name="T17" fmla="*/ 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280">
                  <a:moveTo>
                    <a:pt x="340" y="1"/>
                  </a:moveTo>
                  <a:cubicBezTo>
                    <a:pt x="351" y="7"/>
                    <a:pt x="372" y="3"/>
                    <a:pt x="365" y="27"/>
                  </a:cubicBezTo>
                  <a:cubicBezTo>
                    <a:pt x="329" y="40"/>
                    <a:pt x="303" y="70"/>
                    <a:pt x="272" y="91"/>
                  </a:cubicBezTo>
                  <a:cubicBezTo>
                    <a:pt x="193" y="143"/>
                    <a:pt x="120" y="204"/>
                    <a:pt x="40" y="253"/>
                  </a:cubicBezTo>
                  <a:cubicBezTo>
                    <a:pt x="36" y="255"/>
                    <a:pt x="34" y="258"/>
                    <a:pt x="33" y="262"/>
                  </a:cubicBezTo>
                  <a:cubicBezTo>
                    <a:pt x="26" y="271"/>
                    <a:pt x="19" y="280"/>
                    <a:pt x="0" y="278"/>
                  </a:cubicBezTo>
                  <a:cubicBezTo>
                    <a:pt x="47" y="211"/>
                    <a:pt x="112" y="168"/>
                    <a:pt x="172" y="120"/>
                  </a:cubicBezTo>
                  <a:cubicBezTo>
                    <a:pt x="211" y="82"/>
                    <a:pt x="255" y="51"/>
                    <a:pt x="299" y="20"/>
                  </a:cubicBezTo>
                  <a:cubicBezTo>
                    <a:pt x="312" y="11"/>
                    <a:pt x="323" y="0"/>
                    <a:pt x="340" y="1"/>
                  </a:cubicBezTo>
                  <a:close/>
                </a:path>
              </a:pathLst>
            </a:custGeom>
            <a:solidFill>
              <a:srgbClr val="95A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9" name="Freeform 127"/>
            <p:cNvSpPr/>
            <p:nvPr/>
          </p:nvSpPr>
          <p:spPr bwMode="auto">
            <a:xfrm>
              <a:off x="8985250" y="6354763"/>
              <a:ext cx="203200" cy="215900"/>
            </a:xfrm>
            <a:custGeom>
              <a:avLst/>
              <a:gdLst>
                <a:gd name="T0" fmla="*/ 168 w 168"/>
                <a:gd name="T1" fmla="*/ 60 h 179"/>
                <a:gd name="T2" fmla="*/ 0 w 168"/>
                <a:gd name="T3" fmla="*/ 179 h 179"/>
                <a:gd name="T4" fmla="*/ 123 w 168"/>
                <a:gd name="T5" fmla="*/ 0 h 179"/>
                <a:gd name="T6" fmla="*/ 168 w 168"/>
                <a:gd name="T7" fmla="*/ 6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79">
                  <a:moveTo>
                    <a:pt x="168" y="60"/>
                  </a:moveTo>
                  <a:cubicBezTo>
                    <a:pt x="111" y="98"/>
                    <a:pt x="60" y="145"/>
                    <a:pt x="0" y="179"/>
                  </a:cubicBezTo>
                  <a:cubicBezTo>
                    <a:pt x="39" y="118"/>
                    <a:pt x="71" y="52"/>
                    <a:pt x="123" y="0"/>
                  </a:cubicBezTo>
                  <a:cubicBezTo>
                    <a:pt x="149" y="12"/>
                    <a:pt x="151" y="42"/>
                    <a:pt x="168" y="60"/>
                  </a:cubicBezTo>
                  <a:close/>
                </a:path>
              </a:pathLst>
            </a:custGeom>
            <a:solidFill>
              <a:srgbClr val="F6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0" name="Freeform 128"/>
            <p:cNvSpPr/>
            <p:nvPr/>
          </p:nvSpPr>
          <p:spPr bwMode="auto">
            <a:xfrm>
              <a:off x="8928100" y="4856163"/>
              <a:ext cx="134938" cy="185738"/>
            </a:xfrm>
            <a:custGeom>
              <a:avLst/>
              <a:gdLst>
                <a:gd name="T0" fmla="*/ 70 w 112"/>
                <a:gd name="T1" fmla="*/ 130 h 153"/>
                <a:gd name="T2" fmla="*/ 47 w 112"/>
                <a:gd name="T3" fmla="*/ 153 h 153"/>
                <a:gd name="T4" fmla="*/ 46 w 112"/>
                <a:gd name="T5" fmla="*/ 146 h 153"/>
                <a:gd name="T6" fmla="*/ 27 w 112"/>
                <a:gd name="T7" fmla="*/ 88 h 153"/>
                <a:gd name="T8" fmla="*/ 12 w 112"/>
                <a:gd name="T9" fmla="*/ 37 h 153"/>
                <a:gd name="T10" fmla="*/ 4 w 112"/>
                <a:gd name="T11" fmla="*/ 19 h 153"/>
                <a:gd name="T12" fmla="*/ 27 w 112"/>
                <a:gd name="T13" fmla="*/ 4 h 153"/>
                <a:gd name="T14" fmla="*/ 62 w 112"/>
                <a:gd name="T15" fmla="*/ 0 h 153"/>
                <a:gd name="T16" fmla="*/ 88 w 112"/>
                <a:gd name="T17" fmla="*/ 60 h 153"/>
                <a:gd name="T18" fmla="*/ 94 w 112"/>
                <a:gd name="T19" fmla="*/ 76 h 153"/>
                <a:gd name="T20" fmla="*/ 76 w 112"/>
                <a:gd name="T21" fmla="*/ 116 h 153"/>
                <a:gd name="T22" fmla="*/ 70 w 112"/>
                <a:gd name="T23" fmla="*/ 13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" h="153">
                  <a:moveTo>
                    <a:pt x="70" y="130"/>
                  </a:moveTo>
                  <a:cubicBezTo>
                    <a:pt x="63" y="137"/>
                    <a:pt x="55" y="145"/>
                    <a:pt x="47" y="153"/>
                  </a:cubicBezTo>
                  <a:cubicBezTo>
                    <a:pt x="47" y="150"/>
                    <a:pt x="47" y="146"/>
                    <a:pt x="46" y="146"/>
                  </a:cubicBezTo>
                  <a:cubicBezTo>
                    <a:pt x="10" y="129"/>
                    <a:pt x="9" y="129"/>
                    <a:pt x="27" y="88"/>
                  </a:cubicBezTo>
                  <a:cubicBezTo>
                    <a:pt x="37" y="65"/>
                    <a:pt x="49" y="45"/>
                    <a:pt x="12" y="37"/>
                  </a:cubicBezTo>
                  <a:cubicBezTo>
                    <a:pt x="3" y="35"/>
                    <a:pt x="0" y="27"/>
                    <a:pt x="4" y="19"/>
                  </a:cubicBezTo>
                  <a:cubicBezTo>
                    <a:pt x="8" y="10"/>
                    <a:pt x="14" y="1"/>
                    <a:pt x="27" y="4"/>
                  </a:cubicBezTo>
                  <a:cubicBezTo>
                    <a:pt x="39" y="6"/>
                    <a:pt x="52" y="11"/>
                    <a:pt x="62" y="0"/>
                  </a:cubicBezTo>
                  <a:cubicBezTo>
                    <a:pt x="93" y="10"/>
                    <a:pt x="112" y="25"/>
                    <a:pt x="88" y="60"/>
                  </a:cubicBezTo>
                  <a:cubicBezTo>
                    <a:pt x="85" y="65"/>
                    <a:pt x="87" y="72"/>
                    <a:pt x="94" y="76"/>
                  </a:cubicBezTo>
                  <a:cubicBezTo>
                    <a:pt x="100" y="94"/>
                    <a:pt x="73" y="99"/>
                    <a:pt x="76" y="116"/>
                  </a:cubicBezTo>
                  <a:cubicBezTo>
                    <a:pt x="76" y="122"/>
                    <a:pt x="74" y="126"/>
                    <a:pt x="70" y="130"/>
                  </a:cubicBezTo>
                  <a:close/>
                </a:path>
              </a:pathLst>
            </a:custGeom>
            <a:solidFill>
              <a:srgbClr val="72A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1" name="Freeform 129"/>
            <p:cNvSpPr/>
            <p:nvPr/>
          </p:nvSpPr>
          <p:spPr bwMode="auto">
            <a:xfrm>
              <a:off x="8216900" y="5672138"/>
              <a:ext cx="285750" cy="207963"/>
            </a:xfrm>
            <a:custGeom>
              <a:avLst/>
              <a:gdLst>
                <a:gd name="T0" fmla="*/ 174 w 237"/>
                <a:gd name="T1" fmla="*/ 57 h 173"/>
                <a:gd name="T2" fmla="*/ 230 w 237"/>
                <a:gd name="T3" fmla="*/ 7 h 173"/>
                <a:gd name="T4" fmla="*/ 237 w 237"/>
                <a:gd name="T5" fmla="*/ 43 h 173"/>
                <a:gd name="T6" fmla="*/ 205 w 237"/>
                <a:gd name="T7" fmla="*/ 94 h 173"/>
                <a:gd name="T8" fmla="*/ 20 w 237"/>
                <a:gd name="T9" fmla="*/ 165 h 173"/>
                <a:gd name="T10" fmla="*/ 11 w 237"/>
                <a:gd name="T11" fmla="*/ 150 h 173"/>
                <a:gd name="T12" fmla="*/ 100 w 237"/>
                <a:gd name="T13" fmla="*/ 133 h 173"/>
                <a:gd name="T14" fmla="*/ 174 w 237"/>
                <a:gd name="T15" fmla="*/ 5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173">
                  <a:moveTo>
                    <a:pt x="174" y="57"/>
                  </a:moveTo>
                  <a:cubicBezTo>
                    <a:pt x="196" y="44"/>
                    <a:pt x="189" y="0"/>
                    <a:pt x="230" y="7"/>
                  </a:cubicBezTo>
                  <a:cubicBezTo>
                    <a:pt x="237" y="18"/>
                    <a:pt x="218" y="34"/>
                    <a:pt x="237" y="43"/>
                  </a:cubicBezTo>
                  <a:cubicBezTo>
                    <a:pt x="226" y="60"/>
                    <a:pt x="216" y="77"/>
                    <a:pt x="205" y="94"/>
                  </a:cubicBezTo>
                  <a:cubicBezTo>
                    <a:pt x="160" y="163"/>
                    <a:pt x="94" y="173"/>
                    <a:pt x="20" y="165"/>
                  </a:cubicBezTo>
                  <a:cubicBezTo>
                    <a:pt x="11" y="164"/>
                    <a:pt x="0" y="163"/>
                    <a:pt x="11" y="150"/>
                  </a:cubicBezTo>
                  <a:cubicBezTo>
                    <a:pt x="41" y="144"/>
                    <a:pt x="70" y="137"/>
                    <a:pt x="100" y="133"/>
                  </a:cubicBezTo>
                  <a:cubicBezTo>
                    <a:pt x="143" y="127"/>
                    <a:pt x="155" y="88"/>
                    <a:pt x="174" y="57"/>
                  </a:cubicBezTo>
                  <a:close/>
                </a:path>
              </a:pathLst>
            </a:custGeom>
            <a:solidFill>
              <a:srgbClr val="5789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2" name="Freeform 130"/>
            <p:cNvSpPr/>
            <p:nvPr/>
          </p:nvSpPr>
          <p:spPr bwMode="auto">
            <a:xfrm>
              <a:off x="9075738" y="5246688"/>
              <a:ext cx="249238" cy="122238"/>
            </a:xfrm>
            <a:custGeom>
              <a:avLst/>
              <a:gdLst>
                <a:gd name="T0" fmla="*/ 185 w 206"/>
                <a:gd name="T1" fmla="*/ 101 h 101"/>
                <a:gd name="T2" fmla="*/ 77 w 206"/>
                <a:gd name="T3" fmla="*/ 71 h 101"/>
                <a:gd name="T4" fmla="*/ 40 w 206"/>
                <a:gd name="T5" fmla="*/ 53 h 101"/>
                <a:gd name="T6" fmla="*/ 17 w 206"/>
                <a:gd name="T7" fmla="*/ 22 h 101"/>
                <a:gd name="T8" fmla="*/ 16 w 206"/>
                <a:gd name="T9" fmla="*/ 0 h 101"/>
                <a:gd name="T10" fmla="*/ 138 w 206"/>
                <a:gd name="T11" fmla="*/ 51 h 101"/>
                <a:gd name="T12" fmla="*/ 194 w 206"/>
                <a:gd name="T13" fmla="*/ 61 h 101"/>
                <a:gd name="T14" fmla="*/ 185 w 206"/>
                <a:gd name="T1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101">
                  <a:moveTo>
                    <a:pt x="185" y="101"/>
                  </a:moveTo>
                  <a:cubicBezTo>
                    <a:pt x="149" y="91"/>
                    <a:pt x="114" y="79"/>
                    <a:pt x="77" y="71"/>
                  </a:cubicBezTo>
                  <a:cubicBezTo>
                    <a:pt x="63" y="67"/>
                    <a:pt x="52" y="61"/>
                    <a:pt x="40" y="53"/>
                  </a:cubicBezTo>
                  <a:cubicBezTo>
                    <a:pt x="27" y="47"/>
                    <a:pt x="0" y="50"/>
                    <a:pt x="17" y="22"/>
                  </a:cubicBezTo>
                  <a:cubicBezTo>
                    <a:pt x="17" y="14"/>
                    <a:pt x="17" y="7"/>
                    <a:pt x="16" y="0"/>
                  </a:cubicBezTo>
                  <a:cubicBezTo>
                    <a:pt x="52" y="30"/>
                    <a:pt x="102" y="21"/>
                    <a:pt x="138" y="51"/>
                  </a:cubicBezTo>
                  <a:cubicBezTo>
                    <a:pt x="153" y="62"/>
                    <a:pt x="174" y="64"/>
                    <a:pt x="194" y="61"/>
                  </a:cubicBezTo>
                  <a:cubicBezTo>
                    <a:pt x="206" y="78"/>
                    <a:pt x="205" y="91"/>
                    <a:pt x="185" y="101"/>
                  </a:cubicBezTo>
                  <a:close/>
                </a:path>
              </a:pathLst>
            </a:custGeom>
            <a:solidFill>
              <a:srgbClr val="C3DF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3" name="Freeform 131"/>
            <p:cNvSpPr/>
            <p:nvPr/>
          </p:nvSpPr>
          <p:spPr bwMode="auto">
            <a:xfrm>
              <a:off x="8816975" y="6421438"/>
              <a:ext cx="401638" cy="320675"/>
            </a:xfrm>
            <a:custGeom>
              <a:avLst/>
              <a:gdLst>
                <a:gd name="T0" fmla="*/ 0 w 332"/>
                <a:gd name="T1" fmla="*/ 266 h 266"/>
                <a:gd name="T2" fmla="*/ 105 w 332"/>
                <a:gd name="T3" fmla="*/ 182 h 266"/>
                <a:gd name="T4" fmla="*/ 293 w 332"/>
                <a:gd name="T5" fmla="*/ 47 h 266"/>
                <a:gd name="T6" fmla="*/ 332 w 332"/>
                <a:gd name="T7" fmla="*/ 31 h 266"/>
                <a:gd name="T8" fmla="*/ 322 w 332"/>
                <a:gd name="T9" fmla="*/ 45 h 266"/>
                <a:gd name="T10" fmla="*/ 193 w 332"/>
                <a:gd name="T11" fmla="*/ 141 h 266"/>
                <a:gd name="T12" fmla="*/ 45 w 332"/>
                <a:gd name="T13" fmla="*/ 245 h 266"/>
                <a:gd name="T14" fmla="*/ 0 w 332"/>
                <a:gd name="T15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2" h="266">
                  <a:moveTo>
                    <a:pt x="0" y="266"/>
                  </a:moveTo>
                  <a:cubicBezTo>
                    <a:pt x="26" y="227"/>
                    <a:pt x="69" y="209"/>
                    <a:pt x="105" y="182"/>
                  </a:cubicBezTo>
                  <a:cubicBezTo>
                    <a:pt x="166" y="135"/>
                    <a:pt x="229" y="90"/>
                    <a:pt x="293" y="47"/>
                  </a:cubicBezTo>
                  <a:cubicBezTo>
                    <a:pt x="303" y="40"/>
                    <a:pt x="305" y="0"/>
                    <a:pt x="332" y="31"/>
                  </a:cubicBezTo>
                  <a:cubicBezTo>
                    <a:pt x="329" y="35"/>
                    <a:pt x="325" y="40"/>
                    <a:pt x="322" y="45"/>
                  </a:cubicBezTo>
                  <a:cubicBezTo>
                    <a:pt x="279" y="77"/>
                    <a:pt x="236" y="109"/>
                    <a:pt x="193" y="141"/>
                  </a:cubicBezTo>
                  <a:cubicBezTo>
                    <a:pt x="143" y="176"/>
                    <a:pt x="94" y="210"/>
                    <a:pt x="45" y="245"/>
                  </a:cubicBezTo>
                  <a:cubicBezTo>
                    <a:pt x="30" y="252"/>
                    <a:pt x="15" y="259"/>
                    <a:pt x="0" y="266"/>
                  </a:cubicBezTo>
                  <a:close/>
                </a:path>
              </a:pathLst>
            </a:custGeom>
            <a:solidFill>
              <a:srgbClr val="768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4" name="Freeform 132"/>
            <p:cNvSpPr/>
            <p:nvPr/>
          </p:nvSpPr>
          <p:spPr bwMode="auto">
            <a:xfrm>
              <a:off x="8229600" y="5702300"/>
              <a:ext cx="204788" cy="169863"/>
            </a:xfrm>
            <a:custGeom>
              <a:avLst/>
              <a:gdLst>
                <a:gd name="T0" fmla="*/ 163 w 170"/>
                <a:gd name="T1" fmla="*/ 31 h 140"/>
                <a:gd name="T2" fmla="*/ 79 w 170"/>
                <a:gd name="T3" fmla="*/ 114 h 140"/>
                <a:gd name="T4" fmla="*/ 0 w 170"/>
                <a:gd name="T5" fmla="*/ 124 h 140"/>
                <a:gd name="T6" fmla="*/ 36 w 170"/>
                <a:gd name="T7" fmla="*/ 108 h 140"/>
                <a:gd name="T8" fmla="*/ 149 w 170"/>
                <a:gd name="T9" fmla="*/ 10 h 140"/>
                <a:gd name="T10" fmla="*/ 155 w 170"/>
                <a:gd name="T11" fmla="*/ 0 h 140"/>
                <a:gd name="T12" fmla="*/ 163 w 170"/>
                <a:gd name="T13" fmla="*/ 3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0">
                  <a:moveTo>
                    <a:pt x="163" y="31"/>
                  </a:moveTo>
                  <a:cubicBezTo>
                    <a:pt x="160" y="83"/>
                    <a:pt x="129" y="118"/>
                    <a:pt x="79" y="114"/>
                  </a:cubicBezTo>
                  <a:cubicBezTo>
                    <a:pt x="50" y="111"/>
                    <a:pt x="28" y="140"/>
                    <a:pt x="0" y="124"/>
                  </a:cubicBezTo>
                  <a:cubicBezTo>
                    <a:pt x="9" y="112"/>
                    <a:pt x="24" y="108"/>
                    <a:pt x="36" y="108"/>
                  </a:cubicBezTo>
                  <a:cubicBezTo>
                    <a:pt x="103" y="107"/>
                    <a:pt x="134" y="68"/>
                    <a:pt x="149" y="10"/>
                  </a:cubicBezTo>
                  <a:cubicBezTo>
                    <a:pt x="150" y="6"/>
                    <a:pt x="153" y="3"/>
                    <a:pt x="155" y="0"/>
                  </a:cubicBezTo>
                  <a:cubicBezTo>
                    <a:pt x="170" y="0"/>
                    <a:pt x="170" y="0"/>
                    <a:pt x="163" y="31"/>
                  </a:cubicBezTo>
                  <a:close/>
                </a:path>
              </a:pathLst>
            </a:custGeom>
            <a:solidFill>
              <a:srgbClr val="4667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5" name="Freeform 133"/>
            <p:cNvSpPr/>
            <p:nvPr/>
          </p:nvSpPr>
          <p:spPr bwMode="auto">
            <a:xfrm>
              <a:off x="7886700" y="4767263"/>
              <a:ext cx="212725" cy="90488"/>
            </a:xfrm>
            <a:custGeom>
              <a:avLst/>
              <a:gdLst>
                <a:gd name="T0" fmla="*/ 61 w 177"/>
                <a:gd name="T1" fmla="*/ 11 h 75"/>
                <a:gd name="T2" fmla="*/ 114 w 177"/>
                <a:gd name="T3" fmla="*/ 49 h 75"/>
                <a:gd name="T4" fmla="*/ 177 w 177"/>
                <a:gd name="T5" fmla="*/ 57 h 75"/>
                <a:gd name="T6" fmla="*/ 50 w 177"/>
                <a:gd name="T7" fmla="*/ 54 h 75"/>
                <a:gd name="T8" fmla="*/ 0 w 177"/>
                <a:gd name="T9" fmla="*/ 43 h 75"/>
                <a:gd name="T10" fmla="*/ 54 w 177"/>
                <a:gd name="T11" fmla="*/ 3 h 75"/>
                <a:gd name="T12" fmla="*/ 61 w 177"/>
                <a:gd name="T13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75">
                  <a:moveTo>
                    <a:pt x="61" y="11"/>
                  </a:moveTo>
                  <a:cubicBezTo>
                    <a:pt x="68" y="38"/>
                    <a:pt x="86" y="51"/>
                    <a:pt x="114" y="49"/>
                  </a:cubicBezTo>
                  <a:cubicBezTo>
                    <a:pt x="135" y="48"/>
                    <a:pt x="157" y="50"/>
                    <a:pt x="177" y="57"/>
                  </a:cubicBezTo>
                  <a:cubicBezTo>
                    <a:pt x="135" y="75"/>
                    <a:pt x="93" y="56"/>
                    <a:pt x="50" y="54"/>
                  </a:cubicBezTo>
                  <a:cubicBezTo>
                    <a:pt x="34" y="53"/>
                    <a:pt x="15" y="55"/>
                    <a:pt x="0" y="43"/>
                  </a:cubicBezTo>
                  <a:cubicBezTo>
                    <a:pt x="10" y="19"/>
                    <a:pt x="35" y="15"/>
                    <a:pt x="54" y="3"/>
                  </a:cubicBezTo>
                  <a:cubicBezTo>
                    <a:pt x="62" y="0"/>
                    <a:pt x="63" y="4"/>
                    <a:pt x="61" y="11"/>
                  </a:cubicBezTo>
                  <a:close/>
                </a:path>
              </a:pathLst>
            </a:custGeom>
            <a:solidFill>
              <a:srgbClr val="7BA8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6" name="Freeform 134"/>
            <p:cNvSpPr/>
            <p:nvPr/>
          </p:nvSpPr>
          <p:spPr bwMode="auto">
            <a:xfrm>
              <a:off x="8426450" y="5461000"/>
              <a:ext cx="50800" cy="211138"/>
            </a:xfrm>
            <a:custGeom>
              <a:avLst/>
              <a:gdLst>
                <a:gd name="T0" fmla="*/ 6 w 42"/>
                <a:gd name="T1" fmla="*/ 48 h 176"/>
                <a:gd name="T2" fmla="*/ 14 w 42"/>
                <a:gd name="T3" fmla="*/ 0 h 176"/>
                <a:gd name="T4" fmla="*/ 23 w 42"/>
                <a:gd name="T5" fmla="*/ 47 h 176"/>
                <a:gd name="T6" fmla="*/ 36 w 42"/>
                <a:gd name="T7" fmla="*/ 146 h 176"/>
                <a:gd name="T8" fmla="*/ 29 w 42"/>
                <a:gd name="T9" fmla="*/ 172 h 176"/>
                <a:gd name="T10" fmla="*/ 6 w 42"/>
                <a:gd name="T11" fmla="*/ 154 h 176"/>
                <a:gd name="T12" fmla="*/ 6 w 42"/>
                <a:gd name="T13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76">
                  <a:moveTo>
                    <a:pt x="6" y="48"/>
                  </a:moveTo>
                  <a:cubicBezTo>
                    <a:pt x="10" y="32"/>
                    <a:pt x="0" y="14"/>
                    <a:pt x="14" y="0"/>
                  </a:cubicBezTo>
                  <a:cubicBezTo>
                    <a:pt x="42" y="11"/>
                    <a:pt x="33" y="29"/>
                    <a:pt x="23" y="47"/>
                  </a:cubicBezTo>
                  <a:cubicBezTo>
                    <a:pt x="25" y="80"/>
                    <a:pt x="14" y="114"/>
                    <a:pt x="36" y="146"/>
                  </a:cubicBezTo>
                  <a:cubicBezTo>
                    <a:pt x="41" y="153"/>
                    <a:pt x="41" y="168"/>
                    <a:pt x="29" y="172"/>
                  </a:cubicBezTo>
                  <a:cubicBezTo>
                    <a:pt x="15" y="176"/>
                    <a:pt x="9" y="166"/>
                    <a:pt x="6" y="154"/>
                  </a:cubicBezTo>
                  <a:cubicBezTo>
                    <a:pt x="6" y="118"/>
                    <a:pt x="6" y="83"/>
                    <a:pt x="6" y="48"/>
                  </a:cubicBezTo>
                  <a:close/>
                </a:path>
              </a:pathLst>
            </a:custGeom>
            <a:solidFill>
              <a:srgbClr val="3566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7" name="Freeform 135"/>
            <p:cNvSpPr/>
            <p:nvPr/>
          </p:nvSpPr>
          <p:spPr bwMode="auto">
            <a:xfrm>
              <a:off x="8535988" y="4632325"/>
              <a:ext cx="144463" cy="82550"/>
            </a:xfrm>
            <a:custGeom>
              <a:avLst/>
              <a:gdLst>
                <a:gd name="T0" fmla="*/ 24 w 119"/>
                <a:gd name="T1" fmla="*/ 30 h 69"/>
                <a:gd name="T2" fmla="*/ 119 w 119"/>
                <a:gd name="T3" fmla="*/ 0 h 69"/>
                <a:gd name="T4" fmla="*/ 17 w 119"/>
                <a:gd name="T5" fmla="*/ 69 h 69"/>
                <a:gd name="T6" fmla="*/ 14 w 119"/>
                <a:gd name="T7" fmla="*/ 68 h 69"/>
                <a:gd name="T8" fmla="*/ 24 w 119"/>
                <a:gd name="T9" fmla="*/ 3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69">
                  <a:moveTo>
                    <a:pt x="24" y="30"/>
                  </a:moveTo>
                  <a:cubicBezTo>
                    <a:pt x="60" y="34"/>
                    <a:pt x="88" y="13"/>
                    <a:pt x="119" y="0"/>
                  </a:cubicBezTo>
                  <a:cubicBezTo>
                    <a:pt x="97" y="40"/>
                    <a:pt x="57" y="55"/>
                    <a:pt x="17" y="69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7" y="53"/>
                    <a:pt x="0" y="37"/>
                    <a:pt x="24" y="30"/>
                  </a:cubicBezTo>
                  <a:close/>
                </a:path>
              </a:pathLst>
            </a:custGeom>
            <a:solidFill>
              <a:srgbClr val="93BD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8" name="Freeform 136"/>
            <p:cNvSpPr/>
            <p:nvPr/>
          </p:nvSpPr>
          <p:spPr bwMode="auto">
            <a:xfrm>
              <a:off x="8993188" y="4927600"/>
              <a:ext cx="104775" cy="82550"/>
            </a:xfrm>
            <a:custGeom>
              <a:avLst/>
              <a:gdLst>
                <a:gd name="T0" fmla="*/ 17 w 87"/>
                <a:gd name="T1" fmla="*/ 56 h 68"/>
                <a:gd name="T2" fmla="*/ 40 w 87"/>
                <a:gd name="T3" fmla="*/ 17 h 68"/>
                <a:gd name="T4" fmla="*/ 84 w 87"/>
                <a:gd name="T5" fmla="*/ 0 h 68"/>
                <a:gd name="T6" fmla="*/ 87 w 87"/>
                <a:gd name="T7" fmla="*/ 32 h 68"/>
                <a:gd name="T8" fmla="*/ 70 w 87"/>
                <a:gd name="T9" fmla="*/ 41 h 68"/>
                <a:gd name="T10" fmla="*/ 17 w 87"/>
                <a:gd name="T11" fmla="*/ 5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68">
                  <a:moveTo>
                    <a:pt x="17" y="56"/>
                  </a:moveTo>
                  <a:cubicBezTo>
                    <a:pt x="0" y="29"/>
                    <a:pt x="40" y="35"/>
                    <a:pt x="40" y="17"/>
                  </a:cubicBezTo>
                  <a:cubicBezTo>
                    <a:pt x="55" y="11"/>
                    <a:pt x="69" y="6"/>
                    <a:pt x="84" y="0"/>
                  </a:cubicBezTo>
                  <a:cubicBezTo>
                    <a:pt x="85" y="11"/>
                    <a:pt x="86" y="21"/>
                    <a:pt x="87" y="32"/>
                  </a:cubicBezTo>
                  <a:cubicBezTo>
                    <a:pt x="82" y="35"/>
                    <a:pt x="76" y="38"/>
                    <a:pt x="70" y="41"/>
                  </a:cubicBezTo>
                  <a:cubicBezTo>
                    <a:pt x="53" y="47"/>
                    <a:pt x="40" y="68"/>
                    <a:pt x="17" y="56"/>
                  </a:cubicBezTo>
                  <a:close/>
                </a:path>
              </a:pathLst>
            </a:custGeom>
            <a:solidFill>
              <a:srgbClr val="A4C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9" name="Freeform 137"/>
            <p:cNvSpPr/>
            <p:nvPr/>
          </p:nvSpPr>
          <p:spPr bwMode="auto">
            <a:xfrm>
              <a:off x="9094788" y="5629275"/>
              <a:ext cx="142875" cy="47625"/>
            </a:xfrm>
            <a:custGeom>
              <a:avLst/>
              <a:gdLst>
                <a:gd name="T0" fmla="*/ 0 w 118"/>
                <a:gd name="T1" fmla="*/ 0 h 40"/>
                <a:gd name="T2" fmla="*/ 117 w 118"/>
                <a:gd name="T3" fmla="*/ 9 h 40"/>
                <a:gd name="T4" fmla="*/ 110 w 118"/>
                <a:gd name="T5" fmla="*/ 16 h 40"/>
                <a:gd name="T6" fmla="*/ 1 w 118"/>
                <a:gd name="T7" fmla="*/ 30 h 40"/>
                <a:gd name="T8" fmla="*/ 0 w 118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40">
                  <a:moveTo>
                    <a:pt x="0" y="0"/>
                  </a:moveTo>
                  <a:cubicBezTo>
                    <a:pt x="38" y="20"/>
                    <a:pt x="78" y="8"/>
                    <a:pt x="117" y="9"/>
                  </a:cubicBezTo>
                  <a:cubicBezTo>
                    <a:pt x="118" y="14"/>
                    <a:pt x="116" y="17"/>
                    <a:pt x="110" y="16"/>
                  </a:cubicBezTo>
                  <a:cubicBezTo>
                    <a:pt x="76" y="40"/>
                    <a:pt x="38" y="27"/>
                    <a:pt x="1" y="30"/>
                  </a:cubicBezTo>
                  <a:cubicBezTo>
                    <a:pt x="1" y="20"/>
                    <a:pt x="1" y="10"/>
                    <a:pt x="0" y="0"/>
                  </a:cubicBezTo>
                  <a:close/>
                </a:path>
              </a:pathLst>
            </a:custGeom>
            <a:solidFill>
              <a:srgbClr val="C8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0" name="Freeform 138"/>
            <p:cNvSpPr/>
            <p:nvPr/>
          </p:nvSpPr>
          <p:spPr bwMode="auto">
            <a:xfrm>
              <a:off x="9064625" y="5273675"/>
              <a:ext cx="60325" cy="66675"/>
            </a:xfrm>
            <a:custGeom>
              <a:avLst/>
              <a:gdLst>
                <a:gd name="T0" fmla="*/ 27 w 50"/>
                <a:gd name="T1" fmla="*/ 0 h 55"/>
                <a:gd name="T2" fmla="*/ 50 w 50"/>
                <a:gd name="T3" fmla="*/ 31 h 55"/>
                <a:gd name="T4" fmla="*/ 12 w 50"/>
                <a:gd name="T5" fmla="*/ 55 h 55"/>
                <a:gd name="T6" fmla="*/ 27 w 5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5">
                  <a:moveTo>
                    <a:pt x="27" y="0"/>
                  </a:moveTo>
                  <a:cubicBezTo>
                    <a:pt x="22" y="20"/>
                    <a:pt x="40" y="23"/>
                    <a:pt x="50" y="31"/>
                  </a:cubicBezTo>
                  <a:cubicBezTo>
                    <a:pt x="31" y="28"/>
                    <a:pt x="22" y="43"/>
                    <a:pt x="12" y="55"/>
                  </a:cubicBezTo>
                  <a:cubicBezTo>
                    <a:pt x="15" y="36"/>
                    <a:pt x="0" y="12"/>
                    <a:pt x="27" y="0"/>
                  </a:cubicBezTo>
                  <a:close/>
                </a:path>
              </a:pathLst>
            </a:custGeom>
            <a:solidFill>
              <a:srgbClr val="9BC4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1" name="Freeform 139"/>
            <p:cNvSpPr/>
            <p:nvPr/>
          </p:nvSpPr>
          <p:spPr bwMode="auto">
            <a:xfrm>
              <a:off x="9667875" y="6069013"/>
              <a:ext cx="385763" cy="288925"/>
            </a:xfrm>
            <a:custGeom>
              <a:avLst/>
              <a:gdLst>
                <a:gd name="T0" fmla="*/ 228 w 319"/>
                <a:gd name="T1" fmla="*/ 231 h 240"/>
                <a:gd name="T2" fmla="*/ 218 w 319"/>
                <a:gd name="T3" fmla="*/ 215 h 240"/>
                <a:gd name="T4" fmla="*/ 151 w 319"/>
                <a:gd name="T5" fmla="*/ 209 h 240"/>
                <a:gd name="T6" fmla="*/ 135 w 319"/>
                <a:gd name="T7" fmla="*/ 208 h 240"/>
                <a:gd name="T8" fmla="*/ 100 w 319"/>
                <a:gd name="T9" fmla="*/ 138 h 240"/>
                <a:gd name="T10" fmla="*/ 82 w 319"/>
                <a:gd name="T11" fmla="*/ 107 h 240"/>
                <a:gd name="T12" fmla="*/ 0 w 319"/>
                <a:gd name="T13" fmla="*/ 151 h 240"/>
                <a:gd name="T14" fmla="*/ 27 w 319"/>
                <a:gd name="T15" fmla="*/ 52 h 240"/>
                <a:gd name="T16" fmla="*/ 27 w 319"/>
                <a:gd name="T17" fmla="*/ 42 h 240"/>
                <a:gd name="T18" fmla="*/ 83 w 319"/>
                <a:gd name="T19" fmla="*/ 0 h 240"/>
                <a:gd name="T20" fmla="*/ 133 w 319"/>
                <a:gd name="T21" fmla="*/ 63 h 240"/>
                <a:gd name="T22" fmla="*/ 253 w 319"/>
                <a:gd name="T23" fmla="*/ 36 h 240"/>
                <a:gd name="T24" fmla="*/ 279 w 319"/>
                <a:gd name="T25" fmla="*/ 30 h 240"/>
                <a:gd name="T26" fmla="*/ 291 w 319"/>
                <a:gd name="T27" fmla="*/ 92 h 240"/>
                <a:gd name="T28" fmla="*/ 275 w 319"/>
                <a:gd name="T29" fmla="*/ 112 h 240"/>
                <a:gd name="T30" fmla="*/ 252 w 319"/>
                <a:gd name="T31" fmla="*/ 207 h 240"/>
                <a:gd name="T32" fmla="*/ 228 w 319"/>
                <a:gd name="T33" fmla="*/ 23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9" h="240">
                  <a:moveTo>
                    <a:pt x="228" y="231"/>
                  </a:moveTo>
                  <a:cubicBezTo>
                    <a:pt x="225" y="226"/>
                    <a:pt x="222" y="220"/>
                    <a:pt x="218" y="215"/>
                  </a:cubicBezTo>
                  <a:cubicBezTo>
                    <a:pt x="199" y="182"/>
                    <a:pt x="175" y="196"/>
                    <a:pt x="151" y="209"/>
                  </a:cubicBezTo>
                  <a:cubicBezTo>
                    <a:pt x="145" y="208"/>
                    <a:pt x="140" y="208"/>
                    <a:pt x="135" y="208"/>
                  </a:cubicBezTo>
                  <a:cubicBezTo>
                    <a:pt x="116" y="188"/>
                    <a:pt x="111" y="162"/>
                    <a:pt x="100" y="138"/>
                  </a:cubicBezTo>
                  <a:cubicBezTo>
                    <a:pt x="95" y="127"/>
                    <a:pt x="96" y="113"/>
                    <a:pt x="82" y="107"/>
                  </a:cubicBezTo>
                  <a:cubicBezTo>
                    <a:pt x="57" y="125"/>
                    <a:pt x="33" y="144"/>
                    <a:pt x="0" y="151"/>
                  </a:cubicBezTo>
                  <a:cubicBezTo>
                    <a:pt x="1" y="115"/>
                    <a:pt x="17" y="84"/>
                    <a:pt x="27" y="52"/>
                  </a:cubicBezTo>
                  <a:cubicBezTo>
                    <a:pt x="25" y="49"/>
                    <a:pt x="25" y="46"/>
                    <a:pt x="27" y="42"/>
                  </a:cubicBezTo>
                  <a:cubicBezTo>
                    <a:pt x="49" y="33"/>
                    <a:pt x="61" y="10"/>
                    <a:pt x="83" y="0"/>
                  </a:cubicBezTo>
                  <a:cubicBezTo>
                    <a:pt x="128" y="6"/>
                    <a:pt x="128" y="6"/>
                    <a:pt x="133" y="63"/>
                  </a:cubicBezTo>
                  <a:cubicBezTo>
                    <a:pt x="177" y="72"/>
                    <a:pt x="211" y="37"/>
                    <a:pt x="253" y="36"/>
                  </a:cubicBezTo>
                  <a:cubicBezTo>
                    <a:pt x="262" y="35"/>
                    <a:pt x="270" y="30"/>
                    <a:pt x="279" y="30"/>
                  </a:cubicBezTo>
                  <a:cubicBezTo>
                    <a:pt x="319" y="44"/>
                    <a:pt x="294" y="70"/>
                    <a:pt x="291" y="92"/>
                  </a:cubicBezTo>
                  <a:cubicBezTo>
                    <a:pt x="286" y="99"/>
                    <a:pt x="273" y="102"/>
                    <a:pt x="275" y="112"/>
                  </a:cubicBezTo>
                  <a:cubicBezTo>
                    <a:pt x="282" y="148"/>
                    <a:pt x="260" y="176"/>
                    <a:pt x="252" y="207"/>
                  </a:cubicBezTo>
                  <a:cubicBezTo>
                    <a:pt x="243" y="215"/>
                    <a:pt x="254" y="240"/>
                    <a:pt x="228" y="231"/>
                  </a:cubicBezTo>
                  <a:close/>
                </a:path>
              </a:pathLst>
            </a:custGeom>
            <a:solidFill>
              <a:srgbClr val="E8C3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2" name="Freeform 140"/>
            <p:cNvSpPr/>
            <p:nvPr/>
          </p:nvSpPr>
          <p:spPr bwMode="auto">
            <a:xfrm>
              <a:off x="9698038" y="6180138"/>
              <a:ext cx="133350" cy="214313"/>
            </a:xfrm>
            <a:custGeom>
              <a:avLst/>
              <a:gdLst>
                <a:gd name="T0" fmla="*/ 57 w 110"/>
                <a:gd name="T1" fmla="*/ 14 h 177"/>
                <a:gd name="T2" fmla="*/ 79 w 110"/>
                <a:gd name="T3" fmla="*/ 18 h 177"/>
                <a:gd name="T4" fmla="*/ 110 w 110"/>
                <a:gd name="T5" fmla="*/ 115 h 177"/>
                <a:gd name="T6" fmla="*/ 75 w 110"/>
                <a:gd name="T7" fmla="*/ 120 h 177"/>
                <a:gd name="T8" fmla="*/ 83 w 110"/>
                <a:gd name="T9" fmla="*/ 144 h 177"/>
                <a:gd name="T10" fmla="*/ 88 w 110"/>
                <a:gd name="T11" fmla="*/ 166 h 177"/>
                <a:gd name="T12" fmla="*/ 56 w 110"/>
                <a:gd name="T13" fmla="*/ 173 h 177"/>
                <a:gd name="T14" fmla="*/ 43 w 110"/>
                <a:gd name="T15" fmla="*/ 153 h 177"/>
                <a:gd name="T16" fmla="*/ 18 w 110"/>
                <a:gd name="T17" fmla="*/ 121 h 177"/>
                <a:gd name="T18" fmla="*/ 12 w 110"/>
                <a:gd name="T19" fmla="*/ 100 h 177"/>
                <a:gd name="T20" fmla="*/ 53 w 110"/>
                <a:gd name="T21" fmla="*/ 62 h 177"/>
                <a:gd name="T22" fmla="*/ 57 w 110"/>
                <a:gd name="T23" fmla="*/ 14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0" h="177">
                  <a:moveTo>
                    <a:pt x="57" y="14"/>
                  </a:moveTo>
                  <a:cubicBezTo>
                    <a:pt x="65" y="9"/>
                    <a:pt x="77" y="0"/>
                    <a:pt x="79" y="18"/>
                  </a:cubicBezTo>
                  <a:cubicBezTo>
                    <a:pt x="83" y="53"/>
                    <a:pt x="104" y="81"/>
                    <a:pt x="110" y="115"/>
                  </a:cubicBezTo>
                  <a:cubicBezTo>
                    <a:pt x="98" y="120"/>
                    <a:pt x="84" y="105"/>
                    <a:pt x="75" y="120"/>
                  </a:cubicBezTo>
                  <a:cubicBezTo>
                    <a:pt x="69" y="129"/>
                    <a:pt x="77" y="137"/>
                    <a:pt x="83" y="144"/>
                  </a:cubicBezTo>
                  <a:cubicBezTo>
                    <a:pt x="88" y="150"/>
                    <a:pt x="99" y="157"/>
                    <a:pt x="88" y="166"/>
                  </a:cubicBezTo>
                  <a:cubicBezTo>
                    <a:pt x="79" y="174"/>
                    <a:pt x="68" y="177"/>
                    <a:pt x="56" y="173"/>
                  </a:cubicBezTo>
                  <a:cubicBezTo>
                    <a:pt x="47" y="170"/>
                    <a:pt x="40" y="163"/>
                    <a:pt x="43" y="153"/>
                  </a:cubicBezTo>
                  <a:cubicBezTo>
                    <a:pt x="52" y="128"/>
                    <a:pt x="41" y="122"/>
                    <a:pt x="18" y="121"/>
                  </a:cubicBezTo>
                  <a:cubicBezTo>
                    <a:pt x="0" y="120"/>
                    <a:pt x="4" y="109"/>
                    <a:pt x="12" y="100"/>
                  </a:cubicBezTo>
                  <a:cubicBezTo>
                    <a:pt x="25" y="87"/>
                    <a:pt x="32" y="70"/>
                    <a:pt x="53" y="62"/>
                  </a:cubicBezTo>
                  <a:cubicBezTo>
                    <a:pt x="80" y="52"/>
                    <a:pt x="46" y="30"/>
                    <a:pt x="57" y="14"/>
                  </a:cubicBezTo>
                  <a:close/>
                </a:path>
              </a:pathLst>
            </a:custGeom>
            <a:solidFill>
              <a:srgbClr val="FBE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3" name="Freeform 141"/>
            <p:cNvSpPr/>
            <p:nvPr/>
          </p:nvSpPr>
          <p:spPr bwMode="auto">
            <a:xfrm>
              <a:off x="9994900" y="6080125"/>
              <a:ext cx="149225" cy="168275"/>
            </a:xfrm>
            <a:custGeom>
              <a:avLst/>
              <a:gdLst>
                <a:gd name="T0" fmla="*/ 20 w 123"/>
                <a:gd name="T1" fmla="*/ 82 h 139"/>
                <a:gd name="T2" fmla="*/ 13 w 123"/>
                <a:gd name="T3" fmla="*/ 62 h 139"/>
                <a:gd name="T4" fmla="*/ 11 w 123"/>
                <a:gd name="T5" fmla="*/ 26 h 139"/>
                <a:gd name="T6" fmla="*/ 87 w 123"/>
                <a:gd name="T7" fmla="*/ 15 h 139"/>
                <a:gd name="T8" fmla="*/ 92 w 123"/>
                <a:gd name="T9" fmla="*/ 23 h 139"/>
                <a:gd name="T10" fmla="*/ 97 w 123"/>
                <a:gd name="T11" fmla="*/ 42 h 139"/>
                <a:gd name="T12" fmla="*/ 114 w 123"/>
                <a:gd name="T13" fmla="*/ 100 h 139"/>
                <a:gd name="T14" fmla="*/ 116 w 123"/>
                <a:gd name="T15" fmla="*/ 129 h 139"/>
                <a:gd name="T16" fmla="*/ 88 w 123"/>
                <a:gd name="T17" fmla="*/ 125 h 139"/>
                <a:gd name="T18" fmla="*/ 66 w 123"/>
                <a:gd name="T19" fmla="*/ 119 h 139"/>
                <a:gd name="T20" fmla="*/ 20 w 123"/>
                <a:gd name="T21" fmla="*/ 8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" h="139">
                  <a:moveTo>
                    <a:pt x="20" y="82"/>
                  </a:moveTo>
                  <a:cubicBezTo>
                    <a:pt x="7" y="79"/>
                    <a:pt x="0" y="71"/>
                    <a:pt x="13" y="62"/>
                  </a:cubicBezTo>
                  <a:cubicBezTo>
                    <a:pt x="32" y="48"/>
                    <a:pt x="22" y="38"/>
                    <a:pt x="11" y="26"/>
                  </a:cubicBezTo>
                  <a:cubicBezTo>
                    <a:pt x="24" y="6"/>
                    <a:pt x="66" y="0"/>
                    <a:pt x="87" y="15"/>
                  </a:cubicBezTo>
                  <a:cubicBezTo>
                    <a:pt x="89" y="17"/>
                    <a:pt x="91" y="20"/>
                    <a:pt x="92" y="23"/>
                  </a:cubicBezTo>
                  <a:cubicBezTo>
                    <a:pt x="95" y="29"/>
                    <a:pt x="97" y="35"/>
                    <a:pt x="97" y="42"/>
                  </a:cubicBezTo>
                  <a:cubicBezTo>
                    <a:pt x="102" y="61"/>
                    <a:pt x="108" y="81"/>
                    <a:pt x="114" y="100"/>
                  </a:cubicBezTo>
                  <a:cubicBezTo>
                    <a:pt x="117" y="110"/>
                    <a:pt x="123" y="120"/>
                    <a:pt x="116" y="129"/>
                  </a:cubicBezTo>
                  <a:cubicBezTo>
                    <a:pt x="107" y="139"/>
                    <a:pt x="98" y="126"/>
                    <a:pt x="88" y="125"/>
                  </a:cubicBezTo>
                  <a:cubicBezTo>
                    <a:pt x="81" y="125"/>
                    <a:pt x="74" y="121"/>
                    <a:pt x="66" y="119"/>
                  </a:cubicBezTo>
                  <a:cubicBezTo>
                    <a:pt x="52" y="105"/>
                    <a:pt x="42" y="86"/>
                    <a:pt x="20" y="82"/>
                  </a:cubicBezTo>
                  <a:close/>
                </a:path>
              </a:pathLst>
            </a:custGeom>
            <a:solidFill>
              <a:srgbClr val="E3B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4" name="Freeform 142"/>
            <p:cNvSpPr/>
            <p:nvPr/>
          </p:nvSpPr>
          <p:spPr bwMode="auto">
            <a:xfrm>
              <a:off x="9353550" y="6061075"/>
              <a:ext cx="374650" cy="282575"/>
            </a:xfrm>
            <a:custGeom>
              <a:avLst/>
              <a:gdLst>
                <a:gd name="T0" fmla="*/ 290 w 310"/>
                <a:gd name="T1" fmla="*/ 51 h 234"/>
                <a:gd name="T2" fmla="*/ 288 w 310"/>
                <a:gd name="T3" fmla="*/ 58 h 234"/>
                <a:gd name="T4" fmla="*/ 93 w 310"/>
                <a:gd name="T5" fmla="*/ 179 h 234"/>
                <a:gd name="T6" fmla="*/ 26 w 310"/>
                <a:gd name="T7" fmla="*/ 227 h 234"/>
                <a:gd name="T8" fmla="*/ 19 w 310"/>
                <a:gd name="T9" fmla="*/ 228 h 234"/>
                <a:gd name="T10" fmla="*/ 3 w 310"/>
                <a:gd name="T11" fmla="*/ 218 h 234"/>
                <a:gd name="T12" fmla="*/ 29 w 310"/>
                <a:gd name="T13" fmla="*/ 191 h 234"/>
                <a:gd name="T14" fmla="*/ 243 w 310"/>
                <a:gd name="T15" fmla="*/ 43 h 234"/>
                <a:gd name="T16" fmla="*/ 261 w 310"/>
                <a:gd name="T17" fmla="*/ 19 h 234"/>
                <a:gd name="T18" fmla="*/ 294 w 310"/>
                <a:gd name="T19" fmla="*/ 3 h 234"/>
                <a:gd name="T20" fmla="*/ 290 w 310"/>
                <a:gd name="T21" fmla="*/ 5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0" h="234">
                  <a:moveTo>
                    <a:pt x="290" y="51"/>
                  </a:moveTo>
                  <a:cubicBezTo>
                    <a:pt x="290" y="53"/>
                    <a:pt x="289" y="56"/>
                    <a:pt x="288" y="58"/>
                  </a:cubicBezTo>
                  <a:cubicBezTo>
                    <a:pt x="219" y="91"/>
                    <a:pt x="154" y="132"/>
                    <a:pt x="93" y="179"/>
                  </a:cubicBezTo>
                  <a:cubicBezTo>
                    <a:pt x="72" y="197"/>
                    <a:pt x="42" y="202"/>
                    <a:pt x="26" y="227"/>
                  </a:cubicBezTo>
                  <a:cubicBezTo>
                    <a:pt x="23" y="228"/>
                    <a:pt x="21" y="228"/>
                    <a:pt x="19" y="228"/>
                  </a:cubicBezTo>
                  <a:cubicBezTo>
                    <a:pt x="8" y="234"/>
                    <a:pt x="0" y="232"/>
                    <a:pt x="3" y="218"/>
                  </a:cubicBezTo>
                  <a:cubicBezTo>
                    <a:pt x="6" y="205"/>
                    <a:pt x="17" y="198"/>
                    <a:pt x="29" y="191"/>
                  </a:cubicBezTo>
                  <a:cubicBezTo>
                    <a:pt x="104" y="148"/>
                    <a:pt x="169" y="89"/>
                    <a:pt x="243" y="43"/>
                  </a:cubicBezTo>
                  <a:cubicBezTo>
                    <a:pt x="252" y="37"/>
                    <a:pt x="256" y="27"/>
                    <a:pt x="261" y="19"/>
                  </a:cubicBezTo>
                  <a:cubicBezTo>
                    <a:pt x="269" y="8"/>
                    <a:pt x="280" y="0"/>
                    <a:pt x="294" y="3"/>
                  </a:cubicBezTo>
                  <a:cubicBezTo>
                    <a:pt x="310" y="20"/>
                    <a:pt x="283" y="34"/>
                    <a:pt x="290" y="51"/>
                  </a:cubicBezTo>
                  <a:close/>
                </a:path>
              </a:pathLst>
            </a:custGeom>
            <a:solidFill>
              <a:srgbClr val="6C7F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5" name="Freeform 143"/>
            <p:cNvSpPr/>
            <p:nvPr/>
          </p:nvSpPr>
          <p:spPr bwMode="auto">
            <a:xfrm>
              <a:off x="9832975" y="6270625"/>
              <a:ext cx="98425" cy="109538"/>
            </a:xfrm>
            <a:custGeom>
              <a:avLst/>
              <a:gdLst>
                <a:gd name="T0" fmla="*/ 15 w 82"/>
                <a:gd name="T1" fmla="*/ 42 h 91"/>
                <a:gd name="T2" fmla="*/ 21 w 82"/>
                <a:gd name="T3" fmla="*/ 37 h 91"/>
                <a:gd name="T4" fmla="*/ 82 w 82"/>
                <a:gd name="T5" fmla="*/ 48 h 91"/>
                <a:gd name="T6" fmla="*/ 66 w 82"/>
                <a:gd name="T7" fmla="*/ 68 h 91"/>
                <a:gd name="T8" fmla="*/ 35 w 82"/>
                <a:gd name="T9" fmla="*/ 82 h 91"/>
                <a:gd name="T10" fmla="*/ 15 w 82"/>
                <a:gd name="T11" fmla="*/ 4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91">
                  <a:moveTo>
                    <a:pt x="15" y="42"/>
                  </a:moveTo>
                  <a:cubicBezTo>
                    <a:pt x="17" y="40"/>
                    <a:pt x="19" y="39"/>
                    <a:pt x="21" y="37"/>
                  </a:cubicBezTo>
                  <a:cubicBezTo>
                    <a:pt x="57" y="0"/>
                    <a:pt x="57" y="0"/>
                    <a:pt x="82" y="48"/>
                  </a:cubicBezTo>
                  <a:cubicBezTo>
                    <a:pt x="77" y="55"/>
                    <a:pt x="71" y="62"/>
                    <a:pt x="66" y="68"/>
                  </a:cubicBezTo>
                  <a:cubicBezTo>
                    <a:pt x="58" y="78"/>
                    <a:pt x="49" y="91"/>
                    <a:pt x="35" y="82"/>
                  </a:cubicBezTo>
                  <a:cubicBezTo>
                    <a:pt x="21" y="74"/>
                    <a:pt x="0" y="65"/>
                    <a:pt x="15" y="42"/>
                  </a:cubicBezTo>
                  <a:close/>
                </a:path>
              </a:pathLst>
            </a:custGeom>
            <a:solidFill>
              <a:srgbClr val="FBE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6" name="Freeform 144"/>
            <p:cNvSpPr/>
            <p:nvPr/>
          </p:nvSpPr>
          <p:spPr bwMode="auto">
            <a:xfrm>
              <a:off x="9807575" y="6394450"/>
              <a:ext cx="88900" cy="76200"/>
            </a:xfrm>
            <a:custGeom>
              <a:avLst/>
              <a:gdLst>
                <a:gd name="T0" fmla="*/ 74 w 74"/>
                <a:gd name="T1" fmla="*/ 18 h 63"/>
                <a:gd name="T2" fmla="*/ 11 w 74"/>
                <a:gd name="T3" fmla="*/ 60 h 63"/>
                <a:gd name="T4" fmla="*/ 8 w 74"/>
                <a:gd name="T5" fmla="*/ 59 h 63"/>
                <a:gd name="T6" fmla="*/ 3 w 74"/>
                <a:gd name="T7" fmla="*/ 44 h 63"/>
                <a:gd name="T8" fmla="*/ 61 w 74"/>
                <a:gd name="T9" fmla="*/ 1 h 63"/>
                <a:gd name="T10" fmla="*/ 74 w 74"/>
                <a:gd name="T11" fmla="*/ 1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3">
                  <a:moveTo>
                    <a:pt x="74" y="18"/>
                  </a:moveTo>
                  <a:cubicBezTo>
                    <a:pt x="72" y="32"/>
                    <a:pt x="26" y="63"/>
                    <a:pt x="11" y="60"/>
                  </a:cubicBezTo>
                  <a:cubicBezTo>
                    <a:pt x="10" y="59"/>
                    <a:pt x="9" y="59"/>
                    <a:pt x="8" y="59"/>
                  </a:cubicBezTo>
                  <a:cubicBezTo>
                    <a:pt x="0" y="56"/>
                    <a:pt x="0" y="51"/>
                    <a:pt x="3" y="44"/>
                  </a:cubicBezTo>
                  <a:cubicBezTo>
                    <a:pt x="16" y="20"/>
                    <a:pt x="34" y="4"/>
                    <a:pt x="61" y="1"/>
                  </a:cubicBezTo>
                  <a:cubicBezTo>
                    <a:pt x="69" y="0"/>
                    <a:pt x="74" y="9"/>
                    <a:pt x="74" y="18"/>
                  </a:cubicBezTo>
                  <a:close/>
                </a:path>
              </a:pathLst>
            </a:custGeom>
            <a:solidFill>
              <a:srgbClr val="FBE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7" name="Freeform 145"/>
            <p:cNvSpPr/>
            <p:nvPr/>
          </p:nvSpPr>
          <p:spPr bwMode="auto">
            <a:xfrm>
              <a:off x="9929813" y="6318250"/>
              <a:ext cx="57150" cy="63500"/>
            </a:xfrm>
            <a:custGeom>
              <a:avLst/>
              <a:gdLst>
                <a:gd name="T0" fmla="*/ 11 w 47"/>
                <a:gd name="T1" fmla="*/ 24 h 52"/>
                <a:gd name="T2" fmla="*/ 35 w 47"/>
                <a:gd name="T3" fmla="*/ 0 h 52"/>
                <a:gd name="T4" fmla="*/ 39 w 47"/>
                <a:gd name="T5" fmla="*/ 32 h 52"/>
                <a:gd name="T6" fmla="*/ 16 w 47"/>
                <a:gd name="T7" fmla="*/ 50 h 52"/>
                <a:gd name="T8" fmla="*/ 11 w 47"/>
                <a:gd name="T9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2">
                  <a:moveTo>
                    <a:pt x="11" y="24"/>
                  </a:moveTo>
                  <a:cubicBezTo>
                    <a:pt x="27" y="24"/>
                    <a:pt x="25" y="6"/>
                    <a:pt x="35" y="0"/>
                  </a:cubicBezTo>
                  <a:cubicBezTo>
                    <a:pt x="34" y="11"/>
                    <a:pt x="47" y="22"/>
                    <a:pt x="39" y="32"/>
                  </a:cubicBezTo>
                  <a:cubicBezTo>
                    <a:pt x="33" y="40"/>
                    <a:pt x="28" y="52"/>
                    <a:pt x="16" y="50"/>
                  </a:cubicBezTo>
                  <a:cubicBezTo>
                    <a:pt x="0" y="46"/>
                    <a:pt x="13" y="33"/>
                    <a:pt x="11" y="24"/>
                  </a:cubicBezTo>
                  <a:close/>
                </a:path>
              </a:pathLst>
            </a:custGeom>
            <a:solidFill>
              <a:srgbClr val="FBE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8" name="Freeform 146"/>
            <p:cNvSpPr/>
            <p:nvPr/>
          </p:nvSpPr>
          <p:spPr bwMode="auto">
            <a:xfrm>
              <a:off x="10201275" y="5634038"/>
              <a:ext cx="447675" cy="498475"/>
            </a:xfrm>
            <a:custGeom>
              <a:avLst/>
              <a:gdLst>
                <a:gd name="T0" fmla="*/ 174 w 371"/>
                <a:gd name="T1" fmla="*/ 413 h 413"/>
                <a:gd name="T2" fmla="*/ 129 w 371"/>
                <a:gd name="T3" fmla="*/ 394 h 413"/>
                <a:gd name="T4" fmla="*/ 65 w 371"/>
                <a:gd name="T5" fmla="*/ 389 h 413"/>
                <a:gd name="T6" fmla="*/ 32 w 371"/>
                <a:gd name="T7" fmla="*/ 362 h 413"/>
                <a:gd name="T8" fmla="*/ 70 w 371"/>
                <a:gd name="T9" fmla="*/ 303 h 413"/>
                <a:gd name="T10" fmla="*/ 85 w 371"/>
                <a:gd name="T11" fmla="*/ 302 h 413"/>
                <a:gd name="T12" fmla="*/ 128 w 371"/>
                <a:gd name="T13" fmla="*/ 289 h 413"/>
                <a:gd name="T14" fmla="*/ 98 w 371"/>
                <a:gd name="T15" fmla="*/ 259 h 413"/>
                <a:gd name="T16" fmla="*/ 73 w 371"/>
                <a:gd name="T17" fmla="*/ 186 h 413"/>
                <a:gd name="T18" fmla="*/ 77 w 371"/>
                <a:gd name="T19" fmla="*/ 176 h 413"/>
                <a:gd name="T20" fmla="*/ 89 w 371"/>
                <a:gd name="T21" fmla="*/ 150 h 413"/>
                <a:gd name="T22" fmla="*/ 59 w 371"/>
                <a:gd name="T23" fmla="*/ 157 h 413"/>
                <a:gd name="T24" fmla="*/ 16 w 371"/>
                <a:gd name="T25" fmla="*/ 160 h 413"/>
                <a:gd name="T26" fmla="*/ 20 w 371"/>
                <a:gd name="T27" fmla="*/ 119 h 413"/>
                <a:gd name="T28" fmla="*/ 33 w 371"/>
                <a:gd name="T29" fmla="*/ 62 h 413"/>
                <a:gd name="T30" fmla="*/ 89 w 371"/>
                <a:gd name="T31" fmla="*/ 61 h 413"/>
                <a:gd name="T32" fmla="*/ 103 w 371"/>
                <a:gd name="T33" fmla="*/ 110 h 413"/>
                <a:gd name="T34" fmla="*/ 167 w 371"/>
                <a:gd name="T35" fmla="*/ 47 h 413"/>
                <a:gd name="T36" fmla="*/ 207 w 371"/>
                <a:gd name="T37" fmla="*/ 53 h 413"/>
                <a:gd name="T38" fmla="*/ 262 w 371"/>
                <a:gd name="T39" fmla="*/ 25 h 413"/>
                <a:gd name="T40" fmla="*/ 282 w 371"/>
                <a:gd name="T41" fmla="*/ 15 h 413"/>
                <a:gd name="T42" fmla="*/ 336 w 371"/>
                <a:gd name="T43" fmla="*/ 43 h 413"/>
                <a:gd name="T44" fmla="*/ 338 w 371"/>
                <a:gd name="T45" fmla="*/ 100 h 413"/>
                <a:gd name="T46" fmla="*/ 353 w 371"/>
                <a:gd name="T47" fmla="*/ 138 h 413"/>
                <a:gd name="T48" fmla="*/ 367 w 371"/>
                <a:gd name="T49" fmla="*/ 196 h 413"/>
                <a:gd name="T50" fmla="*/ 344 w 371"/>
                <a:gd name="T51" fmla="*/ 230 h 413"/>
                <a:gd name="T52" fmla="*/ 366 w 371"/>
                <a:gd name="T53" fmla="*/ 252 h 413"/>
                <a:gd name="T54" fmla="*/ 311 w 371"/>
                <a:gd name="T55" fmla="*/ 263 h 413"/>
                <a:gd name="T56" fmla="*/ 255 w 371"/>
                <a:gd name="T57" fmla="*/ 300 h 413"/>
                <a:gd name="T58" fmla="*/ 205 w 371"/>
                <a:gd name="T59" fmla="*/ 366 h 413"/>
                <a:gd name="T60" fmla="*/ 174 w 371"/>
                <a:gd name="T61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1" h="413">
                  <a:moveTo>
                    <a:pt x="174" y="413"/>
                  </a:moveTo>
                  <a:cubicBezTo>
                    <a:pt x="173" y="375"/>
                    <a:pt x="138" y="394"/>
                    <a:pt x="129" y="394"/>
                  </a:cubicBezTo>
                  <a:cubicBezTo>
                    <a:pt x="106" y="396"/>
                    <a:pt x="86" y="389"/>
                    <a:pt x="65" y="389"/>
                  </a:cubicBezTo>
                  <a:cubicBezTo>
                    <a:pt x="45" y="392"/>
                    <a:pt x="39" y="376"/>
                    <a:pt x="32" y="362"/>
                  </a:cubicBezTo>
                  <a:cubicBezTo>
                    <a:pt x="21" y="324"/>
                    <a:pt x="31" y="308"/>
                    <a:pt x="70" y="303"/>
                  </a:cubicBezTo>
                  <a:cubicBezTo>
                    <a:pt x="75" y="302"/>
                    <a:pt x="80" y="303"/>
                    <a:pt x="85" y="302"/>
                  </a:cubicBezTo>
                  <a:cubicBezTo>
                    <a:pt x="100" y="300"/>
                    <a:pt x="123" y="309"/>
                    <a:pt x="128" y="289"/>
                  </a:cubicBezTo>
                  <a:cubicBezTo>
                    <a:pt x="132" y="274"/>
                    <a:pt x="110" y="267"/>
                    <a:pt x="98" y="259"/>
                  </a:cubicBezTo>
                  <a:cubicBezTo>
                    <a:pt x="56" y="231"/>
                    <a:pt x="56" y="231"/>
                    <a:pt x="73" y="186"/>
                  </a:cubicBezTo>
                  <a:cubicBezTo>
                    <a:pt x="74" y="183"/>
                    <a:pt x="75" y="179"/>
                    <a:pt x="77" y="176"/>
                  </a:cubicBezTo>
                  <a:cubicBezTo>
                    <a:pt x="80" y="167"/>
                    <a:pt x="89" y="160"/>
                    <a:pt x="89" y="150"/>
                  </a:cubicBezTo>
                  <a:cubicBezTo>
                    <a:pt x="76" y="147"/>
                    <a:pt x="68" y="153"/>
                    <a:pt x="59" y="157"/>
                  </a:cubicBezTo>
                  <a:cubicBezTo>
                    <a:pt x="45" y="164"/>
                    <a:pt x="29" y="171"/>
                    <a:pt x="16" y="160"/>
                  </a:cubicBezTo>
                  <a:cubicBezTo>
                    <a:pt x="0" y="147"/>
                    <a:pt x="16" y="133"/>
                    <a:pt x="20" y="119"/>
                  </a:cubicBezTo>
                  <a:cubicBezTo>
                    <a:pt x="28" y="101"/>
                    <a:pt x="37" y="83"/>
                    <a:pt x="33" y="62"/>
                  </a:cubicBezTo>
                  <a:cubicBezTo>
                    <a:pt x="52" y="41"/>
                    <a:pt x="71" y="52"/>
                    <a:pt x="89" y="61"/>
                  </a:cubicBezTo>
                  <a:cubicBezTo>
                    <a:pt x="109" y="72"/>
                    <a:pt x="108" y="89"/>
                    <a:pt x="103" y="110"/>
                  </a:cubicBezTo>
                  <a:cubicBezTo>
                    <a:pt x="121" y="84"/>
                    <a:pt x="113" y="34"/>
                    <a:pt x="167" y="47"/>
                  </a:cubicBezTo>
                  <a:cubicBezTo>
                    <a:pt x="178" y="61"/>
                    <a:pt x="192" y="61"/>
                    <a:pt x="207" y="53"/>
                  </a:cubicBezTo>
                  <a:cubicBezTo>
                    <a:pt x="225" y="43"/>
                    <a:pt x="243" y="35"/>
                    <a:pt x="262" y="25"/>
                  </a:cubicBezTo>
                  <a:cubicBezTo>
                    <a:pt x="269" y="22"/>
                    <a:pt x="275" y="18"/>
                    <a:pt x="282" y="15"/>
                  </a:cubicBezTo>
                  <a:cubicBezTo>
                    <a:pt x="312" y="0"/>
                    <a:pt x="331" y="10"/>
                    <a:pt x="336" y="43"/>
                  </a:cubicBezTo>
                  <a:cubicBezTo>
                    <a:pt x="340" y="62"/>
                    <a:pt x="338" y="81"/>
                    <a:pt x="338" y="100"/>
                  </a:cubicBezTo>
                  <a:cubicBezTo>
                    <a:pt x="338" y="115"/>
                    <a:pt x="340" y="129"/>
                    <a:pt x="353" y="138"/>
                  </a:cubicBezTo>
                  <a:cubicBezTo>
                    <a:pt x="367" y="155"/>
                    <a:pt x="369" y="175"/>
                    <a:pt x="367" y="196"/>
                  </a:cubicBezTo>
                  <a:cubicBezTo>
                    <a:pt x="365" y="211"/>
                    <a:pt x="354" y="220"/>
                    <a:pt x="344" y="230"/>
                  </a:cubicBezTo>
                  <a:cubicBezTo>
                    <a:pt x="356" y="232"/>
                    <a:pt x="371" y="233"/>
                    <a:pt x="366" y="252"/>
                  </a:cubicBezTo>
                  <a:cubicBezTo>
                    <a:pt x="350" y="264"/>
                    <a:pt x="329" y="257"/>
                    <a:pt x="311" y="263"/>
                  </a:cubicBezTo>
                  <a:cubicBezTo>
                    <a:pt x="288" y="269"/>
                    <a:pt x="271" y="284"/>
                    <a:pt x="255" y="300"/>
                  </a:cubicBezTo>
                  <a:cubicBezTo>
                    <a:pt x="235" y="319"/>
                    <a:pt x="216" y="339"/>
                    <a:pt x="205" y="366"/>
                  </a:cubicBezTo>
                  <a:cubicBezTo>
                    <a:pt x="195" y="382"/>
                    <a:pt x="198" y="406"/>
                    <a:pt x="174" y="413"/>
                  </a:cubicBezTo>
                  <a:close/>
                </a:path>
              </a:pathLst>
            </a:custGeom>
            <a:solidFill>
              <a:srgbClr val="ACD0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9" name="Freeform 147"/>
            <p:cNvSpPr/>
            <p:nvPr/>
          </p:nvSpPr>
          <p:spPr bwMode="auto">
            <a:xfrm>
              <a:off x="9945688" y="5570538"/>
              <a:ext cx="396875" cy="584200"/>
            </a:xfrm>
            <a:custGeom>
              <a:avLst/>
              <a:gdLst>
                <a:gd name="T0" fmla="*/ 253 w 329"/>
                <a:gd name="T1" fmla="*/ 411 h 485"/>
                <a:gd name="T2" fmla="*/ 276 w 329"/>
                <a:gd name="T3" fmla="*/ 442 h 485"/>
                <a:gd name="T4" fmla="*/ 276 w 329"/>
                <a:gd name="T5" fmla="*/ 457 h 485"/>
                <a:gd name="T6" fmla="*/ 130 w 329"/>
                <a:gd name="T7" fmla="*/ 450 h 485"/>
                <a:gd name="T8" fmla="*/ 129 w 329"/>
                <a:gd name="T9" fmla="*/ 449 h 485"/>
                <a:gd name="T10" fmla="*/ 149 w 329"/>
                <a:gd name="T11" fmla="*/ 436 h 485"/>
                <a:gd name="T12" fmla="*/ 101 w 329"/>
                <a:gd name="T13" fmla="*/ 380 h 485"/>
                <a:gd name="T14" fmla="*/ 123 w 329"/>
                <a:gd name="T15" fmla="*/ 321 h 485"/>
                <a:gd name="T16" fmla="*/ 130 w 329"/>
                <a:gd name="T17" fmla="*/ 310 h 485"/>
                <a:gd name="T18" fmla="*/ 97 w 329"/>
                <a:gd name="T19" fmla="*/ 236 h 485"/>
                <a:gd name="T20" fmla="*/ 94 w 329"/>
                <a:gd name="T21" fmla="*/ 186 h 485"/>
                <a:gd name="T22" fmla="*/ 119 w 329"/>
                <a:gd name="T23" fmla="*/ 160 h 485"/>
                <a:gd name="T24" fmla="*/ 30 w 329"/>
                <a:gd name="T25" fmla="*/ 209 h 485"/>
                <a:gd name="T26" fmla="*/ 32 w 329"/>
                <a:gd name="T27" fmla="*/ 138 h 485"/>
                <a:gd name="T28" fmla="*/ 95 w 329"/>
                <a:gd name="T29" fmla="*/ 39 h 485"/>
                <a:gd name="T30" fmla="*/ 100 w 329"/>
                <a:gd name="T31" fmla="*/ 33 h 485"/>
                <a:gd name="T32" fmla="*/ 148 w 329"/>
                <a:gd name="T33" fmla="*/ 8 h 485"/>
                <a:gd name="T34" fmla="*/ 163 w 329"/>
                <a:gd name="T35" fmla="*/ 60 h 485"/>
                <a:gd name="T36" fmla="*/ 214 w 329"/>
                <a:gd name="T37" fmla="*/ 105 h 485"/>
                <a:gd name="T38" fmla="*/ 247 w 329"/>
                <a:gd name="T39" fmla="*/ 117 h 485"/>
                <a:gd name="T40" fmla="*/ 238 w 329"/>
                <a:gd name="T41" fmla="*/ 172 h 485"/>
                <a:gd name="T42" fmla="*/ 233 w 329"/>
                <a:gd name="T43" fmla="*/ 178 h 485"/>
                <a:gd name="T44" fmla="*/ 224 w 329"/>
                <a:gd name="T45" fmla="*/ 212 h 485"/>
                <a:gd name="T46" fmla="*/ 256 w 329"/>
                <a:gd name="T47" fmla="*/ 214 h 485"/>
                <a:gd name="T48" fmla="*/ 292 w 329"/>
                <a:gd name="T49" fmla="*/ 233 h 485"/>
                <a:gd name="T50" fmla="*/ 292 w 329"/>
                <a:gd name="T51" fmla="*/ 234 h 485"/>
                <a:gd name="T52" fmla="*/ 264 w 329"/>
                <a:gd name="T53" fmla="*/ 296 h 485"/>
                <a:gd name="T54" fmla="*/ 304 w 329"/>
                <a:gd name="T55" fmla="*/ 305 h 485"/>
                <a:gd name="T56" fmla="*/ 326 w 329"/>
                <a:gd name="T57" fmla="*/ 332 h 485"/>
                <a:gd name="T58" fmla="*/ 300 w 329"/>
                <a:gd name="T59" fmla="*/ 360 h 485"/>
                <a:gd name="T60" fmla="*/ 221 w 329"/>
                <a:gd name="T61" fmla="*/ 375 h 485"/>
                <a:gd name="T62" fmla="*/ 253 w 329"/>
                <a:gd name="T63" fmla="*/ 411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9" h="485">
                  <a:moveTo>
                    <a:pt x="253" y="411"/>
                  </a:moveTo>
                  <a:cubicBezTo>
                    <a:pt x="255" y="426"/>
                    <a:pt x="264" y="435"/>
                    <a:pt x="276" y="442"/>
                  </a:cubicBezTo>
                  <a:cubicBezTo>
                    <a:pt x="276" y="447"/>
                    <a:pt x="276" y="452"/>
                    <a:pt x="276" y="457"/>
                  </a:cubicBezTo>
                  <a:cubicBezTo>
                    <a:pt x="226" y="485"/>
                    <a:pt x="177" y="483"/>
                    <a:pt x="130" y="450"/>
                  </a:cubicBezTo>
                  <a:cubicBezTo>
                    <a:pt x="129" y="449"/>
                    <a:pt x="129" y="449"/>
                    <a:pt x="129" y="449"/>
                  </a:cubicBezTo>
                  <a:cubicBezTo>
                    <a:pt x="128" y="433"/>
                    <a:pt x="139" y="437"/>
                    <a:pt x="149" y="436"/>
                  </a:cubicBezTo>
                  <a:cubicBezTo>
                    <a:pt x="116" y="432"/>
                    <a:pt x="108" y="405"/>
                    <a:pt x="101" y="380"/>
                  </a:cubicBezTo>
                  <a:cubicBezTo>
                    <a:pt x="94" y="355"/>
                    <a:pt x="74" y="325"/>
                    <a:pt x="123" y="321"/>
                  </a:cubicBezTo>
                  <a:cubicBezTo>
                    <a:pt x="128" y="321"/>
                    <a:pt x="132" y="314"/>
                    <a:pt x="130" y="310"/>
                  </a:cubicBezTo>
                  <a:cubicBezTo>
                    <a:pt x="119" y="286"/>
                    <a:pt x="135" y="252"/>
                    <a:pt x="97" y="236"/>
                  </a:cubicBezTo>
                  <a:cubicBezTo>
                    <a:pt x="78" y="228"/>
                    <a:pt x="82" y="203"/>
                    <a:pt x="94" y="186"/>
                  </a:cubicBezTo>
                  <a:cubicBezTo>
                    <a:pt x="101" y="175"/>
                    <a:pt x="111" y="168"/>
                    <a:pt x="119" y="160"/>
                  </a:cubicBezTo>
                  <a:cubicBezTo>
                    <a:pt x="93" y="181"/>
                    <a:pt x="73" y="216"/>
                    <a:pt x="30" y="209"/>
                  </a:cubicBezTo>
                  <a:cubicBezTo>
                    <a:pt x="1" y="179"/>
                    <a:pt x="0" y="159"/>
                    <a:pt x="32" y="138"/>
                  </a:cubicBezTo>
                  <a:cubicBezTo>
                    <a:pt x="69" y="114"/>
                    <a:pt x="77" y="73"/>
                    <a:pt x="95" y="39"/>
                  </a:cubicBezTo>
                  <a:cubicBezTo>
                    <a:pt x="97" y="37"/>
                    <a:pt x="98" y="34"/>
                    <a:pt x="100" y="33"/>
                  </a:cubicBezTo>
                  <a:cubicBezTo>
                    <a:pt x="114" y="21"/>
                    <a:pt x="128" y="0"/>
                    <a:pt x="148" y="8"/>
                  </a:cubicBezTo>
                  <a:cubicBezTo>
                    <a:pt x="169" y="17"/>
                    <a:pt x="162" y="41"/>
                    <a:pt x="163" y="60"/>
                  </a:cubicBezTo>
                  <a:cubicBezTo>
                    <a:pt x="164" y="108"/>
                    <a:pt x="164" y="108"/>
                    <a:pt x="214" y="105"/>
                  </a:cubicBezTo>
                  <a:cubicBezTo>
                    <a:pt x="227" y="104"/>
                    <a:pt x="240" y="103"/>
                    <a:pt x="247" y="117"/>
                  </a:cubicBezTo>
                  <a:cubicBezTo>
                    <a:pt x="265" y="139"/>
                    <a:pt x="246" y="154"/>
                    <a:pt x="238" y="172"/>
                  </a:cubicBezTo>
                  <a:cubicBezTo>
                    <a:pt x="236" y="174"/>
                    <a:pt x="234" y="176"/>
                    <a:pt x="233" y="178"/>
                  </a:cubicBezTo>
                  <a:cubicBezTo>
                    <a:pt x="229" y="189"/>
                    <a:pt x="214" y="199"/>
                    <a:pt x="224" y="212"/>
                  </a:cubicBezTo>
                  <a:cubicBezTo>
                    <a:pt x="232" y="222"/>
                    <a:pt x="245" y="216"/>
                    <a:pt x="256" y="214"/>
                  </a:cubicBezTo>
                  <a:cubicBezTo>
                    <a:pt x="273" y="211"/>
                    <a:pt x="291" y="207"/>
                    <a:pt x="292" y="233"/>
                  </a:cubicBezTo>
                  <a:cubicBezTo>
                    <a:pt x="292" y="234"/>
                    <a:pt x="292" y="234"/>
                    <a:pt x="292" y="234"/>
                  </a:cubicBezTo>
                  <a:cubicBezTo>
                    <a:pt x="283" y="255"/>
                    <a:pt x="269" y="273"/>
                    <a:pt x="264" y="296"/>
                  </a:cubicBezTo>
                  <a:cubicBezTo>
                    <a:pt x="276" y="304"/>
                    <a:pt x="291" y="300"/>
                    <a:pt x="304" y="305"/>
                  </a:cubicBezTo>
                  <a:cubicBezTo>
                    <a:pt x="317" y="310"/>
                    <a:pt x="329" y="316"/>
                    <a:pt x="326" y="332"/>
                  </a:cubicBezTo>
                  <a:cubicBezTo>
                    <a:pt x="324" y="347"/>
                    <a:pt x="316" y="361"/>
                    <a:pt x="300" y="360"/>
                  </a:cubicBezTo>
                  <a:cubicBezTo>
                    <a:pt x="272" y="357"/>
                    <a:pt x="248" y="370"/>
                    <a:pt x="221" y="375"/>
                  </a:cubicBezTo>
                  <a:cubicBezTo>
                    <a:pt x="230" y="388"/>
                    <a:pt x="239" y="401"/>
                    <a:pt x="253" y="411"/>
                  </a:cubicBezTo>
                  <a:close/>
                </a:path>
              </a:pathLst>
            </a:custGeom>
            <a:solidFill>
              <a:srgbClr val="E3B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0" name="Freeform 148"/>
            <p:cNvSpPr/>
            <p:nvPr/>
          </p:nvSpPr>
          <p:spPr bwMode="auto">
            <a:xfrm>
              <a:off x="10326688" y="6059488"/>
              <a:ext cx="273050" cy="342900"/>
            </a:xfrm>
            <a:custGeom>
              <a:avLst/>
              <a:gdLst>
                <a:gd name="T0" fmla="*/ 69 w 226"/>
                <a:gd name="T1" fmla="*/ 60 h 283"/>
                <a:gd name="T2" fmla="*/ 93 w 226"/>
                <a:gd name="T3" fmla="*/ 5 h 283"/>
                <a:gd name="T4" fmla="*/ 108 w 226"/>
                <a:gd name="T5" fmla="*/ 3 h 283"/>
                <a:gd name="T6" fmla="*/ 117 w 226"/>
                <a:gd name="T7" fmla="*/ 28 h 283"/>
                <a:gd name="T8" fmla="*/ 178 w 226"/>
                <a:gd name="T9" fmla="*/ 88 h 283"/>
                <a:gd name="T10" fmla="*/ 226 w 226"/>
                <a:gd name="T11" fmla="*/ 103 h 283"/>
                <a:gd name="T12" fmla="*/ 127 w 226"/>
                <a:gd name="T13" fmla="*/ 218 h 283"/>
                <a:gd name="T14" fmla="*/ 105 w 226"/>
                <a:gd name="T15" fmla="*/ 233 h 283"/>
                <a:gd name="T16" fmla="*/ 0 w 226"/>
                <a:gd name="T17" fmla="*/ 267 h 283"/>
                <a:gd name="T18" fmla="*/ 55 w 226"/>
                <a:gd name="T19" fmla="*/ 126 h 283"/>
                <a:gd name="T20" fmla="*/ 69 w 226"/>
                <a:gd name="T21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283">
                  <a:moveTo>
                    <a:pt x="69" y="60"/>
                  </a:moveTo>
                  <a:cubicBezTo>
                    <a:pt x="77" y="41"/>
                    <a:pt x="85" y="23"/>
                    <a:pt x="93" y="5"/>
                  </a:cubicBezTo>
                  <a:cubicBezTo>
                    <a:pt x="97" y="1"/>
                    <a:pt x="102" y="0"/>
                    <a:pt x="108" y="3"/>
                  </a:cubicBezTo>
                  <a:cubicBezTo>
                    <a:pt x="114" y="10"/>
                    <a:pt x="115" y="19"/>
                    <a:pt x="117" y="28"/>
                  </a:cubicBezTo>
                  <a:cubicBezTo>
                    <a:pt x="123" y="72"/>
                    <a:pt x="135" y="82"/>
                    <a:pt x="178" y="88"/>
                  </a:cubicBezTo>
                  <a:cubicBezTo>
                    <a:pt x="195" y="89"/>
                    <a:pt x="215" y="83"/>
                    <a:pt x="226" y="103"/>
                  </a:cubicBezTo>
                  <a:cubicBezTo>
                    <a:pt x="218" y="164"/>
                    <a:pt x="168" y="187"/>
                    <a:pt x="127" y="218"/>
                  </a:cubicBezTo>
                  <a:cubicBezTo>
                    <a:pt x="120" y="223"/>
                    <a:pt x="110" y="224"/>
                    <a:pt x="105" y="233"/>
                  </a:cubicBezTo>
                  <a:cubicBezTo>
                    <a:pt x="80" y="275"/>
                    <a:pt x="44" y="283"/>
                    <a:pt x="0" y="267"/>
                  </a:cubicBezTo>
                  <a:cubicBezTo>
                    <a:pt x="16" y="219"/>
                    <a:pt x="42" y="175"/>
                    <a:pt x="55" y="126"/>
                  </a:cubicBezTo>
                  <a:cubicBezTo>
                    <a:pt x="61" y="104"/>
                    <a:pt x="70" y="83"/>
                    <a:pt x="69" y="60"/>
                  </a:cubicBezTo>
                  <a:close/>
                </a:path>
              </a:pathLst>
            </a:custGeom>
            <a:solidFill>
              <a:srgbClr val="88B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1" name="Freeform 149"/>
            <p:cNvSpPr/>
            <p:nvPr/>
          </p:nvSpPr>
          <p:spPr bwMode="auto">
            <a:xfrm>
              <a:off x="10301288" y="6180138"/>
              <a:ext cx="328613" cy="266700"/>
            </a:xfrm>
            <a:custGeom>
              <a:avLst/>
              <a:gdLst>
                <a:gd name="T0" fmla="*/ 22 w 272"/>
                <a:gd name="T1" fmla="*/ 168 h 221"/>
                <a:gd name="T2" fmla="*/ 49 w 272"/>
                <a:gd name="T3" fmla="*/ 158 h 221"/>
                <a:gd name="T4" fmla="*/ 116 w 272"/>
                <a:gd name="T5" fmla="*/ 131 h 221"/>
                <a:gd name="T6" fmla="*/ 127 w 272"/>
                <a:gd name="T7" fmla="*/ 115 h 221"/>
                <a:gd name="T8" fmla="*/ 244 w 272"/>
                <a:gd name="T9" fmla="*/ 6 h 221"/>
                <a:gd name="T10" fmla="*/ 260 w 272"/>
                <a:gd name="T11" fmla="*/ 1 h 221"/>
                <a:gd name="T12" fmla="*/ 272 w 272"/>
                <a:gd name="T13" fmla="*/ 18 h 221"/>
                <a:gd name="T14" fmla="*/ 258 w 272"/>
                <a:gd name="T15" fmla="*/ 42 h 221"/>
                <a:gd name="T16" fmla="*/ 203 w 272"/>
                <a:gd name="T17" fmla="*/ 97 h 221"/>
                <a:gd name="T18" fmla="*/ 139 w 272"/>
                <a:gd name="T19" fmla="*/ 152 h 221"/>
                <a:gd name="T20" fmla="*/ 121 w 272"/>
                <a:gd name="T21" fmla="*/ 201 h 221"/>
                <a:gd name="T22" fmla="*/ 13 w 272"/>
                <a:gd name="T23" fmla="*/ 216 h 221"/>
                <a:gd name="T24" fmla="*/ 3 w 272"/>
                <a:gd name="T25" fmla="*/ 200 h 221"/>
                <a:gd name="T26" fmla="*/ 19 w 272"/>
                <a:gd name="T27" fmla="*/ 175 h 221"/>
                <a:gd name="T28" fmla="*/ 22 w 272"/>
                <a:gd name="T29" fmla="*/ 16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" h="221">
                  <a:moveTo>
                    <a:pt x="22" y="168"/>
                  </a:moveTo>
                  <a:cubicBezTo>
                    <a:pt x="32" y="166"/>
                    <a:pt x="35" y="152"/>
                    <a:pt x="49" y="158"/>
                  </a:cubicBezTo>
                  <a:cubicBezTo>
                    <a:pt x="77" y="170"/>
                    <a:pt x="107" y="158"/>
                    <a:pt x="116" y="131"/>
                  </a:cubicBezTo>
                  <a:cubicBezTo>
                    <a:pt x="119" y="124"/>
                    <a:pt x="117" y="118"/>
                    <a:pt x="127" y="115"/>
                  </a:cubicBezTo>
                  <a:cubicBezTo>
                    <a:pt x="183" y="97"/>
                    <a:pt x="220" y="59"/>
                    <a:pt x="244" y="6"/>
                  </a:cubicBezTo>
                  <a:cubicBezTo>
                    <a:pt x="249" y="2"/>
                    <a:pt x="254" y="0"/>
                    <a:pt x="260" y="1"/>
                  </a:cubicBezTo>
                  <a:cubicBezTo>
                    <a:pt x="269" y="4"/>
                    <a:pt x="272" y="10"/>
                    <a:pt x="272" y="18"/>
                  </a:cubicBezTo>
                  <a:cubicBezTo>
                    <a:pt x="270" y="28"/>
                    <a:pt x="263" y="34"/>
                    <a:pt x="258" y="42"/>
                  </a:cubicBezTo>
                  <a:cubicBezTo>
                    <a:pt x="245" y="65"/>
                    <a:pt x="222" y="80"/>
                    <a:pt x="203" y="97"/>
                  </a:cubicBezTo>
                  <a:cubicBezTo>
                    <a:pt x="184" y="118"/>
                    <a:pt x="163" y="138"/>
                    <a:pt x="139" y="152"/>
                  </a:cubicBezTo>
                  <a:cubicBezTo>
                    <a:pt x="117" y="164"/>
                    <a:pt x="109" y="178"/>
                    <a:pt x="121" y="201"/>
                  </a:cubicBezTo>
                  <a:cubicBezTo>
                    <a:pt x="87" y="221"/>
                    <a:pt x="48" y="204"/>
                    <a:pt x="13" y="216"/>
                  </a:cubicBezTo>
                  <a:cubicBezTo>
                    <a:pt x="4" y="219"/>
                    <a:pt x="0" y="209"/>
                    <a:pt x="3" y="200"/>
                  </a:cubicBezTo>
                  <a:cubicBezTo>
                    <a:pt x="7" y="191"/>
                    <a:pt x="19" y="186"/>
                    <a:pt x="19" y="175"/>
                  </a:cubicBezTo>
                  <a:cubicBezTo>
                    <a:pt x="20" y="173"/>
                    <a:pt x="21" y="170"/>
                    <a:pt x="22" y="168"/>
                  </a:cubicBezTo>
                  <a:close/>
                </a:path>
              </a:pathLst>
            </a:custGeom>
            <a:solidFill>
              <a:srgbClr val="739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2" name="Freeform 150"/>
            <p:cNvSpPr/>
            <p:nvPr/>
          </p:nvSpPr>
          <p:spPr bwMode="auto">
            <a:xfrm>
              <a:off x="10252075" y="6391275"/>
              <a:ext cx="206375" cy="98425"/>
            </a:xfrm>
            <a:custGeom>
              <a:avLst/>
              <a:gdLst>
                <a:gd name="T0" fmla="*/ 60 w 172"/>
                <a:gd name="T1" fmla="*/ 0 h 82"/>
                <a:gd name="T2" fmla="*/ 51 w 172"/>
                <a:gd name="T3" fmla="*/ 35 h 82"/>
                <a:gd name="T4" fmla="*/ 162 w 172"/>
                <a:gd name="T5" fmla="*/ 24 h 82"/>
                <a:gd name="T6" fmla="*/ 172 w 172"/>
                <a:gd name="T7" fmla="*/ 27 h 82"/>
                <a:gd name="T8" fmla="*/ 116 w 172"/>
                <a:gd name="T9" fmla="*/ 47 h 82"/>
                <a:gd name="T10" fmla="*/ 22 w 172"/>
                <a:gd name="T11" fmla="*/ 70 h 82"/>
                <a:gd name="T12" fmla="*/ 0 w 172"/>
                <a:gd name="T13" fmla="*/ 63 h 82"/>
                <a:gd name="T14" fmla="*/ 60 w 172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" h="82">
                  <a:moveTo>
                    <a:pt x="60" y="0"/>
                  </a:moveTo>
                  <a:cubicBezTo>
                    <a:pt x="75" y="17"/>
                    <a:pt x="43" y="19"/>
                    <a:pt x="51" y="35"/>
                  </a:cubicBezTo>
                  <a:cubicBezTo>
                    <a:pt x="86" y="14"/>
                    <a:pt x="125" y="33"/>
                    <a:pt x="162" y="24"/>
                  </a:cubicBezTo>
                  <a:cubicBezTo>
                    <a:pt x="167" y="22"/>
                    <a:pt x="170" y="23"/>
                    <a:pt x="172" y="27"/>
                  </a:cubicBezTo>
                  <a:cubicBezTo>
                    <a:pt x="159" y="51"/>
                    <a:pt x="139" y="53"/>
                    <a:pt x="116" y="47"/>
                  </a:cubicBezTo>
                  <a:cubicBezTo>
                    <a:pt x="85" y="55"/>
                    <a:pt x="53" y="63"/>
                    <a:pt x="22" y="70"/>
                  </a:cubicBezTo>
                  <a:cubicBezTo>
                    <a:pt x="14" y="71"/>
                    <a:pt x="2" y="82"/>
                    <a:pt x="0" y="63"/>
                  </a:cubicBezTo>
                  <a:cubicBezTo>
                    <a:pt x="15" y="37"/>
                    <a:pt x="35" y="16"/>
                    <a:pt x="60" y="0"/>
                  </a:cubicBezTo>
                  <a:close/>
                </a:path>
              </a:pathLst>
            </a:custGeom>
            <a:solidFill>
              <a:srgbClr val="4C5D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3" name="Freeform 151"/>
            <p:cNvSpPr/>
            <p:nvPr/>
          </p:nvSpPr>
          <p:spPr bwMode="auto">
            <a:xfrm>
              <a:off x="10102850" y="6113463"/>
              <a:ext cx="179388" cy="58738"/>
            </a:xfrm>
            <a:custGeom>
              <a:avLst/>
              <a:gdLst>
                <a:gd name="T0" fmla="*/ 0 w 148"/>
                <a:gd name="T1" fmla="*/ 0 h 49"/>
                <a:gd name="T2" fmla="*/ 146 w 148"/>
                <a:gd name="T3" fmla="*/ 7 h 49"/>
                <a:gd name="T4" fmla="*/ 137 w 148"/>
                <a:gd name="T5" fmla="*/ 29 h 49"/>
                <a:gd name="T6" fmla="*/ 8 w 148"/>
                <a:gd name="T7" fmla="*/ 15 h 49"/>
                <a:gd name="T8" fmla="*/ 0 w 148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49">
                  <a:moveTo>
                    <a:pt x="0" y="0"/>
                  </a:moveTo>
                  <a:cubicBezTo>
                    <a:pt x="48" y="15"/>
                    <a:pt x="96" y="19"/>
                    <a:pt x="146" y="7"/>
                  </a:cubicBezTo>
                  <a:cubicBezTo>
                    <a:pt x="146" y="15"/>
                    <a:pt x="148" y="27"/>
                    <a:pt x="137" y="29"/>
                  </a:cubicBezTo>
                  <a:cubicBezTo>
                    <a:pt x="93" y="34"/>
                    <a:pt x="48" y="49"/>
                    <a:pt x="8" y="15"/>
                  </a:cubicBezTo>
                  <a:cubicBezTo>
                    <a:pt x="2" y="12"/>
                    <a:pt x="0" y="6"/>
                    <a:pt x="0" y="0"/>
                  </a:cubicBezTo>
                  <a:close/>
                </a:path>
              </a:pathLst>
            </a:custGeom>
            <a:solidFill>
              <a:srgbClr val="EBC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4" name="Freeform 152"/>
            <p:cNvSpPr/>
            <p:nvPr/>
          </p:nvSpPr>
          <p:spPr bwMode="auto">
            <a:xfrm>
              <a:off x="10414000" y="6196013"/>
              <a:ext cx="346075" cy="244475"/>
            </a:xfrm>
            <a:custGeom>
              <a:avLst/>
              <a:gdLst>
                <a:gd name="T0" fmla="*/ 36 w 286"/>
                <a:gd name="T1" fmla="*/ 187 h 203"/>
                <a:gd name="T2" fmla="*/ 27 w 286"/>
                <a:gd name="T3" fmla="*/ 186 h 203"/>
                <a:gd name="T4" fmla="*/ 0 w 286"/>
                <a:gd name="T5" fmla="*/ 170 h 203"/>
                <a:gd name="T6" fmla="*/ 24 w 286"/>
                <a:gd name="T7" fmla="*/ 142 h 203"/>
                <a:gd name="T8" fmla="*/ 105 w 286"/>
                <a:gd name="T9" fmla="*/ 79 h 203"/>
                <a:gd name="T10" fmla="*/ 171 w 286"/>
                <a:gd name="T11" fmla="*/ 108 h 203"/>
                <a:gd name="T12" fmla="*/ 221 w 286"/>
                <a:gd name="T13" fmla="*/ 109 h 203"/>
                <a:gd name="T14" fmla="*/ 185 w 286"/>
                <a:gd name="T15" fmla="*/ 44 h 203"/>
                <a:gd name="T16" fmla="*/ 158 w 286"/>
                <a:gd name="T17" fmla="*/ 24 h 203"/>
                <a:gd name="T18" fmla="*/ 174 w 286"/>
                <a:gd name="T19" fmla="*/ 9 h 203"/>
                <a:gd name="T20" fmla="*/ 183 w 286"/>
                <a:gd name="T21" fmla="*/ 3 h 203"/>
                <a:gd name="T22" fmla="*/ 206 w 286"/>
                <a:gd name="T23" fmla="*/ 5 h 203"/>
                <a:gd name="T24" fmla="*/ 256 w 286"/>
                <a:gd name="T25" fmla="*/ 40 h 203"/>
                <a:gd name="T26" fmla="*/ 269 w 286"/>
                <a:gd name="T27" fmla="*/ 105 h 203"/>
                <a:gd name="T28" fmla="*/ 259 w 286"/>
                <a:gd name="T29" fmla="*/ 133 h 203"/>
                <a:gd name="T30" fmla="*/ 97 w 286"/>
                <a:gd name="T31" fmla="*/ 181 h 203"/>
                <a:gd name="T32" fmla="*/ 36 w 286"/>
                <a:gd name="T33" fmla="*/ 18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6" h="203">
                  <a:moveTo>
                    <a:pt x="36" y="187"/>
                  </a:moveTo>
                  <a:cubicBezTo>
                    <a:pt x="33" y="187"/>
                    <a:pt x="30" y="186"/>
                    <a:pt x="27" y="186"/>
                  </a:cubicBezTo>
                  <a:cubicBezTo>
                    <a:pt x="22" y="174"/>
                    <a:pt x="1" y="185"/>
                    <a:pt x="0" y="170"/>
                  </a:cubicBezTo>
                  <a:cubicBezTo>
                    <a:pt x="0" y="157"/>
                    <a:pt x="13" y="148"/>
                    <a:pt x="24" y="142"/>
                  </a:cubicBezTo>
                  <a:cubicBezTo>
                    <a:pt x="54" y="125"/>
                    <a:pt x="79" y="101"/>
                    <a:pt x="105" y="79"/>
                  </a:cubicBezTo>
                  <a:cubicBezTo>
                    <a:pt x="123" y="119"/>
                    <a:pt x="123" y="120"/>
                    <a:pt x="171" y="108"/>
                  </a:cubicBezTo>
                  <a:cubicBezTo>
                    <a:pt x="188" y="103"/>
                    <a:pt x="203" y="107"/>
                    <a:pt x="221" y="109"/>
                  </a:cubicBezTo>
                  <a:cubicBezTo>
                    <a:pt x="223" y="77"/>
                    <a:pt x="208" y="59"/>
                    <a:pt x="185" y="44"/>
                  </a:cubicBezTo>
                  <a:cubicBezTo>
                    <a:pt x="176" y="38"/>
                    <a:pt x="162" y="38"/>
                    <a:pt x="158" y="24"/>
                  </a:cubicBezTo>
                  <a:cubicBezTo>
                    <a:pt x="164" y="19"/>
                    <a:pt x="169" y="14"/>
                    <a:pt x="174" y="9"/>
                  </a:cubicBezTo>
                  <a:cubicBezTo>
                    <a:pt x="176" y="6"/>
                    <a:pt x="180" y="4"/>
                    <a:pt x="183" y="3"/>
                  </a:cubicBezTo>
                  <a:cubicBezTo>
                    <a:pt x="191" y="0"/>
                    <a:pt x="199" y="1"/>
                    <a:pt x="206" y="5"/>
                  </a:cubicBezTo>
                  <a:cubicBezTo>
                    <a:pt x="223" y="16"/>
                    <a:pt x="236" y="31"/>
                    <a:pt x="256" y="40"/>
                  </a:cubicBezTo>
                  <a:cubicBezTo>
                    <a:pt x="286" y="53"/>
                    <a:pt x="268" y="82"/>
                    <a:pt x="269" y="105"/>
                  </a:cubicBezTo>
                  <a:cubicBezTo>
                    <a:pt x="268" y="115"/>
                    <a:pt x="264" y="124"/>
                    <a:pt x="259" y="133"/>
                  </a:cubicBezTo>
                  <a:cubicBezTo>
                    <a:pt x="208" y="159"/>
                    <a:pt x="152" y="170"/>
                    <a:pt x="97" y="181"/>
                  </a:cubicBezTo>
                  <a:cubicBezTo>
                    <a:pt x="77" y="187"/>
                    <a:pt x="58" y="203"/>
                    <a:pt x="36" y="187"/>
                  </a:cubicBezTo>
                  <a:close/>
                </a:path>
              </a:pathLst>
            </a:custGeom>
            <a:solidFill>
              <a:srgbClr val="8CC0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5" name="Freeform 153"/>
            <p:cNvSpPr/>
            <p:nvPr/>
          </p:nvSpPr>
          <p:spPr bwMode="auto">
            <a:xfrm>
              <a:off x="10620375" y="6057900"/>
              <a:ext cx="255588" cy="298450"/>
            </a:xfrm>
            <a:custGeom>
              <a:avLst/>
              <a:gdLst>
                <a:gd name="T0" fmla="*/ 88 w 212"/>
                <a:gd name="T1" fmla="*/ 247 h 247"/>
                <a:gd name="T2" fmla="*/ 88 w 212"/>
                <a:gd name="T3" fmla="*/ 215 h 247"/>
                <a:gd name="T4" fmla="*/ 129 w 212"/>
                <a:gd name="T5" fmla="*/ 171 h 247"/>
                <a:gd name="T6" fmla="*/ 114 w 212"/>
                <a:gd name="T7" fmla="*/ 99 h 247"/>
                <a:gd name="T8" fmla="*/ 84 w 212"/>
                <a:gd name="T9" fmla="*/ 110 h 247"/>
                <a:gd name="T10" fmla="*/ 34 w 212"/>
                <a:gd name="T11" fmla="*/ 123 h 247"/>
                <a:gd name="T12" fmla="*/ 11 w 212"/>
                <a:gd name="T13" fmla="*/ 123 h 247"/>
                <a:gd name="T14" fmla="*/ 26 w 212"/>
                <a:gd name="T15" fmla="*/ 80 h 247"/>
                <a:gd name="T16" fmla="*/ 69 w 212"/>
                <a:gd name="T17" fmla="*/ 23 h 247"/>
                <a:gd name="T18" fmla="*/ 121 w 212"/>
                <a:gd name="T19" fmla="*/ 24 h 247"/>
                <a:gd name="T20" fmla="*/ 161 w 212"/>
                <a:gd name="T21" fmla="*/ 52 h 247"/>
                <a:gd name="T22" fmla="*/ 170 w 212"/>
                <a:gd name="T23" fmla="*/ 65 h 247"/>
                <a:gd name="T24" fmla="*/ 186 w 212"/>
                <a:gd name="T25" fmla="*/ 184 h 247"/>
                <a:gd name="T26" fmla="*/ 88 w 212"/>
                <a:gd name="T27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2" h="247">
                  <a:moveTo>
                    <a:pt x="88" y="247"/>
                  </a:moveTo>
                  <a:cubicBezTo>
                    <a:pt x="88" y="236"/>
                    <a:pt x="88" y="226"/>
                    <a:pt x="88" y="215"/>
                  </a:cubicBezTo>
                  <a:cubicBezTo>
                    <a:pt x="96" y="196"/>
                    <a:pt x="117" y="187"/>
                    <a:pt x="129" y="171"/>
                  </a:cubicBezTo>
                  <a:cubicBezTo>
                    <a:pt x="147" y="148"/>
                    <a:pt x="139" y="112"/>
                    <a:pt x="114" y="99"/>
                  </a:cubicBezTo>
                  <a:cubicBezTo>
                    <a:pt x="100" y="92"/>
                    <a:pt x="92" y="103"/>
                    <a:pt x="84" y="110"/>
                  </a:cubicBezTo>
                  <a:cubicBezTo>
                    <a:pt x="69" y="124"/>
                    <a:pt x="55" y="138"/>
                    <a:pt x="34" y="123"/>
                  </a:cubicBezTo>
                  <a:cubicBezTo>
                    <a:pt x="26" y="123"/>
                    <a:pt x="19" y="123"/>
                    <a:pt x="11" y="123"/>
                  </a:cubicBezTo>
                  <a:cubicBezTo>
                    <a:pt x="0" y="103"/>
                    <a:pt x="19" y="94"/>
                    <a:pt x="26" y="80"/>
                  </a:cubicBezTo>
                  <a:cubicBezTo>
                    <a:pt x="37" y="59"/>
                    <a:pt x="52" y="41"/>
                    <a:pt x="69" y="23"/>
                  </a:cubicBezTo>
                  <a:cubicBezTo>
                    <a:pt x="88" y="4"/>
                    <a:pt x="104" y="0"/>
                    <a:pt x="121" y="24"/>
                  </a:cubicBezTo>
                  <a:cubicBezTo>
                    <a:pt x="132" y="37"/>
                    <a:pt x="148" y="43"/>
                    <a:pt x="161" y="52"/>
                  </a:cubicBezTo>
                  <a:cubicBezTo>
                    <a:pt x="164" y="56"/>
                    <a:pt x="166" y="61"/>
                    <a:pt x="170" y="65"/>
                  </a:cubicBezTo>
                  <a:cubicBezTo>
                    <a:pt x="201" y="101"/>
                    <a:pt x="212" y="140"/>
                    <a:pt x="186" y="184"/>
                  </a:cubicBezTo>
                  <a:cubicBezTo>
                    <a:pt x="155" y="207"/>
                    <a:pt x="126" y="235"/>
                    <a:pt x="88" y="247"/>
                  </a:cubicBezTo>
                  <a:close/>
                </a:path>
              </a:pathLst>
            </a:custGeom>
            <a:solidFill>
              <a:srgbClr val="8BC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6" name="Freeform 154"/>
            <p:cNvSpPr/>
            <p:nvPr/>
          </p:nvSpPr>
          <p:spPr bwMode="auto">
            <a:xfrm>
              <a:off x="10558463" y="5918200"/>
              <a:ext cx="322263" cy="273050"/>
            </a:xfrm>
            <a:custGeom>
              <a:avLst/>
              <a:gdLst>
                <a:gd name="T0" fmla="*/ 207 w 266"/>
                <a:gd name="T1" fmla="*/ 169 h 227"/>
                <a:gd name="T2" fmla="*/ 169 w 266"/>
                <a:gd name="T3" fmla="*/ 146 h 227"/>
                <a:gd name="T4" fmla="*/ 152 w 266"/>
                <a:gd name="T5" fmla="*/ 111 h 227"/>
                <a:gd name="T6" fmla="*/ 77 w 266"/>
                <a:gd name="T7" fmla="*/ 89 h 227"/>
                <a:gd name="T8" fmla="*/ 21 w 266"/>
                <a:gd name="T9" fmla="*/ 55 h 227"/>
                <a:gd name="T10" fmla="*/ 7 w 266"/>
                <a:gd name="T11" fmla="*/ 22 h 227"/>
                <a:gd name="T12" fmla="*/ 71 w 266"/>
                <a:gd name="T13" fmla="*/ 14 h 227"/>
                <a:gd name="T14" fmla="*/ 132 w 266"/>
                <a:gd name="T15" fmla="*/ 30 h 227"/>
                <a:gd name="T16" fmla="*/ 149 w 266"/>
                <a:gd name="T17" fmla="*/ 49 h 227"/>
                <a:gd name="T18" fmla="*/ 208 w 266"/>
                <a:gd name="T19" fmla="*/ 85 h 227"/>
                <a:gd name="T20" fmla="*/ 262 w 266"/>
                <a:gd name="T21" fmla="*/ 224 h 227"/>
                <a:gd name="T22" fmla="*/ 233 w 266"/>
                <a:gd name="T23" fmla="*/ 200 h 227"/>
                <a:gd name="T24" fmla="*/ 207 w 266"/>
                <a:gd name="T25" fmla="*/ 16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6" h="227">
                  <a:moveTo>
                    <a:pt x="207" y="169"/>
                  </a:moveTo>
                  <a:cubicBezTo>
                    <a:pt x="189" y="171"/>
                    <a:pt x="178" y="161"/>
                    <a:pt x="169" y="146"/>
                  </a:cubicBezTo>
                  <a:cubicBezTo>
                    <a:pt x="183" y="126"/>
                    <a:pt x="169" y="116"/>
                    <a:pt x="152" y="111"/>
                  </a:cubicBezTo>
                  <a:cubicBezTo>
                    <a:pt x="127" y="103"/>
                    <a:pt x="102" y="97"/>
                    <a:pt x="77" y="89"/>
                  </a:cubicBezTo>
                  <a:cubicBezTo>
                    <a:pt x="59" y="77"/>
                    <a:pt x="42" y="62"/>
                    <a:pt x="21" y="55"/>
                  </a:cubicBezTo>
                  <a:cubicBezTo>
                    <a:pt x="4" y="50"/>
                    <a:pt x="0" y="38"/>
                    <a:pt x="7" y="22"/>
                  </a:cubicBezTo>
                  <a:cubicBezTo>
                    <a:pt x="27" y="7"/>
                    <a:pt x="50" y="19"/>
                    <a:pt x="71" y="14"/>
                  </a:cubicBezTo>
                  <a:cubicBezTo>
                    <a:pt x="96" y="0"/>
                    <a:pt x="114" y="14"/>
                    <a:pt x="132" y="30"/>
                  </a:cubicBezTo>
                  <a:cubicBezTo>
                    <a:pt x="136" y="38"/>
                    <a:pt x="140" y="49"/>
                    <a:pt x="149" y="49"/>
                  </a:cubicBezTo>
                  <a:cubicBezTo>
                    <a:pt x="177" y="48"/>
                    <a:pt x="189" y="71"/>
                    <a:pt x="208" y="85"/>
                  </a:cubicBezTo>
                  <a:cubicBezTo>
                    <a:pt x="232" y="128"/>
                    <a:pt x="266" y="169"/>
                    <a:pt x="262" y="224"/>
                  </a:cubicBezTo>
                  <a:cubicBezTo>
                    <a:pt x="243" y="227"/>
                    <a:pt x="241" y="210"/>
                    <a:pt x="233" y="200"/>
                  </a:cubicBezTo>
                  <a:cubicBezTo>
                    <a:pt x="224" y="190"/>
                    <a:pt x="220" y="176"/>
                    <a:pt x="207" y="169"/>
                  </a:cubicBezTo>
                  <a:close/>
                </a:path>
              </a:pathLst>
            </a:custGeom>
            <a:solidFill>
              <a:srgbClr val="82BF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7" name="Freeform 155"/>
            <p:cNvSpPr/>
            <p:nvPr/>
          </p:nvSpPr>
          <p:spPr bwMode="auto">
            <a:xfrm>
              <a:off x="10391775" y="6403975"/>
              <a:ext cx="149225" cy="193675"/>
            </a:xfrm>
            <a:custGeom>
              <a:avLst/>
              <a:gdLst>
                <a:gd name="T0" fmla="*/ 55 w 124"/>
                <a:gd name="T1" fmla="*/ 14 h 160"/>
                <a:gd name="T2" fmla="*/ 116 w 124"/>
                <a:gd name="T3" fmla="*/ 8 h 160"/>
                <a:gd name="T4" fmla="*/ 123 w 124"/>
                <a:gd name="T5" fmla="*/ 99 h 160"/>
                <a:gd name="T6" fmla="*/ 124 w 124"/>
                <a:gd name="T7" fmla="*/ 144 h 160"/>
                <a:gd name="T8" fmla="*/ 82 w 124"/>
                <a:gd name="T9" fmla="*/ 139 h 160"/>
                <a:gd name="T10" fmla="*/ 12 w 124"/>
                <a:gd name="T11" fmla="*/ 63 h 160"/>
                <a:gd name="T12" fmla="*/ 0 w 124"/>
                <a:gd name="T13" fmla="*/ 36 h 160"/>
                <a:gd name="T14" fmla="*/ 55 w 124"/>
                <a:gd name="T15" fmla="*/ 1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60">
                  <a:moveTo>
                    <a:pt x="55" y="14"/>
                  </a:moveTo>
                  <a:cubicBezTo>
                    <a:pt x="76" y="17"/>
                    <a:pt x="95" y="0"/>
                    <a:pt x="116" y="8"/>
                  </a:cubicBezTo>
                  <a:cubicBezTo>
                    <a:pt x="105" y="40"/>
                    <a:pt x="123" y="69"/>
                    <a:pt x="123" y="99"/>
                  </a:cubicBezTo>
                  <a:cubicBezTo>
                    <a:pt x="123" y="114"/>
                    <a:pt x="123" y="129"/>
                    <a:pt x="124" y="144"/>
                  </a:cubicBezTo>
                  <a:cubicBezTo>
                    <a:pt x="107" y="160"/>
                    <a:pt x="87" y="153"/>
                    <a:pt x="82" y="139"/>
                  </a:cubicBezTo>
                  <a:cubicBezTo>
                    <a:pt x="68" y="103"/>
                    <a:pt x="43" y="82"/>
                    <a:pt x="12" y="63"/>
                  </a:cubicBezTo>
                  <a:cubicBezTo>
                    <a:pt x="3" y="58"/>
                    <a:pt x="0" y="47"/>
                    <a:pt x="0" y="36"/>
                  </a:cubicBezTo>
                  <a:cubicBezTo>
                    <a:pt x="17" y="24"/>
                    <a:pt x="41" y="31"/>
                    <a:pt x="55" y="14"/>
                  </a:cubicBezTo>
                  <a:close/>
                </a:path>
              </a:pathLst>
            </a:custGeom>
            <a:solidFill>
              <a:srgbClr val="F4C9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8" name="Freeform 156"/>
            <p:cNvSpPr/>
            <p:nvPr/>
          </p:nvSpPr>
          <p:spPr bwMode="auto">
            <a:xfrm>
              <a:off x="10707688" y="5902325"/>
              <a:ext cx="212725" cy="122238"/>
            </a:xfrm>
            <a:custGeom>
              <a:avLst/>
              <a:gdLst>
                <a:gd name="T0" fmla="*/ 85 w 177"/>
                <a:gd name="T1" fmla="*/ 98 h 101"/>
                <a:gd name="T2" fmla="*/ 71 w 177"/>
                <a:gd name="T3" fmla="*/ 100 h 101"/>
                <a:gd name="T4" fmla="*/ 24 w 177"/>
                <a:gd name="T5" fmla="*/ 72 h 101"/>
                <a:gd name="T6" fmla="*/ 8 w 177"/>
                <a:gd name="T7" fmla="*/ 51 h 101"/>
                <a:gd name="T8" fmla="*/ 84 w 177"/>
                <a:gd name="T9" fmla="*/ 22 h 101"/>
                <a:gd name="T10" fmla="*/ 172 w 177"/>
                <a:gd name="T11" fmla="*/ 43 h 101"/>
                <a:gd name="T12" fmla="*/ 173 w 177"/>
                <a:gd name="T13" fmla="*/ 82 h 101"/>
                <a:gd name="T14" fmla="*/ 93 w 177"/>
                <a:gd name="T15" fmla="*/ 53 h 101"/>
                <a:gd name="T16" fmla="*/ 74 w 177"/>
                <a:gd name="T17" fmla="*/ 74 h 101"/>
                <a:gd name="T18" fmla="*/ 92 w 177"/>
                <a:gd name="T19" fmla="*/ 82 h 101"/>
                <a:gd name="T20" fmla="*/ 85 w 177"/>
                <a:gd name="T21" fmla="*/ 9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7" h="101">
                  <a:moveTo>
                    <a:pt x="85" y="98"/>
                  </a:moveTo>
                  <a:cubicBezTo>
                    <a:pt x="80" y="99"/>
                    <a:pt x="71" y="101"/>
                    <a:pt x="71" y="100"/>
                  </a:cubicBezTo>
                  <a:cubicBezTo>
                    <a:pt x="63" y="78"/>
                    <a:pt x="46" y="73"/>
                    <a:pt x="24" y="72"/>
                  </a:cubicBezTo>
                  <a:cubicBezTo>
                    <a:pt x="17" y="72"/>
                    <a:pt x="0" y="67"/>
                    <a:pt x="8" y="51"/>
                  </a:cubicBezTo>
                  <a:cubicBezTo>
                    <a:pt x="36" y="48"/>
                    <a:pt x="61" y="41"/>
                    <a:pt x="84" y="22"/>
                  </a:cubicBezTo>
                  <a:cubicBezTo>
                    <a:pt x="113" y="0"/>
                    <a:pt x="143" y="9"/>
                    <a:pt x="172" y="43"/>
                  </a:cubicBezTo>
                  <a:cubicBezTo>
                    <a:pt x="177" y="60"/>
                    <a:pt x="177" y="60"/>
                    <a:pt x="173" y="82"/>
                  </a:cubicBezTo>
                  <a:cubicBezTo>
                    <a:pt x="151" y="55"/>
                    <a:pt x="126" y="42"/>
                    <a:pt x="93" y="53"/>
                  </a:cubicBezTo>
                  <a:cubicBezTo>
                    <a:pt x="83" y="57"/>
                    <a:pt x="73" y="63"/>
                    <a:pt x="74" y="74"/>
                  </a:cubicBezTo>
                  <a:cubicBezTo>
                    <a:pt x="74" y="85"/>
                    <a:pt x="85" y="81"/>
                    <a:pt x="92" y="82"/>
                  </a:cubicBezTo>
                  <a:cubicBezTo>
                    <a:pt x="89" y="87"/>
                    <a:pt x="87" y="92"/>
                    <a:pt x="85" y="98"/>
                  </a:cubicBezTo>
                  <a:close/>
                </a:path>
              </a:pathLst>
            </a:custGeom>
            <a:solidFill>
              <a:srgbClr val="6D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9" name="Freeform 157"/>
            <p:cNvSpPr/>
            <p:nvPr/>
          </p:nvSpPr>
          <p:spPr bwMode="auto">
            <a:xfrm>
              <a:off x="10883900" y="6019800"/>
              <a:ext cx="74613" cy="252413"/>
            </a:xfrm>
            <a:custGeom>
              <a:avLst/>
              <a:gdLst>
                <a:gd name="T0" fmla="*/ 0 w 62"/>
                <a:gd name="T1" fmla="*/ 0 h 209"/>
                <a:gd name="T2" fmla="*/ 23 w 62"/>
                <a:gd name="T3" fmla="*/ 58 h 209"/>
                <a:gd name="T4" fmla="*/ 51 w 62"/>
                <a:gd name="T5" fmla="*/ 100 h 209"/>
                <a:gd name="T6" fmla="*/ 59 w 62"/>
                <a:gd name="T7" fmla="*/ 113 h 209"/>
                <a:gd name="T8" fmla="*/ 46 w 62"/>
                <a:gd name="T9" fmla="*/ 209 h 209"/>
                <a:gd name="T10" fmla="*/ 0 w 62"/>
                <a:gd name="T11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209">
                  <a:moveTo>
                    <a:pt x="0" y="0"/>
                  </a:moveTo>
                  <a:cubicBezTo>
                    <a:pt x="20" y="14"/>
                    <a:pt x="16" y="38"/>
                    <a:pt x="23" y="58"/>
                  </a:cubicBezTo>
                  <a:cubicBezTo>
                    <a:pt x="29" y="75"/>
                    <a:pt x="30" y="93"/>
                    <a:pt x="51" y="100"/>
                  </a:cubicBezTo>
                  <a:cubicBezTo>
                    <a:pt x="57" y="102"/>
                    <a:pt x="62" y="105"/>
                    <a:pt x="59" y="113"/>
                  </a:cubicBezTo>
                  <a:cubicBezTo>
                    <a:pt x="47" y="144"/>
                    <a:pt x="61" y="178"/>
                    <a:pt x="46" y="209"/>
                  </a:cubicBezTo>
                  <a:cubicBezTo>
                    <a:pt x="40" y="137"/>
                    <a:pt x="11" y="70"/>
                    <a:pt x="0" y="0"/>
                  </a:cubicBezTo>
                  <a:close/>
                </a:path>
              </a:pathLst>
            </a:custGeom>
            <a:solidFill>
              <a:srgbClr val="6B9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0" name="Freeform 158"/>
            <p:cNvSpPr/>
            <p:nvPr/>
          </p:nvSpPr>
          <p:spPr bwMode="auto">
            <a:xfrm>
              <a:off x="10809288" y="6115050"/>
              <a:ext cx="69850" cy="165100"/>
            </a:xfrm>
            <a:custGeom>
              <a:avLst/>
              <a:gdLst>
                <a:gd name="T0" fmla="*/ 0 w 58"/>
                <a:gd name="T1" fmla="*/ 6 h 137"/>
                <a:gd name="T2" fmla="*/ 31 w 58"/>
                <a:gd name="T3" fmla="*/ 29 h 137"/>
                <a:gd name="T4" fmla="*/ 55 w 58"/>
                <a:gd name="T5" fmla="*/ 61 h 137"/>
                <a:gd name="T6" fmla="*/ 30 w 58"/>
                <a:gd name="T7" fmla="*/ 137 h 137"/>
                <a:gd name="T8" fmla="*/ 28 w 58"/>
                <a:gd name="T9" fmla="*/ 134 h 137"/>
                <a:gd name="T10" fmla="*/ 0 w 58"/>
                <a:gd name="T11" fmla="*/ 6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137">
                  <a:moveTo>
                    <a:pt x="0" y="6"/>
                  </a:moveTo>
                  <a:cubicBezTo>
                    <a:pt x="20" y="0"/>
                    <a:pt x="23" y="18"/>
                    <a:pt x="31" y="29"/>
                  </a:cubicBezTo>
                  <a:cubicBezTo>
                    <a:pt x="39" y="39"/>
                    <a:pt x="41" y="54"/>
                    <a:pt x="55" y="61"/>
                  </a:cubicBezTo>
                  <a:cubicBezTo>
                    <a:pt x="58" y="90"/>
                    <a:pt x="51" y="116"/>
                    <a:pt x="30" y="137"/>
                  </a:cubicBezTo>
                  <a:cubicBezTo>
                    <a:pt x="29" y="136"/>
                    <a:pt x="28" y="134"/>
                    <a:pt x="28" y="134"/>
                  </a:cubicBezTo>
                  <a:cubicBezTo>
                    <a:pt x="53" y="84"/>
                    <a:pt x="18" y="47"/>
                    <a:pt x="0" y="6"/>
                  </a:cubicBezTo>
                  <a:close/>
                </a:path>
              </a:pathLst>
            </a:custGeom>
            <a:solidFill>
              <a:srgbClr val="6C9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1" name="Freeform 159"/>
            <p:cNvSpPr/>
            <p:nvPr/>
          </p:nvSpPr>
          <p:spPr bwMode="auto">
            <a:xfrm>
              <a:off x="10045700" y="6710363"/>
              <a:ext cx="52388" cy="53975"/>
            </a:xfrm>
            <a:custGeom>
              <a:avLst/>
              <a:gdLst>
                <a:gd name="T0" fmla="*/ 44 w 44"/>
                <a:gd name="T1" fmla="*/ 11 h 44"/>
                <a:gd name="T2" fmla="*/ 7 w 44"/>
                <a:gd name="T3" fmla="*/ 41 h 44"/>
                <a:gd name="T4" fmla="*/ 2 w 44"/>
                <a:gd name="T5" fmla="*/ 21 h 44"/>
                <a:gd name="T6" fmla="*/ 44 w 44"/>
                <a:gd name="T7" fmla="*/ 1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4">
                  <a:moveTo>
                    <a:pt x="44" y="11"/>
                  </a:moveTo>
                  <a:cubicBezTo>
                    <a:pt x="35" y="27"/>
                    <a:pt x="27" y="44"/>
                    <a:pt x="7" y="41"/>
                  </a:cubicBezTo>
                  <a:cubicBezTo>
                    <a:pt x="0" y="40"/>
                    <a:pt x="0" y="27"/>
                    <a:pt x="2" y="21"/>
                  </a:cubicBezTo>
                  <a:cubicBezTo>
                    <a:pt x="10" y="0"/>
                    <a:pt x="28" y="12"/>
                    <a:pt x="44" y="11"/>
                  </a:cubicBezTo>
                  <a:close/>
                </a:path>
              </a:pathLst>
            </a:custGeom>
            <a:solidFill>
              <a:srgbClr val="FBE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2" name="Freeform 160"/>
            <p:cNvSpPr/>
            <p:nvPr/>
          </p:nvSpPr>
          <p:spPr bwMode="auto">
            <a:xfrm>
              <a:off x="7432675" y="4584700"/>
              <a:ext cx="477838" cy="169863"/>
            </a:xfrm>
            <a:custGeom>
              <a:avLst/>
              <a:gdLst>
                <a:gd name="T0" fmla="*/ 375 w 395"/>
                <a:gd name="T1" fmla="*/ 16 h 141"/>
                <a:gd name="T2" fmla="*/ 382 w 395"/>
                <a:gd name="T3" fmla="*/ 39 h 141"/>
                <a:gd name="T4" fmla="*/ 288 w 395"/>
                <a:gd name="T5" fmla="*/ 74 h 141"/>
                <a:gd name="T6" fmla="*/ 185 w 395"/>
                <a:gd name="T7" fmla="*/ 103 h 141"/>
                <a:gd name="T8" fmla="*/ 135 w 395"/>
                <a:gd name="T9" fmla="*/ 140 h 141"/>
                <a:gd name="T10" fmla="*/ 48 w 395"/>
                <a:gd name="T11" fmla="*/ 140 h 141"/>
                <a:gd name="T12" fmla="*/ 0 w 395"/>
                <a:gd name="T13" fmla="*/ 110 h 141"/>
                <a:gd name="T14" fmla="*/ 93 w 395"/>
                <a:gd name="T15" fmla="*/ 89 h 141"/>
                <a:gd name="T16" fmla="*/ 106 w 395"/>
                <a:gd name="T17" fmla="*/ 86 h 141"/>
                <a:gd name="T18" fmla="*/ 204 w 395"/>
                <a:gd name="T19" fmla="*/ 0 h 141"/>
                <a:gd name="T20" fmla="*/ 207 w 395"/>
                <a:gd name="T21" fmla="*/ 33 h 141"/>
                <a:gd name="T22" fmla="*/ 375 w 395"/>
                <a:gd name="T2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5" h="141">
                  <a:moveTo>
                    <a:pt x="375" y="16"/>
                  </a:moveTo>
                  <a:cubicBezTo>
                    <a:pt x="395" y="18"/>
                    <a:pt x="387" y="29"/>
                    <a:pt x="382" y="39"/>
                  </a:cubicBezTo>
                  <a:cubicBezTo>
                    <a:pt x="352" y="55"/>
                    <a:pt x="317" y="65"/>
                    <a:pt x="288" y="74"/>
                  </a:cubicBezTo>
                  <a:cubicBezTo>
                    <a:pt x="256" y="85"/>
                    <a:pt x="219" y="94"/>
                    <a:pt x="185" y="103"/>
                  </a:cubicBezTo>
                  <a:cubicBezTo>
                    <a:pt x="166" y="108"/>
                    <a:pt x="136" y="106"/>
                    <a:pt x="135" y="140"/>
                  </a:cubicBezTo>
                  <a:cubicBezTo>
                    <a:pt x="106" y="140"/>
                    <a:pt x="77" y="139"/>
                    <a:pt x="48" y="140"/>
                  </a:cubicBezTo>
                  <a:cubicBezTo>
                    <a:pt x="25" y="141"/>
                    <a:pt x="21" y="114"/>
                    <a:pt x="0" y="110"/>
                  </a:cubicBezTo>
                  <a:cubicBezTo>
                    <a:pt x="31" y="98"/>
                    <a:pt x="56" y="70"/>
                    <a:pt x="93" y="89"/>
                  </a:cubicBezTo>
                  <a:cubicBezTo>
                    <a:pt x="98" y="91"/>
                    <a:pt x="104" y="91"/>
                    <a:pt x="106" y="86"/>
                  </a:cubicBezTo>
                  <a:cubicBezTo>
                    <a:pt x="123" y="39"/>
                    <a:pt x="172" y="29"/>
                    <a:pt x="204" y="0"/>
                  </a:cubicBezTo>
                  <a:cubicBezTo>
                    <a:pt x="213" y="11"/>
                    <a:pt x="203" y="23"/>
                    <a:pt x="207" y="33"/>
                  </a:cubicBezTo>
                  <a:cubicBezTo>
                    <a:pt x="263" y="28"/>
                    <a:pt x="321" y="41"/>
                    <a:pt x="375" y="16"/>
                  </a:cubicBezTo>
                  <a:close/>
                </a:path>
              </a:pathLst>
            </a:custGeom>
            <a:solidFill>
              <a:srgbClr val="44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3" name="Freeform 161"/>
            <p:cNvSpPr/>
            <p:nvPr/>
          </p:nvSpPr>
          <p:spPr bwMode="auto">
            <a:xfrm>
              <a:off x="8374063" y="2382838"/>
              <a:ext cx="368300" cy="363538"/>
            </a:xfrm>
            <a:custGeom>
              <a:avLst/>
              <a:gdLst>
                <a:gd name="T0" fmla="*/ 260 w 305"/>
                <a:gd name="T1" fmla="*/ 96 h 302"/>
                <a:gd name="T2" fmla="*/ 263 w 305"/>
                <a:gd name="T3" fmla="*/ 142 h 302"/>
                <a:gd name="T4" fmla="*/ 275 w 305"/>
                <a:gd name="T5" fmla="*/ 173 h 302"/>
                <a:gd name="T6" fmla="*/ 303 w 305"/>
                <a:gd name="T7" fmla="*/ 233 h 302"/>
                <a:gd name="T8" fmla="*/ 230 w 305"/>
                <a:gd name="T9" fmla="*/ 257 h 302"/>
                <a:gd name="T10" fmla="*/ 215 w 305"/>
                <a:gd name="T11" fmla="*/ 298 h 302"/>
                <a:gd name="T12" fmla="*/ 199 w 305"/>
                <a:gd name="T13" fmla="*/ 301 h 302"/>
                <a:gd name="T14" fmla="*/ 149 w 305"/>
                <a:gd name="T15" fmla="*/ 290 h 302"/>
                <a:gd name="T16" fmla="*/ 118 w 305"/>
                <a:gd name="T17" fmla="*/ 274 h 302"/>
                <a:gd name="T18" fmla="*/ 88 w 305"/>
                <a:gd name="T19" fmla="*/ 239 h 302"/>
                <a:gd name="T20" fmla="*/ 35 w 305"/>
                <a:gd name="T21" fmla="*/ 243 h 302"/>
                <a:gd name="T22" fmla="*/ 0 w 305"/>
                <a:gd name="T23" fmla="*/ 197 h 302"/>
                <a:gd name="T24" fmla="*/ 5 w 305"/>
                <a:gd name="T25" fmla="*/ 157 h 302"/>
                <a:gd name="T26" fmla="*/ 102 w 305"/>
                <a:gd name="T27" fmla="*/ 185 h 302"/>
                <a:gd name="T28" fmla="*/ 142 w 305"/>
                <a:gd name="T29" fmla="*/ 183 h 302"/>
                <a:gd name="T30" fmla="*/ 131 w 305"/>
                <a:gd name="T31" fmla="*/ 150 h 302"/>
                <a:gd name="T32" fmla="*/ 105 w 305"/>
                <a:gd name="T33" fmla="*/ 96 h 302"/>
                <a:gd name="T34" fmla="*/ 105 w 305"/>
                <a:gd name="T35" fmla="*/ 0 h 302"/>
                <a:gd name="T36" fmla="*/ 141 w 305"/>
                <a:gd name="T37" fmla="*/ 60 h 302"/>
                <a:gd name="T38" fmla="*/ 156 w 305"/>
                <a:gd name="T39" fmla="*/ 88 h 302"/>
                <a:gd name="T40" fmla="*/ 178 w 305"/>
                <a:gd name="T41" fmla="*/ 112 h 302"/>
                <a:gd name="T42" fmla="*/ 227 w 305"/>
                <a:gd name="T43" fmla="*/ 133 h 302"/>
                <a:gd name="T44" fmla="*/ 260 w 305"/>
                <a:gd name="T45" fmla="*/ 96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5" h="302">
                  <a:moveTo>
                    <a:pt x="260" y="96"/>
                  </a:moveTo>
                  <a:cubicBezTo>
                    <a:pt x="272" y="110"/>
                    <a:pt x="268" y="127"/>
                    <a:pt x="263" y="142"/>
                  </a:cubicBezTo>
                  <a:cubicBezTo>
                    <a:pt x="258" y="157"/>
                    <a:pt x="261" y="166"/>
                    <a:pt x="275" y="173"/>
                  </a:cubicBezTo>
                  <a:cubicBezTo>
                    <a:pt x="298" y="186"/>
                    <a:pt x="301" y="211"/>
                    <a:pt x="303" y="233"/>
                  </a:cubicBezTo>
                  <a:cubicBezTo>
                    <a:pt x="305" y="263"/>
                    <a:pt x="270" y="275"/>
                    <a:pt x="230" y="257"/>
                  </a:cubicBezTo>
                  <a:cubicBezTo>
                    <a:pt x="224" y="270"/>
                    <a:pt x="226" y="287"/>
                    <a:pt x="215" y="298"/>
                  </a:cubicBezTo>
                  <a:cubicBezTo>
                    <a:pt x="210" y="301"/>
                    <a:pt x="205" y="302"/>
                    <a:pt x="199" y="301"/>
                  </a:cubicBezTo>
                  <a:cubicBezTo>
                    <a:pt x="183" y="296"/>
                    <a:pt x="168" y="283"/>
                    <a:pt x="149" y="290"/>
                  </a:cubicBezTo>
                  <a:cubicBezTo>
                    <a:pt x="134" y="295"/>
                    <a:pt x="126" y="284"/>
                    <a:pt x="118" y="274"/>
                  </a:cubicBezTo>
                  <a:cubicBezTo>
                    <a:pt x="108" y="262"/>
                    <a:pt x="100" y="249"/>
                    <a:pt x="88" y="239"/>
                  </a:cubicBezTo>
                  <a:cubicBezTo>
                    <a:pt x="63" y="216"/>
                    <a:pt x="54" y="217"/>
                    <a:pt x="35" y="243"/>
                  </a:cubicBezTo>
                  <a:cubicBezTo>
                    <a:pt x="24" y="227"/>
                    <a:pt x="12" y="212"/>
                    <a:pt x="0" y="197"/>
                  </a:cubicBezTo>
                  <a:cubicBezTo>
                    <a:pt x="29" y="187"/>
                    <a:pt x="7" y="171"/>
                    <a:pt x="5" y="157"/>
                  </a:cubicBezTo>
                  <a:cubicBezTo>
                    <a:pt x="36" y="172"/>
                    <a:pt x="71" y="169"/>
                    <a:pt x="102" y="185"/>
                  </a:cubicBezTo>
                  <a:cubicBezTo>
                    <a:pt x="114" y="192"/>
                    <a:pt x="132" y="194"/>
                    <a:pt x="142" y="183"/>
                  </a:cubicBezTo>
                  <a:cubicBezTo>
                    <a:pt x="154" y="170"/>
                    <a:pt x="135" y="161"/>
                    <a:pt x="131" y="150"/>
                  </a:cubicBezTo>
                  <a:cubicBezTo>
                    <a:pt x="124" y="132"/>
                    <a:pt x="114" y="114"/>
                    <a:pt x="105" y="96"/>
                  </a:cubicBezTo>
                  <a:cubicBezTo>
                    <a:pt x="105" y="65"/>
                    <a:pt x="105" y="34"/>
                    <a:pt x="105" y="0"/>
                  </a:cubicBezTo>
                  <a:cubicBezTo>
                    <a:pt x="133" y="14"/>
                    <a:pt x="148" y="32"/>
                    <a:pt x="141" y="60"/>
                  </a:cubicBezTo>
                  <a:cubicBezTo>
                    <a:pt x="137" y="77"/>
                    <a:pt x="140" y="85"/>
                    <a:pt x="156" y="88"/>
                  </a:cubicBezTo>
                  <a:cubicBezTo>
                    <a:pt x="169" y="91"/>
                    <a:pt x="176" y="102"/>
                    <a:pt x="178" y="112"/>
                  </a:cubicBezTo>
                  <a:cubicBezTo>
                    <a:pt x="186" y="142"/>
                    <a:pt x="208" y="136"/>
                    <a:pt x="227" y="133"/>
                  </a:cubicBezTo>
                  <a:cubicBezTo>
                    <a:pt x="247" y="130"/>
                    <a:pt x="265" y="122"/>
                    <a:pt x="260" y="96"/>
                  </a:cubicBezTo>
                  <a:close/>
                </a:path>
              </a:pathLst>
            </a:custGeom>
            <a:solidFill>
              <a:srgbClr val="F0D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4" name="Freeform 162"/>
            <p:cNvSpPr/>
            <p:nvPr/>
          </p:nvSpPr>
          <p:spPr bwMode="auto">
            <a:xfrm>
              <a:off x="8288338" y="2619375"/>
              <a:ext cx="328613" cy="352425"/>
            </a:xfrm>
            <a:custGeom>
              <a:avLst/>
              <a:gdLst>
                <a:gd name="T0" fmla="*/ 106 w 273"/>
                <a:gd name="T1" fmla="*/ 46 h 292"/>
                <a:gd name="T2" fmla="*/ 101 w 273"/>
                <a:gd name="T3" fmla="*/ 0 h 292"/>
                <a:gd name="T4" fmla="*/ 185 w 273"/>
                <a:gd name="T5" fmla="*/ 57 h 292"/>
                <a:gd name="T6" fmla="*/ 238 w 273"/>
                <a:gd name="T7" fmla="*/ 82 h 292"/>
                <a:gd name="T8" fmla="*/ 268 w 273"/>
                <a:gd name="T9" fmla="*/ 99 h 292"/>
                <a:gd name="T10" fmla="*/ 237 w 273"/>
                <a:gd name="T11" fmla="*/ 140 h 292"/>
                <a:gd name="T12" fmla="*/ 210 w 273"/>
                <a:gd name="T13" fmla="*/ 143 h 292"/>
                <a:gd name="T14" fmla="*/ 182 w 273"/>
                <a:gd name="T15" fmla="*/ 194 h 292"/>
                <a:gd name="T16" fmla="*/ 148 w 273"/>
                <a:gd name="T17" fmla="*/ 245 h 292"/>
                <a:gd name="T18" fmla="*/ 160 w 273"/>
                <a:gd name="T19" fmla="*/ 279 h 292"/>
                <a:gd name="T20" fmla="*/ 125 w 273"/>
                <a:gd name="T21" fmla="*/ 288 h 292"/>
                <a:gd name="T22" fmla="*/ 75 w 273"/>
                <a:gd name="T23" fmla="*/ 262 h 292"/>
                <a:gd name="T24" fmla="*/ 41 w 273"/>
                <a:gd name="T25" fmla="*/ 244 h 292"/>
                <a:gd name="T26" fmla="*/ 18 w 273"/>
                <a:gd name="T27" fmla="*/ 163 h 292"/>
                <a:gd name="T28" fmla="*/ 38 w 273"/>
                <a:gd name="T29" fmla="*/ 158 h 292"/>
                <a:gd name="T30" fmla="*/ 72 w 273"/>
                <a:gd name="T31" fmla="*/ 174 h 292"/>
                <a:gd name="T32" fmla="*/ 109 w 273"/>
                <a:gd name="T33" fmla="*/ 200 h 292"/>
                <a:gd name="T34" fmla="*/ 138 w 273"/>
                <a:gd name="T35" fmla="*/ 145 h 292"/>
                <a:gd name="T36" fmla="*/ 152 w 273"/>
                <a:gd name="T37" fmla="*/ 121 h 292"/>
                <a:gd name="T38" fmla="*/ 155 w 273"/>
                <a:gd name="T39" fmla="*/ 100 h 292"/>
                <a:gd name="T40" fmla="*/ 106 w 273"/>
                <a:gd name="T41" fmla="*/ 46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3" h="292">
                  <a:moveTo>
                    <a:pt x="106" y="46"/>
                  </a:moveTo>
                  <a:cubicBezTo>
                    <a:pt x="122" y="30"/>
                    <a:pt x="102" y="18"/>
                    <a:pt x="101" y="0"/>
                  </a:cubicBezTo>
                  <a:cubicBezTo>
                    <a:pt x="135" y="14"/>
                    <a:pt x="165" y="26"/>
                    <a:pt x="185" y="57"/>
                  </a:cubicBezTo>
                  <a:cubicBezTo>
                    <a:pt x="196" y="74"/>
                    <a:pt x="207" y="96"/>
                    <a:pt x="238" y="82"/>
                  </a:cubicBezTo>
                  <a:cubicBezTo>
                    <a:pt x="246" y="78"/>
                    <a:pt x="263" y="85"/>
                    <a:pt x="268" y="99"/>
                  </a:cubicBezTo>
                  <a:cubicBezTo>
                    <a:pt x="273" y="125"/>
                    <a:pt x="262" y="138"/>
                    <a:pt x="237" y="140"/>
                  </a:cubicBezTo>
                  <a:cubicBezTo>
                    <a:pt x="228" y="141"/>
                    <a:pt x="219" y="142"/>
                    <a:pt x="210" y="143"/>
                  </a:cubicBezTo>
                  <a:cubicBezTo>
                    <a:pt x="175" y="147"/>
                    <a:pt x="167" y="161"/>
                    <a:pt x="182" y="194"/>
                  </a:cubicBezTo>
                  <a:cubicBezTo>
                    <a:pt x="201" y="233"/>
                    <a:pt x="194" y="244"/>
                    <a:pt x="148" y="245"/>
                  </a:cubicBezTo>
                  <a:cubicBezTo>
                    <a:pt x="157" y="255"/>
                    <a:pt x="172" y="263"/>
                    <a:pt x="160" y="279"/>
                  </a:cubicBezTo>
                  <a:cubicBezTo>
                    <a:pt x="151" y="290"/>
                    <a:pt x="139" y="292"/>
                    <a:pt x="125" y="288"/>
                  </a:cubicBezTo>
                  <a:cubicBezTo>
                    <a:pt x="107" y="282"/>
                    <a:pt x="95" y="264"/>
                    <a:pt x="75" y="262"/>
                  </a:cubicBezTo>
                  <a:cubicBezTo>
                    <a:pt x="64" y="256"/>
                    <a:pt x="52" y="251"/>
                    <a:pt x="41" y="244"/>
                  </a:cubicBezTo>
                  <a:cubicBezTo>
                    <a:pt x="9" y="227"/>
                    <a:pt x="0" y="192"/>
                    <a:pt x="18" y="163"/>
                  </a:cubicBezTo>
                  <a:cubicBezTo>
                    <a:pt x="23" y="155"/>
                    <a:pt x="30" y="155"/>
                    <a:pt x="38" y="158"/>
                  </a:cubicBezTo>
                  <a:cubicBezTo>
                    <a:pt x="50" y="162"/>
                    <a:pt x="61" y="168"/>
                    <a:pt x="72" y="174"/>
                  </a:cubicBezTo>
                  <a:cubicBezTo>
                    <a:pt x="86" y="182"/>
                    <a:pt x="90" y="212"/>
                    <a:pt x="109" y="200"/>
                  </a:cubicBezTo>
                  <a:cubicBezTo>
                    <a:pt x="126" y="189"/>
                    <a:pt x="135" y="166"/>
                    <a:pt x="138" y="145"/>
                  </a:cubicBezTo>
                  <a:cubicBezTo>
                    <a:pt x="139" y="133"/>
                    <a:pt x="140" y="126"/>
                    <a:pt x="152" y="121"/>
                  </a:cubicBezTo>
                  <a:cubicBezTo>
                    <a:pt x="163" y="117"/>
                    <a:pt x="162" y="102"/>
                    <a:pt x="155" y="100"/>
                  </a:cubicBezTo>
                  <a:cubicBezTo>
                    <a:pt x="124" y="94"/>
                    <a:pt x="124" y="62"/>
                    <a:pt x="106" y="46"/>
                  </a:cubicBezTo>
                  <a:close/>
                </a:path>
              </a:pathLst>
            </a:custGeom>
            <a:solidFill>
              <a:srgbClr val="EFC3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5" name="Freeform 163"/>
            <p:cNvSpPr/>
            <p:nvPr/>
          </p:nvSpPr>
          <p:spPr bwMode="auto">
            <a:xfrm>
              <a:off x="8375650" y="2740025"/>
              <a:ext cx="266700" cy="423863"/>
            </a:xfrm>
            <a:custGeom>
              <a:avLst/>
              <a:gdLst>
                <a:gd name="T0" fmla="*/ 2 w 221"/>
                <a:gd name="T1" fmla="*/ 163 h 352"/>
                <a:gd name="T2" fmla="*/ 38 w 221"/>
                <a:gd name="T3" fmla="*/ 171 h 352"/>
                <a:gd name="T4" fmla="*/ 81 w 221"/>
                <a:gd name="T5" fmla="*/ 175 h 352"/>
                <a:gd name="T6" fmla="*/ 63 w 221"/>
                <a:gd name="T7" fmla="*/ 142 h 352"/>
                <a:gd name="T8" fmla="*/ 52 w 221"/>
                <a:gd name="T9" fmla="*/ 123 h 352"/>
                <a:gd name="T10" fmla="*/ 69 w 221"/>
                <a:gd name="T11" fmla="*/ 133 h 352"/>
                <a:gd name="T12" fmla="*/ 105 w 221"/>
                <a:gd name="T13" fmla="*/ 132 h 352"/>
                <a:gd name="T14" fmla="*/ 105 w 221"/>
                <a:gd name="T15" fmla="*/ 104 h 352"/>
                <a:gd name="T16" fmla="*/ 89 w 221"/>
                <a:gd name="T17" fmla="*/ 62 h 352"/>
                <a:gd name="T18" fmla="*/ 142 w 221"/>
                <a:gd name="T19" fmla="*/ 34 h 352"/>
                <a:gd name="T20" fmla="*/ 195 w 221"/>
                <a:gd name="T21" fmla="*/ 0 h 352"/>
                <a:gd name="T22" fmla="*/ 211 w 221"/>
                <a:gd name="T23" fmla="*/ 0 h 352"/>
                <a:gd name="T24" fmla="*/ 213 w 221"/>
                <a:gd name="T25" fmla="*/ 10 h 352"/>
                <a:gd name="T26" fmla="*/ 208 w 221"/>
                <a:gd name="T27" fmla="*/ 75 h 352"/>
                <a:gd name="T28" fmla="*/ 214 w 221"/>
                <a:gd name="T29" fmla="*/ 131 h 352"/>
                <a:gd name="T30" fmla="*/ 192 w 221"/>
                <a:gd name="T31" fmla="*/ 149 h 352"/>
                <a:gd name="T32" fmla="*/ 175 w 221"/>
                <a:gd name="T33" fmla="*/ 187 h 352"/>
                <a:gd name="T34" fmla="*/ 133 w 221"/>
                <a:gd name="T35" fmla="*/ 191 h 352"/>
                <a:gd name="T36" fmla="*/ 140 w 221"/>
                <a:gd name="T37" fmla="*/ 216 h 352"/>
                <a:gd name="T38" fmla="*/ 125 w 221"/>
                <a:gd name="T39" fmla="*/ 258 h 352"/>
                <a:gd name="T40" fmla="*/ 103 w 221"/>
                <a:gd name="T41" fmla="*/ 273 h 352"/>
                <a:gd name="T42" fmla="*/ 98 w 221"/>
                <a:gd name="T43" fmla="*/ 309 h 352"/>
                <a:gd name="T44" fmla="*/ 91 w 221"/>
                <a:gd name="T45" fmla="*/ 321 h 352"/>
                <a:gd name="T46" fmla="*/ 55 w 221"/>
                <a:gd name="T47" fmla="*/ 329 h 352"/>
                <a:gd name="T48" fmla="*/ 51 w 221"/>
                <a:gd name="T49" fmla="*/ 337 h 352"/>
                <a:gd name="T50" fmla="*/ 11 w 221"/>
                <a:gd name="T51" fmla="*/ 340 h 352"/>
                <a:gd name="T52" fmla="*/ 20 w 221"/>
                <a:gd name="T53" fmla="*/ 312 h 352"/>
                <a:gd name="T54" fmla="*/ 11 w 221"/>
                <a:gd name="T55" fmla="*/ 273 h 352"/>
                <a:gd name="T56" fmla="*/ 18 w 221"/>
                <a:gd name="T57" fmla="*/ 179 h 352"/>
                <a:gd name="T58" fmla="*/ 10 w 221"/>
                <a:gd name="T59" fmla="*/ 171 h 352"/>
                <a:gd name="T60" fmla="*/ 2 w 221"/>
                <a:gd name="T61" fmla="*/ 163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1" h="352">
                  <a:moveTo>
                    <a:pt x="2" y="163"/>
                  </a:moveTo>
                  <a:cubicBezTo>
                    <a:pt x="18" y="149"/>
                    <a:pt x="27" y="165"/>
                    <a:pt x="38" y="171"/>
                  </a:cubicBezTo>
                  <a:cubicBezTo>
                    <a:pt x="52" y="180"/>
                    <a:pt x="69" y="193"/>
                    <a:pt x="81" y="175"/>
                  </a:cubicBezTo>
                  <a:cubicBezTo>
                    <a:pt x="92" y="159"/>
                    <a:pt x="70" y="153"/>
                    <a:pt x="63" y="142"/>
                  </a:cubicBezTo>
                  <a:cubicBezTo>
                    <a:pt x="59" y="136"/>
                    <a:pt x="51" y="133"/>
                    <a:pt x="52" y="123"/>
                  </a:cubicBezTo>
                  <a:cubicBezTo>
                    <a:pt x="62" y="119"/>
                    <a:pt x="66" y="129"/>
                    <a:pt x="69" y="133"/>
                  </a:cubicBezTo>
                  <a:cubicBezTo>
                    <a:pt x="83" y="152"/>
                    <a:pt x="94" y="137"/>
                    <a:pt x="105" y="132"/>
                  </a:cubicBezTo>
                  <a:cubicBezTo>
                    <a:pt x="125" y="123"/>
                    <a:pt x="104" y="114"/>
                    <a:pt x="105" y="104"/>
                  </a:cubicBezTo>
                  <a:cubicBezTo>
                    <a:pt x="106" y="88"/>
                    <a:pt x="77" y="88"/>
                    <a:pt x="89" y="62"/>
                  </a:cubicBezTo>
                  <a:cubicBezTo>
                    <a:pt x="102" y="33"/>
                    <a:pt x="119" y="34"/>
                    <a:pt x="142" y="34"/>
                  </a:cubicBezTo>
                  <a:cubicBezTo>
                    <a:pt x="168" y="35"/>
                    <a:pt x="189" y="29"/>
                    <a:pt x="195" y="0"/>
                  </a:cubicBezTo>
                  <a:cubicBezTo>
                    <a:pt x="201" y="0"/>
                    <a:pt x="206" y="0"/>
                    <a:pt x="211" y="0"/>
                  </a:cubicBezTo>
                  <a:cubicBezTo>
                    <a:pt x="213" y="4"/>
                    <a:pt x="214" y="7"/>
                    <a:pt x="213" y="10"/>
                  </a:cubicBezTo>
                  <a:cubicBezTo>
                    <a:pt x="201" y="31"/>
                    <a:pt x="206" y="53"/>
                    <a:pt x="208" y="75"/>
                  </a:cubicBezTo>
                  <a:cubicBezTo>
                    <a:pt x="205" y="94"/>
                    <a:pt x="221" y="111"/>
                    <a:pt x="214" y="131"/>
                  </a:cubicBezTo>
                  <a:cubicBezTo>
                    <a:pt x="205" y="135"/>
                    <a:pt x="183" y="124"/>
                    <a:pt x="192" y="149"/>
                  </a:cubicBezTo>
                  <a:cubicBezTo>
                    <a:pt x="189" y="163"/>
                    <a:pt x="185" y="177"/>
                    <a:pt x="175" y="187"/>
                  </a:cubicBezTo>
                  <a:cubicBezTo>
                    <a:pt x="161" y="194"/>
                    <a:pt x="147" y="190"/>
                    <a:pt x="133" y="191"/>
                  </a:cubicBezTo>
                  <a:cubicBezTo>
                    <a:pt x="140" y="198"/>
                    <a:pt x="142" y="206"/>
                    <a:pt x="140" y="216"/>
                  </a:cubicBezTo>
                  <a:cubicBezTo>
                    <a:pt x="132" y="229"/>
                    <a:pt x="128" y="243"/>
                    <a:pt x="125" y="258"/>
                  </a:cubicBezTo>
                  <a:cubicBezTo>
                    <a:pt x="118" y="264"/>
                    <a:pt x="107" y="264"/>
                    <a:pt x="103" y="273"/>
                  </a:cubicBezTo>
                  <a:cubicBezTo>
                    <a:pt x="98" y="284"/>
                    <a:pt x="73" y="293"/>
                    <a:pt x="98" y="309"/>
                  </a:cubicBezTo>
                  <a:cubicBezTo>
                    <a:pt x="101" y="311"/>
                    <a:pt x="95" y="318"/>
                    <a:pt x="91" y="321"/>
                  </a:cubicBezTo>
                  <a:cubicBezTo>
                    <a:pt x="80" y="327"/>
                    <a:pt x="67" y="330"/>
                    <a:pt x="55" y="329"/>
                  </a:cubicBezTo>
                  <a:cubicBezTo>
                    <a:pt x="41" y="327"/>
                    <a:pt x="52" y="334"/>
                    <a:pt x="51" y="337"/>
                  </a:cubicBezTo>
                  <a:cubicBezTo>
                    <a:pt x="39" y="352"/>
                    <a:pt x="23" y="352"/>
                    <a:pt x="11" y="340"/>
                  </a:cubicBezTo>
                  <a:cubicBezTo>
                    <a:pt x="0" y="329"/>
                    <a:pt x="13" y="320"/>
                    <a:pt x="20" y="312"/>
                  </a:cubicBezTo>
                  <a:cubicBezTo>
                    <a:pt x="38" y="293"/>
                    <a:pt x="10" y="287"/>
                    <a:pt x="11" y="273"/>
                  </a:cubicBezTo>
                  <a:cubicBezTo>
                    <a:pt x="74" y="231"/>
                    <a:pt x="74" y="231"/>
                    <a:pt x="18" y="179"/>
                  </a:cubicBezTo>
                  <a:cubicBezTo>
                    <a:pt x="16" y="176"/>
                    <a:pt x="13" y="173"/>
                    <a:pt x="10" y="171"/>
                  </a:cubicBezTo>
                  <a:cubicBezTo>
                    <a:pt x="8" y="168"/>
                    <a:pt x="5" y="165"/>
                    <a:pt x="2" y="163"/>
                  </a:cubicBezTo>
                  <a:close/>
                </a:path>
              </a:pathLst>
            </a:custGeom>
            <a:solidFill>
              <a:srgbClr val="E69E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6" name="Freeform 164"/>
            <p:cNvSpPr/>
            <p:nvPr/>
          </p:nvSpPr>
          <p:spPr bwMode="auto">
            <a:xfrm>
              <a:off x="8267700" y="2946400"/>
              <a:ext cx="246063" cy="338138"/>
            </a:xfrm>
            <a:custGeom>
              <a:avLst/>
              <a:gdLst>
                <a:gd name="T0" fmla="*/ 100 w 204"/>
                <a:gd name="T1" fmla="*/ 0 h 280"/>
                <a:gd name="T2" fmla="*/ 170 w 204"/>
                <a:gd name="T3" fmla="*/ 44 h 280"/>
                <a:gd name="T4" fmla="*/ 172 w 204"/>
                <a:gd name="T5" fmla="*/ 59 h 280"/>
                <a:gd name="T6" fmla="*/ 101 w 204"/>
                <a:gd name="T7" fmla="*/ 98 h 280"/>
                <a:gd name="T8" fmla="*/ 102 w 204"/>
                <a:gd name="T9" fmla="*/ 162 h 280"/>
                <a:gd name="T10" fmla="*/ 139 w 204"/>
                <a:gd name="T11" fmla="*/ 162 h 280"/>
                <a:gd name="T12" fmla="*/ 153 w 204"/>
                <a:gd name="T13" fmla="*/ 157 h 280"/>
                <a:gd name="T14" fmla="*/ 196 w 204"/>
                <a:gd name="T15" fmla="*/ 249 h 280"/>
                <a:gd name="T16" fmla="*/ 147 w 204"/>
                <a:gd name="T17" fmla="*/ 280 h 280"/>
                <a:gd name="T18" fmla="*/ 82 w 204"/>
                <a:gd name="T19" fmla="*/ 220 h 280"/>
                <a:gd name="T20" fmla="*/ 75 w 204"/>
                <a:gd name="T21" fmla="*/ 218 h 280"/>
                <a:gd name="T22" fmla="*/ 49 w 204"/>
                <a:gd name="T23" fmla="*/ 132 h 280"/>
                <a:gd name="T24" fmla="*/ 0 w 204"/>
                <a:gd name="T25" fmla="*/ 92 h 280"/>
                <a:gd name="T26" fmla="*/ 34 w 204"/>
                <a:gd name="T27" fmla="*/ 92 h 280"/>
                <a:gd name="T28" fmla="*/ 66 w 204"/>
                <a:gd name="T29" fmla="*/ 64 h 280"/>
                <a:gd name="T30" fmla="*/ 100 w 204"/>
                <a:gd name="T3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4" h="280">
                  <a:moveTo>
                    <a:pt x="100" y="0"/>
                  </a:moveTo>
                  <a:cubicBezTo>
                    <a:pt x="131" y="3"/>
                    <a:pt x="143" y="34"/>
                    <a:pt x="170" y="44"/>
                  </a:cubicBezTo>
                  <a:cubicBezTo>
                    <a:pt x="176" y="46"/>
                    <a:pt x="178" y="58"/>
                    <a:pt x="172" y="59"/>
                  </a:cubicBezTo>
                  <a:cubicBezTo>
                    <a:pt x="146" y="67"/>
                    <a:pt x="145" y="111"/>
                    <a:pt x="101" y="98"/>
                  </a:cubicBezTo>
                  <a:cubicBezTo>
                    <a:pt x="143" y="125"/>
                    <a:pt x="143" y="125"/>
                    <a:pt x="102" y="162"/>
                  </a:cubicBezTo>
                  <a:cubicBezTo>
                    <a:pt x="115" y="172"/>
                    <a:pt x="127" y="172"/>
                    <a:pt x="139" y="162"/>
                  </a:cubicBezTo>
                  <a:cubicBezTo>
                    <a:pt x="143" y="158"/>
                    <a:pt x="148" y="155"/>
                    <a:pt x="153" y="157"/>
                  </a:cubicBezTo>
                  <a:cubicBezTo>
                    <a:pt x="175" y="168"/>
                    <a:pt x="204" y="227"/>
                    <a:pt x="196" y="249"/>
                  </a:cubicBezTo>
                  <a:cubicBezTo>
                    <a:pt x="188" y="269"/>
                    <a:pt x="170" y="279"/>
                    <a:pt x="147" y="280"/>
                  </a:cubicBezTo>
                  <a:cubicBezTo>
                    <a:pt x="131" y="254"/>
                    <a:pt x="120" y="222"/>
                    <a:pt x="82" y="220"/>
                  </a:cubicBezTo>
                  <a:cubicBezTo>
                    <a:pt x="79" y="220"/>
                    <a:pt x="77" y="219"/>
                    <a:pt x="75" y="218"/>
                  </a:cubicBezTo>
                  <a:cubicBezTo>
                    <a:pt x="13" y="194"/>
                    <a:pt x="10" y="184"/>
                    <a:pt x="49" y="132"/>
                  </a:cubicBezTo>
                  <a:cubicBezTo>
                    <a:pt x="35" y="116"/>
                    <a:pt x="1" y="123"/>
                    <a:pt x="0" y="92"/>
                  </a:cubicBezTo>
                  <a:cubicBezTo>
                    <a:pt x="12" y="92"/>
                    <a:pt x="23" y="92"/>
                    <a:pt x="34" y="92"/>
                  </a:cubicBezTo>
                  <a:cubicBezTo>
                    <a:pt x="52" y="91"/>
                    <a:pt x="72" y="98"/>
                    <a:pt x="66" y="64"/>
                  </a:cubicBezTo>
                  <a:cubicBezTo>
                    <a:pt x="62" y="40"/>
                    <a:pt x="91" y="23"/>
                    <a:pt x="100" y="0"/>
                  </a:cubicBezTo>
                  <a:close/>
                </a:path>
              </a:pathLst>
            </a:custGeom>
            <a:solidFill>
              <a:srgbClr val="EFC3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7" name="Freeform 165"/>
            <p:cNvSpPr/>
            <p:nvPr/>
          </p:nvSpPr>
          <p:spPr bwMode="auto">
            <a:xfrm>
              <a:off x="8075613" y="3017838"/>
              <a:ext cx="303213" cy="244475"/>
            </a:xfrm>
            <a:custGeom>
              <a:avLst/>
              <a:gdLst>
                <a:gd name="T0" fmla="*/ 159 w 252"/>
                <a:gd name="T1" fmla="*/ 32 h 202"/>
                <a:gd name="T2" fmla="*/ 209 w 252"/>
                <a:gd name="T3" fmla="*/ 56 h 202"/>
                <a:gd name="T4" fmla="*/ 226 w 252"/>
                <a:gd name="T5" fmla="*/ 69 h 202"/>
                <a:gd name="T6" fmla="*/ 216 w 252"/>
                <a:gd name="T7" fmla="*/ 86 h 202"/>
                <a:gd name="T8" fmla="*/ 191 w 252"/>
                <a:gd name="T9" fmla="*/ 120 h 202"/>
                <a:gd name="T10" fmla="*/ 225 w 252"/>
                <a:gd name="T11" fmla="*/ 143 h 202"/>
                <a:gd name="T12" fmla="*/ 244 w 252"/>
                <a:gd name="T13" fmla="*/ 155 h 202"/>
                <a:gd name="T14" fmla="*/ 248 w 252"/>
                <a:gd name="T15" fmla="*/ 182 h 202"/>
                <a:gd name="T16" fmla="*/ 244 w 252"/>
                <a:gd name="T17" fmla="*/ 186 h 202"/>
                <a:gd name="T18" fmla="*/ 167 w 252"/>
                <a:gd name="T19" fmla="*/ 202 h 202"/>
                <a:gd name="T20" fmla="*/ 144 w 252"/>
                <a:gd name="T21" fmla="*/ 194 h 202"/>
                <a:gd name="T22" fmla="*/ 79 w 252"/>
                <a:gd name="T23" fmla="*/ 194 h 202"/>
                <a:gd name="T24" fmla="*/ 52 w 252"/>
                <a:gd name="T25" fmla="*/ 173 h 202"/>
                <a:gd name="T26" fmla="*/ 75 w 252"/>
                <a:gd name="T27" fmla="*/ 155 h 202"/>
                <a:gd name="T28" fmla="*/ 156 w 252"/>
                <a:gd name="T29" fmla="*/ 129 h 202"/>
                <a:gd name="T30" fmla="*/ 0 w 252"/>
                <a:gd name="T31" fmla="*/ 97 h 202"/>
                <a:gd name="T32" fmla="*/ 50 w 252"/>
                <a:gd name="T33" fmla="*/ 98 h 202"/>
                <a:gd name="T34" fmla="*/ 97 w 252"/>
                <a:gd name="T35" fmla="*/ 72 h 202"/>
                <a:gd name="T36" fmla="*/ 105 w 252"/>
                <a:gd name="T37" fmla="*/ 47 h 202"/>
                <a:gd name="T38" fmla="*/ 128 w 252"/>
                <a:gd name="T39" fmla="*/ 68 h 202"/>
                <a:gd name="T40" fmla="*/ 135 w 252"/>
                <a:gd name="T41" fmla="*/ 57 h 202"/>
                <a:gd name="T42" fmla="*/ 117 w 252"/>
                <a:gd name="T43" fmla="*/ 30 h 202"/>
                <a:gd name="T44" fmla="*/ 87 w 252"/>
                <a:gd name="T45" fmla="*/ 0 h 202"/>
                <a:gd name="T46" fmla="*/ 159 w 252"/>
                <a:gd name="T47" fmla="*/ 3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2" h="202">
                  <a:moveTo>
                    <a:pt x="159" y="32"/>
                  </a:moveTo>
                  <a:cubicBezTo>
                    <a:pt x="173" y="46"/>
                    <a:pt x="188" y="57"/>
                    <a:pt x="209" y="56"/>
                  </a:cubicBezTo>
                  <a:cubicBezTo>
                    <a:pt x="217" y="56"/>
                    <a:pt x="224" y="61"/>
                    <a:pt x="226" y="69"/>
                  </a:cubicBezTo>
                  <a:cubicBezTo>
                    <a:pt x="229" y="78"/>
                    <a:pt x="225" y="83"/>
                    <a:pt x="216" y="86"/>
                  </a:cubicBezTo>
                  <a:cubicBezTo>
                    <a:pt x="200" y="92"/>
                    <a:pt x="189" y="102"/>
                    <a:pt x="191" y="120"/>
                  </a:cubicBezTo>
                  <a:cubicBezTo>
                    <a:pt x="192" y="142"/>
                    <a:pt x="212" y="138"/>
                    <a:pt x="225" y="143"/>
                  </a:cubicBezTo>
                  <a:cubicBezTo>
                    <a:pt x="232" y="146"/>
                    <a:pt x="238" y="151"/>
                    <a:pt x="244" y="155"/>
                  </a:cubicBezTo>
                  <a:cubicBezTo>
                    <a:pt x="251" y="163"/>
                    <a:pt x="252" y="172"/>
                    <a:pt x="248" y="182"/>
                  </a:cubicBezTo>
                  <a:cubicBezTo>
                    <a:pt x="247" y="184"/>
                    <a:pt x="245" y="185"/>
                    <a:pt x="244" y="186"/>
                  </a:cubicBezTo>
                  <a:cubicBezTo>
                    <a:pt x="213" y="167"/>
                    <a:pt x="192" y="192"/>
                    <a:pt x="167" y="202"/>
                  </a:cubicBezTo>
                  <a:cubicBezTo>
                    <a:pt x="165" y="181"/>
                    <a:pt x="151" y="197"/>
                    <a:pt x="144" y="194"/>
                  </a:cubicBezTo>
                  <a:cubicBezTo>
                    <a:pt x="122" y="187"/>
                    <a:pt x="100" y="196"/>
                    <a:pt x="79" y="194"/>
                  </a:cubicBezTo>
                  <a:cubicBezTo>
                    <a:pt x="65" y="193"/>
                    <a:pt x="53" y="190"/>
                    <a:pt x="52" y="173"/>
                  </a:cubicBezTo>
                  <a:cubicBezTo>
                    <a:pt x="51" y="156"/>
                    <a:pt x="64" y="159"/>
                    <a:pt x="75" y="155"/>
                  </a:cubicBezTo>
                  <a:cubicBezTo>
                    <a:pt x="100" y="145"/>
                    <a:pt x="132" y="155"/>
                    <a:pt x="156" y="129"/>
                  </a:cubicBezTo>
                  <a:cubicBezTo>
                    <a:pt x="107" y="104"/>
                    <a:pt x="47" y="137"/>
                    <a:pt x="0" y="97"/>
                  </a:cubicBezTo>
                  <a:cubicBezTo>
                    <a:pt x="19" y="92"/>
                    <a:pt x="36" y="90"/>
                    <a:pt x="50" y="98"/>
                  </a:cubicBezTo>
                  <a:cubicBezTo>
                    <a:pt x="84" y="119"/>
                    <a:pt x="93" y="100"/>
                    <a:pt x="97" y="72"/>
                  </a:cubicBezTo>
                  <a:cubicBezTo>
                    <a:pt x="98" y="63"/>
                    <a:pt x="96" y="53"/>
                    <a:pt x="105" y="47"/>
                  </a:cubicBezTo>
                  <a:cubicBezTo>
                    <a:pt x="115" y="51"/>
                    <a:pt x="110" y="72"/>
                    <a:pt x="128" y="68"/>
                  </a:cubicBezTo>
                  <a:cubicBezTo>
                    <a:pt x="134" y="67"/>
                    <a:pt x="135" y="62"/>
                    <a:pt x="135" y="57"/>
                  </a:cubicBezTo>
                  <a:cubicBezTo>
                    <a:pt x="137" y="43"/>
                    <a:pt x="128" y="36"/>
                    <a:pt x="117" y="30"/>
                  </a:cubicBezTo>
                  <a:cubicBezTo>
                    <a:pt x="106" y="24"/>
                    <a:pt x="90" y="22"/>
                    <a:pt x="87" y="0"/>
                  </a:cubicBezTo>
                  <a:cubicBezTo>
                    <a:pt x="113" y="13"/>
                    <a:pt x="141" y="9"/>
                    <a:pt x="159" y="32"/>
                  </a:cubicBezTo>
                  <a:close/>
                </a:path>
              </a:pathLst>
            </a:custGeom>
            <a:solidFill>
              <a:srgbClr val="EFCF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9" name="Freeform 167"/>
            <p:cNvSpPr/>
            <p:nvPr/>
          </p:nvSpPr>
          <p:spPr bwMode="auto">
            <a:xfrm>
              <a:off x="10428288" y="2352675"/>
              <a:ext cx="463550" cy="476250"/>
            </a:xfrm>
            <a:custGeom>
              <a:avLst/>
              <a:gdLst>
                <a:gd name="T0" fmla="*/ 46 w 384"/>
                <a:gd name="T1" fmla="*/ 343 h 394"/>
                <a:gd name="T2" fmla="*/ 17 w 384"/>
                <a:gd name="T3" fmla="*/ 309 h 394"/>
                <a:gd name="T4" fmla="*/ 0 w 384"/>
                <a:gd name="T5" fmla="*/ 233 h 394"/>
                <a:gd name="T6" fmla="*/ 42 w 384"/>
                <a:gd name="T7" fmla="*/ 197 h 394"/>
                <a:gd name="T8" fmla="*/ 85 w 384"/>
                <a:gd name="T9" fmla="*/ 112 h 394"/>
                <a:gd name="T10" fmla="*/ 85 w 384"/>
                <a:gd name="T11" fmla="*/ 59 h 394"/>
                <a:gd name="T12" fmla="*/ 125 w 384"/>
                <a:gd name="T13" fmla="*/ 20 h 394"/>
                <a:gd name="T14" fmla="*/ 155 w 384"/>
                <a:gd name="T15" fmla="*/ 59 h 394"/>
                <a:gd name="T16" fmla="*/ 159 w 384"/>
                <a:gd name="T17" fmla="*/ 31 h 394"/>
                <a:gd name="T18" fmla="*/ 178 w 384"/>
                <a:gd name="T19" fmla="*/ 1 h 394"/>
                <a:gd name="T20" fmla="*/ 207 w 384"/>
                <a:gd name="T21" fmla="*/ 23 h 394"/>
                <a:gd name="T22" fmla="*/ 216 w 384"/>
                <a:gd name="T23" fmla="*/ 56 h 394"/>
                <a:gd name="T24" fmla="*/ 262 w 384"/>
                <a:gd name="T25" fmla="*/ 10 h 394"/>
                <a:gd name="T26" fmla="*/ 272 w 384"/>
                <a:gd name="T27" fmla="*/ 53 h 394"/>
                <a:gd name="T28" fmla="*/ 287 w 384"/>
                <a:gd name="T29" fmla="*/ 98 h 394"/>
                <a:gd name="T30" fmla="*/ 330 w 384"/>
                <a:gd name="T31" fmla="*/ 88 h 394"/>
                <a:gd name="T32" fmla="*/ 355 w 384"/>
                <a:gd name="T33" fmla="*/ 62 h 394"/>
                <a:gd name="T34" fmla="*/ 375 w 384"/>
                <a:gd name="T35" fmla="*/ 85 h 394"/>
                <a:gd name="T36" fmla="*/ 375 w 384"/>
                <a:gd name="T37" fmla="*/ 115 h 394"/>
                <a:gd name="T38" fmla="*/ 380 w 384"/>
                <a:gd name="T39" fmla="*/ 137 h 394"/>
                <a:gd name="T40" fmla="*/ 374 w 384"/>
                <a:gd name="T41" fmla="*/ 161 h 394"/>
                <a:gd name="T42" fmla="*/ 350 w 384"/>
                <a:gd name="T43" fmla="*/ 157 h 394"/>
                <a:gd name="T44" fmla="*/ 336 w 384"/>
                <a:gd name="T45" fmla="*/ 144 h 394"/>
                <a:gd name="T46" fmla="*/ 301 w 384"/>
                <a:gd name="T47" fmla="*/ 153 h 394"/>
                <a:gd name="T48" fmla="*/ 287 w 384"/>
                <a:gd name="T49" fmla="*/ 205 h 394"/>
                <a:gd name="T50" fmla="*/ 272 w 384"/>
                <a:gd name="T51" fmla="*/ 235 h 394"/>
                <a:gd name="T52" fmla="*/ 262 w 384"/>
                <a:gd name="T53" fmla="*/ 220 h 394"/>
                <a:gd name="T54" fmla="*/ 255 w 384"/>
                <a:gd name="T55" fmla="*/ 232 h 394"/>
                <a:gd name="T56" fmla="*/ 223 w 384"/>
                <a:gd name="T57" fmla="*/ 320 h 394"/>
                <a:gd name="T58" fmla="*/ 212 w 384"/>
                <a:gd name="T59" fmla="*/ 287 h 394"/>
                <a:gd name="T60" fmla="*/ 226 w 384"/>
                <a:gd name="T61" fmla="*/ 203 h 394"/>
                <a:gd name="T62" fmla="*/ 199 w 384"/>
                <a:gd name="T63" fmla="*/ 155 h 394"/>
                <a:gd name="T64" fmla="*/ 174 w 384"/>
                <a:gd name="T65" fmla="*/ 200 h 394"/>
                <a:gd name="T66" fmla="*/ 183 w 384"/>
                <a:gd name="T67" fmla="*/ 323 h 394"/>
                <a:gd name="T68" fmla="*/ 177 w 384"/>
                <a:gd name="T69" fmla="*/ 382 h 394"/>
                <a:gd name="T70" fmla="*/ 154 w 384"/>
                <a:gd name="T71" fmla="*/ 369 h 394"/>
                <a:gd name="T72" fmla="*/ 115 w 384"/>
                <a:gd name="T73" fmla="*/ 290 h 394"/>
                <a:gd name="T74" fmla="*/ 98 w 384"/>
                <a:gd name="T75" fmla="*/ 265 h 394"/>
                <a:gd name="T76" fmla="*/ 46 w 384"/>
                <a:gd name="T77" fmla="*/ 34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4" h="394">
                  <a:moveTo>
                    <a:pt x="46" y="343"/>
                  </a:moveTo>
                  <a:cubicBezTo>
                    <a:pt x="18" y="348"/>
                    <a:pt x="18" y="327"/>
                    <a:pt x="17" y="309"/>
                  </a:cubicBezTo>
                  <a:cubicBezTo>
                    <a:pt x="14" y="283"/>
                    <a:pt x="17" y="256"/>
                    <a:pt x="0" y="233"/>
                  </a:cubicBezTo>
                  <a:cubicBezTo>
                    <a:pt x="10" y="216"/>
                    <a:pt x="24" y="207"/>
                    <a:pt x="42" y="197"/>
                  </a:cubicBezTo>
                  <a:cubicBezTo>
                    <a:pt x="69" y="182"/>
                    <a:pt x="80" y="146"/>
                    <a:pt x="85" y="112"/>
                  </a:cubicBezTo>
                  <a:cubicBezTo>
                    <a:pt x="82" y="94"/>
                    <a:pt x="85" y="77"/>
                    <a:pt x="85" y="59"/>
                  </a:cubicBezTo>
                  <a:cubicBezTo>
                    <a:pt x="86" y="35"/>
                    <a:pt x="101" y="21"/>
                    <a:pt x="125" y="20"/>
                  </a:cubicBezTo>
                  <a:cubicBezTo>
                    <a:pt x="151" y="19"/>
                    <a:pt x="156" y="36"/>
                    <a:pt x="155" y="59"/>
                  </a:cubicBezTo>
                  <a:cubicBezTo>
                    <a:pt x="159" y="50"/>
                    <a:pt x="158" y="40"/>
                    <a:pt x="159" y="31"/>
                  </a:cubicBezTo>
                  <a:cubicBezTo>
                    <a:pt x="162" y="19"/>
                    <a:pt x="161" y="3"/>
                    <a:pt x="178" y="1"/>
                  </a:cubicBezTo>
                  <a:cubicBezTo>
                    <a:pt x="192" y="0"/>
                    <a:pt x="201" y="11"/>
                    <a:pt x="207" y="23"/>
                  </a:cubicBezTo>
                  <a:cubicBezTo>
                    <a:pt x="212" y="33"/>
                    <a:pt x="215" y="44"/>
                    <a:pt x="216" y="56"/>
                  </a:cubicBezTo>
                  <a:cubicBezTo>
                    <a:pt x="218" y="16"/>
                    <a:pt x="226" y="8"/>
                    <a:pt x="262" y="10"/>
                  </a:cubicBezTo>
                  <a:cubicBezTo>
                    <a:pt x="274" y="22"/>
                    <a:pt x="271" y="38"/>
                    <a:pt x="272" y="53"/>
                  </a:cubicBezTo>
                  <a:cubicBezTo>
                    <a:pt x="273" y="69"/>
                    <a:pt x="272" y="86"/>
                    <a:pt x="287" y="98"/>
                  </a:cubicBezTo>
                  <a:cubicBezTo>
                    <a:pt x="303" y="101"/>
                    <a:pt x="317" y="99"/>
                    <a:pt x="330" y="88"/>
                  </a:cubicBezTo>
                  <a:cubicBezTo>
                    <a:pt x="337" y="78"/>
                    <a:pt x="343" y="67"/>
                    <a:pt x="355" y="62"/>
                  </a:cubicBezTo>
                  <a:cubicBezTo>
                    <a:pt x="373" y="60"/>
                    <a:pt x="377" y="71"/>
                    <a:pt x="375" y="85"/>
                  </a:cubicBezTo>
                  <a:cubicBezTo>
                    <a:pt x="373" y="95"/>
                    <a:pt x="371" y="105"/>
                    <a:pt x="375" y="115"/>
                  </a:cubicBezTo>
                  <a:cubicBezTo>
                    <a:pt x="377" y="122"/>
                    <a:pt x="378" y="130"/>
                    <a:pt x="380" y="137"/>
                  </a:cubicBezTo>
                  <a:cubicBezTo>
                    <a:pt x="382" y="146"/>
                    <a:pt x="384" y="156"/>
                    <a:pt x="374" y="161"/>
                  </a:cubicBezTo>
                  <a:cubicBezTo>
                    <a:pt x="365" y="166"/>
                    <a:pt x="357" y="163"/>
                    <a:pt x="350" y="157"/>
                  </a:cubicBezTo>
                  <a:cubicBezTo>
                    <a:pt x="345" y="153"/>
                    <a:pt x="340" y="148"/>
                    <a:pt x="336" y="144"/>
                  </a:cubicBezTo>
                  <a:cubicBezTo>
                    <a:pt x="320" y="132"/>
                    <a:pt x="308" y="132"/>
                    <a:pt x="301" y="153"/>
                  </a:cubicBezTo>
                  <a:cubicBezTo>
                    <a:pt x="296" y="170"/>
                    <a:pt x="288" y="186"/>
                    <a:pt x="287" y="205"/>
                  </a:cubicBezTo>
                  <a:cubicBezTo>
                    <a:pt x="286" y="216"/>
                    <a:pt x="290" y="232"/>
                    <a:pt x="272" y="235"/>
                  </a:cubicBezTo>
                  <a:cubicBezTo>
                    <a:pt x="268" y="229"/>
                    <a:pt x="266" y="221"/>
                    <a:pt x="262" y="220"/>
                  </a:cubicBezTo>
                  <a:cubicBezTo>
                    <a:pt x="252" y="218"/>
                    <a:pt x="255" y="227"/>
                    <a:pt x="255" y="232"/>
                  </a:cubicBezTo>
                  <a:cubicBezTo>
                    <a:pt x="254" y="265"/>
                    <a:pt x="238" y="293"/>
                    <a:pt x="223" y="320"/>
                  </a:cubicBezTo>
                  <a:cubicBezTo>
                    <a:pt x="202" y="315"/>
                    <a:pt x="211" y="299"/>
                    <a:pt x="212" y="287"/>
                  </a:cubicBezTo>
                  <a:cubicBezTo>
                    <a:pt x="215" y="259"/>
                    <a:pt x="226" y="232"/>
                    <a:pt x="226" y="203"/>
                  </a:cubicBezTo>
                  <a:cubicBezTo>
                    <a:pt x="225" y="183"/>
                    <a:pt x="225" y="155"/>
                    <a:pt x="199" y="155"/>
                  </a:cubicBezTo>
                  <a:cubicBezTo>
                    <a:pt x="177" y="155"/>
                    <a:pt x="171" y="183"/>
                    <a:pt x="174" y="200"/>
                  </a:cubicBezTo>
                  <a:cubicBezTo>
                    <a:pt x="180" y="241"/>
                    <a:pt x="169" y="282"/>
                    <a:pt x="183" y="323"/>
                  </a:cubicBezTo>
                  <a:cubicBezTo>
                    <a:pt x="190" y="342"/>
                    <a:pt x="190" y="363"/>
                    <a:pt x="177" y="382"/>
                  </a:cubicBezTo>
                  <a:cubicBezTo>
                    <a:pt x="160" y="394"/>
                    <a:pt x="158" y="377"/>
                    <a:pt x="154" y="369"/>
                  </a:cubicBezTo>
                  <a:cubicBezTo>
                    <a:pt x="140" y="343"/>
                    <a:pt x="128" y="316"/>
                    <a:pt x="115" y="290"/>
                  </a:cubicBezTo>
                  <a:cubicBezTo>
                    <a:pt x="105" y="286"/>
                    <a:pt x="102" y="277"/>
                    <a:pt x="98" y="265"/>
                  </a:cubicBezTo>
                  <a:cubicBezTo>
                    <a:pt x="91" y="300"/>
                    <a:pt x="59" y="315"/>
                    <a:pt x="46" y="343"/>
                  </a:cubicBezTo>
                  <a:close/>
                </a:path>
              </a:pathLst>
            </a:custGeom>
            <a:solidFill>
              <a:srgbClr val="F0B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0" name="Freeform 168"/>
            <p:cNvSpPr/>
            <p:nvPr/>
          </p:nvSpPr>
          <p:spPr bwMode="auto">
            <a:xfrm>
              <a:off x="10277475" y="2322513"/>
              <a:ext cx="266700" cy="347663"/>
            </a:xfrm>
            <a:custGeom>
              <a:avLst/>
              <a:gdLst>
                <a:gd name="T0" fmla="*/ 203 w 221"/>
                <a:gd name="T1" fmla="*/ 137 h 287"/>
                <a:gd name="T2" fmla="*/ 155 w 221"/>
                <a:gd name="T3" fmla="*/ 181 h 287"/>
                <a:gd name="T4" fmla="*/ 21 w 221"/>
                <a:gd name="T5" fmla="*/ 280 h 287"/>
                <a:gd name="T6" fmla="*/ 9 w 221"/>
                <a:gd name="T7" fmla="*/ 251 h 287"/>
                <a:gd name="T8" fmla="*/ 41 w 221"/>
                <a:gd name="T9" fmla="*/ 145 h 287"/>
                <a:gd name="T10" fmla="*/ 137 w 221"/>
                <a:gd name="T11" fmla="*/ 14 h 287"/>
                <a:gd name="T12" fmla="*/ 147 w 221"/>
                <a:gd name="T13" fmla="*/ 3 h 287"/>
                <a:gd name="T14" fmla="*/ 217 w 221"/>
                <a:gd name="T15" fmla="*/ 52 h 287"/>
                <a:gd name="T16" fmla="*/ 203 w 221"/>
                <a:gd name="T17" fmla="*/ 13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" h="287">
                  <a:moveTo>
                    <a:pt x="203" y="137"/>
                  </a:moveTo>
                  <a:cubicBezTo>
                    <a:pt x="180" y="144"/>
                    <a:pt x="166" y="157"/>
                    <a:pt x="155" y="181"/>
                  </a:cubicBezTo>
                  <a:cubicBezTo>
                    <a:pt x="129" y="236"/>
                    <a:pt x="75" y="262"/>
                    <a:pt x="21" y="280"/>
                  </a:cubicBezTo>
                  <a:cubicBezTo>
                    <a:pt x="0" y="287"/>
                    <a:pt x="3" y="257"/>
                    <a:pt x="9" y="251"/>
                  </a:cubicBezTo>
                  <a:cubicBezTo>
                    <a:pt x="37" y="220"/>
                    <a:pt x="37" y="182"/>
                    <a:pt x="41" y="145"/>
                  </a:cubicBezTo>
                  <a:cubicBezTo>
                    <a:pt x="81" y="107"/>
                    <a:pt x="112" y="62"/>
                    <a:pt x="137" y="14"/>
                  </a:cubicBezTo>
                  <a:cubicBezTo>
                    <a:pt x="139" y="9"/>
                    <a:pt x="141" y="5"/>
                    <a:pt x="147" y="3"/>
                  </a:cubicBezTo>
                  <a:cubicBezTo>
                    <a:pt x="158" y="0"/>
                    <a:pt x="221" y="41"/>
                    <a:pt x="217" y="52"/>
                  </a:cubicBezTo>
                  <a:cubicBezTo>
                    <a:pt x="208" y="80"/>
                    <a:pt x="220" y="111"/>
                    <a:pt x="203" y="137"/>
                  </a:cubicBezTo>
                  <a:close/>
                </a:path>
              </a:pathLst>
            </a:custGeom>
            <a:solidFill>
              <a:srgbClr val="F0B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1" name="Freeform 169"/>
            <p:cNvSpPr/>
            <p:nvPr/>
          </p:nvSpPr>
          <p:spPr bwMode="auto">
            <a:xfrm>
              <a:off x="10326688" y="2252663"/>
              <a:ext cx="419100" cy="246063"/>
            </a:xfrm>
            <a:custGeom>
              <a:avLst/>
              <a:gdLst>
                <a:gd name="T0" fmla="*/ 162 w 348"/>
                <a:gd name="T1" fmla="*/ 196 h 204"/>
                <a:gd name="T2" fmla="*/ 162 w 348"/>
                <a:gd name="T3" fmla="*/ 166 h 204"/>
                <a:gd name="T4" fmla="*/ 120 w 348"/>
                <a:gd name="T5" fmla="*/ 73 h 204"/>
                <a:gd name="T6" fmla="*/ 97 w 348"/>
                <a:gd name="T7" fmla="*/ 85 h 204"/>
                <a:gd name="T8" fmla="*/ 0 w 348"/>
                <a:gd name="T9" fmla="*/ 204 h 204"/>
                <a:gd name="T10" fmla="*/ 70 w 348"/>
                <a:gd name="T11" fmla="*/ 107 h 204"/>
                <a:gd name="T12" fmla="*/ 62 w 348"/>
                <a:gd name="T13" fmla="*/ 34 h 204"/>
                <a:gd name="T14" fmla="*/ 131 w 348"/>
                <a:gd name="T15" fmla="*/ 8 h 204"/>
                <a:gd name="T16" fmla="*/ 213 w 348"/>
                <a:gd name="T17" fmla="*/ 59 h 204"/>
                <a:gd name="T18" fmla="*/ 242 w 348"/>
                <a:gd name="T19" fmla="*/ 91 h 204"/>
                <a:gd name="T20" fmla="*/ 273 w 348"/>
                <a:gd name="T21" fmla="*/ 66 h 204"/>
                <a:gd name="T22" fmla="*/ 348 w 348"/>
                <a:gd name="T23" fmla="*/ 91 h 204"/>
                <a:gd name="T24" fmla="*/ 346 w 348"/>
                <a:gd name="T25" fmla="*/ 97 h 204"/>
                <a:gd name="T26" fmla="*/ 304 w 348"/>
                <a:gd name="T27" fmla="*/ 177 h 204"/>
                <a:gd name="T28" fmla="*/ 286 w 348"/>
                <a:gd name="T29" fmla="*/ 115 h 204"/>
                <a:gd name="T30" fmla="*/ 264 w 348"/>
                <a:gd name="T31" fmla="*/ 92 h 204"/>
                <a:gd name="T32" fmla="*/ 255 w 348"/>
                <a:gd name="T33" fmla="*/ 118 h 204"/>
                <a:gd name="T34" fmla="*/ 238 w 348"/>
                <a:gd name="T35" fmla="*/ 177 h 204"/>
                <a:gd name="T36" fmla="*/ 231 w 348"/>
                <a:gd name="T37" fmla="*/ 143 h 204"/>
                <a:gd name="T38" fmla="*/ 210 w 348"/>
                <a:gd name="T39" fmla="*/ 112 h 204"/>
                <a:gd name="T40" fmla="*/ 179 w 348"/>
                <a:gd name="T41" fmla="*/ 147 h 204"/>
                <a:gd name="T42" fmla="*/ 170 w 348"/>
                <a:gd name="T43" fmla="*/ 196 h 204"/>
                <a:gd name="T44" fmla="*/ 162 w 348"/>
                <a:gd name="T45" fmla="*/ 19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8" h="204">
                  <a:moveTo>
                    <a:pt x="162" y="196"/>
                  </a:moveTo>
                  <a:cubicBezTo>
                    <a:pt x="162" y="186"/>
                    <a:pt x="159" y="174"/>
                    <a:pt x="162" y="166"/>
                  </a:cubicBezTo>
                  <a:cubicBezTo>
                    <a:pt x="185" y="117"/>
                    <a:pt x="148" y="97"/>
                    <a:pt x="120" y="73"/>
                  </a:cubicBezTo>
                  <a:cubicBezTo>
                    <a:pt x="103" y="59"/>
                    <a:pt x="104" y="77"/>
                    <a:pt x="97" y="85"/>
                  </a:cubicBezTo>
                  <a:cubicBezTo>
                    <a:pt x="66" y="126"/>
                    <a:pt x="52" y="181"/>
                    <a:pt x="0" y="204"/>
                  </a:cubicBezTo>
                  <a:cubicBezTo>
                    <a:pt x="17" y="167"/>
                    <a:pt x="47" y="140"/>
                    <a:pt x="70" y="107"/>
                  </a:cubicBezTo>
                  <a:cubicBezTo>
                    <a:pt x="94" y="73"/>
                    <a:pt x="93" y="51"/>
                    <a:pt x="62" y="34"/>
                  </a:cubicBezTo>
                  <a:cubicBezTo>
                    <a:pt x="75" y="0"/>
                    <a:pt x="104" y="7"/>
                    <a:pt x="131" y="8"/>
                  </a:cubicBezTo>
                  <a:cubicBezTo>
                    <a:pt x="151" y="37"/>
                    <a:pt x="168" y="71"/>
                    <a:pt x="213" y="59"/>
                  </a:cubicBezTo>
                  <a:cubicBezTo>
                    <a:pt x="242" y="58"/>
                    <a:pt x="239" y="80"/>
                    <a:pt x="242" y="91"/>
                  </a:cubicBezTo>
                  <a:cubicBezTo>
                    <a:pt x="242" y="78"/>
                    <a:pt x="253" y="59"/>
                    <a:pt x="273" y="66"/>
                  </a:cubicBezTo>
                  <a:cubicBezTo>
                    <a:pt x="298" y="75"/>
                    <a:pt x="325" y="78"/>
                    <a:pt x="348" y="91"/>
                  </a:cubicBezTo>
                  <a:cubicBezTo>
                    <a:pt x="348" y="93"/>
                    <a:pt x="347" y="95"/>
                    <a:pt x="346" y="97"/>
                  </a:cubicBezTo>
                  <a:cubicBezTo>
                    <a:pt x="287" y="98"/>
                    <a:pt x="319" y="149"/>
                    <a:pt x="304" y="177"/>
                  </a:cubicBezTo>
                  <a:cubicBezTo>
                    <a:pt x="285" y="159"/>
                    <a:pt x="298" y="134"/>
                    <a:pt x="286" y="115"/>
                  </a:cubicBezTo>
                  <a:cubicBezTo>
                    <a:pt x="280" y="105"/>
                    <a:pt x="276" y="91"/>
                    <a:pt x="264" y="92"/>
                  </a:cubicBezTo>
                  <a:cubicBezTo>
                    <a:pt x="250" y="93"/>
                    <a:pt x="256" y="109"/>
                    <a:pt x="255" y="118"/>
                  </a:cubicBezTo>
                  <a:cubicBezTo>
                    <a:pt x="252" y="137"/>
                    <a:pt x="250" y="157"/>
                    <a:pt x="238" y="177"/>
                  </a:cubicBezTo>
                  <a:cubicBezTo>
                    <a:pt x="228" y="165"/>
                    <a:pt x="232" y="153"/>
                    <a:pt x="231" y="143"/>
                  </a:cubicBezTo>
                  <a:cubicBezTo>
                    <a:pt x="230" y="128"/>
                    <a:pt x="234" y="110"/>
                    <a:pt x="210" y="112"/>
                  </a:cubicBezTo>
                  <a:cubicBezTo>
                    <a:pt x="188" y="113"/>
                    <a:pt x="175" y="125"/>
                    <a:pt x="179" y="147"/>
                  </a:cubicBezTo>
                  <a:cubicBezTo>
                    <a:pt x="182" y="166"/>
                    <a:pt x="182" y="181"/>
                    <a:pt x="170" y="196"/>
                  </a:cubicBezTo>
                  <a:cubicBezTo>
                    <a:pt x="167" y="196"/>
                    <a:pt x="165" y="196"/>
                    <a:pt x="162" y="196"/>
                  </a:cubicBezTo>
                  <a:close/>
                </a:path>
              </a:pathLst>
            </a:custGeom>
            <a:solidFill>
              <a:srgbClr val="DE9D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2" name="Freeform 170"/>
            <p:cNvSpPr/>
            <p:nvPr/>
          </p:nvSpPr>
          <p:spPr bwMode="auto">
            <a:xfrm>
              <a:off x="10186988" y="2090738"/>
              <a:ext cx="306388" cy="227013"/>
            </a:xfrm>
            <a:custGeom>
              <a:avLst/>
              <a:gdLst>
                <a:gd name="T0" fmla="*/ 247 w 254"/>
                <a:gd name="T1" fmla="*/ 145 h 188"/>
                <a:gd name="T2" fmla="*/ 178 w 254"/>
                <a:gd name="T3" fmla="*/ 168 h 188"/>
                <a:gd name="T4" fmla="*/ 86 w 254"/>
                <a:gd name="T5" fmla="*/ 188 h 188"/>
                <a:gd name="T6" fmla="*/ 158 w 254"/>
                <a:gd name="T7" fmla="*/ 155 h 188"/>
                <a:gd name="T8" fmla="*/ 181 w 254"/>
                <a:gd name="T9" fmla="*/ 129 h 188"/>
                <a:gd name="T10" fmla="*/ 145 w 254"/>
                <a:gd name="T11" fmla="*/ 113 h 188"/>
                <a:gd name="T12" fmla="*/ 57 w 254"/>
                <a:gd name="T13" fmla="*/ 145 h 188"/>
                <a:gd name="T14" fmla="*/ 0 w 254"/>
                <a:gd name="T15" fmla="*/ 149 h 188"/>
                <a:gd name="T16" fmla="*/ 170 w 254"/>
                <a:gd name="T17" fmla="*/ 52 h 188"/>
                <a:gd name="T18" fmla="*/ 206 w 254"/>
                <a:gd name="T19" fmla="*/ 0 h 188"/>
                <a:gd name="T20" fmla="*/ 240 w 254"/>
                <a:gd name="T21" fmla="*/ 67 h 188"/>
                <a:gd name="T22" fmla="*/ 252 w 254"/>
                <a:gd name="T23" fmla="*/ 124 h 188"/>
                <a:gd name="T24" fmla="*/ 247 w 254"/>
                <a:gd name="T25" fmla="*/ 14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4" h="188">
                  <a:moveTo>
                    <a:pt x="247" y="145"/>
                  </a:moveTo>
                  <a:cubicBezTo>
                    <a:pt x="223" y="150"/>
                    <a:pt x="196" y="148"/>
                    <a:pt x="178" y="168"/>
                  </a:cubicBezTo>
                  <a:cubicBezTo>
                    <a:pt x="148" y="174"/>
                    <a:pt x="119" y="181"/>
                    <a:pt x="86" y="188"/>
                  </a:cubicBezTo>
                  <a:cubicBezTo>
                    <a:pt x="107" y="163"/>
                    <a:pt x="134" y="163"/>
                    <a:pt x="158" y="155"/>
                  </a:cubicBezTo>
                  <a:cubicBezTo>
                    <a:pt x="170" y="151"/>
                    <a:pt x="188" y="151"/>
                    <a:pt x="181" y="129"/>
                  </a:cubicBezTo>
                  <a:cubicBezTo>
                    <a:pt x="175" y="111"/>
                    <a:pt x="165" y="107"/>
                    <a:pt x="145" y="113"/>
                  </a:cubicBezTo>
                  <a:cubicBezTo>
                    <a:pt x="115" y="122"/>
                    <a:pt x="85" y="131"/>
                    <a:pt x="57" y="145"/>
                  </a:cubicBezTo>
                  <a:cubicBezTo>
                    <a:pt x="41" y="152"/>
                    <a:pt x="25" y="155"/>
                    <a:pt x="0" y="149"/>
                  </a:cubicBezTo>
                  <a:cubicBezTo>
                    <a:pt x="73" y="136"/>
                    <a:pt x="113" y="80"/>
                    <a:pt x="170" y="52"/>
                  </a:cubicBezTo>
                  <a:cubicBezTo>
                    <a:pt x="176" y="30"/>
                    <a:pt x="173" y="3"/>
                    <a:pt x="206" y="0"/>
                  </a:cubicBezTo>
                  <a:cubicBezTo>
                    <a:pt x="235" y="13"/>
                    <a:pt x="240" y="41"/>
                    <a:pt x="240" y="67"/>
                  </a:cubicBezTo>
                  <a:cubicBezTo>
                    <a:pt x="239" y="88"/>
                    <a:pt x="240" y="107"/>
                    <a:pt x="252" y="124"/>
                  </a:cubicBezTo>
                  <a:cubicBezTo>
                    <a:pt x="254" y="132"/>
                    <a:pt x="253" y="139"/>
                    <a:pt x="247" y="145"/>
                  </a:cubicBezTo>
                  <a:close/>
                </a:path>
              </a:pathLst>
            </a:custGeom>
            <a:solidFill>
              <a:srgbClr val="D88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3" name="Freeform 171"/>
            <p:cNvSpPr/>
            <p:nvPr/>
          </p:nvSpPr>
          <p:spPr bwMode="auto">
            <a:xfrm>
              <a:off x="10217150" y="1949450"/>
              <a:ext cx="265113" cy="203200"/>
            </a:xfrm>
            <a:custGeom>
              <a:avLst/>
              <a:gdLst>
                <a:gd name="T0" fmla="*/ 183 w 219"/>
                <a:gd name="T1" fmla="*/ 122 h 168"/>
                <a:gd name="T2" fmla="*/ 144 w 219"/>
                <a:gd name="T3" fmla="*/ 168 h 168"/>
                <a:gd name="T4" fmla="*/ 70 w 219"/>
                <a:gd name="T5" fmla="*/ 150 h 168"/>
                <a:gd name="T6" fmla="*/ 0 w 219"/>
                <a:gd name="T7" fmla="*/ 159 h 168"/>
                <a:gd name="T8" fmla="*/ 103 w 219"/>
                <a:gd name="T9" fmla="*/ 124 h 168"/>
                <a:gd name="T10" fmla="*/ 128 w 219"/>
                <a:gd name="T11" fmla="*/ 84 h 168"/>
                <a:gd name="T12" fmla="*/ 44 w 219"/>
                <a:gd name="T13" fmla="*/ 45 h 168"/>
                <a:gd name="T14" fmla="*/ 32 w 219"/>
                <a:gd name="T15" fmla="*/ 31 h 168"/>
                <a:gd name="T16" fmla="*/ 46 w 219"/>
                <a:gd name="T17" fmla="*/ 26 h 168"/>
                <a:gd name="T18" fmla="*/ 98 w 219"/>
                <a:gd name="T19" fmla="*/ 22 h 168"/>
                <a:gd name="T20" fmla="*/ 143 w 219"/>
                <a:gd name="T21" fmla="*/ 4 h 168"/>
                <a:gd name="T22" fmla="*/ 192 w 219"/>
                <a:gd name="T23" fmla="*/ 1 h 168"/>
                <a:gd name="T24" fmla="*/ 207 w 219"/>
                <a:gd name="T25" fmla="*/ 10 h 168"/>
                <a:gd name="T26" fmla="*/ 185 w 219"/>
                <a:gd name="T27" fmla="*/ 53 h 168"/>
                <a:gd name="T28" fmla="*/ 191 w 219"/>
                <a:gd name="T29" fmla="*/ 89 h 168"/>
                <a:gd name="T30" fmla="*/ 183 w 219"/>
                <a:gd name="T31" fmla="*/ 12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9" h="168">
                  <a:moveTo>
                    <a:pt x="183" y="122"/>
                  </a:moveTo>
                  <a:cubicBezTo>
                    <a:pt x="153" y="123"/>
                    <a:pt x="159" y="154"/>
                    <a:pt x="144" y="168"/>
                  </a:cubicBezTo>
                  <a:cubicBezTo>
                    <a:pt x="128" y="128"/>
                    <a:pt x="94" y="141"/>
                    <a:pt x="70" y="150"/>
                  </a:cubicBezTo>
                  <a:cubicBezTo>
                    <a:pt x="47" y="160"/>
                    <a:pt x="24" y="159"/>
                    <a:pt x="0" y="159"/>
                  </a:cubicBezTo>
                  <a:cubicBezTo>
                    <a:pt x="34" y="147"/>
                    <a:pt x="68" y="134"/>
                    <a:pt x="103" y="124"/>
                  </a:cubicBezTo>
                  <a:cubicBezTo>
                    <a:pt x="125" y="118"/>
                    <a:pt x="137" y="108"/>
                    <a:pt x="128" y="84"/>
                  </a:cubicBezTo>
                  <a:cubicBezTo>
                    <a:pt x="105" y="59"/>
                    <a:pt x="68" y="66"/>
                    <a:pt x="44" y="45"/>
                  </a:cubicBezTo>
                  <a:cubicBezTo>
                    <a:pt x="40" y="40"/>
                    <a:pt x="32" y="35"/>
                    <a:pt x="32" y="31"/>
                  </a:cubicBezTo>
                  <a:cubicBezTo>
                    <a:pt x="33" y="21"/>
                    <a:pt x="40" y="26"/>
                    <a:pt x="46" y="26"/>
                  </a:cubicBezTo>
                  <a:cubicBezTo>
                    <a:pt x="64" y="29"/>
                    <a:pt x="82" y="35"/>
                    <a:pt x="98" y="22"/>
                  </a:cubicBezTo>
                  <a:cubicBezTo>
                    <a:pt x="107" y="1"/>
                    <a:pt x="126" y="4"/>
                    <a:pt x="143" y="4"/>
                  </a:cubicBezTo>
                  <a:cubicBezTo>
                    <a:pt x="160" y="3"/>
                    <a:pt x="176" y="0"/>
                    <a:pt x="192" y="1"/>
                  </a:cubicBezTo>
                  <a:cubicBezTo>
                    <a:pt x="198" y="2"/>
                    <a:pt x="203" y="5"/>
                    <a:pt x="207" y="10"/>
                  </a:cubicBezTo>
                  <a:cubicBezTo>
                    <a:pt x="219" y="35"/>
                    <a:pt x="187" y="36"/>
                    <a:pt x="185" y="53"/>
                  </a:cubicBezTo>
                  <a:cubicBezTo>
                    <a:pt x="178" y="67"/>
                    <a:pt x="183" y="78"/>
                    <a:pt x="191" y="89"/>
                  </a:cubicBezTo>
                  <a:cubicBezTo>
                    <a:pt x="194" y="102"/>
                    <a:pt x="197" y="114"/>
                    <a:pt x="183" y="122"/>
                  </a:cubicBezTo>
                  <a:close/>
                </a:path>
              </a:pathLst>
            </a:custGeom>
            <a:solidFill>
              <a:srgbClr val="DAA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4" name="Freeform 172"/>
            <p:cNvSpPr/>
            <p:nvPr/>
          </p:nvSpPr>
          <p:spPr bwMode="auto">
            <a:xfrm>
              <a:off x="10110788" y="2352675"/>
              <a:ext cx="247650" cy="182563"/>
            </a:xfrm>
            <a:custGeom>
              <a:avLst/>
              <a:gdLst>
                <a:gd name="T0" fmla="*/ 0 w 205"/>
                <a:gd name="T1" fmla="*/ 119 h 151"/>
                <a:gd name="T2" fmla="*/ 54 w 205"/>
                <a:gd name="T3" fmla="*/ 66 h 151"/>
                <a:gd name="T4" fmla="*/ 86 w 205"/>
                <a:gd name="T5" fmla="*/ 64 h 151"/>
                <a:gd name="T6" fmla="*/ 114 w 205"/>
                <a:gd name="T7" fmla="*/ 54 h 151"/>
                <a:gd name="T8" fmla="*/ 175 w 205"/>
                <a:gd name="T9" fmla="*/ 16 h 151"/>
                <a:gd name="T10" fmla="*/ 198 w 205"/>
                <a:gd name="T11" fmla="*/ 11 h 151"/>
                <a:gd name="T12" fmla="*/ 193 w 205"/>
                <a:gd name="T13" fmla="*/ 38 h 151"/>
                <a:gd name="T14" fmla="*/ 43 w 205"/>
                <a:gd name="T15" fmla="*/ 143 h 151"/>
                <a:gd name="T16" fmla="*/ 25 w 205"/>
                <a:gd name="T17" fmla="*/ 151 h 151"/>
                <a:gd name="T18" fmla="*/ 0 w 205"/>
                <a:gd name="T19" fmla="*/ 122 h 151"/>
                <a:gd name="T20" fmla="*/ 0 w 205"/>
                <a:gd name="T21" fmla="*/ 11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5" h="151">
                  <a:moveTo>
                    <a:pt x="0" y="119"/>
                  </a:moveTo>
                  <a:cubicBezTo>
                    <a:pt x="16" y="99"/>
                    <a:pt x="33" y="80"/>
                    <a:pt x="54" y="66"/>
                  </a:cubicBezTo>
                  <a:cubicBezTo>
                    <a:pt x="64" y="60"/>
                    <a:pt x="72" y="47"/>
                    <a:pt x="86" y="64"/>
                  </a:cubicBezTo>
                  <a:cubicBezTo>
                    <a:pt x="96" y="77"/>
                    <a:pt x="106" y="59"/>
                    <a:pt x="114" y="54"/>
                  </a:cubicBezTo>
                  <a:cubicBezTo>
                    <a:pt x="134" y="40"/>
                    <a:pt x="151" y="23"/>
                    <a:pt x="175" y="16"/>
                  </a:cubicBezTo>
                  <a:cubicBezTo>
                    <a:pt x="183" y="14"/>
                    <a:pt x="189" y="0"/>
                    <a:pt x="198" y="11"/>
                  </a:cubicBezTo>
                  <a:cubicBezTo>
                    <a:pt x="205" y="19"/>
                    <a:pt x="201" y="30"/>
                    <a:pt x="193" y="38"/>
                  </a:cubicBezTo>
                  <a:cubicBezTo>
                    <a:pt x="151" y="85"/>
                    <a:pt x="106" y="127"/>
                    <a:pt x="43" y="143"/>
                  </a:cubicBezTo>
                  <a:cubicBezTo>
                    <a:pt x="37" y="145"/>
                    <a:pt x="31" y="148"/>
                    <a:pt x="25" y="151"/>
                  </a:cubicBezTo>
                  <a:cubicBezTo>
                    <a:pt x="7" y="149"/>
                    <a:pt x="11" y="129"/>
                    <a:pt x="0" y="122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F4CD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5" name="Freeform 173"/>
            <p:cNvSpPr/>
            <p:nvPr/>
          </p:nvSpPr>
          <p:spPr bwMode="auto">
            <a:xfrm>
              <a:off x="10053638" y="1995488"/>
              <a:ext cx="319088" cy="106363"/>
            </a:xfrm>
            <a:custGeom>
              <a:avLst/>
              <a:gdLst>
                <a:gd name="T0" fmla="*/ 180 w 264"/>
                <a:gd name="T1" fmla="*/ 7 h 87"/>
                <a:gd name="T2" fmla="*/ 248 w 264"/>
                <a:gd name="T3" fmla="*/ 23 h 87"/>
                <a:gd name="T4" fmla="*/ 264 w 264"/>
                <a:gd name="T5" fmla="*/ 46 h 87"/>
                <a:gd name="T6" fmla="*/ 181 w 264"/>
                <a:gd name="T7" fmla="*/ 50 h 87"/>
                <a:gd name="T8" fmla="*/ 102 w 264"/>
                <a:gd name="T9" fmla="*/ 59 h 87"/>
                <a:gd name="T10" fmla="*/ 0 w 264"/>
                <a:gd name="T11" fmla="*/ 71 h 87"/>
                <a:gd name="T12" fmla="*/ 139 w 264"/>
                <a:gd name="T13" fmla="*/ 13 h 87"/>
                <a:gd name="T14" fmla="*/ 180 w 264"/>
                <a:gd name="T15" fmla="*/ 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4" h="87">
                  <a:moveTo>
                    <a:pt x="180" y="7"/>
                  </a:moveTo>
                  <a:cubicBezTo>
                    <a:pt x="202" y="13"/>
                    <a:pt x="226" y="10"/>
                    <a:pt x="248" y="23"/>
                  </a:cubicBezTo>
                  <a:cubicBezTo>
                    <a:pt x="258" y="28"/>
                    <a:pt x="264" y="34"/>
                    <a:pt x="264" y="46"/>
                  </a:cubicBezTo>
                  <a:cubicBezTo>
                    <a:pt x="237" y="61"/>
                    <a:pt x="213" y="63"/>
                    <a:pt x="181" y="50"/>
                  </a:cubicBezTo>
                  <a:cubicBezTo>
                    <a:pt x="159" y="41"/>
                    <a:pt x="120" y="44"/>
                    <a:pt x="102" y="59"/>
                  </a:cubicBezTo>
                  <a:cubicBezTo>
                    <a:pt x="68" y="87"/>
                    <a:pt x="35" y="70"/>
                    <a:pt x="0" y="71"/>
                  </a:cubicBezTo>
                  <a:cubicBezTo>
                    <a:pt x="44" y="46"/>
                    <a:pt x="79" y="0"/>
                    <a:pt x="139" y="13"/>
                  </a:cubicBezTo>
                  <a:cubicBezTo>
                    <a:pt x="154" y="16"/>
                    <a:pt x="166" y="8"/>
                    <a:pt x="180" y="7"/>
                  </a:cubicBezTo>
                  <a:close/>
                </a:path>
              </a:pathLst>
            </a:custGeom>
            <a:solidFill>
              <a:srgbClr val="F5CB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6" name="Freeform 174"/>
            <p:cNvSpPr/>
            <p:nvPr/>
          </p:nvSpPr>
          <p:spPr bwMode="auto">
            <a:xfrm>
              <a:off x="10296525" y="1846263"/>
              <a:ext cx="166688" cy="130175"/>
            </a:xfrm>
            <a:custGeom>
              <a:avLst/>
              <a:gdLst>
                <a:gd name="T0" fmla="*/ 131 w 137"/>
                <a:gd name="T1" fmla="*/ 93 h 108"/>
                <a:gd name="T2" fmla="*/ 32 w 137"/>
                <a:gd name="T3" fmla="*/ 108 h 108"/>
                <a:gd name="T4" fmla="*/ 24 w 137"/>
                <a:gd name="T5" fmla="*/ 61 h 108"/>
                <a:gd name="T6" fmla="*/ 56 w 137"/>
                <a:gd name="T7" fmla="*/ 48 h 108"/>
                <a:gd name="T8" fmla="*/ 55 w 137"/>
                <a:gd name="T9" fmla="*/ 23 h 108"/>
                <a:gd name="T10" fmla="*/ 70 w 137"/>
                <a:gd name="T11" fmla="*/ 0 h 108"/>
                <a:gd name="T12" fmla="*/ 116 w 137"/>
                <a:gd name="T13" fmla="*/ 38 h 108"/>
                <a:gd name="T14" fmla="*/ 120 w 137"/>
                <a:gd name="T15" fmla="*/ 55 h 108"/>
                <a:gd name="T16" fmla="*/ 120 w 137"/>
                <a:gd name="T17" fmla="*/ 65 h 108"/>
                <a:gd name="T18" fmla="*/ 109 w 137"/>
                <a:gd name="T19" fmla="*/ 74 h 108"/>
                <a:gd name="T20" fmla="*/ 126 w 137"/>
                <a:gd name="T21" fmla="*/ 73 h 108"/>
                <a:gd name="T22" fmla="*/ 135 w 137"/>
                <a:gd name="T23" fmla="*/ 79 h 108"/>
                <a:gd name="T24" fmla="*/ 131 w 137"/>
                <a:gd name="T25" fmla="*/ 9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108">
                  <a:moveTo>
                    <a:pt x="131" y="93"/>
                  </a:moveTo>
                  <a:cubicBezTo>
                    <a:pt x="99" y="106"/>
                    <a:pt x="63" y="91"/>
                    <a:pt x="32" y="108"/>
                  </a:cubicBezTo>
                  <a:cubicBezTo>
                    <a:pt x="0" y="97"/>
                    <a:pt x="25" y="77"/>
                    <a:pt x="24" y="61"/>
                  </a:cubicBezTo>
                  <a:cubicBezTo>
                    <a:pt x="32" y="50"/>
                    <a:pt x="50" y="65"/>
                    <a:pt x="56" y="48"/>
                  </a:cubicBezTo>
                  <a:cubicBezTo>
                    <a:pt x="63" y="39"/>
                    <a:pt x="53" y="32"/>
                    <a:pt x="55" y="23"/>
                  </a:cubicBezTo>
                  <a:cubicBezTo>
                    <a:pt x="53" y="11"/>
                    <a:pt x="65" y="8"/>
                    <a:pt x="70" y="0"/>
                  </a:cubicBezTo>
                  <a:cubicBezTo>
                    <a:pt x="86" y="12"/>
                    <a:pt x="106" y="18"/>
                    <a:pt x="116" y="38"/>
                  </a:cubicBezTo>
                  <a:cubicBezTo>
                    <a:pt x="114" y="45"/>
                    <a:pt x="119" y="50"/>
                    <a:pt x="120" y="55"/>
                  </a:cubicBezTo>
                  <a:cubicBezTo>
                    <a:pt x="121" y="59"/>
                    <a:pt x="121" y="62"/>
                    <a:pt x="120" y="65"/>
                  </a:cubicBezTo>
                  <a:cubicBezTo>
                    <a:pt x="118" y="70"/>
                    <a:pt x="113" y="71"/>
                    <a:pt x="109" y="74"/>
                  </a:cubicBezTo>
                  <a:cubicBezTo>
                    <a:pt x="115" y="76"/>
                    <a:pt x="121" y="73"/>
                    <a:pt x="126" y="73"/>
                  </a:cubicBezTo>
                  <a:cubicBezTo>
                    <a:pt x="130" y="74"/>
                    <a:pt x="133" y="76"/>
                    <a:pt x="135" y="79"/>
                  </a:cubicBezTo>
                  <a:cubicBezTo>
                    <a:pt x="137" y="84"/>
                    <a:pt x="136" y="89"/>
                    <a:pt x="131" y="93"/>
                  </a:cubicBezTo>
                  <a:close/>
                </a:path>
              </a:pathLst>
            </a:custGeom>
            <a:solidFill>
              <a:srgbClr val="F3C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7" name="Freeform 175"/>
            <p:cNvSpPr/>
            <p:nvPr/>
          </p:nvSpPr>
          <p:spPr bwMode="auto">
            <a:xfrm>
              <a:off x="10096500" y="2500313"/>
              <a:ext cx="63500" cy="92075"/>
            </a:xfrm>
            <a:custGeom>
              <a:avLst/>
              <a:gdLst>
                <a:gd name="T0" fmla="*/ 13 w 53"/>
                <a:gd name="T1" fmla="*/ 0 h 76"/>
                <a:gd name="T2" fmla="*/ 38 w 53"/>
                <a:gd name="T3" fmla="*/ 29 h 76"/>
                <a:gd name="T4" fmla="*/ 53 w 53"/>
                <a:gd name="T5" fmla="*/ 50 h 76"/>
                <a:gd name="T6" fmla="*/ 51 w 53"/>
                <a:gd name="T7" fmla="*/ 60 h 76"/>
                <a:gd name="T8" fmla="*/ 3 w 53"/>
                <a:gd name="T9" fmla="*/ 59 h 76"/>
                <a:gd name="T10" fmla="*/ 12 w 53"/>
                <a:gd name="T11" fmla="*/ 14 h 76"/>
                <a:gd name="T12" fmla="*/ 13 w 53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76">
                  <a:moveTo>
                    <a:pt x="13" y="0"/>
                  </a:moveTo>
                  <a:cubicBezTo>
                    <a:pt x="28" y="3"/>
                    <a:pt x="29" y="19"/>
                    <a:pt x="38" y="29"/>
                  </a:cubicBezTo>
                  <a:cubicBezTo>
                    <a:pt x="43" y="36"/>
                    <a:pt x="48" y="43"/>
                    <a:pt x="53" y="50"/>
                  </a:cubicBezTo>
                  <a:cubicBezTo>
                    <a:pt x="52" y="53"/>
                    <a:pt x="52" y="57"/>
                    <a:pt x="51" y="60"/>
                  </a:cubicBezTo>
                  <a:cubicBezTo>
                    <a:pt x="35" y="74"/>
                    <a:pt x="19" y="76"/>
                    <a:pt x="3" y="59"/>
                  </a:cubicBezTo>
                  <a:cubicBezTo>
                    <a:pt x="0" y="43"/>
                    <a:pt x="2" y="27"/>
                    <a:pt x="12" y="14"/>
                  </a:cubicBezTo>
                  <a:cubicBezTo>
                    <a:pt x="12" y="9"/>
                    <a:pt x="13" y="4"/>
                    <a:pt x="13" y="0"/>
                  </a:cubicBezTo>
                  <a:close/>
                </a:path>
              </a:pathLst>
            </a:custGeom>
            <a:solidFill>
              <a:srgbClr val="8B71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8" name="Freeform 176"/>
            <p:cNvSpPr/>
            <p:nvPr/>
          </p:nvSpPr>
          <p:spPr bwMode="auto">
            <a:xfrm>
              <a:off x="10240963" y="1887538"/>
              <a:ext cx="131763" cy="65088"/>
            </a:xfrm>
            <a:custGeom>
              <a:avLst/>
              <a:gdLst>
                <a:gd name="T0" fmla="*/ 109 w 109"/>
                <a:gd name="T1" fmla="*/ 20 h 54"/>
                <a:gd name="T2" fmla="*/ 70 w 109"/>
                <a:gd name="T3" fmla="*/ 27 h 54"/>
                <a:gd name="T4" fmla="*/ 0 w 109"/>
                <a:gd name="T5" fmla="*/ 27 h 54"/>
                <a:gd name="T6" fmla="*/ 0 w 109"/>
                <a:gd name="T7" fmla="*/ 27 h 54"/>
                <a:gd name="T8" fmla="*/ 109 w 109"/>
                <a:gd name="T9" fmla="*/ 2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54">
                  <a:moveTo>
                    <a:pt x="109" y="20"/>
                  </a:moveTo>
                  <a:cubicBezTo>
                    <a:pt x="102" y="54"/>
                    <a:pt x="82" y="22"/>
                    <a:pt x="70" y="27"/>
                  </a:cubicBezTo>
                  <a:cubicBezTo>
                    <a:pt x="47" y="33"/>
                    <a:pt x="24" y="42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1" y="3"/>
                    <a:pt x="67" y="0"/>
                    <a:pt x="109" y="20"/>
                  </a:cubicBezTo>
                  <a:close/>
                </a:path>
              </a:pathLst>
            </a:custGeom>
            <a:solidFill>
              <a:srgbClr val="DAA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0" name="Freeform 178"/>
            <p:cNvSpPr/>
            <p:nvPr/>
          </p:nvSpPr>
          <p:spPr bwMode="auto">
            <a:xfrm>
              <a:off x="10756900" y="2403475"/>
              <a:ext cx="325438" cy="377825"/>
            </a:xfrm>
            <a:custGeom>
              <a:avLst/>
              <a:gdLst>
                <a:gd name="T0" fmla="*/ 262 w 270"/>
                <a:gd name="T1" fmla="*/ 165 h 314"/>
                <a:gd name="T2" fmla="*/ 254 w 270"/>
                <a:gd name="T3" fmla="*/ 257 h 314"/>
                <a:gd name="T4" fmla="*/ 244 w 270"/>
                <a:gd name="T5" fmla="*/ 286 h 314"/>
                <a:gd name="T6" fmla="*/ 209 w 270"/>
                <a:gd name="T7" fmla="*/ 272 h 314"/>
                <a:gd name="T8" fmla="*/ 142 w 270"/>
                <a:gd name="T9" fmla="*/ 205 h 314"/>
                <a:gd name="T10" fmla="*/ 127 w 270"/>
                <a:gd name="T11" fmla="*/ 191 h 314"/>
                <a:gd name="T12" fmla="*/ 112 w 270"/>
                <a:gd name="T13" fmla="*/ 256 h 314"/>
                <a:gd name="T14" fmla="*/ 90 w 270"/>
                <a:gd name="T15" fmla="*/ 302 h 314"/>
                <a:gd name="T16" fmla="*/ 38 w 270"/>
                <a:gd name="T17" fmla="*/ 293 h 314"/>
                <a:gd name="T18" fmla="*/ 0 w 270"/>
                <a:gd name="T19" fmla="*/ 194 h 314"/>
                <a:gd name="T20" fmla="*/ 20 w 270"/>
                <a:gd name="T21" fmla="*/ 107 h 314"/>
                <a:gd name="T22" fmla="*/ 71 w 270"/>
                <a:gd name="T23" fmla="*/ 94 h 314"/>
                <a:gd name="T24" fmla="*/ 99 w 270"/>
                <a:gd name="T25" fmla="*/ 114 h 314"/>
                <a:gd name="T26" fmla="*/ 93 w 270"/>
                <a:gd name="T27" fmla="*/ 85 h 314"/>
                <a:gd name="T28" fmla="*/ 98 w 270"/>
                <a:gd name="T29" fmla="*/ 71 h 314"/>
                <a:gd name="T30" fmla="*/ 128 w 270"/>
                <a:gd name="T31" fmla="*/ 61 h 314"/>
                <a:gd name="T32" fmla="*/ 165 w 270"/>
                <a:gd name="T33" fmla="*/ 36 h 314"/>
                <a:gd name="T34" fmla="*/ 169 w 270"/>
                <a:gd name="T35" fmla="*/ 26 h 314"/>
                <a:gd name="T36" fmla="*/ 191 w 270"/>
                <a:gd name="T37" fmla="*/ 1 h 314"/>
                <a:gd name="T38" fmla="*/ 246 w 270"/>
                <a:gd name="T39" fmla="*/ 73 h 314"/>
                <a:gd name="T40" fmla="*/ 266 w 270"/>
                <a:gd name="T41" fmla="*/ 124 h 314"/>
                <a:gd name="T42" fmla="*/ 262 w 270"/>
                <a:gd name="T43" fmla="*/ 16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0" h="314">
                  <a:moveTo>
                    <a:pt x="262" y="165"/>
                  </a:moveTo>
                  <a:cubicBezTo>
                    <a:pt x="259" y="196"/>
                    <a:pt x="262" y="227"/>
                    <a:pt x="254" y="257"/>
                  </a:cubicBezTo>
                  <a:cubicBezTo>
                    <a:pt x="251" y="267"/>
                    <a:pt x="259" y="283"/>
                    <a:pt x="244" y="286"/>
                  </a:cubicBezTo>
                  <a:cubicBezTo>
                    <a:pt x="232" y="289"/>
                    <a:pt x="217" y="282"/>
                    <a:pt x="209" y="272"/>
                  </a:cubicBezTo>
                  <a:cubicBezTo>
                    <a:pt x="190" y="246"/>
                    <a:pt x="163" y="229"/>
                    <a:pt x="142" y="205"/>
                  </a:cubicBezTo>
                  <a:cubicBezTo>
                    <a:pt x="137" y="200"/>
                    <a:pt x="133" y="196"/>
                    <a:pt x="127" y="191"/>
                  </a:cubicBezTo>
                  <a:cubicBezTo>
                    <a:pt x="109" y="211"/>
                    <a:pt x="126" y="237"/>
                    <a:pt x="112" y="256"/>
                  </a:cubicBezTo>
                  <a:cubicBezTo>
                    <a:pt x="101" y="270"/>
                    <a:pt x="96" y="286"/>
                    <a:pt x="90" y="302"/>
                  </a:cubicBezTo>
                  <a:cubicBezTo>
                    <a:pt x="70" y="314"/>
                    <a:pt x="57" y="288"/>
                    <a:pt x="38" y="293"/>
                  </a:cubicBezTo>
                  <a:cubicBezTo>
                    <a:pt x="37" y="255"/>
                    <a:pt x="7" y="229"/>
                    <a:pt x="0" y="194"/>
                  </a:cubicBezTo>
                  <a:cubicBezTo>
                    <a:pt x="11" y="166"/>
                    <a:pt x="5" y="135"/>
                    <a:pt x="20" y="107"/>
                  </a:cubicBezTo>
                  <a:cubicBezTo>
                    <a:pt x="34" y="78"/>
                    <a:pt x="44" y="72"/>
                    <a:pt x="71" y="94"/>
                  </a:cubicBezTo>
                  <a:cubicBezTo>
                    <a:pt x="80" y="101"/>
                    <a:pt x="83" y="123"/>
                    <a:pt x="99" y="114"/>
                  </a:cubicBezTo>
                  <a:cubicBezTo>
                    <a:pt x="113" y="106"/>
                    <a:pt x="90" y="96"/>
                    <a:pt x="93" y="85"/>
                  </a:cubicBezTo>
                  <a:cubicBezTo>
                    <a:pt x="94" y="80"/>
                    <a:pt x="96" y="76"/>
                    <a:pt x="98" y="71"/>
                  </a:cubicBezTo>
                  <a:cubicBezTo>
                    <a:pt x="106" y="62"/>
                    <a:pt x="117" y="60"/>
                    <a:pt x="128" y="61"/>
                  </a:cubicBezTo>
                  <a:cubicBezTo>
                    <a:pt x="164" y="71"/>
                    <a:pt x="169" y="68"/>
                    <a:pt x="165" y="36"/>
                  </a:cubicBezTo>
                  <a:cubicBezTo>
                    <a:pt x="166" y="32"/>
                    <a:pt x="167" y="29"/>
                    <a:pt x="169" y="26"/>
                  </a:cubicBezTo>
                  <a:cubicBezTo>
                    <a:pt x="176" y="18"/>
                    <a:pt x="173" y="0"/>
                    <a:pt x="191" y="1"/>
                  </a:cubicBezTo>
                  <a:cubicBezTo>
                    <a:pt x="192" y="39"/>
                    <a:pt x="200" y="67"/>
                    <a:pt x="246" y="73"/>
                  </a:cubicBezTo>
                  <a:cubicBezTo>
                    <a:pt x="269" y="76"/>
                    <a:pt x="270" y="104"/>
                    <a:pt x="266" y="124"/>
                  </a:cubicBezTo>
                  <a:cubicBezTo>
                    <a:pt x="264" y="138"/>
                    <a:pt x="259" y="151"/>
                    <a:pt x="262" y="165"/>
                  </a:cubicBezTo>
                  <a:close/>
                </a:path>
              </a:pathLst>
            </a:custGeom>
            <a:solidFill>
              <a:srgbClr val="F4D1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1" name="Freeform 179"/>
            <p:cNvSpPr/>
            <p:nvPr/>
          </p:nvSpPr>
          <p:spPr bwMode="auto">
            <a:xfrm>
              <a:off x="10728325" y="2279650"/>
              <a:ext cx="258763" cy="209550"/>
            </a:xfrm>
            <a:custGeom>
              <a:avLst/>
              <a:gdLst>
                <a:gd name="T0" fmla="*/ 215 w 215"/>
                <a:gd name="T1" fmla="*/ 103 h 173"/>
                <a:gd name="T2" fmla="*/ 200 w 215"/>
                <a:gd name="T3" fmla="*/ 134 h 173"/>
                <a:gd name="T4" fmla="*/ 123 w 215"/>
                <a:gd name="T5" fmla="*/ 84 h 173"/>
                <a:gd name="T6" fmla="*/ 107 w 215"/>
                <a:gd name="T7" fmla="*/ 127 h 173"/>
                <a:gd name="T8" fmla="*/ 91 w 215"/>
                <a:gd name="T9" fmla="*/ 158 h 173"/>
                <a:gd name="T10" fmla="*/ 47 w 215"/>
                <a:gd name="T11" fmla="*/ 106 h 173"/>
                <a:gd name="T12" fmla="*/ 37 w 215"/>
                <a:gd name="T13" fmla="*/ 173 h 173"/>
                <a:gd name="T14" fmla="*/ 13 w 215"/>
                <a:gd name="T15" fmla="*/ 74 h 173"/>
                <a:gd name="T16" fmla="*/ 14 w 215"/>
                <a:gd name="T17" fmla="*/ 73 h 173"/>
                <a:gd name="T18" fmla="*/ 24 w 215"/>
                <a:gd name="T19" fmla="*/ 60 h 173"/>
                <a:gd name="T20" fmla="*/ 35 w 215"/>
                <a:gd name="T21" fmla="*/ 56 h 173"/>
                <a:gd name="T22" fmla="*/ 155 w 215"/>
                <a:gd name="T23" fmla="*/ 1 h 173"/>
                <a:gd name="T24" fmla="*/ 166 w 215"/>
                <a:gd name="T25" fmla="*/ 2 h 173"/>
                <a:gd name="T26" fmla="*/ 207 w 215"/>
                <a:gd name="T27" fmla="*/ 81 h 173"/>
                <a:gd name="T28" fmla="*/ 215 w 215"/>
                <a:gd name="T29" fmla="*/ 10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5" h="173">
                  <a:moveTo>
                    <a:pt x="215" y="103"/>
                  </a:moveTo>
                  <a:cubicBezTo>
                    <a:pt x="202" y="110"/>
                    <a:pt x="212" y="128"/>
                    <a:pt x="200" y="134"/>
                  </a:cubicBezTo>
                  <a:cubicBezTo>
                    <a:pt x="179" y="112"/>
                    <a:pt x="157" y="92"/>
                    <a:pt x="123" y="84"/>
                  </a:cubicBezTo>
                  <a:cubicBezTo>
                    <a:pt x="119" y="98"/>
                    <a:pt x="122" y="117"/>
                    <a:pt x="107" y="127"/>
                  </a:cubicBezTo>
                  <a:cubicBezTo>
                    <a:pt x="102" y="137"/>
                    <a:pt x="90" y="144"/>
                    <a:pt x="91" y="158"/>
                  </a:cubicBezTo>
                  <a:cubicBezTo>
                    <a:pt x="49" y="162"/>
                    <a:pt x="63" y="121"/>
                    <a:pt x="47" y="106"/>
                  </a:cubicBezTo>
                  <a:cubicBezTo>
                    <a:pt x="43" y="126"/>
                    <a:pt x="55" y="152"/>
                    <a:pt x="37" y="173"/>
                  </a:cubicBezTo>
                  <a:cubicBezTo>
                    <a:pt x="0" y="147"/>
                    <a:pt x="20" y="107"/>
                    <a:pt x="13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7" y="68"/>
                    <a:pt x="19" y="63"/>
                    <a:pt x="24" y="60"/>
                  </a:cubicBezTo>
                  <a:cubicBezTo>
                    <a:pt x="28" y="58"/>
                    <a:pt x="31" y="56"/>
                    <a:pt x="35" y="56"/>
                  </a:cubicBezTo>
                  <a:cubicBezTo>
                    <a:pt x="82" y="54"/>
                    <a:pt x="125" y="43"/>
                    <a:pt x="155" y="1"/>
                  </a:cubicBezTo>
                  <a:cubicBezTo>
                    <a:pt x="158" y="0"/>
                    <a:pt x="162" y="1"/>
                    <a:pt x="166" y="2"/>
                  </a:cubicBezTo>
                  <a:cubicBezTo>
                    <a:pt x="204" y="15"/>
                    <a:pt x="212" y="45"/>
                    <a:pt x="207" y="81"/>
                  </a:cubicBezTo>
                  <a:cubicBezTo>
                    <a:pt x="210" y="88"/>
                    <a:pt x="212" y="96"/>
                    <a:pt x="215" y="103"/>
                  </a:cubicBezTo>
                  <a:close/>
                </a:path>
              </a:pathLst>
            </a:custGeom>
            <a:solidFill>
              <a:srgbClr val="E29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2" name="Freeform 180"/>
            <p:cNvSpPr/>
            <p:nvPr/>
          </p:nvSpPr>
          <p:spPr bwMode="auto">
            <a:xfrm>
              <a:off x="10922000" y="2265363"/>
              <a:ext cx="114300" cy="117475"/>
            </a:xfrm>
            <a:custGeom>
              <a:avLst/>
              <a:gdLst>
                <a:gd name="T0" fmla="*/ 46 w 94"/>
                <a:gd name="T1" fmla="*/ 93 h 98"/>
                <a:gd name="T2" fmla="*/ 0 w 94"/>
                <a:gd name="T3" fmla="*/ 16 h 98"/>
                <a:gd name="T4" fmla="*/ 61 w 94"/>
                <a:gd name="T5" fmla="*/ 22 h 98"/>
                <a:gd name="T6" fmla="*/ 61 w 94"/>
                <a:gd name="T7" fmla="*/ 54 h 98"/>
                <a:gd name="T8" fmla="*/ 70 w 94"/>
                <a:gd name="T9" fmla="*/ 61 h 98"/>
                <a:gd name="T10" fmla="*/ 90 w 94"/>
                <a:gd name="T11" fmla="*/ 83 h 98"/>
                <a:gd name="T12" fmla="*/ 61 w 94"/>
                <a:gd name="T13" fmla="*/ 92 h 98"/>
                <a:gd name="T14" fmla="*/ 46 w 94"/>
                <a:gd name="T15" fmla="*/ 9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98">
                  <a:moveTo>
                    <a:pt x="46" y="93"/>
                  </a:moveTo>
                  <a:cubicBezTo>
                    <a:pt x="37" y="63"/>
                    <a:pt x="31" y="32"/>
                    <a:pt x="0" y="16"/>
                  </a:cubicBezTo>
                  <a:cubicBezTo>
                    <a:pt x="22" y="0"/>
                    <a:pt x="42" y="11"/>
                    <a:pt x="61" y="22"/>
                  </a:cubicBezTo>
                  <a:cubicBezTo>
                    <a:pt x="70" y="33"/>
                    <a:pt x="55" y="43"/>
                    <a:pt x="61" y="54"/>
                  </a:cubicBezTo>
                  <a:cubicBezTo>
                    <a:pt x="64" y="56"/>
                    <a:pt x="67" y="59"/>
                    <a:pt x="70" y="61"/>
                  </a:cubicBezTo>
                  <a:cubicBezTo>
                    <a:pt x="78" y="68"/>
                    <a:pt x="94" y="69"/>
                    <a:pt x="90" y="83"/>
                  </a:cubicBezTo>
                  <a:cubicBezTo>
                    <a:pt x="86" y="98"/>
                    <a:pt x="72" y="91"/>
                    <a:pt x="61" y="92"/>
                  </a:cubicBezTo>
                  <a:cubicBezTo>
                    <a:pt x="56" y="93"/>
                    <a:pt x="51" y="93"/>
                    <a:pt x="46" y="93"/>
                  </a:cubicBezTo>
                  <a:close/>
                </a:path>
              </a:pathLst>
            </a:custGeom>
            <a:solidFill>
              <a:srgbClr val="F2B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3" name="Freeform 181"/>
            <p:cNvSpPr/>
            <p:nvPr/>
          </p:nvSpPr>
          <p:spPr bwMode="auto">
            <a:xfrm>
              <a:off x="11398250" y="2093913"/>
              <a:ext cx="65088" cy="52388"/>
            </a:xfrm>
            <a:custGeom>
              <a:avLst/>
              <a:gdLst>
                <a:gd name="T0" fmla="*/ 54 w 54"/>
                <a:gd name="T1" fmla="*/ 34 h 44"/>
                <a:gd name="T2" fmla="*/ 50 w 54"/>
                <a:gd name="T3" fmla="*/ 35 h 44"/>
                <a:gd name="T4" fmla="*/ 5 w 54"/>
                <a:gd name="T5" fmla="*/ 22 h 44"/>
                <a:gd name="T6" fmla="*/ 14 w 54"/>
                <a:gd name="T7" fmla="*/ 5 h 44"/>
                <a:gd name="T8" fmla="*/ 54 w 54"/>
                <a:gd name="T9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4">
                  <a:moveTo>
                    <a:pt x="54" y="34"/>
                  </a:moveTo>
                  <a:cubicBezTo>
                    <a:pt x="52" y="34"/>
                    <a:pt x="51" y="34"/>
                    <a:pt x="50" y="35"/>
                  </a:cubicBezTo>
                  <a:cubicBezTo>
                    <a:pt x="31" y="44"/>
                    <a:pt x="15" y="41"/>
                    <a:pt x="5" y="22"/>
                  </a:cubicBezTo>
                  <a:cubicBezTo>
                    <a:pt x="0" y="13"/>
                    <a:pt x="7" y="7"/>
                    <a:pt x="14" y="5"/>
                  </a:cubicBezTo>
                  <a:cubicBezTo>
                    <a:pt x="37" y="0"/>
                    <a:pt x="51" y="10"/>
                    <a:pt x="54" y="34"/>
                  </a:cubicBezTo>
                  <a:close/>
                </a:path>
              </a:pathLst>
            </a:custGeom>
            <a:solidFill>
              <a:srgbClr val="FAF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4" name="Freeform 182"/>
            <p:cNvSpPr/>
            <p:nvPr/>
          </p:nvSpPr>
          <p:spPr bwMode="auto">
            <a:xfrm>
              <a:off x="10983913" y="2287588"/>
              <a:ext cx="68263" cy="47625"/>
            </a:xfrm>
            <a:custGeom>
              <a:avLst/>
              <a:gdLst>
                <a:gd name="T0" fmla="*/ 10 w 57"/>
                <a:gd name="T1" fmla="*/ 36 h 40"/>
                <a:gd name="T2" fmla="*/ 11 w 57"/>
                <a:gd name="T3" fmla="*/ 13 h 40"/>
                <a:gd name="T4" fmla="*/ 56 w 57"/>
                <a:gd name="T5" fmla="*/ 20 h 40"/>
                <a:gd name="T6" fmla="*/ 57 w 57"/>
                <a:gd name="T7" fmla="*/ 21 h 40"/>
                <a:gd name="T8" fmla="*/ 10 w 57"/>
                <a:gd name="T9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40">
                  <a:moveTo>
                    <a:pt x="10" y="36"/>
                  </a:moveTo>
                  <a:cubicBezTo>
                    <a:pt x="0" y="28"/>
                    <a:pt x="1" y="20"/>
                    <a:pt x="11" y="13"/>
                  </a:cubicBezTo>
                  <a:cubicBezTo>
                    <a:pt x="28" y="0"/>
                    <a:pt x="43" y="9"/>
                    <a:pt x="56" y="20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46" y="40"/>
                    <a:pt x="20" y="11"/>
                    <a:pt x="10" y="36"/>
                  </a:cubicBezTo>
                  <a:close/>
                </a:path>
              </a:pathLst>
            </a:custGeom>
            <a:solidFill>
              <a:srgbClr val="F3CD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5" name="Freeform 183"/>
            <p:cNvSpPr/>
            <p:nvPr/>
          </p:nvSpPr>
          <p:spPr bwMode="auto">
            <a:xfrm>
              <a:off x="8559800" y="3325813"/>
              <a:ext cx="346075" cy="342900"/>
            </a:xfrm>
            <a:custGeom>
              <a:avLst/>
              <a:gdLst>
                <a:gd name="T0" fmla="*/ 275 w 287"/>
                <a:gd name="T1" fmla="*/ 178 h 284"/>
                <a:gd name="T2" fmla="*/ 227 w 287"/>
                <a:gd name="T3" fmla="*/ 265 h 284"/>
                <a:gd name="T4" fmla="*/ 192 w 287"/>
                <a:gd name="T5" fmla="*/ 268 h 284"/>
                <a:gd name="T6" fmla="*/ 120 w 287"/>
                <a:gd name="T7" fmla="*/ 278 h 284"/>
                <a:gd name="T8" fmla="*/ 59 w 287"/>
                <a:gd name="T9" fmla="*/ 240 h 284"/>
                <a:gd name="T10" fmla="*/ 67 w 287"/>
                <a:gd name="T11" fmla="*/ 217 h 284"/>
                <a:gd name="T12" fmla="*/ 71 w 287"/>
                <a:gd name="T13" fmla="*/ 173 h 284"/>
                <a:gd name="T14" fmla="*/ 22 w 287"/>
                <a:gd name="T15" fmla="*/ 169 h 284"/>
                <a:gd name="T16" fmla="*/ 0 w 287"/>
                <a:gd name="T17" fmla="*/ 126 h 284"/>
                <a:gd name="T18" fmla="*/ 6 w 287"/>
                <a:gd name="T19" fmla="*/ 105 h 284"/>
                <a:gd name="T20" fmla="*/ 52 w 287"/>
                <a:gd name="T21" fmla="*/ 61 h 284"/>
                <a:gd name="T22" fmla="*/ 123 w 287"/>
                <a:gd name="T23" fmla="*/ 14 h 284"/>
                <a:gd name="T24" fmla="*/ 129 w 287"/>
                <a:gd name="T25" fmla="*/ 5 h 284"/>
                <a:gd name="T26" fmla="*/ 157 w 287"/>
                <a:gd name="T27" fmla="*/ 22 h 284"/>
                <a:gd name="T28" fmla="*/ 253 w 287"/>
                <a:gd name="T29" fmla="*/ 120 h 284"/>
                <a:gd name="T30" fmla="*/ 273 w 287"/>
                <a:gd name="T31" fmla="*/ 132 h 284"/>
                <a:gd name="T32" fmla="*/ 275 w 287"/>
                <a:gd name="T33" fmla="*/ 178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7" h="284">
                  <a:moveTo>
                    <a:pt x="275" y="178"/>
                  </a:moveTo>
                  <a:cubicBezTo>
                    <a:pt x="270" y="213"/>
                    <a:pt x="245" y="237"/>
                    <a:pt x="227" y="265"/>
                  </a:cubicBezTo>
                  <a:cubicBezTo>
                    <a:pt x="216" y="284"/>
                    <a:pt x="203" y="274"/>
                    <a:pt x="192" y="268"/>
                  </a:cubicBezTo>
                  <a:cubicBezTo>
                    <a:pt x="165" y="252"/>
                    <a:pt x="141" y="254"/>
                    <a:pt x="120" y="278"/>
                  </a:cubicBezTo>
                  <a:cubicBezTo>
                    <a:pt x="99" y="267"/>
                    <a:pt x="82" y="248"/>
                    <a:pt x="59" y="240"/>
                  </a:cubicBezTo>
                  <a:cubicBezTo>
                    <a:pt x="61" y="232"/>
                    <a:pt x="64" y="225"/>
                    <a:pt x="67" y="217"/>
                  </a:cubicBezTo>
                  <a:cubicBezTo>
                    <a:pt x="66" y="203"/>
                    <a:pt x="73" y="190"/>
                    <a:pt x="71" y="173"/>
                  </a:cubicBezTo>
                  <a:cubicBezTo>
                    <a:pt x="55" y="169"/>
                    <a:pt x="37" y="185"/>
                    <a:pt x="22" y="169"/>
                  </a:cubicBezTo>
                  <a:cubicBezTo>
                    <a:pt x="11" y="157"/>
                    <a:pt x="4" y="142"/>
                    <a:pt x="0" y="126"/>
                  </a:cubicBezTo>
                  <a:cubicBezTo>
                    <a:pt x="0" y="118"/>
                    <a:pt x="3" y="112"/>
                    <a:pt x="6" y="105"/>
                  </a:cubicBezTo>
                  <a:cubicBezTo>
                    <a:pt x="21" y="90"/>
                    <a:pt x="36" y="75"/>
                    <a:pt x="52" y="61"/>
                  </a:cubicBezTo>
                  <a:cubicBezTo>
                    <a:pt x="87" y="64"/>
                    <a:pt x="113" y="48"/>
                    <a:pt x="123" y="14"/>
                  </a:cubicBezTo>
                  <a:cubicBezTo>
                    <a:pt x="124" y="11"/>
                    <a:pt x="127" y="8"/>
                    <a:pt x="129" y="5"/>
                  </a:cubicBezTo>
                  <a:cubicBezTo>
                    <a:pt x="145" y="0"/>
                    <a:pt x="155" y="5"/>
                    <a:pt x="157" y="22"/>
                  </a:cubicBezTo>
                  <a:cubicBezTo>
                    <a:pt x="161" y="82"/>
                    <a:pt x="208" y="100"/>
                    <a:pt x="253" y="120"/>
                  </a:cubicBezTo>
                  <a:cubicBezTo>
                    <a:pt x="260" y="123"/>
                    <a:pt x="267" y="126"/>
                    <a:pt x="273" y="132"/>
                  </a:cubicBezTo>
                  <a:cubicBezTo>
                    <a:pt x="283" y="147"/>
                    <a:pt x="287" y="162"/>
                    <a:pt x="275" y="178"/>
                  </a:cubicBezTo>
                  <a:close/>
                </a:path>
              </a:pathLst>
            </a:custGeom>
            <a:solidFill>
              <a:srgbClr val="EDB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6" name="Freeform 184"/>
            <p:cNvSpPr/>
            <p:nvPr/>
          </p:nvSpPr>
          <p:spPr bwMode="auto">
            <a:xfrm>
              <a:off x="8266113" y="3243263"/>
              <a:ext cx="309563" cy="350838"/>
            </a:xfrm>
            <a:custGeom>
              <a:avLst/>
              <a:gdLst>
                <a:gd name="T0" fmla="*/ 256 w 256"/>
                <a:gd name="T1" fmla="*/ 178 h 291"/>
                <a:gd name="T2" fmla="*/ 248 w 256"/>
                <a:gd name="T3" fmla="*/ 193 h 291"/>
                <a:gd name="T4" fmla="*/ 210 w 256"/>
                <a:gd name="T5" fmla="*/ 255 h 291"/>
                <a:gd name="T6" fmla="*/ 186 w 256"/>
                <a:gd name="T7" fmla="*/ 267 h 291"/>
                <a:gd name="T8" fmla="*/ 127 w 256"/>
                <a:gd name="T9" fmla="*/ 271 h 291"/>
                <a:gd name="T10" fmla="*/ 88 w 256"/>
                <a:gd name="T11" fmla="*/ 270 h 291"/>
                <a:gd name="T12" fmla="*/ 109 w 256"/>
                <a:gd name="T13" fmla="*/ 258 h 291"/>
                <a:gd name="T14" fmla="*/ 152 w 256"/>
                <a:gd name="T15" fmla="*/ 181 h 291"/>
                <a:gd name="T16" fmla="*/ 117 w 256"/>
                <a:gd name="T17" fmla="*/ 170 h 291"/>
                <a:gd name="T18" fmla="*/ 81 w 256"/>
                <a:gd name="T19" fmla="*/ 156 h 291"/>
                <a:gd name="T20" fmla="*/ 13 w 256"/>
                <a:gd name="T21" fmla="*/ 168 h 291"/>
                <a:gd name="T22" fmla="*/ 13 w 256"/>
                <a:gd name="T23" fmla="*/ 122 h 291"/>
                <a:gd name="T24" fmla="*/ 11 w 256"/>
                <a:gd name="T25" fmla="*/ 95 h 291"/>
                <a:gd name="T26" fmla="*/ 41 w 256"/>
                <a:gd name="T27" fmla="*/ 80 h 291"/>
                <a:gd name="T28" fmla="*/ 48 w 256"/>
                <a:gd name="T29" fmla="*/ 105 h 291"/>
                <a:gd name="T30" fmla="*/ 66 w 256"/>
                <a:gd name="T31" fmla="*/ 117 h 291"/>
                <a:gd name="T32" fmla="*/ 93 w 256"/>
                <a:gd name="T33" fmla="*/ 26 h 291"/>
                <a:gd name="T34" fmla="*/ 86 w 256"/>
                <a:gd name="T35" fmla="*/ 0 h 291"/>
                <a:gd name="T36" fmla="*/ 86 w 256"/>
                <a:gd name="T37" fmla="*/ 0 h 291"/>
                <a:gd name="T38" fmla="*/ 141 w 256"/>
                <a:gd name="T39" fmla="*/ 77 h 291"/>
                <a:gd name="T40" fmla="*/ 143 w 256"/>
                <a:gd name="T41" fmla="*/ 110 h 291"/>
                <a:gd name="T42" fmla="*/ 159 w 256"/>
                <a:gd name="T43" fmla="*/ 129 h 291"/>
                <a:gd name="T44" fmla="*/ 256 w 256"/>
                <a:gd name="T45" fmla="*/ 178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291">
                  <a:moveTo>
                    <a:pt x="256" y="178"/>
                  </a:moveTo>
                  <a:cubicBezTo>
                    <a:pt x="253" y="183"/>
                    <a:pt x="251" y="188"/>
                    <a:pt x="248" y="193"/>
                  </a:cubicBezTo>
                  <a:cubicBezTo>
                    <a:pt x="241" y="217"/>
                    <a:pt x="213" y="229"/>
                    <a:pt x="210" y="255"/>
                  </a:cubicBezTo>
                  <a:cubicBezTo>
                    <a:pt x="207" y="271"/>
                    <a:pt x="191" y="276"/>
                    <a:pt x="186" y="267"/>
                  </a:cubicBezTo>
                  <a:cubicBezTo>
                    <a:pt x="162" y="223"/>
                    <a:pt x="140" y="257"/>
                    <a:pt x="127" y="271"/>
                  </a:cubicBezTo>
                  <a:cubicBezTo>
                    <a:pt x="109" y="291"/>
                    <a:pt x="100" y="276"/>
                    <a:pt x="88" y="270"/>
                  </a:cubicBezTo>
                  <a:cubicBezTo>
                    <a:pt x="90" y="256"/>
                    <a:pt x="102" y="261"/>
                    <a:pt x="109" y="258"/>
                  </a:cubicBezTo>
                  <a:cubicBezTo>
                    <a:pt x="154" y="244"/>
                    <a:pt x="165" y="225"/>
                    <a:pt x="152" y="181"/>
                  </a:cubicBezTo>
                  <a:cubicBezTo>
                    <a:pt x="147" y="161"/>
                    <a:pt x="129" y="174"/>
                    <a:pt x="117" y="170"/>
                  </a:cubicBezTo>
                  <a:cubicBezTo>
                    <a:pt x="109" y="154"/>
                    <a:pt x="102" y="138"/>
                    <a:pt x="81" y="156"/>
                  </a:cubicBezTo>
                  <a:cubicBezTo>
                    <a:pt x="61" y="172"/>
                    <a:pt x="35" y="150"/>
                    <a:pt x="13" y="168"/>
                  </a:cubicBezTo>
                  <a:cubicBezTo>
                    <a:pt x="21" y="152"/>
                    <a:pt x="35" y="137"/>
                    <a:pt x="13" y="122"/>
                  </a:cubicBezTo>
                  <a:cubicBezTo>
                    <a:pt x="6" y="117"/>
                    <a:pt x="0" y="105"/>
                    <a:pt x="11" y="95"/>
                  </a:cubicBezTo>
                  <a:cubicBezTo>
                    <a:pt x="20" y="87"/>
                    <a:pt x="30" y="78"/>
                    <a:pt x="41" y="80"/>
                  </a:cubicBezTo>
                  <a:cubicBezTo>
                    <a:pt x="57" y="83"/>
                    <a:pt x="47" y="96"/>
                    <a:pt x="48" y="105"/>
                  </a:cubicBezTo>
                  <a:cubicBezTo>
                    <a:pt x="49" y="114"/>
                    <a:pt x="52" y="121"/>
                    <a:pt x="66" y="117"/>
                  </a:cubicBezTo>
                  <a:cubicBezTo>
                    <a:pt x="113" y="102"/>
                    <a:pt x="124" y="66"/>
                    <a:pt x="93" y="26"/>
                  </a:cubicBezTo>
                  <a:cubicBezTo>
                    <a:pt x="87" y="18"/>
                    <a:pt x="86" y="9"/>
                    <a:pt x="8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35" y="10"/>
                    <a:pt x="143" y="22"/>
                    <a:pt x="141" y="77"/>
                  </a:cubicBezTo>
                  <a:cubicBezTo>
                    <a:pt x="145" y="88"/>
                    <a:pt x="120" y="100"/>
                    <a:pt x="143" y="110"/>
                  </a:cubicBezTo>
                  <a:cubicBezTo>
                    <a:pt x="146" y="118"/>
                    <a:pt x="142" y="127"/>
                    <a:pt x="159" y="129"/>
                  </a:cubicBezTo>
                  <a:cubicBezTo>
                    <a:pt x="195" y="135"/>
                    <a:pt x="227" y="154"/>
                    <a:pt x="256" y="178"/>
                  </a:cubicBezTo>
                  <a:close/>
                </a:path>
              </a:pathLst>
            </a:custGeom>
            <a:solidFill>
              <a:srgbClr val="EFCF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7" name="Freeform 185"/>
            <p:cNvSpPr/>
            <p:nvPr/>
          </p:nvSpPr>
          <p:spPr bwMode="auto">
            <a:xfrm>
              <a:off x="8518525" y="3600450"/>
              <a:ext cx="185738" cy="228600"/>
            </a:xfrm>
            <a:custGeom>
              <a:avLst/>
              <a:gdLst>
                <a:gd name="T0" fmla="*/ 93 w 154"/>
                <a:gd name="T1" fmla="*/ 13 h 190"/>
                <a:gd name="T2" fmla="*/ 154 w 154"/>
                <a:gd name="T3" fmla="*/ 51 h 190"/>
                <a:gd name="T4" fmla="*/ 70 w 154"/>
                <a:gd name="T5" fmla="*/ 137 h 190"/>
                <a:gd name="T6" fmla="*/ 22 w 154"/>
                <a:gd name="T7" fmla="*/ 178 h 190"/>
                <a:gd name="T8" fmla="*/ 2 w 154"/>
                <a:gd name="T9" fmla="*/ 161 h 190"/>
                <a:gd name="T10" fmla="*/ 21 w 154"/>
                <a:gd name="T11" fmla="*/ 88 h 190"/>
                <a:gd name="T12" fmla="*/ 26 w 154"/>
                <a:gd name="T13" fmla="*/ 79 h 190"/>
                <a:gd name="T14" fmla="*/ 93 w 154"/>
                <a:gd name="T15" fmla="*/ 1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190">
                  <a:moveTo>
                    <a:pt x="93" y="13"/>
                  </a:moveTo>
                  <a:cubicBezTo>
                    <a:pt x="129" y="0"/>
                    <a:pt x="140" y="29"/>
                    <a:pt x="154" y="51"/>
                  </a:cubicBezTo>
                  <a:cubicBezTo>
                    <a:pt x="100" y="54"/>
                    <a:pt x="91" y="101"/>
                    <a:pt x="70" y="137"/>
                  </a:cubicBezTo>
                  <a:cubicBezTo>
                    <a:pt x="60" y="158"/>
                    <a:pt x="38" y="166"/>
                    <a:pt x="22" y="178"/>
                  </a:cubicBezTo>
                  <a:cubicBezTo>
                    <a:pt x="5" y="190"/>
                    <a:pt x="0" y="177"/>
                    <a:pt x="2" y="161"/>
                  </a:cubicBezTo>
                  <a:cubicBezTo>
                    <a:pt x="13" y="138"/>
                    <a:pt x="45" y="120"/>
                    <a:pt x="21" y="88"/>
                  </a:cubicBezTo>
                  <a:cubicBezTo>
                    <a:pt x="20" y="86"/>
                    <a:pt x="23" y="80"/>
                    <a:pt x="26" y="79"/>
                  </a:cubicBezTo>
                  <a:cubicBezTo>
                    <a:pt x="57" y="65"/>
                    <a:pt x="66" y="30"/>
                    <a:pt x="93" y="13"/>
                  </a:cubicBezTo>
                  <a:close/>
                </a:path>
              </a:pathLst>
            </a:custGeom>
            <a:solidFill>
              <a:srgbClr val="EECA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8" name="Freeform 186"/>
            <p:cNvSpPr/>
            <p:nvPr/>
          </p:nvSpPr>
          <p:spPr bwMode="auto">
            <a:xfrm>
              <a:off x="8502650" y="3476625"/>
              <a:ext cx="168275" cy="141288"/>
            </a:xfrm>
            <a:custGeom>
              <a:avLst/>
              <a:gdLst>
                <a:gd name="T0" fmla="*/ 14 w 139"/>
                <a:gd name="T1" fmla="*/ 62 h 118"/>
                <a:gd name="T2" fmla="*/ 5 w 139"/>
                <a:gd name="T3" fmla="*/ 52 h 118"/>
                <a:gd name="T4" fmla="*/ 52 w 139"/>
                <a:gd name="T5" fmla="*/ 0 h 118"/>
                <a:gd name="T6" fmla="*/ 64 w 139"/>
                <a:gd name="T7" fmla="*/ 19 h 118"/>
                <a:gd name="T8" fmla="*/ 109 w 139"/>
                <a:gd name="T9" fmla="*/ 38 h 118"/>
                <a:gd name="T10" fmla="*/ 130 w 139"/>
                <a:gd name="T11" fmla="*/ 34 h 118"/>
                <a:gd name="T12" fmla="*/ 129 w 139"/>
                <a:gd name="T13" fmla="*/ 54 h 118"/>
                <a:gd name="T14" fmla="*/ 114 w 139"/>
                <a:gd name="T15" fmla="*/ 93 h 118"/>
                <a:gd name="T16" fmla="*/ 80 w 139"/>
                <a:gd name="T17" fmla="*/ 107 h 118"/>
                <a:gd name="T18" fmla="*/ 56 w 139"/>
                <a:gd name="T19" fmla="*/ 113 h 118"/>
                <a:gd name="T20" fmla="*/ 50 w 139"/>
                <a:gd name="T21" fmla="*/ 87 h 118"/>
                <a:gd name="T22" fmla="*/ 47 w 139"/>
                <a:gd name="T23" fmla="*/ 51 h 118"/>
                <a:gd name="T24" fmla="*/ 14 w 139"/>
                <a:gd name="T25" fmla="*/ 6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118">
                  <a:moveTo>
                    <a:pt x="14" y="62"/>
                  </a:moveTo>
                  <a:cubicBezTo>
                    <a:pt x="8" y="61"/>
                    <a:pt x="0" y="61"/>
                    <a:pt x="5" y="52"/>
                  </a:cubicBezTo>
                  <a:cubicBezTo>
                    <a:pt x="17" y="31"/>
                    <a:pt x="31" y="13"/>
                    <a:pt x="52" y="0"/>
                  </a:cubicBezTo>
                  <a:cubicBezTo>
                    <a:pt x="56" y="7"/>
                    <a:pt x="63" y="12"/>
                    <a:pt x="64" y="19"/>
                  </a:cubicBezTo>
                  <a:cubicBezTo>
                    <a:pt x="71" y="47"/>
                    <a:pt x="86" y="51"/>
                    <a:pt x="109" y="38"/>
                  </a:cubicBezTo>
                  <a:cubicBezTo>
                    <a:pt x="115" y="34"/>
                    <a:pt x="123" y="29"/>
                    <a:pt x="130" y="34"/>
                  </a:cubicBezTo>
                  <a:cubicBezTo>
                    <a:pt x="139" y="40"/>
                    <a:pt x="132" y="49"/>
                    <a:pt x="129" y="54"/>
                  </a:cubicBezTo>
                  <a:cubicBezTo>
                    <a:pt x="122" y="66"/>
                    <a:pt x="136" y="87"/>
                    <a:pt x="114" y="93"/>
                  </a:cubicBezTo>
                  <a:cubicBezTo>
                    <a:pt x="100" y="91"/>
                    <a:pt x="89" y="97"/>
                    <a:pt x="80" y="107"/>
                  </a:cubicBezTo>
                  <a:cubicBezTo>
                    <a:pt x="74" y="114"/>
                    <a:pt x="66" y="118"/>
                    <a:pt x="56" y="113"/>
                  </a:cubicBezTo>
                  <a:cubicBezTo>
                    <a:pt x="44" y="107"/>
                    <a:pt x="47" y="98"/>
                    <a:pt x="50" y="87"/>
                  </a:cubicBezTo>
                  <a:cubicBezTo>
                    <a:pt x="53" y="75"/>
                    <a:pt x="57" y="60"/>
                    <a:pt x="47" y="51"/>
                  </a:cubicBezTo>
                  <a:cubicBezTo>
                    <a:pt x="33" y="40"/>
                    <a:pt x="25" y="58"/>
                    <a:pt x="14" y="62"/>
                  </a:cubicBezTo>
                  <a:close/>
                </a:path>
              </a:pathLst>
            </a:custGeom>
            <a:solidFill>
              <a:srgbClr val="EECA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9" name="Freeform 187"/>
            <p:cNvSpPr/>
            <p:nvPr/>
          </p:nvSpPr>
          <p:spPr bwMode="auto">
            <a:xfrm>
              <a:off x="10795000" y="1781175"/>
              <a:ext cx="307975" cy="441325"/>
            </a:xfrm>
            <a:custGeom>
              <a:avLst/>
              <a:gdLst>
                <a:gd name="T0" fmla="*/ 113 w 255"/>
                <a:gd name="T1" fmla="*/ 46 h 366"/>
                <a:gd name="T2" fmla="*/ 110 w 255"/>
                <a:gd name="T3" fmla="*/ 73 h 366"/>
                <a:gd name="T4" fmla="*/ 134 w 255"/>
                <a:gd name="T5" fmla="*/ 68 h 366"/>
                <a:gd name="T6" fmla="*/ 161 w 255"/>
                <a:gd name="T7" fmla="*/ 57 h 366"/>
                <a:gd name="T8" fmla="*/ 225 w 255"/>
                <a:gd name="T9" fmla="*/ 102 h 366"/>
                <a:gd name="T10" fmla="*/ 255 w 255"/>
                <a:gd name="T11" fmla="*/ 97 h 366"/>
                <a:gd name="T12" fmla="*/ 231 w 255"/>
                <a:gd name="T13" fmla="*/ 120 h 366"/>
                <a:gd name="T14" fmla="*/ 204 w 255"/>
                <a:gd name="T15" fmla="*/ 195 h 366"/>
                <a:gd name="T16" fmla="*/ 155 w 255"/>
                <a:gd name="T17" fmla="*/ 206 h 366"/>
                <a:gd name="T18" fmla="*/ 139 w 255"/>
                <a:gd name="T19" fmla="*/ 231 h 366"/>
                <a:gd name="T20" fmla="*/ 168 w 255"/>
                <a:gd name="T21" fmla="*/ 231 h 366"/>
                <a:gd name="T22" fmla="*/ 193 w 255"/>
                <a:gd name="T23" fmla="*/ 228 h 366"/>
                <a:gd name="T24" fmla="*/ 188 w 255"/>
                <a:gd name="T25" fmla="*/ 258 h 366"/>
                <a:gd name="T26" fmla="*/ 174 w 255"/>
                <a:gd name="T27" fmla="*/ 274 h 366"/>
                <a:gd name="T28" fmla="*/ 201 w 255"/>
                <a:gd name="T29" fmla="*/ 277 h 366"/>
                <a:gd name="T30" fmla="*/ 159 w 255"/>
                <a:gd name="T31" fmla="*/ 355 h 366"/>
                <a:gd name="T32" fmla="*/ 128 w 255"/>
                <a:gd name="T33" fmla="*/ 341 h 366"/>
                <a:gd name="T34" fmla="*/ 129 w 255"/>
                <a:gd name="T35" fmla="*/ 307 h 366"/>
                <a:gd name="T36" fmla="*/ 114 w 255"/>
                <a:gd name="T37" fmla="*/ 239 h 366"/>
                <a:gd name="T38" fmla="*/ 109 w 255"/>
                <a:gd name="T39" fmla="*/ 152 h 366"/>
                <a:gd name="T40" fmla="*/ 48 w 255"/>
                <a:gd name="T41" fmla="*/ 123 h 366"/>
                <a:gd name="T42" fmla="*/ 15 w 255"/>
                <a:gd name="T43" fmla="*/ 79 h 366"/>
                <a:gd name="T44" fmla="*/ 8 w 255"/>
                <a:gd name="T45" fmla="*/ 46 h 366"/>
                <a:gd name="T46" fmla="*/ 101 w 255"/>
                <a:gd name="T47" fmla="*/ 8 h 366"/>
                <a:gd name="T48" fmla="*/ 120 w 255"/>
                <a:gd name="T49" fmla="*/ 23 h 366"/>
                <a:gd name="T50" fmla="*/ 120 w 255"/>
                <a:gd name="T51" fmla="*/ 30 h 366"/>
                <a:gd name="T52" fmla="*/ 94 w 255"/>
                <a:gd name="T53" fmla="*/ 45 h 366"/>
                <a:gd name="T54" fmla="*/ 92 w 255"/>
                <a:gd name="T55" fmla="*/ 47 h 366"/>
                <a:gd name="T56" fmla="*/ 99 w 255"/>
                <a:gd name="T57" fmla="*/ 43 h 366"/>
                <a:gd name="T58" fmla="*/ 113 w 255"/>
                <a:gd name="T59" fmla="*/ 4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5" h="366">
                  <a:moveTo>
                    <a:pt x="113" y="46"/>
                  </a:moveTo>
                  <a:cubicBezTo>
                    <a:pt x="110" y="55"/>
                    <a:pt x="99" y="64"/>
                    <a:pt x="110" y="73"/>
                  </a:cubicBezTo>
                  <a:cubicBezTo>
                    <a:pt x="119" y="81"/>
                    <a:pt x="126" y="72"/>
                    <a:pt x="134" y="68"/>
                  </a:cubicBezTo>
                  <a:cubicBezTo>
                    <a:pt x="142" y="62"/>
                    <a:pt x="150" y="55"/>
                    <a:pt x="161" y="57"/>
                  </a:cubicBezTo>
                  <a:cubicBezTo>
                    <a:pt x="157" y="129"/>
                    <a:pt x="157" y="129"/>
                    <a:pt x="225" y="102"/>
                  </a:cubicBezTo>
                  <a:cubicBezTo>
                    <a:pt x="234" y="98"/>
                    <a:pt x="242" y="89"/>
                    <a:pt x="255" y="97"/>
                  </a:cubicBezTo>
                  <a:cubicBezTo>
                    <a:pt x="253" y="110"/>
                    <a:pt x="241" y="117"/>
                    <a:pt x="231" y="120"/>
                  </a:cubicBezTo>
                  <a:cubicBezTo>
                    <a:pt x="173" y="139"/>
                    <a:pt x="170" y="145"/>
                    <a:pt x="204" y="195"/>
                  </a:cubicBezTo>
                  <a:cubicBezTo>
                    <a:pt x="186" y="196"/>
                    <a:pt x="169" y="195"/>
                    <a:pt x="155" y="206"/>
                  </a:cubicBezTo>
                  <a:cubicBezTo>
                    <a:pt x="146" y="213"/>
                    <a:pt x="132" y="218"/>
                    <a:pt x="139" y="231"/>
                  </a:cubicBezTo>
                  <a:cubicBezTo>
                    <a:pt x="146" y="244"/>
                    <a:pt x="160" y="240"/>
                    <a:pt x="168" y="231"/>
                  </a:cubicBezTo>
                  <a:cubicBezTo>
                    <a:pt x="176" y="223"/>
                    <a:pt x="184" y="217"/>
                    <a:pt x="193" y="228"/>
                  </a:cubicBezTo>
                  <a:cubicBezTo>
                    <a:pt x="201" y="238"/>
                    <a:pt x="198" y="249"/>
                    <a:pt x="188" y="258"/>
                  </a:cubicBezTo>
                  <a:cubicBezTo>
                    <a:pt x="183" y="263"/>
                    <a:pt x="166" y="259"/>
                    <a:pt x="174" y="274"/>
                  </a:cubicBezTo>
                  <a:cubicBezTo>
                    <a:pt x="182" y="291"/>
                    <a:pt x="191" y="264"/>
                    <a:pt x="201" y="277"/>
                  </a:cubicBezTo>
                  <a:cubicBezTo>
                    <a:pt x="199" y="307"/>
                    <a:pt x="159" y="321"/>
                    <a:pt x="159" y="355"/>
                  </a:cubicBezTo>
                  <a:cubicBezTo>
                    <a:pt x="141" y="366"/>
                    <a:pt x="133" y="357"/>
                    <a:pt x="128" y="341"/>
                  </a:cubicBezTo>
                  <a:cubicBezTo>
                    <a:pt x="125" y="330"/>
                    <a:pt x="125" y="317"/>
                    <a:pt x="129" y="307"/>
                  </a:cubicBezTo>
                  <a:cubicBezTo>
                    <a:pt x="142" y="280"/>
                    <a:pt x="134" y="260"/>
                    <a:pt x="114" y="239"/>
                  </a:cubicBezTo>
                  <a:cubicBezTo>
                    <a:pt x="90" y="213"/>
                    <a:pt x="88" y="182"/>
                    <a:pt x="109" y="152"/>
                  </a:cubicBezTo>
                  <a:cubicBezTo>
                    <a:pt x="77" y="161"/>
                    <a:pt x="56" y="153"/>
                    <a:pt x="48" y="123"/>
                  </a:cubicBezTo>
                  <a:cubicBezTo>
                    <a:pt x="42" y="103"/>
                    <a:pt x="32" y="89"/>
                    <a:pt x="15" y="79"/>
                  </a:cubicBezTo>
                  <a:cubicBezTo>
                    <a:pt x="0" y="70"/>
                    <a:pt x="0" y="59"/>
                    <a:pt x="8" y="46"/>
                  </a:cubicBezTo>
                  <a:cubicBezTo>
                    <a:pt x="43" y="44"/>
                    <a:pt x="72" y="26"/>
                    <a:pt x="101" y="8"/>
                  </a:cubicBezTo>
                  <a:cubicBezTo>
                    <a:pt x="110" y="1"/>
                    <a:pt x="127" y="0"/>
                    <a:pt x="120" y="23"/>
                  </a:cubicBezTo>
                  <a:cubicBezTo>
                    <a:pt x="120" y="25"/>
                    <a:pt x="120" y="28"/>
                    <a:pt x="120" y="30"/>
                  </a:cubicBezTo>
                  <a:cubicBezTo>
                    <a:pt x="114" y="39"/>
                    <a:pt x="101" y="38"/>
                    <a:pt x="94" y="45"/>
                  </a:cubicBezTo>
                  <a:cubicBezTo>
                    <a:pt x="89" y="46"/>
                    <a:pt x="94" y="52"/>
                    <a:pt x="92" y="47"/>
                  </a:cubicBezTo>
                  <a:cubicBezTo>
                    <a:pt x="92" y="46"/>
                    <a:pt x="96" y="44"/>
                    <a:pt x="99" y="43"/>
                  </a:cubicBezTo>
                  <a:cubicBezTo>
                    <a:pt x="104" y="41"/>
                    <a:pt x="109" y="42"/>
                    <a:pt x="113" y="46"/>
                  </a:cubicBezTo>
                  <a:close/>
                </a:path>
              </a:pathLst>
            </a:custGeom>
            <a:solidFill>
              <a:srgbClr val="E3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0" name="Freeform 188"/>
            <p:cNvSpPr/>
            <p:nvPr/>
          </p:nvSpPr>
          <p:spPr bwMode="auto">
            <a:xfrm>
              <a:off x="10694988" y="1858963"/>
              <a:ext cx="315913" cy="422275"/>
            </a:xfrm>
            <a:custGeom>
              <a:avLst/>
              <a:gdLst>
                <a:gd name="T0" fmla="*/ 103 w 261"/>
                <a:gd name="T1" fmla="*/ 5 h 350"/>
                <a:gd name="T2" fmla="*/ 140 w 261"/>
                <a:gd name="T3" fmla="*/ 62 h 350"/>
                <a:gd name="T4" fmla="*/ 186 w 261"/>
                <a:gd name="T5" fmla="*/ 79 h 350"/>
                <a:gd name="T6" fmla="*/ 208 w 261"/>
                <a:gd name="T7" fmla="*/ 80 h 350"/>
                <a:gd name="T8" fmla="*/ 201 w 261"/>
                <a:gd name="T9" fmla="*/ 98 h 350"/>
                <a:gd name="T10" fmla="*/ 203 w 261"/>
                <a:gd name="T11" fmla="*/ 168 h 350"/>
                <a:gd name="T12" fmla="*/ 221 w 261"/>
                <a:gd name="T13" fmla="*/ 246 h 350"/>
                <a:gd name="T14" fmla="*/ 242 w 261"/>
                <a:gd name="T15" fmla="*/ 291 h 350"/>
                <a:gd name="T16" fmla="*/ 259 w 261"/>
                <a:gd name="T17" fmla="*/ 311 h 350"/>
                <a:gd name="T18" fmla="*/ 242 w 261"/>
                <a:gd name="T19" fmla="*/ 314 h 350"/>
                <a:gd name="T20" fmla="*/ 220 w 261"/>
                <a:gd name="T21" fmla="*/ 332 h 350"/>
                <a:gd name="T22" fmla="*/ 190 w 261"/>
                <a:gd name="T23" fmla="*/ 348 h 350"/>
                <a:gd name="T24" fmla="*/ 163 w 261"/>
                <a:gd name="T25" fmla="*/ 331 h 350"/>
                <a:gd name="T26" fmla="*/ 159 w 261"/>
                <a:gd name="T27" fmla="*/ 280 h 350"/>
                <a:gd name="T28" fmla="*/ 162 w 261"/>
                <a:gd name="T29" fmla="*/ 242 h 350"/>
                <a:gd name="T30" fmla="*/ 97 w 261"/>
                <a:gd name="T31" fmla="*/ 96 h 350"/>
                <a:gd name="T32" fmla="*/ 38 w 261"/>
                <a:gd name="T33" fmla="*/ 92 h 350"/>
                <a:gd name="T34" fmla="*/ 10 w 261"/>
                <a:gd name="T35" fmla="*/ 97 h 350"/>
                <a:gd name="T36" fmla="*/ 6 w 261"/>
                <a:gd name="T37" fmla="*/ 65 h 350"/>
                <a:gd name="T38" fmla="*/ 8 w 261"/>
                <a:gd name="T39" fmla="*/ 26 h 350"/>
                <a:gd name="T40" fmla="*/ 71 w 261"/>
                <a:gd name="T41" fmla="*/ 2 h 350"/>
                <a:gd name="T42" fmla="*/ 103 w 261"/>
                <a:gd name="T43" fmla="*/ 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1" h="350">
                  <a:moveTo>
                    <a:pt x="103" y="5"/>
                  </a:moveTo>
                  <a:cubicBezTo>
                    <a:pt x="120" y="21"/>
                    <a:pt x="144" y="29"/>
                    <a:pt x="140" y="62"/>
                  </a:cubicBezTo>
                  <a:cubicBezTo>
                    <a:pt x="139" y="72"/>
                    <a:pt x="162" y="99"/>
                    <a:pt x="186" y="79"/>
                  </a:cubicBezTo>
                  <a:cubicBezTo>
                    <a:pt x="195" y="73"/>
                    <a:pt x="200" y="70"/>
                    <a:pt x="208" y="80"/>
                  </a:cubicBezTo>
                  <a:cubicBezTo>
                    <a:pt x="219" y="93"/>
                    <a:pt x="207" y="93"/>
                    <a:pt x="201" y="98"/>
                  </a:cubicBezTo>
                  <a:cubicBezTo>
                    <a:pt x="174" y="122"/>
                    <a:pt x="185" y="150"/>
                    <a:pt x="203" y="168"/>
                  </a:cubicBezTo>
                  <a:cubicBezTo>
                    <a:pt x="228" y="192"/>
                    <a:pt x="240" y="211"/>
                    <a:pt x="221" y="246"/>
                  </a:cubicBezTo>
                  <a:cubicBezTo>
                    <a:pt x="215" y="258"/>
                    <a:pt x="205" y="290"/>
                    <a:pt x="242" y="291"/>
                  </a:cubicBezTo>
                  <a:cubicBezTo>
                    <a:pt x="246" y="299"/>
                    <a:pt x="261" y="298"/>
                    <a:pt x="259" y="311"/>
                  </a:cubicBezTo>
                  <a:cubicBezTo>
                    <a:pt x="258" y="313"/>
                    <a:pt x="248" y="313"/>
                    <a:pt x="242" y="314"/>
                  </a:cubicBezTo>
                  <a:cubicBezTo>
                    <a:pt x="226" y="309"/>
                    <a:pt x="223" y="321"/>
                    <a:pt x="220" y="332"/>
                  </a:cubicBezTo>
                  <a:cubicBezTo>
                    <a:pt x="215" y="348"/>
                    <a:pt x="204" y="350"/>
                    <a:pt x="190" y="348"/>
                  </a:cubicBezTo>
                  <a:cubicBezTo>
                    <a:pt x="179" y="345"/>
                    <a:pt x="170" y="339"/>
                    <a:pt x="163" y="331"/>
                  </a:cubicBezTo>
                  <a:cubicBezTo>
                    <a:pt x="162" y="314"/>
                    <a:pt x="168" y="296"/>
                    <a:pt x="159" y="280"/>
                  </a:cubicBezTo>
                  <a:cubicBezTo>
                    <a:pt x="156" y="267"/>
                    <a:pt x="161" y="255"/>
                    <a:pt x="162" y="242"/>
                  </a:cubicBezTo>
                  <a:cubicBezTo>
                    <a:pt x="175" y="178"/>
                    <a:pt x="141" y="135"/>
                    <a:pt x="97" y="96"/>
                  </a:cubicBezTo>
                  <a:cubicBezTo>
                    <a:pt x="80" y="81"/>
                    <a:pt x="59" y="76"/>
                    <a:pt x="38" y="92"/>
                  </a:cubicBezTo>
                  <a:cubicBezTo>
                    <a:pt x="30" y="98"/>
                    <a:pt x="20" y="106"/>
                    <a:pt x="10" y="97"/>
                  </a:cubicBezTo>
                  <a:cubicBezTo>
                    <a:pt x="0" y="88"/>
                    <a:pt x="0" y="75"/>
                    <a:pt x="6" y="65"/>
                  </a:cubicBezTo>
                  <a:cubicBezTo>
                    <a:pt x="14" y="51"/>
                    <a:pt x="20" y="40"/>
                    <a:pt x="8" y="26"/>
                  </a:cubicBezTo>
                  <a:cubicBezTo>
                    <a:pt x="23" y="2"/>
                    <a:pt x="46" y="0"/>
                    <a:pt x="71" y="2"/>
                  </a:cubicBezTo>
                  <a:cubicBezTo>
                    <a:pt x="82" y="3"/>
                    <a:pt x="91" y="14"/>
                    <a:pt x="103" y="5"/>
                  </a:cubicBezTo>
                  <a:close/>
                </a:path>
              </a:pathLst>
            </a:custGeom>
            <a:solidFill>
              <a:srgbClr val="DB77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1" name="Freeform 189"/>
            <p:cNvSpPr/>
            <p:nvPr/>
          </p:nvSpPr>
          <p:spPr bwMode="auto">
            <a:xfrm>
              <a:off x="10769600" y="1673225"/>
              <a:ext cx="185738" cy="163513"/>
            </a:xfrm>
            <a:custGeom>
              <a:avLst/>
              <a:gdLst>
                <a:gd name="T0" fmla="*/ 142 w 154"/>
                <a:gd name="T1" fmla="*/ 113 h 136"/>
                <a:gd name="T2" fmla="*/ 113 w 154"/>
                <a:gd name="T3" fmla="*/ 110 h 136"/>
                <a:gd name="T4" fmla="*/ 34 w 154"/>
                <a:gd name="T5" fmla="*/ 136 h 136"/>
                <a:gd name="T6" fmla="*/ 24 w 154"/>
                <a:gd name="T7" fmla="*/ 84 h 136"/>
                <a:gd name="T8" fmla="*/ 49 w 154"/>
                <a:gd name="T9" fmla="*/ 44 h 136"/>
                <a:gd name="T10" fmla="*/ 50 w 154"/>
                <a:gd name="T11" fmla="*/ 21 h 136"/>
                <a:gd name="T12" fmla="*/ 77 w 154"/>
                <a:gd name="T13" fmla="*/ 0 h 136"/>
                <a:gd name="T14" fmla="*/ 65 w 154"/>
                <a:gd name="T15" fmla="*/ 47 h 136"/>
                <a:gd name="T16" fmla="*/ 142 w 154"/>
                <a:gd name="T17" fmla="*/ 67 h 136"/>
                <a:gd name="T18" fmla="*/ 142 w 154"/>
                <a:gd name="T19" fmla="*/ 1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" h="136">
                  <a:moveTo>
                    <a:pt x="142" y="113"/>
                  </a:moveTo>
                  <a:cubicBezTo>
                    <a:pt x="135" y="91"/>
                    <a:pt x="122" y="108"/>
                    <a:pt x="113" y="110"/>
                  </a:cubicBezTo>
                  <a:cubicBezTo>
                    <a:pt x="106" y="111"/>
                    <a:pt x="38" y="136"/>
                    <a:pt x="34" y="136"/>
                  </a:cubicBezTo>
                  <a:cubicBezTo>
                    <a:pt x="9" y="131"/>
                    <a:pt x="0" y="101"/>
                    <a:pt x="24" y="84"/>
                  </a:cubicBezTo>
                  <a:cubicBezTo>
                    <a:pt x="40" y="72"/>
                    <a:pt x="41" y="57"/>
                    <a:pt x="49" y="44"/>
                  </a:cubicBezTo>
                  <a:cubicBezTo>
                    <a:pt x="49" y="36"/>
                    <a:pt x="50" y="28"/>
                    <a:pt x="50" y="21"/>
                  </a:cubicBezTo>
                  <a:cubicBezTo>
                    <a:pt x="58" y="14"/>
                    <a:pt x="67" y="8"/>
                    <a:pt x="77" y="0"/>
                  </a:cubicBezTo>
                  <a:cubicBezTo>
                    <a:pt x="79" y="20"/>
                    <a:pt x="47" y="37"/>
                    <a:pt x="65" y="47"/>
                  </a:cubicBezTo>
                  <a:cubicBezTo>
                    <a:pt x="88" y="58"/>
                    <a:pt x="109" y="91"/>
                    <a:pt x="142" y="67"/>
                  </a:cubicBezTo>
                  <a:cubicBezTo>
                    <a:pt x="154" y="82"/>
                    <a:pt x="154" y="97"/>
                    <a:pt x="142" y="113"/>
                  </a:cubicBezTo>
                  <a:close/>
                </a:path>
              </a:pathLst>
            </a:custGeom>
            <a:solidFill>
              <a:srgbClr val="EFB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2" name="Freeform 190"/>
            <p:cNvSpPr/>
            <p:nvPr/>
          </p:nvSpPr>
          <p:spPr bwMode="auto">
            <a:xfrm>
              <a:off x="10920413" y="2217738"/>
              <a:ext cx="131763" cy="93663"/>
            </a:xfrm>
            <a:custGeom>
              <a:avLst/>
              <a:gdLst>
                <a:gd name="T0" fmla="*/ 2 w 109"/>
                <a:gd name="T1" fmla="*/ 46 h 77"/>
                <a:gd name="T2" fmla="*/ 29 w 109"/>
                <a:gd name="T3" fmla="*/ 25 h 77"/>
                <a:gd name="T4" fmla="*/ 56 w 109"/>
                <a:gd name="T5" fmla="*/ 16 h 77"/>
                <a:gd name="T6" fmla="*/ 69 w 109"/>
                <a:gd name="T7" fmla="*/ 46 h 77"/>
                <a:gd name="T8" fmla="*/ 109 w 109"/>
                <a:gd name="T9" fmla="*/ 77 h 77"/>
                <a:gd name="T10" fmla="*/ 64 w 109"/>
                <a:gd name="T11" fmla="*/ 70 h 77"/>
                <a:gd name="T12" fmla="*/ 2 w 109"/>
                <a:gd name="T13" fmla="*/ 55 h 77"/>
                <a:gd name="T14" fmla="*/ 2 w 109"/>
                <a:gd name="T15" fmla="*/ 54 h 77"/>
                <a:gd name="T16" fmla="*/ 0 w 109"/>
                <a:gd name="T17" fmla="*/ 49 h 77"/>
                <a:gd name="T18" fmla="*/ 2 w 109"/>
                <a:gd name="T19" fmla="*/ 4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77">
                  <a:moveTo>
                    <a:pt x="2" y="46"/>
                  </a:moveTo>
                  <a:cubicBezTo>
                    <a:pt x="19" y="49"/>
                    <a:pt x="24" y="39"/>
                    <a:pt x="29" y="25"/>
                  </a:cubicBezTo>
                  <a:cubicBezTo>
                    <a:pt x="33" y="13"/>
                    <a:pt x="40" y="0"/>
                    <a:pt x="56" y="16"/>
                  </a:cubicBezTo>
                  <a:cubicBezTo>
                    <a:pt x="29" y="39"/>
                    <a:pt x="56" y="41"/>
                    <a:pt x="69" y="46"/>
                  </a:cubicBezTo>
                  <a:cubicBezTo>
                    <a:pt x="86" y="52"/>
                    <a:pt x="107" y="52"/>
                    <a:pt x="109" y="77"/>
                  </a:cubicBezTo>
                  <a:cubicBezTo>
                    <a:pt x="94" y="75"/>
                    <a:pt x="79" y="72"/>
                    <a:pt x="64" y="70"/>
                  </a:cubicBezTo>
                  <a:cubicBezTo>
                    <a:pt x="45" y="59"/>
                    <a:pt x="24" y="54"/>
                    <a:pt x="2" y="55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52"/>
                    <a:pt x="0" y="51"/>
                    <a:pt x="0" y="49"/>
                  </a:cubicBezTo>
                  <a:cubicBezTo>
                    <a:pt x="1" y="47"/>
                    <a:pt x="1" y="46"/>
                    <a:pt x="2" y="46"/>
                  </a:cubicBezTo>
                  <a:close/>
                </a:path>
              </a:pathLst>
            </a:custGeom>
            <a:solidFill>
              <a:srgbClr val="E29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3" name="Freeform 191"/>
            <p:cNvSpPr/>
            <p:nvPr/>
          </p:nvSpPr>
          <p:spPr bwMode="auto">
            <a:xfrm>
              <a:off x="10885488" y="1816100"/>
              <a:ext cx="55563" cy="42863"/>
            </a:xfrm>
            <a:custGeom>
              <a:avLst/>
              <a:gdLst>
                <a:gd name="T0" fmla="*/ 39 w 46"/>
                <a:gd name="T1" fmla="*/ 17 h 35"/>
                <a:gd name="T2" fmla="*/ 0 w 46"/>
                <a:gd name="T3" fmla="*/ 35 h 35"/>
                <a:gd name="T4" fmla="*/ 46 w 46"/>
                <a:gd name="T5" fmla="*/ 1 h 35"/>
                <a:gd name="T6" fmla="*/ 39 w 46"/>
                <a:gd name="T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5">
                  <a:moveTo>
                    <a:pt x="39" y="17"/>
                  </a:moveTo>
                  <a:cubicBezTo>
                    <a:pt x="23" y="14"/>
                    <a:pt x="18" y="33"/>
                    <a:pt x="0" y="35"/>
                  </a:cubicBezTo>
                  <a:cubicBezTo>
                    <a:pt x="11" y="14"/>
                    <a:pt x="23" y="0"/>
                    <a:pt x="46" y="1"/>
                  </a:cubicBezTo>
                  <a:cubicBezTo>
                    <a:pt x="46" y="8"/>
                    <a:pt x="45" y="14"/>
                    <a:pt x="39" y="17"/>
                  </a:cubicBezTo>
                  <a:close/>
                </a:path>
              </a:pathLst>
            </a:custGeom>
            <a:solidFill>
              <a:srgbClr val="EFB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4" name="Freeform 192"/>
            <p:cNvSpPr/>
            <p:nvPr/>
          </p:nvSpPr>
          <p:spPr bwMode="auto">
            <a:xfrm>
              <a:off x="8977313" y="3476625"/>
              <a:ext cx="381000" cy="533400"/>
            </a:xfrm>
            <a:custGeom>
              <a:avLst/>
              <a:gdLst>
                <a:gd name="T0" fmla="*/ 22 w 316"/>
                <a:gd name="T1" fmla="*/ 370 h 442"/>
                <a:gd name="T2" fmla="*/ 9 w 316"/>
                <a:gd name="T3" fmla="*/ 281 h 442"/>
                <a:gd name="T4" fmla="*/ 45 w 316"/>
                <a:gd name="T5" fmla="*/ 233 h 442"/>
                <a:gd name="T6" fmla="*/ 60 w 316"/>
                <a:gd name="T7" fmla="*/ 195 h 442"/>
                <a:gd name="T8" fmla="*/ 84 w 316"/>
                <a:gd name="T9" fmla="*/ 146 h 442"/>
                <a:gd name="T10" fmla="*/ 131 w 316"/>
                <a:gd name="T11" fmla="*/ 125 h 442"/>
                <a:gd name="T12" fmla="*/ 108 w 316"/>
                <a:gd name="T13" fmla="*/ 69 h 442"/>
                <a:gd name="T14" fmla="*/ 138 w 316"/>
                <a:gd name="T15" fmla="*/ 26 h 442"/>
                <a:gd name="T16" fmla="*/ 195 w 316"/>
                <a:gd name="T17" fmla="*/ 86 h 442"/>
                <a:gd name="T18" fmla="*/ 189 w 316"/>
                <a:gd name="T19" fmla="*/ 67 h 442"/>
                <a:gd name="T20" fmla="*/ 180 w 316"/>
                <a:gd name="T21" fmla="*/ 25 h 442"/>
                <a:gd name="T22" fmla="*/ 210 w 316"/>
                <a:gd name="T23" fmla="*/ 8 h 442"/>
                <a:gd name="T24" fmla="*/ 246 w 316"/>
                <a:gd name="T25" fmla="*/ 48 h 442"/>
                <a:gd name="T26" fmla="*/ 270 w 316"/>
                <a:gd name="T27" fmla="*/ 84 h 442"/>
                <a:gd name="T28" fmla="*/ 315 w 316"/>
                <a:gd name="T29" fmla="*/ 152 h 442"/>
                <a:gd name="T30" fmla="*/ 312 w 316"/>
                <a:gd name="T31" fmla="*/ 270 h 442"/>
                <a:gd name="T32" fmla="*/ 274 w 316"/>
                <a:gd name="T33" fmla="*/ 274 h 442"/>
                <a:gd name="T34" fmla="*/ 302 w 316"/>
                <a:gd name="T35" fmla="*/ 340 h 442"/>
                <a:gd name="T36" fmla="*/ 296 w 316"/>
                <a:gd name="T37" fmla="*/ 417 h 442"/>
                <a:gd name="T38" fmla="*/ 253 w 316"/>
                <a:gd name="T39" fmla="*/ 425 h 442"/>
                <a:gd name="T40" fmla="*/ 242 w 316"/>
                <a:gd name="T41" fmla="*/ 413 h 442"/>
                <a:gd name="T42" fmla="*/ 212 w 316"/>
                <a:gd name="T43" fmla="*/ 369 h 442"/>
                <a:gd name="T44" fmla="*/ 187 w 316"/>
                <a:gd name="T45" fmla="*/ 343 h 442"/>
                <a:gd name="T46" fmla="*/ 138 w 316"/>
                <a:gd name="T47" fmla="*/ 285 h 442"/>
                <a:gd name="T48" fmla="*/ 111 w 316"/>
                <a:gd name="T49" fmla="*/ 281 h 442"/>
                <a:gd name="T50" fmla="*/ 105 w 316"/>
                <a:gd name="T51" fmla="*/ 317 h 442"/>
                <a:gd name="T52" fmla="*/ 106 w 316"/>
                <a:gd name="T53" fmla="*/ 362 h 442"/>
                <a:gd name="T54" fmla="*/ 103 w 316"/>
                <a:gd name="T55" fmla="*/ 377 h 442"/>
                <a:gd name="T56" fmla="*/ 111 w 316"/>
                <a:gd name="T57" fmla="*/ 368 h 442"/>
                <a:gd name="T58" fmla="*/ 123 w 316"/>
                <a:gd name="T59" fmla="*/ 405 h 442"/>
                <a:gd name="T60" fmla="*/ 92 w 316"/>
                <a:gd name="T61" fmla="*/ 438 h 442"/>
                <a:gd name="T62" fmla="*/ 66 w 316"/>
                <a:gd name="T63" fmla="*/ 387 h 442"/>
                <a:gd name="T64" fmla="*/ 68 w 316"/>
                <a:gd name="T65" fmla="*/ 279 h 442"/>
                <a:gd name="T66" fmla="*/ 72 w 316"/>
                <a:gd name="T67" fmla="*/ 254 h 442"/>
                <a:gd name="T68" fmla="*/ 40 w 316"/>
                <a:gd name="T69" fmla="*/ 335 h 442"/>
                <a:gd name="T70" fmla="*/ 22 w 316"/>
                <a:gd name="T71" fmla="*/ 37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6" h="442">
                  <a:moveTo>
                    <a:pt x="22" y="370"/>
                  </a:moveTo>
                  <a:cubicBezTo>
                    <a:pt x="12" y="341"/>
                    <a:pt x="0" y="313"/>
                    <a:pt x="9" y="281"/>
                  </a:cubicBezTo>
                  <a:cubicBezTo>
                    <a:pt x="15" y="260"/>
                    <a:pt x="17" y="240"/>
                    <a:pt x="45" y="233"/>
                  </a:cubicBezTo>
                  <a:cubicBezTo>
                    <a:pt x="61" y="230"/>
                    <a:pt x="73" y="216"/>
                    <a:pt x="60" y="195"/>
                  </a:cubicBezTo>
                  <a:cubicBezTo>
                    <a:pt x="44" y="168"/>
                    <a:pt x="81" y="165"/>
                    <a:pt x="84" y="146"/>
                  </a:cubicBezTo>
                  <a:cubicBezTo>
                    <a:pt x="87" y="119"/>
                    <a:pt x="94" y="97"/>
                    <a:pt x="131" y="125"/>
                  </a:cubicBezTo>
                  <a:cubicBezTo>
                    <a:pt x="127" y="100"/>
                    <a:pt x="106" y="89"/>
                    <a:pt x="108" y="69"/>
                  </a:cubicBezTo>
                  <a:cubicBezTo>
                    <a:pt x="109" y="48"/>
                    <a:pt x="118" y="33"/>
                    <a:pt x="138" y="26"/>
                  </a:cubicBezTo>
                  <a:cubicBezTo>
                    <a:pt x="177" y="27"/>
                    <a:pt x="176" y="66"/>
                    <a:pt x="195" y="86"/>
                  </a:cubicBezTo>
                  <a:cubicBezTo>
                    <a:pt x="199" y="78"/>
                    <a:pt x="193" y="71"/>
                    <a:pt x="189" y="67"/>
                  </a:cubicBezTo>
                  <a:cubicBezTo>
                    <a:pt x="175" y="55"/>
                    <a:pt x="166" y="43"/>
                    <a:pt x="180" y="25"/>
                  </a:cubicBezTo>
                  <a:cubicBezTo>
                    <a:pt x="187" y="15"/>
                    <a:pt x="195" y="0"/>
                    <a:pt x="210" y="8"/>
                  </a:cubicBezTo>
                  <a:cubicBezTo>
                    <a:pt x="226" y="17"/>
                    <a:pt x="249" y="24"/>
                    <a:pt x="246" y="48"/>
                  </a:cubicBezTo>
                  <a:cubicBezTo>
                    <a:pt x="244" y="69"/>
                    <a:pt x="251" y="77"/>
                    <a:pt x="270" y="84"/>
                  </a:cubicBezTo>
                  <a:cubicBezTo>
                    <a:pt x="311" y="97"/>
                    <a:pt x="316" y="106"/>
                    <a:pt x="315" y="152"/>
                  </a:cubicBezTo>
                  <a:cubicBezTo>
                    <a:pt x="307" y="191"/>
                    <a:pt x="311" y="231"/>
                    <a:pt x="312" y="270"/>
                  </a:cubicBezTo>
                  <a:cubicBezTo>
                    <a:pt x="302" y="291"/>
                    <a:pt x="288" y="269"/>
                    <a:pt x="274" y="274"/>
                  </a:cubicBezTo>
                  <a:cubicBezTo>
                    <a:pt x="270" y="301"/>
                    <a:pt x="289" y="320"/>
                    <a:pt x="302" y="340"/>
                  </a:cubicBezTo>
                  <a:cubicBezTo>
                    <a:pt x="291" y="365"/>
                    <a:pt x="307" y="392"/>
                    <a:pt x="296" y="417"/>
                  </a:cubicBezTo>
                  <a:cubicBezTo>
                    <a:pt x="284" y="432"/>
                    <a:pt x="270" y="433"/>
                    <a:pt x="253" y="425"/>
                  </a:cubicBezTo>
                  <a:cubicBezTo>
                    <a:pt x="248" y="422"/>
                    <a:pt x="245" y="418"/>
                    <a:pt x="242" y="413"/>
                  </a:cubicBezTo>
                  <a:cubicBezTo>
                    <a:pt x="239" y="394"/>
                    <a:pt x="232" y="377"/>
                    <a:pt x="212" y="369"/>
                  </a:cubicBezTo>
                  <a:cubicBezTo>
                    <a:pt x="200" y="363"/>
                    <a:pt x="191" y="355"/>
                    <a:pt x="187" y="343"/>
                  </a:cubicBezTo>
                  <a:cubicBezTo>
                    <a:pt x="177" y="318"/>
                    <a:pt x="154" y="305"/>
                    <a:pt x="138" y="285"/>
                  </a:cubicBezTo>
                  <a:cubicBezTo>
                    <a:pt x="131" y="275"/>
                    <a:pt x="121" y="276"/>
                    <a:pt x="111" y="281"/>
                  </a:cubicBezTo>
                  <a:cubicBezTo>
                    <a:pt x="98" y="291"/>
                    <a:pt x="103" y="304"/>
                    <a:pt x="105" y="317"/>
                  </a:cubicBezTo>
                  <a:cubicBezTo>
                    <a:pt x="108" y="332"/>
                    <a:pt x="110" y="347"/>
                    <a:pt x="106" y="362"/>
                  </a:cubicBezTo>
                  <a:cubicBezTo>
                    <a:pt x="105" y="367"/>
                    <a:pt x="102" y="372"/>
                    <a:pt x="103" y="377"/>
                  </a:cubicBezTo>
                  <a:cubicBezTo>
                    <a:pt x="107" y="375"/>
                    <a:pt x="104" y="367"/>
                    <a:pt x="111" y="368"/>
                  </a:cubicBezTo>
                  <a:cubicBezTo>
                    <a:pt x="125" y="377"/>
                    <a:pt x="128" y="389"/>
                    <a:pt x="123" y="405"/>
                  </a:cubicBezTo>
                  <a:cubicBezTo>
                    <a:pt x="111" y="415"/>
                    <a:pt x="111" y="442"/>
                    <a:pt x="92" y="438"/>
                  </a:cubicBezTo>
                  <a:cubicBezTo>
                    <a:pt x="69" y="432"/>
                    <a:pt x="67" y="407"/>
                    <a:pt x="66" y="387"/>
                  </a:cubicBezTo>
                  <a:cubicBezTo>
                    <a:pt x="64" y="351"/>
                    <a:pt x="62" y="315"/>
                    <a:pt x="68" y="279"/>
                  </a:cubicBezTo>
                  <a:cubicBezTo>
                    <a:pt x="61" y="270"/>
                    <a:pt x="91" y="266"/>
                    <a:pt x="72" y="254"/>
                  </a:cubicBezTo>
                  <a:cubicBezTo>
                    <a:pt x="40" y="273"/>
                    <a:pt x="49" y="307"/>
                    <a:pt x="40" y="335"/>
                  </a:cubicBezTo>
                  <a:cubicBezTo>
                    <a:pt x="36" y="348"/>
                    <a:pt x="44" y="367"/>
                    <a:pt x="22" y="370"/>
                  </a:cubicBezTo>
                  <a:close/>
                </a:path>
              </a:pathLst>
            </a:custGeom>
            <a:solidFill>
              <a:srgbClr val="EAD9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5" name="Freeform 193"/>
            <p:cNvSpPr/>
            <p:nvPr/>
          </p:nvSpPr>
          <p:spPr bwMode="auto">
            <a:xfrm>
              <a:off x="8866188" y="3408363"/>
              <a:ext cx="301625" cy="439738"/>
            </a:xfrm>
            <a:custGeom>
              <a:avLst/>
              <a:gdLst>
                <a:gd name="T0" fmla="*/ 230 w 250"/>
                <a:gd name="T1" fmla="*/ 87 h 364"/>
                <a:gd name="T2" fmla="*/ 226 w 250"/>
                <a:gd name="T3" fmla="*/ 157 h 364"/>
                <a:gd name="T4" fmla="*/ 234 w 250"/>
                <a:gd name="T5" fmla="*/ 188 h 364"/>
                <a:gd name="T6" fmla="*/ 206 w 250"/>
                <a:gd name="T7" fmla="*/ 183 h 364"/>
                <a:gd name="T8" fmla="*/ 176 w 250"/>
                <a:gd name="T9" fmla="*/ 203 h 364"/>
                <a:gd name="T10" fmla="*/ 155 w 250"/>
                <a:gd name="T11" fmla="*/ 190 h 364"/>
                <a:gd name="T12" fmla="*/ 132 w 250"/>
                <a:gd name="T13" fmla="*/ 218 h 364"/>
                <a:gd name="T14" fmla="*/ 83 w 250"/>
                <a:gd name="T15" fmla="*/ 335 h 364"/>
                <a:gd name="T16" fmla="*/ 27 w 250"/>
                <a:gd name="T17" fmla="*/ 342 h 364"/>
                <a:gd name="T18" fmla="*/ 18 w 250"/>
                <a:gd name="T19" fmla="*/ 279 h 364"/>
                <a:gd name="T20" fmla="*/ 29 w 250"/>
                <a:gd name="T21" fmla="*/ 178 h 364"/>
                <a:gd name="T22" fmla="*/ 35 w 250"/>
                <a:gd name="T23" fmla="*/ 125 h 364"/>
                <a:gd name="T24" fmla="*/ 21 w 250"/>
                <a:gd name="T25" fmla="*/ 110 h 364"/>
                <a:gd name="T26" fmla="*/ 13 w 250"/>
                <a:gd name="T27" fmla="*/ 64 h 364"/>
                <a:gd name="T28" fmla="*/ 46 w 250"/>
                <a:gd name="T29" fmla="*/ 54 h 364"/>
                <a:gd name="T30" fmla="*/ 74 w 250"/>
                <a:gd name="T31" fmla="*/ 154 h 364"/>
                <a:gd name="T32" fmla="*/ 95 w 250"/>
                <a:gd name="T33" fmla="*/ 19 h 364"/>
                <a:gd name="T34" fmla="*/ 103 w 250"/>
                <a:gd name="T35" fmla="*/ 6 h 364"/>
                <a:gd name="T36" fmla="*/ 139 w 250"/>
                <a:gd name="T37" fmla="*/ 17 h 364"/>
                <a:gd name="T38" fmla="*/ 163 w 250"/>
                <a:gd name="T39" fmla="*/ 13 h 364"/>
                <a:gd name="T40" fmla="*/ 191 w 250"/>
                <a:gd name="T41" fmla="*/ 17 h 364"/>
                <a:gd name="T42" fmla="*/ 214 w 250"/>
                <a:gd name="T43" fmla="*/ 53 h 364"/>
                <a:gd name="T44" fmla="*/ 216 w 250"/>
                <a:gd name="T45" fmla="*/ 53 h 364"/>
                <a:gd name="T46" fmla="*/ 214 w 250"/>
                <a:gd name="T47" fmla="*/ 50 h 364"/>
                <a:gd name="T48" fmla="*/ 215 w 250"/>
                <a:gd name="T49" fmla="*/ 34 h 364"/>
                <a:gd name="T50" fmla="*/ 248 w 250"/>
                <a:gd name="T51" fmla="*/ 48 h 364"/>
                <a:gd name="T52" fmla="*/ 230 w 250"/>
                <a:gd name="T53" fmla="*/ 87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0" h="364">
                  <a:moveTo>
                    <a:pt x="230" y="87"/>
                  </a:moveTo>
                  <a:cubicBezTo>
                    <a:pt x="205" y="109"/>
                    <a:pt x="196" y="132"/>
                    <a:pt x="226" y="157"/>
                  </a:cubicBezTo>
                  <a:cubicBezTo>
                    <a:pt x="236" y="165"/>
                    <a:pt x="242" y="177"/>
                    <a:pt x="234" y="188"/>
                  </a:cubicBezTo>
                  <a:cubicBezTo>
                    <a:pt x="224" y="202"/>
                    <a:pt x="214" y="190"/>
                    <a:pt x="206" y="183"/>
                  </a:cubicBezTo>
                  <a:cubicBezTo>
                    <a:pt x="173" y="154"/>
                    <a:pt x="196" y="211"/>
                    <a:pt x="176" y="203"/>
                  </a:cubicBezTo>
                  <a:cubicBezTo>
                    <a:pt x="173" y="191"/>
                    <a:pt x="172" y="176"/>
                    <a:pt x="155" y="190"/>
                  </a:cubicBezTo>
                  <a:cubicBezTo>
                    <a:pt x="145" y="197"/>
                    <a:pt x="131" y="210"/>
                    <a:pt x="132" y="218"/>
                  </a:cubicBezTo>
                  <a:cubicBezTo>
                    <a:pt x="138" y="268"/>
                    <a:pt x="100" y="297"/>
                    <a:pt x="83" y="335"/>
                  </a:cubicBezTo>
                  <a:cubicBezTo>
                    <a:pt x="71" y="364"/>
                    <a:pt x="51" y="362"/>
                    <a:pt x="27" y="342"/>
                  </a:cubicBezTo>
                  <a:cubicBezTo>
                    <a:pt x="0" y="320"/>
                    <a:pt x="8" y="306"/>
                    <a:pt x="18" y="279"/>
                  </a:cubicBezTo>
                  <a:cubicBezTo>
                    <a:pt x="30" y="249"/>
                    <a:pt x="26" y="212"/>
                    <a:pt x="29" y="178"/>
                  </a:cubicBezTo>
                  <a:cubicBezTo>
                    <a:pt x="30" y="161"/>
                    <a:pt x="29" y="143"/>
                    <a:pt x="35" y="125"/>
                  </a:cubicBezTo>
                  <a:cubicBezTo>
                    <a:pt x="39" y="115"/>
                    <a:pt x="39" y="103"/>
                    <a:pt x="21" y="110"/>
                  </a:cubicBezTo>
                  <a:cubicBezTo>
                    <a:pt x="24" y="94"/>
                    <a:pt x="16" y="80"/>
                    <a:pt x="13" y="64"/>
                  </a:cubicBezTo>
                  <a:cubicBezTo>
                    <a:pt x="16" y="36"/>
                    <a:pt x="32" y="46"/>
                    <a:pt x="46" y="54"/>
                  </a:cubicBezTo>
                  <a:cubicBezTo>
                    <a:pt x="61" y="84"/>
                    <a:pt x="55" y="120"/>
                    <a:pt x="74" y="154"/>
                  </a:cubicBezTo>
                  <a:cubicBezTo>
                    <a:pt x="107" y="110"/>
                    <a:pt x="109" y="66"/>
                    <a:pt x="95" y="19"/>
                  </a:cubicBezTo>
                  <a:cubicBezTo>
                    <a:pt x="95" y="13"/>
                    <a:pt x="98" y="9"/>
                    <a:pt x="103" y="6"/>
                  </a:cubicBezTo>
                  <a:cubicBezTo>
                    <a:pt x="118" y="0"/>
                    <a:pt x="129" y="6"/>
                    <a:pt x="139" y="17"/>
                  </a:cubicBezTo>
                  <a:cubicBezTo>
                    <a:pt x="149" y="28"/>
                    <a:pt x="156" y="23"/>
                    <a:pt x="163" y="13"/>
                  </a:cubicBezTo>
                  <a:cubicBezTo>
                    <a:pt x="174" y="2"/>
                    <a:pt x="183" y="6"/>
                    <a:pt x="191" y="17"/>
                  </a:cubicBezTo>
                  <a:cubicBezTo>
                    <a:pt x="199" y="29"/>
                    <a:pt x="206" y="41"/>
                    <a:pt x="214" y="53"/>
                  </a:cubicBezTo>
                  <a:cubicBezTo>
                    <a:pt x="214" y="57"/>
                    <a:pt x="221" y="52"/>
                    <a:pt x="216" y="53"/>
                  </a:cubicBezTo>
                  <a:cubicBezTo>
                    <a:pt x="214" y="54"/>
                    <a:pt x="215" y="52"/>
                    <a:pt x="214" y="50"/>
                  </a:cubicBezTo>
                  <a:cubicBezTo>
                    <a:pt x="210" y="44"/>
                    <a:pt x="209" y="37"/>
                    <a:pt x="215" y="34"/>
                  </a:cubicBezTo>
                  <a:cubicBezTo>
                    <a:pt x="232" y="24"/>
                    <a:pt x="240" y="36"/>
                    <a:pt x="248" y="48"/>
                  </a:cubicBezTo>
                  <a:cubicBezTo>
                    <a:pt x="250" y="65"/>
                    <a:pt x="245" y="78"/>
                    <a:pt x="230" y="87"/>
                  </a:cubicBezTo>
                  <a:close/>
                </a:path>
              </a:pathLst>
            </a:custGeom>
            <a:solidFill>
              <a:srgbClr val="EDC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6" name="Freeform 194"/>
            <p:cNvSpPr/>
            <p:nvPr/>
          </p:nvSpPr>
          <p:spPr bwMode="auto">
            <a:xfrm>
              <a:off x="8948738" y="3768725"/>
              <a:ext cx="200025" cy="376238"/>
            </a:xfrm>
            <a:custGeom>
              <a:avLst/>
              <a:gdLst>
                <a:gd name="T0" fmla="*/ 100 w 166"/>
                <a:gd name="T1" fmla="*/ 27 h 311"/>
                <a:gd name="T2" fmla="*/ 115 w 166"/>
                <a:gd name="T3" fmla="*/ 196 h 311"/>
                <a:gd name="T4" fmla="*/ 145 w 166"/>
                <a:gd name="T5" fmla="*/ 159 h 311"/>
                <a:gd name="T6" fmla="*/ 156 w 166"/>
                <a:gd name="T7" fmla="*/ 212 h 311"/>
                <a:gd name="T8" fmla="*/ 149 w 166"/>
                <a:gd name="T9" fmla="*/ 260 h 311"/>
                <a:gd name="T10" fmla="*/ 103 w 166"/>
                <a:gd name="T11" fmla="*/ 311 h 311"/>
                <a:gd name="T12" fmla="*/ 7 w 166"/>
                <a:gd name="T13" fmla="*/ 167 h 311"/>
                <a:gd name="T14" fmla="*/ 33 w 166"/>
                <a:gd name="T15" fmla="*/ 177 h 311"/>
                <a:gd name="T16" fmla="*/ 36 w 166"/>
                <a:gd name="T17" fmla="*/ 149 h 311"/>
                <a:gd name="T18" fmla="*/ 46 w 166"/>
                <a:gd name="T19" fmla="*/ 128 h 311"/>
                <a:gd name="T20" fmla="*/ 62 w 166"/>
                <a:gd name="T21" fmla="*/ 47 h 311"/>
                <a:gd name="T22" fmla="*/ 100 w 166"/>
                <a:gd name="T23" fmla="*/ 4 h 311"/>
                <a:gd name="T24" fmla="*/ 100 w 166"/>
                <a:gd name="T25" fmla="*/ 2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311">
                  <a:moveTo>
                    <a:pt x="100" y="27"/>
                  </a:moveTo>
                  <a:cubicBezTo>
                    <a:pt x="104" y="82"/>
                    <a:pt x="89" y="138"/>
                    <a:pt x="115" y="196"/>
                  </a:cubicBezTo>
                  <a:cubicBezTo>
                    <a:pt x="127" y="181"/>
                    <a:pt x="122" y="158"/>
                    <a:pt x="145" y="159"/>
                  </a:cubicBezTo>
                  <a:cubicBezTo>
                    <a:pt x="166" y="173"/>
                    <a:pt x="160" y="193"/>
                    <a:pt x="156" y="212"/>
                  </a:cubicBezTo>
                  <a:cubicBezTo>
                    <a:pt x="149" y="227"/>
                    <a:pt x="148" y="244"/>
                    <a:pt x="149" y="260"/>
                  </a:cubicBezTo>
                  <a:cubicBezTo>
                    <a:pt x="150" y="293"/>
                    <a:pt x="136" y="310"/>
                    <a:pt x="103" y="311"/>
                  </a:cubicBezTo>
                  <a:cubicBezTo>
                    <a:pt x="48" y="293"/>
                    <a:pt x="0" y="222"/>
                    <a:pt x="7" y="167"/>
                  </a:cubicBezTo>
                  <a:cubicBezTo>
                    <a:pt x="17" y="168"/>
                    <a:pt x="22" y="184"/>
                    <a:pt x="33" y="177"/>
                  </a:cubicBezTo>
                  <a:cubicBezTo>
                    <a:pt x="42" y="171"/>
                    <a:pt x="39" y="159"/>
                    <a:pt x="36" y="149"/>
                  </a:cubicBezTo>
                  <a:cubicBezTo>
                    <a:pt x="33" y="139"/>
                    <a:pt x="30" y="129"/>
                    <a:pt x="46" y="128"/>
                  </a:cubicBezTo>
                  <a:cubicBezTo>
                    <a:pt x="58" y="102"/>
                    <a:pt x="54" y="74"/>
                    <a:pt x="62" y="47"/>
                  </a:cubicBezTo>
                  <a:cubicBezTo>
                    <a:pt x="67" y="28"/>
                    <a:pt x="66" y="0"/>
                    <a:pt x="100" y="4"/>
                  </a:cubicBezTo>
                  <a:cubicBezTo>
                    <a:pt x="107" y="12"/>
                    <a:pt x="106" y="20"/>
                    <a:pt x="100" y="27"/>
                  </a:cubicBezTo>
                  <a:close/>
                </a:path>
              </a:pathLst>
            </a:custGeom>
            <a:solidFill>
              <a:srgbClr val="ECE2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8" name="Freeform 196"/>
            <p:cNvSpPr/>
            <p:nvPr/>
          </p:nvSpPr>
          <p:spPr bwMode="auto">
            <a:xfrm>
              <a:off x="8883650" y="3927475"/>
              <a:ext cx="166688" cy="338138"/>
            </a:xfrm>
            <a:custGeom>
              <a:avLst/>
              <a:gdLst>
                <a:gd name="T0" fmla="*/ 53 w 139"/>
                <a:gd name="T1" fmla="*/ 31 h 280"/>
                <a:gd name="T2" fmla="*/ 72 w 139"/>
                <a:gd name="T3" fmla="*/ 183 h 280"/>
                <a:gd name="T4" fmla="*/ 95 w 139"/>
                <a:gd name="T5" fmla="*/ 189 h 280"/>
                <a:gd name="T6" fmla="*/ 139 w 139"/>
                <a:gd name="T7" fmla="*/ 197 h 280"/>
                <a:gd name="T8" fmla="*/ 128 w 139"/>
                <a:gd name="T9" fmla="*/ 208 h 280"/>
                <a:gd name="T10" fmla="*/ 97 w 139"/>
                <a:gd name="T11" fmla="*/ 240 h 280"/>
                <a:gd name="T12" fmla="*/ 93 w 139"/>
                <a:gd name="T13" fmla="*/ 258 h 280"/>
                <a:gd name="T14" fmla="*/ 91 w 139"/>
                <a:gd name="T15" fmla="*/ 273 h 280"/>
                <a:gd name="T16" fmla="*/ 80 w 139"/>
                <a:gd name="T17" fmla="*/ 271 h 280"/>
                <a:gd name="T18" fmla="*/ 61 w 139"/>
                <a:gd name="T19" fmla="*/ 222 h 280"/>
                <a:gd name="T20" fmla="*/ 22 w 139"/>
                <a:gd name="T21" fmla="*/ 136 h 280"/>
                <a:gd name="T22" fmla="*/ 9 w 139"/>
                <a:gd name="T23" fmla="*/ 71 h 280"/>
                <a:gd name="T24" fmla="*/ 0 w 139"/>
                <a:gd name="T25" fmla="*/ 59 h 280"/>
                <a:gd name="T26" fmla="*/ 22 w 139"/>
                <a:gd name="T27" fmla="*/ 30 h 280"/>
                <a:gd name="T28" fmla="*/ 31 w 139"/>
                <a:gd name="T29" fmla="*/ 1 h 280"/>
                <a:gd name="T30" fmla="*/ 53 w 139"/>
                <a:gd name="T31" fmla="*/ 3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280">
                  <a:moveTo>
                    <a:pt x="53" y="31"/>
                  </a:moveTo>
                  <a:cubicBezTo>
                    <a:pt x="44" y="84"/>
                    <a:pt x="60" y="133"/>
                    <a:pt x="72" y="183"/>
                  </a:cubicBezTo>
                  <a:cubicBezTo>
                    <a:pt x="74" y="194"/>
                    <a:pt x="87" y="189"/>
                    <a:pt x="95" y="189"/>
                  </a:cubicBezTo>
                  <a:cubicBezTo>
                    <a:pt x="110" y="190"/>
                    <a:pt x="126" y="183"/>
                    <a:pt x="139" y="197"/>
                  </a:cubicBezTo>
                  <a:cubicBezTo>
                    <a:pt x="137" y="203"/>
                    <a:pt x="134" y="207"/>
                    <a:pt x="128" y="208"/>
                  </a:cubicBezTo>
                  <a:cubicBezTo>
                    <a:pt x="106" y="207"/>
                    <a:pt x="85" y="207"/>
                    <a:pt x="97" y="240"/>
                  </a:cubicBezTo>
                  <a:cubicBezTo>
                    <a:pt x="100" y="246"/>
                    <a:pt x="98" y="253"/>
                    <a:pt x="93" y="258"/>
                  </a:cubicBezTo>
                  <a:cubicBezTo>
                    <a:pt x="92" y="263"/>
                    <a:pt x="93" y="269"/>
                    <a:pt x="91" y="273"/>
                  </a:cubicBezTo>
                  <a:cubicBezTo>
                    <a:pt x="86" y="280"/>
                    <a:pt x="81" y="274"/>
                    <a:pt x="80" y="271"/>
                  </a:cubicBezTo>
                  <a:cubicBezTo>
                    <a:pt x="77" y="253"/>
                    <a:pt x="58" y="241"/>
                    <a:pt x="61" y="222"/>
                  </a:cubicBezTo>
                  <a:cubicBezTo>
                    <a:pt x="55" y="190"/>
                    <a:pt x="47" y="160"/>
                    <a:pt x="22" y="136"/>
                  </a:cubicBezTo>
                  <a:cubicBezTo>
                    <a:pt x="5" y="117"/>
                    <a:pt x="31" y="89"/>
                    <a:pt x="9" y="71"/>
                  </a:cubicBezTo>
                  <a:cubicBezTo>
                    <a:pt x="4" y="68"/>
                    <a:pt x="1" y="64"/>
                    <a:pt x="0" y="59"/>
                  </a:cubicBezTo>
                  <a:cubicBezTo>
                    <a:pt x="6" y="48"/>
                    <a:pt x="22" y="46"/>
                    <a:pt x="22" y="30"/>
                  </a:cubicBezTo>
                  <a:cubicBezTo>
                    <a:pt x="23" y="19"/>
                    <a:pt x="18" y="1"/>
                    <a:pt x="31" y="1"/>
                  </a:cubicBezTo>
                  <a:cubicBezTo>
                    <a:pt x="47" y="0"/>
                    <a:pt x="50" y="18"/>
                    <a:pt x="53" y="31"/>
                  </a:cubicBezTo>
                  <a:close/>
                </a:path>
              </a:pathLst>
            </a:custGeom>
            <a:solidFill>
              <a:srgbClr val="5B7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9" name="Freeform 197"/>
            <p:cNvSpPr/>
            <p:nvPr/>
          </p:nvSpPr>
          <p:spPr bwMode="auto">
            <a:xfrm>
              <a:off x="11107738" y="2681288"/>
              <a:ext cx="690563" cy="527050"/>
            </a:xfrm>
            <a:custGeom>
              <a:avLst/>
              <a:gdLst>
                <a:gd name="T0" fmla="*/ 1 w 572"/>
                <a:gd name="T1" fmla="*/ 164 h 436"/>
                <a:gd name="T2" fmla="*/ 30 w 572"/>
                <a:gd name="T3" fmla="*/ 87 h 436"/>
                <a:gd name="T4" fmla="*/ 37 w 572"/>
                <a:gd name="T5" fmla="*/ 116 h 436"/>
                <a:gd name="T6" fmla="*/ 29 w 572"/>
                <a:gd name="T7" fmla="*/ 150 h 436"/>
                <a:gd name="T8" fmla="*/ 205 w 572"/>
                <a:gd name="T9" fmla="*/ 60 h 436"/>
                <a:gd name="T10" fmla="*/ 309 w 572"/>
                <a:gd name="T11" fmla="*/ 25 h 436"/>
                <a:gd name="T12" fmla="*/ 278 w 572"/>
                <a:gd name="T13" fmla="*/ 34 h 436"/>
                <a:gd name="T14" fmla="*/ 210 w 572"/>
                <a:gd name="T15" fmla="*/ 86 h 436"/>
                <a:gd name="T16" fmla="*/ 355 w 572"/>
                <a:gd name="T17" fmla="*/ 184 h 436"/>
                <a:gd name="T18" fmla="*/ 417 w 572"/>
                <a:gd name="T19" fmla="*/ 203 h 436"/>
                <a:gd name="T20" fmla="*/ 473 w 572"/>
                <a:gd name="T21" fmla="*/ 219 h 436"/>
                <a:gd name="T22" fmla="*/ 471 w 572"/>
                <a:gd name="T23" fmla="*/ 229 h 436"/>
                <a:gd name="T24" fmla="*/ 464 w 572"/>
                <a:gd name="T25" fmla="*/ 232 h 436"/>
                <a:gd name="T26" fmla="*/ 442 w 572"/>
                <a:gd name="T27" fmla="*/ 299 h 436"/>
                <a:gd name="T28" fmla="*/ 523 w 572"/>
                <a:gd name="T29" fmla="*/ 389 h 436"/>
                <a:gd name="T30" fmla="*/ 572 w 572"/>
                <a:gd name="T31" fmla="*/ 436 h 436"/>
                <a:gd name="T32" fmla="*/ 459 w 572"/>
                <a:gd name="T33" fmla="*/ 359 h 436"/>
                <a:gd name="T34" fmla="*/ 377 w 572"/>
                <a:gd name="T35" fmla="*/ 263 h 436"/>
                <a:gd name="T36" fmla="*/ 363 w 572"/>
                <a:gd name="T37" fmla="*/ 255 h 436"/>
                <a:gd name="T38" fmla="*/ 358 w 572"/>
                <a:gd name="T39" fmla="*/ 268 h 436"/>
                <a:gd name="T40" fmla="*/ 367 w 572"/>
                <a:gd name="T41" fmla="*/ 320 h 436"/>
                <a:gd name="T42" fmla="*/ 356 w 572"/>
                <a:gd name="T43" fmla="*/ 340 h 436"/>
                <a:gd name="T44" fmla="*/ 340 w 572"/>
                <a:gd name="T45" fmla="*/ 249 h 436"/>
                <a:gd name="T46" fmla="*/ 335 w 572"/>
                <a:gd name="T47" fmla="*/ 197 h 436"/>
                <a:gd name="T48" fmla="*/ 258 w 572"/>
                <a:gd name="T49" fmla="*/ 128 h 436"/>
                <a:gd name="T50" fmla="*/ 53 w 572"/>
                <a:gd name="T51" fmla="*/ 150 h 436"/>
                <a:gd name="T52" fmla="*/ 31 w 572"/>
                <a:gd name="T53" fmla="*/ 180 h 436"/>
                <a:gd name="T54" fmla="*/ 1 w 572"/>
                <a:gd name="T55" fmla="*/ 164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2" h="436">
                  <a:moveTo>
                    <a:pt x="1" y="164"/>
                  </a:moveTo>
                  <a:cubicBezTo>
                    <a:pt x="0" y="135"/>
                    <a:pt x="19" y="112"/>
                    <a:pt x="30" y="87"/>
                  </a:cubicBezTo>
                  <a:cubicBezTo>
                    <a:pt x="45" y="94"/>
                    <a:pt x="49" y="103"/>
                    <a:pt x="37" y="116"/>
                  </a:cubicBezTo>
                  <a:cubicBezTo>
                    <a:pt x="30" y="124"/>
                    <a:pt x="21" y="130"/>
                    <a:pt x="29" y="150"/>
                  </a:cubicBezTo>
                  <a:cubicBezTo>
                    <a:pt x="77" y="98"/>
                    <a:pt x="155" y="114"/>
                    <a:pt x="205" y="60"/>
                  </a:cubicBezTo>
                  <a:cubicBezTo>
                    <a:pt x="228" y="35"/>
                    <a:pt x="262" y="0"/>
                    <a:pt x="309" y="25"/>
                  </a:cubicBezTo>
                  <a:cubicBezTo>
                    <a:pt x="299" y="28"/>
                    <a:pt x="288" y="31"/>
                    <a:pt x="278" y="34"/>
                  </a:cubicBezTo>
                  <a:cubicBezTo>
                    <a:pt x="261" y="56"/>
                    <a:pt x="235" y="68"/>
                    <a:pt x="210" y="86"/>
                  </a:cubicBezTo>
                  <a:cubicBezTo>
                    <a:pt x="270" y="105"/>
                    <a:pt x="319" y="136"/>
                    <a:pt x="355" y="184"/>
                  </a:cubicBezTo>
                  <a:cubicBezTo>
                    <a:pt x="371" y="206"/>
                    <a:pt x="395" y="203"/>
                    <a:pt x="417" y="203"/>
                  </a:cubicBezTo>
                  <a:cubicBezTo>
                    <a:pt x="437" y="204"/>
                    <a:pt x="460" y="193"/>
                    <a:pt x="473" y="219"/>
                  </a:cubicBezTo>
                  <a:cubicBezTo>
                    <a:pt x="474" y="223"/>
                    <a:pt x="473" y="226"/>
                    <a:pt x="471" y="229"/>
                  </a:cubicBezTo>
                  <a:cubicBezTo>
                    <a:pt x="469" y="230"/>
                    <a:pt x="467" y="232"/>
                    <a:pt x="464" y="232"/>
                  </a:cubicBezTo>
                  <a:cubicBezTo>
                    <a:pt x="400" y="245"/>
                    <a:pt x="401" y="244"/>
                    <a:pt x="442" y="299"/>
                  </a:cubicBezTo>
                  <a:cubicBezTo>
                    <a:pt x="466" y="331"/>
                    <a:pt x="490" y="365"/>
                    <a:pt x="523" y="389"/>
                  </a:cubicBezTo>
                  <a:cubicBezTo>
                    <a:pt x="538" y="406"/>
                    <a:pt x="570" y="405"/>
                    <a:pt x="572" y="436"/>
                  </a:cubicBezTo>
                  <a:cubicBezTo>
                    <a:pt x="518" y="435"/>
                    <a:pt x="487" y="394"/>
                    <a:pt x="459" y="359"/>
                  </a:cubicBezTo>
                  <a:cubicBezTo>
                    <a:pt x="432" y="326"/>
                    <a:pt x="402" y="297"/>
                    <a:pt x="377" y="263"/>
                  </a:cubicBezTo>
                  <a:cubicBezTo>
                    <a:pt x="374" y="258"/>
                    <a:pt x="370" y="251"/>
                    <a:pt x="363" y="255"/>
                  </a:cubicBezTo>
                  <a:cubicBezTo>
                    <a:pt x="360" y="257"/>
                    <a:pt x="358" y="264"/>
                    <a:pt x="358" y="268"/>
                  </a:cubicBezTo>
                  <a:cubicBezTo>
                    <a:pt x="357" y="286"/>
                    <a:pt x="360" y="304"/>
                    <a:pt x="367" y="320"/>
                  </a:cubicBezTo>
                  <a:cubicBezTo>
                    <a:pt x="373" y="332"/>
                    <a:pt x="372" y="340"/>
                    <a:pt x="356" y="340"/>
                  </a:cubicBezTo>
                  <a:cubicBezTo>
                    <a:pt x="336" y="313"/>
                    <a:pt x="340" y="281"/>
                    <a:pt x="340" y="249"/>
                  </a:cubicBezTo>
                  <a:cubicBezTo>
                    <a:pt x="355" y="230"/>
                    <a:pt x="347" y="212"/>
                    <a:pt x="335" y="197"/>
                  </a:cubicBezTo>
                  <a:cubicBezTo>
                    <a:pt x="313" y="170"/>
                    <a:pt x="289" y="145"/>
                    <a:pt x="258" y="128"/>
                  </a:cubicBezTo>
                  <a:cubicBezTo>
                    <a:pt x="209" y="99"/>
                    <a:pt x="100" y="116"/>
                    <a:pt x="53" y="150"/>
                  </a:cubicBezTo>
                  <a:cubicBezTo>
                    <a:pt x="39" y="159"/>
                    <a:pt x="59" y="187"/>
                    <a:pt x="31" y="180"/>
                  </a:cubicBezTo>
                  <a:cubicBezTo>
                    <a:pt x="29" y="159"/>
                    <a:pt x="13" y="166"/>
                    <a:pt x="1" y="164"/>
                  </a:cubicBezTo>
                  <a:close/>
                </a:path>
              </a:pathLst>
            </a:custGeom>
            <a:solidFill>
              <a:srgbClr val="5174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0" name="Freeform 198"/>
            <p:cNvSpPr/>
            <p:nvPr/>
          </p:nvSpPr>
          <p:spPr bwMode="auto">
            <a:xfrm>
              <a:off x="10609263" y="3727450"/>
              <a:ext cx="266700" cy="273050"/>
            </a:xfrm>
            <a:custGeom>
              <a:avLst/>
              <a:gdLst>
                <a:gd name="T0" fmla="*/ 6 w 221"/>
                <a:gd name="T1" fmla="*/ 210 h 225"/>
                <a:gd name="T2" fmla="*/ 111 w 221"/>
                <a:gd name="T3" fmla="*/ 22 h 225"/>
                <a:gd name="T4" fmla="*/ 167 w 221"/>
                <a:gd name="T5" fmla="*/ 0 h 225"/>
                <a:gd name="T6" fmla="*/ 221 w 221"/>
                <a:gd name="T7" fmla="*/ 16 h 225"/>
                <a:gd name="T8" fmla="*/ 190 w 221"/>
                <a:gd name="T9" fmla="*/ 46 h 225"/>
                <a:gd name="T10" fmla="*/ 158 w 221"/>
                <a:gd name="T11" fmla="*/ 56 h 225"/>
                <a:gd name="T12" fmla="*/ 50 w 221"/>
                <a:gd name="T13" fmla="*/ 138 h 225"/>
                <a:gd name="T14" fmla="*/ 14 w 221"/>
                <a:gd name="T15" fmla="*/ 224 h 225"/>
                <a:gd name="T16" fmla="*/ 6 w 221"/>
                <a:gd name="T17" fmla="*/ 21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" h="225">
                  <a:moveTo>
                    <a:pt x="6" y="210"/>
                  </a:moveTo>
                  <a:cubicBezTo>
                    <a:pt x="11" y="131"/>
                    <a:pt x="35" y="63"/>
                    <a:pt x="111" y="22"/>
                  </a:cubicBezTo>
                  <a:cubicBezTo>
                    <a:pt x="129" y="12"/>
                    <a:pt x="148" y="7"/>
                    <a:pt x="167" y="0"/>
                  </a:cubicBezTo>
                  <a:cubicBezTo>
                    <a:pt x="181" y="22"/>
                    <a:pt x="203" y="11"/>
                    <a:pt x="221" y="16"/>
                  </a:cubicBezTo>
                  <a:cubicBezTo>
                    <a:pt x="209" y="23"/>
                    <a:pt x="195" y="30"/>
                    <a:pt x="190" y="46"/>
                  </a:cubicBezTo>
                  <a:cubicBezTo>
                    <a:pt x="181" y="56"/>
                    <a:pt x="169" y="55"/>
                    <a:pt x="158" y="56"/>
                  </a:cubicBezTo>
                  <a:cubicBezTo>
                    <a:pt x="102" y="57"/>
                    <a:pt x="68" y="88"/>
                    <a:pt x="50" y="138"/>
                  </a:cubicBezTo>
                  <a:cubicBezTo>
                    <a:pt x="34" y="165"/>
                    <a:pt x="36" y="199"/>
                    <a:pt x="14" y="224"/>
                  </a:cubicBezTo>
                  <a:cubicBezTo>
                    <a:pt x="2" y="225"/>
                    <a:pt x="0" y="220"/>
                    <a:pt x="6" y="210"/>
                  </a:cubicBezTo>
                  <a:close/>
                </a:path>
              </a:pathLst>
            </a:custGeom>
            <a:solidFill>
              <a:srgbClr val="568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1" name="Freeform 199"/>
            <p:cNvSpPr/>
            <p:nvPr/>
          </p:nvSpPr>
          <p:spPr bwMode="auto">
            <a:xfrm>
              <a:off x="10664825" y="2941638"/>
              <a:ext cx="119063" cy="130175"/>
            </a:xfrm>
            <a:custGeom>
              <a:avLst/>
              <a:gdLst>
                <a:gd name="T0" fmla="*/ 99 w 99"/>
                <a:gd name="T1" fmla="*/ 27 h 107"/>
                <a:gd name="T2" fmla="*/ 60 w 99"/>
                <a:gd name="T3" fmla="*/ 79 h 107"/>
                <a:gd name="T4" fmla="*/ 0 w 99"/>
                <a:gd name="T5" fmla="*/ 72 h 107"/>
                <a:gd name="T6" fmla="*/ 38 w 99"/>
                <a:gd name="T7" fmla="*/ 28 h 107"/>
                <a:gd name="T8" fmla="*/ 44 w 99"/>
                <a:gd name="T9" fmla="*/ 20 h 107"/>
                <a:gd name="T10" fmla="*/ 81 w 99"/>
                <a:gd name="T11" fmla="*/ 0 h 107"/>
                <a:gd name="T12" fmla="*/ 99 w 99"/>
                <a:gd name="T13" fmla="*/ 2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107">
                  <a:moveTo>
                    <a:pt x="99" y="27"/>
                  </a:moveTo>
                  <a:cubicBezTo>
                    <a:pt x="87" y="45"/>
                    <a:pt x="58" y="51"/>
                    <a:pt x="60" y="79"/>
                  </a:cubicBezTo>
                  <a:cubicBezTo>
                    <a:pt x="16" y="107"/>
                    <a:pt x="13" y="107"/>
                    <a:pt x="0" y="72"/>
                  </a:cubicBezTo>
                  <a:cubicBezTo>
                    <a:pt x="3" y="49"/>
                    <a:pt x="41" y="57"/>
                    <a:pt x="38" y="28"/>
                  </a:cubicBezTo>
                  <a:cubicBezTo>
                    <a:pt x="39" y="25"/>
                    <a:pt x="41" y="22"/>
                    <a:pt x="44" y="20"/>
                  </a:cubicBezTo>
                  <a:cubicBezTo>
                    <a:pt x="56" y="13"/>
                    <a:pt x="69" y="7"/>
                    <a:pt x="81" y="0"/>
                  </a:cubicBezTo>
                  <a:cubicBezTo>
                    <a:pt x="87" y="9"/>
                    <a:pt x="93" y="18"/>
                    <a:pt x="99" y="27"/>
                  </a:cubicBezTo>
                  <a:close/>
                </a:path>
              </a:pathLst>
            </a:custGeom>
            <a:solidFill>
              <a:srgbClr val="6781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2" name="Freeform 200"/>
            <p:cNvSpPr/>
            <p:nvPr/>
          </p:nvSpPr>
          <p:spPr bwMode="auto">
            <a:xfrm>
              <a:off x="10801350" y="2733675"/>
              <a:ext cx="65088" cy="80963"/>
            </a:xfrm>
            <a:custGeom>
              <a:avLst/>
              <a:gdLst>
                <a:gd name="T0" fmla="*/ 1 w 53"/>
                <a:gd name="T1" fmla="*/ 19 h 67"/>
                <a:gd name="T2" fmla="*/ 28 w 53"/>
                <a:gd name="T3" fmla="*/ 15 h 67"/>
                <a:gd name="T4" fmla="*/ 53 w 53"/>
                <a:gd name="T5" fmla="*/ 28 h 67"/>
                <a:gd name="T6" fmla="*/ 23 w 53"/>
                <a:gd name="T7" fmla="*/ 40 h 67"/>
                <a:gd name="T8" fmla="*/ 0 w 53"/>
                <a:gd name="T9" fmla="*/ 29 h 67"/>
                <a:gd name="T10" fmla="*/ 1 w 53"/>
                <a:gd name="T11" fmla="*/ 1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67">
                  <a:moveTo>
                    <a:pt x="1" y="19"/>
                  </a:moveTo>
                  <a:cubicBezTo>
                    <a:pt x="9" y="12"/>
                    <a:pt x="16" y="0"/>
                    <a:pt x="28" y="15"/>
                  </a:cubicBezTo>
                  <a:cubicBezTo>
                    <a:pt x="34" y="22"/>
                    <a:pt x="42" y="29"/>
                    <a:pt x="53" y="28"/>
                  </a:cubicBezTo>
                  <a:cubicBezTo>
                    <a:pt x="50" y="50"/>
                    <a:pt x="46" y="67"/>
                    <a:pt x="23" y="40"/>
                  </a:cubicBezTo>
                  <a:cubicBezTo>
                    <a:pt x="17" y="33"/>
                    <a:pt x="10" y="29"/>
                    <a:pt x="0" y="29"/>
                  </a:cubicBezTo>
                  <a:cubicBezTo>
                    <a:pt x="0" y="26"/>
                    <a:pt x="1" y="22"/>
                    <a:pt x="1" y="19"/>
                  </a:cubicBezTo>
                  <a:close/>
                </a:path>
              </a:pathLst>
            </a:custGeom>
            <a:solidFill>
              <a:srgbClr val="AFA2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3" name="Freeform 201"/>
            <p:cNvSpPr/>
            <p:nvPr/>
          </p:nvSpPr>
          <p:spPr bwMode="auto">
            <a:xfrm>
              <a:off x="10906125" y="3695700"/>
              <a:ext cx="39688" cy="34925"/>
            </a:xfrm>
            <a:custGeom>
              <a:avLst/>
              <a:gdLst>
                <a:gd name="T0" fmla="*/ 29 w 32"/>
                <a:gd name="T1" fmla="*/ 4 h 29"/>
                <a:gd name="T2" fmla="*/ 0 w 32"/>
                <a:gd name="T3" fmla="*/ 26 h 29"/>
                <a:gd name="T4" fmla="*/ 29 w 32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29">
                  <a:moveTo>
                    <a:pt x="29" y="4"/>
                  </a:moveTo>
                  <a:cubicBezTo>
                    <a:pt x="32" y="29"/>
                    <a:pt x="16" y="28"/>
                    <a:pt x="0" y="26"/>
                  </a:cubicBezTo>
                  <a:cubicBezTo>
                    <a:pt x="0" y="7"/>
                    <a:pt x="10" y="0"/>
                    <a:pt x="29" y="4"/>
                  </a:cubicBezTo>
                  <a:close/>
                </a:path>
              </a:pathLst>
            </a:custGeom>
            <a:solidFill>
              <a:srgbClr val="E4E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4" name="Freeform 202"/>
            <p:cNvSpPr/>
            <p:nvPr/>
          </p:nvSpPr>
          <p:spPr bwMode="auto">
            <a:xfrm>
              <a:off x="8629650" y="2495550"/>
              <a:ext cx="465138" cy="306388"/>
            </a:xfrm>
            <a:custGeom>
              <a:avLst/>
              <a:gdLst>
                <a:gd name="T0" fmla="*/ 1 w 385"/>
                <a:gd name="T1" fmla="*/ 210 h 253"/>
                <a:gd name="T2" fmla="*/ 1 w 385"/>
                <a:gd name="T3" fmla="*/ 202 h 253"/>
                <a:gd name="T4" fmla="*/ 0 w 385"/>
                <a:gd name="T5" fmla="*/ 145 h 253"/>
                <a:gd name="T6" fmla="*/ 38 w 385"/>
                <a:gd name="T7" fmla="*/ 164 h 253"/>
                <a:gd name="T8" fmla="*/ 76 w 385"/>
                <a:gd name="T9" fmla="*/ 152 h 253"/>
                <a:gd name="T10" fmla="*/ 80 w 385"/>
                <a:gd name="T11" fmla="*/ 129 h 253"/>
                <a:gd name="T12" fmla="*/ 63 w 385"/>
                <a:gd name="T13" fmla="*/ 79 h 253"/>
                <a:gd name="T14" fmla="*/ 77 w 385"/>
                <a:gd name="T15" fmla="*/ 67 h 253"/>
                <a:gd name="T16" fmla="*/ 100 w 385"/>
                <a:gd name="T17" fmla="*/ 101 h 253"/>
                <a:gd name="T18" fmla="*/ 129 w 385"/>
                <a:gd name="T19" fmla="*/ 120 h 253"/>
                <a:gd name="T20" fmla="*/ 168 w 385"/>
                <a:gd name="T21" fmla="*/ 151 h 253"/>
                <a:gd name="T22" fmla="*/ 203 w 385"/>
                <a:gd name="T23" fmla="*/ 162 h 253"/>
                <a:gd name="T24" fmla="*/ 199 w 385"/>
                <a:gd name="T25" fmla="*/ 132 h 253"/>
                <a:gd name="T26" fmla="*/ 179 w 385"/>
                <a:gd name="T27" fmla="*/ 64 h 253"/>
                <a:gd name="T28" fmla="*/ 179 w 385"/>
                <a:gd name="T29" fmla="*/ 9 h 253"/>
                <a:gd name="T30" fmla="*/ 209 w 385"/>
                <a:gd name="T31" fmla="*/ 27 h 253"/>
                <a:gd name="T32" fmla="*/ 287 w 385"/>
                <a:gd name="T33" fmla="*/ 102 h 253"/>
                <a:gd name="T34" fmla="*/ 301 w 385"/>
                <a:gd name="T35" fmla="*/ 114 h 253"/>
                <a:gd name="T36" fmla="*/ 382 w 385"/>
                <a:gd name="T37" fmla="*/ 122 h 253"/>
                <a:gd name="T38" fmla="*/ 364 w 385"/>
                <a:gd name="T39" fmla="*/ 241 h 253"/>
                <a:gd name="T40" fmla="*/ 301 w 385"/>
                <a:gd name="T41" fmla="*/ 211 h 253"/>
                <a:gd name="T42" fmla="*/ 228 w 385"/>
                <a:gd name="T43" fmla="*/ 203 h 253"/>
                <a:gd name="T44" fmla="*/ 179 w 385"/>
                <a:gd name="T45" fmla="*/ 204 h 253"/>
                <a:gd name="T46" fmla="*/ 153 w 385"/>
                <a:gd name="T47" fmla="*/ 191 h 253"/>
                <a:gd name="T48" fmla="*/ 99 w 385"/>
                <a:gd name="T49" fmla="*/ 212 h 253"/>
                <a:gd name="T50" fmla="*/ 44 w 385"/>
                <a:gd name="T51" fmla="*/ 240 h 253"/>
                <a:gd name="T52" fmla="*/ 9 w 385"/>
                <a:gd name="T53" fmla="*/ 217 h 253"/>
                <a:gd name="T54" fmla="*/ 1 w 385"/>
                <a:gd name="T55" fmla="*/ 21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5" h="253">
                  <a:moveTo>
                    <a:pt x="1" y="210"/>
                  </a:moveTo>
                  <a:cubicBezTo>
                    <a:pt x="1" y="208"/>
                    <a:pt x="1" y="205"/>
                    <a:pt x="1" y="202"/>
                  </a:cubicBezTo>
                  <a:cubicBezTo>
                    <a:pt x="1" y="183"/>
                    <a:pt x="12" y="164"/>
                    <a:pt x="0" y="145"/>
                  </a:cubicBezTo>
                  <a:cubicBezTo>
                    <a:pt x="22" y="143"/>
                    <a:pt x="28" y="156"/>
                    <a:pt x="38" y="164"/>
                  </a:cubicBezTo>
                  <a:cubicBezTo>
                    <a:pt x="58" y="179"/>
                    <a:pt x="63" y="156"/>
                    <a:pt x="76" y="152"/>
                  </a:cubicBezTo>
                  <a:cubicBezTo>
                    <a:pt x="93" y="148"/>
                    <a:pt x="83" y="138"/>
                    <a:pt x="80" y="129"/>
                  </a:cubicBezTo>
                  <a:cubicBezTo>
                    <a:pt x="75" y="113"/>
                    <a:pt x="69" y="96"/>
                    <a:pt x="63" y="79"/>
                  </a:cubicBezTo>
                  <a:cubicBezTo>
                    <a:pt x="67" y="74"/>
                    <a:pt x="55" y="51"/>
                    <a:pt x="77" y="67"/>
                  </a:cubicBezTo>
                  <a:cubicBezTo>
                    <a:pt x="89" y="75"/>
                    <a:pt x="96" y="88"/>
                    <a:pt x="100" y="101"/>
                  </a:cubicBezTo>
                  <a:cubicBezTo>
                    <a:pt x="105" y="117"/>
                    <a:pt x="109" y="126"/>
                    <a:pt x="129" y="120"/>
                  </a:cubicBezTo>
                  <a:cubicBezTo>
                    <a:pt x="152" y="114"/>
                    <a:pt x="156" y="140"/>
                    <a:pt x="168" y="151"/>
                  </a:cubicBezTo>
                  <a:cubicBezTo>
                    <a:pt x="179" y="161"/>
                    <a:pt x="188" y="173"/>
                    <a:pt x="203" y="162"/>
                  </a:cubicBezTo>
                  <a:cubicBezTo>
                    <a:pt x="217" y="151"/>
                    <a:pt x="202" y="142"/>
                    <a:pt x="199" y="132"/>
                  </a:cubicBezTo>
                  <a:cubicBezTo>
                    <a:pt x="191" y="110"/>
                    <a:pt x="185" y="87"/>
                    <a:pt x="179" y="64"/>
                  </a:cubicBezTo>
                  <a:cubicBezTo>
                    <a:pt x="180" y="46"/>
                    <a:pt x="164" y="28"/>
                    <a:pt x="179" y="9"/>
                  </a:cubicBezTo>
                  <a:cubicBezTo>
                    <a:pt x="197" y="0"/>
                    <a:pt x="204" y="13"/>
                    <a:pt x="209" y="27"/>
                  </a:cubicBezTo>
                  <a:cubicBezTo>
                    <a:pt x="221" y="66"/>
                    <a:pt x="249" y="89"/>
                    <a:pt x="287" y="102"/>
                  </a:cubicBezTo>
                  <a:cubicBezTo>
                    <a:pt x="292" y="106"/>
                    <a:pt x="297" y="110"/>
                    <a:pt x="301" y="114"/>
                  </a:cubicBezTo>
                  <a:cubicBezTo>
                    <a:pt x="341" y="156"/>
                    <a:pt x="341" y="156"/>
                    <a:pt x="382" y="122"/>
                  </a:cubicBezTo>
                  <a:cubicBezTo>
                    <a:pt x="385" y="163"/>
                    <a:pt x="365" y="201"/>
                    <a:pt x="364" y="241"/>
                  </a:cubicBezTo>
                  <a:cubicBezTo>
                    <a:pt x="339" y="239"/>
                    <a:pt x="323" y="219"/>
                    <a:pt x="301" y="211"/>
                  </a:cubicBezTo>
                  <a:cubicBezTo>
                    <a:pt x="276" y="202"/>
                    <a:pt x="251" y="194"/>
                    <a:pt x="228" y="203"/>
                  </a:cubicBezTo>
                  <a:cubicBezTo>
                    <a:pt x="210" y="210"/>
                    <a:pt x="194" y="183"/>
                    <a:pt x="179" y="204"/>
                  </a:cubicBezTo>
                  <a:cubicBezTo>
                    <a:pt x="167" y="206"/>
                    <a:pt x="162" y="195"/>
                    <a:pt x="153" y="191"/>
                  </a:cubicBezTo>
                  <a:cubicBezTo>
                    <a:pt x="131" y="183"/>
                    <a:pt x="105" y="193"/>
                    <a:pt x="99" y="212"/>
                  </a:cubicBezTo>
                  <a:cubicBezTo>
                    <a:pt x="87" y="252"/>
                    <a:pt x="86" y="253"/>
                    <a:pt x="44" y="240"/>
                  </a:cubicBezTo>
                  <a:cubicBezTo>
                    <a:pt x="38" y="224"/>
                    <a:pt x="23" y="221"/>
                    <a:pt x="9" y="217"/>
                  </a:cubicBezTo>
                  <a:cubicBezTo>
                    <a:pt x="5" y="215"/>
                    <a:pt x="3" y="213"/>
                    <a:pt x="1" y="210"/>
                  </a:cubicBezTo>
                  <a:close/>
                </a:path>
              </a:pathLst>
            </a:custGeom>
            <a:solidFill>
              <a:srgbClr val="ECB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5" name="Freeform 203"/>
            <p:cNvSpPr/>
            <p:nvPr/>
          </p:nvSpPr>
          <p:spPr bwMode="auto">
            <a:xfrm>
              <a:off x="9163050" y="2867025"/>
              <a:ext cx="287338" cy="417513"/>
            </a:xfrm>
            <a:custGeom>
              <a:avLst/>
              <a:gdLst>
                <a:gd name="T0" fmla="*/ 184 w 238"/>
                <a:gd name="T1" fmla="*/ 4 h 347"/>
                <a:gd name="T2" fmla="*/ 216 w 238"/>
                <a:gd name="T3" fmla="*/ 7 h 347"/>
                <a:gd name="T4" fmla="*/ 177 w 238"/>
                <a:gd name="T5" fmla="*/ 27 h 347"/>
                <a:gd name="T6" fmla="*/ 71 w 238"/>
                <a:gd name="T7" fmla="*/ 91 h 347"/>
                <a:gd name="T8" fmla="*/ 98 w 238"/>
                <a:gd name="T9" fmla="*/ 47 h 347"/>
                <a:gd name="T10" fmla="*/ 71 w 238"/>
                <a:gd name="T11" fmla="*/ 91 h 347"/>
                <a:gd name="T12" fmla="*/ 210 w 238"/>
                <a:gd name="T13" fmla="*/ 100 h 347"/>
                <a:gd name="T14" fmla="*/ 236 w 238"/>
                <a:gd name="T15" fmla="*/ 128 h 347"/>
                <a:gd name="T16" fmla="*/ 228 w 238"/>
                <a:gd name="T17" fmla="*/ 161 h 347"/>
                <a:gd name="T18" fmla="*/ 174 w 238"/>
                <a:gd name="T19" fmla="*/ 331 h 347"/>
                <a:gd name="T20" fmla="*/ 135 w 238"/>
                <a:gd name="T21" fmla="*/ 342 h 347"/>
                <a:gd name="T22" fmla="*/ 33 w 238"/>
                <a:gd name="T23" fmla="*/ 308 h 347"/>
                <a:gd name="T24" fmla="*/ 35 w 238"/>
                <a:gd name="T25" fmla="*/ 216 h 347"/>
                <a:gd name="T26" fmla="*/ 36 w 238"/>
                <a:gd name="T27" fmla="*/ 212 h 347"/>
                <a:gd name="T28" fmla="*/ 77 w 238"/>
                <a:gd name="T29" fmla="*/ 165 h 347"/>
                <a:gd name="T30" fmla="*/ 114 w 238"/>
                <a:gd name="T31" fmla="*/ 155 h 347"/>
                <a:gd name="T32" fmla="*/ 77 w 238"/>
                <a:gd name="T33" fmla="*/ 166 h 347"/>
                <a:gd name="T34" fmla="*/ 39 w 238"/>
                <a:gd name="T35" fmla="*/ 127 h 347"/>
                <a:gd name="T36" fmla="*/ 8 w 238"/>
                <a:gd name="T37" fmla="*/ 60 h 347"/>
                <a:gd name="T38" fmla="*/ 15 w 238"/>
                <a:gd name="T39" fmla="*/ 34 h 347"/>
                <a:gd name="T40" fmla="*/ 52 w 238"/>
                <a:gd name="T41" fmla="*/ 44 h 347"/>
                <a:gd name="T42" fmla="*/ 164 w 238"/>
                <a:gd name="T43" fmla="*/ 13 h 347"/>
                <a:gd name="T44" fmla="*/ 184 w 238"/>
                <a:gd name="T45" fmla="*/ 4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8" h="347">
                  <a:moveTo>
                    <a:pt x="184" y="4"/>
                  </a:moveTo>
                  <a:cubicBezTo>
                    <a:pt x="194" y="5"/>
                    <a:pt x="206" y="0"/>
                    <a:pt x="216" y="7"/>
                  </a:cubicBezTo>
                  <a:cubicBezTo>
                    <a:pt x="207" y="24"/>
                    <a:pt x="186" y="13"/>
                    <a:pt x="177" y="27"/>
                  </a:cubicBezTo>
                  <a:cubicBezTo>
                    <a:pt x="147" y="58"/>
                    <a:pt x="118" y="88"/>
                    <a:pt x="71" y="91"/>
                  </a:cubicBezTo>
                  <a:cubicBezTo>
                    <a:pt x="60" y="64"/>
                    <a:pt x="93" y="65"/>
                    <a:pt x="98" y="47"/>
                  </a:cubicBezTo>
                  <a:cubicBezTo>
                    <a:pt x="78" y="56"/>
                    <a:pt x="52" y="59"/>
                    <a:pt x="71" y="91"/>
                  </a:cubicBezTo>
                  <a:cubicBezTo>
                    <a:pt x="118" y="131"/>
                    <a:pt x="161" y="134"/>
                    <a:pt x="210" y="100"/>
                  </a:cubicBezTo>
                  <a:cubicBezTo>
                    <a:pt x="229" y="99"/>
                    <a:pt x="232" y="114"/>
                    <a:pt x="236" y="128"/>
                  </a:cubicBezTo>
                  <a:cubicBezTo>
                    <a:pt x="238" y="140"/>
                    <a:pt x="234" y="151"/>
                    <a:pt x="228" y="161"/>
                  </a:cubicBezTo>
                  <a:cubicBezTo>
                    <a:pt x="197" y="213"/>
                    <a:pt x="183" y="271"/>
                    <a:pt x="174" y="331"/>
                  </a:cubicBezTo>
                  <a:cubicBezTo>
                    <a:pt x="160" y="332"/>
                    <a:pt x="147" y="335"/>
                    <a:pt x="135" y="342"/>
                  </a:cubicBezTo>
                  <a:cubicBezTo>
                    <a:pt x="96" y="347"/>
                    <a:pt x="68" y="318"/>
                    <a:pt x="33" y="308"/>
                  </a:cubicBezTo>
                  <a:cubicBezTo>
                    <a:pt x="25" y="277"/>
                    <a:pt x="25" y="246"/>
                    <a:pt x="35" y="216"/>
                  </a:cubicBezTo>
                  <a:cubicBezTo>
                    <a:pt x="36" y="211"/>
                    <a:pt x="32" y="214"/>
                    <a:pt x="36" y="212"/>
                  </a:cubicBezTo>
                  <a:cubicBezTo>
                    <a:pt x="58" y="204"/>
                    <a:pt x="60" y="178"/>
                    <a:pt x="77" y="165"/>
                  </a:cubicBezTo>
                  <a:cubicBezTo>
                    <a:pt x="88" y="160"/>
                    <a:pt x="102" y="166"/>
                    <a:pt x="114" y="155"/>
                  </a:cubicBezTo>
                  <a:cubicBezTo>
                    <a:pt x="98" y="151"/>
                    <a:pt x="88" y="162"/>
                    <a:pt x="77" y="166"/>
                  </a:cubicBezTo>
                  <a:cubicBezTo>
                    <a:pt x="47" y="170"/>
                    <a:pt x="45" y="140"/>
                    <a:pt x="39" y="127"/>
                  </a:cubicBezTo>
                  <a:cubicBezTo>
                    <a:pt x="28" y="106"/>
                    <a:pt x="25" y="80"/>
                    <a:pt x="8" y="60"/>
                  </a:cubicBezTo>
                  <a:cubicBezTo>
                    <a:pt x="0" y="51"/>
                    <a:pt x="6" y="41"/>
                    <a:pt x="15" y="34"/>
                  </a:cubicBezTo>
                  <a:cubicBezTo>
                    <a:pt x="26" y="41"/>
                    <a:pt x="35" y="52"/>
                    <a:pt x="52" y="44"/>
                  </a:cubicBezTo>
                  <a:cubicBezTo>
                    <a:pt x="87" y="26"/>
                    <a:pt x="122" y="5"/>
                    <a:pt x="164" y="13"/>
                  </a:cubicBezTo>
                  <a:cubicBezTo>
                    <a:pt x="170" y="14"/>
                    <a:pt x="177" y="7"/>
                    <a:pt x="184" y="4"/>
                  </a:cubicBezTo>
                  <a:close/>
                </a:path>
              </a:pathLst>
            </a:custGeom>
            <a:solidFill>
              <a:srgbClr val="E6BA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6" name="Freeform 204"/>
            <p:cNvSpPr/>
            <p:nvPr/>
          </p:nvSpPr>
          <p:spPr bwMode="auto">
            <a:xfrm>
              <a:off x="8996363" y="2879725"/>
              <a:ext cx="269875" cy="487363"/>
            </a:xfrm>
            <a:custGeom>
              <a:avLst/>
              <a:gdLst>
                <a:gd name="T0" fmla="*/ 153 w 224"/>
                <a:gd name="T1" fmla="*/ 23 h 404"/>
                <a:gd name="T2" fmla="*/ 167 w 224"/>
                <a:gd name="T3" fmla="*/ 52 h 404"/>
                <a:gd name="T4" fmla="*/ 185 w 224"/>
                <a:gd name="T5" fmla="*/ 109 h 404"/>
                <a:gd name="T6" fmla="*/ 181 w 224"/>
                <a:gd name="T7" fmla="*/ 115 h 404"/>
                <a:gd name="T8" fmla="*/ 215 w 224"/>
                <a:gd name="T9" fmla="*/ 154 h 404"/>
                <a:gd name="T10" fmla="*/ 215 w 224"/>
                <a:gd name="T11" fmla="*/ 155 h 404"/>
                <a:gd name="T12" fmla="*/ 213 w 224"/>
                <a:gd name="T13" fmla="*/ 182 h 404"/>
                <a:gd name="T14" fmla="*/ 219 w 224"/>
                <a:gd name="T15" fmla="*/ 202 h 404"/>
                <a:gd name="T16" fmla="*/ 200 w 224"/>
                <a:gd name="T17" fmla="*/ 199 h 404"/>
                <a:gd name="T18" fmla="*/ 181 w 224"/>
                <a:gd name="T19" fmla="*/ 210 h 404"/>
                <a:gd name="T20" fmla="*/ 168 w 224"/>
                <a:gd name="T21" fmla="*/ 294 h 404"/>
                <a:gd name="T22" fmla="*/ 166 w 224"/>
                <a:gd name="T23" fmla="*/ 298 h 404"/>
                <a:gd name="T24" fmla="*/ 136 w 224"/>
                <a:gd name="T25" fmla="*/ 355 h 404"/>
                <a:gd name="T26" fmla="*/ 128 w 224"/>
                <a:gd name="T27" fmla="*/ 361 h 404"/>
                <a:gd name="T28" fmla="*/ 98 w 224"/>
                <a:gd name="T29" fmla="*/ 403 h 404"/>
                <a:gd name="T30" fmla="*/ 87 w 224"/>
                <a:gd name="T31" fmla="*/ 403 h 404"/>
                <a:gd name="T32" fmla="*/ 50 w 224"/>
                <a:gd name="T33" fmla="*/ 363 h 404"/>
                <a:gd name="T34" fmla="*/ 66 w 224"/>
                <a:gd name="T35" fmla="*/ 328 h 404"/>
                <a:gd name="T36" fmla="*/ 71 w 224"/>
                <a:gd name="T37" fmla="*/ 314 h 404"/>
                <a:gd name="T38" fmla="*/ 116 w 224"/>
                <a:gd name="T39" fmla="*/ 222 h 404"/>
                <a:gd name="T40" fmla="*/ 131 w 224"/>
                <a:gd name="T41" fmla="*/ 196 h 404"/>
                <a:gd name="T42" fmla="*/ 77 w 224"/>
                <a:gd name="T43" fmla="*/ 160 h 404"/>
                <a:gd name="T44" fmla="*/ 28 w 224"/>
                <a:gd name="T45" fmla="*/ 154 h 404"/>
                <a:gd name="T46" fmla="*/ 27 w 224"/>
                <a:gd name="T47" fmla="*/ 113 h 404"/>
                <a:gd name="T48" fmla="*/ 41 w 224"/>
                <a:gd name="T49" fmla="*/ 113 h 404"/>
                <a:gd name="T50" fmla="*/ 60 w 224"/>
                <a:gd name="T51" fmla="*/ 99 h 404"/>
                <a:gd name="T52" fmla="*/ 86 w 224"/>
                <a:gd name="T53" fmla="*/ 100 h 404"/>
                <a:gd name="T54" fmla="*/ 122 w 224"/>
                <a:gd name="T55" fmla="*/ 131 h 404"/>
                <a:gd name="T56" fmla="*/ 97 w 224"/>
                <a:gd name="T57" fmla="*/ 73 h 404"/>
                <a:gd name="T58" fmla="*/ 137 w 224"/>
                <a:gd name="T59" fmla="*/ 0 h 404"/>
                <a:gd name="T60" fmla="*/ 153 w 224"/>
                <a:gd name="T61" fmla="*/ 23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4" h="404">
                  <a:moveTo>
                    <a:pt x="153" y="23"/>
                  </a:moveTo>
                  <a:cubicBezTo>
                    <a:pt x="154" y="34"/>
                    <a:pt x="137" y="51"/>
                    <a:pt x="167" y="52"/>
                  </a:cubicBezTo>
                  <a:cubicBezTo>
                    <a:pt x="174" y="52"/>
                    <a:pt x="179" y="89"/>
                    <a:pt x="185" y="109"/>
                  </a:cubicBezTo>
                  <a:cubicBezTo>
                    <a:pt x="186" y="110"/>
                    <a:pt x="183" y="113"/>
                    <a:pt x="181" y="115"/>
                  </a:cubicBezTo>
                  <a:cubicBezTo>
                    <a:pt x="214" y="110"/>
                    <a:pt x="194" y="149"/>
                    <a:pt x="215" y="154"/>
                  </a:cubicBezTo>
                  <a:cubicBezTo>
                    <a:pt x="215" y="155"/>
                    <a:pt x="215" y="155"/>
                    <a:pt x="215" y="155"/>
                  </a:cubicBezTo>
                  <a:cubicBezTo>
                    <a:pt x="214" y="164"/>
                    <a:pt x="193" y="171"/>
                    <a:pt x="213" y="182"/>
                  </a:cubicBezTo>
                  <a:cubicBezTo>
                    <a:pt x="220" y="186"/>
                    <a:pt x="224" y="195"/>
                    <a:pt x="219" y="202"/>
                  </a:cubicBezTo>
                  <a:cubicBezTo>
                    <a:pt x="213" y="211"/>
                    <a:pt x="206" y="202"/>
                    <a:pt x="200" y="199"/>
                  </a:cubicBezTo>
                  <a:cubicBezTo>
                    <a:pt x="186" y="190"/>
                    <a:pt x="186" y="194"/>
                    <a:pt x="181" y="210"/>
                  </a:cubicBezTo>
                  <a:cubicBezTo>
                    <a:pt x="170" y="238"/>
                    <a:pt x="189" y="269"/>
                    <a:pt x="168" y="294"/>
                  </a:cubicBezTo>
                  <a:cubicBezTo>
                    <a:pt x="168" y="295"/>
                    <a:pt x="167" y="297"/>
                    <a:pt x="166" y="298"/>
                  </a:cubicBezTo>
                  <a:cubicBezTo>
                    <a:pt x="144" y="311"/>
                    <a:pt x="149" y="337"/>
                    <a:pt x="136" y="355"/>
                  </a:cubicBezTo>
                  <a:cubicBezTo>
                    <a:pt x="134" y="357"/>
                    <a:pt x="131" y="359"/>
                    <a:pt x="128" y="361"/>
                  </a:cubicBezTo>
                  <a:cubicBezTo>
                    <a:pt x="108" y="368"/>
                    <a:pt x="110" y="391"/>
                    <a:pt x="98" y="403"/>
                  </a:cubicBezTo>
                  <a:cubicBezTo>
                    <a:pt x="94" y="404"/>
                    <a:pt x="91" y="404"/>
                    <a:pt x="87" y="403"/>
                  </a:cubicBezTo>
                  <a:cubicBezTo>
                    <a:pt x="71" y="393"/>
                    <a:pt x="53" y="385"/>
                    <a:pt x="50" y="363"/>
                  </a:cubicBezTo>
                  <a:cubicBezTo>
                    <a:pt x="58" y="352"/>
                    <a:pt x="67" y="343"/>
                    <a:pt x="66" y="328"/>
                  </a:cubicBezTo>
                  <a:cubicBezTo>
                    <a:pt x="67" y="323"/>
                    <a:pt x="67" y="315"/>
                    <a:pt x="71" y="314"/>
                  </a:cubicBezTo>
                  <a:cubicBezTo>
                    <a:pt x="113" y="297"/>
                    <a:pt x="114" y="259"/>
                    <a:pt x="116" y="222"/>
                  </a:cubicBezTo>
                  <a:cubicBezTo>
                    <a:pt x="119" y="212"/>
                    <a:pt x="139" y="200"/>
                    <a:pt x="131" y="196"/>
                  </a:cubicBezTo>
                  <a:cubicBezTo>
                    <a:pt x="112" y="185"/>
                    <a:pt x="103" y="156"/>
                    <a:pt x="77" y="160"/>
                  </a:cubicBezTo>
                  <a:cubicBezTo>
                    <a:pt x="59" y="162"/>
                    <a:pt x="43" y="162"/>
                    <a:pt x="28" y="154"/>
                  </a:cubicBezTo>
                  <a:cubicBezTo>
                    <a:pt x="6" y="142"/>
                    <a:pt x="0" y="128"/>
                    <a:pt x="27" y="113"/>
                  </a:cubicBezTo>
                  <a:cubicBezTo>
                    <a:pt x="32" y="112"/>
                    <a:pt x="37" y="112"/>
                    <a:pt x="41" y="113"/>
                  </a:cubicBezTo>
                  <a:cubicBezTo>
                    <a:pt x="54" y="117"/>
                    <a:pt x="62" y="116"/>
                    <a:pt x="60" y="99"/>
                  </a:cubicBezTo>
                  <a:cubicBezTo>
                    <a:pt x="68" y="96"/>
                    <a:pt x="77" y="98"/>
                    <a:pt x="86" y="100"/>
                  </a:cubicBezTo>
                  <a:cubicBezTo>
                    <a:pt x="105" y="102"/>
                    <a:pt x="109" y="121"/>
                    <a:pt x="122" y="131"/>
                  </a:cubicBezTo>
                  <a:cubicBezTo>
                    <a:pt x="105" y="115"/>
                    <a:pt x="102" y="93"/>
                    <a:pt x="97" y="73"/>
                  </a:cubicBezTo>
                  <a:cubicBezTo>
                    <a:pt x="90" y="16"/>
                    <a:pt x="92" y="12"/>
                    <a:pt x="137" y="0"/>
                  </a:cubicBezTo>
                  <a:cubicBezTo>
                    <a:pt x="148" y="4"/>
                    <a:pt x="152" y="13"/>
                    <a:pt x="153" y="23"/>
                  </a:cubicBezTo>
                  <a:close/>
                </a:path>
              </a:pathLst>
            </a:custGeom>
            <a:solidFill>
              <a:srgbClr val="D67D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8" name="Group 406"/>
            <p:cNvGrpSpPr/>
            <p:nvPr/>
          </p:nvGrpSpPr>
          <p:grpSpPr bwMode="auto">
            <a:xfrm>
              <a:off x="7753350" y="1557338"/>
              <a:ext cx="4065588" cy="4810125"/>
              <a:chOff x="4884" y="981"/>
              <a:chExt cx="2561" cy="3030"/>
            </a:xfrm>
          </p:grpSpPr>
          <p:sp>
            <p:nvSpPr>
              <p:cNvPr id="177" name="Freeform 206"/>
              <p:cNvSpPr/>
              <p:nvPr/>
            </p:nvSpPr>
            <p:spPr bwMode="auto">
              <a:xfrm>
                <a:off x="5525" y="1707"/>
                <a:ext cx="215" cy="134"/>
              </a:xfrm>
              <a:custGeom>
                <a:avLst/>
                <a:gdLst>
                  <a:gd name="T0" fmla="*/ 62 w 283"/>
                  <a:gd name="T1" fmla="*/ 24 h 176"/>
                  <a:gd name="T2" fmla="*/ 72 w 283"/>
                  <a:gd name="T3" fmla="*/ 5 h 176"/>
                  <a:gd name="T4" fmla="*/ 159 w 283"/>
                  <a:gd name="T5" fmla="*/ 13 h 176"/>
                  <a:gd name="T6" fmla="*/ 247 w 283"/>
                  <a:gd name="T7" fmla="*/ 63 h 176"/>
                  <a:gd name="T8" fmla="*/ 247 w 283"/>
                  <a:gd name="T9" fmla="*/ 86 h 176"/>
                  <a:gd name="T10" fmla="*/ 283 w 283"/>
                  <a:gd name="T11" fmla="*/ 138 h 176"/>
                  <a:gd name="T12" fmla="*/ 243 w 283"/>
                  <a:gd name="T13" fmla="*/ 153 h 176"/>
                  <a:gd name="T14" fmla="*/ 207 w 283"/>
                  <a:gd name="T15" fmla="*/ 176 h 176"/>
                  <a:gd name="T16" fmla="*/ 177 w 283"/>
                  <a:gd name="T17" fmla="*/ 166 h 176"/>
                  <a:gd name="T18" fmla="*/ 163 w 283"/>
                  <a:gd name="T19" fmla="*/ 154 h 176"/>
                  <a:gd name="T20" fmla="*/ 130 w 283"/>
                  <a:gd name="T21" fmla="*/ 99 h 176"/>
                  <a:gd name="T22" fmla="*/ 121 w 283"/>
                  <a:gd name="T23" fmla="*/ 79 h 176"/>
                  <a:gd name="T24" fmla="*/ 99 w 283"/>
                  <a:gd name="T25" fmla="*/ 72 h 176"/>
                  <a:gd name="T26" fmla="*/ 72 w 283"/>
                  <a:gd name="T27" fmla="*/ 78 h 176"/>
                  <a:gd name="T28" fmla="*/ 57 w 283"/>
                  <a:gd name="T29" fmla="*/ 84 h 176"/>
                  <a:gd name="T30" fmla="*/ 0 w 283"/>
                  <a:gd name="T31" fmla="*/ 61 h 176"/>
                  <a:gd name="T32" fmla="*/ 62 w 283"/>
                  <a:gd name="T33" fmla="*/ 24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3" h="176">
                    <a:moveTo>
                      <a:pt x="62" y="24"/>
                    </a:moveTo>
                    <a:cubicBezTo>
                      <a:pt x="64" y="17"/>
                      <a:pt x="60" y="0"/>
                      <a:pt x="72" y="5"/>
                    </a:cubicBezTo>
                    <a:cubicBezTo>
                      <a:pt x="101" y="19"/>
                      <a:pt x="132" y="5"/>
                      <a:pt x="159" y="13"/>
                    </a:cubicBezTo>
                    <a:cubicBezTo>
                      <a:pt x="191" y="22"/>
                      <a:pt x="224" y="36"/>
                      <a:pt x="247" y="63"/>
                    </a:cubicBezTo>
                    <a:cubicBezTo>
                      <a:pt x="247" y="71"/>
                      <a:pt x="247" y="78"/>
                      <a:pt x="247" y="86"/>
                    </a:cubicBezTo>
                    <a:cubicBezTo>
                      <a:pt x="268" y="98"/>
                      <a:pt x="276" y="118"/>
                      <a:pt x="283" y="138"/>
                    </a:cubicBezTo>
                    <a:cubicBezTo>
                      <a:pt x="276" y="161"/>
                      <a:pt x="257" y="151"/>
                      <a:pt x="243" y="153"/>
                    </a:cubicBezTo>
                    <a:cubicBezTo>
                      <a:pt x="224" y="149"/>
                      <a:pt x="222" y="173"/>
                      <a:pt x="207" y="176"/>
                    </a:cubicBezTo>
                    <a:cubicBezTo>
                      <a:pt x="196" y="175"/>
                      <a:pt x="186" y="172"/>
                      <a:pt x="177" y="166"/>
                    </a:cubicBezTo>
                    <a:cubicBezTo>
                      <a:pt x="173" y="161"/>
                      <a:pt x="169" y="156"/>
                      <a:pt x="163" y="154"/>
                    </a:cubicBezTo>
                    <a:cubicBezTo>
                      <a:pt x="137" y="144"/>
                      <a:pt x="121" y="129"/>
                      <a:pt x="130" y="99"/>
                    </a:cubicBezTo>
                    <a:cubicBezTo>
                      <a:pt x="133" y="90"/>
                      <a:pt x="126" y="85"/>
                      <a:pt x="121" y="79"/>
                    </a:cubicBezTo>
                    <a:cubicBezTo>
                      <a:pt x="115" y="74"/>
                      <a:pt x="107" y="72"/>
                      <a:pt x="99" y="72"/>
                    </a:cubicBezTo>
                    <a:cubicBezTo>
                      <a:pt x="90" y="72"/>
                      <a:pt x="80" y="73"/>
                      <a:pt x="72" y="78"/>
                    </a:cubicBezTo>
                    <a:cubicBezTo>
                      <a:pt x="67" y="81"/>
                      <a:pt x="63" y="83"/>
                      <a:pt x="57" y="84"/>
                    </a:cubicBezTo>
                    <a:cubicBezTo>
                      <a:pt x="36" y="82"/>
                      <a:pt x="10" y="92"/>
                      <a:pt x="0" y="61"/>
                    </a:cubicBezTo>
                    <a:cubicBezTo>
                      <a:pt x="4" y="23"/>
                      <a:pt x="12" y="18"/>
                      <a:pt x="62" y="24"/>
                    </a:cubicBezTo>
                    <a:close/>
                  </a:path>
                </a:pathLst>
              </a:custGeom>
              <a:solidFill>
                <a:srgbClr val="CF63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8" name="Freeform 207"/>
              <p:cNvSpPr/>
              <p:nvPr/>
            </p:nvSpPr>
            <p:spPr bwMode="auto">
              <a:xfrm>
                <a:off x="5769" y="1615"/>
                <a:ext cx="78" cy="88"/>
              </a:xfrm>
              <a:custGeom>
                <a:avLst/>
                <a:gdLst>
                  <a:gd name="T0" fmla="*/ 41 w 103"/>
                  <a:gd name="T1" fmla="*/ 116 h 116"/>
                  <a:gd name="T2" fmla="*/ 22 w 103"/>
                  <a:gd name="T3" fmla="*/ 98 h 116"/>
                  <a:gd name="T4" fmla="*/ 5 w 103"/>
                  <a:gd name="T5" fmla="*/ 67 h 116"/>
                  <a:gd name="T6" fmla="*/ 34 w 103"/>
                  <a:gd name="T7" fmla="*/ 46 h 116"/>
                  <a:gd name="T8" fmla="*/ 54 w 103"/>
                  <a:gd name="T9" fmla="*/ 35 h 116"/>
                  <a:gd name="T10" fmla="*/ 103 w 103"/>
                  <a:gd name="T11" fmla="*/ 15 h 116"/>
                  <a:gd name="T12" fmla="*/ 41 w 103"/>
                  <a:gd name="T13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116">
                    <a:moveTo>
                      <a:pt x="41" y="116"/>
                    </a:moveTo>
                    <a:cubicBezTo>
                      <a:pt x="35" y="110"/>
                      <a:pt x="29" y="104"/>
                      <a:pt x="22" y="98"/>
                    </a:cubicBezTo>
                    <a:cubicBezTo>
                      <a:pt x="12" y="90"/>
                      <a:pt x="0" y="82"/>
                      <a:pt x="5" y="67"/>
                    </a:cubicBezTo>
                    <a:cubicBezTo>
                      <a:pt x="10" y="55"/>
                      <a:pt x="20" y="47"/>
                      <a:pt x="34" y="46"/>
                    </a:cubicBezTo>
                    <a:cubicBezTo>
                      <a:pt x="42" y="46"/>
                      <a:pt x="53" y="49"/>
                      <a:pt x="54" y="35"/>
                    </a:cubicBezTo>
                    <a:cubicBezTo>
                      <a:pt x="59" y="0"/>
                      <a:pt x="80" y="5"/>
                      <a:pt x="103" y="15"/>
                    </a:cubicBezTo>
                    <a:cubicBezTo>
                      <a:pt x="101" y="60"/>
                      <a:pt x="63" y="83"/>
                      <a:pt x="41" y="116"/>
                    </a:cubicBezTo>
                    <a:close/>
                  </a:path>
                </a:pathLst>
              </a:custGeom>
              <a:solidFill>
                <a:srgbClr val="F2D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9" name="Freeform 208"/>
              <p:cNvSpPr/>
              <p:nvPr/>
            </p:nvSpPr>
            <p:spPr bwMode="auto">
              <a:xfrm>
                <a:off x="5685" y="1799"/>
                <a:ext cx="86" cy="76"/>
              </a:xfrm>
              <a:custGeom>
                <a:avLst/>
                <a:gdLst>
                  <a:gd name="T0" fmla="*/ 29 w 113"/>
                  <a:gd name="T1" fmla="*/ 28 h 100"/>
                  <a:gd name="T2" fmla="*/ 67 w 113"/>
                  <a:gd name="T3" fmla="*/ 20 h 100"/>
                  <a:gd name="T4" fmla="*/ 81 w 113"/>
                  <a:gd name="T5" fmla="*/ 5 h 100"/>
                  <a:gd name="T6" fmla="*/ 90 w 113"/>
                  <a:gd name="T7" fmla="*/ 3 h 100"/>
                  <a:gd name="T8" fmla="*/ 113 w 113"/>
                  <a:gd name="T9" fmla="*/ 20 h 100"/>
                  <a:gd name="T10" fmla="*/ 113 w 113"/>
                  <a:gd name="T11" fmla="*/ 20 h 100"/>
                  <a:gd name="T12" fmla="*/ 82 w 113"/>
                  <a:gd name="T13" fmla="*/ 90 h 100"/>
                  <a:gd name="T14" fmla="*/ 45 w 113"/>
                  <a:gd name="T15" fmla="*/ 83 h 100"/>
                  <a:gd name="T16" fmla="*/ 24 w 113"/>
                  <a:gd name="T17" fmla="*/ 74 h 100"/>
                  <a:gd name="T18" fmla="*/ 24 w 113"/>
                  <a:gd name="T19" fmla="*/ 45 h 100"/>
                  <a:gd name="T20" fmla="*/ 29 w 113"/>
                  <a:gd name="T21" fmla="*/ 2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3" h="100">
                    <a:moveTo>
                      <a:pt x="29" y="28"/>
                    </a:moveTo>
                    <a:cubicBezTo>
                      <a:pt x="39" y="15"/>
                      <a:pt x="57" y="34"/>
                      <a:pt x="67" y="20"/>
                    </a:cubicBezTo>
                    <a:cubicBezTo>
                      <a:pt x="71" y="15"/>
                      <a:pt x="75" y="8"/>
                      <a:pt x="81" y="5"/>
                    </a:cubicBezTo>
                    <a:cubicBezTo>
                      <a:pt x="84" y="5"/>
                      <a:pt x="87" y="4"/>
                      <a:pt x="90" y="3"/>
                    </a:cubicBezTo>
                    <a:cubicBezTo>
                      <a:pt x="104" y="0"/>
                      <a:pt x="106" y="13"/>
                      <a:pt x="113" y="20"/>
                    </a:cubicBezTo>
                    <a:cubicBezTo>
                      <a:pt x="113" y="20"/>
                      <a:pt x="113" y="20"/>
                      <a:pt x="113" y="20"/>
                    </a:cubicBezTo>
                    <a:cubicBezTo>
                      <a:pt x="86" y="36"/>
                      <a:pt x="72" y="58"/>
                      <a:pt x="82" y="90"/>
                    </a:cubicBezTo>
                    <a:cubicBezTo>
                      <a:pt x="67" y="100"/>
                      <a:pt x="57" y="89"/>
                      <a:pt x="45" y="83"/>
                    </a:cubicBezTo>
                    <a:cubicBezTo>
                      <a:pt x="39" y="78"/>
                      <a:pt x="31" y="78"/>
                      <a:pt x="24" y="74"/>
                    </a:cubicBezTo>
                    <a:cubicBezTo>
                      <a:pt x="6" y="65"/>
                      <a:pt x="0" y="53"/>
                      <a:pt x="24" y="45"/>
                    </a:cubicBezTo>
                    <a:cubicBezTo>
                      <a:pt x="40" y="40"/>
                      <a:pt x="18" y="30"/>
                      <a:pt x="29" y="28"/>
                    </a:cubicBezTo>
                    <a:close/>
                  </a:path>
                </a:pathLst>
              </a:custGeom>
              <a:solidFill>
                <a:srgbClr val="A66A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0" name="Freeform 209"/>
              <p:cNvSpPr/>
              <p:nvPr/>
            </p:nvSpPr>
            <p:spPr bwMode="auto">
              <a:xfrm>
                <a:off x="5713" y="1772"/>
                <a:ext cx="43" cy="42"/>
              </a:xfrm>
              <a:custGeom>
                <a:avLst/>
                <a:gdLst>
                  <a:gd name="T0" fmla="*/ 45 w 57"/>
                  <a:gd name="T1" fmla="*/ 40 h 55"/>
                  <a:gd name="T2" fmla="*/ 31 w 57"/>
                  <a:gd name="T3" fmla="*/ 55 h 55"/>
                  <a:gd name="T4" fmla="*/ 0 w 57"/>
                  <a:gd name="T5" fmla="*/ 1 h 55"/>
                  <a:gd name="T6" fmla="*/ 22 w 57"/>
                  <a:gd name="T7" fmla="*/ 5 h 55"/>
                  <a:gd name="T8" fmla="*/ 45 w 57"/>
                  <a:gd name="T9" fmla="*/ 4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5">
                    <a:moveTo>
                      <a:pt x="45" y="40"/>
                    </a:moveTo>
                    <a:cubicBezTo>
                      <a:pt x="40" y="45"/>
                      <a:pt x="36" y="50"/>
                      <a:pt x="31" y="55"/>
                    </a:cubicBezTo>
                    <a:cubicBezTo>
                      <a:pt x="21" y="37"/>
                      <a:pt x="10" y="19"/>
                      <a:pt x="0" y="1"/>
                    </a:cubicBezTo>
                    <a:cubicBezTo>
                      <a:pt x="8" y="2"/>
                      <a:pt x="15" y="6"/>
                      <a:pt x="22" y="5"/>
                    </a:cubicBezTo>
                    <a:cubicBezTo>
                      <a:pt x="57" y="0"/>
                      <a:pt x="51" y="20"/>
                      <a:pt x="45" y="40"/>
                    </a:cubicBezTo>
                    <a:close/>
                  </a:path>
                </a:pathLst>
              </a:custGeom>
              <a:solidFill>
                <a:srgbClr val="E094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1" name="Freeform 210"/>
              <p:cNvSpPr/>
              <p:nvPr/>
            </p:nvSpPr>
            <p:spPr bwMode="auto">
              <a:xfrm>
                <a:off x="5754" y="1778"/>
                <a:ext cx="27" cy="36"/>
              </a:xfrm>
              <a:custGeom>
                <a:avLst/>
                <a:gdLst>
                  <a:gd name="T0" fmla="*/ 23 w 36"/>
                  <a:gd name="T1" fmla="*/ 47 h 47"/>
                  <a:gd name="T2" fmla="*/ 0 w 36"/>
                  <a:gd name="T3" fmla="*/ 30 h 47"/>
                  <a:gd name="T4" fmla="*/ 11 w 36"/>
                  <a:gd name="T5" fmla="*/ 0 h 47"/>
                  <a:gd name="T6" fmla="*/ 23 w 36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47">
                    <a:moveTo>
                      <a:pt x="23" y="47"/>
                    </a:moveTo>
                    <a:cubicBezTo>
                      <a:pt x="16" y="41"/>
                      <a:pt x="8" y="36"/>
                      <a:pt x="0" y="30"/>
                    </a:cubicBezTo>
                    <a:cubicBezTo>
                      <a:pt x="4" y="20"/>
                      <a:pt x="8" y="10"/>
                      <a:pt x="11" y="0"/>
                    </a:cubicBezTo>
                    <a:cubicBezTo>
                      <a:pt x="36" y="10"/>
                      <a:pt x="28" y="29"/>
                      <a:pt x="23" y="47"/>
                    </a:cubicBezTo>
                    <a:close/>
                  </a:path>
                </a:pathLst>
              </a:custGeom>
              <a:solidFill>
                <a:srgbClr val="E094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2" name="Freeform 211"/>
              <p:cNvSpPr/>
              <p:nvPr/>
            </p:nvSpPr>
            <p:spPr bwMode="auto">
              <a:xfrm>
                <a:off x="6965" y="2606"/>
                <a:ext cx="309" cy="308"/>
              </a:xfrm>
              <a:custGeom>
                <a:avLst/>
                <a:gdLst>
                  <a:gd name="T0" fmla="*/ 135 w 406"/>
                  <a:gd name="T1" fmla="*/ 8 h 405"/>
                  <a:gd name="T2" fmla="*/ 150 w 406"/>
                  <a:gd name="T3" fmla="*/ 0 h 405"/>
                  <a:gd name="T4" fmla="*/ 139 w 406"/>
                  <a:gd name="T5" fmla="*/ 105 h 405"/>
                  <a:gd name="T6" fmla="*/ 183 w 406"/>
                  <a:gd name="T7" fmla="*/ 161 h 405"/>
                  <a:gd name="T8" fmla="*/ 250 w 406"/>
                  <a:gd name="T9" fmla="*/ 126 h 405"/>
                  <a:gd name="T10" fmla="*/ 274 w 406"/>
                  <a:gd name="T11" fmla="*/ 101 h 405"/>
                  <a:gd name="T12" fmla="*/ 303 w 406"/>
                  <a:gd name="T13" fmla="*/ 98 h 405"/>
                  <a:gd name="T14" fmla="*/ 297 w 406"/>
                  <a:gd name="T15" fmla="*/ 124 h 405"/>
                  <a:gd name="T16" fmla="*/ 296 w 406"/>
                  <a:gd name="T17" fmla="*/ 144 h 405"/>
                  <a:gd name="T18" fmla="*/ 313 w 406"/>
                  <a:gd name="T19" fmla="*/ 141 h 405"/>
                  <a:gd name="T20" fmla="*/ 337 w 406"/>
                  <a:gd name="T21" fmla="*/ 160 h 405"/>
                  <a:gd name="T22" fmla="*/ 354 w 406"/>
                  <a:gd name="T23" fmla="*/ 188 h 405"/>
                  <a:gd name="T24" fmla="*/ 395 w 406"/>
                  <a:gd name="T25" fmla="*/ 208 h 405"/>
                  <a:gd name="T26" fmla="*/ 403 w 406"/>
                  <a:gd name="T27" fmla="*/ 223 h 405"/>
                  <a:gd name="T28" fmla="*/ 394 w 406"/>
                  <a:gd name="T29" fmla="*/ 229 h 405"/>
                  <a:gd name="T30" fmla="*/ 326 w 406"/>
                  <a:gd name="T31" fmla="*/ 262 h 405"/>
                  <a:gd name="T32" fmla="*/ 314 w 406"/>
                  <a:gd name="T33" fmla="*/ 318 h 405"/>
                  <a:gd name="T34" fmla="*/ 320 w 406"/>
                  <a:gd name="T35" fmla="*/ 355 h 405"/>
                  <a:gd name="T36" fmla="*/ 230 w 406"/>
                  <a:gd name="T37" fmla="*/ 383 h 405"/>
                  <a:gd name="T38" fmla="*/ 182 w 406"/>
                  <a:gd name="T39" fmla="*/ 377 h 405"/>
                  <a:gd name="T40" fmla="*/ 135 w 406"/>
                  <a:gd name="T41" fmla="*/ 366 h 405"/>
                  <a:gd name="T42" fmla="*/ 120 w 406"/>
                  <a:gd name="T43" fmla="*/ 362 h 405"/>
                  <a:gd name="T44" fmla="*/ 110 w 406"/>
                  <a:gd name="T45" fmla="*/ 357 h 405"/>
                  <a:gd name="T46" fmla="*/ 123 w 406"/>
                  <a:gd name="T47" fmla="*/ 230 h 405"/>
                  <a:gd name="T48" fmla="*/ 61 w 406"/>
                  <a:gd name="T49" fmla="*/ 302 h 405"/>
                  <a:gd name="T50" fmla="*/ 11 w 406"/>
                  <a:gd name="T51" fmla="*/ 274 h 405"/>
                  <a:gd name="T52" fmla="*/ 21 w 406"/>
                  <a:gd name="T53" fmla="*/ 233 h 405"/>
                  <a:gd name="T54" fmla="*/ 57 w 406"/>
                  <a:gd name="T55" fmla="*/ 183 h 405"/>
                  <a:gd name="T56" fmla="*/ 45 w 406"/>
                  <a:gd name="T57" fmla="*/ 138 h 405"/>
                  <a:gd name="T58" fmla="*/ 96 w 406"/>
                  <a:gd name="T59" fmla="*/ 48 h 405"/>
                  <a:gd name="T60" fmla="*/ 112 w 406"/>
                  <a:gd name="T61" fmla="*/ 20 h 405"/>
                  <a:gd name="T62" fmla="*/ 135 w 406"/>
                  <a:gd name="T63" fmla="*/ 8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06" h="405">
                    <a:moveTo>
                      <a:pt x="135" y="8"/>
                    </a:moveTo>
                    <a:cubicBezTo>
                      <a:pt x="140" y="6"/>
                      <a:pt x="145" y="3"/>
                      <a:pt x="150" y="0"/>
                    </a:cubicBezTo>
                    <a:cubicBezTo>
                      <a:pt x="154" y="36"/>
                      <a:pt x="141" y="70"/>
                      <a:pt x="139" y="105"/>
                    </a:cubicBezTo>
                    <a:cubicBezTo>
                      <a:pt x="138" y="133"/>
                      <a:pt x="153" y="160"/>
                      <a:pt x="183" y="161"/>
                    </a:cubicBezTo>
                    <a:cubicBezTo>
                      <a:pt x="210" y="162"/>
                      <a:pt x="245" y="174"/>
                      <a:pt x="250" y="126"/>
                    </a:cubicBezTo>
                    <a:cubicBezTo>
                      <a:pt x="251" y="119"/>
                      <a:pt x="257" y="100"/>
                      <a:pt x="274" y="101"/>
                    </a:cubicBezTo>
                    <a:cubicBezTo>
                      <a:pt x="284" y="101"/>
                      <a:pt x="294" y="89"/>
                      <a:pt x="303" y="98"/>
                    </a:cubicBezTo>
                    <a:cubicBezTo>
                      <a:pt x="316" y="109"/>
                      <a:pt x="298" y="115"/>
                      <a:pt x="297" y="124"/>
                    </a:cubicBezTo>
                    <a:cubicBezTo>
                      <a:pt x="295" y="131"/>
                      <a:pt x="287" y="138"/>
                      <a:pt x="296" y="144"/>
                    </a:cubicBezTo>
                    <a:cubicBezTo>
                      <a:pt x="301" y="148"/>
                      <a:pt x="308" y="145"/>
                      <a:pt x="313" y="141"/>
                    </a:cubicBezTo>
                    <a:cubicBezTo>
                      <a:pt x="337" y="126"/>
                      <a:pt x="344" y="135"/>
                      <a:pt x="337" y="160"/>
                    </a:cubicBezTo>
                    <a:cubicBezTo>
                      <a:pt x="333" y="175"/>
                      <a:pt x="339" y="183"/>
                      <a:pt x="354" y="188"/>
                    </a:cubicBezTo>
                    <a:cubicBezTo>
                      <a:pt x="368" y="193"/>
                      <a:pt x="381" y="201"/>
                      <a:pt x="395" y="208"/>
                    </a:cubicBezTo>
                    <a:cubicBezTo>
                      <a:pt x="401" y="211"/>
                      <a:pt x="406" y="216"/>
                      <a:pt x="403" y="223"/>
                    </a:cubicBezTo>
                    <a:cubicBezTo>
                      <a:pt x="402" y="226"/>
                      <a:pt x="396" y="229"/>
                      <a:pt x="394" y="229"/>
                    </a:cubicBezTo>
                    <a:cubicBezTo>
                      <a:pt x="355" y="207"/>
                      <a:pt x="347" y="245"/>
                      <a:pt x="326" y="262"/>
                    </a:cubicBezTo>
                    <a:cubicBezTo>
                      <a:pt x="303" y="280"/>
                      <a:pt x="297" y="295"/>
                      <a:pt x="314" y="318"/>
                    </a:cubicBezTo>
                    <a:cubicBezTo>
                      <a:pt x="323" y="330"/>
                      <a:pt x="319" y="343"/>
                      <a:pt x="320" y="355"/>
                    </a:cubicBezTo>
                    <a:cubicBezTo>
                      <a:pt x="301" y="388"/>
                      <a:pt x="277" y="396"/>
                      <a:pt x="230" y="383"/>
                    </a:cubicBezTo>
                    <a:cubicBezTo>
                      <a:pt x="214" y="388"/>
                      <a:pt x="196" y="397"/>
                      <a:pt x="182" y="377"/>
                    </a:cubicBezTo>
                    <a:cubicBezTo>
                      <a:pt x="160" y="405"/>
                      <a:pt x="149" y="378"/>
                      <a:pt x="135" y="366"/>
                    </a:cubicBezTo>
                    <a:cubicBezTo>
                      <a:pt x="131" y="363"/>
                      <a:pt x="125" y="363"/>
                      <a:pt x="120" y="362"/>
                    </a:cubicBezTo>
                    <a:cubicBezTo>
                      <a:pt x="116" y="361"/>
                      <a:pt x="113" y="359"/>
                      <a:pt x="110" y="357"/>
                    </a:cubicBezTo>
                    <a:cubicBezTo>
                      <a:pt x="97" y="313"/>
                      <a:pt x="119" y="273"/>
                      <a:pt x="123" y="230"/>
                    </a:cubicBezTo>
                    <a:cubicBezTo>
                      <a:pt x="112" y="262"/>
                      <a:pt x="104" y="296"/>
                      <a:pt x="61" y="302"/>
                    </a:cubicBezTo>
                    <a:cubicBezTo>
                      <a:pt x="35" y="306"/>
                      <a:pt x="23" y="291"/>
                      <a:pt x="11" y="274"/>
                    </a:cubicBezTo>
                    <a:cubicBezTo>
                      <a:pt x="0" y="258"/>
                      <a:pt x="2" y="243"/>
                      <a:pt x="21" y="233"/>
                    </a:cubicBezTo>
                    <a:cubicBezTo>
                      <a:pt x="40" y="222"/>
                      <a:pt x="29" y="188"/>
                      <a:pt x="57" y="183"/>
                    </a:cubicBezTo>
                    <a:cubicBezTo>
                      <a:pt x="45" y="170"/>
                      <a:pt x="42" y="155"/>
                      <a:pt x="45" y="138"/>
                    </a:cubicBezTo>
                    <a:cubicBezTo>
                      <a:pt x="55" y="104"/>
                      <a:pt x="86" y="82"/>
                      <a:pt x="96" y="48"/>
                    </a:cubicBezTo>
                    <a:cubicBezTo>
                      <a:pt x="102" y="39"/>
                      <a:pt x="97" y="24"/>
                      <a:pt x="112" y="20"/>
                    </a:cubicBezTo>
                    <a:cubicBezTo>
                      <a:pt x="122" y="21"/>
                      <a:pt x="128" y="15"/>
                      <a:pt x="135" y="8"/>
                    </a:cubicBezTo>
                    <a:close/>
                  </a:path>
                </a:pathLst>
              </a:custGeom>
              <a:solidFill>
                <a:srgbClr val="5094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3" name="Freeform 212"/>
              <p:cNvSpPr/>
              <p:nvPr/>
            </p:nvSpPr>
            <p:spPr bwMode="auto">
              <a:xfrm>
                <a:off x="7136" y="2876"/>
                <a:ext cx="130" cy="111"/>
              </a:xfrm>
              <a:custGeom>
                <a:avLst/>
                <a:gdLst>
                  <a:gd name="T0" fmla="*/ 2 w 170"/>
                  <a:gd name="T1" fmla="*/ 16 h 146"/>
                  <a:gd name="T2" fmla="*/ 95 w 170"/>
                  <a:gd name="T3" fmla="*/ 0 h 146"/>
                  <a:gd name="T4" fmla="*/ 118 w 170"/>
                  <a:gd name="T5" fmla="*/ 30 h 146"/>
                  <a:gd name="T6" fmla="*/ 127 w 170"/>
                  <a:gd name="T7" fmla="*/ 52 h 146"/>
                  <a:gd name="T8" fmla="*/ 149 w 170"/>
                  <a:gd name="T9" fmla="*/ 32 h 146"/>
                  <a:gd name="T10" fmla="*/ 153 w 170"/>
                  <a:gd name="T11" fmla="*/ 114 h 146"/>
                  <a:gd name="T12" fmla="*/ 125 w 170"/>
                  <a:gd name="T13" fmla="*/ 115 h 146"/>
                  <a:gd name="T14" fmla="*/ 68 w 170"/>
                  <a:gd name="T15" fmla="*/ 89 h 146"/>
                  <a:gd name="T16" fmla="*/ 79 w 170"/>
                  <a:gd name="T17" fmla="*/ 124 h 146"/>
                  <a:gd name="T18" fmla="*/ 80 w 170"/>
                  <a:gd name="T19" fmla="*/ 139 h 146"/>
                  <a:gd name="T20" fmla="*/ 53 w 170"/>
                  <a:gd name="T21" fmla="*/ 127 h 146"/>
                  <a:gd name="T22" fmla="*/ 16 w 170"/>
                  <a:gd name="T23" fmla="*/ 67 h 146"/>
                  <a:gd name="T24" fmla="*/ 2 w 170"/>
                  <a:gd name="T25" fmla="*/ 1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146">
                    <a:moveTo>
                      <a:pt x="2" y="16"/>
                    </a:moveTo>
                    <a:cubicBezTo>
                      <a:pt x="37" y="32"/>
                      <a:pt x="68" y="26"/>
                      <a:pt x="95" y="0"/>
                    </a:cubicBezTo>
                    <a:cubicBezTo>
                      <a:pt x="108" y="6"/>
                      <a:pt x="120" y="12"/>
                      <a:pt x="118" y="30"/>
                    </a:cubicBezTo>
                    <a:cubicBezTo>
                      <a:pt x="118" y="38"/>
                      <a:pt x="116" y="49"/>
                      <a:pt x="127" y="52"/>
                    </a:cubicBezTo>
                    <a:cubicBezTo>
                      <a:pt x="142" y="56"/>
                      <a:pt x="143" y="40"/>
                      <a:pt x="149" y="32"/>
                    </a:cubicBezTo>
                    <a:cubicBezTo>
                      <a:pt x="168" y="54"/>
                      <a:pt x="170" y="95"/>
                      <a:pt x="153" y="114"/>
                    </a:cubicBezTo>
                    <a:cubicBezTo>
                      <a:pt x="144" y="125"/>
                      <a:pt x="136" y="126"/>
                      <a:pt x="125" y="115"/>
                    </a:cubicBezTo>
                    <a:cubicBezTo>
                      <a:pt x="109" y="100"/>
                      <a:pt x="92" y="88"/>
                      <a:pt x="68" y="89"/>
                    </a:cubicBezTo>
                    <a:cubicBezTo>
                      <a:pt x="67" y="103"/>
                      <a:pt x="70" y="114"/>
                      <a:pt x="79" y="124"/>
                    </a:cubicBezTo>
                    <a:cubicBezTo>
                      <a:pt x="80" y="129"/>
                      <a:pt x="80" y="134"/>
                      <a:pt x="80" y="139"/>
                    </a:cubicBezTo>
                    <a:cubicBezTo>
                      <a:pt x="64" y="146"/>
                      <a:pt x="60" y="146"/>
                      <a:pt x="53" y="127"/>
                    </a:cubicBezTo>
                    <a:cubicBezTo>
                      <a:pt x="45" y="103"/>
                      <a:pt x="31" y="85"/>
                      <a:pt x="16" y="67"/>
                    </a:cubicBezTo>
                    <a:cubicBezTo>
                      <a:pt x="17" y="48"/>
                      <a:pt x="0" y="34"/>
                      <a:pt x="2" y="16"/>
                    </a:cubicBezTo>
                    <a:close/>
                  </a:path>
                </a:pathLst>
              </a:custGeom>
              <a:solidFill>
                <a:srgbClr val="498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4" name="Freeform 213"/>
              <p:cNvSpPr/>
              <p:nvPr/>
            </p:nvSpPr>
            <p:spPr bwMode="auto">
              <a:xfrm>
                <a:off x="5050" y="2685"/>
                <a:ext cx="232" cy="125"/>
              </a:xfrm>
              <a:custGeom>
                <a:avLst/>
                <a:gdLst>
                  <a:gd name="T0" fmla="*/ 68 w 304"/>
                  <a:gd name="T1" fmla="*/ 152 h 165"/>
                  <a:gd name="T2" fmla="*/ 14 w 304"/>
                  <a:gd name="T3" fmla="*/ 121 h 165"/>
                  <a:gd name="T4" fmla="*/ 76 w 304"/>
                  <a:gd name="T5" fmla="*/ 21 h 165"/>
                  <a:gd name="T6" fmla="*/ 255 w 304"/>
                  <a:gd name="T7" fmla="*/ 32 h 165"/>
                  <a:gd name="T8" fmla="*/ 304 w 304"/>
                  <a:gd name="T9" fmla="*/ 62 h 165"/>
                  <a:gd name="T10" fmla="*/ 278 w 304"/>
                  <a:gd name="T11" fmla="*/ 92 h 165"/>
                  <a:gd name="T12" fmla="*/ 115 w 304"/>
                  <a:gd name="T13" fmla="*/ 158 h 165"/>
                  <a:gd name="T14" fmla="*/ 68 w 304"/>
                  <a:gd name="T15" fmla="*/ 152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4" h="165">
                    <a:moveTo>
                      <a:pt x="68" y="152"/>
                    </a:moveTo>
                    <a:cubicBezTo>
                      <a:pt x="58" y="129"/>
                      <a:pt x="28" y="138"/>
                      <a:pt x="14" y="121"/>
                    </a:cubicBezTo>
                    <a:cubicBezTo>
                      <a:pt x="0" y="66"/>
                      <a:pt x="40" y="45"/>
                      <a:pt x="76" y="21"/>
                    </a:cubicBezTo>
                    <a:cubicBezTo>
                      <a:pt x="137" y="0"/>
                      <a:pt x="196" y="16"/>
                      <a:pt x="255" y="32"/>
                    </a:cubicBezTo>
                    <a:cubicBezTo>
                      <a:pt x="272" y="37"/>
                      <a:pt x="298" y="35"/>
                      <a:pt x="304" y="62"/>
                    </a:cubicBezTo>
                    <a:cubicBezTo>
                      <a:pt x="302" y="77"/>
                      <a:pt x="291" y="86"/>
                      <a:pt x="278" y="92"/>
                    </a:cubicBezTo>
                    <a:cubicBezTo>
                      <a:pt x="225" y="118"/>
                      <a:pt x="172" y="143"/>
                      <a:pt x="115" y="158"/>
                    </a:cubicBezTo>
                    <a:cubicBezTo>
                      <a:pt x="99" y="162"/>
                      <a:pt x="83" y="165"/>
                      <a:pt x="68" y="152"/>
                    </a:cubicBezTo>
                    <a:close/>
                  </a:path>
                </a:pathLst>
              </a:custGeom>
              <a:solidFill>
                <a:srgbClr val="89C2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5" name="Freeform 214"/>
              <p:cNvSpPr/>
              <p:nvPr/>
            </p:nvSpPr>
            <p:spPr bwMode="auto">
              <a:xfrm>
                <a:off x="5045" y="2682"/>
                <a:ext cx="246" cy="56"/>
              </a:xfrm>
              <a:custGeom>
                <a:avLst/>
                <a:gdLst>
                  <a:gd name="T0" fmla="*/ 306 w 323"/>
                  <a:gd name="T1" fmla="*/ 70 h 73"/>
                  <a:gd name="T2" fmla="*/ 216 w 323"/>
                  <a:gd name="T3" fmla="*/ 33 h 73"/>
                  <a:gd name="T4" fmla="*/ 83 w 323"/>
                  <a:gd name="T5" fmla="*/ 24 h 73"/>
                  <a:gd name="T6" fmla="*/ 24 w 323"/>
                  <a:gd name="T7" fmla="*/ 33 h 73"/>
                  <a:gd name="T8" fmla="*/ 0 w 323"/>
                  <a:gd name="T9" fmla="*/ 21 h 73"/>
                  <a:gd name="T10" fmla="*/ 24 w 323"/>
                  <a:gd name="T11" fmla="*/ 8 h 73"/>
                  <a:gd name="T12" fmla="*/ 122 w 323"/>
                  <a:gd name="T13" fmla="*/ 0 h 73"/>
                  <a:gd name="T14" fmla="*/ 189 w 323"/>
                  <a:gd name="T15" fmla="*/ 9 h 73"/>
                  <a:gd name="T16" fmla="*/ 323 w 323"/>
                  <a:gd name="T17" fmla="*/ 53 h 73"/>
                  <a:gd name="T18" fmla="*/ 306 w 323"/>
                  <a:gd name="T19" fmla="*/ 7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3" h="73">
                    <a:moveTo>
                      <a:pt x="306" y="70"/>
                    </a:moveTo>
                    <a:cubicBezTo>
                      <a:pt x="286" y="34"/>
                      <a:pt x="247" y="40"/>
                      <a:pt x="216" y="33"/>
                    </a:cubicBezTo>
                    <a:cubicBezTo>
                      <a:pt x="173" y="24"/>
                      <a:pt x="128" y="20"/>
                      <a:pt x="83" y="24"/>
                    </a:cubicBezTo>
                    <a:cubicBezTo>
                      <a:pt x="62" y="18"/>
                      <a:pt x="45" y="39"/>
                      <a:pt x="24" y="33"/>
                    </a:cubicBezTo>
                    <a:cubicBezTo>
                      <a:pt x="16" y="31"/>
                      <a:pt x="1" y="36"/>
                      <a:pt x="0" y="21"/>
                    </a:cubicBezTo>
                    <a:cubicBezTo>
                      <a:pt x="0" y="5"/>
                      <a:pt x="14" y="9"/>
                      <a:pt x="24" y="8"/>
                    </a:cubicBezTo>
                    <a:cubicBezTo>
                      <a:pt x="56" y="7"/>
                      <a:pt x="90" y="12"/>
                      <a:pt x="122" y="0"/>
                    </a:cubicBezTo>
                    <a:cubicBezTo>
                      <a:pt x="144" y="8"/>
                      <a:pt x="166" y="8"/>
                      <a:pt x="189" y="9"/>
                    </a:cubicBezTo>
                    <a:cubicBezTo>
                      <a:pt x="239" y="9"/>
                      <a:pt x="281" y="29"/>
                      <a:pt x="323" y="53"/>
                    </a:cubicBezTo>
                    <a:cubicBezTo>
                      <a:pt x="321" y="62"/>
                      <a:pt x="321" y="73"/>
                      <a:pt x="306" y="70"/>
                    </a:cubicBezTo>
                    <a:close/>
                  </a:path>
                </a:pathLst>
              </a:custGeom>
              <a:solidFill>
                <a:srgbClr val="6FA3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6" name="Freeform 215"/>
              <p:cNvSpPr/>
              <p:nvPr/>
            </p:nvSpPr>
            <p:spPr bwMode="auto">
              <a:xfrm>
                <a:off x="6423" y="1147"/>
                <a:ext cx="114" cy="62"/>
              </a:xfrm>
              <a:custGeom>
                <a:avLst/>
                <a:gdLst>
                  <a:gd name="T0" fmla="*/ 147 w 150"/>
                  <a:gd name="T1" fmla="*/ 75 h 82"/>
                  <a:gd name="T2" fmla="*/ 38 w 150"/>
                  <a:gd name="T3" fmla="*/ 82 h 82"/>
                  <a:gd name="T4" fmla="*/ 0 w 150"/>
                  <a:gd name="T5" fmla="*/ 59 h 82"/>
                  <a:gd name="T6" fmla="*/ 26 w 150"/>
                  <a:gd name="T7" fmla="*/ 35 h 82"/>
                  <a:gd name="T8" fmla="*/ 139 w 150"/>
                  <a:gd name="T9" fmla="*/ 44 h 82"/>
                  <a:gd name="T10" fmla="*/ 147 w 150"/>
                  <a:gd name="T11" fmla="*/ 7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0" h="82">
                    <a:moveTo>
                      <a:pt x="147" y="75"/>
                    </a:moveTo>
                    <a:cubicBezTo>
                      <a:pt x="111" y="79"/>
                      <a:pt x="74" y="66"/>
                      <a:pt x="38" y="82"/>
                    </a:cubicBezTo>
                    <a:cubicBezTo>
                      <a:pt x="22" y="80"/>
                      <a:pt x="8" y="75"/>
                      <a:pt x="0" y="59"/>
                    </a:cubicBezTo>
                    <a:cubicBezTo>
                      <a:pt x="17" y="61"/>
                      <a:pt x="17" y="43"/>
                      <a:pt x="26" y="35"/>
                    </a:cubicBezTo>
                    <a:cubicBezTo>
                      <a:pt x="68" y="0"/>
                      <a:pt x="102" y="38"/>
                      <a:pt x="139" y="44"/>
                    </a:cubicBezTo>
                    <a:cubicBezTo>
                      <a:pt x="150" y="52"/>
                      <a:pt x="150" y="63"/>
                      <a:pt x="147" y="75"/>
                    </a:cubicBezTo>
                    <a:close/>
                  </a:path>
                </a:pathLst>
              </a:custGeom>
              <a:solidFill>
                <a:srgbClr val="F2B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7" name="Freeform 216"/>
              <p:cNvSpPr/>
              <p:nvPr/>
            </p:nvSpPr>
            <p:spPr bwMode="auto">
              <a:xfrm>
                <a:off x="5066" y="2698"/>
                <a:ext cx="341" cy="162"/>
              </a:xfrm>
              <a:custGeom>
                <a:avLst/>
                <a:gdLst>
                  <a:gd name="T0" fmla="*/ 278 w 448"/>
                  <a:gd name="T1" fmla="*/ 49 h 213"/>
                  <a:gd name="T2" fmla="*/ 295 w 448"/>
                  <a:gd name="T3" fmla="*/ 32 h 213"/>
                  <a:gd name="T4" fmla="*/ 385 w 448"/>
                  <a:gd name="T5" fmla="*/ 14 h 213"/>
                  <a:gd name="T6" fmla="*/ 448 w 448"/>
                  <a:gd name="T7" fmla="*/ 3 h 213"/>
                  <a:gd name="T8" fmla="*/ 448 w 448"/>
                  <a:gd name="T9" fmla="*/ 42 h 213"/>
                  <a:gd name="T10" fmla="*/ 408 w 448"/>
                  <a:gd name="T11" fmla="*/ 46 h 213"/>
                  <a:gd name="T12" fmla="*/ 310 w 448"/>
                  <a:gd name="T13" fmla="*/ 71 h 213"/>
                  <a:gd name="T14" fmla="*/ 263 w 448"/>
                  <a:gd name="T15" fmla="*/ 89 h 213"/>
                  <a:gd name="T16" fmla="*/ 184 w 448"/>
                  <a:gd name="T17" fmla="*/ 127 h 213"/>
                  <a:gd name="T18" fmla="*/ 84 w 448"/>
                  <a:gd name="T19" fmla="*/ 187 h 213"/>
                  <a:gd name="T20" fmla="*/ 35 w 448"/>
                  <a:gd name="T21" fmla="*/ 190 h 213"/>
                  <a:gd name="T22" fmla="*/ 0 w 448"/>
                  <a:gd name="T23" fmla="*/ 194 h 213"/>
                  <a:gd name="T24" fmla="*/ 46 w 448"/>
                  <a:gd name="T25" fmla="*/ 150 h 213"/>
                  <a:gd name="T26" fmla="*/ 47 w 448"/>
                  <a:gd name="T27" fmla="*/ 134 h 213"/>
                  <a:gd name="T28" fmla="*/ 278 w 448"/>
                  <a:gd name="T29" fmla="*/ 4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8" h="213">
                    <a:moveTo>
                      <a:pt x="278" y="49"/>
                    </a:moveTo>
                    <a:cubicBezTo>
                      <a:pt x="284" y="43"/>
                      <a:pt x="289" y="38"/>
                      <a:pt x="295" y="32"/>
                    </a:cubicBezTo>
                    <a:cubicBezTo>
                      <a:pt x="328" y="42"/>
                      <a:pt x="357" y="25"/>
                      <a:pt x="385" y="14"/>
                    </a:cubicBezTo>
                    <a:cubicBezTo>
                      <a:pt x="406" y="5"/>
                      <a:pt x="426" y="0"/>
                      <a:pt x="448" y="3"/>
                    </a:cubicBezTo>
                    <a:cubicBezTo>
                      <a:pt x="448" y="16"/>
                      <a:pt x="448" y="29"/>
                      <a:pt x="448" y="42"/>
                    </a:cubicBezTo>
                    <a:cubicBezTo>
                      <a:pt x="434" y="40"/>
                      <a:pt x="421" y="42"/>
                      <a:pt x="408" y="46"/>
                    </a:cubicBezTo>
                    <a:cubicBezTo>
                      <a:pt x="372" y="41"/>
                      <a:pt x="341" y="57"/>
                      <a:pt x="310" y="71"/>
                    </a:cubicBezTo>
                    <a:cubicBezTo>
                      <a:pt x="297" y="85"/>
                      <a:pt x="278" y="80"/>
                      <a:pt x="263" y="89"/>
                    </a:cubicBezTo>
                    <a:cubicBezTo>
                      <a:pt x="238" y="104"/>
                      <a:pt x="211" y="115"/>
                      <a:pt x="184" y="127"/>
                    </a:cubicBezTo>
                    <a:cubicBezTo>
                      <a:pt x="148" y="142"/>
                      <a:pt x="112" y="157"/>
                      <a:pt x="84" y="187"/>
                    </a:cubicBezTo>
                    <a:cubicBezTo>
                      <a:pt x="67" y="171"/>
                      <a:pt x="52" y="178"/>
                      <a:pt x="35" y="190"/>
                    </a:cubicBezTo>
                    <a:cubicBezTo>
                      <a:pt x="25" y="197"/>
                      <a:pt x="14" y="213"/>
                      <a:pt x="0" y="194"/>
                    </a:cubicBezTo>
                    <a:cubicBezTo>
                      <a:pt x="8" y="171"/>
                      <a:pt x="38" y="171"/>
                      <a:pt x="46" y="150"/>
                    </a:cubicBezTo>
                    <a:cubicBezTo>
                      <a:pt x="47" y="144"/>
                      <a:pt x="47" y="139"/>
                      <a:pt x="47" y="134"/>
                    </a:cubicBezTo>
                    <a:cubicBezTo>
                      <a:pt x="134" y="130"/>
                      <a:pt x="206" y="90"/>
                      <a:pt x="278" y="49"/>
                    </a:cubicBezTo>
                    <a:close/>
                  </a:path>
                </a:pathLst>
              </a:custGeom>
              <a:solidFill>
                <a:srgbClr val="617E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8" name="Freeform 217"/>
              <p:cNvSpPr/>
              <p:nvPr/>
            </p:nvSpPr>
            <p:spPr bwMode="auto">
              <a:xfrm>
                <a:off x="6842" y="3072"/>
                <a:ext cx="273" cy="196"/>
              </a:xfrm>
              <a:custGeom>
                <a:avLst/>
                <a:gdLst>
                  <a:gd name="T0" fmla="*/ 136 w 359"/>
                  <a:gd name="T1" fmla="*/ 66 h 258"/>
                  <a:gd name="T2" fmla="*/ 182 w 359"/>
                  <a:gd name="T3" fmla="*/ 160 h 258"/>
                  <a:gd name="T4" fmla="*/ 227 w 359"/>
                  <a:gd name="T5" fmla="*/ 158 h 258"/>
                  <a:gd name="T6" fmla="*/ 276 w 359"/>
                  <a:gd name="T7" fmla="*/ 117 h 258"/>
                  <a:gd name="T8" fmla="*/ 271 w 359"/>
                  <a:gd name="T9" fmla="*/ 140 h 258"/>
                  <a:gd name="T10" fmla="*/ 257 w 359"/>
                  <a:gd name="T11" fmla="*/ 175 h 258"/>
                  <a:gd name="T12" fmla="*/ 305 w 359"/>
                  <a:gd name="T13" fmla="*/ 196 h 258"/>
                  <a:gd name="T14" fmla="*/ 359 w 359"/>
                  <a:gd name="T15" fmla="*/ 213 h 258"/>
                  <a:gd name="T16" fmla="*/ 359 w 359"/>
                  <a:gd name="T17" fmla="*/ 213 h 258"/>
                  <a:gd name="T18" fmla="*/ 292 w 359"/>
                  <a:gd name="T19" fmla="*/ 248 h 258"/>
                  <a:gd name="T20" fmla="*/ 237 w 359"/>
                  <a:gd name="T21" fmla="*/ 248 h 258"/>
                  <a:gd name="T22" fmla="*/ 179 w 359"/>
                  <a:gd name="T23" fmla="*/ 216 h 258"/>
                  <a:gd name="T24" fmla="*/ 162 w 359"/>
                  <a:gd name="T25" fmla="*/ 199 h 258"/>
                  <a:gd name="T26" fmla="*/ 115 w 359"/>
                  <a:gd name="T27" fmla="*/ 153 h 258"/>
                  <a:gd name="T28" fmla="*/ 96 w 359"/>
                  <a:gd name="T29" fmla="*/ 169 h 258"/>
                  <a:gd name="T30" fmla="*/ 21 w 359"/>
                  <a:gd name="T31" fmla="*/ 107 h 258"/>
                  <a:gd name="T32" fmla="*/ 11 w 359"/>
                  <a:gd name="T33" fmla="*/ 87 h 258"/>
                  <a:gd name="T34" fmla="*/ 2 w 359"/>
                  <a:gd name="T35" fmla="*/ 28 h 258"/>
                  <a:gd name="T36" fmla="*/ 16 w 359"/>
                  <a:gd name="T37" fmla="*/ 3 h 258"/>
                  <a:gd name="T38" fmla="*/ 37 w 359"/>
                  <a:gd name="T39" fmla="*/ 21 h 258"/>
                  <a:gd name="T40" fmla="*/ 51 w 359"/>
                  <a:gd name="T41" fmla="*/ 65 h 258"/>
                  <a:gd name="T42" fmla="*/ 110 w 359"/>
                  <a:gd name="T43" fmla="*/ 76 h 258"/>
                  <a:gd name="T44" fmla="*/ 136 w 359"/>
                  <a:gd name="T45" fmla="*/ 66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59" h="258">
                    <a:moveTo>
                      <a:pt x="136" y="66"/>
                    </a:moveTo>
                    <a:cubicBezTo>
                      <a:pt x="136" y="105"/>
                      <a:pt x="170" y="126"/>
                      <a:pt x="182" y="160"/>
                    </a:cubicBezTo>
                    <a:cubicBezTo>
                      <a:pt x="188" y="181"/>
                      <a:pt x="212" y="169"/>
                      <a:pt x="227" y="158"/>
                    </a:cubicBezTo>
                    <a:cubicBezTo>
                      <a:pt x="244" y="145"/>
                      <a:pt x="259" y="131"/>
                      <a:pt x="276" y="117"/>
                    </a:cubicBezTo>
                    <a:cubicBezTo>
                      <a:pt x="285" y="128"/>
                      <a:pt x="279" y="135"/>
                      <a:pt x="271" y="140"/>
                    </a:cubicBezTo>
                    <a:cubicBezTo>
                      <a:pt x="258" y="149"/>
                      <a:pt x="242" y="158"/>
                      <a:pt x="257" y="175"/>
                    </a:cubicBezTo>
                    <a:cubicBezTo>
                      <a:pt x="269" y="188"/>
                      <a:pt x="276" y="214"/>
                      <a:pt x="305" y="196"/>
                    </a:cubicBezTo>
                    <a:cubicBezTo>
                      <a:pt x="325" y="183"/>
                      <a:pt x="338" y="215"/>
                      <a:pt x="359" y="213"/>
                    </a:cubicBezTo>
                    <a:cubicBezTo>
                      <a:pt x="359" y="213"/>
                      <a:pt x="359" y="213"/>
                      <a:pt x="359" y="213"/>
                    </a:cubicBezTo>
                    <a:cubicBezTo>
                      <a:pt x="348" y="247"/>
                      <a:pt x="319" y="246"/>
                      <a:pt x="292" y="248"/>
                    </a:cubicBezTo>
                    <a:cubicBezTo>
                      <a:pt x="273" y="236"/>
                      <a:pt x="255" y="243"/>
                      <a:pt x="237" y="248"/>
                    </a:cubicBezTo>
                    <a:cubicBezTo>
                      <a:pt x="202" y="258"/>
                      <a:pt x="190" y="251"/>
                      <a:pt x="179" y="216"/>
                    </a:cubicBezTo>
                    <a:cubicBezTo>
                      <a:pt x="176" y="206"/>
                      <a:pt x="173" y="201"/>
                      <a:pt x="162" y="199"/>
                    </a:cubicBezTo>
                    <a:cubicBezTo>
                      <a:pt x="122" y="194"/>
                      <a:pt x="122" y="194"/>
                      <a:pt x="115" y="153"/>
                    </a:cubicBezTo>
                    <a:cubicBezTo>
                      <a:pt x="106" y="155"/>
                      <a:pt x="105" y="167"/>
                      <a:pt x="96" y="169"/>
                    </a:cubicBezTo>
                    <a:cubicBezTo>
                      <a:pt x="55" y="166"/>
                      <a:pt x="31" y="146"/>
                      <a:pt x="21" y="107"/>
                    </a:cubicBezTo>
                    <a:cubicBezTo>
                      <a:pt x="19" y="100"/>
                      <a:pt x="14" y="94"/>
                      <a:pt x="11" y="87"/>
                    </a:cubicBezTo>
                    <a:cubicBezTo>
                      <a:pt x="1" y="68"/>
                      <a:pt x="0" y="48"/>
                      <a:pt x="2" y="28"/>
                    </a:cubicBezTo>
                    <a:cubicBezTo>
                      <a:pt x="3" y="18"/>
                      <a:pt x="4" y="6"/>
                      <a:pt x="16" y="3"/>
                    </a:cubicBezTo>
                    <a:cubicBezTo>
                      <a:pt x="30" y="0"/>
                      <a:pt x="33" y="12"/>
                      <a:pt x="37" y="21"/>
                    </a:cubicBezTo>
                    <a:cubicBezTo>
                      <a:pt x="43" y="35"/>
                      <a:pt x="47" y="50"/>
                      <a:pt x="51" y="65"/>
                    </a:cubicBezTo>
                    <a:cubicBezTo>
                      <a:pt x="61" y="100"/>
                      <a:pt x="81" y="104"/>
                      <a:pt x="110" y="76"/>
                    </a:cubicBezTo>
                    <a:cubicBezTo>
                      <a:pt x="116" y="67"/>
                      <a:pt x="123" y="59"/>
                      <a:pt x="136" y="66"/>
                    </a:cubicBezTo>
                    <a:close/>
                  </a:path>
                </a:pathLst>
              </a:custGeom>
              <a:solidFill>
                <a:srgbClr val="E792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0" name="Freeform 219"/>
              <p:cNvSpPr/>
              <p:nvPr/>
            </p:nvSpPr>
            <p:spPr bwMode="auto">
              <a:xfrm>
                <a:off x="6875" y="3002"/>
                <a:ext cx="79" cy="138"/>
              </a:xfrm>
              <a:custGeom>
                <a:avLst/>
                <a:gdLst>
                  <a:gd name="T0" fmla="*/ 93 w 104"/>
                  <a:gd name="T1" fmla="*/ 159 h 182"/>
                  <a:gd name="T2" fmla="*/ 76 w 104"/>
                  <a:gd name="T3" fmla="*/ 175 h 182"/>
                  <a:gd name="T4" fmla="*/ 15 w 104"/>
                  <a:gd name="T5" fmla="*/ 144 h 182"/>
                  <a:gd name="T6" fmla="*/ 9 w 104"/>
                  <a:gd name="T7" fmla="*/ 31 h 182"/>
                  <a:gd name="T8" fmla="*/ 38 w 104"/>
                  <a:gd name="T9" fmla="*/ 2 h 182"/>
                  <a:gd name="T10" fmla="*/ 86 w 104"/>
                  <a:gd name="T11" fmla="*/ 72 h 182"/>
                  <a:gd name="T12" fmla="*/ 103 w 104"/>
                  <a:gd name="T13" fmla="*/ 135 h 182"/>
                  <a:gd name="T14" fmla="*/ 100 w 104"/>
                  <a:gd name="T15" fmla="*/ 152 h 182"/>
                  <a:gd name="T16" fmla="*/ 93 w 104"/>
                  <a:gd name="T17" fmla="*/ 15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182">
                    <a:moveTo>
                      <a:pt x="93" y="159"/>
                    </a:moveTo>
                    <a:cubicBezTo>
                      <a:pt x="82" y="159"/>
                      <a:pt x="77" y="164"/>
                      <a:pt x="76" y="175"/>
                    </a:cubicBezTo>
                    <a:cubicBezTo>
                      <a:pt x="39" y="182"/>
                      <a:pt x="25" y="176"/>
                      <a:pt x="15" y="144"/>
                    </a:cubicBezTo>
                    <a:cubicBezTo>
                      <a:pt x="2" y="107"/>
                      <a:pt x="0" y="69"/>
                      <a:pt x="9" y="31"/>
                    </a:cubicBezTo>
                    <a:cubicBezTo>
                      <a:pt x="13" y="16"/>
                      <a:pt x="17" y="0"/>
                      <a:pt x="38" y="2"/>
                    </a:cubicBezTo>
                    <a:cubicBezTo>
                      <a:pt x="69" y="15"/>
                      <a:pt x="76" y="45"/>
                      <a:pt x="86" y="72"/>
                    </a:cubicBezTo>
                    <a:cubicBezTo>
                      <a:pt x="93" y="93"/>
                      <a:pt x="92" y="116"/>
                      <a:pt x="103" y="135"/>
                    </a:cubicBezTo>
                    <a:cubicBezTo>
                      <a:pt x="104" y="141"/>
                      <a:pt x="104" y="147"/>
                      <a:pt x="100" y="152"/>
                    </a:cubicBezTo>
                    <a:cubicBezTo>
                      <a:pt x="97" y="155"/>
                      <a:pt x="95" y="157"/>
                      <a:pt x="93" y="159"/>
                    </a:cubicBezTo>
                    <a:close/>
                  </a:path>
                </a:pathLst>
              </a:custGeom>
              <a:solidFill>
                <a:srgbClr val="EDC5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1" name="Freeform 220"/>
              <p:cNvSpPr/>
              <p:nvPr/>
            </p:nvSpPr>
            <p:spPr bwMode="auto">
              <a:xfrm>
                <a:off x="7060" y="2936"/>
                <a:ext cx="58" cy="112"/>
              </a:xfrm>
              <a:custGeom>
                <a:avLst/>
                <a:gdLst>
                  <a:gd name="T0" fmla="*/ 33 w 76"/>
                  <a:gd name="T1" fmla="*/ 129 h 147"/>
                  <a:gd name="T2" fmla="*/ 18 w 76"/>
                  <a:gd name="T3" fmla="*/ 147 h 147"/>
                  <a:gd name="T4" fmla="*/ 29 w 76"/>
                  <a:gd name="T5" fmla="*/ 85 h 147"/>
                  <a:gd name="T6" fmla="*/ 18 w 76"/>
                  <a:gd name="T7" fmla="*/ 60 h 147"/>
                  <a:gd name="T8" fmla="*/ 0 w 76"/>
                  <a:gd name="T9" fmla="*/ 51 h 147"/>
                  <a:gd name="T10" fmla="*/ 10 w 76"/>
                  <a:gd name="T11" fmla="*/ 32 h 147"/>
                  <a:gd name="T12" fmla="*/ 62 w 76"/>
                  <a:gd name="T13" fmla="*/ 5 h 147"/>
                  <a:gd name="T14" fmla="*/ 69 w 76"/>
                  <a:gd name="T15" fmla="*/ 43 h 147"/>
                  <a:gd name="T16" fmla="*/ 33 w 76"/>
                  <a:gd name="T17" fmla="*/ 129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147">
                    <a:moveTo>
                      <a:pt x="33" y="129"/>
                    </a:moveTo>
                    <a:cubicBezTo>
                      <a:pt x="28" y="135"/>
                      <a:pt x="23" y="141"/>
                      <a:pt x="18" y="147"/>
                    </a:cubicBezTo>
                    <a:cubicBezTo>
                      <a:pt x="15" y="125"/>
                      <a:pt x="24" y="105"/>
                      <a:pt x="29" y="85"/>
                    </a:cubicBezTo>
                    <a:cubicBezTo>
                      <a:pt x="32" y="73"/>
                      <a:pt x="35" y="62"/>
                      <a:pt x="18" y="60"/>
                    </a:cubicBezTo>
                    <a:cubicBezTo>
                      <a:pt x="10" y="60"/>
                      <a:pt x="3" y="58"/>
                      <a:pt x="0" y="51"/>
                    </a:cubicBezTo>
                    <a:cubicBezTo>
                      <a:pt x="0" y="42"/>
                      <a:pt x="4" y="37"/>
                      <a:pt x="10" y="32"/>
                    </a:cubicBezTo>
                    <a:cubicBezTo>
                      <a:pt x="30" y="28"/>
                      <a:pt x="38" y="0"/>
                      <a:pt x="62" y="5"/>
                    </a:cubicBezTo>
                    <a:cubicBezTo>
                      <a:pt x="75" y="15"/>
                      <a:pt x="76" y="31"/>
                      <a:pt x="69" y="43"/>
                    </a:cubicBezTo>
                    <a:cubicBezTo>
                      <a:pt x="54" y="70"/>
                      <a:pt x="49" y="102"/>
                      <a:pt x="33" y="129"/>
                    </a:cubicBezTo>
                    <a:close/>
                  </a:path>
                </a:pathLst>
              </a:custGeom>
              <a:solidFill>
                <a:srgbClr val="AFA6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2" name="Freeform 221"/>
              <p:cNvSpPr/>
              <p:nvPr/>
            </p:nvSpPr>
            <p:spPr bwMode="auto">
              <a:xfrm>
                <a:off x="6950" y="3016"/>
                <a:ext cx="73" cy="101"/>
              </a:xfrm>
              <a:custGeom>
                <a:avLst/>
                <a:gdLst>
                  <a:gd name="T0" fmla="*/ 1 w 96"/>
                  <a:gd name="T1" fmla="*/ 133 h 133"/>
                  <a:gd name="T2" fmla="*/ 0 w 96"/>
                  <a:gd name="T3" fmla="*/ 117 h 133"/>
                  <a:gd name="T4" fmla="*/ 92 w 96"/>
                  <a:gd name="T5" fmla="*/ 0 h 133"/>
                  <a:gd name="T6" fmla="*/ 95 w 96"/>
                  <a:gd name="T7" fmla="*/ 6 h 133"/>
                  <a:gd name="T8" fmla="*/ 93 w 96"/>
                  <a:gd name="T9" fmla="*/ 9 h 133"/>
                  <a:gd name="T10" fmla="*/ 1 w 96"/>
                  <a:gd name="T11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133">
                    <a:moveTo>
                      <a:pt x="1" y="133"/>
                    </a:moveTo>
                    <a:cubicBezTo>
                      <a:pt x="0" y="128"/>
                      <a:pt x="0" y="123"/>
                      <a:pt x="0" y="117"/>
                    </a:cubicBezTo>
                    <a:cubicBezTo>
                      <a:pt x="12" y="63"/>
                      <a:pt x="41" y="23"/>
                      <a:pt x="92" y="0"/>
                    </a:cubicBezTo>
                    <a:cubicBezTo>
                      <a:pt x="95" y="2"/>
                      <a:pt x="96" y="4"/>
                      <a:pt x="95" y="6"/>
                    </a:cubicBezTo>
                    <a:cubicBezTo>
                      <a:pt x="94" y="8"/>
                      <a:pt x="94" y="9"/>
                      <a:pt x="93" y="9"/>
                    </a:cubicBezTo>
                    <a:cubicBezTo>
                      <a:pt x="61" y="50"/>
                      <a:pt x="42" y="99"/>
                      <a:pt x="1" y="133"/>
                    </a:cubicBezTo>
                    <a:close/>
                  </a:path>
                </a:pathLst>
              </a:custGeom>
              <a:solidFill>
                <a:srgbClr val="E792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3" name="Freeform 222"/>
              <p:cNvSpPr/>
              <p:nvPr/>
            </p:nvSpPr>
            <p:spPr bwMode="auto">
              <a:xfrm>
                <a:off x="7018" y="2973"/>
                <a:ext cx="56" cy="50"/>
              </a:xfrm>
              <a:custGeom>
                <a:avLst/>
                <a:gdLst>
                  <a:gd name="T0" fmla="*/ 4 w 74"/>
                  <a:gd name="T1" fmla="*/ 65 h 65"/>
                  <a:gd name="T2" fmla="*/ 3 w 74"/>
                  <a:gd name="T3" fmla="*/ 56 h 65"/>
                  <a:gd name="T4" fmla="*/ 16 w 74"/>
                  <a:gd name="T5" fmla="*/ 23 h 65"/>
                  <a:gd name="T6" fmla="*/ 58 w 74"/>
                  <a:gd name="T7" fmla="*/ 3 h 65"/>
                  <a:gd name="T8" fmla="*/ 74 w 74"/>
                  <a:gd name="T9" fmla="*/ 11 h 65"/>
                  <a:gd name="T10" fmla="*/ 4 w 74"/>
                  <a:gd name="T11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65">
                    <a:moveTo>
                      <a:pt x="4" y="65"/>
                    </a:moveTo>
                    <a:cubicBezTo>
                      <a:pt x="4" y="62"/>
                      <a:pt x="4" y="59"/>
                      <a:pt x="3" y="56"/>
                    </a:cubicBezTo>
                    <a:cubicBezTo>
                      <a:pt x="0" y="42"/>
                      <a:pt x="8" y="32"/>
                      <a:pt x="16" y="23"/>
                    </a:cubicBezTo>
                    <a:cubicBezTo>
                      <a:pt x="29" y="14"/>
                      <a:pt x="39" y="0"/>
                      <a:pt x="58" y="3"/>
                    </a:cubicBezTo>
                    <a:cubicBezTo>
                      <a:pt x="64" y="3"/>
                      <a:pt x="70" y="5"/>
                      <a:pt x="74" y="11"/>
                    </a:cubicBezTo>
                    <a:cubicBezTo>
                      <a:pt x="52" y="31"/>
                      <a:pt x="30" y="51"/>
                      <a:pt x="4" y="65"/>
                    </a:cubicBezTo>
                    <a:close/>
                  </a:path>
                </a:pathLst>
              </a:custGeom>
              <a:solidFill>
                <a:srgbClr val="B681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4" name="Freeform 223"/>
              <p:cNvSpPr/>
              <p:nvPr/>
            </p:nvSpPr>
            <p:spPr bwMode="auto">
              <a:xfrm>
                <a:off x="6827" y="3325"/>
                <a:ext cx="214" cy="159"/>
              </a:xfrm>
              <a:custGeom>
                <a:avLst/>
                <a:gdLst>
                  <a:gd name="T0" fmla="*/ 186 w 281"/>
                  <a:gd name="T1" fmla="*/ 12 h 208"/>
                  <a:gd name="T2" fmla="*/ 281 w 281"/>
                  <a:gd name="T3" fmla="*/ 68 h 208"/>
                  <a:gd name="T4" fmla="*/ 250 w 281"/>
                  <a:gd name="T5" fmla="*/ 70 h 208"/>
                  <a:gd name="T6" fmla="*/ 207 w 281"/>
                  <a:gd name="T7" fmla="*/ 96 h 208"/>
                  <a:gd name="T8" fmla="*/ 195 w 281"/>
                  <a:gd name="T9" fmla="*/ 113 h 208"/>
                  <a:gd name="T10" fmla="*/ 166 w 281"/>
                  <a:gd name="T11" fmla="*/ 154 h 208"/>
                  <a:gd name="T12" fmla="*/ 108 w 281"/>
                  <a:gd name="T13" fmla="*/ 177 h 208"/>
                  <a:gd name="T14" fmla="*/ 69 w 281"/>
                  <a:gd name="T15" fmla="*/ 189 h 208"/>
                  <a:gd name="T16" fmla="*/ 0 w 281"/>
                  <a:gd name="T17" fmla="*/ 159 h 208"/>
                  <a:gd name="T18" fmla="*/ 45 w 281"/>
                  <a:gd name="T19" fmla="*/ 136 h 208"/>
                  <a:gd name="T20" fmla="*/ 69 w 281"/>
                  <a:gd name="T21" fmla="*/ 133 h 208"/>
                  <a:gd name="T22" fmla="*/ 110 w 281"/>
                  <a:gd name="T23" fmla="*/ 153 h 208"/>
                  <a:gd name="T24" fmla="*/ 71 w 281"/>
                  <a:gd name="T25" fmla="*/ 136 h 208"/>
                  <a:gd name="T26" fmla="*/ 79 w 281"/>
                  <a:gd name="T27" fmla="*/ 114 h 208"/>
                  <a:gd name="T28" fmla="*/ 113 w 281"/>
                  <a:gd name="T29" fmla="*/ 73 h 208"/>
                  <a:gd name="T30" fmla="*/ 120 w 281"/>
                  <a:gd name="T31" fmla="*/ 66 h 208"/>
                  <a:gd name="T32" fmla="*/ 176 w 281"/>
                  <a:gd name="T33" fmla="*/ 83 h 208"/>
                  <a:gd name="T34" fmla="*/ 167 w 281"/>
                  <a:gd name="T35" fmla="*/ 55 h 208"/>
                  <a:gd name="T36" fmla="*/ 143 w 281"/>
                  <a:gd name="T37" fmla="*/ 26 h 208"/>
                  <a:gd name="T38" fmla="*/ 186 w 281"/>
                  <a:gd name="T39" fmla="*/ 12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1" h="208">
                    <a:moveTo>
                      <a:pt x="186" y="12"/>
                    </a:moveTo>
                    <a:cubicBezTo>
                      <a:pt x="214" y="36"/>
                      <a:pt x="241" y="61"/>
                      <a:pt x="281" y="68"/>
                    </a:cubicBezTo>
                    <a:cubicBezTo>
                      <a:pt x="269" y="76"/>
                      <a:pt x="259" y="73"/>
                      <a:pt x="250" y="70"/>
                    </a:cubicBezTo>
                    <a:cubicBezTo>
                      <a:pt x="227" y="64"/>
                      <a:pt x="211" y="70"/>
                      <a:pt x="207" y="96"/>
                    </a:cubicBezTo>
                    <a:cubicBezTo>
                      <a:pt x="206" y="104"/>
                      <a:pt x="201" y="112"/>
                      <a:pt x="195" y="113"/>
                    </a:cubicBezTo>
                    <a:cubicBezTo>
                      <a:pt x="171" y="118"/>
                      <a:pt x="162" y="128"/>
                      <a:pt x="166" y="154"/>
                    </a:cubicBezTo>
                    <a:cubicBezTo>
                      <a:pt x="169" y="170"/>
                      <a:pt x="122" y="187"/>
                      <a:pt x="108" y="177"/>
                    </a:cubicBezTo>
                    <a:cubicBezTo>
                      <a:pt x="89" y="164"/>
                      <a:pt x="73" y="154"/>
                      <a:pt x="69" y="189"/>
                    </a:cubicBezTo>
                    <a:cubicBezTo>
                      <a:pt x="44" y="208"/>
                      <a:pt x="18" y="197"/>
                      <a:pt x="0" y="159"/>
                    </a:cubicBezTo>
                    <a:cubicBezTo>
                      <a:pt x="10" y="142"/>
                      <a:pt x="39" y="162"/>
                      <a:pt x="45" y="136"/>
                    </a:cubicBezTo>
                    <a:cubicBezTo>
                      <a:pt x="52" y="128"/>
                      <a:pt x="60" y="127"/>
                      <a:pt x="69" y="133"/>
                    </a:cubicBezTo>
                    <a:cubicBezTo>
                      <a:pt x="78" y="150"/>
                      <a:pt x="94" y="151"/>
                      <a:pt x="110" y="153"/>
                    </a:cubicBezTo>
                    <a:cubicBezTo>
                      <a:pt x="96" y="149"/>
                      <a:pt x="80" y="150"/>
                      <a:pt x="71" y="136"/>
                    </a:cubicBezTo>
                    <a:cubicBezTo>
                      <a:pt x="64" y="125"/>
                      <a:pt x="72" y="114"/>
                      <a:pt x="79" y="114"/>
                    </a:cubicBezTo>
                    <a:cubicBezTo>
                      <a:pt x="108" y="114"/>
                      <a:pt x="108" y="92"/>
                      <a:pt x="113" y="73"/>
                    </a:cubicBezTo>
                    <a:cubicBezTo>
                      <a:pt x="115" y="70"/>
                      <a:pt x="117" y="68"/>
                      <a:pt x="120" y="66"/>
                    </a:cubicBezTo>
                    <a:cubicBezTo>
                      <a:pt x="148" y="59"/>
                      <a:pt x="148" y="59"/>
                      <a:pt x="176" y="83"/>
                    </a:cubicBezTo>
                    <a:cubicBezTo>
                      <a:pt x="183" y="70"/>
                      <a:pt x="178" y="59"/>
                      <a:pt x="167" y="55"/>
                    </a:cubicBezTo>
                    <a:cubicBezTo>
                      <a:pt x="152" y="50"/>
                      <a:pt x="134" y="47"/>
                      <a:pt x="143" y="26"/>
                    </a:cubicBezTo>
                    <a:cubicBezTo>
                      <a:pt x="151" y="8"/>
                      <a:pt x="166" y="0"/>
                      <a:pt x="186" y="12"/>
                    </a:cubicBezTo>
                    <a:close/>
                  </a:path>
                </a:pathLst>
              </a:custGeom>
              <a:solidFill>
                <a:srgbClr val="BE6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5" name="Freeform 224"/>
              <p:cNvSpPr/>
              <p:nvPr/>
            </p:nvSpPr>
            <p:spPr bwMode="auto">
              <a:xfrm>
                <a:off x="6876" y="3242"/>
                <a:ext cx="115" cy="168"/>
              </a:xfrm>
              <a:custGeom>
                <a:avLst/>
                <a:gdLst>
                  <a:gd name="T0" fmla="*/ 121 w 151"/>
                  <a:gd name="T1" fmla="*/ 122 h 221"/>
                  <a:gd name="T2" fmla="*/ 89 w 151"/>
                  <a:gd name="T3" fmla="*/ 131 h 221"/>
                  <a:gd name="T4" fmla="*/ 83 w 151"/>
                  <a:gd name="T5" fmla="*/ 148 h 221"/>
                  <a:gd name="T6" fmla="*/ 97 w 151"/>
                  <a:gd name="T7" fmla="*/ 150 h 221"/>
                  <a:gd name="T8" fmla="*/ 122 w 151"/>
                  <a:gd name="T9" fmla="*/ 170 h 221"/>
                  <a:gd name="T10" fmla="*/ 123 w 151"/>
                  <a:gd name="T11" fmla="*/ 205 h 221"/>
                  <a:gd name="T12" fmla="*/ 92 w 151"/>
                  <a:gd name="T13" fmla="*/ 193 h 221"/>
                  <a:gd name="T14" fmla="*/ 57 w 151"/>
                  <a:gd name="T15" fmla="*/ 181 h 221"/>
                  <a:gd name="T16" fmla="*/ 47 w 151"/>
                  <a:gd name="T17" fmla="*/ 120 h 221"/>
                  <a:gd name="T18" fmla="*/ 26 w 151"/>
                  <a:gd name="T19" fmla="*/ 95 h 221"/>
                  <a:gd name="T20" fmla="*/ 2 w 151"/>
                  <a:gd name="T21" fmla="*/ 84 h 221"/>
                  <a:gd name="T22" fmla="*/ 17 w 151"/>
                  <a:gd name="T23" fmla="*/ 59 h 221"/>
                  <a:gd name="T24" fmla="*/ 40 w 151"/>
                  <a:gd name="T25" fmla="*/ 38 h 221"/>
                  <a:gd name="T26" fmla="*/ 85 w 151"/>
                  <a:gd name="T27" fmla="*/ 1 h 221"/>
                  <a:gd name="T28" fmla="*/ 101 w 151"/>
                  <a:gd name="T29" fmla="*/ 6 h 221"/>
                  <a:gd name="T30" fmla="*/ 107 w 151"/>
                  <a:gd name="T31" fmla="*/ 33 h 221"/>
                  <a:gd name="T32" fmla="*/ 112 w 151"/>
                  <a:gd name="T33" fmla="*/ 47 h 221"/>
                  <a:gd name="T34" fmla="*/ 151 w 151"/>
                  <a:gd name="T35" fmla="*/ 121 h 221"/>
                  <a:gd name="T36" fmla="*/ 121 w 151"/>
                  <a:gd name="T37" fmla="*/ 122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1" h="221">
                    <a:moveTo>
                      <a:pt x="121" y="122"/>
                    </a:moveTo>
                    <a:cubicBezTo>
                      <a:pt x="110" y="125"/>
                      <a:pt x="99" y="127"/>
                      <a:pt x="89" y="131"/>
                    </a:cubicBezTo>
                    <a:cubicBezTo>
                      <a:pt x="83" y="134"/>
                      <a:pt x="81" y="141"/>
                      <a:pt x="83" y="148"/>
                    </a:cubicBezTo>
                    <a:cubicBezTo>
                      <a:pt x="85" y="159"/>
                      <a:pt x="92" y="151"/>
                      <a:pt x="97" y="150"/>
                    </a:cubicBezTo>
                    <a:cubicBezTo>
                      <a:pt x="116" y="142"/>
                      <a:pt x="116" y="160"/>
                      <a:pt x="122" y="170"/>
                    </a:cubicBezTo>
                    <a:cubicBezTo>
                      <a:pt x="128" y="181"/>
                      <a:pt x="133" y="195"/>
                      <a:pt x="123" y="205"/>
                    </a:cubicBezTo>
                    <a:cubicBezTo>
                      <a:pt x="107" y="221"/>
                      <a:pt x="95" y="205"/>
                      <a:pt x="92" y="193"/>
                    </a:cubicBezTo>
                    <a:cubicBezTo>
                      <a:pt x="86" y="168"/>
                      <a:pt x="71" y="178"/>
                      <a:pt x="57" y="181"/>
                    </a:cubicBezTo>
                    <a:cubicBezTo>
                      <a:pt x="38" y="163"/>
                      <a:pt x="45" y="141"/>
                      <a:pt x="47" y="120"/>
                    </a:cubicBezTo>
                    <a:cubicBezTo>
                      <a:pt x="49" y="104"/>
                      <a:pt x="49" y="90"/>
                      <a:pt x="26" y="95"/>
                    </a:cubicBezTo>
                    <a:cubicBezTo>
                      <a:pt x="16" y="97"/>
                      <a:pt x="5" y="97"/>
                      <a:pt x="2" y="84"/>
                    </a:cubicBezTo>
                    <a:cubicBezTo>
                      <a:pt x="0" y="72"/>
                      <a:pt x="8" y="64"/>
                      <a:pt x="17" y="59"/>
                    </a:cubicBezTo>
                    <a:cubicBezTo>
                      <a:pt x="26" y="53"/>
                      <a:pt x="41" y="55"/>
                      <a:pt x="40" y="38"/>
                    </a:cubicBezTo>
                    <a:cubicBezTo>
                      <a:pt x="42" y="9"/>
                      <a:pt x="66" y="8"/>
                      <a:pt x="85" y="1"/>
                    </a:cubicBezTo>
                    <a:cubicBezTo>
                      <a:pt x="91" y="0"/>
                      <a:pt x="96" y="2"/>
                      <a:pt x="101" y="6"/>
                    </a:cubicBezTo>
                    <a:cubicBezTo>
                      <a:pt x="106" y="14"/>
                      <a:pt x="106" y="24"/>
                      <a:pt x="107" y="33"/>
                    </a:cubicBezTo>
                    <a:cubicBezTo>
                      <a:pt x="107" y="38"/>
                      <a:pt x="107" y="45"/>
                      <a:pt x="112" y="47"/>
                    </a:cubicBezTo>
                    <a:cubicBezTo>
                      <a:pt x="149" y="59"/>
                      <a:pt x="145" y="93"/>
                      <a:pt x="151" y="121"/>
                    </a:cubicBezTo>
                    <a:cubicBezTo>
                      <a:pt x="141" y="121"/>
                      <a:pt x="131" y="122"/>
                      <a:pt x="121" y="122"/>
                    </a:cubicBezTo>
                    <a:close/>
                  </a:path>
                </a:pathLst>
              </a:custGeom>
              <a:solidFill>
                <a:srgbClr val="8C43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6" name="Freeform 225"/>
              <p:cNvSpPr/>
              <p:nvPr/>
            </p:nvSpPr>
            <p:spPr bwMode="auto">
              <a:xfrm>
                <a:off x="6915" y="3170"/>
                <a:ext cx="148" cy="174"/>
              </a:xfrm>
              <a:custGeom>
                <a:avLst/>
                <a:gdLst>
                  <a:gd name="T0" fmla="*/ 100 w 195"/>
                  <a:gd name="T1" fmla="*/ 216 h 230"/>
                  <a:gd name="T2" fmla="*/ 80 w 195"/>
                  <a:gd name="T3" fmla="*/ 163 h 230"/>
                  <a:gd name="T4" fmla="*/ 60 w 195"/>
                  <a:gd name="T5" fmla="*/ 155 h 230"/>
                  <a:gd name="T6" fmla="*/ 47 w 195"/>
                  <a:gd name="T7" fmla="*/ 132 h 230"/>
                  <a:gd name="T8" fmla="*/ 46 w 195"/>
                  <a:gd name="T9" fmla="*/ 100 h 230"/>
                  <a:gd name="T10" fmla="*/ 31 w 195"/>
                  <a:gd name="T11" fmla="*/ 101 h 230"/>
                  <a:gd name="T12" fmla="*/ 2 w 195"/>
                  <a:gd name="T13" fmla="*/ 43 h 230"/>
                  <a:gd name="T14" fmla="*/ 0 w 195"/>
                  <a:gd name="T15" fmla="*/ 38 h 230"/>
                  <a:gd name="T16" fmla="*/ 6 w 195"/>
                  <a:gd name="T17" fmla="*/ 24 h 230"/>
                  <a:gd name="T18" fmla="*/ 21 w 195"/>
                  <a:gd name="T19" fmla="*/ 3 h 230"/>
                  <a:gd name="T20" fmla="*/ 31 w 195"/>
                  <a:gd name="T21" fmla="*/ 28 h 230"/>
                  <a:gd name="T22" fmla="*/ 67 w 195"/>
                  <a:gd name="T23" fmla="*/ 58 h 230"/>
                  <a:gd name="T24" fmla="*/ 95 w 195"/>
                  <a:gd name="T25" fmla="*/ 80 h 230"/>
                  <a:gd name="T26" fmla="*/ 143 w 195"/>
                  <a:gd name="T27" fmla="*/ 110 h 230"/>
                  <a:gd name="T28" fmla="*/ 172 w 195"/>
                  <a:gd name="T29" fmla="*/ 102 h 230"/>
                  <a:gd name="T30" fmla="*/ 193 w 195"/>
                  <a:gd name="T31" fmla="*/ 116 h 230"/>
                  <a:gd name="T32" fmla="*/ 185 w 195"/>
                  <a:gd name="T33" fmla="*/ 124 h 230"/>
                  <a:gd name="T34" fmla="*/ 170 w 195"/>
                  <a:gd name="T35" fmla="*/ 124 h 230"/>
                  <a:gd name="T36" fmla="*/ 109 w 195"/>
                  <a:gd name="T37" fmla="*/ 169 h 230"/>
                  <a:gd name="T38" fmla="*/ 167 w 195"/>
                  <a:gd name="T39" fmla="*/ 201 h 230"/>
                  <a:gd name="T40" fmla="*/ 192 w 195"/>
                  <a:gd name="T41" fmla="*/ 203 h 230"/>
                  <a:gd name="T42" fmla="*/ 100 w 195"/>
                  <a:gd name="T43" fmla="*/ 216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5" h="230">
                    <a:moveTo>
                      <a:pt x="100" y="216"/>
                    </a:moveTo>
                    <a:cubicBezTo>
                      <a:pt x="92" y="199"/>
                      <a:pt x="67" y="190"/>
                      <a:pt x="80" y="163"/>
                    </a:cubicBezTo>
                    <a:cubicBezTo>
                      <a:pt x="84" y="155"/>
                      <a:pt x="68" y="155"/>
                      <a:pt x="60" y="155"/>
                    </a:cubicBezTo>
                    <a:cubicBezTo>
                      <a:pt x="41" y="155"/>
                      <a:pt x="37" y="148"/>
                      <a:pt x="47" y="132"/>
                    </a:cubicBezTo>
                    <a:cubicBezTo>
                      <a:pt x="54" y="121"/>
                      <a:pt x="67" y="111"/>
                      <a:pt x="46" y="100"/>
                    </a:cubicBezTo>
                    <a:cubicBezTo>
                      <a:pt x="41" y="101"/>
                      <a:pt x="36" y="101"/>
                      <a:pt x="31" y="101"/>
                    </a:cubicBezTo>
                    <a:cubicBezTo>
                      <a:pt x="0" y="92"/>
                      <a:pt x="22" y="57"/>
                      <a:pt x="2" y="43"/>
                    </a:cubicBezTo>
                    <a:cubicBezTo>
                      <a:pt x="1" y="41"/>
                      <a:pt x="1" y="40"/>
                      <a:pt x="0" y="38"/>
                    </a:cubicBezTo>
                    <a:cubicBezTo>
                      <a:pt x="2" y="34"/>
                      <a:pt x="4" y="29"/>
                      <a:pt x="6" y="24"/>
                    </a:cubicBezTo>
                    <a:cubicBezTo>
                      <a:pt x="10" y="16"/>
                      <a:pt x="5" y="0"/>
                      <a:pt x="21" y="3"/>
                    </a:cubicBezTo>
                    <a:cubicBezTo>
                      <a:pt x="35" y="5"/>
                      <a:pt x="30" y="19"/>
                      <a:pt x="31" y="28"/>
                    </a:cubicBezTo>
                    <a:cubicBezTo>
                      <a:pt x="33" y="51"/>
                      <a:pt x="25" y="81"/>
                      <a:pt x="67" y="58"/>
                    </a:cubicBezTo>
                    <a:cubicBezTo>
                      <a:pt x="79" y="51"/>
                      <a:pt x="98" y="66"/>
                      <a:pt x="95" y="80"/>
                    </a:cubicBezTo>
                    <a:cubicBezTo>
                      <a:pt x="85" y="135"/>
                      <a:pt x="119" y="113"/>
                      <a:pt x="143" y="110"/>
                    </a:cubicBezTo>
                    <a:cubicBezTo>
                      <a:pt x="153" y="109"/>
                      <a:pt x="162" y="104"/>
                      <a:pt x="172" y="102"/>
                    </a:cubicBezTo>
                    <a:cubicBezTo>
                      <a:pt x="183" y="99"/>
                      <a:pt x="192" y="102"/>
                      <a:pt x="193" y="116"/>
                    </a:cubicBezTo>
                    <a:cubicBezTo>
                      <a:pt x="195" y="123"/>
                      <a:pt x="192" y="126"/>
                      <a:pt x="185" y="124"/>
                    </a:cubicBezTo>
                    <a:cubicBezTo>
                      <a:pt x="180" y="124"/>
                      <a:pt x="175" y="124"/>
                      <a:pt x="170" y="124"/>
                    </a:cubicBezTo>
                    <a:cubicBezTo>
                      <a:pt x="139" y="125"/>
                      <a:pt x="109" y="141"/>
                      <a:pt x="109" y="169"/>
                    </a:cubicBezTo>
                    <a:cubicBezTo>
                      <a:pt x="109" y="190"/>
                      <a:pt x="142" y="199"/>
                      <a:pt x="167" y="201"/>
                    </a:cubicBezTo>
                    <a:cubicBezTo>
                      <a:pt x="174" y="201"/>
                      <a:pt x="180" y="202"/>
                      <a:pt x="192" y="203"/>
                    </a:cubicBezTo>
                    <a:cubicBezTo>
                      <a:pt x="160" y="230"/>
                      <a:pt x="127" y="200"/>
                      <a:pt x="100" y="216"/>
                    </a:cubicBezTo>
                    <a:close/>
                  </a:path>
                </a:pathLst>
              </a:custGeom>
              <a:solidFill>
                <a:srgbClr val="DA70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7" name="Freeform 226"/>
              <p:cNvSpPr/>
              <p:nvPr/>
            </p:nvSpPr>
            <p:spPr bwMode="auto">
              <a:xfrm>
                <a:off x="7022" y="3234"/>
                <a:ext cx="102" cy="95"/>
              </a:xfrm>
              <a:custGeom>
                <a:avLst/>
                <a:gdLst>
                  <a:gd name="T0" fmla="*/ 45 w 135"/>
                  <a:gd name="T1" fmla="*/ 39 h 124"/>
                  <a:gd name="T2" fmla="*/ 53 w 135"/>
                  <a:gd name="T3" fmla="*/ 31 h 124"/>
                  <a:gd name="T4" fmla="*/ 123 w 135"/>
                  <a:gd name="T5" fmla="*/ 0 h 124"/>
                  <a:gd name="T6" fmla="*/ 130 w 135"/>
                  <a:gd name="T7" fmla="*/ 108 h 124"/>
                  <a:gd name="T8" fmla="*/ 58 w 135"/>
                  <a:gd name="T9" fmla="*/ 104 h 124"/>
                  <a:gd name="T10" fmla="*/ 47 w 135"/>
                  <a:gd name="T11" fmla="*/ 102 h 124"/>
                  <a:gd name="T12" fmla="*/ 3 w 135"/>
                  <a:gd name="T13" fmla="*/ 88 h 124"/>
                  <a:gd name="T14" fmla="*/ 40 w 135"/>
                  <a:gd name="T15" fmla="*/ 44 h 124"/>
                  <a:gd name="T16" fmla="*/ 45 w 135"/>
                  <a:gd name="T17" fmla="*/ 39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5" h="124">
                    <a:moveTo>
                      <a:pt x="45" y="39"/>
                    </a:moveTo>
                    <a:cubicBezTo>
                      <a:pt x="48" y="36"/>
                      <a:pt x="51" y="34"/>
                      <a:pt x="53" y="31"/>
                    </a:cubicBezTo>
                    <a:cubicBezTo>
                      <a:pt x="76" y="20"/>
                      <a:pt x="105" y="24"/>
                      <a:pt x="123" y="0"/>
                    </a:cubicBezTo>
                    <a:cubicBezTo>
                      <a:pt x="117" y="37"/>
                      <a:pt x="135" y="72"/>
                      <a:pt x="130" y="108"/>
                    </a:cubicBezTo>
                    <a:cubicBezTo>
                      <a:pt x="106" y="114"/>
                      <a:pt x="81" y="124"/>
                      <a:pt x="58" y="104"/>
                    </a:cubicBezTo>
                    <a:cubicBezTo>
                      <a:pt x="55" y="102"/>
                      <a:pt x="50" y="101"/>
                      <a:pt x="47" y="102"/>
                    </a:cubicBezTo>
                    <a:cubicBezTo>
                      <a:pt x="29" y="107"/>
                      <a:pt x="6" y="116"/>
                      <a:pt x="3" y="88"/>
                    </a:cubicBezTo>
                    <a:cubicBezTo>
                      <a:pt x="0" y="66"/>
                      <a:pt x="13" y="46"/>
                      <a:pt x="40" y="44"/>
                    </a:cubicBezTo>
                    <a:cubicBezTo>
                      <a:pt x="42" y="43"/>
                      <a:pt x="44" y="40"/>
                      <a:pt x="45" y="39"/>
                    </a:cubicBezTo>
                    <a:close/>
                  </a:path>
                </a:pathLst>
              </a:custGeom>
              <a:solidFill>
                <a:srgbClr val="EDB6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8" name="Freeform 227"/>
              <p:cNvSpPr/>
              <p:nvPr/>
            </p:nvSpPr>
            <p:spPr bwMode="auto">
              <a:xfrm>
                <a:off x="6800" y="3444"/>
                <a:ext cx="89" cy="132"/>
              </a:xfrm>
              <a:custGeom>
                <a:avLst/>
                <a:gdLst>
                  <a:gd name="T0" fmla="*/ 36 w 116"/>
                  <a:gd name="T1" fmla="*/ 1 h 173"/>
                  <a:gd name="T2" fmla="*/ 104 w 116"/>
                  <a:gd name="T3" fmla="*/ 33 h 173"/>
                  <a:gd name="T4" fmla="*/ 107 w 116"/>
                  <a:gd name="T5" fmla="*/ 57 h 173"/>
                  <a:gd name="T6" fmla="*/ 97 w 116"/>
                  <a:gd name="T7" fmla="*/ 173 h 173"/>
                  <a:gd name="T8" fmla="*/ 83 w 116"/>
                  <a:gd name="T9" fmla="*/ 173 h 173"/>
                  <a:gd name="T10" fmla="*/ 56 w 116"/>
                  <a:gd name="T11" fmla="*/ 92 h 173"/>
                  <a:gd name="T12" fmla="*/ 18 w 116"/>
                  <a:gd name="T13" fmla="*/ 67 h 173"/>
                  <a:gd name="T14" fmla="*/ 7 w 116"/>
                  <a:gd name="T15" fmla="*/ 67 h 173"/>
                  <a:gd name="T16" fmla="*/ 0 w 116"/>
                  <a:gd name="T17" fmla="*/ 58 h 173"/>
                  <a:gd name="T18" fmla="*/ 31 w 116"/>
                  <a:gd name="T19" fmla="*/ 0 h 173"/>
                  <a:gd name="T20" fmla="*/ 36 w 116"/>
                  <a:gd name="T21" fmla="*/ 1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6" h="173">
                    <a:moveTo>
                      <a:pt x="36" y="1"/>
                    </a:moveTo>
                    <a:cubicBezTo>
                      <a:pt x="55" y="20"/>
                      <a:pt x="72" y="43"/>
                      <a:pt x="104" y="33"/>
                    </a:cubicBezTo>
                    <a:cubicBezTo>
                      <a:pt x="108" y="40"/>
                      <a:pt x="116" y="50"/>
                      <a:pt x="107" y="57"/>
                    </a:cubicBezTo>
                    <a:cubicBezTo>
                      <a:pt x="60" y="92"/>
                      <a:pt x="88" y="134"/>
                      <a:pt x="97" y="173"/>
                    </a:cubicBezTo>
                    <a:cubicBezTo>
                      <a:pt x="92" y="173"/>
                      <a:pt x="87" y="173"/>
                      <a:pt x="83" y="173"/>
                    </a:cubicBezTo>
                    <a:cubicBezTo>
                      <a:pt x="61" y="150"/>
                      <a:pt x="57" y="122"/>
                      <a:pt x="56" y="92"/>
                    </a:cubicBezTo>
                    <a:cubicBezTo>
                      <a:pt x="55" y="52"/>
                      <a:pt x="55" y="52"/>
                      <a:pt x="18" y="67"/>
                    </a:cubicBezTo>
                    <a:cubicBezTo>
                      <a:pt x="14" y="69"/>
                      <a:pt x="10" y="68"/>
                      <a:pt x="7" y="67"/>
                    </a:cubicBezTo>
                    <a:cubicBezTo>
                      <a:pt x="3" y="65"/>
                      <a:pt x="1" y="62"/>
                      <a:pt x="0" y="58"/>
                    </a:cubicBezTo>
                    <a:cubicBezTo>
                      <a:pt x="6" y="37"/>
                      <a:pt x="7" y="12"/>
                      <a:pt x="31" y="0"/>
                    </a:cubicBezTo>
                    <a:cubicBezTo>
                      <a:pt x="32" y="0"/>
                      <a:pt x="34" y="1"/>
                      <a:pt x="36" y="1"/>
                    </a:cubicBezTo>
                    <a:close/>
                  </a:path>
                </a:pathLst>
              </a:custGeom>
              <a:solidFill>
                <a:srgbClr val="E48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9" name="Freeform 228"/>
              <p:cNvSpPr/>
              <p:nvPr/>
            </p:nvSpPr>
            <p:spPr bwMode="auto">
              <a:xfrm>
                <a:off x="5684" y="1549"/>
                <a:ext cx="64" cy="71"/>
              </a:xfrm>
              <a:custGeom>
                <a:avLst/>
                <a:gdLst>
                  <a:gd name="T0" fmla="*/ 7 w 84"/>
                  <a:gd name="T1" fmla="*/ 41 h 94"/>
                  <a:gd name="T2" fmla="*/ 68 w 84"/>
                  <a:gd name="T3" fmla="*/ 6 h 94"/>
                  <a:gd name="T4" fmla="*/ 84 w 84"/>
                  <a:gd name="T5" fmla="*/ 26 h 94"/>
                  <a:gd name="T6" fmla="*/ 47 w 84"/>
                  <a:gd name="T7" fmla="*/ 69 h 94"/>
                  <a:gd name="T8" fmla="*/ 15 w 84"/>
                  <a:gd name="T9" fmla="*/ 90 h 94"/>
                  <a:gd name="T10" fmla="*/ 7 w 84"/>
                  <a:gd name="T11" fmla="*/ 56 h 94"/>
                  <a:gd name="T12" fmla="*/ 7 w 84"/>
                  <a:gd name="T13" fmla="*/ 4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" h="94">
                    <a:moveTo>
                      <a:pt x="7" y="41"/>
                    </a:moveTo>
                    <a:cubicBezTo>
                      <a:pt x="18" y="13"/>
                      <a:pt x="49" y="19"/>
                      <a:pt x="68" y="6"/>
                    </a:cubicBezTo>
                    <a:cubicBezTo>
                      <a:pt x="77" y="0"/>
                      <a:pt x="83" y="15"/>
                      <a:pt x="84" y="26"/>
                    </a:cubicBezTo>
                    <a:cubicBezTo>
                      <a:pt x="72" y="40"/>
                      <a:pt x="58" y="54"/>
                      <a:pt x="47" y="69"/>
                    </a:cubicBezTo>
                    <a:cubicBezTo>
                      <a:pt x="39" y="81"/>
                      <a:pt x="29" y="94"/>
                      <a:pt x="15" y="90"/>
                    </a:cubicBezTo>
                    <a:cubicBezTo>
                      <a:pt x="0" y="85"/>
                      <a:pt x="9" y="68"/>
                      <a:pt x="7" y="56"/>
                    </a:cubicBezTo>
                    <a:cubicBezTo>
                      <a:pt x="6" y="51"/>
                      <a:pt x="7" y="46"/>
                      <a:pt x="7" y="41"/>
                    </a:cubicBezTo>
                    <a:close/>
                  </a:path>
                </a:pathLst>
              </a:custGeom>
              <a:solidFill>
                <a:srgbClr val="F4E6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0" name="Freeform 229"/>
              <p:cNvSpPr/>
              <p:nvPr/>
            </p:nvSpPr>
            <p:spPr bwMode="auto">
              <a:xfrm>
                <a:off x="6667" y="1087"/>
                <a:ext cx="159" cy="116"/>
              </a:xfrm>
              <a:custGeom>
                <a:avLst/>
                <a:gdLst>
                  <a:gd name="T0" fmla="*/ 202 w 209"/>
                  <a:gd name="T1" fmla="*/ 0 h 152"/>
                  <a:gd name="T2" fmla="*/ 209 w 209"/>
                  <a:gd name="T3" fmla="*/ 47 h 152"/>
                  <a:gd name="T4" fmla="*/ 178 w 209"/>
                  <a:gd name="T5" fmla="*/ 45 h 152"/>
                  <a:gd name="T6" fmla="*/ 187 w 209"/>
                  <a:gd name="T7" fmla="*/ 92 h 152"/>
                  <a:gd name="T8" fmla="*/ 195 w 209"/>
                  <a:gd name="T9" fmla="*/ 115 h 152"/>
                  <a:gd name="T10" fmla="*/ 102 w 209"/>
                  <a:gd name="T11" fmla="*/ 138 h 152"/>
                  <a:gd name="T12" fmla="*/ 54 w 209"/>
                  <a:gd name="T13" fmla="*/ 140 h 152"/>
                  <a:gd name="T14" fmla="*/ 23 w 209"/>
                  <a:gd name="T15" fmla="*/ 121 h 152"/>
                  <a:gd name="T16" fmla="*/ 9 w 209"/>
                  <a:gd name="T17" fmla="*/ 92 h 152"/>
                  <a:gd name="T18" fmla="*/ 89 w 209"/>
                  <a:gd name="T19" fmla="*/ 66 h 152"/>
                  <a:gd name="T20" fmla="*/ 154 w 209"/>
                  <a:gd name="T21" fmla="*/ 91 h 152"/>
                  <a:gd name="T22" fmla="*/ 202 w 209"/>
                  <a:gd name="T2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9" h="152">
                    <a:moveTo>
                      <a:pt x="202" y="0"/>
                    </a:moveTo>
                    <a:cubicBezTo>
                      <a:pt x="204" y="15"/>
                      <a:pt x="207" y="31"/>
                      <a:pt x="209" y="47"/>
                    </a:cubicBezTo>
                    <a:cubicBezTo>
                      <a:pt x="196" y="56"/>
                      <a:pt x="188" y="20"/>
                      <a:pt x="178" y="45"/>
                    </a:cubicBezTo>
                    <a:cubicBezTo>
                      <a:pt x="171" y="61"/>
                      <a:pt x="159" y="81"/>
                      <a:pt x="187" y="92"/>
                    </a:cubicBezTo>
                    <a:cubicBezTo>
                      <a:pt x="190" y="100"/>
                      <a:pt x="175" y="113"/>
                      <a:pt x="195" y="115"/>
                    </a:cubicBezTo>
                    <a:cubicBezTo>
                      <a:pt x="167" y="133"/>
                      <a:pt x="128" y="109"/>
                      <a:pt x="102" y="138"/>
                    </a:cubicBezTo>
                    <a:cubicBezTo>
                      <a:pt x="87" y="152"/>
                      <a:pt x="70" y="149"/>
                      <a:pt x="54" y="140"/>
                    </a:cubicBezTo>
                    <a:cubicBezTo>
                      <a:pt x="45" y="131"/>
                      <a:pt x="33" y="127"/>
                      <a:pt x="23" y="121"/>
                    </a:cubicBezTo>
                    <a:cubicBezTo>
                      <a:pt x="12" y="115"/>
                      <a:pt x="0" y="108"/>
                      <a:pt x="9" y="92"/>
                    </a:cubicBezTo>
                    <a:cubicBezTo>
                      <a:pt x="36" y="84"/>
                      <a:pt x="63" y="77"/>
                      <a:pt x="89" y="66"/>
                    </a:cubicBezTo>
                    <a:cubicBezTo>
                      <a:pt x="101" y="60"/>
                      <a:pt x="139" y="57"/>
                      <a:pt x="154" y="91"/>
                    </a:cubicBezTo>
                    <a:cubicBezTo>
                      <a:pt x="156" y="48"/>
                      <a:pt x="176" y="22"/>
                      <a:pt x="202" y="0"/>
                    </a:cubicBezTo>
                    <a:close/>
                  </a:path>
                </a:pathLst>
              </a:custGeom>
              <a:solidFill>
                <a:srgbClr val="DF91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1" name="Freeform 230"/>
              <p:cNvSpPr/>
              <p:nvPr/>
            </p:nvSpPr>
            <p:spPr bwMode="auto">
              <a:xfrm>
                <a:off x="6573" y="986"/>
                <a:ext cx="88" cy="169"/>
              </a:xfrm>
              <a:custGeom>
                <a:avLst/>
                <a:gdLst>
                  <a:gd name="T0" fmla="*/ 81 w 116"/>
                  <a:gd name="T1" fmla="*/ 47 h 222"/>
                  <a:gd name="T2" fmla="*/ 79 w 116"/>
                  <a:gd name="T3" fmla="*/ 0 h 222"/>
                  <a:gd name="T4" fmla="*/ 95 w 116"/>
                  <a:gd name="T5" fmla="*/ 217 h 222"/>
                  <a:gd name="T6" fmla="*/ 71 w 116"/>
                  <a:gd name="T7" fmla="*/ 210 h 222"/>
                  <a:gd name="T8" fmla="*/ 42 w 116"/>
                  <a:gd name="T9" fmla="*/ 202 h 222"/>
                  <a:gd name="T10" fmla="*/ 2 w 116"/>
                  <a:gd name="T11" fmla="*/ 166 h 222"/>
                  <a:gd name="T12" fmla="*/ 36 w 116"/>
                  <a:gd name="T13" fmla="*/ 133 h 222"/>
                  <a:gd name="T14" fmla="*/ 81 w 116"/>
                  <a:gd name="T15" fmla="*/ 47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6" h="222">
                    <a:moveTo>
                      <a:pt x="81" y="47"/>
                    </a:moveTo>
                    <a:cubicBezTo>
                      <a:pt x="90" y="31"/>
                      <a:pt x="60" y="17"/>
                      <a:pt x="79" y="0"/>
                    </a:cubicBezTo>
                    <a:cubicBezTo>
                      <a:pt x="108" y="71"/>
                      <a:pt x="116" y="143"/>
                      <a:pt x="95" y="217"/>
                    </a:cubicBezTo>
                    <a:cubicBezTo>
                      <a:pt x="85" y="222"/>
                      <a:pt x="79" y="213"/>
                      <a:pt x="71" y="210"/>
                    </a:cubicBezTo>
                    <a:cubicBezTo>
                      <a:pt x="62" y="207"/>
                      <a:pt x="52" y="203"/>
                      <a:pt x="42" y="202"/>
                    </a:cubicBezTo>
                    <a:cubicBezTo>
                      <a:pt x="18" y="201"/>
                      <a:pt x="4" y="191"/>
                      <a:pt x="2" y="166"/>
                    </a:cubicBezTo>
                    <a:cubicBezTo>
                      <a:pt x="0" y="140"/>
                      <a:pt x="19" y="138"/>
                      <a:pt x="36" y="133"/>
                    </a:cubicBezTo>
                    <a:cubicBezTo>
                      <a:pt x="83" y="118"/>
                      <a:pt x="95" y="95"/>
                      <a:pt x="81" y="47"/>
                    </a:cubicBezTo>
                    <a:close/>
                  </a:path>
                </a:pathLst>
              </a:custGeom>
              <a:solidFill>
                <a:srgbClr val="F0A8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2" name="Freeform 231"/>
              <p:cNvSpPr/>
              <p:nvPr/>
            </p:nvSpPr>
            <p:spPr bwMode="auto">
              <a:xfrm>
                <a:off x="6575" y="1157"/>
                <a:ext cx="135" cy="97"/>
              </a:xfrm>
              <a:custGeom>
                <a:avLst/>
                <a:gdLst>
                  <a:gd name="T0" fmla="*/ 131 w 178"/>
                  <a:gd name="T1" fmla="*/ 0 h 127"/>
                  <a:gd name="T2" fmla="*/ 178 w 178"/>
                  <a:gd name="T3" fmla="*/ 38 h 127"/>
                  <a:gd name="T4" fmla="*/ 146 w 178"/>
                  <a:gd name="T5" fmla="*/ 60 h 127"/>
                  <a:gd name="T6" fmla="*/ 117 w 178"/>
                  <a:gd name="T7" fmla="*/ 68 h 127"/>
                  <a:gd name="T8" fmla="*/ 102 w 178"/>
                  <a:gd name="T9" fmla="*/ 98 h 127"/>
                  <a:gd name="T10" fmla="*/ 87 w 178"/>
                  <a:gd name="T11" fmla="*/ 127 h 127"/>
                  <a:gd name="T12" fmla="*/ 52 w 178"/>
                  <a:gd name="T13" fmla="*/ 101 h 127"/>
                  <a:gd name="T14" fmla="*/ 16 w 178"/>
                  <a:gd name="T15" fmla="*/ 85 h 127"/>
                  <a:gd name="T16" fmla="*/ 16 w 178"/>
                  <a:gd name="T17" fmla="*/ 84 h 127"/>
                  <a:gd name="T18" fmla="*/ 1 w 178"/>
                  <a:gd name="T19" fmla="*/ 69 h 127"/>
                  <a:gd name="T20" fmla="*/ 0 w 178"/>
                  <a:gd name="T21" fmla="*/ 62 h 127"/>
                  <a:gd name="T22" fmla="*/ 100 w 178"/>
                  <a:gd name="T23" fmla="*/ 18 h 127"/>
                  <a:gd name="T24" fmla="*/ 117 w 178"/>
                  <a:gd name="T25" fmla="*/ 7 h 127"/>
                  <a:gd name="T26" fmla="*/ 131 w 178"/>
                  <a:gd name="T27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8" h="127">
                    <a:moveTo>
                      <a:pt x="131" y="0"/>
                    </a:moveTo>
                    <a:cubicBezTo>
                      <a:pt x="131" y="32"/>
                      <a:pt x="171" y="14"/>
                      <a:pt x="178" y="38"/>
                    </a:cubicBezTo>
                    <a:cubicBezTo>
                      <a:pt x="170" y="49"/>
                      <a:pt x="158" y="55"/>
                      <a:pt x="146" y="60"/>
                    </a:cubicBezTo>
                    <a:cubicBezTo>
                      <a:pt x="137" y="63"/>
                      <a:pt x="127" y="64"/>
                      <a:pt x="117" y="68"/>
                    </a:cubicBezTo>
                    <a:cubicBezTo>
                      <a:pt x="103" y="74"/>
                      <a:pt x="94" y="80"/>
                      <a:pt x="102" y="98"/>
                    </a:cubicBezTo>
                    <a:cubicBezTo>
                      <a:pt x="108" y="111"/>
                      <a:pt x="111" y="127"/>
                      <a:pt x="87" y="127"/>
                    </a:cubicBezTo>
                    <a:cubicBezTo>
                      <a:pt x="76" y="117"/>
                      <a:pt x="68" y="104"/>
                      <a:pt x="52" y="101"/>
                    </a:cubicBezTo>
                    <a:cubicBezTo>
                      <a:pt x="43" y="89"/>
                      <a:pt x="26" y="95"/>
                      <a:pt x="16" y="85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8" y="82"/>
                      <a:pt x="4" y="76"/>
                      <a:pt x="1" y="69"/>
                    </a:cubicBezTo>
                    <a:cubicBezTo>
                      <a:pt x="1" y="67"/>
                      <a:pt x="0" y="64"/>
                      <a:pt x="0" y="62"/>
                    </a:cubicBezTo>
                    <a:cubicBezTo>
                      <a:pt x="28" y="34"/>
                      <a:pt x="62" y="20"/>
                      <a:pt x="100" y="18"/>
                    </a:cubicBezTo>
                    <a:cubicBezTo>
                      <a:pt x="108" y="18"/>
                      <a:pt x="120" y="23"/>
                      <a:pt x="117" y="7"/>
                    </a:cubicBezTo>
                    <a:cubicBezTo>
                      <a:pt x="120" y="1"/>
                      <a:pt x="125" y="0"/>
                      <a:pt x="131" y="0"/>
                    </a:cubicBezTo>
                    <a:close/>
                  </a:path>
                </a:pathLst>
              </a:custGeom>
              <a:solidFill>
                <a:srgbClr val="BE7E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3" name="Freeform 232"/>
              <p:cNvSpPr/>
              <p:nvPr/>
            </p:nvSpPr>
            <p:spPr bwMode="auto">
              <a:xfrm>
                <a:off x="6566" y="1146"/>
                <a:ext cx="105" cy="63"/>
              </a:xfrm>
              <a:custGeom>
                <a:avLst/>
                <a:gdLst>
                  <a:gd name="T0" fmla="*/ 128 w 138"/>
                  <a:gd name="T1" fmla="*/ 22 h 84"/>
                  <a:gd name="T2" fmla="*/ 119 w 138"/>
                  <a:gd name="T3" fmla="*/ 39 h 84"/>
                  <a:gd name="T4" fmla="*/ 70 w 138"/>
                  <a:gd name="T5" fmla="*/ 63 h 84"/>
                  <a:gd name="T6" fmla="*/ 11 w 138"/>
                  <a:gd name="T7" fmla="*/ 77 h 84"/>
                  <a:gd name="T8" fmla="*/ 1 w 138"/>
                  <a:gd name="T9" fmla="*/ 67 h 84"/>
                  <a:gd name="T10" fmla="*/ 11 w 138"/>
                  <a:gd name="T11" fmla="*/ 61 h 84"/>
                  <a:gd name="T12" fmla="*/ 49 w 138"/>
                  <a:gd name="T13" fmla="*/ 37 h 84"/>
                  <a:gd name="T14" fmla="*/ 80 w 138"/>
                  <a:gd name="T15" fmla="*/ 0 h 84"/>
                  <a:gd name="T16" fmla="*/ 104 w 138"/>
                  <a:gd name="T17" fmla="*/ 7 h 84"/>
                  <a:gd name="T18" fmla="*/ 128 w 138"/>
                  <a:gd name="T19" fmla="*/ 2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8" h="84">
                    <a:moveTo>
                      <a:pt x="128" y="22"/>
                    </a:moveTo>
                    <a:cubicBezTo>
                      <a:pt x="138" y="35"/>
                      <a:pt x="128" y="34"/>
                      <a:pt x="119" y="39"/>
                    </a:cubicBezTo>
                    <a:cubicBezTo>
                      <a:pt x="103" y="47"/>
                      <a:pt x="75" y="33"/>
                      <a:pt x="70" y="63"/>
                    </a:cubicBezTo>
                    <a:cubicBezTo>
                      <a:pt x="47" y="51"/>
                      <a:pt x="33" y="84"/>
                      <a:pt x="11" y="77"/>
                    </a:cubicBezTo>
                    <a:cubicBezTo>
                      <a:pt x="8" y="74"/>
                      <a:pt x="2" y="71"/>
                      <a:pt x="1" y="67"/>
                    </a:cubicBezTo>
                    <a:cubicBezTo>
                      <a:pt x="0" y="61"/>
                      <a:pt x="7" y="62"/>
                      <a:pt x="11" y="61"/>
                    </a:cubicBezTo>
                    <a:cubicBezTo>
                      <a:pt x="20" y="47"/>
                      <a:pt x="29" y="37"/>
                      <a:pt x="49" y="37"/>
                    </a:cubicBezTo>
                    <a:cubicBezTo>
                      <a:pt x="69" y="37"/>
                      <a:pt x="91" y="30"/>
                      <a:pt x="80" y="0"/>
                    </a:cubicBezTo>
                    <a:cubicBezTo>
                      <a:pt x="88" y="2"/>
                      <a:pt x="96" y="5"/>
                      <a:pt x="104" y="7"/>
                    </a:cubicBezTo>
                    <a:cubicBezTo>
                      <a:pt x="108" y="19"/>
                      <a:pt x="108" y="37"/>
                      <a:pt x="128" y="22"/>
                    </a:cubicBezTo>
                    <a:close/>
                  </a:path>
                </a:pathLst>
              </a:custGeom>
              <a:solidFill>
                <a:srgbClr val="DAA2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4" name="Freeform 233"/>
              <p:cNvSpPr/>
              <p:nvPr/>
            </p:nvSpPr>
            <p:spPr bwMode="auto">
              <a:xfrm>
                <a:off x="6569" y="981"/>
                <a:ext cx="59" cy="88"/>
              </a:xfrm>
              <a:custGeom>
                <a:avLst/>
                <a:gdLst>
                  <a:gd name="T0" fmla="*/ 0 w 77"/>
                  <a:gd name="T1" fmla="*/ 0 h 116"/>
                  <a:gd name="T2" fmla="*/ 64 w 77"/>
                  <a:gd name="T3" fmla="*/ 69 h 116"/>
                  <a:gd name="T4" fmla="*/ 77 w 77"/>
                  <a:gd name="T5" fmla="*/ 85 h 116"/>
                  <a:gd name="T6" fmla="*/ 58 w 77"/>
                  <a:gd name="T7" fmla="*/ 98 h 116"/>
                  <a:gd name="T8" fmla="*/ 0 w 77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16">
                    <a:moveTo>
                      <a:pt x="0" y="0"/>
                    </a:moveTo>
                    <a:cubicBezTo>
                      <a:pt x="49" y="4"/>
                      <a:pt x="63" y="19"/>
                      <a:pt x="64" y="69"/>
                    </a:cubicBezTo>
                    <a:cubicBezTo>
                      <a:pt x="64" y="77"/>
                      <a:pt x="70" y="82"/>
                      <a:pt x="77" y="85"/>
                    </a:cubicBezTo>
                    <a:cubicBezTo>
                      <a:pt x="74" y="95"/>
                      <a:pt x="71" y="116"/>
                      <a:pt x="58" y="98"/>
                    </a:cubicBezTo>
                    <a:cubicBezTo>
                      <a:pt x="37" y="67"/>
                      <a:pt x="10" y="38"/>
                      <a:pt x="0" y="0"/>
                    </a:cubicBezTo>
                    <a:close/>
                  </a:path>
                </a:pathLst>
              </a:custGeom>
              <a:solidFill>
                <a:srgbClr val="F6D5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5" name="Freeform 234"/>
              <p:cNvSpPr/>
              <p:nvPr/>
            </p:nvSpPr>
            <p:spPr bwMode="auto">
              <a:xfrm>
                <a:off x="5913" y="1720"/>
                <a:ext cx="137" cy="182"/>
              </a:xfrm>
              <a:custGeom>
                <a:avLst/>
                <a:gdLst>
                  <a:gd name="T0" fmla="*/ 44 w 180"/>
                  <a:gd name="T1" fmla="*/ 239 h 239"/>
                  <a:gd name="T2" fmla="*/ 21 w 180"/>
                  <a:gd name="T3" fmla="*/ 216 h 239"/>
                  <a:gd name="T4" fmla="*/ 9 w 180"/>
                  <a:gd name="T5" fmla="*/ 204 h 239"/>
                  <a:gd name="T6" fmla="*/ 45 w 180"/>
                  <a:gd name="T7" fmla="*/ 146 h 239"/>
                  <a:gd name="T8" fmla="*/ 60 w 180"/>
                  <a:gd name="T9" fmla="*/ 130 h 239"/>
                  <a:gd name="T10" fmla="*/ 70 w 180"/>
                  <a:gd name="T11" fmla="*/ 101 h 239"/>
                  <a:gd name="T12" fmla="*/ 44 w 180"/>
                  <a:gd name="T13" fmla="*/ 107 h 239"/>
                  <a:gd name="T14" fmla="*/ 19 w 180"/>
                  <a:gd name="T15" fmla="*/ 107 h 239"/>
                  <a:gd name="T16" fmla="*/ 89 w 180"/>
                  <a:gd name="T17" fmla="*/ 0 h 239"/>
                  <a:gd name="T18" fmla="*/ 106 w 180"/>
                  <a:gd name="T19" fmla="*/ 37 h 239"/>
                  <a:gd name="T20" fmla="*/ 140 w 180"/>
                  <a:gd name="T21" fmla="*/ 70 h 239"/>
                  <a:gd name="T22" fmla="*/ 180 w 180"/>
                  <a:gd name="T23" fmla="*/ 96 h 239"/>
                  <a:gd name="T24" fmla="*/ 105 w 180"/>
                  <a:gd name="T25" fmla="*/ 164 h 239"/>
                  <a:gd name="T26" fmla="*/ 72 w 180"/>
                  <a:gd name="T27" fmla="*/ 210 h 239"/>
                  <a:gd name="T28" fmla="*/ 44 w 180"/>
                  <a:gd name="T29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0" h="239">
                    <a:moveTo>
                      <a:pt x="44" y="239"/>
                    </a:moveTo>
                    <a:cubicBezTo>
                      <a:pt x="34" y="233"/>
                      <a:pt x="39" y="214"/>
                      <a:pt x="21" y="216"/>
                    </a:cubicBezTo>
                    <a:cubicBezTo>
                      <a:pt x="6" y="223"/>
                      <a:pt x="0" y="213"/>
                      <a:pt x="9" y="204"/>
                    </a:cubicBezTo>
                    <a:cubicBezTo>
                      <a:pt x="27" y="187"/>
                      <a:pt x="29" y="163"/>
                      <a:pt x="45" y="146"/>
                    </a:cubicBezTo>
                    <a:cubicBezTo>
                      <a:pt x="50" y="141"/>
                      <a:pt x="57" y="137"/>
                      <a:pt x="60" y="130"/>
                    </a:cubicBezTo>
                    <a:cubicBezTo>
                      <a:pt x="64" y="121"/>
                      <a:pt x="81" y="114"/>
                      <a:pt x="70" y="101"/>
                    </a:cubicBezTo>
                    <a:cubicBezTo>
                      <a:pt x="60" y="89"/>
                      <a:pt x="53" y="108"/>
                      <a:pt x="44" y="107"/>
                    </a:cubicBezTo>
                    <a:cubicBezTo>
                      <a:pt x="39" y="107"/>
                      <a:pt x="34" y="107"/>
                      <a:pt x="19" y="107"/>
                    </a:cubicBezTo>
                    <a:cubicBezTo>
                      <a:pt x="54" y="73"/>
                      <a:pt x="83" y="43"/>
                      <a:pt x="89" y="0"/>
                    </a:cubicBezTo>
                    <a:cubicBezTo>
                      <a:pt x="103" y="9"/>
                      <a:pt x="102" y="24"/>
                      <a:pt x="106" y="37"/>
                    </a:cubicBezTo>
                    <a:cubicBezTo>
                      <a:pt x="112" y="55"/>
                      <a:pt x="124" y="64"/>
                      <a:pt x="140" y="70"/>
                    </a:cubicBezTo>
                    <a:cubicBezTo>
                      <a:pt x="154" y="78"/>
                      <a:pt x="177" y="72"/>
                      <a:pt x="180" y="96"/>
                    </a:cubicBezTo>
                    <a:cubicBezTo>
                      <a:pt x="163" y="127"/>
                      <a:pt x="122" y="133"/>
                      <a:pt x="105" y="164"/>
                    </a:cubicBezTo>
                    <a:cubicBezTo>
                      <a:pt x="91" y="177"/>
                      <a:pt x="81" y="193"/>
                      <a:pt x="72" y="210"/>
                    </a:cubicBezTo>
                    <a:cubicBezTo>
                      <a:pt x="64" y="221"/>
                      <a:pt x="59" y="235"/>
                      <a:pt x="44" y="239"/>
                    </a:cubicBezTo>
                    <a:close/>
                  </a:path>
                </a:pathLst>
              </a:custGeom>
              <a:solidFill>
                <a:srgbClr val="E5D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6" name="Freeform 235"/>
              <p:cNvSpPr/>
              <p:nvPr/>
            </p:nvSpPr>
            <p:spPr bwMode="auto">
              <a:xfrm>
                <a:off x="5824" y="1826"/>
                <a:ext cx="123" cy="87"/>
              </a:xfrm>
              <a:custGeom>
                <a:avLst/>
                <a:gdLst>
                  <a:gd name="T0" fmla="*/ 163 w 163"/>
                  <a:gd name="T1" fmla="*/ 7 h 114"/>
                  <a:gd name="T2" fmla="*/ 133 w 163"/>
                  <a:gd name="T3" fmla="*/ 67 h 114"/>
                  <a:gd name="T4" fmla="*/ 139 w 163"/>
                  <a:gd name="T5" fmla="*/ 77 h 114"/>
                  <a:gd name="T6" fmla="*/ 82 w 163"/>
                  <a:gd name="T7" fmla="*/ 106 h 114"/>
                  <a:gd name="T8" fmla="*/ 0 w 163"/>
                  <a:gd name="T9" fmla="*/ 62 h 114"/>
                  <a:gd name="T10" fmla="*/ 1 w 163"/>
                  <a:gd name="T11" fmla="*/ 61 h 114"/>
                  <a:gd name="T12" fmla="*/ 109 w 163"/>
                  <a:gd name="T13" fmla="*/ 0 h 114"/>
                  <a:gd name="T14" fmla="*/ 163 w 163"/>
                  <a:gd name="T15" fmla="*/ 7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3" h="114">
                    <a:moveTo>
                      <a:pt x="163" y="7"/>
                    </a:moveTo>
                    <a:cubicBezTo>
                      <a:pt x="160" y="31"/>
                      <a:pt x="161" y="55"/>
                      <a:pt x="133" y="67"/>
                    </a:cubicBezTo>
                    <a:cubicBezTo>
                      <a:pt x="123" y="71"/>
                      <a:pt x="134" y="76"/>
                      <a:pt x="139" y="77"/>
                    </a:cubicBezTo>
                    <a:cubicBezTo>
                      <a:pt x="131" y="108"/>
                      <a:pt x="107" y="114"/>
                      <a:pt x="82" y="106"/>
                    </a:cubicBezTo>
                    <a:cubicBezTo>
                      <a:pt x="53" y="97"/>
                      <a:pt x="7" y="113"/>
                      <a:pt x="0" y="62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43" y="52"/>
                      <a:pt x="71" y="17"/>
                      <a:pt x="109" y="0"/>
                    </a:cubicBezTo>
                    <a:cubicBezTo>
                      <a:pt x="123" y="30"/>
                      <a:pt x="145" y="3"/>
                      <a:pt x="163" y="7"/>
                    </a:cubicBezTo>
                    <a:close/>
                  </a:path>
                </a:pathLst>
              </a:custGeom>
              <a:solidFill>
                <a:srgbClr val="EFC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7" name="Freeform 236"/>
              <p:cNvSpPr/>
              <p:nvPr/>
            </p:nvSpPr>
            <p:spPr bwMode="auto">
              <a:xfrm>
                <a:off x="5972" y="1677"/>
                <a:ext cx="96" cy="103"/>
              </a:xfrm>
              <a:custGeom>
                <a:avLst/>
                <a:gdLst>
                  <a:gd name="T0" fmla="*/ 59 w 126"/>
                  <a:gd name="T1" fmla="*/ 135 h 135"/>
                  <a:gd name="T2" fmla="*/ 12 w 126"/>
                  <a:gd name="T3" fmla="*/ 57 h 135"/>
                  <a:gd name="T4" fmla="*/ 8 w 126"/>
                  <a:gd name="T5" fmla="*/ 42 h 135"/>
                  <a:gd name="T6" fmla="*/ 12 w 126"/>
                  <a:gd name="T7" fmla="*/ 7 h 135"/>
                  <a:gd name="T8" fmla="*/ 39 w 126"/>
                  <a:gd name="T9" fmla="*/ 23 h 135"/>
                  <a:gd name="T10" fmla="*/ 100 w 126"/>
                  <a:gd name="T11" fmla="*/ 50 h 135"/>
                  <a:gd name="T12" fmla="*/ 125 w 126"/>
                  <a:gd name="T13" fmla="*/ 74 h 135"/>
                  <a:gd name="T14" fmla="*/ 59 w 126"/>
                  <a:gd name="T15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6" h="135">
                    <a:moveTo>
                      <a:pt x="59" y="135"/>
                    </a:moveTo>
                    <a:cubicBezTo>
                      <a:pt x="13" y="127"/>
                      <a:pt x="19" y="88"/>
                      <a:pt x="12" y="57"/>
                    </a:cubicBezTo>
                    <a:cubicBezTo>
                      <a:pt x="11" y="52"/>
                      <a:pt x="8" y="47"/>
                      <a:pt x="8" y="42"/>
                    </a:cubicBezTo>
                    <a:cubicBezTo>
                      <a:pt x="7" y="30"/>
                      <a:pt x="0" y="15"/>
                      <a:pt x="12" y="7"/>
                    </a:cubicBezTo>
                    <a:cubicBezTo>
                      <a:pt x="24" y="0"/>
                      <a:pt x="30" y="17"/>
                      <a:pt x="39" y="23"/>
                    </a:cubicBezTo>
                    <a:cubicBezTo>
                      <a:pt x="59" y="34"/>
                      <a:pt x="77" y="47"/>
                      <a:pt x="100" y="50"/>
                    </a:cubicBezTo>
                    <a:cubicBezTo>
                      <a:pt x="114" y="53"/>
                      <a:pt x="126" y="57"/>
                      <a:pt x="125" y="74"/>
                    </a:cubicBezTo>
                    <a:cubicBezTo>
                      <a:pt x="95" y="86"/>
                      <a:pt x="90" y="125"/>
                      <a:pt x="59" y="135"/>
                    </a:cubicBezTo>
                    <a:close/>
                  </a:path>
                </a:pathLst>
              </a:custGeom>
              <a:solidFill>
                <a:srgbClr val="96B4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8" name="Freeform 237"/>
              <p:cNvSpPr/>
              <p:nvPr/>
            </p:nvSpPr>
            <p:spPr bwMode="auto">
              <a:xfrm>
                <a:off x="6048" y="1696"/>
                <a:ext cx="31" cy="36"/>
              </a:xfrm>
              <a:custGeom>
                <a:avLst/>
                <a:gdLst>
                  <a:gd name="T0" fmla="*/ 22 w 41"/>
                  <a:gd name="T1" fmla="*/ 47 h 47"/>
                  <a:gd name="T2" fmla="*/ 0 w 41"/>
                  <a:gd name="T3" fmla="*/ 25 h 47"/>
                  <a:gd name="T4" fmla="*/ 26 w 41"/>
                  <a:gd name="T5" fmla="*/ 0 h 47"/>
                  <a:gd name="T6" fmla="*/ 31 w 41"/>
                  <a:gd name="T7" fmla="*/ 23 h 47"/>
                  <a:gd name="T8" fmla="*/ 22 w 41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7">
                    <a:moveTo>
                      <a:pt x="22" y="47"/>
                    </a:moveTo>
                    <a:cubicBezTo>
                      <a:pt x="15" y="40"/>
                      <a:pt x="7" y="32"/>
                      <a:pt x="0" y="25"/>
                    </a:cubicBezTo>
                    <a:cubicBezTo>
                      <a:pt x="9" y="17"/>
                      <a:pt x="17" y="9"/>
                      <a:pt x="26" y="0"/>
                    </a:cubicBezTo>
                    <a:cubicBezTo>
                      <a:pt x="27" y="8"/>
                      <a:pt x="29" y="16"/>
                      <a:pt x="31" y="23"/>
                    </a:cubicBezTo>
                    <a:cubicBezTo>
                      <a:pt x="32" y="33"/>
                      <a:pt x="41" y="45"/>
                      <a:pt x="22" y="47"/>
                    </a:cubicBezTo>
                    <a:close/>
                  </a:path>
                </a:pathLst>
              </a:custGeom>
              <a:solidFill>
                <a:srgbClr val="CBD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9" name="Freeform 238"/>
              <p:cNvSpPr/>
              <p:nvPr/>
            </p:nvSpPr>
            <p:spPr bwMode="auto">
              <a:xfrm>
                <a:off x="6881" y="2365"/>
                <a:ext cx="191" cy="270"/>
              </a:xfrm>
              <a:custGeom>
                <a:avLst/>
                <a:gdLst>
                  <a:gd name="T0" fmla="*/ 246 w 251"/>
                  <a:gd name="T1" fmla="*/ 325 h 355"/>
                  <a:gd name="T2" fmla="*/ 240 w 251"/>
                  <a:gd name="T3" fmla="*/ 351 h 355"/>
                  <a:gd name="T4" fmla="*/ 223 w 251"/>
                  <a:gd name="T5" fmla="*/ 341 h 355"/>
                  <a:gd name="T6" fmla="*/ 194 w 251"/>
                  <a:gd name="T7" fmla="*/ 289 h 355"/>
                  <a:gd name="T8" fmla="*/ 179 w 251"/>
                  <a:gd name="T9" fmla="*/ 249 h 355"/>
                  <a:gd name="T10" fmla="*/ 44 w 251"/>
                  <a:gd name="T11" fmla="*/ 110 h 355"/>
                  <a:gd name="T12" fmla="*/ 23 w 251"/>
                  <a:gd name="T13" fmla="*/ 156 h 355"/>
                  <a:gd name="T14" fmla="*/ 13 w 251"/>
                  <a:gd name="T15" fmla="*/ 156 h 355"/>
                  <a:gd name="T16" fmla="*/ 1 w 251"/>
                  <a:gd name="T17" fmla="*/ 130 h 355"/>
                  <a:gd name="T18" fmla="*/ 14 w 251"/>
                  <a:gd name="T19" fmla="*/ 86 h 355"/>
                  <a:gd name="T20" fmla="*/ 37 w 251"/>
                  <a:gd name="T21" fmla="*/ 22 h 355"/>
                  <a:gd name="T22" fmla="*/ 53 w 251"/>
                  <a:gd name="T23" fmla="*/ 0 h 355"/>
                  <a:gd name="T24" fmla="*/ 59 w 251"/>
                  <a:gd name="T25" fmla="*/ 17 h 355"/>
                  <a:gd name="T26" fmla="*/ 49 w 251"/>
                  <a:gd name="T27" fmla="*/ 62 h 355"/>
                  <a:gd name="T28" fmla="*/ 106 w 251"/>
                  <a:gd name="T29" fmla="*/ 102 h 355"/>
                  <a:gd name="T30" fmla="*/ 224 w 251"/>
                  <a:gd name="T31" fmla="*/ 295 h 355"/>
                  <a:gd name="T32" fmla="*/ 246 w 251"/>
                  <a:gd name="T33" fmla="*/ 325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1" h="355">
                    <a:moveTo>
                      <a:pt x="246" y="325"/>
                    </a:moveTo>
                    <a:cubicBezTo>
                      <a:pt x="244" y="334"/>
                      <a:pt x="251" y="346"/>
                      <a:pt x="240" y="351"/>
                    </a:cubicBezTo>
                    <a:cubicBezTo>
                      <a:pt x="231" y="355"/>
                      <a:pt x="229" y="343"/>
                      <a:pt x="223" y="341"/>
                    </a:cubicBezTo>
                    <a:cubicBezTo>
                      <a:pt x="210" y="325"/>
                      <a:pt x="202" y="307"/>
                      <a:pt x="194" y="289"/>
                    </a:cubicBezTo>
                    <a:cubicBezTo>
                      <a:pt x="190" y="275"/>
                      <a:pt x="186" y="261"/>
                      <a:pt x="179" y="249"/>
                    </a:cubicBezTo>
                    <a:cubicBezTo>
                      <a:pt x="157" y="181"/>
                      <a:pt x="110" y="136"/>
                      <a:pt x="44" y="110"/>
                    </a:cubicBezTo>
                    <a:cubicBezTo>
                      <a:pt x="33" y="122"/>
                      <a:pt x="37" y="143"/>
                      <a:pt x="23" y="156"/>
                    </a:cubicBezTo>
                    <a:cubicBezTo>
                      <a:pt x="20" y="158"/>
                      <a:pt x="16" y="158"/>
                      <a:pt x="13" y="156"/>
                    </a:cubicBezTo>
                    <a:cubicBezTo>
                      <a:pt x="6" y="149"/>
                      <a:pt x="3" y="140"/>
                      <a:pt x="1" y="130"/>
                    </a:cubicBezTo>
                    <a:cubicBezTo>
                      <a:pt x="0" y="114"/>
                      <a:pt x="3" y="99"/>
                      <a:pt x="14" y="86"/>
                    </a:cubicBezTo>
                    <a:cubicBezTo>
                      <a:pt x="28" y="67"/>
                      <a:pt x="33" y="45"/>
                      <a:pt x="37" y="22"/>
                    </a:cubicBezTo>
                    <a:cubicBezTo>
                      <a:pt x="39" y="11"/>
                      <a:pt x="40" y="2"/>
                      <a:pt x="53" y="0"/>
                    </a:cubicBezTo>
                    <a:cubicBezTo>
                      <a:pt x="58" y="5"/>
                      <a:pt x="61" y="10"/>
                      <a:pt x="59" y="17"/>
                    </a:cubicBezTo>
                    <a:cubicBezTo>
                      <a:pt x="55" y="33"/>
                      <a:pt x="45" y="60"/>
                      <a:pt x="49" y="62"/>
                    </a:cubicBezTo>
                    <a:cubicBezTo>
                      <a:pt x="70" y="73"/>
                      <a:pt x="83" y="96"/>
                      <a:pt x="106" y="102"/>
                    </a:cubicBezTo>
                    <a:cubicBezTo>
                      <a:pt x="162" y="156"/>
                      <a:pt x="204" y="218"/>
                      <a:pt x="224" y="295"/>
                    </a:cubicBezTo>
                    <a:cubicBezTo>
                      <a:pt x="228" y="306"/>
                      <a:pt x="239" y="315"/>
                      <a:pt x="246" y="325"/>
                    </a:cubicBezTo>
                    <a:close/>
                  </a:path>
                </a:pathLst>
              </a:custGeom>
              <a:solidFill>
                <a:srgbClr val="4A7F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239"/>
              <p:cNvSpPr/>
              <p:nvPr/>
            </p:nvSpPr>
            <p:spPr bwMode="auto">
              <a:xfrm>
                <a:off x="5586" y="1503"/>
                <a:ext cx="92" cy="94"/>
              </a:xfrm>
              <a:custGeom>
                <a:avLst/>
                <a:gdLst>
                  <a:gd name="T0" fmla="*/ 20 w 120"/>
                  <a:gd name="T1" fmla="*/ 0 h 124"/>
                  <a:gd name="T2" fmla="*/ 54 w 120"/>
                  <a:gd name="T3" fmla="*/ 0 h 124"/>
                  <a:gd name="T4" fmla="*/ 120 w 120"/>
                  <a:gd name="T5" fmla="*/ 65 h 124"/>
                  <a:gd name="T6" fmla="*/ 119 w 120"/>
                  <a:gd name="T7" fmla="*/ 100 h 124"/>
                  <a:gd name="T8" fmla="*/ 87 w 120"/>
                  <a:gd name="T9" fmla="*/ 99 h 124"/>
                  <a:gd name="T10" fmla="*/ 19 w 120"/>
                  <a:gd name="T11" fmla="*/ 88 h 124"/>
                  <a:gd name="T12" fmla="*/ 10 w 120"/>
                  <a:gd name="T13" fmla="*/ 33 h 124"/>
                  <a:gd name="T14" fmla="*/ 20 w 120"/>
                  <a:gd name="T1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0" h="124">
                    <a:moveTo>
                      <a:pt x="20" y="0"/>
                    </a:moveTo>
                    <a:cubicBezTo>
                      <a:pt x="31" y="0"/>
                      <a:pt x="43" y="0"/>
                      <a:pt x="54" y="0"/>
                    </a:cubicBezTo>
                    <a:cubicBezTo>
                      <a:pt x="102" y="1"/>
                      <a:pt x="119" y="18"/>
                      <a:pt x="120" y="65"/>
                    </a:cubicBezTo>
                    <a:cubicBezTo>
                      <a:pt x="120" y="76"/>
                      <a:pt x="119" y="88"/>
                      <a:pt x="119" y="100"/>
                    </a:cubicBezTo>
                    <a:cubicBezTo>
                      <a:pt x="108" y="102"/>
                      <a:pt x="98" y="89"/>
                      <a:pt x="87" y="99"/>
                    </a:cubicBezTo>
                    <a:cubicBezTo>
                      <a:pt x="60" y="124"/>
                      <a:pt x="38" y="96"/>
                      <a:pt x="19" y="88"/>
                    </a:cubicBezTo>
                    <a:cubicBezTo>
                      <a:pt x="5" y="81"/>
                      <a:pt x="0" y="54"/>
                      <a:pt x="10" y="33"/>
                    </a:cubicBezTo>
                    <a:cubicBezTo>
                      <a:pt x="14" y="22"/>
                      <a:pt x="16" y="11"/>
                      <a:pt x="20" y="0"/>
                    </a:cubicBezTo>
                    <a:close/>
                  </a:path>
                </a:pathLst>
              </a:custGeom>
              <a:solidFill>
                <a:srgbClr val="F4E6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240"/>
              <p:cNvSpPr/>
              <p:nvPr/>
            </p:nvSpPr>
            <p:spPr bwMode="auto">
              <a:xfrm>
                <a:off x="7191" y="3649"/>
                <a:ext cx="126" cy="90"/>
              </a:xfrm>
              <a:custGeom>
                <a:avLst/>
                <a:gdLst>
                  <a:gd name="T0" fmla="*/ 0 w 165"/>
                  <a:gd name="T1" fmla="*/ 95 h 118"/>
                  <a:gd name="T2" fmla="*/ 101 w 165"/>
                  <a:gd name="T3" fmla="*/ 44 h 118"/>
                  <a:gd name="T4" fmla="*/ 108 w 165"/>
                  <a:gd name="T5" fmla="*/ 25 h 118"/>
                  <a:gd name="T6" fmla="*/ 143 w 165"/>
                  <a:gd name="T7" fmla="*/ 0 h 118"/>
                  <a:gd name="T8" fmla="*/ 165 w 165"/>
                  <a:gd name="T9" fmla="*/ 53 h 118"/>
                  <a:gd name="T10" fmla="*/ 85 w 165"/>
                  <a:gd name="T11" fmla="*/ 118 h 118"/>
                  <a:gd name="T12" fmla="*/ 0 w 165"/>
                  <a:gd name="T13" fmla="*/ 9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" h="118">
                    <a:moveTo>
                      <a:pt x="0" y="95"/>
                    </a:moveTo>
                    <a:cubicBezTo>
                      <a:pt x="43" y="97"/>
                      <a:pt x="68" y="62"/>
                      <a:pt x="101" y="44"/>
                    </a:cubicBezTo>
                    <a:cubicBezTo>
                      <a:pt x="109" y="40"/>
                      <a:pt x="120" y="36"/>
                      <a:pt x="108" y="25"/>
                    </a:cubicBezTo>
                    <a:cubicBezTo>
                      <a:pt x="114" y="12"/>
                      <a:pt x="126" y="9"/>
                      <a:pt x="143" y="0"/>
                    </a:cubicBezTo>
                    <a:cubicBezTo>
                      <a:pt x="135" y="23"/>
                      <a:pt x="144" y="36"/>
                      <a:pt x="165" y="53"/>
                    </a:cubicBezTo>
                    <a:cubicBezTo>
                      <a:pt x="108" y="48"/>
                      <a:pt x="99" y="85"/>
                      <a:pt x="85" y="118"/>
                    </a:cubicBezTo>
                    <a:cubicBezTo>
                      <a:pt x="57" y="110"/>
                      <a:pt x="28" y="102"/>
                      <a:pt x="0" y="95"/>
                    </a:cubicBezTo>
                    <a:close/>
                  </a:path>
                </a:pathLst>
              </a:custGeom>
              <a:solidFill>
                <a:srgbClr val="509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241"/>
              <p:cNvSpPr/>
              <p:nvPr/>
            </p:nvSpPr>
            <p:spPr bwMode="auto">
              <a:xfrm>
                <a:off x="7348" y="1856"/>
                <a:ext cx="97" cy="165"/>
              </a:xfrm>
              <a:custGeom>
                <a:avLst/>
                <a:gdLst>
                  <a:gd name="T0" fmla="*/ 111 w 128"/>
                  <a:gd name="T1" fmla="*/ 217 h 217"/>
                  <a:gd name="T2" fmla="*/ 56 w 128"/>
                  <a:gd name="T3" fmla="*/ 175 h 217"/>
                  <a:gd name="T4" fmla="*/ 3 w 128"/>
                  <a:gd name="T5" fmla="*/ 43 h 217"/>
                  <a:gd name="T6" fmla="*/ 10 w 128"/>
                  <a:gd name="T7" fmla="*/ 8 h 217"/>
                  <a:gd name="T8" fmla="*/ 12 w 128"/>
                  <a:gd name="T9" fmla="*/ 0 h 217"/>
                  <a:gd name="T10" fmla="*/ 18 w 128"/>
                  <a:gd name="T11" fmla="*/ 1 h 217"/>
                  <a:gd name="T12" fmla="*/ 63 w 128"/>
                  <a:gd name="T13" fmla="*/ 49 h 217"/>
                  <a:gd name="T14" fmla="*/ 100 w 128"/>
                  <a:gd name="T15" fmla="*/ 112 h 217"/>
                  <a:gd name="T16" fmla="*/ 127 w 128"/>
                  <a:gd name="T17" fmla="*/ 205 h 217"/>
                  <a:gd name="T18" fmla="*/ 118 w 128"/>
                  <a:gd name="T19" fmla="*/ 216 h 217"/>
                  <a:gd name="T20" fmla="*/ 111 w 128"/>
                  <a:gd name="T2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8" h="217">
                    <a:moveTo>
                      <a:pt x="111" y="217"/>
                    </a:moveTo>
                    <a:cubicBezTo>
                      <a:pt x="93" y="203"/>
                      <a:pt x="74" y="189"/>
                      <a:pt x="56" y="175"/>
                    </a:cubicBezTo>
                    <a:cubicBezTo>
                      <a:pt x="21" y="138"/>
                      <a:pt x="10" y="91"/>
                      <a:pt x="3" y="43"/>
                    </a:cubicBezTo>
                    <a:cubicBezTo>
                      <a:pt x="1" y="31"/>
                      <a:pt x="0" y="18"/>
                      <a:pt x="10" y="8"/>
                    </a:cubicBezTo>
                    <a:cubicBezTo>
                      <a:pt x="11" y="5"/>
                      <a:pt x="11" y="2"/>
                      <a:pt x="12" y="0"/>
                    </a:cubicBezTo>
                    <a:cubicBezTo>
                      <a:pt x="14" y="0"/>
                      <a:pt x="16" y="0"/>
                      <a:pt x="18" y="1"/>
                    </a:cubicBezTo>
                    <a:cubicBezTo>
                      <a:pt x="25" y="25"/>
                      <a:pt x="42" y="40"/>
                      <a:pt x="63" y="49"/>
                    </a:cubicBezTo>
                    <a:cubicBezTo>
                      <a:pt x="90" y="62"/>
                      <a:pt x="106" y="75"/>
                      <a:pt x="100" y="112"/>
                    </a:cubicBezTo>
                    <a:cubicBezTo>
                      <a:pt x="95" y="143"/>
                      <a:pt x="101" y="179"/>
                      <a:pt x="127" y="205"/>
                    </a:cubicBezTo>
                    <a:cubicBezTo>
                      <a:pt x="128" y="206"/>
                      <a:pt x="122" y="212"/>
                      <a:pt x="118" y="216"/>
                    </a:cubicBezTo>
                    <a:cubicBezTo>
                      <a:pt x="116" y="216"/>
                      <a:pt x="114" y="216"/>
                      <a:pt x="111" y="217"/>
                    </a:cubicBezTo>
                    <a:close/>
                  </a:path>
                </a:pathLst>
              </a:custGeom>
              <a:solidFill>
                <a:srgbClr val="83C2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242"/>
              <p:cNvSpPr/>
              <p:nvPr/>
            </p:nvSpPr>
            <p:spPr bwMode="auto">
              <a:xfrm>
                <a:off x="7121" y="2921"/>
                <a:ext cx="93" cy="151"/>
              </a:xfrm>
              <a:custGeom>
                <a:avLst/>
                <a:gdLst>
                  <a:gd name="T0" fmla="*/ 30 w 122"/>
                  <a:gd name="T1" fmla="*/ 199 h 199"/>
                  <a:gd name="T2" fmla="*/ 7 w 122"/>
                  <a:gd name="T3" fmla="*/ 188 h 199"/>
                  <a:gd name="T4" fmla="*/ 7 w 122"/>
                  <a:gd name="T5" fmla="*/ 128 h 199"/>
                  <a:gd name="T6" fmla="*/ 28 w 122"/>
                  <a:gd name="T7" fmla="*/ 4 h 199"/>
                  <a:gd name="T8" fmla="*/ 38 w 122"/>
                  <a:gd name="T9" fmla="*/ 3 h 199"/>
                  <a:gd name="T10" fmla="*/ 80 w 122"/>
                  <a:gd name="T11" fmla="*/ 62 h 199"/>
                  <a:gd name="T12" fmla="*/ 100 w 122"/>
                  <a:gd name="T13" fmla="*/ 80 h 199"/>
                  <a:gd name="T14" fmla="*/ 115 w 122"/>
                  <a:gd name="T15" fmla="*/ 173 h 199"/>
                  <a:gd name="T16" fmla="*/ 115 w 122"/>
                  <a:gd name="T17" fmla="*/ 173 h 199"/>
                  <a:gd name="T18" fmla="*/ 92 w 122"/>
                  <a:gd name="T19" fmla="*/ 111 h 199"/>
                  <a:gd name="T20" fmla="*/ 51 w 122"/>
                  <a:gd name="T21" fmla="*/ 95 h 199"/>
                  <a:gd name="T22" fmla="*/ 31 w 122"/>
                  <a:gd name="T23" fmla="*/ 137 h 199"/>
                  <a:gd name="T24" fmla="*/ 30 w 122"/>
                  <a:gd name="T25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2" h="199">
                    <a:moveTo>
                      <a:pt x="30" y="199"/>
                    </a:moveTo>
                    <a:cubicBezTo>
                      <a:pt x="21" y="198"/>
                      <a:pt x="13" y="195"/>
                      <a:pt x="7" y="188"/>
                    </a:cubicBezTo>
                    <a:cubicBezTo>
                      <a:pt x="0" y="168"/>
                      <a:pt x="3" y="147"/>
                      <a:pt x="7" y="128"/>
                    </a:cubicBezTo>
                    <a:cubicBezTo>
                      <a:pt x="17" y="87"/>
                      <a:pt x="26" y="46"/>
                      <a:pt x="28" y="4"/>
                    </a:cubicBezTo>
                    <a:cubicBezTo>
                      <a:pt x="31" y="1"/>
                      <a:pt x="34" y="0"/>
                      <a:pt x="38" y="3"/>
                    </a:cubicBezTo>
                    <a:cubicBezTo>
                      <a:pt x="59" y="17"/>
                      <a:pt x="76" y="34"/>
                      <a:pt x="80" y="62"/>
                    </a:cubicBezTo>
                    <a:cubicBezTo>
                      <a:pt x="81" y="68"/>
                      <a:pt x="81" y="87"/>
                      <a:pt x="100" y="80"/>
                    </a:cubicBezTo>
                    <a:cubicBezTo>
                      <a:pt x="111" y="110"/>
                      <a:pt x="122" y="140"/>
                      <a:pt x="115" y="173"/>
                    </a:cubicBezTo>
                    <a:cubicBezTo>
                      <a:pt x="115" y="173"/>
                      <a:pt x="115" y="173"/>
                      <a:pt x="115" y="173"/>
                    </a:cubicBezTo>
                    <a:cubicBezTo>
                      <a:pt x="89" y="159"/>
                      <a:pt x="101" y="131"/>
                      <a:pt x="92" y="111"/>
                    </a:cubicBezTo>
                    <a:cubicBezTo>
                      <a:pt x="79" y="105"/>
                      <a:pt x="73" y="82"/>
                      <a:pt x="51" y="95"/>
                    </a:cubicBezTo>
                    <a:cubicBezTo>
                      <a:pt x="32" y="105"/>
                      <a:pt x="31" y="120"/>
                      <a:pt x="31" y="137"/>
                    </a:cubicBezTo>
                    <a:cubicBezTo>
                      <a:pt x="30" y="158"/>
                      <a:pt x="30" y="178"/>
                      <a:pt x="30" y="199"/>
                    </a:cubicBezTo>
                    <a:close/>
                  </a:path>
                </a:pathLst>
              </a:custGeom>
              <a:solidFill>
                <a:srgbClr val="589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243"/>
              <p:cNvSpPr/>
              <p:nvPr/>
            </p:nvSpPr>
            <p:spPr bwMode="auto">
              <a:xfrm>
                <a:off x="7146" y="1715"/>
                <a:ext cx="168" cy="142"/>
              </a:xfrm>
              <a:custGeom>
                <a:avLst/>
                <a:gdLst>
                  <a:gd name="T0" fmla="*/ 221 w 221"/>
                  <a:gd name="T1" fmla="*/ 169 h 187"/>
                  <a:gd name="T2" fmla="*/ 155 w 221"/>
                  <a:gd name="T3" fmla="*/ 160 h 187"/>
                  <a:gd name="T4" fmla="*/ 0 w 221"/>
                  <a:gd name="T5" fmla="*/ 58 h 187"/>
                  <a:gd name="T6" fmla="*/ 82 w 221"/>
                  <a:gd name="T7" fmla="*/ 0 h 187"/>
                  <a:gd name="T8" fmla="*/ 111 w 221"/>
                  <a:gd name="T9" fmla="*/ 82 h 187"/>
                  <a:gd name="T10" fmla="*/ 146 w 221"/>
                  <a:gd name="T11" fmla="*/ 110 h 187"/>
                  <a:gd name="T12" fmla="*/ 221 w 221"/>
                  <a:gd name="T13" fmla="*/ 169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1" h="187">
                    <a:moveTo>
                      <a:pt x="221" y="169"/>
                    </a:moveTo>
                    <a:cubicBezTo>
                      <a:pt x="197" y="182"/>
                      <a:pt x="173" y="187"/>
                      <a:pt x="155" y="160"/>
                    </a:cubicBezTo>
                    <a:cubicBezTo>
                      <a:pt x="118" y="106"/>
                      <a:pt x="65" y="76"/>
                      <a:pt x="0" y="58"/>
                    </a:cubicBezTo>
                    <a:cubicBezTo>
                      <a:pt x="22" y="28"/>
                      <a:pt x="53" y="14"/>
                      <a:pt x="82" y="0"/>
                    </a:cubicBezTo>
                    <a:cubicBezTo>
                      <a:pt x="100" y="24"/>
                      <a:pt x="89" y="58"/>
                      <a:pt x="111" y="82"/>
                    </a:cubicBezTo>
                    <a:cubicBezTo>
                      <a:pt x="122" y="94"/>
                      <a:pt x="134" y="108"/>
                      <a:pt x="146" y="110"/>
                    </a:cubicBezTo>
                    <a:cubicBezTo>
                      <a:pt x="183" y="116"/>
                      <a:pt x="204" y="139"/>
                      <a:pt x="221" y="169"/>
                    </a:cubicBezTo>
                    <a:close/>
                  </a:path>
                </a:pathLst>
              </a:custGeom>
              <a:solidFill>
                <a:srgbClr val="70A4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244"/>
              <p:cNvSpPr/>
              <p:nvPr/>
            </p:nvSpPr>
            <p:spPr bwMode="auto">
              <a:xfrm>
                <a:off x="7174" y="3005"/>
                <a:ext cx="35" cy="48"/>
              </a:xfrm>
              <a:custGeom>
                <a:avLst/>
                <a:gdLst>
                  <a:gd name="T0" fmla="*/ 22 w 45"/>
                  <a:gd name="T1" fmla="*/ 0 h 62"/>
                  <a:gd name="T2" fmla="*/ 45 w 45"/>
                  <a:gd name="T3" fmla="*/ 62 h 62"/>
                  <a:gd name="T4" fmla="*/ 22 w 45"/>
                  <a:gd name="T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62">
                    <a:moveTo>
                      <a:pt x="22" y="0"/>
                    </a:moveTo>
                    <a:cubicBezTo>
                      <a:pt x="29" y="21"/>
                      <a:pt x="37" y="41"/>
                      <a:pt x="45" y="62"/>
                    </a:cubicBezTo>
                    <a:cubicBezTo>
                      <a:pt x="0" y="55"/>
                      <a:pt x="26" y="22"/>
                      <a:pt x="22" y="0"/>
                    </a:cubicBezTo>
                    <a:close/>
                  </a:path>
                </a:pathLst>
              </a:custGeom>
              <a:solidFill>
                <a:srgbClr val="71A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245"/>
              <p:cNvSpPr/>
              <p:nvPr/>
            </p:nvSpPr>
            <p:spPr bwMode="auto">
              <a:xfrm>
                <a:off x="7171" y="3091"/>
                <a:ext cx="22" cy="21"/>
              </a:xfrm>
              <a:custGeom>
                <a:avLst/>
                <a:gdLst>
                  <a:gd name="T0" fmla="*/ 19 w 30"/>
                  <a:gd name="T1" fmla="*/ 28 h 28"/>
                  <a:gd name="T2" fmla="*/ 0 w 30"/>
                  <a:gd name="T3" fmla="*/ 13 h 28"/>
                  <a:gd name="T4" fmla="*/ 24 w 30"/>
                  <a:gd name="T5" fmla="*/ 9 h 28"/>
                  <a:gd name="T6" fmla="*/ 19 w 30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28">
                    <a:moveTo>
                      <a:pt x="19" y="28"/>
                    </a:moveTo>
                    <a:cubicBezTo>
                      <a:pt x="8" y="28"/>
                      <a:pt x="4" y="20"/>
                      <a:pt x="0" y="13"/>
                    </a:cubicBezTo>
                    <a:cubicBezTo>
                      <a:pt x="6" y="0"/>
                      <a:pt x="16" y="2"/>
                      <a:pt x="24" y="9"/>
                    </a:cubicBezTo>
                    <a:cubicBezTo>
                      <a:pt x="30" y="15"/>
                      <a:pt x="26" y="23"/>
                      <a:pt x="19" y="28"/>
                    </a:cubicBezTo>
                    <a:close/>
                  </a:path>
                </a:pathLst>
              </a:custGeom>
              <a:solidFill>
                <a:srgbClr val="9498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246"/>
              <p:cNvSpPr/>
              <p:nvPr/>
            </p:nvSpPr>
            <p:spPr bwMode="auto">
              <a:xfrm>
                <a:off x="4884" y="2811"/>
                <a:ext cx="166" cy="89"/>
              </a:xfrm>
              <a:custGeom>
                <a:avLst/>
                <a:gdLst>
                  <a:gd name="T0" fmla="*/ 218 w 218"/>
                  <a:gd name="T1" fmla="*/ 48 h 117"/>
                  <a:gd name="T2" fmla="*/ 137 w 218"/>
                  <a:gd name="T3" fmla="*/ 101 h 117"/>
                  <a:gd name="T4" fmla="*/ 109 w 218"/>
                  <a:gd name="T5" fmla="*/ 117 h 117"/>
                  <a:gd name="T6" fmla="*/ 31 w 218"/>
                  <a:gd name="T7" fmla="*/ 109 h 117"/>
                  <a:gd name="T8" fmla="*/ 6 w 218"/>
                  <a:gd name="T9" fmla="*/ 78 h 117"/>
                  <a:gd name="T10" fmla="*/ 18 w 218"/>
                  <a:gd name="T11" fmla="*/ 55 h 117"/>
                  <a:gd name="T12" fmla="*/ 40 w 218"/>
                  <a:gd name="T13" fmla="*/ 17 h 117"/>
                  <a:gd name="T14" fmla="*/ 48 w 218"/>
                  <a:gd name="T15" fmla="*/ 9 h 117"/>
                  <a:gd name="T16" fmla="*/ 82 w 218"/>
                  <a:gd name="T17" fmla="*/ 13 h 117"/>
                  <a:gd name="T18" fmla="*/ 111 w 218"/>
                  <a:gd name="T19" fmla="*/ 13 h 117"/>
                  <a:gd name="T20" fmla="*/ 192 w 218"/>
                  <a:gd name="T21" fmla="*/ 29 h 117"/>
                  <a:gd name="T22" fmla="*/ 218 w 218"/>
                  <a:gd name="T23" fmla="*/ 4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8" h="117">
                    <a:moveTo>
                      <a:pt x="218" y="48"/>
                    </a:moveTo>
                    <a:cubicBezTo>
                      <a:pt x="199" y="79"/>
                      <a:pt x="168" y="90"/>
                      <a:pt x="137" y="101"/>
                    </a:cubicBezTo>
                    <a:cubicBezTo>
                      <a:pt x="126" y="105"/>
                      <a:pt x="115" y="105"/>
                      <a:pt x="109" y="117"/>
                    </a:cubicBezTo>
                    <a:cubicBezTo>
                      <a:pt x="83" y="114"/>
                      <a:pt x="57" y="112"/>
                      <a:pt x="31" y="109"/>
                    </a:cubicBezTo>
                    <a:cubicBezTo>
                      <a:pt x="14" y="107"/>
                      <a:pt x="12" y="90"/>
                      <a:pt x="6" y="78"/>
                    </a:cubicBezTo>
                    <a:cubicBezTo>
                      <a:pt x="0" y="66"/>
                      <a:pt x="9" y="59"/>
                      <a:pt x="18" y="55"/>
                    </a:cubicBezTo>
                    <a:cubicBezTo>
                      <a:pt x="35" y="47"/>
                      <a:pt x="32" y="29"/>
                      <a:pt x="40" y="17"/>
                    </a:cubicBezTo>
                    <a:cubicBezTo>
                      <a:pt x="43" y="14"/>
                      <a:pt x="45" y="12"/>
                      <a:pt x="48" y="9"/>
                    </a:cubicBezTo>
                    <a:cubicBezTo>
                      <a:pt x="60" y="0"/>
                      <a:pt x="69" y="29"/>
                      <a:pt x="82" y="13"/>
                    </a:cubicBezTo>
                    <a:cubicBezTo>
                      <a:pt x="92" y="8"/>
                      <a:pt x="101" y="12"/>
                      <a:pt x="111" y="13"/>
                    </a:cubicBezTo>
                    <a:cubicBezTo>
                      <a:pt x="138" y="18"/>
                      <a:pt x="163" y="33"/>
                      <a:pt x="192" y="29"/>
                    </a:cubicBezTo>
                    <a:cubicBezTo>
                      <a:pt x="203" y="28"/>
                      <a:pt x="214" y="35"/>
                      <a:pt x="218" y="48"/>
                    </a:cubicBezTo>
                    <a:close/>
                  </a:path>
                </a:pathLst>
              </a:custGeom>
              <a:solidFill>
                <a:srgbClr val="70B3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247"/>
              <p:cNvSpPr/>
              <p:nvPr/>
            </p:nvSpPr>
            <p:spPr bwMode="auto">
              <a:xfrm>
                <a:off x="4940" y="2783"/>
                <a:ext cx="167" cy="64"/>
              </a:xfrm>
              <a:custGeom>
                <a:avLst/>
                <a:gdLst>
                  <a:gd name="T0" fmla="*/ 144 w 219"/>
                  <a:gd name="T1" fmla="*/ 85 h 85"/>
                  <a:gd name="T2" fmla="*/ 56 w 219"/>
                  <a:gd name="T3" fmla="*/ 66 h 85"/>
                  <a:gd name="T4" fmla="*/ 5 w 219"/>
                  <a:gd name="T5" fmla="*/ 54 h 85"/>
                  <a:gd name="T6" fmla="*/ 5 w 219"/>
                  <a:gd name="T7" fmla="*/ 38 h 85"/>
                  <a:gd name="T8" fmla="*/ 134 w 219"/>
                  <a:gd name="T9" fmla="*/ 17 h 85"/>
                  <a:gd name="T10" fmla="*/ 212 w 219"/>
                  <a:gd name="T11" fmla="*/ 39 h 85"/>
                  <a:gd name="T12" fmla="*/ 166 w 219"/>
                  <a:gd name="T13" fmla="*/ 84 h 85"/>
                  <a:gd name="T14" fmla="*/ 144 w 219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9" h="85">
                    <a:moveTo>
                      <a:pt x="144" y="85"/>
                    </a:moveTo>
                    <a:cubicBezTo>
                      <a:pt x="118" y="67"/>
                      <a:pt x="85" y="80"/>
                      <a:pt x="56" y="66"/>
                    </a:cubicBezTo>
                    <a:cubicBezTo>
                      <a:pt x="43" y="60"/>
                      <a:pt x="24" y="46"/>
                      <a:pt x="5" y="54"/>
                    </a:cubicBezTo>
                    <a:cubicBezTo>
                      <a:pt x="1" y="49"/>
                      <a:pt x="0" y="43"/>
                      <a:pt x="5" y="38"/>
                    </a:cubicBezTo>
                    <a:cubicBezTo>
                      <a:pt x="42" y="0"/>
                      <a:pt x="91" y="14"/>
                      <a:pt x="134" y="17"/>
                    </a:cubicBezTo>
                    <a:cubicBezTo>
                      <a:pt x="159" y="19"/>
                      <a:pt x="191" y="14"/>
                      <a:pt x="212" y="39"/>
                    </a:cubicBezTo>
                    <a:cubicBezTo>
                      <a:pt x="219" y="76"/>
                      <a:pt x="181" y="68"/>
                      <a:pt x="166" y="84"/>
                    </a:cubicBezTo>
                    <a:cubicBezTo>
                      <a:pt x="159" y="84"/>
                      <a:pt x="151" y="85"/>
                      <a:pt x="144" y="85"/>
                    </a:cubicBezTo>
                    <a:close/>
                  </a:path>
                </a:pathLst>
              </a:custGeom>
              <a:solidFill>
                <a:srgbClr val="74B2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248"/>
              <p:cNvSpPr/>
              <p:nvPr/>
            </p:nvSpPr>
            <p:spPr bwMode="auto">
              <a:xfrm>
                <a:off x="4920" y="2809"/>
                <a:ext cx="29" cy="33"/>
              </a:xfrm>
              <a:custGeom>
                <a:avLst/>
                <a:gdLst>
                  <a:gd name="T0" fmla="*/ 31 w 37"/>
                  <a:gd name="T1" fmla="*/ 3 h 43"/>
                  <a:gd name="T2" fmla="*/ 31 w 37"/>
                  <a:gd name="T3" fmla="*/ 19 h 43"/>
                  <a:gd name="T4" fmla="*/ 34 w 37"/>
                  <a:gd name="T5" fmla="*/ 36 h 43"/>
                  <a:gd name="T6" fmla="*/ 19 w 37"/>
                  <a:gd name="T7" fmla="*/ 33 h 43"/>
                  <a:gd name="T8" fmla="*/ 0 w 37"/>
                  <a:gd name="T9" fmla="*/ 11 h 43"/>
                  <a:gd name="T10" fmla="*/ 31 w 37"/>
                  <a:gd name="T11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43">
                    <a:moveTo>
                      <a:pt x="31" y="3"/>
                    </a:moveTo>
                    <a:cubicBezTo>
                      <a:pt x="31" y="8"/>
                      <a:pt x="31" y="14"/>
                      <a:pt x="31" y="19"/>
                    </a:cubicBezTo>
                    <a:cubicBezTo>
                      <a:pt x="32" y="25"/>
                      <a:pt x="37" y="33"/>
                      <a:pt x="34" y="36"/>
                    </a:cubicBezTo>
                    <a:cubicBezTo>
                      <a:pt x="30" y="43"/>
                      <a:pt x="23" y="38"/>
                      <a:pt x="19" y="33"/>
                    </a:cubicBezTo>
                    <a:cubicBezTo>
                      <a:pt x="14" y="25"/>
                      <a:pt x="10" y="15"/>
                      <a:pt x="0" y="11"/>
                    </a:cubicBezTo>
                    <a:cubicBezTo>
                      <a:pt x="8" y="0"/>
                      <a:pt x="20" y="5"/>
                      <a:pt x="31" y="3"/>
                    </a:cubicBezTo>
                    <a:close/>
                  </a:path>
                </a:pathLst>
              </a:custGeom>
              <a:solidFill>
                <a:srgbClr val="589D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249"/>
              <p:cNvSpPr/>
              <p:nvPr/>
            </p:nvSpPr>
            <p:spPr bwMode="auto">
              <a:xfrm>
                <a:off x="6181" y="1565"/>
                <a:ext cx="191" cy="140"/>
              </a:xfrm>
              <a:custGeom>
                <a:avLst/>
                <a:gdLst>
                  <a:gd name="T0" fmla="*/ 247 w 251"/>
                  <a:gd name="T1" fmla="*/ 28 h 185"/>
                  <a:gd name="T2" fmla="*/ 243 w 251"/>
                  <a:gd name="T3" fmla="*/ 74 h 185"/>
                  <a:gd name="T4" fmla="*/ 195 w 251"/>
                  <a:gd name="T5" fmla="*/ 173 h 185"/>
                  <a:gd name="T6" fmla="*/ 137 w 251"/>
                  <a:gd name="T7" fmla="*/ 180 h 185"/>
                  <a:gd name="T8" fmla="*/ 54 w 251"/>
                  <a:gd name="T9" fmla="*/ 157 h 185"/>
                  <a:gd name="T10" fmla="*/ 20 w 251"/>
                  <a:gd name="T11" fmla="*/ 92 h 185"/>
                  <a:gd name="T12" fmla="*/ 25 w 251"/>
                  <a:gd name="T13" fmla="*/ 89 h 185"/>
                  <a:gd name="T14" fmla="*/ 38 w 251"/>
                  <a:gd name="T15" fmla="*/ 95 h 185"/>
                  <a:gd name="T16" fmla="*/ 109 w 251"/>
                  <a:gd name="T17" fmla="*/ 87 h 185"/>
                  <a:gd name="T18" fmla="*/ 127 w 251"/>
                  <a:gd name="T19" fmla="*/ 30 h 185"/>
                  <a:gd name="T20" fmla="*/ 108 w 251"/>
                  <a:gd name="T21" fmla="*/ 0 h 185"/>
                  <a:gd name="T22" fmla="*/ 247 w 251"/>
                  <a:gd name="T23" fmla="*/ 2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1" h="185">
                    <a:moveTo>
                      <a:pt x="247" y="28"/>
                    </a:moveTo>
                    <a:cubicBezTo>
                      <a:pt x="251" y="44"/>
                      <a:pt x="248" y="59"/>
                      <a:pt x="243" y="74"/>
                    </a:cubicBezTo>
                    <a:cubicBezTo>
                      <a:pt x="243" y="115"/>
                      <a:pt x="236" y="152"/>
                      <a:pt x="195" y="173"/>
                    </a:cubicBezTo>
                    <a:cubicBezTo>
                      <a:pt x="176" y="177"/>
                      <a:pt x="157" y="185"/>
                      <a:pt x="137" y="180"/>
                    </a:cubicBezTo>
                    <a:cubicBezTo>
                      <a:pt x="113" y="160"/>
                      <a:pt x="89" y="139"/>
                      <a:pt x="54" y="157"/>
                    </a:cubicBezTo>
                    <a:cubicBezTo>
                      <a:pt x="3" y="142"/>
                      <a:pt x="0" y="135"/>
                      <a:pt x="20" y="92"/>
                    </a:cubicBezTo>
                    <a:cubicBezTo>
                      <a:pt x="21" y="91"/>
                      <a:pt x="23" y="90"/>
                      <a:pt x="25" y="89"/>
                    </a:cubicBezTo>
                    <a:cubicBezTo>
                      <a:pt x="29" y="91"/>
                      <a:pt x="35" y="92"/>
                      <a:pt x="38" y="95"/>
                    </a:cubicBezTo>
                    <a:cubicBezTo>
                      <a:pt x="64" y="122"/>
                      <a:pt x="93" y="120"/>
                      <a:pt x="109" y="87"/>
                    </a:cubicBezTo>
                    <a:cubicBezTo>
                      <a:pt x="117" y="70"/>
                      <a:pt x="112" y="47"/>
                      <a:pt x="127" y="30"/>
                    </a:cubicBezTo>
                    <a:cubicBezTo>
                      <a:pt x="129" y="28"/>
                      <a:pt x="119" y="16"/>
                      <a:pt x="108" y="0"/>
                    </a:cubicBezTo>
                    <a:cubicBezTo>
                      <a:pt x="157" y="29"/>
                      <a:pt x="206" y="5"/>
                      <a:pt x="247" y="28"/>
                    </a:cubicBezTo>
                    <a:close/>
                  </a:path>
                </a:pathLst>
              </a:custGeom>
              <a:solidFill>
                <a:srgbClr val="1D1B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250"/>
              <p:cNvSpPr/>
              <p:nvPr/>
            </p:nvSpPr>
            <p:spPr bwMode="auto">
              <a:xfrm>
                <a:off x="6113" y="1564"/>
                <a:ext cx="87" cy="95"/>
              </a:xfrm>
              <a:custGeom>
                <a:avLst/>
                <a:gdLst>
                  <a:gd name="T0" fmla="*/ 14 w 114"/>
                  <a:gd name="T1" fmla="*/ 97 h 125"/>
                  <a:gd name="T2" fmla="*/ 70 w 114"/>
                  <a:gd name="T3" fmla="*/ 0 h 125"/>
                  <a:gd name="T4" fmla="*/ 38 w 114"/>
                  <a:gd name="T5" fmla="*/ 45 h 125"/>
                  <a:gd name="T6" fmla="*/ 78 w 114"/>
                  <a:gd name="T7" fmla="*/ 38 h 125"/>
                  <a:gd name="T8" fmla="*/ 99 w 114"/>
                  <a:gd name="T9" fmla="*/ 43 h 125"/>
                  <a:gd name="T10" fmla="*/ 113 w 114"/>
                  <a:gd name="T11" fmla="*/ 74 h 125"/>
                  <a:gd name="T12" fmla="*/ 114 w 114"/>
                  <a:gd name="T13" fmla="*/ 90 h 125"/>
                  <a:gd name="T14" fmla="*/ 114 w 114"/>
                  <a:gd name="T15" fmla="*/ 90 h 125"/>
                  <a:gd name="T16" fmla="*/ 55 w 114"/>
                  <a:gd name="T17" fmla="*/ 97 h 125"/>
                  <a:gd name="T18" fmla="*/ 48 w 114"/>
                  <a:gd name="T19" fmla="*/ 105 h 125"/>
                  <a:gd name="T20" fmla="*/ 36 w 114"/>
                  <a:gd name="T21" fmla="*/ 125 h 125"/>
                  <a:gd name="T22" fmla="*/ 14 w 114"/>
                  <a:gd name="T23" fmla="*/ 97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" h="125">
                    <a:moveTo>
                      <a:pt x="14" y="97"/>
                    </a:moveTo>
                    <a:cubicBezTo>
                      <a:pt x="0" y="60"/>
                      <a:pt x="16" y="32"/>
                      <a:pt x="70" y="0"/>
                    </a:cubicBezTo>
                    <a:cubicBezTo>
                      <a:pt x="66" y="19"/>
                      <a:pt x="44" y="25"/>
                      <a:pt x="38" y="45"/>
                    </a:cubicBezTo>
                    <a:cubicBezTo>
                      <a:pt x="53" y="43"/>
                      <a:pt x="73" y="46"/>
                      <a:pt x="78" y="38"/>
                    </a:cubicBezTo>
                    <a:cubicBezTo>
                      <a:pt x="95" y="13"/>
                      <a:pt x="94" y="32"/>
                      <a:pt x="99" y="43"/>
                    </a:cubicBezTo>
                    <a:cubicBezTo>
                      <a:pt x="104" y="54"/>
                      <a:pt x="103" y="66"/>
                      <a:pt x="113" y="74"/>
                    </a:cubicBezTo>
                    <a:cubicBezTo>
                      <a:pt x="113" y="79"/>
                      <a:pt x="113" y="85"/>
                      <a:pt x="114" y="90"/>
                    </a:cubicBezTo>
                    <a:cubicBezTo>
                      <a:pt x="114" y="90"/>
                      <a:pt x="114" y="90"/>
                      <a:pt x="114" y="90"/>
                    </a:cubicBezTo>
                    <a:cubicBezTo>
                      <a:pt x="94" y="89"/>
                      <a:pt x="75" y="104"/>
                      <a:pt x="55" y="97"/>
                    </a:cubicBezTo>
                    <a:cubicBezTo>
                      <a:pt x="42" y="92"/>
                      <a:pt x="47" y="100"/>
                      <a:pt x="48" y="105"/>
                    </a:cubicBezTo>
                    <a:cubicBezTo>
                      <a:pt x="49" y="115"/>
                      <a:pt x="47" y="123"/>
                      <a:pt x="36" y="125"/>
                    </a:cubicBezTo>
                    <a:cubicBezTo>
                      <a:pt x="20" y="122"/>
                      <a:pt x="14" y="112"/>
                      <a:pt x="14" y="97"/>
                    </a:cubicBezTo>
                    <a:close/>
                  </a:path>
                </a:pathLst>
              </a:custGeom>
              <a:solidFill>
                <a:srgbClr val="4D3F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251"/>
              <p:cNvSpPr/>
              <p:nvPr/>
            </p:nvSpPr>
            <p:spPr bwMode="auto">
              <a:xfrm>
                <a:off x="6109" y="1638"/>
                <a:ext cx="63" cy="130"/>
              </a:xfrm>
              <a:custGeom>
                <a:avLst/>
                <a:gdLst>
                  <a:gd name="T0" fmla="*/ 20 w 83"/>
                  <a:gd name="T1" fmla="*/ 0 h 171"/>
                  <a:gd name="T2" fmla="*/ 41 w 83"/>
                  <a:gd name="T3" fmla="*/ 24 h 171"/>
                  <a:gd name="T4" fmla="*/ 82 w 83"/>
                  <a:gd name="T5" fmla="*/ 94 h 171"/>
                  <a:gd name="T6" fmla="*/ 81 w 83"/>
                  <a:gd name="T7" fmla="*/ 124 h 171"/>
                  <a:gd name="T8" fmla="*/ 58 w 83"/>
                  <a:gd name="T9" fmla="*/ 166 h 171"/>
                  <a:gd name="T10" fmla="*/ 19 w 83"/>
                  <a:gd name="T11" fmla="*/ 155 h 171"/>
                  <a:gd name="T12" fmla="*/ 12 w 83"/>
                  <a:gd name="T13" fmla="*/ 101 h 171"/>
                  <a:gd name="T14" fmla="*/ 3 w 83"/>
                  <a:gd name="T15" fmla="*/ 31 h 171"/>
                  <a:gd name="T16" fmla="*/ 20 w 83"/>
                  <a:gd name="T1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171">
                    <a:moveTo>
                      <a:pt x="20" y="0"/>
                    </a:moveTo>
                    <a:cubicBezTo>
                      <a:pt x="27" y="8"/>
                      <a:pt x="34" y="16"/>
                      <a:pt x="41" y="24"/>
                    </a:cubicBezTo>
                    <a:cubicBezTo>
                      <a:pt x="62" y="44"/>
                      <a:pt x="75" y="67"/>
                      <a:pt x="82" y="94"/>
                    </a:cubicBezTo>
                    <a:cubicBezTo>
                      <a:pt x="83" y="104"/>
                      <a:pt x="83" y="114"/>
                      <a:pt x="81" y="124"/>
                    </a:cubicBezTo>
                    <a:cubicBezTo>
                      <a:pt x="75" y="139"/>
                      <a:pt x="69" y="154"/>
                      <a:pt x="58" y="166"/>
                    </a:cubicBezTo>
                    <a:cubicBezTo>
                      <a:pt x="42" y="171"/>
                      <a:pt x="29" y="167"/>
                      <a:pt x="19" y="155"/>
                    </a:cubicBezTo>
                    <a:cubicBezTo>
                      <a:pt x="23" y="136"/>
                      <a:pt x="22" y="119"/>
                      <a:pt x="12" y="101"/>
                    </a:cubicBezTo>
                    <a:cubicBezTo>
                      <a:pt x="0" y="80"/>
                      <a:pt x="0" y="55"/>
                      <a:pt x="3" y="31"/>
                    </a:cubicBezTo>
                    <a:cubicBezTo>
                      <a:pt x="16" y="25"/>
                      <a:pt x="6" y="6"/>
                      <a:pt x="20" y="0"/>
                    </a:cubicBezTo>
                    <a:close/>
                  </a:path>
                </a:pathLst>
              </a:custGeom>
              <a:solidFill>
                <a:srgbClr val="BDC5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252"/>
              <p:cNvSpPr/>
              <p:nvPr/>
            </p:nvSpPr>
            <p:spPr bwMode="auto">
              <a:xfrm>
                <a:off x="6017" y="1714"/>
                <a:ext cx="108" cy="117"/>
              </a:xfrm>
              <a:custGeom>
                <a:avLst/>
                <a:gdLst>
                  <a:gd name="T0" fmla="*/ 63 w 143"/>
                  <a:gd name="T1" fmla="*/ 24 h 154"/>
                  <a:gd name="T2" fmla="*/ 72 w 143"/>
                  <a:gd name="T3" fmla="*/ 0 h 154"/>
                  <a:gd name="T4" fmla="*/ 135 w 143"/>
                  <a:gd name="T5" fmla="*/ 55 h 154"/>
                  <a:gd name="T6" fmla="*/ 143 w 143"/>
                  <a:gd name="T7" fmla="*/ 135 h 154"/>
                  <a:gd name="T8" fmla="*/ 137 w 143"/>
                  <a:gd name="T9" fmla="*/ 144 h 154"/>
                  <a:gd name="T10" fmla="*/ 72 w 143"/>
                  <a:gd name="T11" fmla="*/ 120 h 154"/>
                  <a:gd name="T12" fmla="*/ 38 w 143"/>
                  <a:gd name="T13" fmla="*/ 109 h 154"/>
                  <a:gd name="T14" fmla="*/ 0 w 143"/>
                  <a:gd name="T15" fmla="*/ 87 h 154"/>
                  <a:gd name="T16" fmla="*/ 63 w 143"/>
                  <a:gd name="T17" fmla="*/ 2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3" h="154">
                    <a:moveTo>
                      <a:pt x="63" y="24"/>
                    </a:moveTo>
                    <a:cubicBezTo>
                      <a:pt x="73" y="19"/>
                      <a:pt x="70" y="9"/>
                      <a:pt x="72" y="0"/>
                    </a:cubicBezTo>
                    <a:cubicBezTo>
                      <a:pt x="78" y="36"/>
                      <a:pt x="106" y="47"/>
                      <a:pt x="135" y="55"/>
                    </a:cubicBezTo>
                    <a:cubicBezTo>
                      <a:pt x="125" y="83"/>
                      <a:pt x="129" y="110"/>
                      <a:pt x="143" y="135"/>
                    </a:cubicBezTo>
                    <a:cubicBezTo>
                      <a:pt x="143" y="139"/>
                      <a:pt x="141" y="142"/>
                      <a:pt x="137" y="144"/>
                    </a:cubicBezTo>
                    <a:cubicBezTo>
                      <a:pt x="109" y="154"/>
                      <a:pt x="88" y="145"/>
                      <a:pt x="72" y="120"/>
                    </a:cubicBezTo>
                    <a:cubicBezTo>
                      <a:pt x="65" y="103"/>
                      <a:pt x="47" y="121"/>
                      <a:pt x="38" y="109"/>
                    </a:cubicBezTo>
                    <a:cubicBezTo>
                      <a:pt x="36" y="83"/>
                      <a:pt x="9" y="102"/>
                      <a:pt x="0" y="87"/>
                    </a:cubicBezTo>
                    <a:cubicBezTo>
                      <a:pt x="18" y="63"/>
                      <a:pt x="32" y="35"/>
                      <a:pt x="63" y="24"/>
                    </a:cubicBezTo>
                    <a:close/>
                  </a:path>
                </a:pathLst>
              </a:custGeom>
              <a:solidFill>
                <a:srgbClr val="6C9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253"/>
              <p:cNvSpPr/>
              <p:nvPr/>
            </p:nvSpPr>
            <p:spPr bwMode="auto">
              <a:xfrm>
                <a:off x="6099" y="1755"/>
                <a:ext cx="72" cy="74"/>
              </a:xfrm>
              <a:custGeom>
                <a:avLst/>
                <a:gdLst>
                  <a:gd name="T0" fmla="*/ 32 w 95"/>
                  <a:gd name="T1" fmla="*/ 80 h 98"/>
                  <a:gd name="T2" fmla="*/ 27 w 95"/>
                  <a:gd name="T3" fmla="*/ 1 h 98"/>
                  <a:gd name="T4" fmla="*/ 32 w 95"/>
                  <a:gd name="T5" fmla="*/ 1 h 98"/>
                  <a:gd name="T6" fmla="*/ 70 w 95"/>
                  <a:gd name="T7" fmla="*/ 8 h 98"/>
                  <a:gd name="T8" fmla="*/ 93 w 95"/>
                  <a:gd name="T9" fmla="*/ 50 h 98"/>
                  <a:gd name="T10" fmla="*/ 32 w 95"/>
                  <a:gd name="T11" fmla="*/ 8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5" h="98">
                    <a:moveTo>
                      <a:pt x="32" y="80"/>
                    </a:moveTo>
                    <a:cubicBezTo>
                      <a:pt x="3" y="55"/>
                      <a:pt x="0" y="29"/>
                      <a:pt x="27" y="1"/>
                    </a:cubicBezTo>
                    <a:cubicBezTo>
                      <a:pt x="29" y="0"/>
                      <a:pt x="30" y="0"/>
                      <a:pt x="32" y="1"/>
                    </a:cubicBezTo>
                    <a:cubicBezTo>
                      <a:pt x="45" y="3"/>
                      <a:pt x="57" y="6"/>
                      <a:pt x="70" y="8"/>
                    </a:cubicBezTo>
                    <a:cubicBezTo>
                      <a:pt x="91" y="15"/>
                      <a:pt x="95" y="31"/>
                      <a:pt x="93" y="50"/>
                    </a:cubicBezTo>
                    <a:cubicBezTo>
                      <a:pt x="81" y="78"/>
                      <a:pt x="65" y="98"/>
                      <a:pt x="32" y="80"/>
                    </a:cubicBezTo>
                    <a:close/>
                  </a:path>
                </a:pathLst>
              </a:custGeom>
              <a:solidFill>
                <a:srgbClr val="C03E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254"/>
              <p:cNvSpPr/>
              <p:nvPr/>
            </p:nvSpPr>
            <p:spPr bwMode="auto">
              <a:xfrm>
                <a:off x="6711" y="2421"/>
                <a:ext cx="182" cy="249"/>
              </a:xfrm>
              <a:custGeom>
                <a:avLst/>
                <a:gdLst>
                  <a:gd name="T0" fmla="*/ 237 w 239"/>
                  <a:gd name="T1" fmla="*/ 12 h 327"/>
                  <a:gd name="T2" fmla="*/ 228 w 239"/>
                  <a:gd name="T3" fmla="*/ 58 h 327"/>
                  <a:gd name="T4" fmla="*/ 186 w 239"/>
                  <a:gd name="T5" fmla="*/ 214 h 327"/>
                  <a:gd name="T6" fmla="*/ 186 w 239"/>
                  <a:gd name="T7" fmla="*/ 232 h 327"/>
                  <a:gd name="T8" fmla="*/ 172 w 239"/>
                  <a:gd name="T9" fmla="*/ 307 h 327"/>
                  <a:gd name="T10" fmla="*/ 127 w 239"/>
                  <a:gd name="T11" fmla="*/ 263 h 327"/>
                  <a:gd name="T12" fmla="*/ 75 w 239"/>
                  <a:gd name="T13" fmla="*/ 306 h 327"/>
                  <a:gd name="T14" fmla="*/ 19 w 239"/>
                  <a:gd name="T15" fmla="*/ 288 h 327"/>
                  <a:gd name="T16" fmla="*/ 0 w 239"/>
                  <a:gd name="T17" fmla="*/ 176 h 327"/>
                  <a:gd name="T18" fmla="*/ 49 w 239"/>
                  <a:gd name="T19" fmla="*/ 75 h 327"/>
                  <a:gd name="T20" fmla="*/ 190 w 239"/>
                  <a:gd name="T21" fmla="*/ 8 h 327"/>
                  <a:gd name="T22" fmla="*/ 229 w 239"/>
                  <a:gd name="T23" fmla="*/ 12 h 327"/>
                  <a:gd name="T24" fmla="*/ 237 w 239"/>
                  <a:gd name="T25" fmla="*/ 12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9" h="327">
                    <a:moveTo>
                      <a:pt x="237" y="12"/>
                    </a:moveTo>
                    <a:cubicBezTo>
                      <a:pt x="239" y="28"/>
                      <a:pt x="232" y="43"/>
                      <a:pt x="228" y="58"/>
                    </a:cubicBezTo>
                    <a:cubicBezTo>
                      <a:pt x="222" y="112"/>
                      <a:pt x="219" y="168"/>
                      <a:pt x="186" y="214"/>
                    </a:cubicBezTo>
                    <a:cubicBezTo>
                      <a:pt x="179" y="223"/>
                      <a:pt x="184" y="225"/>
                      <a:pt x="186" y="232"/>
                    </a:cubicBezTo>
                    <a:cubicBezTo>
                      <a:pt x="193" y="258"/>
                      <a:pt x="191" y="284"/>
                      <a:pt x="172" y="307"/>
                    </a:cubicBezTo>
                    <a:cubicBezTo>
                      <a:pt x="153" y="297"/>
                      <a:pt x="153" y="267"/>
                      <a:pt x="127" y="263"/>
                    </a:cubicBezTo>
                    <a:cubicBezTo>
                      <a:pt x="104" y="270"/>
                      <a:pt x="93" y="293"/>
                      <a:pt x="75" y="306"/>
                    </a:cubicBezTo>
                    <a:cubicBezTo>
                      <a:pt x="47" y="327"/>
                      <a:pt x="27" y="321"/>
                      <a:pt x="19" y="288"/>
                    </a:cubicBezTo>
                    <a:cubicBezTo>
                      <a:pt x="11" y="251"/>
                      <a:pt x="0" y="215"/>
                      <a:pt x="0" y="176"/>
                    </a:cubicBezTo>
                    <a:cubicBezTo>
                      <a:pt x="0" y="133"/>
                      <a:pt x="11" y="99"/>
                      <a:pt x="49" y="75"/>
                    </a:cubicBezTo>
                    <a:cubicBezTo>
                      <a:pt x="93" y="47"/>
                      <a:pt x="137" y="19"/>
                      <a:pt x="190" y="8"/>
                    </a:cubicBezTo>
                    <a:cubicBezTo>
                      <a:pt x="203" y="5"/>
                      <a:pt x="217" y="0"/>
                      <a:pt x="229" y="12"/>
                    </a:cubicBezTo>
                    <a:cubicBezTo>
                      <a:pt x="232" y="12"/>
                      <a:pt x="234" y="12"/>
                      <a:pt x="237" y="12"/>
                    </a:cubicBezTo>
                    <a:close/>
                  </a:path>
                </a:pathLst>
              </a:custGeom>
              <a:solidFill>
                <a:srgbClr val="6CAA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255"/>
              <p:cNvSpPr/>
              <p:nvPr/>
            </p:nvSpPr>
            <p:spPr bwMode="auto">
              <a:xfrm>
                <a:off x="6645" y="2413"/>
                <a:ext cx="241" cy="413"/>
              </a:xfrm>
              <a:custGeom>
                <a:avLst/>
                <a:gdLst>
                  <a:gd name="T0" fmla="*/ 317 w 317"/>
                  <a:gd name="T1" fmla="*/ 23 h 543"/>
                  <a:gd name="T2" fmla="*/ 112 w 317"/>
                  <a:gd name="T3" fmla="*/ 117 h 543"/>
                  <a:gd name="T4" fmla="*/ 97 w 317"/>
                  <a:gd name="T5" fmla="*/ 161 h 543"/>
                  <a:gd name="T6" fmla="*/ 116 w 317"/>
                  <a:gd name="T7" fmla="*/ 309 h 543"/>
                  <a:gd name="T8" fmla="*/ 156 w 317"/>
                  <a:gd name="T9" fmla="*/ 312 h 543"/>
                  <a:gd name="T10" fmla="*/ 218 w 317"/>
                  <a:gd name="T11" fmla="*/ 262 h 543"/>
                  <a:gd name="T12" fmla="*/ 200 w 317"/>
                  <a:gd name="T13" fmla="*/ 303 h 543"/>
                  <a:gd name="T14" fmla="*/ 157 w 317"/>
                  <a:gd name="T15" fmla="*/ 383 h 543"/>
                  <a:gd name="T16" fmla="*/ 180 w 317"/>
                  <a:gd name="T17" fmla="*/ 432 h 543"/>
                  <a:gd name="T18" fmla="*/ 196 w 317"/>
                  <a:gd name="T19" fmla="*/ 427 h 543"/>
                  <a:gd name="T20" fmla="*/ 214 w 317"/>
                  <a:gd name="T21" fmla="*/ 415 h 543"/>
                  <a:gd name="T22" fmla="*/ 220 w 317"/>
                  <a:gd name="T23" fmla="*/ 455 h 543"/>
                  <a:gd name="T24" fmla="*/ 208 w 317"/>
                  <a:gd name="T25" fmla="*/ 495 h 543"/>
                  <a:gd name="T26" fmla="*/ 174 w 317"/>
                  <a:gd name="T27" fmla="*/ 488 h 543"/>
                  <a:gd name="T28" fmla="*/ 142 w 317"/>
                  <a:gd name="T29" fmla="*/ 440 h 543"/>
                  <a:gd name="T30" fmla="*/ 108 w 317"/>
                  <a:gd name="T31" fmla="*/ 433 h 543"/>
                  <a:gd name="T32" fmla="*/ 94 w 317"/>
                  <a:gd name="T33" fmla="*/ 482 h 543"/>
                  <a:gd name="T34" fmla="*/ 80 w 317"/>
                  <a:gd name="T35" fmla="*/ 543 h 543"/>
                  <a:gd name="T36" fmla="*/ 63 w 317"/>
                  <a:gd name="T37" fmla="*/ 526 h 543"/>
                  <a:gd name="T38" fmla="*/ 59 w 317"/>
                  <a:gd name="T39" fmla="*/ 427 h 543"/>
                  <a:gd name="T40" fmla="*/ 63 w 317"/>
                  <a:gd name="T41" fmla="*/ 371 h 543"/>
                  <a:gd name="T42" fmla="*/ 21 w 317"/>
                  <a:gd name="T43" fmla="*/ 307 h 543"/>
                  <a:gd name="T44" fmla="*/ 39 w 317"/>
                  <a:gd name="T45" fmla="*/ 260 h 543"/>
                  <a:gd name="T46" fmla="*/ 82 w 317"/>
                  <a:gd name="T47" fmla="*/ 323 h 543"/>
                  <a:gd name="T48" fmla="*/ 63 w 317"/>
                  <a:gd name="T49" fmla="*/ 243 h 543"/>
                  <a:gd name="T50" fmla="*/ 41 w 317"/>
                  <a:gd name="T51" fmla="*/ 257 h 543"/>
                  <a:gd name="T52" fmla="*/ 26 w 317"/>
                  <a:gd name="T53" fmla="*/ 257 h 543"/>
                  <a:gd name="T54" fmla="*/ 5 w 317"/>
                  <a:gd name="T55" fmla="*/ 260 h 543"/>
                  <a:gd name="T56" fmla="*/ 15 w 317"/>
                  <a:gd name="T57" fmla="*/ 230 h 543"/>
                  <a:gd name="T58" fmla="*/ 55 w 317"/>
                  <a:gd name="T59" fmla="*/ 155 h 543"/>
                  <a:gd name="T60" fmla="*/ 63 w 317"/>
                  <a:gd name="T61" fmla="*/ 139 h 543"/>
                  <a:gd name="T62" fmla="*/ 94 w 317"/>
                  <a:gd name="T63" fmla="*/ 53 h 543"/>
                  <a:gd name="T64" fmla="*/ 133 w 317"/>
                  <a:gd name="T65" fmla="*/ 72 h 543"/>
                  <a:gd name="T66" fmla="*/ 176 w 317"/>
                  <a:gd name="T67" fmla="*/ 46 h 543"/>
                  <a:gd name="T68" fmla="*/ 317 w 317"/>
                  <a:gd name="T69" fmla="*/ 15 h 543"/>
                  <a:gd name="T70" fmla="*/ 317 w 317"/>
                  <a:gd name="T71" fmla="*/ 23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17" h="543">
                    <a:moveTo>
                      <a:pt x="317" y="23"/>
                    </a:moveTo>
                    <a:cubicBezTo>
                      <a:pt x="237" y="28"/>
                      <a:pt x="174" y="70"/>
                      <a:pt x="112" y="117"/>
                    </a:cubicBezTo>
                    <a:cubicBezTo>
                      <a:pt x="98" y="128"/>
                      <a:pt x="98" y="149"/>
                      <a:pt x="97" y="161"/>
                    </a:cubicBezTo>
                    <a:cubicBezTo>
                      <a:pt x="92" y="211"/>
                      <a:pt x="107" y="260"/>
                      <a:pt x="116" y="309"/>
                    </a:cubicBezTo>
                    <a:cubicBezTo>
                      <a:pt x="120" y="328"/>
                      <a:pt x="140" y="326"/>
                      <a:pt x="156" y="312"/>
                    </a:cubicBezTo>
                    <a:cubicBezTo>
                      <a:pt x="177" y="295"/>
                      <a:pt x="187" y="265"/>
                      <a:pt x="218" y="262"/>
                    </a:cubicBezTo>
                    <a:cubicBezTo>
                      <a:pt x="228" y="283"/>
                      <a:pt x="209" y="291"/>
                      <a:pt x="200" y="303"/>
                    </a:cubicBezTo>
                    <a:cubicBezTo>
                      <a:pt x="182" y="328"/>
                      <a:pt x="155" y="348"/>
                      <a:pt x="157" y="383"/>
                    </a:cubicBezTo>
                    <a:cubicBezTo>
                      <a:pt x="164" y="400"/>
                      <a:pt x="172" y="416"/>
                      <a:pt x="180" y="432"/>
                    </a:cubicBezTo>
                    <a:cubicBezTo>
                      <a:pt x="189" y="450"/>
                      <a:pt x="192" y="432"/>
                      <a:pt x="196" y="427"/>
                    </a:cubicBezTo>
                    <a:cubicBezTo>
                      <a:pt x="200" y="420"/>
                      <a:pt x="205" y="414"/>
                      <a:pt x="214" y="415"/>
                    </a:cubicBezTo>
                    <a:cubicBezTo>
                      <a:pt x="231" y="426"/>
                      <a:pt x="224" y="441"/>
                      <a:pt x="220" y="455"/>
                    </a:cubicBezTo>
                    <a:cubicBezTo>
                      <a:pt x="215" y="468"/>
                      <a:pt x="213" y="482"/>
                      <a:pt x="208" y="495"/>
                    </a:cubicBezTo>
                    <a:cubicBezTo>
                      <a:pt x="191" y="518"/>
                      <a:pt x="188" y="479"/>
                      <a:pt x="174" y="488"/>
                    </a:cubicBezTo>
                    <a:cubicBezTo>
                      <a:pt x="156" y="476"/>
                      <a:pt x="157" y="453"/>
                      <a:pt x="142" y="440"/>
                    </a:cubicBezTo>
                    <a:cubicBezTo>
                      <a:pt x="131" y="434"/>
                      <a:pt x="121" y="421"/>
                      <a:pt x="108" y="433"/>
                    </a:cubicBezTo>
                    <a:cubicBezTo>
                      <a:pt x="94" y="446"/>
                      <a:pt x="91" y="463"/>
                      <a:pt x="94" y="482"/>
                    </a:cubicBezTo>
                    <a:cubicBezTo>
                      <a:pt x="98" y="504"/>
                      <a:pt x="106" y="527"/>
                      <a:pt x="80" y="543"/>
                    </a:cubicBezTo>
                    <a:cubicBezTo>
                      <a:pt x="69" y="543"/>
                      <a:pt x="63" y="535"/>
                      <a:pt x="63" y="526"/>
                    </a:cubicBezTo>
                    <a:cubicBezTo>
                      <a:pt x="61" y="493"/>
                      <a:pt x="51" y="460"/>
                      <a:pt x="59" y="427"/>
                    </a:cubicBezTo>
                    <a:cubicBezTo>
                      <a:pt x="74" y="409"/>
                      <a:pt x="74" y="392"/>
                      <a:pt x="63" y="371"/>
                    </a:cubicBezTo>
                    <a:cubicBezTo>
                      <a:pt x="50" y="348"/>
                      <a:pt x="34" y="329"/>
                      <a:pt x="21" y="307"/>
                    </a:cubicBezTo>
                    <a:cubicBezTo>
                      <a:pt x="7" y="284"/>
                      <a:pt x="8" y="266"/>
                      <a:pt x="39" y="260"/>
                    </a:cubicBezTo>
                    <a:cubicBezTo>
                      <a:pt x="64" y="272"/>
                      <a:pt x="57" y="304"/>
                      <a:pt x="82" y="323"/>
                    </a:cubicBezTo>
                    <a:cubicBezTo>
                      <a:pt x="79" y="294"/>
                      <a:pt x="57" y="273"/>
                      <a:pt x="63" y="243"/>
                    </a:cubicBezTo>
                    <a:cubicBezTo>
                      <a:pt x="56" y="253"/>
                      <a:pt x="50" y="257"/>
                      <a:pt x="41" y="257"/>
                    </a:cubicBezTo>
                    <a:cubicBezTo>
                      <a:pt x="37" y="257"/>
                      <a:pt x="33" y="241"/>
                      <a:pt x="26" y="257"/>
                    </a:cubicBezTo>
                    <a:cubicBezTo>
                      <a:pt x="23" y="263"/>
                      <a:pt x="14" y="268"/>
                      <a:pt x="5" y="260"/>
                    </a:cubicBezTo>
                    <a:cubicBezTo>
                      <a:pt x="0" y="247"/>
                      <a:pt x="4" y="235"/>
                      <a:pt x="15" y="230"/>
                    </a:cubicBezTo>
                    <a:cubicBezTo>
                      <a:pt x="48" y="215"/>
                      <a:pt x="54" y="187"/>
                      <a:pt x="55" y="155"/>
                    </a:cubicBezTo>
                    <a:cubicBezTo>
                      <a:pt x="55" y="149"/>
                      <a:pt x="58" y="143"/>
                      <a:pt x="63" y="139"/>
                    </a:cubicBezTo>
                    <a:cubicBezTo>
                      <a:pt x="72" y="110"/>
                      <a:pt x="72" y="78"/>
                      <a:pt x="94" y="53"/>
                    </a:cubicBezTo>
                    <a:cubicBezTo>
                      <a:pt x="115" y="41"/>
                      <a:pt x="109" y="90"/>
                      <a:pt x="133" y="72"/>
                    </a:cubicBezTo>
                    <a:cubicBezTo>
                      <a:pt x="146" y="62"/>
                      <a:pt x="161" y="54"/>
                      <a:pt x="176" y="46"/>
                    </a:cubicBezTo>
                    <a:cubicBezTo>
                      <a:pt x="220" y="21"/>
                      <a:pt x="264" y="0"/>
                      <a:pt x="317" y="15"/>
                    </a:cubicBezTo>
                    <a:cubicBezTo>
                      <a:pt x="317" y="17"/>
                      <a:pt x="317" y="20"/>
                      <a:pt x="317" y="23"/>
                    </a:cubicBezTo>
                    <a:close/>
                  </a:path>
                </a:pathLst>
              </a:custGeom>
              <a:solidFill>
                <a:srgbClr val="4C83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256"/>
              <p:cNvSpPr/>
              <p:nvPr/>
            </p:nvSpPr>
            <p:spPr bwMode="auto">
              <a:xfrm>
                <a:off x="6716" y="2383"/>
                <a:ext cx="170" cy="106"/>
              </a:xfrm>
              <a:custGeom>
                <a:avLst/>
                <a:gdLst>
                  <a:gd name="T0" fmla="*/ 223 w 223"/>
                  <a:gd name="T1" fmla="*/ 55 h 140"/>
                  <a:gd name="T2" fmla="*/ 14 w 223"/>
                  <a:gd name="T3" fmla="*/ 140 h 140"/>
                  <a:gd name="T4" fmla="*/ 0 w 223"/>
                  <a:gd name="T5" fmla="*/ 93 h 140"/>
                  <a:gd name="T6" fmla="*/ 100 w 223"/>
                  <a:gd name="T7" fmla="*/ 1 h 140"/>
                  <a:gd name="T8" fmla="*/ 146 w 223"/>
                  <a:gd name="T9" fmla="*/ 1 h 140"/>
                  <a:gd name="T10" fmla="*/ 223 w 223"/>
                  <a:gd name="T11" fmla="*/ 55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3" h="140">
                    <a:moveTo>
                      <a:pt x="223" y="55"/>
                    </a:moveTo>
                    <a:cubicBezTo>
                      <a:pt x="142" y="52"/>
                      <a:pt x="80" y="97"/>
                      <a:pt x="14" y="140"/>
                    </a:cubicBezTo>
                    <a:cubicBezTo>
                      <a:pt x="8" y="123"/>
                      <a:pt x="24" y="101"/>
                      <a:pt x="0" y="93"/>
                    </a:cubicBezTo>
                    <a:cubicBezTo>
                      <a:pt x="4" y="47"/>
                      <a:pt x="51" y="4"/>
                      <a:pt x="100" y="1"/>
                    </a:cubicBezTo>
                    <a:cubicBezTo>
                      <a:pt x="115" y="0"/>
                      <a:pt x="131" y="1"/>
                      <a:pt x="146" y="1"/>
                    </a:cubicBezTo>
                    <a:cubicBezTo>
                      <a:pt x="176" y="12"/>
                      <a:pt x="186" y="53"/>
                      <a:pt x="223" y="55"/>
                    </a:cubicBezTo>
                    <a:close/>
                  </a:path>
                </a:pathLst>
              </a:custGeom>
              <a:solidFill>
                <a:srgbClr val="5DA2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257"/>
              <p:cNvSpPr/>
              <p:nvPr/>
            </p:nvSpPr>
            <p:spPr bwMode="auto">
              <a:xfrm>
                <a:off x="5360" y="2711"/>
                <a:ext cx="54" cy="259"/>
              </a:xfrm>
              <a:custGeom>
                <a:avLst/>
                <a:gdLst>
                  <a:gd name="T0" fmla="*/ 23 w 71"/>
                  <a:gd name="T1" fmla="*/ 26 h 340"/>
                  <a:gd name="T2" fmla="*/ 62 w 71"/>
                  <a:gd name="T3" fmla="*/ 25 h 340"/>
                  <a:gd name="T4" fmla="*/ 61 w 71"/>
                  <a:gd name="T5" fmla="*/ 33 h 340"/>
                  <a:gd name="T6" fmla="*/ 50 w 71"/>
                  <a:gd name="T7" fmla="*/ 55 h 340"/>
                  <a:gd name="T8" fmla="*/ 55 w 71"/>
                  <a:gd name="T9" fmla="*/ 264 h 340"/>
                  <a:gd name="T10" fmla="*/ 47 w 71"/>
                  <a:gd name="T11" fmla="*/ 302 h 340"/>
                  <a:gd name="T12" fmla="*/ 37 w 71"/>
                  <a:gd name="T13" fmla="*/ 340 h 340"/>
                  <a:gd name="T14" fmla="*/ 0 w 71"/>
                  <a:gd name="T15" fmla="*/ 339 h 340"/>
                  <a:gd name="T16" fmla="*/ 31 w 71"/>
                  <a:gd name="T17" fmla="*/ 196 h 340"/>
                  <a:gd name="T18" fmla="*/ 17 w 71"/>
                  <a:gd name="T19" fmla="*/ 62 h 340"/>
                  <a:gd name="T20" fmla="*/ 23 w 71"/>
                  <a:gd name="T21" fmla="*/ 2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" h="340">
                    <a:moveTo>
                      <a:pt x="23" y="26"/>
                    </a:moveTo>
                    <a:cubicBezTo>
                      <a:pt x="36" y="10"/>
                      <a:pt x="48" y="0"/>
                      <a:pt x="62" y="25"/>
                    </a:cubicBezTo>
                    <a:cubicBezTo>
                      <a:pt x="61" y="27"/>
                      <a:pt x="61" y="30"/>
                      <a:pt x="61" y="33"/>
                    </a:cubicBezTo>
                    <a:cubicBezTo>
                      <a:pt x="46" y="35"/>
                      <a:pt x="49" y="44"/>
                      <a:pt x="50" y="55"/>
                    </a:cubicBezTo>
                    <a:cubicBezTo>
                      <a:pt x="58" y="124"/>
                      <a:pt x="71" y="194"/>
                      <a:pt x="55" y="264"/>
                    </a:cubicBezTo>
                    <a:cubicBezTo>
                      <a:pt x="52" y="276"/>
                      <a:pt x="50" y="289"/>
                      <a:pt x="47" y="302"/>
                    </a:cubicBezTo>
                    <a:cubicBezTo>
                      <a:pt x="34" y="312"/>
                      <a:pt x="43" y="328"/>
                      <a:pt x="37" y="340"/>
                    </a:cubicBezTo>
                    <a:cubicBezTo>
                      <a:pt x="25" y="340"/>
                      <a:pt x="12" y="339"/>
                      <a:pt x="0" y="339"/>
                    </a:cubicBezTo>
                    <a:cubicBezTo>
                      <a:pt x="27" y="295"/>
                      <a:pt x="41" y="248"/>
                      <a:pt x="31" y="196"/>
                    </a:cubicBezTo>
                    <a:cubicBezTo>
                      <a:pt x="27" y="151"/>
                      <a:pt x="28" y="106"/>
                      <a:pt x="17" y="62"/>
                    </a:cubicBezTo>
                    <a:cubicBezTo>
                      <a:pt x="13" y="49"/>
                      <a:pt x="13" y="36"/>
                      <a:pt x="23" y="26"/>
                    </a:cubicBezTo>
                    <a:close/>
                  </a:path>
                </a:pathLst>
              </a:custGeom>
              <a:solidFill>
                <a:srgbClr val="86AD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258"/>
              <p:cNvSpPr/>
              <p:nvPr/>
            </p:nvSpPr>
            <p:spPr bwMode="auto">
              <a:xfrm>
                <a:off x="6676" y="3456"/>
                <a:ext cx="188" cy="225"/>
              </a:xfrm>
              <a:custGeom>
                <a:avLst/>
                <a:gdLst>
                  <a:gd name="T0" fmla="*/ 237 w 247"/>
                  <a:gd name="T1" fmla="*/ 232 h 295"/>
                  <a:gd name="T2" fmla="*/ 216 w 247"/>
                  <a:gd name="T3" fmla="*/ 259 h 295"/>
                  <a:gd name="T4" fmla="*/ 161 w 247"/>
                  <a:gd name="T5" fmla="*/ 257 h 295"/>
                  <a:gd name="T6" fmla="*/ 107 w 247"/>
                  <a:gd name="T7" fmla="*/ 194 h 295"/>
                  <a:gd name="T8" fmla="*/ 44 w 247"/>
                  <a:gd name="T9" fmla="*/ 236 h 295"/>
                  <a:gd name="T10" fmla="*/ 6 w 247"/>
                  <a:gd name="T11" fmla="*/ 214 h 295"/>
                  <a:gd name="T12" fmla="*/ 70 w 247"/>
                  <a:gd name="T13" fmla="*/ 31 h 295"/>
                  <a:gd name="T14" fmla="*/ 132 w 247"/>
                  <a:gd name="T15" fmla="*/ 23 h 295"/>
                  <a:gd name="T16" fmla="*/ 168 w 247"/>
                  <a:gd name="T17" fmla="*/ 48 h 295"/>
                  <a:gd name="T18" fmla="*/ 192 w 247"/>
                  <a:gd name="T19" fmla="*/ 36 h 295"/>
                  <a:gd name="T20" fmla="*/ 214 w 247"/>
                  <a:gd name="T21" fmla="*/ 22 h 295"/>
                  <a:gd name="T22" fmla="*/ 230 w 247"/>
                  <a:gd name="T23" fmla="*/ 50 h 295"/>
                  <a:gd name="T24" fmla="*/ 247 w 247"/>
                  <a:gd name="T25" fmla="*/ 157 h 295"/>
                  <a:gd name="T26" fmla="*/ 237 w 247"/>
                  <a:gd name="T27" fmla="*/ 232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7" h="295">
                    <a:moveTo>
                      <a:pt x="237" y="232"/>
                    </a:moveTo>
                    <a:cubicBezTo>
                      <a:pt x="230" y="241"/>
                      <a:pt x="222" y="250"/>
                      <a:pt x="216" y="259"/>
                    </a:cubicBezTo>
                    <a:cubicBezTo>
                      <a:pt x="193" y="295"/>
                      <a:pt x="184" y="295"/>
                      <a:pt x="161" y="257"/>
                    </a:cubicBezTo>
                    <a:cubicBezTo>
                      <a:pt x="146" y="234"/>
                      <a:pt x="145" y="198"/>
                      <a:pt x="107" y="194"/>
                    </a:cubicBezTo>
                    <a:cubicBezTo>
                      <a:pt x="79" y="198"/>
                      <a:pt x="67" y="224"/>
                      <a:pt x="44" y="236"/>
                    </a:cubicBezTo>
                    <a:cubicBezTo>
                      <a:pt x="16" y="250"/>
                      <a:pt x="9" y="246"/>
                      <a:pt x="6" y="214"/>
                    </a:cubicBezTo>
                    <a:cubicBezTo>
                      <a:pt x="0" y="144"/>
                      <a:pt x="32" y="86"/>
                      <a:pt x="70" y="31"/>
                    </a:cubicBezTo>
                    <a:cubicBezTo>
                      <a:pt x="86" y="9"/>
                      <a:pt x="107" y="0"/>
                      <a:pt x="132" y="23"/>
                    </a:cubicBezTo>
                    <a:cubicBezTo>
                      <a:pt x="142" y="33"/>
                      <a:pt x="161" y="32"/>
                      <a:pt x="168" y="48"/>
                    </a:cubicBezTo>
                    <a:cubicBezTo>
                      <a:pt x="178" y="48"/>
                      <a:pt x="185" y="43"/>
                      <a:pt x="192" y="36"/>
                    </a:cubicBezTo>
                    <a:cubicBezTo>
                      <a:pt x="198" y="31"/>
                      <a:pt x="200" y="15"/>
                      <a:pt x="214" y="22"/>
                    </a:cubicBezTo>
                    <a:cubicBezTo>
                      <a:pt x="224" y="27"/>
                      <a:pt x="231" y="37"/>
                      <a:pt x="230" y="50"/>
                    </a:cubicBezTo>
                    <a:cubicBezTo>
                      <a:pt x="226" y="87"/>
                      <a:pt x="237" y="122"/>
                      <a:pt x="247" y="157"/>
                    </a:cubicBezTo>
                    <a:cubicBezTo>
                      <a:pt x="235" y="181"/>
                      <a:pt x="240" y="207"/>
                      <a:pt x="237" y="232"/>
                    </a:cubicBezTo>
                    <a:close/>
                  </a:path>
                </a:pathLst>
              </a:custGeom>
              <a:solidFill>
                <a:srgbClr val="EEBA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259"/>
              <p:cNvSpPr/>
              <p:nvPr/>
            </p:nvSpPr>
            <p:spPr bwMode="auto">
              <a:xfrm>
                <a:off x="5427" y="2690"/>
                <a:ext cx="58" cy="52"/>
              </a:xfrm>
              <a:custGeom>
                <a:avLst/>
                <a:gdLst>
                  <a:gd name="T0" fmla="*/ 36 w 76"/>
                  <a:gd name="T1" fmla="*/ 68 h 68"/>
                  <a:gd name="T2" fmla="*/ 0 w 76"/>
                  <a:gd name="T3" fmla="*/ 39 h 68"/>
                  <a:gd name="T4" fmla="*/ 76 w 76"/>
                  <a:gd name="T5" fmla="*/ 2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68">
                    <a:moveTo>
                      <a:pt x="36" y="68"/>
                    </a:moveTo>
                    <a:cubicBezTo>
                      <a:pt x="27" y="54"/>
                      <a:pt x="5" y="58"/>
                      <a:pt x="0" y="39"/>
                    </a:cubicBezTo>
                    <a:cubicBezTo>
                      <a:pt x="24" y="26"/>
                      <a:pt x="44" y="0"/>
                      <a:pt x="76" y="22"/>
                    </a:cubicBezTo>
                  </a:path>
                </a:pathLst>
              </a:custGeom>
              <a:solidFill>
                <a:srgbClr val="F9FB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260"/>
              <p:cNvSpPr/>
              <p:nvPr/>
            </p:nvSpPr>
            <p:spPr bwMode="auto">
              <a:xfrm>
                <a:off x="5649" y="2618"/>
                <a:ext cx="67" cy="71"/>
              </a:xfrm>
              <a:custGeom>
                <a:avLst/>
                <a:gdLst>
                  <a:gd name="T0" fmla="*/ 61 w 89"/>
                  <a:gd name="T1" fmla="*/ 15 h 93"/>
                  <a:gd name="T2" fmla="*/ 38 w 89"/>
                  <a:gd name="T3" fmla="*/ 93 h 93"/>
                  <a:gd name="T4" fmla="*/ 23 w 89"/>
                  <a:gd name="T5" fmla="*/ 68 h 93"/>
                  <a:gd name="T6" fmla="*/ 20 w 89"/>
                  <a:gd name="T7" fmla="*/ 50 h 93"/>
                  <a:gd name="T8" fmla="*/ 16 w 89"/>
                  <a:gd name="T9" fmla="*/ 13 h 93"/>
                  <a:gd name="T10" fmla="*/ 61 w 89"/>
                  <a:gd name="T11" fmla="*/ 15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" h="93">
                    <a:moveTo>
                      <a:pt x="61" y="15"/>
                    </a:moveTo>
                    <a:cubicBezTo>
                      <a:pt x="89" y="51"/>
                      <a:pt x="65" y="73"/>
                      <a:pt x="38" y="93"/>
                    </a:cubicBezTo>
                    <a:cubicBezTo>
                      <a:pt x="33" y="85"/>
                      <a:pt x="28" y="76"/>
                      <a:pt x="23" y="68"/>
                    </a:cubicBezTo>
                    <a:cubicBezTo>
                      <a:pt x="22" y="62"/>
                      <a:pt x="20" y="56"/>
                      <a:pt x="20" y="50"/>
                    </a:cubicBezTo>
                    <a:cubicBezTo>
                      <a:pt x="20" y="37"/>
                      <a:pt x="0" y="27"/>
                      <a:pt x="16" y="13"/>
                    </a:cubicBezTo>
                    <a:cubicBezTo>
                      <a:pt x="30" y="0"/>
                      <a:pt x="46" y="7"/>
                      <a:pt x="61" y="15"/>
                    </a:cubicBezTo>
                    <a:close/>
                  </a:path>
                </a:pathLst>
              </a:custGeom>
              <a:solidFill>
                <a:srgbClr val="F8FA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261"/>
              <p:cNvSpPr/>
              <p:nvPr/>
            </p:nvSpPr>
            <p:spPr bwMode="auto">
              <a:xfrm>
                <a:off x="5676" y="2685"/>
                <a:ext cx="46" cy="64"/>
              </a:xfrm>
              <a:custGeom>
                <a:avLst/>
                <a:gdLst>
                  <a:gd name="T0" fmla="*/ 1 w 60"/>
                  <a:gd name="T1" fmla="*/ 11 h 84"/>
                  <a:gd name="T2" fmla="*/ 53 w 60"/>
                  <a:gd name="T3" fmla="*/ 27 h 84"/>
                  <a:gd name="T4" fmla="*/ 17 w 60"/>
                  <a:gd name="T5" fmla="*/ 84 h 84"/>
                  <a:gd name="T6" fmla="*/ 0 w 60"/>
                  <a:gd name="T7" fmla="*/ 28 h 84"/>
                  <a:gd name="T8" fmla="*/ 1 w 60"/>
                  <a:gd name="T9" fmla="*/ 1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84">
                    <a:moveTo>
                      <a:pt x="1" y="11"/>
                    </a:moveTo>
                    <a:cubicBezTo>
                      <a:pt x="21" y="8"/>
                      <a:pt x="46" y="0"/>
                      <a:pt x="53" y="27"/>
                    </a:cubicBezTo>
                    <a:cubicBezTo>
                      <a:pt x="60" y="55"/>
                      <a:pt x="37" y="70"/>
                      <a:pt x="17" y="84"/>
                    </a:cubicBezTo>
                    <a:cubicBezTo>
                      <a:pt x="4" y="68"/>
                      <a:pt x="10" y="45"/>
                      <a:pt x="0" y="28"/>
                    </a:cubicBezTo>
                    <a:cubicBezTo>
                      <a:pt x="1" y="22"/>
                      <a:pt x="1" y="17"/>
                      <a:pt x="1" y="11"/>
                    </a:cubicBezTo>
                    <a:close/>
                  </a:path>
                </a:pathLst>
              </a:custGeom>
              <a:solidFill>
                <a:srgbClr val="F2F2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262"/>
              <p:cNvSpPr/>
              <p:nvPr/>
            </p:nvSpPr>
            <p:spPr bwMode="auto">
              <a:xfrm>
                <a:off x="5421" y="3199"/>
                <a:ext cx="153" cy="90"/>
              </a:xfrm>
              <a:custGeom>
                <a:avLst/>
                <a:gdLst>
                  <a:gd name="T0" fmla="*/ 51 w 201"/>
                  <a:gd name="T1" fmla="*/ 92 h 118"/>
                  <a:gd name="T2" fmla="*/ 43 w 201"/>
                  <a:gd name="T3" fmla="*/ 93 h 118"/>
                  <a:gd name="T4" fmla="*/ 7 w 201"/>
                  <a:gd name="T5" fmla="*/ 40 h 118"/>
                  <a:gd name="T6" fmla="*/ 42 w 201"/>
                  <a:gd name="T7" fmla="*/ 19 h 118"/>
                  <a:gd name="T8" fmla="*/ 182 w 201"/>
                  <a:gd name="T9" fmla="*/ 0 h 118"/>
                  <a:gd name="T10" fmla="*/ 186 w 201"/>
                  <a:gd name="T11" fmla="*/ 34 h 118"/>
                  <a:gd name="T12" fmla="*/ 109 w 201"/>
                  <a:gd name="T13" fmla="*/ 106 h 118"/>
                  <a:gd name="T14" fmla="*/ 51 w 201"/>
                  <a:gd name="T15" fmla="*/ 9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1" h="118">
                    <a:moveTo>
                      <a:pt x="51" y="92"/>
                    </a:moveTo>
                    <a:cubicBezTo>
                      <a:pt x="49" y="92"/>
                      <a:pt x="46" y="93"/>
                      <a:pt x="43" y="93"/>
                    </a:cubicBezTo>
                    <a:cubicBezTo>
                      <a:pt x="0" y="98"/>
                      <a:pt x="10" y="60"/>
                      <a:pt x="7" y="40"/>
                    </a:cubicBezTo>
                    <a:cubicBezTo>
                      <a:pt x="2" y="13"/>
                      <a:pt x="25" y="22"/>
                      <a:pt x="42" y="19"/>
                    </a:cubicBezTo>
                    <a:cubicBezTo>
                      <a:pt x="89" y="11"/>
                      <a:pt x="135" y="3"/>
                      <a:pt x="182" y="0"/>
                    </a:cubicBezTo>
                    <a:cubicBezTo>
                      <a:pt x="201" y="9"/>
                      <a:pt x="196" y="23"/>
                      <a:pt x="186" y="34"/>
                    </a:cubicBezTo>
                    <a:cubicBezTo>
                      <a:pt x="162" y="60"/>
                      <a:pt x="141" y="88"/>
                      <a:pt x="109" y="106"/>
                    </a:cubicBezTo>
                    <a:cubicBezTo>
                      <a:pt x="86" y="118"/>
                      <a:pt x="73" y="84"/>
                      <a:pt x="51" y="92"/>
                    </a:cubicBezTo>
                    <a:close/>
                  </a:path>
                </a:pathLst>
              </a:custGeom>
              <a:solidFill>
                <a:srgbClr val="6CB6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263"/>
              <p:cNvSpPr/>
              <p:nvPr/>
            </p:nvSpPr>
            <p:spPr bwMode="auto">
              <a:xfrm>
                <a:off x="5420" y="3183"/>
                <a:ext cx="207" cy="206"/>
              </a:xfrm>
              <a:custGeom>
                <a:avLst/>
                <a:gdLst>
                  <a:gd name="T0" fmla="*/ 107 w 272"/>
                  <a:gd name="T1" fmla="*/ 122 h 272"/>
                  <a:gd name="T2" fmla="*/ 179 w 272"/>
                  <a:gd name="T3" fmla="*/ 55 h 272"/>
                  <a:gd name="T4" fmla="*/ 184 w 272"/>
                  <a:gd name="T5" fmla="*/ 22 h 272"/>
                  <a:gd name="T6" fmla="*/ 271 w 272"/>
                  <a:gd name="T7" fmla="*/ 0 h 272"/>
                  <a:gd name="T8" fmla="*/ 226 w 272"/>
                  <a:gd name="T9" fmla="*/ 44 h 272"/>
                  <a:gd name="T10" fmla="*/ 215 w 272"/>
                  <a:gd name="T11" fmla="*/ 60 h 272"/>
                  <a:gd name="T12" fmla="*/ 192 w 272"/>
                  <a:gd name="T13" fmla="*/ 96 h 272"/>
                  <a:gd name="T14" fmla="*/ 143 w 272"/>
                  <a:gd name="T15" fmla="*/ 130 h 272"/>
                  <a:gd name="T16" fmla="*/ 71 w 272"/>
                  <a:gd name="T17" fmla="*/ 212 h 272"/>
                  <a:gd name="T18" fmla="*/ 62 w 272"/>
                  <a:gd name="T19" fmla="*/ 239 h 272"/>
                  <a:gd name="T20" fmla="*/ 14 w 272"/>
                  <a:gd name="T21" fmla="*/ 261 h 272"/>
                  <a:gd name="T22" fmla="*/ 7 w 272"/>
                  <a:gd name="T23" fmla="*/ 245 h 272"/>
                  <a:gd name="T24" fmla="*/ 26 w 272"/>
                  <a:gd name="T25" fmla="*/ 198 h 272"/>
                  <a:gd name="T26" fmla="*/ 107 w 272"/>
                  <a:gd name="T27" fmla="*/ 12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2" h="272">
                    <a:moveTo>
                      <a:pt x="107" y="122"/>
                    </a:moveTo>
                    <a:cubicBezTo>
                      <a:pt x="131" y="100"/>
                      <a:pt x="154" y="77"/>
                      <a:pt x="179" y="55"/>
                    </a:cubicBezTo>
                    <a:cubicBezTo>
                      <a:pt x="190" y="45"/>
                      <a:pt x="193" y="35"/>
                      <a:pt x="184" y="22"/>
                    </a:cubicBezTo>
                    <a:cubicBezTo>
                      <a:pt x="209" y="0"/>
                      <a:pt x="242" y="13"/>
                      <a:pt x="271" y="0"/>
                    </a:cubicBezTo>
                    <a:cubicBezTo>
                      <a:pt x="272" y="34"/>
                      <a:pt x="244" y="35"/>
                      <a:pt x="226" y="44"/>
                    </a:cubicBezTo>
                    <a:cubicBezTo>
                      <a:pt x="217" y="48"/>
                      <a:pt x="209" y="48"/>
                      <a:pt x="215" y="60"/>
                    </a:cubicBezTo>
                    <a:cubicBezTo>
                      <a:pt x="215" y="77"/>
                      <a:pt x="208" y="89"/>
                      <a:pt x="192" y="96"/>
                    </a:cubicBezTo>
                    <a:cubicBezTo>
                      <a:pt x="173" y="104"/>
                      <a:pt x="159" y="118"/>
                      <a:pt x="143" y="130"/>
                    </a:cubicBezTo>
                    <a:cubicBezTo>
                      <a:pt x="123" y="161"/>
                      <a:pt x="84" y="175"/>
                      <a:pt x="71" y="212"/>
                    </a:cubicBezTo>
                    <a:cubicBezTo>
                      <a:pt x="68" y="221"/>
                      <a:pt x="60" y="225"/>
                      <a:pt x="62" y="239"/>
                    </a:cubicBezTo>
                    <a:cubicBezTo>
                      <a:pt x="65" y="261"/>
                      <a:pt x="38" y="272"/>
                      <a:pt x="14" y="261"/>
                    </a:cubicBezTo>
                    <a:cubicBezTo>
                      <a:pt x="12" y="256"/>
                      <a:pt x="9" y="251"/>
                      <a:pt x="7" y="245"/>
                    </a:cubicBezTo>
                    <a:cubicBezTo>
                      <a:pt x="0" y="224"/>
                      <a:pt x="16" y="211"/>
                      <a:pt x="26" y="198"/>
                    </a:cubicBezTo>
                    <a:cubicBezTo>
                      <a:pt x="48" y="168"/>
                      <a:pt x="76" y="143"/>
                      <a:pt x="107" y="122"/>
                    </a:cubicBezTo>
                    <a:close/>
                  </a:path>
                </a:pathLst>
              </a:custGeom>
              <a:solidFill>
                <a:srgbClr val="4A87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264"/>
              <p:cNvSpPr/>
              <p:nvPr/>
            </p:nvSpPr>
            <p:spPr bwMode="auto">
              <a:xfrm>
                <a:off x="5510" y="3228"/>
                <a:ext cx="126" cy="112"/>
              </a:xfrm>
              <a:custGeom>
                <a:avLst/>
                <a:gdLst>
                  <a:gd name="T0" fmla="*/ 20 w 166"/>
                  <a:gd name="T1" fmla="*/ 62 h 147"/>
                  <a:gd name="T2" fmla="*/ 97 w 166"/>
                  <a:gd name="T3" fmla="*/ 0 h 147"/>
                  <a:gd name="T4" fmla="*/ 166 w 166"/>
                  <a:gd name="T5" fmla="*/ 39 h 147"/>
                  <a:gd name="T6" fmla="*/ 159 w 166"/>
                  <a:gd name="T7" fmla="*/ 62 h 147"/>
                  <a:gd name="T8" fmla="*/ 127 w 166"/>
                  <a:gd name="T9" fmla="*/ 67 h 147"/>
                  <a:gd name="T10" fmla="*/ 52 w 166"/>
                  <a:gd name="T11" fmla="*/ 122 h 147"/>
                  <a:gd name="T12" fmla="*/ 43 w 166"/>
                  <a:gd name="T13" fmla="*/ 139 h 147"/>
                  <a:gd name="T14" fmla="*/ 43 w 166"/>
                  <a:gd name="T15" fmla="*/ 147 h 147"/>
                  <a:gd name="T16" fmla="*/ 20 w 166"/>
                  <a:gd name="T17" fmla="*/ 62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" h="147">
                    <a:moveTo>
                      <a:pt x="20" y="62"/>
                    </a:moveTo>
                    <a:cubicBezTo>
                      <a:pt x="42" y="37"/>
                      <a:pt x="79" y="31"/>
                      <a:pt x="97" y="0"/>
                    </a:cubicBezTo>
                    <a:cubicBezTo>
                      <a:pt x="128" y="0"/>
                      <a:pt x="154" y="7"/>
                      <a:pt x="166" y="39"/>
                    </a:cubicBezTo>
                    <a:cubicBezTo>
                      <a:pt x="164" y="47"/>
                      <a:pt x="161" y="54"/>
                      <a:pt x="159" y="62"/>
                    </a:cubicBezTo>
                    <a:cubicBezTo>
                      <a:pt x="149" y="72"/>
                      <a:pt x="137" y="67"/>
                      <a:pt x="127" y="67"/>
                    </a:cubicBezTo>
                    <a:cubicBezTo>
                      <a:pt x="77" y="66"/>
                      <a:pt x="66" y="75"/>
                      <a:pt x="52" y="122"/>
                    </a:cubicBezTo>
                    <a:cubicBezTo>
                      <a:pt x="50" y="129"/>
                      <a:pt x="48" y="134"/>
                      <a:pt x="43" y="139"/>
                    </a:cubicBezTo>
                    <a:cubicBezTo>
                      <a:pt x="43" y="142"/>
                      <a:pt x="43" y="144"/>
                      <a:pt x="43" y="147"/>
                    </a:cubicBezTo>
                    <a:cubicBezTo>
                      <a:pt x="6" y="121"/>
                      <a:pt x="0" y="100"/>
                      <a:pt x="20" y="62"/>
                    </a:cubicBezTo>
                    <a:close/>
                  </a:path>
                </a:pathLst>
              </a:custGeom>
              <a:solidFill>
                <a:srgbClr val="77B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265"/>
              <p:cNvSpPr/>
              <p:nvPr/>
            </p:nvSpPr>
            <p:spPr bwMode="auto">
              <a:xfrm>
                <a:off x="5754" y="3000"/>
                <a:ext cx="333" cy="211"/>
              </a:xfrm>
              <a:custGeom>
                <a:avLst/>
                <a:gdLst>
                  <a:gd name="T0" fmla="*/ 23 w 438"/>
                  <a:gd name="T1" fmla="*/ 200 h 277"/>
                  <a:gd name="T2" fmla="*/ 6 w 438"/>
                  <a:gd name="T3" fmla="*/ 192 h 277"/>
                  <a:gd name="T4" fmla="*/ 0 w 438"/>
                  <a:gd name="T5" fmla="*/ 70 h 277"/>
                  <a:gd name="T6" fmla="*/ 11 w 438"/>
                  <a:gd name="T7" fmla="*/ 43 h 277"/>
                  <a:gd name="T8" fmla="*/ 74 w 438"/>
                  <a:gd name="T9" fmla="*/ 8 h 277"/>
                  <a:gd name="T10" fmla="*/ 369 w 438"/>
                  <a:gd name="T11" fmla="*/ 81 h 277"/>
                  <a:gd name="T12" fmla="*/ 403 w 438"/>
                  <a:gd name="T13" fmla="*/ 93 h 277"/>
                  <a:gd name="T14" fmla="*/ 420 w 438"/>
                  <a:gd name="T15" fmla="*/ 101 h 277"/>
                  <a:gd name="T16" fmla="*/ 434 w 438"/>
                  <a:gd name="T17" fmla="*/ 126 h 277"/>
                  <a:gd name="T18" fmla="*/ 408 w 438"/>
                  <a:gd name="T19" fmla="*/ 137 h 277"/>
                  <a:gd name="T20" fmla="*/ 359 w 438"/>
                  <a:gd name="T21" fmla="*/ 132 h 277"/>
                  <a:gd name="T22" fmla="*/ 262 w 438"/>
                  <a:gd name="T23" fmla="*/ 137 h 277"/>
                  <a:gd name="T24" fmla="*/ 275 w 438"/>
                  <a:gd name="T25" fmla="*/ 173 h 277"/>
                  <a:gd name="T26" fmla="*/ 288 w 438"/>
                  <a:gd name="T27" fmla="*/ 214 h 277"/>
                  <a:gd name="T28" fmla="*/ 297 w 438"/>
                  <a:gd name="T29" fmla="*/ 276 h 277"/>
                  <a:gd name="T30" fmla="*/ 179 w 438"/>
                  <a:gd name="T31" fmla="*/ 264 h 277"/>
                  <a:gd name="T32" fmla="*/ 57 w 438"/>
                  <a:gd name="T33" fmla="*/ 231 h 277"/>
                  <a:gd name="T34" fmla="*/ 23 w 438"/>
                  <a:gd name="T35" fmla="*/ 20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8" h="277">
                    <a:moveTo>
                      <a:pt x="23" y="200"/>
                    </a:moveTo>
                    <a:cubicBezTo>
                      <a:pt x="19" y="193"/>
                      <a:pt x="13" y="192"/>
                      <a:pt x="6" y="192"/>
                    </a:cubicBezTo>
                    <a:cubicBezTo>
                      <a:pt x="18" y="151"/>
                      <a:pt x="10" y="110"/>
                      <a:pt x="0" y="70"/>
                    </a:cubicBezTo>
                    <a:cubicBezTo>
                      <a:pt x="4" y="61"/>
                      <a:pt x="5" y="51"/>
                      <a:pt x="11" y="43"/>
                    </a:cubicBezTo>
                    <a:cubicBezTo>
                      <a:pt x="20" y="11"/>
                      <a:pt x="44" y="0"/>
                      <a:pt x="74" y="8"/>
                    </a:cubicBezTo>
                    <a:cubicBezTo>
                      <a:pt x="172" y="35"/>
                      <a:pt x="273" y="49"/>
                      <a:pt x="369" y="81"/>
                    </a:cubicBezTo>
                    <a:cubicBezTo>
                      <a:pt x="381" y="84"/>
                      <a:pt x="392" y="88"/>
                      <a:pt x="403" y="93"/>
                    </a:cubicBezTo>
                    <a:cubicBezTo>
                      <a:pt x="409" y="95"/>
                      <a:pt x="415" y="98"/>
                      <a:pt x="420" y="101"/>
                    </a:cubicBezTo>
                    <a:cubicBezTo>
                      <a:pt x="429" y="107"/>
                      <a:pt x="438" y="114"/>
                      <a:pt x="434" y="126"/>
                    </a:cubicBezTo>
                    <a:cubicBezTo>
                      <a:pt x="430" y="138"/>
                      <a:pt x="419" y="138"/>
                      <a:pt x="408" y="137"/>
                    </a:cubicBezTo>
                    <a:cubicBezTo>
                      <a:pt x="392" y="136"/>
                      <a:pt x="375" y="135"/>
                      <a:pt x="359" y="132"/>
                    </a:cubicBezTo>
                    <a:cubicBezTo>
                      <a:pt x="324" y="126"/>
                      <a:pt x="290" y="120"/>
                      <a:pt x="262" y="137"/>
                    </a:cubicBezTo>
                    <a:cubicBezTo>
                      <a:pt x="281" y="140"/>
                      <a:pt x="286" y="152"/>
                      <a:pt x="275" y="173"/>
                    </a:cubicBezTo>
                    <a:cubicBezTo>
                      <a:pt x="266" y="191"/>
                      <a:pt x="271" y="203"/>
                      <a:pt x="288" y="214"/>
                    </a:cubicBezTo>
                    <a:cubicBezTo>
                      <a:pt x="314" y="232"/>
                      <a:pt x="316" y="253"/>
                      <a:pt x="297" y="276"/>
                    </a:cubicBezTo>
                    <a:cubicBezTo>
                      <a:pt x="257" y="277"/>
                      <a:pt x="219" y="261"/>
                      <a:pt x="179" y="264"/>
                    </a:cubicBezTo>
                    <a:cubicBezTo>
                      <a:pt x="138" y="252"/>
                      <a:pt x="98" y="239"/>
                      <a:pt x="57" y="231"/>
                    </a:cubicBezTo>
                    <a:cubicBezTo>
                      <a:pt x="40" y="228"/>
                      <a:pt x="24" y="221"/>
                      <a:pt x="23" y="200"/>
                    </a:cubicBezTo>
                    <a:close/>
                  </a:path>
                </a:pathLst>
              </a:custGeom>
              <a:solidFill>
                <a:srgbClr val="8FC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266"/>
              <p:cNvSpPr/>
              <p:nvPr/>
            </p:nvSpPr>
            <p:spPr bwMode="auto">
              <a:xfrm>
                <a:off x="5796" y="2439"/>
                <a:ext cx="222" cy="239"/>
              </a:xfrm>
              <a:custGeom>
                <a:avLst/>
                <a:gdLst>
                  <a:gd name="T0" fmla="*/ 106 w 292"/>
                  <a:gd name="T1" fmla="*/ 88 h 315"/>
                  <a:gd name="T2" fmla="*/ 100 w 292"/>
                  <a:gd name="T3" fmla="*/ 46 h 315"/>
                  <a:gd name="T4" fmla="*/ 113 w 292"/>
                  <a:gd name="T5" fmla="*/ 15 h 315"/>
                  <a:gd name="T6" fmla="*/ 135 w 292"/>
                  <a:gd name="T7" fmla="*/ 0 h 315"/>
                  <a:gd name="T8" fmla="*/ 174 w 292"/>
                  <a:gd name="T9" fmla="*/ 30 h 315"/>
                  <a:gd name="T10" fmla="*/ 207 w 292"/>
                  <a:gd name="T11" fmla="*/ 59 h 315"/>
                  <a:gd name="T12" fmla="*/ 227 w 292"/>
                  <a:gd name="T13" fmla="*/ 80 h 315"/>
                  <a:gd name="T14" fmla="*/ 286 w 292"/>
                  <a:gd name="T15" fmla="*/ 123 h 315"/>
                  <a:gd name="T16" fmla="*/ 208 w 292"/>
                  <a:gd name="T17" fmla="*/ 224 h 315"/>
                  <a:gd name="T18" fmla="*/ 176 w 292"/>
                  <a:gd name="T19" fmla="*/ 198 h 315"/>
                  <a:gd name="T20" fmla="*/ 176 w 292"/>
                  <a:gd name="T21" fmla="*/ 169 h 315"/>
                  <a:gd name="T22" fmla="*/ 180 w 292"/>
                  <a:gd name="T23" fmla="*/ 228 h 315"/>
                  <a:gd name="T24" fmla="*/ 159 w 292"/>
                  <a:gd name="T25" fmla="*/ 270 h 315"/>
                  <a:gd name="T26" fmla="*/ 94 w 292"/>
                  <a:gd name="T27" fmla="*/ 309 h 315"/>
                  <a:gd name="T28" fmla="*/ 60 w 292"/>
                  <a:gd name="T29" fmla="*/ 315 h 315"/>
                  <a:gd name="T30" fmla="*/ 44 w 292"/>
                  <a:gd name="T31" fmla="*/ 220 h 315"/>
                  <a:gd name="T32" fmla="*/ 1 w 292"/>
                  <a:gd name="T33" fmla="*/ 154 h 315"/>
                  <a:gd name="T34" fmla="*/ 6 w 292"/>
                  <a:gd name="T35" fmla="*/ 82 h 315"/>
                  <a:gd name="T36" fmla="*/ 42 w 292"/>
                  <a:gd name="T37" fmla="*/ 63 h 315"/>
                  <a:gd name="T38" fmla="*/ 60 w 292"/>
                  <a:gd name="T39" fmla="*/ 80 h 315"/>
                  <a:gd name="T40" fmla="*/ 67 w 292"/>
                  <a:gd name="T41" fmla="*/ 90 h 315"/>
                  <a:gd name="T42" fmla="*/ 106 w 292"/>
                  <a:gd name="T43" fmla="*/ 88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92" h="315">
                    <a:moveTo>
                      <a:pt x="106" y="88"/>
                    </a:moveTo>
                    <a:cubicBezTo>
                      <a:pt x="106" y="74"/>
                      <a:pt x="106" y="60"/>
                      <a:pt x="100" y="46"/>
                    </a:cubicBezTo>
                    <a:cubicBezTo>
                      <a:pt x="94" y="32"/>
                      <a:pt x="99" y="21"/>
                      <a:pt x="113" y="15"/>
                    </a:cubicBezTo>
                    <a:cubicBezTo>
                      <a:pt x="116" y="3"/>
                      <a:pt x="125" y="1"/>
                      <a:pt x="135" y="0"/>
                    </a:cubicBezTo>
                    <a:cubicBezTo>
                      <a:pt x="153" y="3"/>
                      <a:pt x="160" y="21"/>
                      <a:pt x="174" y="30"/>
                    </a:cubicBezTo>
                    <a:cubicBezTo>
                      <a:pt x="184" y="41"/>
                      <a:pt x="191" y="54"/>
                      <a:pt x="207" y="59"/>
                    </a:cubicBezTo>
                    <a:cubicBezTo>
                      <a:pt x="217" y="62"/>
                      <a:pt x="225" y="70"/>
                      <a:pt x="227" y="80"/>
                    </a:cubicBezTo>
                    <a:cubicBezTo>
                      <a:pt x="232" y="115"/>
                      <a:pt x="254" y="126"/>
                      <a:pt x="286" y="123"/>
                    </a:cubicBezTo>
                    <a:cubicBezTo>
                      <a:pt x="292" y="162"/>
                      <a:pt x="246" y="223"/>
                      <a:pt x="208" y="224"/>
                    </a:cubicBezTo>
                    <a:cubicBezTo>
                      <a:pt x="191" y="225"/>
                      <a:pt x="178" y="217"/>
                      <a:pt x="176" y="198"/>
                    </a:cubicBezTo>
                    <a:cubicBezTo>
                      <a:pt x="175" y="185"/>
                      <a:pt x="176" y="173"/>
                      <a:pt x="176" y="169"/>
                    </a:cubicBezTo>
                    <a:cubicBezTo>
                      <a:pt x="176" y="183"/>
                      <a:pt x="174" y="205"/>
                      <a:pt x="180" y="228"/>
                    </a:cubicBezTo>
                    <a:cubicBezTo>
                      <a:pt x="184" y="247"/>
                      <a:pt x="175" y="260"/>
                      <a:pt x="159" y="270"/>
                    </a:cubicBezTo>
                    <a:cubicBezTo>
                      <a:pt x="137" y="283"/>
                      <a:pt x="116" y="297"/>
                      <a:pt x="94" y="309"/>
                    </a:cubicBezTo>
                    <a:cubicBezTo>
                      <a:pt x="83" y="313"/>
                      <a:pt x="71" y="315"/>
                      <a:pt x="60" y="315"/>
                    </a:cubicBezTo>
                    <a:cubicBezTo>
                      <a:pt x="54" y="283"/>
                      <a:pt x="43" y="253"/>
                      <a:pt x="44" y="220"/>
                    </a:cubicBezTo>
                    <a:cubicBezTo>
                      <a:pt x="35" y="195"/>
                      <a:pt x="16" y="176"/>
                      <a:pt x="1" y="154"/>
                    </a:cubicBezTo>
                    <a:cubicBezTo>
                      <a:pt x="0" y="130"/>
                      <a:pt x="3" y="106"/>
                      <a:pt x="6" y="82"/>
                    </a:cubicBezTo>
                    <a:cubicBezTo>
                      <a:pt x="13" y="66"/>
                      <a:pt x="28" y="66"/>
                      <a:pt x="42" y="63"/>
                    </a:cubicBezTo>
                    <a:cubicBezTo>
                      <a:pt x="52" y="65"/>
                      <a:pt x="56" y="72"/>
                      <a:pt x="60" y="80"/>
                    </a:cubicBezTo>
                    <a:cubicBezTo>
                      <a:pt x="62" y="83"/>
                      <a:pt x="65" y="87"/>
                      <a:pt x="67" y="90"/>
                    </a:cubicBezTo>
                    <a:cubicBezTo>
                      <a:pt x="81" y="109"/>
                      <a:pt x="95" y="118"/>
                      <a:pt x="106" y="88"/>
                    </a:cubicBezTo>
                    <a:close/>
                  </a:path>
                </a:pathLst>
              </a:custGeom>
              <a:solidFill>
                <a:srgbClr val="81AA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268"/>
              <p:cNvSpPr/>
              <p:nvPr/>
            </p:nvSpPr>
            <p:spPr bwMode="auto">
              <a:xfrm>
                <a:off x="5717" y="2551"/>
                <a:ext cx="115" cy="193"/>
              </a:xfrm>
              <a:custGeom>
                <a:avLst/>
                <a:gdLst>
                  <a:gd name="T0" fmla="*/ 109 w 151"/>
                  <a:gd name="T1" fmla="*/ 11 h 254"/>
                  <a:gd name="T2" fmla="*/ 127 w 151"/>
                  <a:gd name="T3" fmla="*/ 36 h 254"/>
                  <a:gd name="T4" fmla="*/ 151 w 151"/>
                  <a:gd name="T5" fmla="*/ 23 h 254"/>
                  <a:gd name="T6" fmla="*/ 148 w 151"/>
                  <a:gd name="T7" fmla="*/ 73 h 254"/>
                  <a:gd name="T8" fmla="*/ 139 w 151"/>
                  <a:gd name="T9" fmla="*/ 124 h 254"/>
                  <a:gd name="T10" fmla="*/ 79 w 151"/>
                  <a:gd name="T11" fmla="*/ 212 h 254"/>
                  <a:gd name="T12" fmla="*/ 30 w 151"/>
                  <a:gd name="T13" fmla="*/ 231 h 254"/>
                  <a:gd name="T14" fmla="*/ 73 w 151"/>
                  <a:gd name="T15" fmla="*/ 22 h 254"/>
                  <a:gd name="T16" fmla="*/ 109 w 151"/>
                  <a:gd name="T17" fmla="*/ 11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" h="254">
                    <a:moveTo>
                      <a:pt x="109" y="11"/>
                    </a:moveTo>
                    <a:cubicBezTo>
                      <a:pt x="140" y="0"/>
                      <a:pt x="123" y="27"/>
                      <a:pt x="127" y="36"/>
                    </a:cubicBezTo>
                    <a:cubicBezTo>
                      <a:pt x="139" y="38"/>
                      <a:pt x="139" y="23"/>
                      <a:pt x="151" y="23"/>
                    </a:cubicBezTo>
                    <a:cubicBezTo>
                      <a:pt x="150" y="40"/>
                      <a:pt x="149" y="57"/>
                      <a:pt x="148" y="73"/>
                    </a:cubicBezTo>
                    <a:cubicBezTo>
                      <a:pt x="115" y="84"/>
                      <a:pt x="137" y="111"/>
                      <a:pt x="139" y="124"/>
                    </a:cubicBezTo>
                    <a:cubicBezTo>
                      <a:pt x="151" y="190"/>
                      <a:pt x="140" y="208"/>
                      <a:pt x="79" y="212"/>
                    </a:cubicBezTo>
                    <a:cubicBezTo>
                      <a:pt x="78" y="211"/>
                      <a:pt x="30" y="254"/>
                      <a:pt x="30" y="231"/>
                    </a:cubicBezTo>
                    <a:cubicBezTo>
                      <a:pt x="0" y="157"/>
                      <a:pt x="43" y="45"/>
                      <a:pt x="73" y="22"/>
                    </a:cubicBezTo>
                    <a:cubicBezTo>
                      <a:pt x="85" y="18"/>
                      <a:pt x="95" y="8"/>
                      <a:pt x="109" y="11"/>
                    </a:cubicBezTo>
                    <a:close/>
                  </a:path>
                </a:pathLst>
              </a:custGeom>
              <a:solidFill>
                <a:srgbClr val="7199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269"/>
              <p:cNvSpPr/>
              <p:nvPr/>
            </p:nvSpPr>
            <p:spPr bwMode="auto">
              <a:xfrm>
                <a:off x="5764" y="2698"/>
                <a:ext cx="114" cy="84"/>
              </a:xfrm>
              <a:custGeom>
                <a:avLst/>
                <a:gdLst>
                  <a:gd name="T0" fmla="*/ 87 w 150"/>
                  <a:gd name="T1" fmla="*/ 104 h 110"/>
                  <a:gd name="T2" fmla="*/ 47 w 150"/>
                  <a:gd name="T3" fmla="*/ 110 h 110"/>
                  <a:gd name="T4" fmla="*/ 29 w 150"/>
                  <a:gd name="T5" fmla="*/ 96 h 110"/>
                  <a:gd name="T6" fmla="*/ 3 w 150"/>
                  <a:gd name="T7" fmla="*/ 93 h 110"/>
                  <a:gd name="T8" fmla="*/ 18 w 150"/>
                  <a:gd name="T9" fmla="*/ 68 h 110"/>
                  <a:gd name="T10" fmla="*/ 68 w 150"/>
                  <a:gd name="T11" fmla="*/ 20 h 110"/>
                  <a:gd name="T12" fmla="*/ 124 w 150"/>
                  <a:gd name="T13" fmla="*/ 10 h 110"/>
                  <a:gd name="T14" fmla="*/ 128 w 150"/>
                  <a:gd name="T15" fmla="*/ 19 h 110"/>
                  <a:gd name="T16" fmla="*/ 150 w 150"/>
                  <a:gd name="T17" fmla="*/ 58 h 110"/>
                  <a:gd name="T18" fmla="*/ 87 w 150"/>
                  <a:gd name="T19" fmla="*/ 10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0" h="110">
                    <a:moveTo>
                      <a:pt x="87" y="104"/>
                    </a:moveTo>
                    <a:cubicBezTo>
                      <a:pt x="74" y="106"/>
                      <a:pt x="61" y="108"/>
                      <a:pt x="47" y="110"/>
                    </a:cubicBezTo>
                    <a:cubicBezTo>
                      <a:pt x="46" y="98"/>
                      <a:pt x="39" y="96"/>
                      <a:pt x="29" y="96"/>
                    </a:cubicBezTo>
                    <a:cubicBezTo>
                      <a:pt x="20" y="95"/>
                      <a:pt x="8" y="110"/>
                      <a:pt x="3" y="93"/>
                    </a:cubicBezTo>
                    <a:cubicBezTo>
                      <a:pt x="0" y="81"/>
                      <a:pt x="11" y="75"/>
                      <a:pt x="18" y="68"/>
                    </a:cubicBezTo>
                    <a:cubicBezTo>
                      <a:pt x="34" y="51"/>
                      <a:pt x="51" y="35"/>
                      <a:pt x="68" y="20"/>
                    </a:cubicBezTo>
                    <a:cubicBezTo>
                      <a:pt x="85" y="5"/>
                      <a:pt x="103" y="0"/>
                      <a:pt x="124" y="10"/>
                    </a:cubicBezTo>
                    <a:cubicBezTo>
                      <a:pt x="127" y="13"/>
                      <a:pt x="128" y="16"/>
                      <a:pt x="128" y="19"/>
                    </a:cubicBezTo>
                    <a:cubicBezTo>
                      <a:pt x="103" y="51"/>
                      <a:pt x="139" y="47"/>
                      <a:pt x="150" y="58"/>
                    </a:cubicBezTo>
                    <a:cubicBezTo>
                      <a:pt x="135" y="82"/>
                      <a:pt x="122" y="108"/>
                      <a:pt x="87" y="104"/>
                    </a:cubicBezTo>
                    <a:close/>
                  </a:path>
                </a:pathLst>
              </a:custGeom>
              <a:solidFill>
                <a:srgbClr val="6E9E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270"/>
              <p:cNvSpPr/>
              <p:nvPr/>
            </p:nvSpPr>
            <p:spPr bwMode="auto">
              <a:xfrm>
                <a:off x="5673" y="2732"/>
                <a:ext cx="73" cy="101"/>
              </a:xfrm>
              <a:custGeom>
                <a:avLst/>
                <a:gdLst>
                  <a:gd name="T0" fmla="*/ 37 w 96"/>
                  <a:gd name="T1" fmla="*/ 29 h 132"/>
                  <a:gd name="T2" fmla="*/ 86 w 96"/>
                  <a:gd name="T3" fmla="*/ 1 h 132"/>
                  <a:gd name="T4" fmla="*/ 92 w 96"/>
                  <a:gd name="T5" fmla="*/ 27 h 132"/>
                  <a:gd name="T6" fmla="*/ 55 w 96"/>
                  <a:gd name="T7" fmla="*/ 120 h 132"/>
                  <a:gd name="T8" fmla="*/ 38 w 96"/>
                  <a:gd name="T9" fmla="*/ 132 h 132"/>
                  <a:gd name="T10" fmla="*/ 37 w 96"/>
                  <a:gd name="T11" fmla="*/ 2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132">
                    <a:moveTo>
                      <a:pt x="37" y="29"/>
                    </a:moveTo>
                    <a:cubicBezTo>
                      <a:pt x="56" y="24"/>
                      <a:pt x="64" y="0"/>
                      <a:pt x="86" y="1"/>
                    </a:cubicBezTo>
                    <a:cubicBezTo>
                      <a:pt x="93" y="8"/>
                      <a:pt x="96" y="17"/>
                      <a:pt x="92" y="27"/>
                    </a:cubicBezTo>
                    <a:cubicBezTo>
                      <a:pt x="80" y="58"/>
                      <a:pt x="68" y="89"/>
                      <a:pt x="55" y="120"/>
                    </a:cubicBezTo>
                    <a:cubicBezTo>
                      <a:pt x="54" y="123"/>
                      <a:pt x="49" y="124"/>
                      <a:pt x="38" y="132"/>
                    </a:cubicBezTo>
                    <a:cubicBezTo>
                      <a:pt x="44" y="93"/>
                      <a:pt x="0" y="65"/>
                      <a:pt x="37" y="29"/>
                    </a:cubicBezTo>
                    <a:close/>
                  </a:path>
                </a:pathLst>
              </a:custGeom>
              <a:solidFill>
                <a:srgbClr val="EC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271"/>
              <p:cNvSpPr/>
              <p:nvPr/>
            </p:nvSpPr>
            <p:spPr bwMode="auto">
              <a:xfrm>
                <a:off x="5738" y="2709"/>
                <a:ext cx="46" cy="44"/>
              </a:xfrm>
              <a:custGeom>
                <a:avLst/>
                <a:gdLst>
                  <a:gd name="T0" fmla="*/ 6 w 60"/>
                  <a:gd name="T1" fmla="*/ 58 h 58"/>
                  <a:gd name="T2" fmla="*/ 0 w 60"/>
                  <a:gd name="T3" fmla="*/ 32 h 58"/>
                  <a:gd name="T4" fmla="*/ 1 w 60"/>
                  <a:gd name="T5" fmla="*/ 30 h 58"/>
                  <a:gd name="T6" fmla="*/ 39 w 60"/>
                  <a:gd name="T7" fmla="*/ 0 h 58"/>
                  <a:gd name="T8" fmla="*/ 50 w 60"/>
                  <a:gd name="T9" fmla="*/ 4 h 58"/>
                  <a:gd name="T10" fmla="*/ 51 w 60"/>
                  <a:gd name="T11" fmla="*/ 4 h 58"/>
                  <a:gd name="T12" fmla="*/ 37 w 60"/>
                  <a:gd name="T13" fmla="*/ 33 h 58"/>
                  <a:gd name="T14" fmla="*/ 6 w 60"/>
                  <a:gd name="T1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58">
                    <a:moveTo>
                      <a:pt x="6" y="58"/>
                    </a:moveTo>
                    <a:cubicBezTo>
                      <a:pt x="4" y="49"/>
                      <a:pt x="2" y="41"/>
                      <a:pt x="0" y="32"/>
                    </a:cubicBezTo>
                    <a:cubicBezTo>
                      <a:pt x="0" y="32"/>
                      <a:pt x="1" y="30"/>
                      <a:pt x="1" y="30"/>
                    </a:cubicBezTo>
                    <a:cubicBezTo>
                      <a:pt x="5" y="9"/>
                      <a:pt x="21" y="3"/>
                      <a:pt x="39" y="0"/>
                    </a:cubicBezTo>
                    <a:cubicBezTo>
                      <a:pt x="43" y="0"/>
                      <a:pt x="47" y="1"/>
                      <a:pt x="50" y="4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60" y="20"/>
                      <a:pt x="50" y="30"/>
                      <a:pt x="37" y="33"/>
                    </a:cubicBezTo>
                    <a:cubicBezTo>
                      <a:pt x="21" y="36"/>
                      <a:pt x="15" y="48"/>
                      <a:pt x="6" y="58"/>
                    </a:cubicBezTo>
                    <a:close/>
                  </a:path>
                </a:pathLst>
              </a:custGeom>
              <a:solidFill>
                <a:srgbClr val="7199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272"/>
              <p:cNvSpPr/>
              <p:nvPr/>
            </p:nvSpPr>
            <p:spPr bwMode="auto">
              <a:xfrm>
                <a:off x="5898" y="3225"/>
                <a:ext cx="467" cy="177"/>
              </a:xfrm>
              <a:custGeom>
                <a:avLst/>
                <a:gdLst>
                  <a:gd name="T0" fmla="*/ 26 w 614"/>
                  <a:gd name="T1" fmla="*/ 158 h 233"/>
                  <a:gd name="T2" fmla="*/ 3 w 614"/>
                  <a:gd name="T3" fmla="*/ 20 h 233"/>
                  <a:gd name="T4" fmla="*/ 82 w 614"/>
                  <a:gd name="T5" fmla="*/ 18 h 233"/>
                  <a:gd name="T6" fmla="*/ 220 w 614"/>
                  <a:gd name="T7" fmla="*/ 27 h 233"/>
                  <a:gd name="T8" fmla="*/ 301 w 614"/>
                  <a:gd name="T9" fmla="*/ 17 h 233"/>
                  <a:gd name="T10" fmla="*/ 590 w 614"/>
                  <a:gd name="T11" fmla="*/ 42 h 233"/>
                  <a:gd name="T12" fmla="*/ 605 w 614"/>
                  <a:gd name="T13" fmla="*/ 50 h 233"/>
                  <a:gd name="T14" fmla="*/ 614 w 614"/>
                  <a:gd name="T15" fmla="*/ 87 h 233"/>
                  <a:gd name="T16" fmla="*/ 599 w 614"/>
                  <a:gd name="T17" fmla="*/ 99 h 233"/>
                  <a:gd name="T18" fmla="*/ 377 w 614"/>
                  <a:gd name="T19" fmla="*/ 153 h 233"/>
                  <a:gd name="T20" fmla="*/ 228 w 614"/>
                  <a:gd name="T21" fmla="*/ 178 h 233"/>
                  <a:gd name="T22" fmla="*/ 116 w 614"/>
                  <a:gd name="T23" fmla="*/ 172 h 233"/>
                  <a:gd name="T24" fmla="*/ 316 w 614"/>
                  <a:gd name="T25" fmla="*/ 212 h 233"/>
                  <a:gd name="T26" fmla="*/ 269 w 614"/>
                  <a:gd name="T27" fmla="*/ 231 h 233"/>
                  <a:gd name="T28" fmla="*/ 76 w 614"/>
                  <a:gd name="T29" fmla="*/ 203 h 233"/>
                  <a:gd name="T30" fmla="*/ 26 w 614"/>
                  <a:gd name="T31" fmla="*/ 158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4" h="233">
                    <a:moveTo>
                      <a:pt x="26" y="158"/>
                    </a:moveTo>
                    <a:cubicBezTo>
                      <a:pt x="25" y="111"/>
                      <a:pt x="0" y="68"/>
                      <a:pt x="3" y="20"/>
                    </a:cubicBezTo>
                    <a:cubicBezTo>
                      <a:pt x="29" y="0"/>
                      <a:pt x="57" y="7"/>
                      <a:pt x="82" y="18"/>
                    </a:cubicBezTo>
                    <a:cubicBezTo>
                      <a:pt x="127" y="39"/>
                      <a:pt x="173" y="39"/>
                      <a:pt x="220" y="27"/>
                    </a:cubicBezTo>
                    <a:cubicBezTo>
                      <a:pt x="245" y="8"/>
                      <a:pt x="274" y="15"/>
                      <a:pt x="301" y="17"/>
                    </a:cubicBezTo>
                    <a:cubicBezTo>
                      <a:pt x="398" y="25"/>
                      <a:pt x="494" y="38"/>
                      <a:pt x="590" y="42"/>
                    </a:cubicBezTo>
                    <a:cubicBezTo>
                      <a:pt x="596" y="43"/>
                      <a:pt x="606" y="49"/>
                      <a:pt x="605" y="50"/>
                    </a:cubicBezTo>
                    <a:cubicBezTo>
                      <a:pt x="590" y="68"/>
                      <a:pt x="612" y="75"/>
                      <a:pt x="614" y="87"/>
                    </a:cubicBezTo>
                    <a:cubicBezTo>
                      <a:pt x="611" y="93"/>
                      <a:pt x="606" y="98"/>
                      <a:pt x="599" y="99"/>
                    </a:cubicBezTo>
                    <a:cubicBezTo>
                      <a:pt x="522" y="106"/>
                      <a:pt x="453" y="147"/>
                      <a:pt x="377" y="153"/>
                    </a:cubicBezTo>
                    <a:cubicBezTo>
                      <a:pt x="326" y="156"/>
                      <a:pt x="278" y="170"/>
                      <a:pt x="228" y="178"/>
                    </a:cubicBezTo>
                    <a:cubicBezTo>
                      <a:pt x="193" y="183"/>
                      <a:pt x="153" y="175"/>
                      <a:pt x="116" y="172"/>
                    </a:cubicBezTo>
                    <a:cubicBezTo>
                      <a:pt x="180" y="192"/>
                      <a:pt x="250" y="185"/>
                      <a:pt x="316" y="212"/>
                    </a:cubicBezTo>
                    <a:cubicBezTo>
                      <a:pt x="300" y="233"/>
                      <a:pt x="284" y="230"/>
                      <a:pt x="269" y="231"/>
                    </a:cubicBezTo>
                    <a:cubicBezTo>
                      <a:pt x="204" y="226"/>
                      <a:pt x="138" y="230"/>
                      <a:pt x="76" y="203"/>
                    </a:cubicBezTo>
                    <a:cubicBezTo>
                      <a:pt x="53" y="193"/>
                      <a:pt x="36" y="181"/>
                      <a:pt x="26" y="158"/>
                    </a:cubicBezTo>
                    <a:close/>
                  </a:path>
                </a:pathLst>
              </a:custGeom>
              <a:solidFill>
                <a:srgbClr val="97C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273"/>
              <p:cNvSpPr/>
              <p:nvPr/>
            </p:nvSpPr>
            <p:spPr bwMode="auto">
              <a:xfrm>
                <a:off x="5882" y="3189"/>
                <a:ext cx="605" cy="84"/>
              </a:xfrm>
              <a:custGeom>
                <a:avLst/>
                <a:gdLst>
                  <a:gd name="T0" fmla="*/ 626 w 796"/>
                  <a:gd name="T1" fmla="*/ 98 h 110"/>
                  <a:gd name="T2" fmla="*/ 241 w 796"/>
                  <a:gd name="T3" fmla="*/ 74 h 110"/>
                  <a:gd name="T4" fmla="*/ 143 w 796"/>
                  <a:gd name="T5" fmla="*/ 61 h 110"/>
                  <a:gd name="T6" fmla="*/ 78 w 796"/>
                  <a:gd name="T7" fmla="*/ 43 h 110"/>
                  <a:gd name="T8" fmla="*/ 18 w 796"/>
                  <a:gd name="T9" fmla="*/ 28 h 110"/>
                  <a:gd name="T10" fmla="*/ 8 w 796"/>
                  <a:gd name="T11" fmla="*/ 5 h 110"/>
                  <a:gd name="T12" fmla="*/ 132 w 796"/>
                  <a:gd name="T13" fmla="*/ 21 h 110"/>
                  <a:gd name="T14" fmla="*/ 336 w 796"/>
                  <a:gd name="T15" fmla="*/ 44 h 110"/>
                  <a:gd name="T16" fmla="*/ 447 w 796"/>
                  <a:gd name="T17" fmla="*/ 53 h 110"/>
                  <a:gd name="T18" fmla="*/ 592 w 796"/>
                  <a:gd name="T19" fmla="*/ 63 h 110"/>
                  <a:gd name="T20" fmla="*/ 633 w 796"/>
                  <a:gd name="T21" fmla="*/ 58 h 110"/>
                  <a:gd name="T22" fmla="*/ 778 w 796"/>
                  <a:gd name="T23" fmla="*/ 54 h 110"/>
                  <a:gd name="T24" fmla="*/ 777 w 796"/>
                  <a:gd name="T25" fmla="*/ 96 h 110"/>
                  <a:gd name="T26" fmla="*/ 665 w 796"/>
                  <a:gd name="T27" fmla="*/ 109 h 110"/>
                  <a:gd name="T28" fmla="*/ 626 w 796"/>
                  <a:gd name="T29" fmla="*/ 98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6" h="110">
                    <a:moveTo>
                      <a:pt x="626" y="98"/>
                    </a:moveTo>
                    <a:cubicBezTo>
                      <a:pt x="497" y="103"/>
                      <a:pt x="370" y="71"/>
                      <a:pt x="241" y="74"/>
                    </a:cubicBezTo>
                    <a:cubicBezTo>
                      <a:pt x="210" y="58"/>
                      <a:pt x="176" y="69"/>
                      <a:pt x="143" y="61"/>
                    </a:cubicBezTo>
                    <a:cubicBezTo>
                      <a:pt x="121" y="56"/>
                      <a:pt x="103" y="39"/>
                      <a:pt x="78" y="43"/>
                    </a:cubicBezTo>
                    <a:cubicBezTo>
                      <a:pt x="58" y="38"/>
                      <a:pt x="36" y="39"/>
                      <a:pt x="18" y="28"/>
                    </a:cubicBezTo>
                    <a:cubicBezTo>
                      <a:pt x="9" y="23"/>
                      <a:pt x="0" y="17"/>
                      <a:pt x="8" y="5"/>
                    </a:cubicBezTo>
                    <a:cubicBezTo>
                      <a:pt x="51" y="0"/>
                      <a:pt x="91" y="15"/>
                      <a:pt x="132" y="21"/>
                    </a:cubicBezTo>
                    <a:cubicBezTo>
                      <a:pt x="200" y="26"/>
                      <a:pt x="268" y="35"/>
                      <a:pt x="336" y="44"/>
                    </a:cubicBezTo>
                    <a:cubicBezTo>
                      <a:pt x="373" y="49"/>
                      <a:pt x="410" y="49"/>
                      <a:pt x="447" y="53"/>
                    </a:cubicBezTo>
                    <a:cubicBezTo>
                      <a:pt x="494" y="60"/>
                      <a:pt x="543" y="56"/>
                      <a:pt x="592" y="63"/>
                    </a:cubicBezTo>
                    <a:cubicBezTo>
                      <a:pt x="605" y="66"/>
                      <a:pt x="620" y="64"/>
                      <a:pt x="633" y="58"/>
                    </a:cubicBezTo>
                    <a:cubicBezTo>
                      <a:pt x="681" y="46"/>
                      <a:pt x="729" y="43"/>
                      <a:pt x="778" y="54"/>
                    </a:cubicBezTo>
                    <a:cubicBezTo>
                      <a:pt x="794" y="68"/>
                      <a:pt x="796" y="82"/>
                      <a:pt x="777" y="96"/>
                    </a:cubicBezTo>
                    <a:cubicBezTo>
                      <a:pt x="740" y="104"/>
                      <a:pt x="702" y="106"/>
                      <a:pt x="665" y="109"/>
                    </a:cubicBezTo>
                    <a:cubicBezTo>
                      <a:pt x="651" y="110"/>
                      <a:pt x="637" y="109"/>
                      <a:pt x="626" y="98"/>
                    </a:cubicBezTo>
                    <a:close/>
                  </a:path>
                </a:pathLst>
              </a:custGeom>
              <a:solidFill>
                <a:srgbClr val="DFEE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274"/>
              <p:cNvSpPr/>
              <p:nvPr/>
            </p:nvSpPr>
            <p:spPr bwMode="auto">
              <a:xfrm>
                <a:off x="5753" y="3152"/>
                <a:ext cx="188" cy="70"/>
              </a:xfrm>
              <a:custGeom>
                <a:avLst/>
                <a:gdLst>
                  <a:gd name="T0" fmla="*/ 178 w 248"/>
                  <a:gd name="T1" fmla="*/ 54 h 92"/>
                  <a:gd name="T2" fmla="*/ 248 w 248"/>
                  <a:gd name="T3" fmla="*/ 92 h 92"/>
                  <a:gd name="T4" fmla="*/ 153 w 248"/>
                  <a:gd name="T5" fmla="*/ 68 h 92"/>
                  <a:gd name="T6" fmla="*/ 28 w 248"/>
                  <a:gd name="T7" fmla="*/ 39 h 92"/>
                  <a:gd name="T8" fmla="*/ 2 w 248"/>
                  <a:gd name="T9" fmla="*/ 25 h 92"/>
                  <a:gd name="T10" fmla="*/ 24 w 248"/>
                  <a:gd name="T11" fmla="*/ 0 h 92"/>
                  <a:gd name="T12" fmla="*/ 117 w 248"/>
                  <a:gd name="T13" fmla="*/ 36 h 92"/>
                  <a:gd name="T14" fmla="*/ 178 w 248"/>
                  <a:gd name="T15" fmla="*/ 5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8" h="92">
                    <a:moveTo>
                      <a:pt x="178" y="54"/>
                    </a:moveTo>
                    <a:cubicBezTo>
                      <a:pt x="192" y="85"/>
                      <a:pt x="226" y="78"/>
                      <a:pt x="248" y="92"/>
                    </a:cubicBezTo>
                    <a:cubicBezTo>
                      <a:pt x="215" y="91"/>
                      <a:pt x="185" y="90"/>
                      <a:pt x="153" y="68"/>
                    </a:cubicBezTo>
                    <a:cubicBezTo>
                      <a:pt x="118" y="45"/>
                      <a:pt x="71" y="46"/>
                      <a:pt x="28" y="39"/>
                    </a:cubicBezTo>
                    <a:cubicBezTo>
                      <a:pt x="18" y="37"/>
                      <a:pt x="4" y="42"/>
                      <a:pt x="2" y="25"/>
                    </a:cubicBezTo>
                    <a:cubicBezTo>
                      <a:pt x="0" y="9"/>
                      <a:pt x="9" y="1"/>
                      <a:pt x="24" y="0"/>
                    </a:cubicBezTo>
                    <a:cubicBezTo>
                      <a:pt x="46" y="33"/>
                      <a:pt x="87" y="21"/>
                      <a:pt x="117" y="36"/>
                    </a:cubicBezTo>
                    <a:cubicBezTo>
                      <a:pt x="135" y="44"/>
                      <a:pt x="157" y="50"/>
                      <a:pt x="178" y="54"/>
                    </a:cubicBezTo>
                    <a:close/>
                  </a:path>
                </a:pathLst>
              </a:custGeom>
              <a:solidFill>
                <a:srgbClr val="B8D6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275"/>
              <p:cNvSpPr/>
              <p:nvPr/>
            </p:nvSpPr>
            <p:spPr bwMode="auto">
              <a:xfrm>
                <a:off x="5413" y="3275"/>
                <a:ext cx="147" cy="153"/>
              </a:xfrm>
              <a:custGeom>
                <a:avLst/>
                <a:gdLst>
                  <a:gd name="T0" fmla="*/ 147 w 193"/>
                  <a:gd name="T1" fmla="*/ 0 h 201"/>
                  <a:gd name="T2" fmla="*/ 170 w 193"/>
                  <a:gd name="T3" fmla="*/ 85 h 201"/>
                  <a:gd name="T4" fmla="*/ 193 w 193"/>
                  <a:gd name="T5" fmla="*/ 100 h 201"/>
                  <a:gd name="T6" fmla="*/ 170 w 193"/>
                  <a:gd name="T7" fmla="*/ 139 h 201"/>
                  <a:gd name="T8" fmla="*/ 159 w 193"/>
                  <a:gd name="T9" fmla="*/ 141 h 201"/>
                  <a:gd name="T10" fmla="*/ 54 w 193"/>
                  <a:gd name="T11" fmla="*/ 194 h 201"/>
                  <a:gd name="T12" fmla="*/ 51 w 193"/>
                  <a:gd name="T13" fmla="*/ 193 h 201"/>
                  <a:gd name="T14" fmla="*/ 6 w 193"/>
                  <a:gd name="T15" fmla="*/ 183 h 201"/>
                  <a:gd name="T16" fmla="*/ 23 w 193"/>
                  <a:gd name="T17" fmla="*/ 139 h 201"/>
                  <a:gd name="T18" fmla="*/ 52 w 193"/>
                  <a:gd name="T19" fmla="*/ 104 h 201"/>
                  <a:gd name="T20" fmla="*/ 72 w 193"/>
                  <a:gd name="T21" fmla="*/ 93 h 201"/>
                  <a:gd name="T22" fmla="*/ 147 w 193"/>
                  <a:gd name="T23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3" h="201">
                    <a:moveTo>
                      <a:pt x="147" y="0"/>
                    </a:moveTo>
                    <a:cubicBezTo>
                      <a:pt x="128" y="36"/>
                      <a:pt x="162" y="57"/>
                      <a:pt x="170" y="85"/>
                    </a:cubicBezTo>
                    <a:cubicBezTo>
                      <a:pt x="181" y="85"/>
                      <a:pt x="192" y="85"/>
                      <a:pt x="193" y="100"/>
                    </a:cubicBezTo>
                    <a:cubicBezTo>
                      <a:pt x="185" y="113"/>
                      <a:pt x="178" y="126"/>
                      <a:pt x="170" y="139"/>
                    </a:cubicBezTo>
                    <a:cubicBezTo>
                      <a:pt x="166" y="140"/>
                      <a:pt x="162" y="139"/>
                      <a:pt x="159" y="141"/>
                    </a:cubicBezTo>
                    <a:cubicBezTo>
                      <a:pt x="128" y="167"/>
                      <a:pt x="99" y="196"/>
                      <a:pt x="54" y="194"/>
                    </a:cubicBezTo>
                    <a:cubicBezTo>
                      <a:pt x="53" y="193"/>
                      <a:pt x="52" y="194"/>
                      <a:pt x="51" y="193"/>
                    </a:cubicBezTo>
                    <a:cubicBezTo>
                      <a:pt x="35" y="190"/>
                      <a:pt x="14" y="201"/>
                      <a:pt x="6" y="183"/>
                    </a:cubicBezTo>
                    <a:cubicBezTo>
                      <a:pt x="0" y="167"/>
                      <a:pt x="14" y="153"/>
                      <a:pt x="23" y="139"/>
                    </a:cubicBezTo>
                    <a:cubicBezTo>
                      <a:pt x="54" y="138"/>
                      <a:pt x="53" y="138"/>
                      <a:pt x="52" y="104"/>
                    </a:cubicBezTo>
                    <a:cubicBezTo>
                      <a:pt x="52" y="90"/>
                      <a:pt x="70" y="103"/>
                      <a:pt x="72" y="93"/>
                    </a:cubicBezTo>
                    <a:cubicBezTo>
                      <a:pt x="78" y="47"/>
                      <a:pt x="124" y="33"/>
                      <a:pt x="147" y="0"/>
                    </a:cubicBezTo>
                    <a:close/>
                  </a:path>
                </a:pathLst>
              </a:custGeom>
              <a:solidFill>
                <a:srgbClr val="5AA2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276"/>
              <p:cNvSpPr/>
              <p:nvPr/>
            </p:nvSpPr>
            <p:spPr bwMode="auto">
              <a:xfrm>
                <a:off x="5542" y="3271"/>
                <a:ext cx="98" cy="63"/>
              </a:xfrm>
              <a:custGeom>
                <a:avLst/>
                <a:gdLst>
                  <a:gd name="T0" fmla="*/ 0 w 128"/>
                  <a:gd name="T1" fmla="*/ 83 h 83"/>
                  <a:gd name="T2" fmla="*/ 100 w 128"/>
                  <a:gd name="T3" fmla="*/ 5 h 83"/>
                  <a:gd name="T4" fmla="*/ 116 w 128"/>
                  <a:gd name="T5" fmla="*/ 6 h 83"/>
                  <a:gd name="T6" fmla="*/ 84 w 128"/>
                  <a:gd name="T7" fmla="*/ 61 h 83"/>
                  <a:gd name="T8" fmla="*/ 0 w 128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83">
                    <a:moveTo>
                      <a:pt x="0" y="83"/>
                    </a:moveTo>
                    <a:cubicBezTo>
                      <a:pt x="0" y="0"/>
                      <a:pt x="23" y="3"/>
                      <a:pt x="100" y="5"/>
                    </a:cubicBezTo>
                    <a:cubicBezTo>
                      <a:pt x="105" y="5"/>
                      <a:pt x="111" y="6"/>
                      <a:pt x="116" y="6"/>
                    </a:cubicBezTo>
                    <a:cubicBezTo>
                      <a:pt x="128" y="44"/>
                      <a:pt x="122" y="54"/>
                      <a:pt x="84" y="61"/>
                    </a:cubicBezTo>
                    <a:cubicBezTo>
                      <a:pt x="56" y="66"/>
                      <a:pt x="28" y="75"/>
                      <a:pt x="0" y="83"/>
                    </a:cubicBezTo>
                    <a:close/>
                  </a:path>
                </a:pathLst>
              </a:custGeom>
              <a:solidFill>
                <a:srgbClr val="8CC6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277"/>
              <p:cNvSpPr/>
              <p:nvPr/>
            </p:nvSpPr>
            <p:spPr bwMode="auto">
              <a:xfrm>
                <a:off x="5677" y="3133"/>
                <a:ext cx="41" cy="28"/>
              </a:xfrm>
              <a:custGeom>
                <a:avLst/>
                <a:gdLst>
                  <a:gd name="T0" fmla="*/ 1 w 54"/>
                  <a:gd name="T1" fmla="*/ 18 h 37"/>
                  <a:gd name="T2" fmla="*/ 54 w 54"/>
                  <a:gd name="T3" fmla="*/ 3 h 37"/>
                  <a:gd name="T4" fmla="*/ 0 w 54"/>
                  <a:gd name="T5" fmla="*/ 33 h 37"/>
                  <a:gd name="T6" fmla="*/ 1 w 54"/>
                  <a:gd name="T7" fmla="*/ 1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" h="37">
                    <a:moveTo>
                      <a:pt x="1" y="18"/>
                    </a:moveTo>
                    <a:cubicBezTo>
                      <a:pt x="19" y="14"/>
                      <a:pt x="34" y="0"/>
                      <a:pt x="54" y="3"/>
                    </a:cubicBezTo>
                    <a:cubicBezTo>
                      <a:pt x="42" y="23"/>
                      <a:pt x="26" y="37"/>
                      <a:pt x="0" y="33"/>
                    </a:cubicBezTo>
                    <a:cubicBezTo>
                      <a:pt x="1" y="28"/>
                      <a:pt x="1" y="23"/>
                      <a:pt x="1" y="18"/>
                    </a:cubicBezTo>
                    <a:close/>
                  </a:path>
                </a:pathLst>
              </a:custGeom>
              <a:solidFill>
                <a:srgbClr val="5B9E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278"/>
              <p:cNvSpPr/>
              <p:nvPr/>
            </p:nvSpPr>
            <p:spPr bwMode="auto">
              <a:xfrm>
                <a:off x="5319" y="3346"/>
                <a:ext cx="100" cy="133"/>
              </a:xfrm>
              <a:custGeom>
                <a:avLst/>
                <a:gdLst>
                  <a:gd name="T0" fmla="*/ 9 w 132"/>
                  <a:gd name="T1" fmla="*/ 170 h 175"/>
                  <a:gd name="T2" fmla="*/ 0 w 132"/>
                  <a:gd name="T3" fmla="*/ 123 h 175"/>
                  <a:gd name="T4" fmla="*/ 86 w 132"/>
                  <a:gd name="T5" fmla="*/ 0 h 175"/>
                  <a:gd name="T6" fmla="*/ 132 w 132"/>
                  <a:gd name="T7" fmla="*/ 31 h 175"/>
                  <a:gd name="T8" fmla="*/ 68 w 132"/>
                  <a:gd name="T9" fmla="*/ 92 h 175"/>
                  <a:gd name="T10" fmla="*/ 61 w 132"/>
                  <a:gd name="T11" fmla="*/ 112 h 175"/>
                  <a:gd name="T12" fmla="*/ 23 w 132"/>
                  <a:gd name="T13" fmla="*/ 175 h 175"/>
                  <a:gd name="T14" fmla="*/ 9 w 132"/>
                  <a:gd name="T15" fmla="*/ 17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2" h="175">
                    <a:moveTo>
                      <a:pt x="9" y="170"/>
                    </a:moveTo>
                    <a:cubicBezTo>
                      <a:pt x="5" y="154"/>
                      <a:pt x="15" y="137"/>
                      <a:pt x="0" y="123"/>
                    </a:cubicBezTo>
                    <a:cubicBezTo>
                      <a:pt x="3" y="64"/>
                      <a:pt x="39" y="28"/>
                      <a:pt x="86" y="0"/>
                    </a:cubicBezTo>
                    <a:cubicBezTo>
                      <a:pt x="104" y="6"/>
                      <a:pt x="127" y="5"/>
                      <a:pt x="132" y="31"/>
                    </a:cubicBezTo>
                    <a:cubicBezTo>
                      <a:pt x="100" y="40"/>
                      <a:pt x="104" y="87"/>
                      <a:pt x="68" y="92"/>
                    </a:cubicBezTo>
                    <a:cubicBezTo>
                      <a:pt x="61" y="93"/>
                      <a:pt x="57" y="103"/>
                      <a:pt x="61" y="112"/>
                    </a:cubicBezTo>
                    <a:cubicBezTo>
                      <a:pt x="79" y="151"/>
                      <a:pt x="31" y="152"/>
                      <a:pt x="23" y="175"/>
                    </a:cubicBezTo>
                    <a:cubicBezTo>
                      <a:pt x="18" y="173"/>
                      <a:pt x="14" y="171"/>
                      <a:pt x="9" y="170"/>
                    </a:cubicBezTo>
                    <a:close/>
                  </a:path>
                </a:pathLst>
              </a:custGeom>
              <a:solidFill>
                <a:srgbClr val="5AA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279"/>
              <p:cNvSpPr/>
              <p:nvPr/>
            </p:nvSpPr>
            <p:spPr bwMode="auto">
              <a:xfrm>
                <a:off x="5384" y="3259"/>
                <a:ext cx="117" cy="111"/>
              </a:xfrm>
              <a:custGeom>
                <a:avLst/>
                <a:gdLst>
                  <a:gd name="T0" fmla="*/ 46 w 154"/>
                  <a:gd name="T1" fmla="*/ 146 h 146"/>
                  <a:gd name="T2" fmla="*/ 0 w 154"/>
                  <a:gd name="T3" fmla="*/ 115 h 146"/>
                  <a:gd name="T4" fmla="*/ 17 w 154"/>
                  <a:gd name="T5" fmla="*/ 107 h 146"/>
                  <a:gd name="T6" fmla="*/ 37 w 154"/>
                  <a:gd name="T7" fmla="*/ 82 h 146"/>
                  <a:gd name="T8" fmla="*/ 54 w 154"/>
                  <a:gd name="T9" fmla="*/ 70 h 146"/>
                  <a:gd name="T10" fmla="*/ 99 w 154"/>
                  <a:gd name="T11" fmla="*/ 37 h 146"/>
                  <a:gd name="T12" fmla="*/ 117 w 154"/>
                  <a:gd name="T13" fmla="*/ 28 h 146"/>
                  <a:gd name="T14" fmla="*/ 100 w 154"/>
                  <a:gd name="T15" fmla="*/ 14 h 146"/>
                  <a:gd name="T16" fmla="*/ 123 w 154"/>
                  <a:gd name="T17" fmla="*/ 11 h 146"/>
                  <a:gd name="T18" fmla="*/ 154 w 154"/>
                  <a:gd name="T19" fmla="*/ 22 h 146"/>
                  <a:gd name="T20" fmla="*/ 54 w 154"/>
                  <a:gd name="T21" fmla="*/ 145 h 146"/>
                  <a:gd name="T22" fmla="*/ 46 w 154"/>
                  <a:gd name="T23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4" h="146">
                    <a:moveTo>
                      <a:pt x="46" y="146"/>
                    </a:moveTo>
                    <a:cubicBezTo>
                      <a:pt x="31" y="136"/>
                      <a:pt x="15" y="125"/>
                      <a:pt x="0" y="115"/>
                    </a:cubicBezTo>
                    <a:cubicBezTo>
                      <a:pt x="6" y="113"/>
                      <a:pt x="19" y="118"/>
                      <a:pt x="17" y="107"/>
                    </a:cubicBezTo>
                    <a:cubicBezTo>
                      <a:pt x="14" y="88"/>
                      <a:pt x="22" y="85"/>
                      <a:pt x="37" y="82"/>
                    </a:cubicBezTo>
                    <a:cubicBezTo>
                      <a:pt x="44" y="81"/>
                      <a:pt x="54" y="74"/>
                      <a:pt x="54" y="70"/>
                    </a:cubicBezTo>
                    <a:cubicBezTo>
                      <a:pt x="55" y="38"/>
                      <a:pt x="76" y="37"/>
                      <a:pt x="99" y="37"/>
                    </a:cubicBezTo>
                    <a:cubicBezTo>
                      <a:pt x="106" y="37"/>
                      <a:pt x="117" y="37"/>
                      <a:pt x="117" y="28"/>
                    </a:cubicBezTo>
                    <a:cubicBezTo>
                      <a:pt x="116" y="23"/>
                      <a:pt x="106" y="19"/>
                      <a:pt x="100" y="14"/>
                    </a:cubicBezTo>
                    <a:cubicBezTo>
                      <a:pt x="106" y="1"/>
                      <a:pt x="114" y="0"/>
                      <a:pt x="123" y="11"/>
                    </a:cubicBezTo>
                    <a:cubicBezTo>
                      <a:pt x="131" y="20"/>
                      <a:pt x="142" y="23"/>
                      <a:pt x="154" y="22"/>
                    </a:cubicBezTo>
                    <a:cubicBezTo>
                      <a:pt x="124" y="67"/>
                      <a:pt x="73" y="93"/>
                      <a:pt x="54" y="145"/>
                    </a:cubicBezTo>
                    <a:cubicBezTo>
                      <a:pt x="51" y="146"/>
                      <a:pt x="49" y="146"/>
                      <a:pt x="46" y="146"/>
                    </a:cubicBezTo>
                    <a:close/>
                  </a:path>
                </a:pathLst>
              </a:custGeom>
              <a:solidFill>
                <a:srgbClr val="5AA2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280"/>
              <p:cNvSpPr/>
              <p:nvPr/>
            </p:nvSpPr>
            <p:spPr bwMode="auto">
              <a:xfrm>
                <a:off x="5865" y="3775"/>
                <a:ext cx="197" cy="197"/>
              </a:xfrm>
              <a:custGeom>
                <a:avLst/>
                <a:gdLst>
                  <a:gd name="T0" fmla="*/ 0 w 259"/>
                  <a:gd name="T1" fmla="*/ 185 h 259"/>
                  <a:gd name="T2" fmla="*/ 85 w 259"/>
                  <a:gd name="T3" fmla="*/ 15 h 259"/>
                  <a:gd name="T4" fmla="*/ 210 w 259"/>
                  <a:gd name="T5" fmla="*/ 31 h 259"/>
                  <a:gd name="T6" fmla="*/ 199 w 259"/>
                  <a:gd name="T7" fmla="*/ 57 h 259"/>
                  <a:gd name="T8" fmla="*/ 170 w 259"/>
                  <a:gd name="T9" fmla="*/ 73 h 259"/>
                  <a:gd name="T10" fmla="*/ 227 w 259"/>
                  <a:gd name="T11" fmla="*/ 89 h 259"/>
                  <a:gd name="T12" fmla="*/ 259 w 259"/>
                  <a:gd name="T13" fmla="*/ 99 h 259"/>
                  <a:gd name="T14" fmla="*/ 240 w 259"/>
                  <a:gd name="T15" fmla="*/ 121 h 259"/>
                  <a:gd name="T16" fmla="*/ 58 w 259"/>
                  <a:gd name="T17" fmla="*/ 244 h 259"/>
                  <a:gd name="T18" fmla="*/ 31 w 259"/>
                  <a:gd name="T19" fmla="*/ 254 h 259"/>
                  <a:gd name="T20" fmla="*/ 0 w 259"/>
                  <a:gd name="T21" fmla="*/ 185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9" h="259">
                    <a:moveTo>
                      <a:pt x="0" y="185"/>
                    </a:moveTo>
                    <a:cubicBezTo>
                      <a:pt x="41" y="135"/>
                      <a:pt x="68" y="77"/>
                      <a:pt x="85" y="15"/>
                    </a:cubicBezTo>
                    <a:cubicBezTo>
                      <a:pt x="130" y="0"/>
                      <a:pt x="170" y="14"/>
                      <a:pt x="210" y="31"/>
                    </a:cubicBezTo>
                    <a:cubicBezTo>
                      <a:pt x="215" y="43"/>
                      <a:pt x="207" y="50"/>
                      <a:pt x="199" y="57"/>
                    </a:cubicBezTo>
                    <a:cubicBezTo>
                      <a:pt x="190" y="63"/>
                      <a:pt x="180" y="68"/>
                      <a:pt x="170" y="73"/>
                    </a:cubicBezTo>
                    <a:cubicBezTo>
                      <a:pt x="187" y="89"/>
                      <a:pt x="206" y="92"/>
                      <a:pt x="227" y="89"/>
                    </a:cubicBezTo>
                    <a:cubicBezTo>
                      <a:pt x="238" y="88"/>
                      <a:pt x="253" y="81"/>
                      <a:pt x="259" y="99"/>
                    </a:cubicBezTo>
                    <a:cubicBezTo>
                      <a:pt x="258" y="111"/>
                      <a:pt x="248" y="116"/>
                      <a:pt x="240" y="121"/>
                    </a:cubicBezTo>
                    <a:cubicBezTo>
                      <a:pt x="175" y="156"/>
                      <a:pt x="116" y="199"/>
                      <a:pt x="58" y="244"/>
                    </a:cubicBezTo>
                    <a:cubicBezTo>
                      <a:pt x="51" y="250"/>
                      <a:pt x="43" y="259"/>
                      <a:pt x="31" y="254"/>
                    </a:cubicBezTo>
                    <a:cubicBezTo>
                      <a:pt x="0" y="240"/>
                      <a:pt x="1" y="212"/>
                      <a:pt x="0" y="185"/>
                    </a:cubicBezTo>
                    <a:close/>
                  </a:path>
                </a:pathLst>
              </a:custGeom>
              <a:solidFill>
                <a:srgbClr val="F4D5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281"/>
              <p:cNvSpPr/>
              <p:nvPr/>
            </p:nvSpPr>
            <p:spPr bwMode="auto">
              <a:xfrm>
                <a:off x="5871" y="3829"/>
                <a:ext cx="223" cy="182"/>
              </a:xfrm>
              <a:custGeom>
                <a:avLst/>
                <a:gdLst>
                  <a:gd name="T0" fmla="*/ 23 w 294"/>
                  <a:gd name="T1" fmla="*/ 183 h 239"/>
                  <a:gd name="T2" fmla="*/ 248 w 294"/>
                  <a:gd name="T3" fmla="*/ 27 h 239"/>
                  <a:gd name="T4" fmla="*/ 293 w 294"/>
                  <a:gd name="T5" fmla="*/ 7 h 239"/>
                  <a:gd name="T6" fmla="*/ 279 w 294"/>
                  <a:gd name="T7" fmla="*/ 36 h 239"/>
                  <a:gd name="T8" fmla="*/ 56 w 294"/>
                  <a:gd name="T9" fmla="*/ 188 h 239"/>
                  <a:gd name="T10" fmla="*/ 47 w 294"/>
                  <a:gd name="T11" fmla="*/ 214 h 239"/>
                  <a:gd name="T12" fmla="*/ 0 w 294"/>
                  <a:gd name="T13" fmla="*/ 239 h 239"/>
                  <a:gd name="T14" fmla="*/ 23 w 294"/>
                  <a:gd name="T15" fmla="*/ 183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4" h="239">
                    <a:moveTo>
                      <a:pt x="23" y="183"/>
                    </a:moveTo>
                    <a:cubicBezTo>
                      <a:pt x="94" y="124"/>
                      <a:pt x="170" y="74"/>
                      <a:pt x="248" y="27"/>
                    </a:cubicBezTo>
                    <a:cubicBezTo>
                      <a:pt x="259" y="11"/>
                      <a:pt x="272" y="0"/>
                      <a:pt x="293" y="7"/>
                    </a:cubicBezTo>
                    <a:cubicBezTo>
                      <a:pt x="294" y="20"/>
                      <a:pt x="290" y="29"/>
                      <a:pt x="279" y="36"/>
                    </a:cubicBezTo>
                    <a:cubicBezTo>
                      <a:pt x="201" y="81"/>
                      <a:pt x="136" y="146"/>
                      <a:pt x="56" y="188"/>
                    </a:cubicBezTo>
                    <a:cubicBezTo>
                      <a:pt x="50" y="191"/>
                      <a:pt x="26" y="197"/>
                      <a:pt x="47" y="214"/>
                    </a:cubicBezTo>
                    <a:cubicBezTo>
                      <a:pt x="34" y="221"/>
                      <a:pt x="22" y="228"/>
                      <a:pt x="0" y="239"/>
                    </a:cubicBezTo>
                    <a:cubicBezTo>
                      <a:pt x="10" y="214"/>
                      <a:pt x="17" y="198"/>
                      <a:pt x="23" y="183"/>
                    </a:cubicBezTo>
                    <a:close/>
                  </a:path>
                </a:pathLst>
              </a:custGeom>
              <a:solidFill>
                <a:srgbClr val="88A1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282"/>
              <p:cNvSpPr/>
              <p:nvPr/>
            </p:nvSpPr>
            <p:spPr bwMode="auto">
              <a:xfrm>
                <a:off x="5729" y="3372"/>
                <a:ext cx="135" cy="127"/>
              </a:xfrm>
              <a:custGeom>
                <a:avLst/>
                <a:gdLst>
                  <a:gd name="T0" fmla="*/ 170 w 177"/>
                  <a:gd name="T1" fmla="*/ 35 h 167"/>
                  <a:gd name="T2" fmla="*/ 164 w 177"/>
                  <a:gd name="T3" fmla="*/ 90 h 167"/>
                  <a:gd name="T4" fmla="*/ 148 w 177"/>
                  <a:gd name="T5" fmla="*/ 105 h 167"/>
                  <a:gd name="T6" fmla="*/ 81 w 177"/>
                  <a:gd name="T7" fmla="*/ 166 h 167"/>
                  <a:gd name="T8" fmla="*/ 73 w 177"/>
                  <a:gd name="T9" fmla="*/ 167 h 167"/>
                  <a:gd name="T10" fmla="*/ 12 w 177"/>
                  <a:gd name="T11" fmla="*/ 99 h 167"/>
                  <a:gd name="T12" fmla="*/ 9 w 177"/>
                  <a:gd name="T13" fmla="*/ 48 h 167"/>
                  <a:gd name="T14" fmla="*/ 19 w 177"/>
                  <a:gd name="T15" fmla="*/ 0 h 167"/>
                  <a:gd name="T16" fmla="*/ 96 w 177"/>
                  <a:gd name="T17" fmla="*/ 30 h 167"/>
                  <a:gd name="T18" fmla="*/ 170 w 177"/>
                  <a:gd name="T19" fmla="*/ 35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7" h="167">
                    <a:moveTo>
                      <a:pt x="170" y="35"/>
                    </a:moveTo>
                    <a:cubicBezTo>
                      <a:pt x="170" y="54"/>
                      <a:pt x="177" y="73"/>
                      <a:pt x="164" y="90"/>
                    </a:cubicBezTo>
                    <a:cubicBezTo>
                      <a:pt x="144" y="78"/>
                      <a:pt x="149" y="96"/>
                      <a:pt x="148" y="105"/>
                    </a:cubicBezTo>
                    <a:cubicBezTo>
                      <a:pt x="142" y="166"/>
                      <a:pt x="142" y="166"/>
                      <a:pt x="81" y="166"/>
                    </a:cubicBezTo>
                    <a:cubicBezTo>
                      <a:pt x="78" y="166"/>
                      <a:pt x="75" y="166"/>
                      <a:pt x="73" y="167"/>
                    </a:cubicBezTo>
                    <a:cubicBezTo>
                      <a:pt x="16" y="167"/>
                      <a:pt x="8" y="160"/>
                      <a:pt x="12" y="99"/>
                    </a:cubicBezTo>
                    <a:cubicBezTo>
                      <a:pt x="14" y="81"/>
                      <a:pt x="0" y="66"/>
                      <a:pt x="9" y="48"/>
                    </a:cubicBezTo>
                    <a:cubicBezTo>
                      <a:pt x="15" y="34"/>
                      <a:pt x="23" y="19"/>
                      <a:pt x="19" y="0"/>
                    </a:cubicBezTo>
                    <a:cubicBezTo>
                      <a:pt x="43" y="23"/>
                      <a:pt x="82" y="12"/>
                      <a:pt x="96" y="30"/>
                    </a:cubicBezTo>
                    <a:cubicBezTo>
                      <a:pt x="124" y="64"/>
                      <a:pt x="147" y="18"/>
                      <a:pt x="170" y="35"/>
                    </a:cubicBezTo>
                    <a:close/>
                  </a:path>
                </a:pathLst>
              </a:custGeom>
              <a:solidFill>
                <a:srgbClr val="9BCC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283"/>
              <p:cNvSpPr/>
              <p:nvPr/>
            </p:nvSpPr>
            <p:spPr bwMode="auto">
              <a:xfrm>
                <a:off x="5114" y="2754"/>
                <a:ext cx="172" cy="162"/>
              </a:xfrm>
              <a:custGeom>
                <a:avLst/>
                <a:gdLst>
                  <a:gd name="T0" fmla="*/ 22 w 227"/>
                  <a:gd name="T1" fmla="*/ 114 h 214"/>
                  <a:gd name="T2" fmla="*/ 121 w 227"/>
                  <a:gd name="T3" fmla="*/ 44 h 214"/>
                  <a:gd name="T4" fmla="*/ 201 w 227"/>
                  <a:gd name="T5" fmla="*/ 7 h 214"/>
                  <a:gd name="T6" fmla="*/ 223 w 227"/>
                  <a:gd name="T7" fmla="*/ 33 h 214"/>
                  <a:gd name="T8" fmla="*/ 161 w 227"/>
                  <a:gd name="T9" fmla="*/ 178 h 214"/>
                  <a:gd name="T10" fmla="*/ 51 w 227"/>
                  <a:gd name="T11" fmla="*/ 178 h 214"/>
                  <a:gd name="T12" fmla="*/ 15 w 227"/>
                  <a:gd name="T13" fmla="*/ 174 h 214"/>
                  <a:gd name="T14" fmla="*/ 0 w 227"/>
                  <a:gd name="T15" fmla="*/ 169 h 214"/>
                  <a:gd name="T16" fmla="*/ 22 w 227"/>
                  <a:gd name="T17" fmla="*/ 1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14">
                    <a:moveTo>
                      <a:pt x="22" y="114"/>
                    </a:moveTo>
                    <a:cubicBezTo>
                      <a:pt x="36" y="65"/>
                      <a:pt x="86" y="64"/>
                      <a:pt x="121" y="44"/>
                    </a:cubicBezTo>
                    <a:cubicBezTo>
                      <a:pt x="146" y="29"/>
                      <a:pt x="174" y="19"/>
                      <a:pt x="201" y="7"/>
                    </a:cubicBezTo>
                    <a:cubicBezTo>
                      <a:pt x="227" y="0"/>
                      <a:pt x="226" y="19"/>
                      <a:pt x="223" y="33"/>
                    </a:cubicBezTo>
                    <a:cubicBezTo>
                      <a:pt x="209" y="84"/>
                      <a:pt x="193" y="134"/>
                      <a:pt x="161" y="178"/>
                    </a:cubicBezTo>
                    <a:cubicBezTo>
                      <a:pt x="125" y="214"/>
                      <a:pt x="88" y="189"/>
                      <a:pt x="51" y="178"/>
                    </a:cubicBezTo>
                    <a:cubicBezTo>
                      <a:pt x="39" y="175"/>
                      <a:pt x="28" y="168"/>
                      <a:pt x="15" y="174"/>
                    </a:cubicBezTo>
                    <a:cubicBezTo>
                      <a:pt x="9" y="174"/>
                      <a:pt x="4" y="173"/>
                      <a:pt x="0" y="169"/>
                    </a:cubicBezTo>
                    <a:cubicBezTo>
                      <a:pt x="7" y="151"/>
                      <a:pt x="15" y="133"/>
                      <a:pt x="22" y="114"/>
                    </a:cubicBezTo>
                    <a:close/>
                  </a:path>
                </a:pathLst>
              </a:custGeom>
              <a:solidFill>
                <a:srgbClr val="92C6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284"/>
              <p:cNvSpPr/>
              <p:nvPr/>
            </p:nvSpPr>
            <p:spPr bwMode="auto">
              <a:xfrm>
                <a:off x="5009" y="2882"/>
                <a:ext cx="240" cy="153"/>
              </a:xfrm>
              <a:custGeom>
                <a:avLst/>
                <a:gdLst>
                  <a:gd name="T0" fmla="*/ 138 w 316"/>
                  <a:gd name="T1" fmla="*/ 0 h 201"/>
                  <a:gd name="T2" fmla="*/ 154 w 316"/>
                  <a:gd name="T3" fmla="*/ 1 h 201"/>
                  <a:gd name="T4" fmla="*/ 155 w 316"/>
                  <a:gd name="T5" fmla="*/ 55 h 201"/>
                  <a:gd name="T6" fmla="*/ 144 w 316"/>
                  <a:gd name="T7" fmla="*/ 73 h 201"/>
                  <a:gd name="T8" fmla="*/ 197 w 316"/>
                  <a:gd name="T9" fmla="*/ 135 h 201"/>
                  <a:gd name="T10" fmla="*/ 233 w 316"/>
                  <a:gd name="T11" fmla="*/ 136 h 201"/>
                  <a:gd name="T12" fmla="*/ 279 w 316"/>
                  <a:gd name="T13" fmla="*/ 134 h 201"/>
                  <a:gd name="T14" fmla="*/ 316 w 316"/>
                  <a:gd name="T15" fmla="*/ 155 h 201"/>
                  <a:gd name="T16" fmla="*/ 71 w 316"/>
                  <a:gd name="T17" fmla="*/ 190 h 201"/>
                  <a:gd name="T18" fmla="*/ 7 w 316"/>
                  <a:gd name="T19" fmla="*/ 170 h 201"/>
                  <a:gd name="T20" fmla="*/ 0 w 316"/>
                  <a:gd name="T21" fmla="*/ 162 h 201"/>
                  <a:gd name="T22" fmla="*/ 84 w 316"/>
                  <a:gd name="T23" fmla="*/ 97 h 201"/>
                  <a:gd name="T24" fmla="*/ 115 w 316"/>
                  <a:gd name="T25" fmla="*/ 39 h 201"/>
                  <a:gd name="T26" fmla="*/ 138 w 316"/>
                  <a:gd name="T27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16" h="201">
                    <a:moveTo>
                      <a:pt x="138" y="0"/>
                    </a:moveTo>
                    <a:cubicBezTo>
                      <a:pt x="143" y="0"/>
                      <a:pt x="149" y="0"/>
                      <a:pt x="154" y="1"/>
                    </a:cubicBezTo>
                    <a:cubicBezTo>
                      <a:pt x="175" y="18"/>
                      <a:pt x="163" y="37"/>
                      <a:pt x="155" y="55"/>
                    </a:cubicBezTo>
                    <a:cubicBezTo>
                      <a:pt x="151" y="61"/>
                      <a:pt x="138" y="68"/>
                      <a:pt x="144" y="73"/>
                    </a:cubicBezTo>
                    <a:cubicBezTo>
                      <a:pt x="165" y="91"/>
                      <a:pt x="181" y="113"/>
                      <a:pt x="197" y="135"/>
                    </a:cubicBezTo>
                    <a:cubicBezTo>
                      <a:pt x="204" y="145"/>
                      <a:pt x="221" y="138"/>
                      <a:pt x="233" y="136"/>
                    </a:cubicBezTo>
                    <a:cubicBezTo>
                      <a:pt x="249" y="133"/>
                      <a:pt x="264" y="133"/>
                      <a:pt x="279" y="134"/>
                    </a:cubicBezTo>
                    <a:cubicBezTo>
                      <a:pt x="293" y="138"/>
                      <a:pt x="306" y="143"/>
                      <a:pt x="316" y="155"/>
                    </a:cubicBezTo>
                    <a:cubicBezTo>
                      <a:pt x="235" y="172"/>
                      <a:pt x="156" y="201"/>
                      <a:pt x="71" y="190"/>
                    </a:cubicBezTo>
                    <a:cubicBezTo>
                      <a:pt x="48" y="187"/>
                      <a:pt x="32" y="165"/>
                      <a:pt x="7" y="170"/>
                    </a:cubicBezTo>
                    <a:cubicBezTo>
                      <a:pt x="5" y="167"/>
                      <a:pt x="2" y="165"/>
                      <a:pt x="0" y="162"/>
                    </a:cubicBezTo>
                    <a:cubicBezTo>
                      <a:pt x="33" y="147"/>
                      <a:pt x="54" y="117"/>
                      <a:pt x="84" y="97"/>
                    </a:cubicBezTo>
                    <a:cubicBezTo>
                      <a:pt x="100" y="86"/>
                      <a:pt x="106" y="59"/>
                      <a:pt x="115" y="39"/>
                    </a:cubicBezTo>
                    <a:cubicBezTo>
                      <a:pt x="122" y="25"/>
                      <a:pt x="121" y="7"/>
                      <a:pt x="138" y="0"/>
                    </a:cubicBezTo>
                    <a:close/>
                  </a:path>
                </a:pathLst>
              </a:custGeom>
              <a:solidFill>
                <a:srgbClr val="76AB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285"/>
              <p:cNvSpPr/>
              <p:nvPr/>
            </p:nvSpPr>
            <p:spPr bwMode="auto">
              <a:xfrm>
                <a:off x="5204" y="2834"/>
                <a:ext cx="198" cy="168"/>
              </a:xfrm>
              <a:custGeom>
                <a:avLst/>
                <a:gdLst>
                  <a:gd name="T0" fmla="*/ 59 w 261"/>
                  <a:gd name="T1" fmla="*/ 219 h 222"/>
                  <a:gd name="T2" fmla="*/ 20 w 261"/>
                  <a:gd name="T3" fmla="*/ 203 h 222"/>
                  <a:gd name="T4" fmla="*/ 0 w 261"/>
                  <a:gd name="T5" fmla="*/ 179 h 222"/>
                  <a:gd name="T6" fmla="*/ 89 w 261"/>
                  <a:gd name="T7" fmla="*/ 0 h 222"/>
                  <a:gd name="T8" fmla="*/ 212 w 261"/>
                  <a:gd name="T9" fmla="*/ 12 h 222"/>
                  <a:gd name="T10" fmla="*/ 245 w 261"/>
                  <a:gd name="T11" fmla="*/ 41 h 222"/>
                  <a:gd name="T12" fmla="*/ 205 w 261"/>
                  <a:gd name="T13" fmla="*/ 178 h 222"/>
                  <a:gd name="T14" fmla="*/ 59 w 261"/>
                  <a:gd name="T15" fmla="*/ 219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1" h="222">
                    <a:moveTo>
                      <a:pt x="59" y="219"/>
                    </a:moveTo>
                    <a:cubicBezTo>
                      <a:pt x="43" y="222"/>
                      <a:pt x="33" y="209"/>
                      <a:pt x="20" y="203"/>
                    </a:cubicBezTo>
                    <a:cubicBezTo>
                      <a:pt x="4" y="203"/>
                      <a:pt x="2" y="191"/>
                      <a:pt x="0" y="179"/>
                    </a:cubicBezTo>
                    <a:cubicBezTo>
                      <a:pt x="27" y="118"/>
                      <a:pt x="51" y="55"/>
                      <a:pt x="89" y="0"/>
                    </a:cubicBezTo>
                    <a:cubicBezTo>
                      <a:pt x="130" y="9"/>
                      <a:pt x="171" y="12"/>
                      <a:pt x="212" y="12"/>
                    </a:cubicBezTo>
                    <a:cubicBezTo>
                      <a:pt x="230" y="12"/>
                      <a:pt x="236" y="28"/>
                      <a:pt x="245" y="41"/>
                    </a:cubicBezTo>
                    <a:cubicBezTo>
                      <a:pt x="261" y="87"/>
                      <a:pt x="244" y="145"/>
                      <a:pt x="205" y="178"/>
                    </a:cubicBezTo>
                    <a:cubicBezTo>
                      <a:pt x="156" y="192"/>
                      <a:pt x="110" y="214"/>
                      <a:pt x="59" y="219"/>
                    </a:cubicBezTo>
                    <a:close/>
                  </a:path>
                </a:pathLst>
              </a:custGeom>
              <a:solidFill>
                <a:srgbClr val="ABD3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286"/>
              <p:cNvSpPr/>
              <p:nvPr/>
            </p:nvSpPr>
            <p:spPr bwMode="auto">
              <a:xfrm>
                <a:off x="6147" y="3763"/>
                <a:ext cx="147" cy="117"/>
              </a:xfrm>
              <a:custGeom>
                <a:avLst/>
                <a:gdLst>
                  <a:gd name="T0" fmla="*/ 45 w 193"/>
                  <a:gd name="T1" fmla="*/ 153 h 153"/>
                  <a:gd name="T2" fmla="*/ 39 w 193"/>
                  <a:gd name="T3" fmla="*/ 137 h 153"/>
                  <a:gd name="T4" fmla="*/ 7 w 193"/>
                  <a:gd name="T5" fmla="*/ 84 h 153"/>
                  <a:gd name="T6" fmla="*/ 12 w 193"/>
                  <a:gd name="T7" fmla="*/ 53 h 153"/>
                  <a:gd name="T8" fmla="*/ 64 w 193"/>
                  <a:gd name="T9" fmla="*/ 60 h 153"/>
                  <a:gd name="T10" fmla="*/ 68 w 193"/>
                  <a:gd name="T11" fmla="*/ 32 h 153"/>
                  <a:gd name="T12" fmla="*/ 84 w 193"/>
                  <a:gd name="T13" fmla="*/ 7 h 153"/>
                  <a:gd name="T14" fmla="*/ 171 w 193"/>
                  <a:gd name="T15" fmla="*/ 21 h 153"/>
                  <a:gd name="T16" fmla="*/ 172 w 193"/>
                  <a:gd name="T17" fmla="*/ 48 h 153"/>
                  <a:gd name="T18" fmla="*/ 176 w 193"/>
                  <a:gd name="T19" fmla="*/ 66 h 153"/>
                  <a:gd name="T20" fmla="*/ 178 w 193"/>
                  <a:gd name="T21" fmla="*/ 108 h 153"/>
                  <a:gd name="T22" fmla="*/ 163 w 193"/>
                  <a:gd name="T23" fmla="*/ 112 h 153"/>
                  <a:gd name="T24" fmla="*/ 123 w 193"/>
                  <a:gd name="T25" fmla="*/ 95 h 153"/>
                  <a:gd name="T26" fmla="*/ 45 w 193"/>
                  <a:gd name="T27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3" h="153">
                    <a:moveTo>
                      <a:pt x="45" y="153"/>
                    </a:moveTo>
                    <a:cubicBezTo>
                      <a:pt x="39" y="149"/>
                      <a:pt x="36" y="143"/>
                      <a:pt x="39" y="137"/>
                    </a:cubicBezTo>
                    <a:cubicBezTo>
                      <a:pt x="65" y="97"/>
                      <a:pt x="37" y="90"/>
                      <a:pt x="7" y="84"/>
                    </a:cubicBezTo>
                    <a:cubicBezTo>
                      <a:pt x="0" y="72"/>
                      <a:pt x="6" y="63"/>
                      <a:pt x="12" y="53"/>
                    </a:cubicBezTo>
                    <a:cubicBezTo>
                      <a:pt x="30" y="44"/>
                      <a:pt x="48" y="42"/>
                      <a:pt x="64" y="60"/>
                    </a:cubicBezTo>
                    <a:cubicBezTo>
                      <a:pt x="71" y="52"/>
                      <a:pt x="67" y="41"/>
                      <a:pt x="68" y="32"/>
                    </a:cubicBezTo>
                    <a:cubicBezTo>
                      <a:pt x="70" y="21"/>
                      <a:pt x="74" y="12"/>
                      <a:pt x="84" y="7"/>
                    </a:cubicBezTo>
                    <a:cubicBezTo>
                      <a:pt x="97" y="0"/>
                      <a:pt x="161" y="10"/>
                      <a:pt x="171" y="21"/>
                    </a:cubicBezTo>
                    <a:cubicBezTo>
                      <a:pt x="180" y="30"/>
                      <a:pt x="180" y="38"/>
                      <a:pt x="172" y="48"/>
                    </a:cubicBezTo>
                    <a:cubicBezTo>
                      <a:pt x="165" y="55"/>
                      <a:pt x="169" y="61"/>
                      <a:pt x="176" y="66"/>
                    </a:cubicBezTo>
                    <a:cubicBezTo>
                      <a:pt x="193" y="80"/>
                      <a:pt x="192" y="94"/>
                      <a:pt x="178" y="108"/>
                    </a:cubicBezTo>
                    <a:cubicBezTo>
                      <a:pt x="173" y="110"/>
                      <a:pt x="167" y="109"/>
                      <a:pt x="163" y="112"/>
                    </a:cubicBezTo>
                    <a:cubicBezTo>
                      <a:pt x="132" y="133"/>
                      <a:pt x="130" y="132"/>
                      <a:pt x="123" y="95"/>
                    </a:cubicBezTo>
                    <a:cubicBezTo>
                      <a:pt x="101" y="120"/>
                      <a:pt x="59" y="117"/>
                      <a:pt x="45" y="153"/>
                    </a:cubicBezTo>
                    <a:close/>
                  </a:path>
                </a:pathLst>
              </a:custGeom>
              <a:solidFill>
                <a:srgbClr val="BA7A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287"/>
              <p:cNvSpPr/>
              <p:nvPr/>
            </p:nvSpPr>
            <p:spPr bwMode="auto">
              <a:xfrm>
                <a:off x="6182" y="3775"/>
                <a:ext cx="215" cy="110"/>
              </a:xfrm>
              <a:custGeom>
                <a:avLst/>
                <a:gdLst>
                  <a:gd name="T0" fmla="*/ 0 w 283"/>
                  <a:gd name="T1" fmla="*/ 138 h 145"/>
                  <a:gd name="T2" fmla="*/ 40 w 283"/>
                  <a:gd name="T3" fmla="*/ 87 h 145"/>
                  <a:gd name="T4" fmla="*/ 73 w 283"/>
                  <a:gd name="T5" fmla="*/ 65 h 145"/>
                  <a:gd name="T6" fmla="*/ 91 w 283"/>
                  <a:gd name="T7" fmla="*/ 84 h 145"/>
                  <a:gd name="T8" fmla="*/ 96 w 283"/>
                  <a:gd name="T9" fmla="*/ 105 h 145"/>
                  <a:gd name="T10" fmla="*/ 109 w 283"/>
                  <a:gd name="T11" fmla="*/ 90 h 145"/>
                  <a:gd name="T12" fmla="*/ 131 w 283"/>
                  <a:gd name="T13" fmla="*/ 92 h 145"/>
                  <a:gd name="T14" fmla="*/ 176 w 283"/>
                  <a:gd name="T15" fmla="*/ 32 h 145"/>
                  <a:gd name="T16" fmla="*/ 216 w 283"/>
                  <a:gd name="T17" fmla="*/ 30 h 145"/>
                  <a:gd name="T18" fmla="*/ 283 w 283"/>
                  <a:gd name="T19" fmla="*/ 92 h 145"/>
                  <a:gd name="T20" fmla="*/ 239 w 283"/>
                  <a:gd name="T21" fmla="*/ 99 h 145"/>
                  <a:gd name="T22" fmla="*/ 203 w 283"/>
                  <a:gd name="T23" fmla="*/ 94 h 145"/>
                  <a:gd name="T24" fmla="*/ 162 w 283"/>
                  <a:gd name="T25" fmla="*/ 99 h 145"/>
                  <a:gd name="T26" fmla="*/ 0 w 283"/>
                  <a:gd name="T27" fmla="*/ 138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3" h="145">
                    <a:moveTo>
                      <a:pt x="0" y="138"/>
                    </a:moveTo>
                    <a:cubicBezTo>
                      <a:pt x="13" y="120"/>
                      <a:pt x="8" y="78"/>
                      <a:pt x="40" y="87"/>
                    </a:cubicBezTo>
                    <a:cubicBezTo>
                      <a:pt x="68" y="94"/>
                      <a:pt x="67" y="78"/>
                      <a:pt x="73" y="65"/>
                    </a:cubicBezTo>
                    <a:cubicBezTo>
                      <a:pt x="84" y="69"/>
                      <a:pt x="89" y="75"/>
                      <a:pt x="91" y="84"/>
                    </a:cubicBezTo>
                    <a:cubicBezTo>
                      <a:pt x="93" y="92"/>
                      <a:pt x="80" y="103"/>
                      <a:pt x="96" y="105"/>
                    </a:cubicBezTo>
                    <a:cubicBezTo>
                      <a:pt x="107" y="107"/>
                      <a:pt x="106" y="97"/>
                      <a:pt x="109" y="90"/>
                    </a:cubicBezTo>
                    <a:cubicBezTo>
                      <a:pt x="117" y="70"/>
                      <a:pt x="123" y="93"/>
                      <a:pt x="131" y="92"/>
                    </a:cubicBezTo>
                    <a:cubicBezTo>
                      <a:pt x="149" y="74"/>
                      <a:pt x="167" y="56"/>
                      <a:pt x="176" y="32"/>
                    </a:cubicBezTo>
                    <a:cubicBezTo>
                      <a:pt x="189" y="0"/>
                      <a:pt x="202" y="7"/>
                      <a:pt x="216" y="30"/>
                    </a:cubicBezTo>
                    <a:cubicBezTo>
                      <a:pt x="221" y="68"/>
                      <a:pt x="257" y="75"/>
                      <a:pt x="283" y="92"/>
                    </a:cubicBezTo>
                    <a:cubicBezTo>
                      <a:pt x="268" y="107"/>
                      <a:pt x="251" y="81"/>
                      <a:pt x="239" y="99"/>
                    </a:cubicBezTo>
                    <a:cubicBezTo>
                      <a:pt x="229" y="86"/>
                      <a:pt x="218" y="71"/>
                      <a:pt x="203" y="94"/>
                    </a:cubicBezTo>
                    <a:cubicBezTo>
                      <a:pt x="191" y="113"/>
                      <a:pt x="172" y="75"/>
                      <a:pt x="162" y="99"/>
                    </a:cubicBezTo>
                    <a:cubicBezTo>
                      <a:pt x="108" y="111"/>
                      <a:pt x="59" y="145"/>
                      <a:pt x="0" y="138"/>
                    </a:cubicBezTo>
                    <a:close/>
                  </a:path>
                </a:pathLst>
              </a:custGeom>
              <a:solidFill>
                <a:srgbClr val="DAAA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288"/>
              <p:cNvSpPr/>
              <p:nvPr/>
            </p:nvSpPr>
            <p:spPr bwMode="auto">
              <a:xfrm>
                <a:off x="6083" y="3798"/>
                <a:ext cx="77" cy="59"/>
              </a:xfrm>
              <a:custGeom>
                <a:avLst/>
                <a:gdLst>
                  <a:gd name="T0" fmla="*/ 99 w 101"/>
                  <a:gd name="T1" fmla="*/ 7 h 77"/>
                  <a:gd name="T2" fmla="*/ 92 w 101"/>
                  <a:gd name="T3" fmla="*/ 38 h 77"/>
                  <a:gd name="T4" fmla="*/ 39 w 101"/>
                  <a:gd name="T5" fmla="*/ 77 h 77"/>
                  <a:gd name="T6" fmla="*/ 46 w 101"/>
                  <a:gd name="T7" fmla="*/ 32 h 77"/>
                  <a:gd name="T8" fmla="*/ 47 w 101"/>
                  <a:gd name="T9" fmla="*/ 26 h 77"/>
                  <a:gd name="T10" fmla="*/ 79 w 101"/>
                  <a:gd name="T11" fmla="*/ 2 h 77"/>
                  <a:gd name="T12" fmla="*/ 99 w 101"/>
                  <a:gd name="T13" fmla="*/ 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" h="77">
                    <a:moveTo>
                      <a:pt x="99" y="7"/>
                    </a:moveTo>
                    <a:cubicBezTo>
                      <a:pt x="101" y="18"/>
                      <a:pt x="96" y="28"/>
                      <a:pt x="92" y="38"/>
                    </a:cubicBezTo>
                    <a:cubicBezTo>
                      <a:pt x="75" y="52"/>
                      <a:pt x="66" y="76"/>
                      <a:pt x="39" y="77"/>
                    </a:cubicBezTo>
                    <a:cubicBezTo>
                      <a:pt x="0" y="56"/>
                      <a:pt x="54" y="48"/>
                      <a:pt x="46" y="32"/>
                    </a:cubicBezTo>
                    <a:cubicBezTo>
                      <a:pt x="46" y="30"/>
                      <a:pt x="46" y="28"/>
                      <a:pt x="47" y="26"/>
                    </a:cubicBezTo>
                    <a:cubicBezTo>
                      <a:pt x="55" y="15"/>
                      <a:pt x="67" y="8"/>
                      <a:pt x="79" y="2"/>
                    </a:cubicBezTo>
                    <a:cubicBezTo>
                      <a:pt x="87" y="0"/>
                      <a:pt x="93" y="1"/>
                      <a:pt x="99" y="7"/>
                    </a:cubicBezTo>
                    <a:close/>
                  </a:path>
                </a:pathLst>
              </a:custGeom>
              <a:solidFill>
                <a:srgbClr val="4E57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289"/>
              <p:cNvSpPr/>
              <p:nvPr/>
            </p:nvSpPr>
            <p:spPr bwMode="auto">
              <a:xfrm>
                <a:off x="5986" y="3793"/>
                <a:ext cx="132" cy="59"/>
              </a:xfrm>
              <a:custGeom>
                <a:avLst/>
                <a:gdLst>
                  <a:gd name="T0" fmla="*/ 141 w 173"/>
                  <a:gd name="T1" fmla="*/ 54 h 77"/>
                  <a:gd name="T2" fmla="*/ 96 w 173"/>
                  <a:gd name="T3" fmla="*/ 74 h 77"/>
                  <a:gd name="T4" fmla="*/ 45 w 173"/>
                  <a:gd name="T5" fmla="*/ 77 h 77"/>
                  <a:gd name="T6" fmla="*/ 4 w 173"/>
                  <a:gd name="T7" fmla="*/ 51 h 77"/>
                  <a:gd name="T8" fmla="*/ 33 w 173"/>
                  <a:gd name="T9" fmla="*/ 28 h 77"/>
                  <a:gd name="T10" fmla="*/ 71 w 173"/>
                  <a:gd name="T11" fmla="*/ 15 h 77"/>
                  <a:gd name="T12" fmla="*/ 172 w 173"/>
                  <a:gd name="T13" fmla="*/ 36 h 77"/>
                  <a:gd name="T14" fmla="*/ 173 w 173"/>
                  <a:gd name="T15" fmla="*/ 39 h 77"/>
                  <a:gd name="T16" fmla="*/ 141 w 173"/>
                  <a:gd name="T17" fmla="*/ 5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3" h="77">
                    <a:moveTo>
                      <a:pt x="141" y="54"/>
                    </a:moveTo>
                    <a:cubicBezTo>
                      <a:pt x="126" y="61"/>
                      <a:pt x="111" y="68"/>
                      <a:pt x="96" y="74"/>
                    </a:cubicBezTo>
                    <a:cubicBezTo>
                      <a:pt x="79" y="66"/>
                      <a:pt x="62" y="77"/>
                      <a:pt x="45" y="77"/>
                    </a:cubicBezTo>
                    <a:cubicBezTo>
                      <a:pt x="23" y="77"/>
                      <a:pt x="8" y="66"/>
                      <a:pt x="4" y="51"/>
                    </a:cubicBezTo>
                    <a:cubicBezTo>
                      <a:pt x="0" y="38"/>
                      <a:pt x="20" y="33"/>
                      <a:pt x="33" y="28"/>
                    </a:cubicBezTo>
                    <a:cubicBezTo>
                      <a:pt x="48" y="32"/>
                      <a:pt x="59" y="21"/>
                      <a:pt x="71" y="15"/>
                    </a:cubicBezTo>
                    <a:cubicBezTo>
                      <a:pt x="108" y="0"/>
                      <a:pt x="148" y="8"/>
                      <a:pt x="172" y="36"/>
                    </a:cubicBezTo>
                    <a:cubicBezTo>
                      <a:pt x="173" y="39"/>
                      <a:pt x="173" y="39"/>
                      <a:pt x="173" y="39"/>
                    </a:cubicBezTo>
                    <a:cubicBezTo>
                      <a:pt x="162" y="44"/>
                      <a:pt x="152" y="49"/>
                      <a:pt x="141" y="54"/>
                    </a:cubicBezTo>
                    <a:close/>
                  </a:path>
                </a:pathLst>
              </a:custGeom>
              <a:solidFill>
                <a:srgbClr val="E0C6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290"/>
              <p:cNvSpPr/>
              <p:nvPr/>
            </p:nvSpPr>
            <p:spPr bwMode="auto">
              <a:xfrm>
                <a:off x="6028" y="3416"/>
                <a:ext cx="566" cy="230"/>
              </a:xfrm>
              <a:custGeom>
                <a:avLst/>
                <a:gdLst>
                  <a:gd name="T0" fmla="*/ 559 w 745"/>
                  <a:gd name="T1" fmla="*/ 239 h 302"/>
                  <a:gd name="T2" fmla="*/ 492 w 745"/>
                  <a:gd name="T3" fmla="*/ 244 h 302"/>
                  <a:gd name="T4" fmla="*/ 465 w 745"/>
                  <a:gd name="T5" fmla="*/ 223 h 302"/>
                  <a:gd name="T6" fmla="*/ 465 w 745"/>
                  <a:gd name="T7" fmla="*/ 162 h 302"/>
                  <a:gd name="T8" fmla="*/ 460 w 745"/>
                  <a:gd name="T9" fmla="*/ 137 h 302"/>
                  <a:gd name="T10" fmla="*/ 437 w 745"/>
                  <a:gd name="T11" fmla="*/ 147 h 302"/>
                  <a:gd name="T12" fmla="*/ 410 w 745"/>
                  <a:gd name="T13" fmla="*/ 169 h 302"/>
                  <a:gd name="T14" fmla="*/ 358 w 745"/>
                  <a:gd name="T15" fmla="*/ 220 h 302"/>
                  <a:gd name="T16" fmla="*/ 352 w 745"/>
                  <a:gd name="T17" fmla="*/ 183 h 302"/>
                  <a:gd name="T18" fmla="*/ 334 w 745"/>
                  <a:gd name="T19" fmla="*/ 174 h 302"/>
                  <a:gd name="T20" fmla="*/ 324 w 745"/>
                  <a:gd name="T21" fmla="*/ 175 h 302"/>
                  <a:gd name="T22" fmla="*/ 291 w 745"/>
                  <a:gd name="T23" fmla="*/ 152 h 302"/>
                  <a:gd name="T24" fmla="*/ 255 w 745"/>
                  <a:gd name="T25" fmla="*/ 158 h 302"/>
                  <a:gd name="T26" fmla="*/ 164 w 745"/>
                  <a:gd name="T27" fmla="*/ 184 h 302"/>
                  <a:gd name="T28" fmla="*/ 134 w 745"/>
                  <a:gd name="T29" fmla="*/ 160 h 302"/>
                  <a:gd name="T30" fmla="*/ 144 w 745"/>
                  <a:gd name="T31" fmla="*/ 239 h 302"/>
                  <a:gd name="T32" fmla="*/ 126 w 745"/>
                  <a:gd name="T33" fmla="*/ 280 h 302"/>
                  <a:gd name="T34" fmla="*/ 100 w 745"/>
                  <a:gd name="T35" fmla="*/ 279 h 302"/>
                  <a:gd name="T36" fmla="*/ 59 w 745"/>
                  <a:gd name="T37" fmla="*/ 263 h 302"/>
                  <a:gd name="T38" fmla="*/ 32 w 745"/>
                  <a:gd name="T39" fmla="*/ 257 h 302"/>
                  <a:gd name="T40" fmla="*/ 76 w 745"/>
                  <a:gd name="T41" fmla="*/ 198 h 302"/>
                  <a:gd name="T42" fmla="*/ 19 w 745"/>
                  <a:gd name="T43" fmla="*/ 194 h 302"/>
                  <a:gd name="T44" fmla="*/ 1 w 745"/>
                  <a:gd name="T45" fmla="*/ 172 h 302"/>
                  <a:gd name="T46" fmla="*/ 20 w 745"/>
                  <a:gd name="T47" fmla="*/ 155 h 302"/>
                  <a:gd name="T48" fmla="*/ 82 w 745"/>
                  <a:gd name="T49" fmla="*/ 109 h 302"/>
                  <a:gd name="T50" fmla="*/ 165 w 745"/>
                  <a:gd name="T51" fmla="*/ 71 h 302"/>
                  <a:gd name="T52" fmla="*/ 219 w 745"/>
                  <a:gd name="T53" fmla="*/ 75 h 302"/>
                  <a:gd name="T54" fmla="*/ 240 w 745"/>
                  <a:gd name="T55" fmla="*/ 70 h 302"/>
                  <a:gd name="T56" fmla="*/ 308 w 745"/>
                  <a:gd name="T57" fmla="*/ 46 h 302"/>
                  <a:gd name="T58" fmla="*/ 476 w 745"/>
                  <a:gd name="T59" fmla="*/ 36 h 302"/>
                  <a:gd name="T60" fmla="*/ 588 w 745"/>
                  <a:gd name="T61" fmla="*/ 2 h 302"/>
                  <a:gd name="T62" fmla="*/ 611 w 745"/>
                  <a:gd name="T63" fmla="*/ 2 h 302"/>
                  <a:gd name="T64" fmla="*/ 647 w 745"/>
                  <a:gd name="T65" fmla="*/ 10 h 302"/>
                  <a:gd name="T66" fmla="*/ 670 w 745"/>
                  <a:gd name="T67" fmla="*/ 57 h 302"/>
                  <a:gd name="T68" fmla="*/ 674 w 745"/>
                  <a:gd name="T69" fmla="*/ 82 h 302"/>
                  <a:gd name="T70" fmla="*/ 737 w 745"/>
                  <a:gd name="T71" fmla="*/ 108 h 302"/>
                  <a:gd name="T72" fmla="*/ 718 w 745"/>
                  <a:gd name="T73" fmla="*/ 172 h 302"/>
                  <a:gd name="T74" fmla="*/ 688 w 745"/>
                  <a:gd name="T75" fmla="*/ 224 h 302"/>
                  <a:gd name="T76" fmla="*/ 648 w 745"/>
                  <a:gd name="T77" fmla="*/ 269 h 302"/>
                  <a:gd name="T78" fmla="*/ 633 w 745"/>
                  <a:gd name="T79" fmla="*/ 297 h 302"/>
                  <a:gd name="T80" fmla="*/ 616 w 745"/>
                  <a:gd name="T81" fmla="*/ 295 h 302"/>
                  <a:gd name="T82" fmla="*/ 619 w 745"/>
                  <a:gd name="T83" fmla="*/ 271 h 302"/>
                  <a:gd name="T84" fmla="*/ 615 w 745"/>
                  <a:gd name="T85" fmla="*/ 248 h 302"/>
                  <a:gd name="T86" fmla="*/ 559 w 745"/>
                  <a:gd name="T87" fmla="*/ 239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45" h="302">
                    <a:moveTo>
                      <a:pt x="559" y="239"/>
                    </a:moveTo>
                    <a:cubicBezTo>
                      <a:pt x="536" y="230"/>
                      <a:pt x="513" y="238"/>
                      <a:pt x="492" y="244"/>
                    </a:cubicBezTo>
                    <a:cubicBezTo>
                      <a:pt x="469" y="251"/>
                      <a:pt x="465" y="242"/>
                      <a:pt x="465" y="223"/>
                    </a:cubicBezTo>
                    <a:cubicBezTo>
                      <a:pt x="465" y="202"/>
                      <a:pt x="466" y="182"/>
                      <a:pt x="465" y="162"/>
                    </a:cubicBezTo>
                    <a:cubicBezTo>
                      <a:pt x="465" y="153"/>
                      <a:pt x="469" y="142"/>
                      <a:pt x="460" y="137"/>
                    </a:cubicBezTo>
                    <a:cubicBezTo>
                      <a:pt x="450" y="132"/>
                      <a:pt x="444" y="142"/>
                      <a:pt x="437" y="147"/>
                    </a:cubicBezTo>
                    <a:cubicBezTo>
                      <a:pt x="428" y="153"/>
                      <a:pt x="419" y="161"/>
                      <a:pt x="410" y="169"/>
                    </a:cubicBezTo>
                    <a:cubicBezTo>
                      <a:pt x="391" y="184"/>
                      <a:pt x="384" y="211"/>
                      <a:pt x="358" y="220"/>
                    </a:cubicBezTo>
                    <a:cubicBezTo>
                      <a:pt x="336" y="211"/>
                      <a:pt x="350" y="195"/>
                      <a:pt x="352" y="183"/>
                    </a:cubicBezTo>
                    <a:cubicBezTo>
                      <a:pt x="353" y="164"/>
                      <a:pt x="344" y="169"/>
                      <a:pt x="334" y="174"/>
                    </a:cubicBezTo>
                    <a:cubicBezTo>
                      <a:pt x="331" y="175"/>
                      <a:pt x="327" y="175"/>
                      <a:pt x="324" y="175"/>
                    </a:cubicBezTo>
                    <a:cubicBezTo>
                      <a:pt x="310" y="172"/>
                      <a:pt x="299" y="164"/>
                      <a:pt x="291" y="152"/>
                    </a:cubicBezTo>
                    <a:cubicBezTo>
                      <a:pt x="269" y="124"/>
                      <a:pt x="269" y="124"/>
                      <a:pt x="255" y="158"/>
                    </a:cubicBezTo>
                    <a:cubicBezTo>
                      <a:pt x="226" y="235"/>
                      <a:pt x="227" y="235"/>
                      <a:pt x="164" y="184"/>
                    </a:cubicBezTo>
                    <a:cubicBezTo>
                      <a:pt x="154" y="177"/>
                      <a:pt x="144" y="168"/>
                      <a:pt x="134" y="160"/>
                    </a:cubicBezTo>
                    <a:cubicBezTo>
                      <a:pt x="131" y="187"/>
                      <a:pt x="154" y="211"/>
                      <a:pt x="144" y="239"/>
                    </a:cubicBezTo>
                    <a:cubicBezTo>
                      <a:pt x="123" y="247"/>
                      <a:pt x="137" y="269"/>
                      <a:pt x="126" y="280"/>
                    </a:cubicBezTo>
                    <a:cubicBezTo>
                      <a:pt x="117" y="286"/>
                      <a:pt x="109" y="285"/>
                      <a:pt x="100" y="279"/>
                    </a:cubicBezTo>
                    <a:cubicBezTo>
                      <a:pt x="91" y="262"/>
                      <a:pt x="82" y="247"/>
                      <a:pt x="59" y="263"/>
                    </a:cubicBezTo>
                    <a:cubicBezTo>
                      <a:pt x="50" y="264"/>
                      <a:pt x="40" y="263"/>
                      <a:pt x="32" y="257"/>
                    </a:cubicBezTo>
                    <a:cubicBezTo>
                      <a:pt x="33" y="229"/>
                      <a:pt x="58" y="218"/>
                      <a:pt x="76" y="198"/>
                    </a:cubicBezTo>
                    <a:cubicBezTo>
                      <a:pt x="55" y="202"/>
                      <a:pt x="37" y="203"/>
                      <a:pt x="19" y="194"/>
                    </a:cubicBezTo>
                    <a:cubicBezTo>
                      <a:pt x="10" y="190"/>
                      <a:pt x="0" y="185"/>
                      <a:pt x="1" y="172"/>
                    </a:cubicBezTo>
                    <a:cubicBezTo>
                      <a:pt x="2" y="162"/>
                      <a:pt x="11" y="156"/>
                      <a:pt x="20" y="155"/>
                    </a:cubicBezTo>
                    <a:cubicBezTo>
                      <a:pt x="51" y="153"/>
                      <a:pt x="67" y="132"/>
                      <a:pt x="82" y="109"/>
                    </a:cubicBezTo>
                    <a:cubicBezTo>
                      <a:pt x="101" y="77"/>
                      <a:pt x="132" y="71"/>
                      <a:pt x="165" y="71"/>
                    </a:cubicBezTo>
                    <a:cubicBezTo>
                      <a:pt x="183" y="72"/>
                      <a:pt x="201" y="73"/>
                      <a:pt x="219" y="75"/>
                    </a:cubicBezTo>
                    <a:cubicBezTo>
                      <a:pt x="227" y="76"/>
                      <a:pt x="237" y="78"/>
                      <a:pt x="240" y="70"/>
                    </a:cubicBezTo>
                    <a:cubicBezTo>
                      <a:pt x="256" y="38"/>
                      <a:pt x="282" y="50"/>
                      <a:pt x="308" y="46"/>
                    </a:cubicBezTo>
                    <a:cubicBezTo>
                      <a:pt x="365" y="39"/>
                      <a:pt x="423" y="50"/>
                      <a:pt x="476" y="36"/>
                    </a:cubicBezTo>
                    <a:cubicBezTo>
                      <a:pt x="512" y="27"/>
                      <a:pt x="548" y="8"/>
                      <a:pt x="588" y="2"/>
                    </a:cubicBezTo>
                    <a:cubicBezTo>
                      <a:pt x="595" y="0"/>
                      <a:pt x="603" y="0"/>
                      <a:pt x="611" y="2"/>
                    </a:cubicBezTo>
                    <a:cubicBezTo>
                      <a:pt x="623" y="5"/>
                      <a:pt x="635" y="8"/>
                      <a:pt x="647" y="10"/>
                    </a:cubicBezTo>
                    <a:cubicBezTo>
                      <a:pt x="677" y="15"/>
                      <a:pt x="682" y="25"/>
                      <a:pt x="670" y="57"/>
                    </a:cubicBezTo>
                    <a:cubicBezTo>
                      <a:pt x="658" y="67"/>
                      <a:pt x="652" y="77"/>
                      <a:pt x="674" y="82"/>
                    </a:cubicBezTo>
                    <a:cubicBezTo>
                      <a:pt x="696" y="88"/>
                      <a:pt x="727" y="81"/>
                      <a:pt x="737" y="108"/>
                    </a:cubicBezTo>
                    <a:cubicBezTo>
                      <a:pt x="745" y="129"/>
                      <a:pt x="722" y="149"/>
                      <a:pt x="718" y="172"/>
                    </a:cubicBezTo>
                    <a:cubicBezTo>
                      <a:pt x="710" y="191"/>
                      <a:pt x="713" y="215"/>
                      <a:pt x="688" y="224"/>
                    </a:cubicBezTo>
                    <a:cubicBezTo>
                      <a:pt x="662" y="228"/>
                      <a:pt x="640" y="235"/>
                      <a:pt x="648" y="269"/>
                    </a:cubicBezTo>
                    <a:cubicBezTo>
                      <a:pt x="652" y="283"/>
                      <a:pt x="643" y="290"/>
                      <a:pt x="633" y="297"/>
                    </a:cubicBezTo>
                    <a:cubicBezTo>
                      <a:pt x="627" y="302"/>
                      <a:pt x="621" y="299"/>
                      <a:pt x="616" y="295"/>
                    </a:cubicBezTo>
                    <a:cubicBezTo>
                      <a:pt x="599" y="285"/>
                      <a:pt x="617" y="279"/>
                      <a:pt x="619" y="271"/>
                    </a:cubicBezTo>
                    <a:cubicBezTo>
                      <a:pt x="622" y="262"/>
                      <a:pt x="624" y="253"/>
                      <a:pt x="615" y="248"/>
                    </a:cubicBezTo>
                    <a:cubicBezTo>
                      <a:pt x="598" y="238"/>
                      <a:pt x="580" y="226"/>
                      <a:pt x="559" y="239"/>
                    </a:cubicBezTo>
                    <a:close/>
                  </a:path>
                </a:pathLst>
              </a:custGeom>
              <a:solidFill>
                <a:srgbClr val="AAD4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291"/>
              <p:cNvSpPr/>
              <p:nvPr/>
            </p:nvSpPr>
            <p:spPr bwMode="auto">
              <a:xfrm>
                <a:off x="6471" y="3371"/>
                <a:ext cx="332" cy="288"/>
              </a:xfrm>
              <a:custGeom>
                <a:avLst/>
                <a:gdLst>
                  <a:gd name="T0" fmla="*/ 83 w 438"/>
                  <a:gd name="T1" fmla="*/ 112 h 378"/>
                  <a:gd name="T2" fmla="*/ 64 w 438"/>
                  <a:gd name="T3" fmla="*/ 79 h 378"/>
                  <a:gd name="T4" fmla="*/ 29 w 438"/>
                  <a:gd name="T5" fmla="*/ 69 h 378"/>
                  <a:gd name="T6" fmla="*/ 24 w 438"/>
                  <a:gd name="T7" fmla="*/ 45 h 378"/>
                  <a:gd name="T8" fmla="*/ 113 w 438"/>
                  <a:gd name="T9" fmla="*/ 16 h 378"/>
                  <a:gd name="T10" fmla="*/ 199 w 438"/>
                  <a:gd name="T11" fmla="*/ 13 h 378"/>
                  <a:gd name="T12" fmla="*/ 290 w 438"/>
                  <a:gd name="T13" fmla="*/ 10 h 378"/>
                  <a:gd name="T14" fmla="*/ 307 w 438"/>
                  <a:gd name="T15" fmla="*/ 18 h 378"/>
                  <a:gd name="T16" fmla="*/ 358 w 438"/>
                  <a:gd name="T17" fmla="*/ 80 h 378"/>
                  <a:gd name="T18" fmla="*/ 354 w 438"/>
                  <a:gd name="T19" fmla="*/ 110 h 378"/>
                  <a:gd name="T20" fmla="*/ 438 w 438"/>
                  <a:gd name="T21" fmla="*/ 152 h 378"/>
                  <a:gd name="T22" fmla="*/ 438 w 438"/>
                  <a:gd name="T23" fmla="*/ 160 h 378"/>
                  <a:gd name="T24" fmla="*/ 384 w 438"/>
                  <a:gd name="T25" fmla="*/ 132 h 378"/>
                  <a:gd name="T26" fmla="*/ 350 w 438"/>
                  <a:gd name="T27" fmla="*/ 145 h 378"/>
                  <a:gd name="T28" fmla="*/ 284 w 438"/>
                  <a:gd name="T29" fmla="*/ 330 h 378"/>
                  <a:gd name="T30" fmla="*/ 308 w 438"/>
                  <a:gd name="T31" fmla="*/ 342 h 378"/>
                  <a:gd name="T32" fmla="*/ 350 w 438"/>
                  <a:gd name="T33" fmla="*/ 308 h 378"/>
                  <a:gd name="T34" fmla="*/ 377 w 438"/>
                  <a:gd name="T35" fmla="*/ 306 h 378"/>
                  <a:gd name="T36" fmla="*/ 293 w 438"/>
                  <a:gd name="T37" fmla="*/ 378 h 378"/>
                  <a:gd name="T38" fmla="*/ 268 w 438"/>
                  <a:gd name="T39" fmla="*/ 345 h 378"/>
                  <a:gd name="T40" fmla="*/ 267 w 438"/>
                  <a:gd name="T41" fmla="*/ 281 h 378"/>
                  <a:gd name="T42" fmla="*/ 254 w 438"/>
                  <a:gd name="T43" fmla="*/ 251 h 378"/>
                  <a:gd name="T44" fmla="*/ 226 w 438"/>
                  <a:gd name="T45" fmla="*/ 261 h 378"/>
                  <a:gd name="T46" fmla="*/ 201 w 438"/>
                  <a:gd name="T47" fmla="*/ 269 h 378"/>
                  <a:gd name="T48" fmla="*/ 190 w 438"/>
                  <a:gd name="T49" fmla="*/ 270 h 378"/>
                  <a:gd name="T50" fmla="*/ 139 w 438"/>
                  <a:gd name="T51" fmla="*/ 218 h 378"/>
                  <a:gd name="T52" fmla="*/ 188 w 438"/>
                  <a:gd name="T53" fmla="*/ 135 h 378"/>
                  <a:gd name="T54" fmla="*/ 252 w 438"/>
                  <a:gd name="T55" fmla="*/ 92 h 378"/>
                  <a:gd name="T56" fmla="*/ 252 w 438"/>
                  <a:gd name="T57" fmla="*/ 64 h 378"/>
                  <a:gd name="T58" fmla="*/ 213 w 438"/>
                  <a:gd name="T59" fmla="*/ 53 h 378"/>
                  <a:gd name="T60" fmla="*/ 128 w 438"/>
                  <a:gd name="T61" fmla="*/ 93 h 378"/>
                  <a:gd name="T62" fmla="*/ 87 w 438"/>
                  <a:gd name="T63" fmla="*/ 116 h 378"/>
                  <a:gd name="T64" fmla="*/ 83 w 438"/>
                  <a:gd name="T65" fmla="*/ 112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38" h="378">
                    <a:moveTo>
                      <a:pt x="83" y="112"/>
                    </a:moveTo>
                    <a:cubicBezTo>
                      <a:pt x="93" y="92"/>
                      <a:pt x="92" y="79"/>
                      <a:pt x="64" y="79"/>
                    </a:cubicBezTo>
                    <a:cubicBezTo>
                      <a:pt x="52" y="79"/>
                      <a:pt x="39" y="77"/>
                      <a:pt x="29" y="69"/>
                    </a:cubicBezTo>
                    <a:cubicBezTo>
                      <a:pt x="23" y="61"/>
                      <a:pt x="0" y="55"/>
                      <a:pt x="24" y="45"/>
                    </a:cubicBezTo>
                    <a:cubicBezTo>
                      <a:pt x="52" y="32"/>
                      <a:pt x="77" y="12"/>
                      <a:pt x="113" y="16"/>
                    </a:cubicBezTo>
                    <a:cubicBezTo>
                      <a:pt x="141" y="20"/>
                      <a:pt x="170" y="4"/>
                      <a:pt x="199" y="13"/>
                    </a:cubicBezTo>
                    <a:cubicBezTo>
                      <a:pt x="229" y="0"/>
                      <a:pt x="260" y="10"/>
                      <a:pt x="290" y="10"/>
                    </a:cubicBezTo>
                    <a:cubicBezTo>
                      <a:pt x="297" y="10"/>
                      <a:pt x="307" y="13"/>
                      <a:pt x="307" y="18"/>
                    </a:cubicBezTo>
                    <a:cubicBezTo>
                      <a:pt x="306" y="54"/>
                      <a:pt x="353" y="49"/>
                      <a:pt x="358" y="80"/>
                    </a:cubicBezTo>
                    <a:cubicBezTo>
                      <a:pt x="359" y="90"/>
                      <a:pt x="353" y="100"/>
                      <a:pt x="354" y="110"/>
                    </a:cubicBezTo>
                    <a:cubicBezTo>
                      <a:pt x="396" y="90"/>
                      <a:pt x="438" y="111"/>
                      <a:pt x="438" y="152"/>
                    </a:cubicBezTo>
                    <a:cubicBezTo>
                      <a:pt x="438" y="154"/>
                      <a:pt x="438" y="157"/>
                      <a:pt x="438" y="160"/>
                    </a:cubicBezTo>
                    <a:cubicBezTo>
                      <a:pt x="420" y="151"/>
                      <a:pt x="396" y="160"/>
                      <a:pt x="384" y="132"/>
                    </a:cubicBezTo>
                    <a:cubicBezTo>
                      <a:pt x="379" y="121"/>
                      <a:pt x="358" y="133"/>
                      <a:pt x="350" y="145"/>
                    </a:cubicBezTo>
                    <a:cubicBezTo>
                      <a:pt x="312" y="201"/>
                      <a:pt x="282" y="259"/>
                      <a:pt x="284" y="330"/>
                    </a:cubicBezTo>
                    <a:cubicBezTo>
                      <a:pt x="285" y="352"/>
                      <a:pt x="291" y="354"/>
                      <a:pt x="308" y="342"/>
                    </a:cubicBezTo>
                    <a:cubicBezTo>
                      <a:pt x="324" y="332"/>
                      <a:pt x="336" y="319"/>
                      <a:pt x="350" y="308"/>
                    </a:cubicBezTo>
                    <a:cubicBezTo>
                      <a:pt x="357" y="302"/>
                      <a:pt x="367" y="284"/>
                      <a:pt x="377" y="306"/>
                    </a:cubicBezTo>
                    <a:cubicBezTo>
                      <a:pt x="356" y="338"/>
                      <a:pt x="316" y="348"/>
                      <a:pt x="293" y="378"/>
                    </a:cubicBezTo>
                    <a:cubicBezTo>
                      <a:pt x="275" y="374"/>
                      <a:pt x="267" y="364"/>
                      <a:pt x="268" y="345"/>
                    </a:cubicBezTo>
                    <a:cubicBezTo>
                      <a:pt x="268" y="324"/>
                      <a:pt x="267" y="302"/>
                      <a:pt x="267" y="281"/>
                    </a:cubicBezTo>
                    <a:cubicBezTo>
                      <a:pt x="267" y="268"/>
                      <a:pt x="264" y="258"/>
                      <a:pt x="254" y="251"/>
                    </a:cubicBezTo>
                    <a:cubicBezTo>
                      <a:pt x="240" y="241"/>
                      <a:pt x="234" y="254"/>
                      <a:pt x="226" y="261"/>
                    </a:cubicBezTo>
                    <a:cubicBezTo>
                      <a:pt x="218" y="268"/>
                      <a:pt x="210" y="270"/>
                      <a:pt x="201" y="269"/>
                    </a:cubicBezTo>
                    <a:cubicBezTo>
                      <a:pt x="197" y="270"/>
                      <a:pt x="194" y="269"/>
                      <a:pt x="190" y="270"/>
                    </a:cubicBezTo>
                    <a:cubicBezTo>
                      <a:pt x="128" y="279"/>
                      <a:pt x="128" y="280"/>
                      <a:pt x="139" y="218"/>
                    </a:cubicBezTo>
                    <a:cubicBezTo>
                      <a:pt x="150" y="187"/>
                      <a:pt x="164" y="158"/>
                      <a:pt x="188" y="135"/>
                    </a:cubicBezTo>
                    <a:cubicBezTo>
                      <a:pt x="211" y="123"/>
                      <a:pt x="229" y="104"/>
                      <a:pt x="252" y="92"/>
                    </a:cubicBezTo>
                    <a:cubicBezTo>
                      <a:pt x="270" y="83"/>
                      <a:pt x="264" y="74"/>
                      <a:pt x="252" y="64"/>
                    </a:cubicBezTo>
                    <a:cubicBezTo>
                      <a:pt x="241" y="54"/>
                      <a:pt x="229" y="51"/>
                      <a:pt x="213" y="53"/>
                    </a:cubicBezTo>
                    <a:cubicBezTo>
                      <a:pt x="181" y="58"/>
                      <a:pt x="152" y="70"/>
                      <a:pt x="128" y="93"/>
                    </a:cubicBezTo>
                    <a:cubicBezTo>
                      <a:pt x="117" y="104"/>
                      <a:pt x="107" y="120"/>
                      <a:pt x="87" y="116"/>
                    </a:cubicBezTo>
                    <a:cubicBezTo>
                      <a:pt x="86" y="115"/>
                      <a:pt x="84" y="114"/>
                      <a:pt x="83" y="112"/>
                    </a:cubicBezTo>
                    <a:close/>
                  </a:path>
                </a:pathLst>
              </a:custGeom>
              <a:solidFill>
                <a:srgbClr val="E79D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292"/>
              <p:cNvSpPr/>
              <p:nvPr/>
            </p:nvSpPr>
            <p:spPr bwMode="auto">
              <a:xfrm>
                <a:off x="6576" y="3773"/>
                <a:ext cx="226" cy="136"/>
              </a:xfrm>
              <a:custGeom>
                <a:avLst/>
                <a:gdLst>
                  <a:gd name="T0" fmla="*/ 176 w 297"/>
                  <a:gd name="T1" fmla="*/ 25 h 179"/>
                  <a:gd name="T2" fmla="*/ 297 w 297"/>
                  <a:gd name="T3" fmla="*/ 86 h 179"/>
                  <a:gd name="T4" fmla="*/ 268 w 297"/>
                  <a:gd name="T5" fmla="*/ 86 h 179"/>
                  <a:gd name="T6" fmla="*/ 221 w 297"/>
                  <a:gd name="T7" fmla="*/ 90 h 179"/>
                  <a:gd name="T8" fmla="*/ 161 w 297"/>
                  <a:gd name="T9" fmla="*/ 179 h 179"/>
                  <a:gd name="T10" fmla="*/ 153 w 297"/>
                  <a:gd name="T11" fmla="*/ 179 h 179"/>
                  <a:gd name="T12" fmla="*/ 145 w 297"/>
                  <a:gd name="T13" fmla="*/ 163 h 179"/>
                  <a:gd name="T14" fmla="*/ 177 w 297"/>
                  <a:gd name="T15" fmla="*/ 106 h 179"/>
                  <a:gd name="T16" fmla="*/ 208 w 297"/>
                  <a:gd name="T17" fmla="*/ 67 h 179"/>
                  <a:gd name="T18" fmla="*/ 54 w 297"/>
                  <a:gd name="T19" fmla="*/ 64 h 179"/>
                  <a:gd name="T20" fmla="*/ 14 w 297"/>
                  <a:gd name="T21" fmla="*/ 63 h 179"/>
                  <a:gd name="T22" fmla="*/ 0 w 297"/>
                  <a:gd name="T23" fmla="*/ 63 h 179"/>
                  <a:gd name="T24" fmla="*/ 51 w 297"/>
                  <a:gd name="T25" fmla="*/ 0 h 179"/>
                  <a:gd name="T26" fmla="*/ 109 w 297"/>
                  <a:gd name="T27" fmla="*/ 17 h 179"/>
                  <a:gd name="T28" fmla="*/ 176 w 297"/>
                  <a:gd name="T29" fmla="*/ 25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7" h="179">
                    <a:moveTo>
                      <a:pt x="176" y="25"/>
                    </a:moveTo>
                    <a:cubicBezTo>
                      <a:pt x="222" y="33"/>
                      <a:pt x="274" y="30"/>
                      <a:pt x="297" y="86"/>
                    </a:cubicBezTo>
                    <a:cubicBezTo>
                      <a:pt x="287" y="103"/>
                      <a:pt x="278" y="74"/>
                      <a:pt x="268" y="86"/>
                    </a:cubicBezTo>
                    <a:cubicBezTo>
                      <a:pt x="251" y="70"/>
                      <a:pt x="239" y="69"/>
                      <a:pt x="221" y="90"/>
                    </a:cubicBezTo>
                    <a:cubicBezTo>
                      <a:pt x="198" y="118"/>
                      <a:pt x="177" y="146"/>
                      <a:pt x="161" y="179"/>
                    </a:cubicBezTo>
                    <a:cubicBezTo>
                      <a:pt x="158" y="179"/>
                      <a:pt x="156" y="179"/>
                      <a:pt x="153" y="179"/>
                    </a:cubicBezTo>
                    <a:cubicBezTo>
                      <a:pt x="153" y="172"/>
                      <a:pt x="151" y="167"/>
                      <a:pt x="145" y="163"/>
                    </a:cubicBezTo>
                    <a:cubicBezTo>
                      <a:pt x="143" y="137"/>
                      <a:pt x="163" y="123"/>
                      <a:pt x="177" y="106"/>
                    </a:cubicBezTo>
                    <a:cubicBezTo>
                      <a:pt x="188" y="93"/>
                      <a:pt x="200" y="82"/>
                      <a:pt x="208" y="67"/>
                    </a:cubicBezTo>
                    <a:cubicBezTo>
                      <a:pt x="156" y="51"/>
                      <a:pt x="106" y="44"/>
                      <a:pt x="54" y="64"/>
                    </a:cubicBezTo>
                    <a:cubicBezTo>
                      <a:pt x="41" y="68"/>
                      <a:pt x="27" y="75"/>
                      <a:pt x="14" y="63"/>
                    </a:cubicBezTo>
                    <a:cubicBezTo>
                      <a:pt x="9" y="63"/>
                      <a:pt x="5" y="63"/>
                      <a:pt x="0" y="63"/>
                    </a:cubicBezTo>
                    <a:cubicBezTo>
                      <a:pt x="13" y="39"/>
                      <a:pt x="29" y="17"/>
                      <a:pt x="51" y="0"/>
                    </a:cubicBezTo>
                    <a:cubicBezTo>
                      <a:pt x="67" y="16"/>
                      <a:pt x="84" y="24"/>
                      <a:pt x="109" y="17"/>
                    </a:cubicBezTo>
                    <a:cubicBezTo>
                      <a:pt x="131" y="11"/>
                      <a:pt x="155" y="10"/>
                      <a:pt x="176" y="25"/>
                    </a:cubicBezTo>
                    <a:close/>
                  </a:path>
                </a:pathLst>
              </a:custGeom>
              <a:solidFill>
                <a:srgbClr val="689A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293"/>
              <p:cNvSpPr/>
              <p:nvPr/>
            </p:nvSpPr>
            <p:spPr bwMode="auto">
              <a:xfrm>
                <a:off x="6417" y="3687"/>
                <a:ext cx="124" cy="134"/>
              </a:xfrm>
              <a:custGeom>
                <a:avLst/>
                <a:gdLst>
                  <a:gd name="T0" fmla="*/ 54 w 164"/>
                  <a:gd name="T1" fmla="*/ 177 h 177"/>
                  <a:gd name="T2" fmla="*/ 0 w 164"/>
                  <a:gd name="T3" fmla="*/ 133 h 177"/>
                  <a:gd name="T4" fmla="*/ 87 w 164"/>
                  <a:gd name="T5" fmla="*/ 124 h 177"/>
                  <a:gd name="T6" fmla="*/ 120 w 164"/>
                  <a:gd name="T7" fmla="*/ 94 h 177"/>
                  <a:gd name="T8" fmla="*/ 88 w 164"/>
                  <a:gd name="T9" fmla="*/ 77 h 177"/>
                  <a:gd name="T10" fmla="*/ 42 w 164"/>
                  <a:gd name="T11" fmla="*/ 63 h 177"/>
                  <a:gd name="T12" fmla="*/ 93 w 164"/>
                  <a:gd name="T13" fmla="*/ 0 h 177"/>
                  <a:gd name="T14" fmla="*/ 130 w 164"/>
                  <a:gd name="T15" fmla="*/ 81 h 177"/>
                  <a:gd name="T16" fmla="*/ 158 w 164"/>
                  <a:gd name="T17" fmla="*/ 112 h 177"/>
                  <a:gd name="T18" fmla="*/ 112 w 164"/>
                  <a:gd name="T19" fmla="*/ 131 h 177"/>
                  <a:gd name="T20" fmla="*/ 78 w 164"/>
                  <a:gd name="T21" fmla="*/ 132 h 177"/>
                  <a:gd name="T22" fmla="*/ 54 w 164"/>
                  <a:gd name="T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" h="177">
                    <a:moveTo>
                      <a:pt x="54" y="177"/>
                    </a:moveTo>
                    <a:cubicBezTo>
                      <a:pt x="30" y="173"/>
                      <a:pt x="20" y="152"/>
                      <a:pt x="0" y="133"/>
                    </a:cubicBezTo>
                    <a:cubicBezTo>
                      <a:pt x="33" y="129"/>
                      <a:pt x="60" y="125"/>
                      <a:pt x="87" y="124"/>
                    </a:cubicBezTo>
                    <a:cubicBezTo>
                      <a:pt x="108" y="123"/>
                      <a:pt x="120" y="111"/>
                      <a:pt x="120" y="94"/>
                    </a:cubicBezTo>
                    <a:cubicBezTo>
                      <a:pt x="120" y="73"/>
                      <a:pt x="101" y="77"/>
                      <a:pt x="88" y="77"/>
                    </a:cubicBezTo>
                    <a:cubicBezTo>
                      <a:pt x="72" y="76"/>
                      <a:pt x="57" y="78"/>
                      <a:pt x="42" y="63"/>
                    </a:cubicBezTo>
                    <a:cubicBezTo>
                      <a:pt x="70" y="51"/>
                      <a:pt x="71" y="17"/>
                      <a:pt x="93" y="0"/>
                    </a:cubicBezTo>
                    <a:cubicBezTo>
                      <a:pt x="71" y="43"/>
                      <a:pt x="96" y="63"/>
                      <a:pt x="130" y="81"/>
                    </a:cubicBezTo>
                    <a:cubicBezTo>
                      <a:pt x="141" y="87"/>
                      <a:pt x="164" y="92"/>
                      <a:pt x="158" y="112"/>
                    </a:cubicBezTo>
                    <a:cubicBezTo>
                      <a:pt x="151" y="133"/>
                      <a:pt x="130" y="131"/>
                      <a:pt x="112" y="131"/>
                    </a:cubicBezTo>
                    <a:cubicBezTo>
                      <a:pt x="101" y="131"/>
                      <a:pt x="89" y="130"/>
                      <a:pt x="78" y="132"/>
                    </a:cubicBezTo>
                    <a:cubicBezTo>
                      <a:pt x="50" y="136"/>
                      <a:pt x="35" y="148"/>
                      <a:pt x="54" y="177"/>
                    </a:cubicBezTo>
                    <a:close/>
                  </a:path>
                </a:pathLst>
              </a:custGeom>
              <a:solidFill>
                <a:srgbClr val="BCBC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294"/>
              <p:cNvSpPr/>
              <p:nvPr/>
            </p:nvSpPr>
            <p:spPr bwMode="auto">
              <a:xfrm>
                <a:off x="6610" y="3744"/>
                <a:ext cx="100" cy="59"/>
              </a:xfrm>
              <a:custGeom>
                <a:avLst/>
                <a:gdLst>
                  <a:gd name="T0" fmla="*/ 131 w 131"/>
                  <a:gd name="T1" fmla="*/ 63 h 77"/>
                  <a:gd name="T2" fmla="*/ 44 w 131"/>
                  <a:gd name="T3" fmla="*/ 69 h 77"/>
                  <a:gd name="T4" fmla="*/ 6 w 131"/>
                  <a:gd name="T5" fmla="*/ 38 h 77"/>
                  <a:gd name="T6" fmla="*/ 61 w 131"/>
                  <a:gd name="T7" fmla="*/ 0 h 77"/>
                  <a:gd name="T8" fmla="*/ 84 w 131"/>
                  <a:gd name="T9" fmla="*/ 28 h 77"/>
                  <a:gd name="T10" fmla="*/ 131 w 131"/>
                  <a:gd name="T11" fmla="*/ 63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1" h="77">
                    <a:moveTo>
                      <a:pt x="131" y="63"/>
                    </a:moveTo>
                    <a:cubicBezTo>
                      <a:pt x="102" y="63"/>
                      <a:pt x="73" y="60"/>
                      <a:pt x="44" y="69"/>
                    </a:cubicBezTo>
                    <a:cubicBezTo>
                      <a:pt x="18" y="77"/>
                      <a:pt x="0" y="70"/>
                      <a:pt x="6" y="38"/>
                    </a:cubicBezTo>
                    <a:cubicBezTo>
                      <a:pt x="20" y="19"/>
                      <a:pt x="37" y="5"/>
                      <a:pt x="61" y="0"/>
                    </a:cubicBezTo>
                    <a:cubicBezTo>
                      <a:pt x="65" y="12"/>
                      <a:pt x="65" y="26"/>
                      <a:pt x="84" y="28"/>
                    </a:cubicBezTo>
                    <a:cubicBezTo>
                      <a:pt x="105" y="30"/>
                      <a:pt x="121" y="43"/>
                      <a:pt x="131" y="63"/>
                    </a:cubicBezTo>
                    <a:close/>
                  </a:path>
                </a:pathLst>
              </a:custGeom>
              <a:solidFill>
                <a:srgbClr val="7AB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295"/>
              <p:cNvSpPr/>
              <p:nvPr/>
            </p:nvSpPr>
            <p:spPr bwMode="auto">
              <a:xfrm>
                <a:off x="6550" y="3530"/>
                <a:ext cx="73" cy="79"/>
              </a:xfrm>
              <a:custGeom>
                <a:avLst/>
                <a:gdLst>
                  <a:gd name="T0" fmla="*/ 41 w 97"/>
                  <a:gd name="T1" fmla="*/ 5 h 104"/>
                  <a:gd name="T2" fmla="*/ 41 w 97"/>
                  <a:gd name="T3" fmla="*/ 24 h 104"/>
                  <a:gd name="T4" fmla="*/ 72 w 97"/>
                  <a:gd name="T5" fmla="*/ 53 h 104"/>
                  <a:gd name="T6" fmla="*/ 97 w 97"/>
                  <a:gd name="T7" fmla="*/ 60 h 104"/>
                  <a:gd name="T8" fmla="*/ 29 w 97"/>
                  <a:gd name="T9" fmla="*/ 95 h 104"/>
                  <a:gd name="T10" fmla="*/ 2 w 97"/>
                  <a:gd name="T11" fmla="*/ 74 h 104"/>
                  <a:gd name="T12" fmla="*/ 25 w 97"/>
                  <a:gd name="T13" fmla="*/ 20 h 104"/>
                  <a:gd name="T14" fmla="*/ 41 w 97"/>
                  <a:gd name="T15" fmla="*/ 5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104">
                    <a:moveTo>
                      <a:pt x="41" y="5"/>
                    </a:moveTo>
                    <a:cubicBezTo>
                      <a:pt x="41" y="11"/>
                      <a:pt x="42" y="18"/>
                      <a:pt x="41" y="24"/>
                    </a:cubicBezTo>
                    <a:cubicBezTo>
                      <a:pt x="32" y="54"/>
                      <a:pt x="30" y="76"/>
                      <a:pt x="72" y="53"/>
                    </a:cubicBezTo>
                    <a:cubicBezTo>
                      <a:pt x="81" y="48"/>
                      <a:pt x="89" y="57"/>
                      <a:pt x="97" y="60"/>
                    </a:cubicBezTo>
                    <a:cubicBezTo>
                      <a:pt x="74" y="71"/>
                      <a:pt x="52" y="84"/>
                      <a:pt x="29" y="95"/>
                    </a:cubicBezTo>
                    <a:cubicBezTo>
                      <a:pt x="9" y="104"/>
                      <a:pt x="0" y="95"/>
                      <a:pt x="2" y="74"/>
                    </a:cubicBezTo>
                    <a:cubicBezTo>
                      <a:pt x="9" y="56"/>
                      <a:pt x="17" y="38"/>
                      <a:pt x="25" y="20"/>
                    </a:cubicBezTo>
                    <a:cubicBezTo>
                      <a:pt x="33" y="17"/>
                      <a:pt x="27" y="0"/>
                      <a:pt x="41" y="5"/>
                    </a:cubicBezTo>
                    <a:close/>
                  </a:path>
                </a:pathLst>
              </a:custGeom>
              <a:solidFill>
                <a:srgbClr val="C68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296"/>
              <p:cNvSpPr/>
              <p:nvPr/>
            </p:nvSpPr>
            <p:spPr bwMode="auto">
              <a:xfrm>
                <a:off x="6425" y="3640"/>
                <a:ext cx="89" cy="46"/>
              </a:xfrm>
              <a:custGeom>
                <a:avLst/>
                <a:gdLst>
                  <a:gd name="T0" fmla="*/ 82 w 117"/>
                  <a:gd name="T1" fmla="*/ 61 h 61"/>
                  <a:gd name="T2" fmla="*/ 46 w 117"/>
                  <a:gd name="T3" fmla="*/ 47 h 61"/>
                  <a:gd name="T4" fmla="*/ 8 w 117"/>
                  <a:gd name="T5" fmla="*/ 41 h 61"/>
                  <a:gd name="T6" fmla="*/ 28 w 117"/>
                  <a:gd name="T7" fmla="*/ 0 h 61"/>
                  <a:gd name="T8" fmla="*/ 17 w 117"/>
                  <a:gd name="T9" fmla="*/ 33 h 61"/>
                  <a:gd name="T10" fmla="*/ 71 w 117"/>
                  <a:gd name="T11" fmla="*/ 23 h 61"/>
                  <a:gd name="T12" fmla="*/ 106 w 117"/>
                  <a:gd name="T13" fmla="*/ 20 h 61"/>
                  <a:gd name="T14" fmla="*/ 91 w 117"/>
                  <a:gd name="T15" fmla="*/ 50 h 61"/>
                  <a:gd name="T16" fmla="*/ 82 w 117"/>
                  <a:gd name="T17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61">
                    <a:moveTo>
                      <a:pt x="82" y="61"/>
                    </a:moveTo>
                    <a:cubicBezTo>
                      <a:pt x="74" y="45"/>
                      <a:pt x="60" y="43"/>
                      <a:pt x="46" y="47"/>
                    </a:cubicBezTo>
                    <a:cubicBezTo>
                      <a:pt x="31" y="51"/>
                      <a:pt x="14" y="56"/>
                      <a:pt x="8" y="41"/>
                    </a:cubicBezTo>
                    <a:cubicBezTo>
                      <a:pt x="0" y="23"/>
                      <a:pt x="13" y="9"/>
                      <a:pt x="28" y="0"/>
                    </a:cubicBezTo>
                    <a:cubicBezTo>
                      <a:pt x="25" y="11"/>
                      <a:pt x="21" y="21"/>
                      <a:pt x="17" y="33"/>
                    </a:cubicBezTo>
                    <a:cubicBezTo>
                      <a:pt x="39" y="47"/>
                      <a:pt x="54" y="27"/>
                      <a:pt x="71" y="23"/>
                    </a:cubicBezTo>
                    <a:cubicBezTo>
                      <a:pt x="83" y="20"/>
                      <a:pt x="98" y="8"/>
                      <a:pt x="106" y="20"/>
                    </a:cubicBezTo>
                    <a:cubicBezTo>
                      <a:pt x="117" y="33"/>
                      <a:pt x="96" y="39"/>
                      <a:pt x="91" y="50"/>
                    </a:cubicBezTo>
                    <a:cubicBezTo>
                      <a:pt x="89" y="54"/>
                      <a:pt x="85" y="57"/>
                      <a:pt x="82" y="61"/>
                    </a:cubicBezTo>
                    <a:close/>
                  </a:path>
                </a:pathLst>
              </a:custGeom>
              <a:solidFill>
                <a:srgbClr val="BCBC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297"/>
              <p:cNvSpPr/>
              <p:nvPr/>
            </p:nvSpPr>
            <p:spPr bwMode="auto">
              <a:xfrm>
                <a:off x="6011" y="3544"/>
                <a:ext cx="336" cy="279"/>
              </a:xfrm>
              <a:custGeom>
                <a:avLst/>
                <a:gdLst>
                  <a:gd name="T0" fmla="*/ 348 w 441"/>
                  <a:gd name="T1" fmla="*/ 2 h 367"/>
                  <a:gd name="T2" fmla="*/ 355 w 441"/>
                  <a:gd name="T3" fmla="*/ 0 h 367"/>
                  <a:gd name="T4" fmla="*/ 352 w 441"/>
                  <a:gd name="T5" fmla="*/ 54 h 367"/>
                  <a:gd name="T6" fmla="*/ 377 w 441"/>
                  <a:gd name="T7" fmla="*/ 51 h 367"/>
                  <a:gd name="T8" fmla="*/ 432 w 441"/>
                  <a:gd name="T9" fmla="*/ 1 h 367"/>
                  <a:gd name="T10" fmla="*/ 413 w 441"/>
                  <a:gd name="T11" fmla="*/ 41 h 367"/>
                  <a:gd name="T12" fmla="*/ 415 w 441"/>
                  <a:gd name="T13" fmla="*/ 63 h 367"/>
                  <a:gd name="T14" fmla="*/ 420 w 441"/>
                  <a:gd name="T15" fmla="*/ 83 h 367"/>
                  <a:gd name="T16" fmla="*/ 368 w 441"/>
                  <a:gd name="T17" fmla="*/ 102 h 367"/>
                  <a:gd name="T18" fmla="*/ 363 w 441"/>
                  <a:gd name="T19" fmla="*/ 157 h 367"/>
                  <a:gd name="T20" fmla="*/ 366 w 441"/>
                  <a:gd name="T21" fmla="*/ 163 h 367"/>
                  <a:gd name="T22" fmla="*/ 365 w 441"/>
                  <a:gd name="T23" fmla="*/ 167 h 367"/>
                  <a:gd name="T24" fmla="*/ 315 w 441"/>
                  <a:gd name="T25" fmla="*/ 178 h 367"/>
                  <a:gd name="T26" fmla="*/ 272 w 441"/>
                  <a:gd name="T27" fmla="*/ 214 h 367"/>
                  <a:gd name="T28" fmla="*/ 250 w 441"/>
                  <a:gd name="T29" fmla="*/ 282 h 367"/>
                  <a:gd name="T30" fmla="*/ 172 w 441"/>
                  <a:gd name="T31" fmla="*/ 301 h 367"/>
                  <a:gd name="T32" fmla="*/ 203 w 441"/>
                  <a:gd name="T33" fmla="*/ 316 h 367"/>
                  <a:gd name="T34" fmla="*/ 172 w 441"/>
                  <a:gd name="T35" fmla="*/ 343 h 367"/>
                  <a:gd name="T36" fmla="*/ 139 w 441"/>
                  <a:gd name="T37" fmla="*/ 364 h 367"/>
                  <a:gd name="T38" fmla="*/ 23 w 441"/>
                  <a:gd name="T39" fmla="*/ 361 h 367"/>
                  <a:gd name="T40" fmla="*/ 0 w 441"/>
                  <a:gd name="T41" fmla="*/ 356 h 367"/>
                  <a:gd name="T42" fmla="*/ 16 w 441"/>
                  <a:gd name="T43" fmla="*/ 342 h 367"/>
                  <a:gd name="T44" fmla="*/ 91 w 441"/>
                  <a:gd name="T45" fmla="*/ 294 h 367"/>
                  <a:gd name="T46" fmla="*/ 113 w 441"/>
                  <a:gd name="T47" fmla="*/ 275 h 367"/>
                  <a:gd name="T48" fmla="*/ 129 w 441"/>
                  <a:gd name="T49" fmla="*/ 248 h 367"/>
                  <a:gd name="T50" fmla="*/ 50 w 441"/>
                  <a:gd name="T51" fmla="*/ 226 h 367"/>
                  <a:gd name="T52" fmla="*/ 32 w 441"/>
                  <a:gd name="T53" fmla="*/ 212 h 367"/>
                  <a:gd name="T54" fmla="*/ 47 w 441"/>
                  <a:gd name="T55" fmla="*/ 202 h 367"/>
                  <a:gd name="T56" fmla="*/ 110 w 441"/>
                  <a:gd name="T57" fmla="*/ 202 h 367"/>
                  <a:gd name="T58" fmla="*/ 97 w 441"/>
                  <a:gd name="T59" fmla="*/ 181 h 367"/>
                  <a:gd name="T60" fmla="*/ 144 w 441"/>
                  <a:gd name="T61" fmla="*/ 114 h 367"/>
                  <a:gd name="T62" fmla="*/ 177 w 441"/>
                  <a:gd name="T63" fmla="*/ 122 h 367"/>
                  <a:gd name="T64" fmla="*/ 173 w 441"/>
                  <a:gd name="T65" fmla="*/ 90 h 367"/>
                  <a:gd name="T66" fmla="*/ 252 w 441"/>
                  <a:gd name="T67" fmla="*/ 60 h 367"/>
                  <a:gd name="T68" fmla="*/ 286 w 441"/>
                  <a:gd name="T69" fmla="*/ 121 h 367"/>
                  <a:gd name="T70" fmla="*/ 315 w 441"/>
                  <a:gd name="T71" fmla="*/ 42 h 367"/>
                  <a:gd name="T72" fmla="*/ 348 w 441"/>
                  <a:gd name="T73" fmla="*/ 2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41" h="367">
                    <a:moveTo>
                      <a:pt x="348" y="2"/>
                    </a:moveTo>
                    <a:cubicBezTo>
                      <a:pt x="350" y="1"/>
                      <a:pt x="353" y="0"/>
                      <a:pt x="355" y="0"/>
                    </a:cubicBezTo>
                    <a:cubicBezTo>
                      <a:pt x="373" y="18"/>
                      <a:pt x="349" y="35"/>
                      <a:pt x="352" y="54"/>
                    </a:cubicBezTo>
                    <a:cubicBezTo>
                      <a:pt x="361" y="59"/>
                      <a:pt x="369" y="49"/>
                      <a:pt x="377" y="51"/>
                    </a:cubicBezTo>
                    <a:cubicBezTo>
                      <a:pt x="397" y="36"/>
                      <a:pt x="406" y="8"/>
                      <a:pt x="432" y="1"/>
                    </a:cubicBezTo>
                    <a:cubicBezTo>
                      <a:pt x="431" y="16"/>
                      <a:pt x="441" y="35"/>
                      <a:pt x="413" y="41"/>
                    </a:cubicBezTo>
                    <a:cubicBezTo>
                      <a:pt x="397" y="44"/>
                      <a:pt x="406" y="56"/>
                      <a:pt x="415" y="63"/>
                    </a:cubicBezTo>
                    <a:cubicBezTo>
                      <a:pt x="423" y="69"/>
                      <a:pt x="421" y="84"/>
                      <a:pt x="420" y="83"/>
                    </a:cubicBezTo>
                    <a:cubicBezTo>
                      <a:pt x="391" y="56"/>
                      <a:pt x="388" y="99"/>
                      <a:pt x="368" y="102"/>
                    </a:cubicBezTo>
                    <a:cubicBezTo>
                      <a:pt x="340" y="107"/>
                      <a:pt x="349" y="136"/>
                      <a:pt x="363" y="157"/>
                    </a:cubicBezTo>
                    <a:cubicBezTo>
                      <a:pt x="365" y="159"/>
                      <a:pt x="366" y="161"/>
                      <a:pt x="366" y="163"/>
                    </a:cubicBezTo>
                    <a:cubicBezTo>
                      <a:pt x="365" y="166"/>
                      <a:pt x="365" y="167"/>
                      <a:pt x="365" y="167"/>
                    </a:cubicBezTo>
                    <a:cubicBezTo>
                      <a:pt x="351" y="183"/>
                      <a:pt x="332" y="181"/>
                      <a:pt x="315" y="178"/>
                    </a:cubicBezTo>
                    <a:cubicBezTo>
                      <a:pt x="285" y="173"/>
                      <a:pt x="273" y="189"/>
                      <a:pt x="272" y="214"/>
                    </a:cubicBezTo>
                    <a:cubicBezTo>
                      <a:pt x="271" y="239"/>
                      <a:pt x="264" y="261"/>
                      <a:pt x="250" y="282"/>
                    </a:cubicBezTo>
                    <a:cubicBezTo>
                      <a:pt x="228" y="297"/>
                      <a:pt x="202" y="298"/>
                      <a:pt x="172" y="301"/>
                    </a:cubicBezTo>
                    <a:cubicBezTo>
                      <a:pt x="186" y="304"/>
                      <a:pt x="199" y="303"/>
                      <a:pt x="203" y="316"/>
                    </a:cubicBezTo>
                    <a:cubicBezTo>
                      <a:pt x="201" y="335"/>
                      <a:pt x="181" y="332"/>
                      <a:pt x="172" y="343"/>
                    </a:cubicBezTo>
                    <a:cubicBezTo>
                      <a:pt x="166" y="357"/>
                      <a:pt x="151" y="358"/>
                      <a:pt x="139" y="364"/>
                    </a:cubicBezTo>
                    <a:cubicBezTo>
                      <a:pt x="101" y="346"/>
                      <a:pt x="63" y="333"/>
                      <a:pt x="23" y="361"/>
                    </a:cubicBezTo>
                    <a:cubicBezTo>
                      <a:pt x="15" y="367"/>
                      <a:pt x="6" y="366"/>
                      <a:pt x="0" y="356"/>
                    </a:cubicBezTo>
                    <a:cubicBezTo>
                      <a:pt x="5" y="351"/>
                      <a:pt x="10" y="347"/>
                      <a:pt x="16" y="342"/>
                    </a:cubicBezTo>
                    <a:cubicBezTo>
                      <a:pt x="35" y="316"/>
                      <a:pt x="63" y="304"/>
                      <a:pt x="91" y="294"/>
                    </a:cubicBezTo>
                    <a:cubicBezTo>
                      <a:pt x="101" y="291"/>
                      <a:pt x="116" y="293"/>
                      <a:pt x="113" y="275"/>
                    </a:cubicBezTo>
                    <a:cubicBezTo>
                      <a:pt x="115" y="265"/>
                      <a:pt x="125" y="259"/>
                      <a:pt x="129" y="248"/>
                    </a:cubicBezTo>
                    <a:cubicBezTo>
                      <a:pt x="105" y="234"/>
                      <a:pt x="77" y="231"/>
                      <a:pt x="50" y="226"/>
                    </a:cubicBezTo>
                    <a:cubicBezTo>
                      <a:pt x="42" y="225"/>
                      <a:pt x="30" y="225"/>
                      <a:pt x="32" y="212"/>
                    </a:cubicBezTo>
                    <a:cubicBezTo>
                      <a:pt x="33" y="205"/>
                      <a:pt x="41" y="204"/>
                      <a:pt x="47" y="202"/>
                    </a:cubicBezTo>
                    <a:cubicBezTo>
                      <a:pt x="67" y="200"/>
                      <a:pt x="88" y="201"/>
                      <a:pt x="110" y="202"/>
                    </a:cubicBezTo>
                    <a:cubicBezTo>
                      <a:pt x="103" y="195"/>
                      <a:pt x="98" y="189"/>
                      <a:pt x="97" y="181"/>
                    </a:cubicBezTo>
                    <a:cubicBezTo>
                      <a:pt x="118" y="163"/>
                      <a:pt x="115" y="127"/>
                      <a:pt x="144" y="114"/>
                    </a:cubicBezTo>
                    <a:cubicBezTo>
                      <a:pt x="156" y="112"/>
                      <a:pt x="165" y="118"/>
                      <a:pt x="177" y="122"/>
                    </a:cubicBezTo>
                    <a:cubicBezTo>
                      <a:pt x="175" y="111"/>
                      <a:pt x="169" y="101"/>
                      <a:pt x="173" y="90"/>
                    </a:cubicBezTo>
                    <a:cubicBezTo>
                      <a:pt x="192" y="58"/>
                      <a:pt x="223" y="62"/>
                      <a:pt x="252" y="60"/>
                    </a:cubicBezTo>
                    <a:cubicBezTo>
                      <a:pt x="278" y="71"/>
                      <a:pt x="270" y="101"/>
                      <a:pt x="286" y="121"/>
                    </a:cubicBezTo>
                    <a:cubicBezTo>
                      <a:pt x="298" y="94"/>
                      <a:pt x="308" y="68"/>
                      <a:pt x="315" y="42"/>
                    </a:cubicBezTo>
                    <a:cubicBezTo>
                      <a:pt x="320" y="23"/>
                      <a:pt x="329" y="9"/>
                      <a:pt x="348" y="2"/>
                    </a:cubicBezTo>
                    <a:close/>
                  </a:path>
                </a:pathLst>
              </a:custGeom>
              <a:solidFill>
                <a:srgbClr val="D7A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298"/>
              <p:cNvSpPr/>
              <p:nvPr/>
            </p:nvSpPr>
            <p:spPr bwMode="auto">
              <a:xfrm>
                <a:off x="6259" y="3614"/>
                <a:ext cx="120" cy="231"/>
              </a:xfrm>
              <a:custGeom>
                <a:avLst/>
                <a:gdLst>
                  <a:gd name="T0" fmla="*/ 37 w 157"/>
                  <a:gd name="T1" fmla="*/ 72 h 303"/>
                  <a:gd name="T2" fmla="*/ 37 w 157"/>
                  <a:gd name="T3" fmla="*/ 64 h 303"/>
                  <a:gd name="T4" fmla="*/ 104 w 157"/>
                  <a:gd name="T5" fmla="*/ 31 h 303"/>
                  <a:gd name="T6" fmla="*/ 150 w 157"/>
                  <a:gd name="T7" fmla="*/ 0 h 303"/>
                  <a:gd name="T8" fmla="*/ 138 w 157"/>
                  <a:gd name="T9" fmla="*/ 25 h 303"/>
                  <a:gd name="T10" fmla="*/ 111 w 157"/>
                  <a:gd name="T11" fmla="*/ 47 h 303"/>
                  <a:gd name="T12" fmla="*/ 105 w 157"/>
                  <a:gd name="T13" fmla="*/ 85 h 303"/>
                  <a:gd name="T14" fmla="*/ 133 w 157"/>
                  <a:gd name="T15" fmla="*/ 92 h 303"/>
                  <a:gd name="T16" fmla="*/ 151 w 157"/>
                  <a:gd name="T17" fmla="*/ 97 h 303"/>
                  <a:gd name="T18" fmla="*/ 141 w 157"/>
                  <a:gd name="T19" fmla="*/ 110 h 303"/>
                  <a:gd name="T20" fmla="*/ 145 w 157"/>
                  <a:gd name="T21" fmla="*/ 155 h 303"/>
                  <a:gd name="T22" fmla="*/ 119 w 157"/>
                  <a:gd name="T23" fmla="*/ 193 h 303"/>
                  <a:gd name="T24" fmla="*/ 108 w 157"/>
                  <a:gd name="T25" fmla="*/ 207 h 303"/>
                  <a:gd name="T26" fmla="*/ 114 w 157"/>
                  <a:gd name="T27" fmla="*/ 241 h 303"/>
                  <a:gd name="T28" fmla="*/ 76 w 157"/>
                  <a:gd name="T29" fmla="*/ 260 h 303"/>
                  <a:gd name="T30" fmla="*/ 29 w 157"/>
                  <a:gd name="T31" fmla="*/ 303 h 303"/>
                  <a:gd name="T32" fmla="*/ 15 w 157"/>
                  <a:gd name="T33" fmla="*/ 264 h 303"/>
                  <a:gd name="T34" fmla="*/ 2 w 157"/>
                  <a:gd name="T35" fmla="*/ 248 h 303"/>
                  <a:gd name="T36" fmla="*/ 22 w 157"/>
                  <a:gd name="T37" fmla="*/ 241 h 303"/>
                  <a:gd name="T38" fmla="*/ 48 w 157"/>
                  <a:gd name="T39" fmla="*/ 207 h 303"/>
                  <a:gd name="T40" fmla="*/ 80 w 157"/>
                  <a:gd name="T41" fmla="*/ 165 h 303"/>
                  <a:gd name="T42" fmla="*/ 37 w 157"/>
                  <a:gd name="T43" fmla="*/ 72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7" h="303">
                    <a:moveTo>
                      <a:pt x="37" y="72"/>
                    </a:moveTo>
                    <a:cubicBezTo>
                      <a:pt x="37" y="69"/>
                      <a:pt x="37" y="66"/>
                      <a:pt x="37" y="64"/>
                    </a:cubicBezTo>
                    <a:cubicBezTo>
                      <a:pt x="66" y="66"/>
                      <a:pt x="85" y="49"/>
                      <a:pt x="104" y="31"/>
                    </a:cubicBezTo>
                    <a:cubicBezTo>
                      <a:pt x="118" y="19"/>
                      <a:pt x="131" y="5"/>
                      <a:pt x="150" y="0"/>
                    </a:cubicBezTo>
                    <a:cubicBezTo>
                      <a:pt x="155" y="14"/>
                      <a:pt x="146" y="19"/>
                      <a:pt x="138" y="25"/>
                    </a:cubicBezTo>
                    <a:cubicBezTo>
                      <a:pt x="128" y="32"/>
                      <a:pt x="121" y="41"/>
                      <a:pt x="111" y="47"/>
                    </a:cubicBezTo>
                    <a:cubicBezTo>
                      <a:pt x="95" y="58"/>
                      <a:pt x="103" y="73"/>
                      <a:pt x="105" y="85"/>
                    </a:cubicBezTo>
                    <a:cubicBezTo>
                      <a:pt x="108" y="103"/>
                      <a:pt x="123" y="92"/>
                      <a:pt x="133" y="92"/>
                    </a:cubicBezTo>
                    <a:cubicBezTo>
                      <a:pt x="140" y="92"/>
                      <a:pt x="149" y="85"/>
                      <a:pt x="151" y="97"/>
                    </a:cubicBezTo>
                    <a:cubicBezTo>
                      <a:pt x="153" y="105"/>
                      <a:pt x="143" y="106"/>
                      <a:pt x="141" y="110"/>
                    </a:cubicBezTo>
                    <a:cubicBezTo>
                      <a:pt x="132" y="125"/>
                      <a:pt x="141" y="144"/>
                      <a:pt x="145" y="155"/>
                    </a:cubicBezTo>
                    <a:cubicBezTo>
                      <a:pt x="157" y="186"/>
                      <a:pt x="156" y="200"/>
                      <a:pt x="119" y="193"/>
                    </a:cubicBezTo>
                    <a:cubicBezTo>
                      <a:pt x="106" y="191"/>
                      <a:pt x="107" y="200"/>
                      <a:pt x="108" y="207"/>
                    </a:cubicBezTo>
                    <a:cubicBezTo>
                      <a:pt x="109" y="219"/>
                      <a:pt x="112" y="230"/>
                      <a:pt x="114" y="241"/>
                    </a:cubicBezTo>
                    <a:cubicBezTo>
                      <a:pt x="84" y="209"/>
                      <a:pt x="77" y="254"/>
                      <a:pt x="76" y="260"/>
                    </a:cubicBezTo>
                    <a:cubicBezTo>
                      <a:pt x="68" y="286"/>
                      <a:pt x="49" y="293"/>
                      <a:pt x="29" y="303"/>
                    </a:cubicBezTo>
                    <a:cubicBezTo>
                      <a:pt x="35" y="286"/>
                      <a:pt x="38" y="271"/>
                      <a:pt x="15" y="264"/>
                    </a:cubicBezTo>
                    <a:cubicBezTo>
                      <a:pt x="8" y="262"/>
                      <a:pt x="0" y="257"/>
                      <a:pt x="2" y="248"/>
                    </a:cubicBezTo>
                    <a:cubicBezTo>
                      <a:pt x="5" y="239"/>
                      <a:pt x="15" y="242"/>
                      <a:pt x="22" y="241"/>
                    </a:cubicBezTo>
                    <a:cubicBezTo>
                      <a:pt x="41" y="238"/>
                      <a:pt x="52" y="227"/>
                      <a:pt x="48" y="207"/>
                    </a:cubicBezTo>
                    <a:cubicBezTo>
                      <a:pt x="43" y="182"/>
                      <a:pt x="56" y="171"/>
                      <a:pt x="80" y="165"/>
                    </a:cubicBezTo>
                    <a:cubicBezTo>
                      <a:pt x="40" y="143"/>
                      <a:pt x="34" y="109"/>
                      <a:pt x="37" y="72"/>
                    </a:cubicBezTo>
                    <a:close/>
                  </a:path>
                </a:pathLst>
              </a:custGeom>
              <a:solidFill>
                <a:srgbClr val="D29B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299"/>
              <p:cNvSpPr/>
              <p:nvPr/>
            </p:nvSpPr>
            <p:spPr bwMode="auto">
              <a:xfrm>
                <a:off x="6580" y="3796"/>
                <a:ext cx="166" cy="101"/>
              </a:xfrm>
              <a:custGeom>
                <a:avLst/>
                <a:gdLst>
                  <a:gd name="T0" fmla="*/ 9 w 219"/>
                  <a:gd name="T1" fmla="*/ 33 h 133"/>
                  <a:gd name="T2" fmla="*/ 35 w 219"/>
                  <a:gd name="T3" fmla="*/ 28 h 133"/>
                  <a:gd name="T4" fmla="*/ 219 w 219"/>
                  <a:gd name="T5" fmla="*/ 29 h 133"/>
                  <a:gd name="T6" fmla="*/ 140 w 219"/>
                  <a:gd name="T7" fmla="*/ 133 h 133"/>
                  <a:gd name="T8" fmla="*/ 124 w 219"/>
                  <a:gd name="T9" fmla="*/ 133 h 133"/>
                  <a:gd name="T10" fmla="*/ 81 w 219"/>
                  <a:gd name="T11" fmla="*/ 126 h 133"/>
                  <a:gd name="T12" fmla="*/ 11 w 219"/>
                  <a:gd name="T13" fmla="*/ 86 h 133"/>
                  <a:gd name="T14" fmla="*/ 9 w 219"/>
                  <a:gd name="T15" fmla="*/ 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9" h="133">
                    <a:moveTo>
                      <a:pt x="9" y="33"/>
                    </a:moveTo>
                    <a:cubicBezTo>
                      <a:pt x="18" y="31"/>
                      <a:pt x="27" y="31"/>
                      <a:pt x="35" y="28"/>
                    </a:cubicBezTo>
                    <a:cubicBezTo>
                      <a:pt x="96" y="0"/>
                      <a:pt x="157" y="12"/>
                      <a:pt x="219" y="29"/>
                    </a:cubicBezTo>
                    <a:cubicBezTo>
                      <a:pt x="200" y="69"/>
                      <a:pt x="161" y="94"/>
                      <a:pt x="140" y="133"/>
                    </a:cubicBezTo>
                    <a:cubicBezTo>
                      <a:pt x="135" y="133"/>
                      <a:pt x="129" y="133"/>
                      <a:pt x="124" y="133"/>
                    </a:cubicBezTo>
                    <a:cubicBezTo>
                      <a:pt x="112" y="120"/>
                      <a:pt x="94" y="124"/>
                      <a:pt x="81" y="126"/>
                    </a:cubicBezTo>
                    <a:cubicBezTo>
                      <a:pt x="45" y="132"/>
                      <a:pt x="28" y="107"/>
                      <a:pt x="11" y="86"/>
                    </a:cubicBezTo>
                    <a:cubicBezTo>
                      <a:pt x="0" y="73"/>
                      <a:pt x="8" y="51"/>
                      <a:pt x="9" y="33"/>
                    </a:cubicBezTo>
                    <a:close/>
                  </a:path>
                </a:pathLst>
              </a:custGeom>
              <a:solidFill>
                <a:srgbClr val="83C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300"/>
              <p:cNvSpPr/>
              <p:nvPr/>
            </p:nvSpPr>
            <p:spPr bwMode="auto">
              <a:xfrm>
                <a:off x="6631" y="3921"/>
                <a:ext cx="109" cy="80"/>
              </a:xfrm>
              <a:custGeom>
                <a:avLst/>
                <a:gdLst>
                  <a:gd name="T0" fmla="*/ 65 w 143"/>
                  <a:gd name="T1" fmla="*/ 0 h 106"/>
                  <a:gd name="T2" fmla="*/ 141 w 143"/>
                  <a:gd name="T3" fmla="*/ 78 h 106"/>
                  <a:gd name="T4" fmla="*/ 124 w 143"/>
                  <a:gd name="T5" fmla="*/ 99 h 106"/>
                  <a:gd name="T6" fmla="*/ 17 w 143"/>
                  <a:gd name="T7" fmla="*/ 102 h 106"/>
                  <a:gd name="T8" fmla="*/ 0 w 143"/>
                  <a:gd name="T9" fmla="*/ 104 h 106"/>
                  <a:gd name="T10" fmla="*/ 12 w 143"/>
                  <a:gd name="T11" fmla="*/ 55 h 106"/>
                  <a:gd name="T12" fmla="*/ 65 w 143"/>
                  <a:gd name="T13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" h="106">
                    <a:moveTo>
                      <a:pt x="65" y="0"/>
                    </a:moveTo>
                    <a:cubicBezTo>
                      <a:pt x="108" y="9"/>
                      <a:pt x="135" y="33"/>
                      <a:pt x="141" y="78"/>
                    </a:cubicBezTo>
                    <a:cubicBezTo>
                      <a:pt x="143" y="91"/>
                      <a:pt x="138" y="106"/>
                      <a:pt x="124" y="99"/>
                    </a:cubicBezTo>
                    <a:cubicBezTo>
                      <a:pt x="87" y="79"/>
                      <a:pt x="53" y="104"/>
                      <a:pt x="17" y="102"/>
                    </a:cubicBezTo>
                    <a:cubicBezTo>
                      <a:pt x="13" y="102"/>
                      <a:pt x="8" y="103"/>
                      <a:pt x="0" y="104"/>
                    </a:cubicBezTo>
                    <a:cubicBezTo>
                      <a:pt x="2" y="85"/>
                      <a:pt x="23" y="73"/>
                      <a:pt x="12" y="55"/>
                    </a:cubicBezTo>
                    <a:cubicBezTo>
                      <a:pt x="30" y="37"/>
                      <a:pt x="48" y="18"/>
                      <a:pt x="65" y="0"/>
                    </a:cubicBezTo>
                    <a:close/>
                  </a:path>
                </a:pathLst>
              </a:custGeom>
              <a:solidFill>
                <a:srgbClr val="A8D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301"/>
              <p:cNvSpPr/>
              <p:nvPr/>
            </p:nvSpPr>
            <p:spPr bwMode="auto">
              <a:xfrm>
                <a:off x="6716" y="3875"/>
                <a:ext cx="98" cy="104"/>
              </a:xfrm>
              <a:custGeom>
                <a:avLst/>
                <a:gdLst>
                  <a:gd name="T0" fmla="*/ 0 w 129"/>
                  <a:gd name="T1" fmla="*/ 45 h 137"/>
                  <a:gd name="T2" fmla="*/ 57 w 129"/>
                  <a:gd name="T3" fmla="*/ 14 h 137"/>
                  <a:gd name="T4" fmla="*/ 94 w 129"/>
                  <a:gd name="T5" fmla="*/ 21 h 137"/>
                  <a:gd name="T6" fmla="*/ 54 w 129"/>
                  <a:gd name="T7" fmla="*/ 137 h 137"/>
                  <a:gd name="T8" fmla="*/ 60 w 129"/>
                  <a:gd name="T9" fmla="*/ 108 h 137"/>
                  <a:gd name="T10" fmla="*/ 50 w 129"/>
                  <a:gd name="T11" fmla="*/ 82 h 137"/>
                  <a:gd name="T12" fmla="*/ 0 w 129"/>
                  <a:gd name="T13" fmla="*/ 45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137">
                    <a:moveTo>
                      <a:pt x="0" y="45"/>
                    </a:moveTo>
                    <a:cubicBezTo>
                      <a:pt x="28" y="51"/>
                      <a:pt x="40" y="27"/>
                      <a:pt x="57" y="14"/>
                    </a:cubicBezTo>
                    <a:cubicBezTo>
                      <a:pt x="74" y="0"/>
                      <a:pt x="82" y="0"/>
                      <a:pt x="94" y="21"/>
                    </a:cubicBezTo>
                    <a:cubicBezTo>
                      <a:pt x="129" y="81"/>
                      <a:pt x="128" y="87"/>
                      <a:pt x="54" y="137"/>
                    </a:cubicBezTo>
                    <a:cubicBezTo>
                      <a:pt x="56" y="127"/>
                      <a:pt x="58" y="118"/>
                      <a:pt x="60" y="108"/>
                    </a:cubicBezTo>
                    <a:cubicBezTo>
                      <a:pt x="62" y="97"/>
                      <a:pt x="56" y="81"/>
                      <a:pt x="50" y="82"/>
                    </a:cubicBezTo>
                    <a:cubicBezTo>
                      <a:pt x="17" y="90"/>
                      <a:pt x="14" y="60"/>
                      <a:pt x="0" y="45"/>
                    </a:cubicBezTo>
                    <a:close/>
                  </a:path>
                </a:pathLst>
              </a:custGeom>
              <a:solidFill>
                <a:srgbClr val="9DCD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302"/>
              <p:cNvSpPr/>
              <p:nvPr/>
            </p:nvSpPr>
            <p:spPr bwMode="auto">
              <a:xfrm>
                <a:off x="5304" y="1965"/>
                <a:ext cx="196" cy="209"/>
              </a:xfrm>
              <a:custGeom>
                <a:avLst/>
                <a:gdLst>
                  <a:gd name="T0" fmla="*/ 244 w 259"/>
                  <a:gd name="T1" fmla="*/ 187 h 274"/>
                  <a:gd name="T2" fmla="*/ 242 w 259"/>
                  <a:gd name="T3" fmla="*/ 215 h 274"/>
                  <a:gd name="T4" fmla="*/ 167 w 259"/>
                  <a:gd name="T5" fmla="*/ 234 h 274"/>
                  <a:gd name="T6" fmla="*/ 140 w 259"/>
                  <a:gd name="T7" fmla="*/ 217 h 274"/>
                  <a:gd name="T8" fmla="*/ 73 w 259"/>
                  <a:gd name="T9" fmla="*/ 174 h 274"/>
                  <a:gd name="T10" fmla="*/ 21 w 259"/>
                  <a:gd name="T11" fmla="*/ 134 h 274"/>
                  <a:gd name="T12" fmla="*/ 58 w 259"/>
                  <a:gd name="T13" fmla="*/ 52 h 274"/>
                  <a:gd name="T14" fmla="*/ 31 w 259"/>
                  <a:gd name="T15" fmla="*/ 21 h 274"/>
                  <a:gd name="T16" fmla="*/ 13 w 259"/>
                  <a:gd name="T17" fmla="*/ 18 h 274"/>
                  <a:gd name="T18" fmla="*/ 8 w 259"/>
                  <a:gd name="T19" fmla="*/ 11 h 274"/>
                  <a:gd name="T20" fmla="*/ 52 w 259"/>
                  <a:gd name="T21" fmla="*/ 2 h 274"/>
                  <a:gd name="T22" fmla="*/ 135 w 259"/>
                  <a:gd name="T23" fmla="*/ 20 h 274"/>
                  <a:gd name="T24" fmla="*/ 145 w 259"/>
                  <a:gd name="T25" fmla="*/ 30 h 274"/>
                  <a:gd name="T26" fmla="*/ 162 w 259"/>
                  <a:gd name="T27" fmla="*/ 100 h 274"/>
                  <a:gd name="T28" fmla="*/ 149 w 259"/>
                  <a:gd name="T29" fmla="*/ 123 h 274"/>
                  <a:gd name="T30" fmla="*/ 173 w 259"/>
                  <a:gd name="T31" fmla="*/ 168 h 274"/>
                  <a:gd name="T32" fmla="*/ 244 w 259"/>
                  <a:gd name="T33" fmla="*/ 18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9" h="274">
                    <a:moveTo>
                      <a:pt x="244" y="187"/>
                    </a:moveTo>
                    <a:cubicBezTo>
                      <a:pt x="242" y="197"/>
                      <a:pt x="259" y="215"/>
                      <a:pt x="242" y="215"/>
                    </a:cubicBezTo>
                    <a:cubicBezTo>
                      <a:pt x="215" y="215"/>
                      <a:pt x="203" y="274"/>
                      <a:pt x="167" y="234"/>
                    </a:cubicBezTo>
                    <a:cubicBezTo>
                      <a:pt x="149" y="243"/>
                      <a:pt x="145" y="230"/>
                      <a:pt x="140" y="217"/>
                    </a:cubicBezTo>
                    <a:cubicBezTo>
                      <a:pt x="125" y="175"/>
                      <a:pt x="116" y="170"/>
                      <a:pt x="73" y="174"/>
                    </a:cubicBezTo>
                    <a:cubicBezTo>
                      <a:pt x="26" y="180"/>
                      <a:pt x="26" y="180"/>
                      <a:pt x="21" y="134"/>
                    </a:cubicBezTo>
                    <a:cubicBezTo>
                      <a:pt x="71" y="124"/>
                      <a:pt x="54" y="83"/>
                      <a:pt x="58" y="52"/>
                    </a:cubicBezTo>
                    <a:cubicBezTo>
                      <a:pt x="44" y="48"/>
                      <a:pt x="15" y="56"/>
                      <a:pt x="31" y="21"/>
                    </a:cubicBezTo>
                    <a:cubicBezTo>
                      <a:pt x="25" y="20"/>
                      <a:pt x="19" y="19"/>
                      <a:pt x="13" y="18"/>
                    </a:cubicBezTo>
                    <a:cubicBezTo>
                      <a:pt x="10" y="16"/>
                      <a:pt x="0" y="15"/>
                      <a:pt x="8" y="11"/>
                    </a:cubicBezTo>
                    <a:cubicBezTo>
                      <a:pt x="21" y="4"/>
                      <a:pt x="36" y="0"/>
                      <a:pt x="52" y="2"/>
                    </a:cubicBezTo>
                    <a:cubicBezTo>
                      <a:pt x="77" y="19"/>
                      <a:pt x="106" y="19"/>
                      <a:pt x="135" y="20"/>
                    </a:cubicBezTo>
                    <a:cubicBezTo>
                      <a:pt x="140" y="22"/>
                      <a:pt x="147" y="26"/>
                      <a:pt x="145" y="30"/>
                    </a:cubicBezTo>
                    <a:cubicBezTo>
                      <a:pt x="128" y="59"/>
                      <a:pt x="147" y="79"/>
                      <a:pt x="162" y="100"/>
                    </a:cubicBezTo>
                    <a:cubicBezTo>
                      <a:pt x="160" y="109"/>
                      <a:pt x="153" y="115"/>
                      <a:pt x="149" y="123"/>
                    </a:cubicBezTo>
                    <a:cubicBezTo>
                      <a:pt x="139" y="147"/>
                      <a:pt x="176" y="148"/>
                      <a:pt x="173" y="168"/>
                    </a:cubicBezTo>
                    <a:cubicBezTo>
                      <a:pt x="198" y="171"/>
                      <a:pt x="215" y="201"/>
                      <a:pt x="244" y="187"/>
                    </a:cubicBezTo>
                    <a:close/>
                  </a:path>
                </a:pathLst>
              </a:custGeom>
              <a:solidFill>
                <a:srgbClr val="E098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303"/>
              <p:cNvSpPr/>
              <p:nvPr/>
            </p:nvSpPr>
            <p:spPr bwMode="auto">
              <a:xfrm>
                <a:off x="5414" y="1698"/>
                <a:ext cx="158" cy="118"/>
              </a:xfrm>
              <a:custGeom>
                <a:avLst/>
                <a:gdLst>
                  <a:gd name="T0" fmla="*/ 208 w 208"/>
                  <a:gd name="T1" fmla="*/ 36 h 155"/>
                  <a:gd name="T2" fmla="*/ 153 w 208"/>
                  <a:gd name="T3" fmla="*/ 76 h 155"/>
                  <a:gd name="T4" fmla="*/ 123 w 208"/>
                  <a:gd name="T5" fmla="*/ 103 h 155"/>
                  <a:gd name="T6" fmla="*/ 99 w 208"/>
                  <a:gd name="T7" fmla="*/ 109 h 155"/>
                  <a:gd name="T8" fmla="*/ 90 w 208"/>
                  <a:gd name="T9" fmla="*/ 113 h 155"/>
                  <a:gd name="T10" fmla="*/ 68 w 208"/>
                  <a:gd name="T11" fmla="*/ 154 h 155"/>
                  <a:gd name="T12" fmla="*/ 23 w 208"/>
                  <a:gd name="T13" fmla="*/ 113 h 155"/>
                  <a:gd name="T14" fmla="*/ 30 w 208"/>
                  <a:gd name="T15" fmla="*/ 44 h 155"/>
                  <a:gd name="T16" fmla="*/ 37 w 208"/>
                  <a:gd name="T17" fmla="*/ 45 h 155"/>
                  <a:gd name="T18" fmla="*/ 76 w 208"/>
                  <a:gd name="T19" fmla="*/ 68 h 155"/>
                  <a:gd name="T20" fmla="*/ 119 w 208"/>
                  <a:gd name="T21" fmla="*/ 74 h 155"/>
                  <a:gd name="T22" fmla="*/ 130 w 208"/>
                  <a:gd name="T23" fmla="*/ 19 h 155"/>
                  <a:gd name="T24" fmla="*/ 208 w 208"/>
                  <a:gd name="T25" fmla="*/ 36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8" h="155">
                    <a:moveTo>
                      <a:pt x="208" y="36"/>
                    </a:moveTo>
                    <a:cubicBezTo>
                      <a:pt x="190" y="51"/>
                      <a:pt x="146" y="28"/>
                      <a:pt x="153" y="76"/>
                    </a:cubicBezTo>
                    <a:cubicBezTo>
                      <a:pt x="147" y="90"/>
                      <a:pt x="134" y="95"/>
                      <a:pt x="123" y="103"/>
                    </a:cubicBezTo>
                    <a:cubicBezTo>
                      <a:pt x="115" y="106"/>
                      <a:pt x="107" y="109"/>
                      <a:pt x="99" y="109"/>
                    </a:cubicBezTo>
                    <a:cubicBezTo>
                      <a:pt x="95" y="109"/>
                      <a:pt x="91" y="108"/>
                      <a:pt x="90" y="113"/>
                    </a:cubicBezTo>
                    <a:cubicBezTo>
                      <a:pt x="89" y="130"/>
                      <a:pt x="93" y="153"/>
                      <a:pt x="68" y="154"/>
                    </a:cubicBezTo>
                    <a:cubicBezTo>
                      <a:pt x="43" y="155"/>
                      <a:pt x="26" y="140"/>
                      <a:pt x="23" y="113"/>
                    </a:cubicBezTo>
                    <a:cubicBezTo>
                      <a:pt x="15" y="89"/>
                      <a:pt x="0" y="64"/>
                      <a:pt x="30" y="44"/>
                    </a:cubicBezTo>
                    <a:cubicBezTo>
                      <a:pt x="33" y="44"/>
                      <a:pt x="35" y="45"/>
                      <a:pt x="37" y="45"/>
                    </a:cubicBezTo>
                    <a:cubicBezTo>
                      <a:pt x="45" y="61"/>
                      <a:pt x="64" y="59"/>
                      <a:pt x="76" y="68"/>
                    </a:cubicBezTo>
                    <a:cubicBezTo>
                      <a:pt x="89" y="82"/>
                      <a:pt x="105" y="61"/>
                      <a:pt x="119" y="74"/>
                    </a:cubicBezTo>
                    <a:cubicBezTo>
                      <a:pt x="115" y="52"/>
                      <a:pt x="112" y="25"/>
                      <a:pt x="130" y="19"/>
                    </a:cubicBezTo>
                    <a:cubicBezTo>
                      <a:pt x="156" y="10"/>
                      <a:pt x="189" y="0"/>
                      <a:pt x="208" y="36"/>
                    </a:cubicBezTo>
                    <a:close/>
                  </a:path>
                </a:pathLst>
              </a:custGeom>
              <a:solidFill>
                <a:srgbClr val="DB7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304"/>
              <p:cNvSpPr/>
              <p:nvPr/>
            </p:nvSpPr>
            <p:spPr bwMode="auto">
              <a:xfrm>
                <a:off x="5323" y="1909"/>
                <a:ext cx="89" cy="84"/>
              </a:xfrm>
              <a:custGeom>
                <a:avLst/>
                <a:gdLst>
                  <a:gd name="T0" fmla="*/ 111 w 116"/>
                  <a:gd name="T1" fmla="*/ 99 h 111"/>
                  <a:gd name="T2" fmla="*/ 26 w 116"/>
                  <a:gd name="T3" fmla="*/ 76 h 111"/>
                  <a:gd name="T4" fmla="*/ 0 w 116"/>
                  <a:gd name="T5" fmla="*/ 52 h 111"/>
                  <a:gd name="T6" fmla="*/ 64 w 116"/>
                  <a:gd name="T7" fmla="*/ 14 h 111"/>
                  <a:gd name="T8" fmla="*/ 105 w 116"/>
                  <a:gd name="T9" fmla="*/ 34 h 111"/>
                  <a:gd name="T10" fmla="*/ 109 w 116"/>
                  <a:gd name="T11" fmla="*/ 64 h 111"/>
                  <a:gd name="T12" fmla="*/ 114 w 116"/>
                  <a:gd name="T13" fmla="*/ 72 h 111"/>
                  <a:gd name="T14" fmla="*/ 111 w 116"/>
                  <a:gd name="T15" fmla="*/ 99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6" h="111">
                    <a:moveTo>
                      <a:pt x="111" y="99"/>
                    </a:moveTo>
                    <a:cubicBezTo>
                      <a:pt x="79" y="103"/>
                      <a:pt x="47" y="111"/>
                      <a:pt x="26" y="76"/>
                    </a:cubicBezTo>
                    <a:cubicBezTo>
                      <a:pt x="23" y="62"/>
                      <a:pt x="23" y="62"/>
                      <a:pt x="0" y="52"/>
                    </a:cubicBezTo>
                    <a:cubicBezTo>
                      <a:pt x="33" y="57"/>
                      <a:pt x="26" y="0"/>
                      <a:pt x="64" y="14"/>
                    </a:cubicBezTo>
                    <a:cubicBezTo>
                      <a:pt x="82" y="12"/>
                      <a:pt x="96" y="19"/>
                      <a:pt x="105" y="34"/>
                    </a:cubicBezTo>
                    <a:cubicBezTo>
                      <a:pt x="103" y="44"/>
                      <a:pt x="98" y="55"/>
                      <a:pt x="109" y="64"/>
                    </a:cubicBezTo>
                    <a:cubicBezTo>
                      <a:pt x="112" y="66"/>
                      <a:pt x="113" y="69"/>
                      <a:pt x="114" y="72"/>
                    </a:cubicBezTo>
                    <a:cubicBezTo>
                      <a:pt x="113" y="81"/>
                      <a:pt x="116" y="90"/>
                      <a:pt x="111" y="99"/>
                    </a:cubicBezTo>
                    <a:close/>
                  </a:path>
                </a:pathLst>
              </a:custGeom>
              <a:solidFill>
                <a:srgbClr val="CF7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305"/>
              <p:cNvSpPr/>
              <p:nvPr/>
            </p:nvSpPr>
            <p:spPr bwMode="auto">
              <a:xfrm>
                <a:off x="5352" y="1871"/>
                <a:ext cx="82" cy="75"/>
              </a:xfrm>
              <a:custGeom>
                <a:avLst/>
                <a:gdLst>
                  <a:gd name="T0" fmla="*/ 64 w 107"/>
                  <a:gd name="T1" fmla="*/ 87 h 99"/>
                  <a:gd name="T2" fmla="*/ 26 w 107"/>
                  <a:gd name="T3" fmla="*/ 64 h 99"/>
                  <a:gd name="T4" fmla="*/ 34 w 107"/>
                  <a:gd name="T5" fmla="*/ 26 h 99"/>
                  <a:gd name="T6" fmla="*/ 71 w 107"/>
                  <a:gd name="T7" fmla="*/ 0 h 99"/>
                  <a:gd name="T8" fmla="*/ 84 w 107"/>
                  <a:gd name="T9" fmla="*/ 8 h 99"/>
                  <a:gd name="T10" fmla="*/ 94 w 107"/>
                  <a:gd name="T11" fmla="*/ 76 h 99"/>
                  <a:gd name="T12" fmla="*/ 82 w 107"/>
                  <a:gd name="T13" fmla="*/ 99 h 99"/>
                  <a:gd name="T14" fmla="*/ 64 w 107"/>
                  <a:gd name="T15" fmla="*/ 8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7" h="99">
                    <a:moveTo>
                      <a:pt x="64" y="87"/>
                    </a:moveTo>
                    <a:cubicBezTo>
                      <a:pt x="52" y="79"/>
                      <a:pt x="39" y="72"/>
                      <a:pt x="26" y="64"/>
                    </a:cubicBezTo>
                    <a:cubicBezTo>
                      <a:pt x="0" y="45"/>
                      <a:pt x="23" y="37"/>
                      <a:pt x="34" y="26"/>
                    </a:cubicBezTo>
                    <a:cubicBezTo>
                      <a:pt x="53" y="26"/>
                      <a:pt x="58" y="7"/>
                      <a:pt x="71" y="0"/>
                    </a:cubicBezTo>
                    <a:cubicBezTo>
                      <a:pt x="77" y="1"/>
                      <a:pt x="81" y="4"/>
                      <a:pt x="84" y="8"/>
                    </a:cubicBezTo>
                    <a:cubicBezTo>
                      <a:pt x="107" y="28"/>
                      <a:pt x="87" y="54"/>
                      <a:pt x="94" y="76"/>
                    </a:cubicBezTo>
                    <a:cubicBezTo>
                      <a:pt x="95" y="86"/>
                      <a:pt x="93" y="95"/>
                      <a:pt x="82" y="99"/>
                    </a:cubicBezTo>
                    <a:cubicBezTo>
                      <a:pt x="73" y="99"/>
                      <a:pt x="67" y="95"/>
                      <a:pt x="64" y="87"/>
                    </a:cubicBezTo>
                    <a:close/>
                  </a:path>
                </a:pathLst>
              </a:custGeom>
              <a:solidFill>
                <a:srgbClr val="D994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306"/>
              <p:cNvSpPr/>
              <p:nvPr/>
            </p:nvSpPr>
            <p:spPr bwMode="auto">
              <a:xfrm>
                <a:off x="5421" y="1766"/>
                <a:ext cx="77" cy="65"/>
              </a:xfrm>
              <a:custGeom>
                <a:avLst/>
                <a:gdLst>
                  <a:gd name="T0" fmla="*/ 14 w 102"/>
                  <a:gd name="T1" fmla="*/ 24 h 86"/>
                  <a:gd name="T2" fmla="*/ 21 w 102"/>
                  <a:gd name="T3" fmla="*/ 33 h 86"/>
                  <a:gd name="T4" fmla="*/ 66 w 102"/>
                  <a:gd name="T5" fmla="*/ 56 h 86"/>
                  <a:gd name="T6" fmla="*/ 62 w 102"/>
                  <a:gd name="T7" fmla="*/ 7 h 86"/>
                  <a:gd name="T8" fmla="*/ 89 w 102"/>
                  <a:gd name="T9" fmla="*/ 17 h 86"/>
                  <a:gd name="T10" fmla="*/ 89 w 102"/>
                  <a:gd name="T11" fmla="*/ 72 h 86"/>
                  <a:gd name="T12" fmla="*/ 55 w 102"/>
                  <a:gd name="T13" fmla="*/ 83 h 86"/>
                  <a:gd name="T14" fmla="*/ 30 w 102"/>
                  <a:gd name="T15" fmla="*/ 83 h 86"/>
                  <a:gd name="T16" fmla="*/ 21 w 102"/>
                  <a:gd name="T17" fmla="*/ 78 h 86"/>
                  <a:gd name="T18" fmla="*/ 14 w 102"/>
                  <a:gd name="T19" fmla="*/ 2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" h="86">
                    <a:moveTo>
                      <a:pt x="14" y="24"/>
                    </a:moveTo>
                    <a:cubicBezTo>
                      <a:pt x="16" y="27"/>
                      <a:pt x="20" y="30"/>
                      <a:pt x="21" y="33"/>
                    </a:cubicBezTo>
                    <a:cubicBezTo>
                      <a:pt x="31" y="51"/>
                      <a:pt x="50" y="66"/>
                      <a:pt x="66" y="56"/>
                    </a:cubicBezTo>
                    <a:cubicBezTo>
                      <a:pt x="78" y="48"/>
                      <a:pt x="81" y="23"/>
                      <a:pt x="62" y="7"/>
                    </a:cubicBezTo>
                    <a:cubicBezTo>
                      <a:pt x="78" y="0"/>
                      <a:pt x="81" y="15"/>
                      <a:pt x="89" y="17"/>
                    </a:cubicBezTo>
                    <a:cubicBezTo>
                      <a:pt x="102" y="36"/>
                      <a:pt x="92" y="54"/>
                      <a:pt x="89" y="72"/>
                    </a:cubicBezTo>
                    <a:cubicBezTo>
                      <a:pt x="81" y="86"/>
                      <a:pt x="67" y="82"/>
                      <a:pt x="55" y="83"/>
                    </a:cubicBezTo>
                    <a:cubicBezTo>
                      <a:pt x="47" y="82"/>
                      <a:pt x="38" y="84"/>
                      <a:pt x="30" y="83"/>
                    </a:cubicBezTo>
                    <a:cubicBezTo>
                      <a:pt x="26" y="83"/>
                      <a:pt x="24" y="81"/>
                      <a:pt x="21" y="78"/>
                    </a:cubicBezTo>
                    <a:cubicBezTo>
                      <a:pt x="21" y="60"/>
                      <a:pt x="0" y="45"/>
                      <a:pt x="14" y="24"/>
                    </a:cubicBezTo>
                    <a:close/>
                  </a:path>
                </a:pathLst>
              </a:custGeom>
              <a:solidFill>
                <a:srgbClr val="D492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307"/>
              <p:cNvSpPr/>
              <p:nvPr/>
            </p:nvSpPr>
            <p:spPr bwMode="auto">
              <a:xfrm>
                <a:off x="5404" y="1815"/>
                <a:ext cx="58" cy="72"/>
              </a:xfrm>
              <a:custGeom>
                <a:avLst/>
                <a:gdLst>
                  <a:gd name="T0" fmla="*/ 51 w 77"/>
                  <a:gd name="T1" fmla="*/ 16 h 94"/>
                  <a:gd name="T2" fmla="*/ 75 w 77"/>
                  <a:gd name="T3" fmla="*/ 14 h 94"/>
                  <a:gd name="T4" fmla="*/ 77 w 77"/>
                  <a:gd name="T5" fmla="*/ 23 h 94"/>
                  <a:gd name="T6" fmla="*/ 53 w 77"/>
                  <a:gd name="T7" fmla="*/ 56 h 94"/>
                  <a:gd name="T8" fmla="*/ 41 w 77"/>
                  <a:gd name="T9" fmla="*/ 65 h 94"/>
                  <a:gd name="T10" fmla="*/ 11 w 77"/>
                  <a:gd name="T11" fmla="*/ 83 h 94"/>
                  <a:gd name="T12" fmla="*/ 5 w 77"/>
                  <a:gd name="T13" fmla="*/ 76 h 94"/>
                  <a:gd name="T14" fmla="*/ 5 w 77"/>
                  <a:gd name="T15" fmla="*/ 68 h 94"/>
                  <a:gd name="T16" fmla="*/ 20 w 77"/>
                  <a:gd name="T17" fmla="*/ 28 h 94"/>
                  <a:gd name="T18" fmla="*/ 51 w 77"/>
                  <a:gd name="T19" fmla="*/ 1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7" h="94">
                    <a:moveTo>
                      <a:pt x="51" y="16"/>
                    </a:moveTo>
                    <a:cubicBezTo>
                      <a:pt x="59" y="13"/>
                      <a:pt x="66" y="0"/>
                      <a:pt x="75" y="14"/>
                    </a:cubicBezTo>
                    <a:cubicBezTo>
                      <a:pt x="77" y="17"/>
                      <a:pt x="77" y="20"/>
                      <a:pt x="77" y="23"/>
                    </a:cubicBezTo>
                    <a:cubicBezTo>
                      <a:pt x="70" y="36"/>
                      <a:pt x="63" y="47"/>
                      <a:pt x="53" y="56"/>
                    </a:cubicBezTo>
                    <a:cubicBezTo>
                      <a:pt x="49" y="59"/>
                      <a:pt x="45" y="62"/>
                      <a:pt x="41" y="65"/>
                    </a:cubicBezTo>
                    <a:cubicBezTo>
                      <a:pt x="32" y="73"/>
                      <a:pt x="32" y="94"/>
                      <a:pt x="11" y="83"/>
                    </a:cubicBezTo>
                    <a:cubicBezTo>
                      <a:pt x="9" y="81"/>
                      <a:pt x="7" y="78"/>
                      <a:pt x="5" y="76"/>
                    </a:cubicBezTo>
                    <a:cubicBezTo>
                      <a:pt x="0" y="73"/>
                      <a:pt x="0" y="71"/>
                      <a:pt x="5" y="68"/>
                    </a:cubicBezTo>
                    <a:cubicBezTo>
                      <a:pt x="10" y="55"/>
                      <a:pt x="15" y="42"/>
                      <a:pt x="20" y="28"/>
                    </a:cubicBezTo>
                    <a:cubicBezTo>
                      <a:pt x="28" y="19"/>
                      <a:pt x="41" y="21"/>
                      <a:pt x="51" y="16"/>
                    </a:cubicBezTo>
                    <a:close/>
                  </a:path>
                </a:pathLst>
              </a:custGeom>
              <a:solidFill>
                <a:srgbClr val="7A4F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308"/>
              <p:cNvSpPr/>
              <p:nvPr/>
            </p:nvSpPr>
            <p:spPr bwMode="auto">
              <a:xfrm>
                <a:off x="5361" y="1863"/>
                <a:ext cx="47" cy="41"/>
              </a:xfrm>
              <a:custGeom>
                <a:avLst/>
                <a:gdLst>
                  <a:gd name="T0" fmla="*/ 61 w 61"/>
                  <a:gd name="T1" fmla="*/ 6 h 54"/>
                  <a:gd name="T2" fmla="*/ 61 w 61"/>
                  <a:gd name="T3" fmla="*/ 14 h 54"/>
                  <a:gd name="T4" fmla="*/ 22 w 61"/>
                  <a:gd name="T5" fmla="*/ 37 h 54"/>
                  <a:gd name="T6" fmla="*/ 0 w 61"/>
                  <a:gd name="T7" fmla="*/ 0 h 54"/>
                  <a:gd name="T8" fmla="*/ 61 w 61"/>
                  <a:gd name="T9" fmla="*/ 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4">
                    <a:moveTo>
                      <a:pt x="61" y="6"/>
                    </a:moveTo>
                    <a:cubicBezTo>
                      <a:pt x="61" y="9"/>
                      <a:pt x="61" y="11"/>
                      <a:pt x="61" y="14"/>
                    </a:cubicBezTo>
                    <a:cubicBezTo>
                      <a:pt x="56" y="35"/>
                      <a:pt x="50" y="54"/>
                      <a:pt x="22" y="37"/>
                    </a:cubicBezTo>
                    <a:cubicBezTo>
                      <a:pt x="26" y="21"/>
                      <a:pt x="13" y="13"/>
                      <a:pt x="0" y="0"/>
                    </a:cubicBezTo>
                    <a:cubicBezTo>
                      <a:pt x="23" y="2"/>
                      <a:pt x="42" y="4"/>
                      <a:pt x="61" y="6"/>
                    </a:cubicBezTo>
                    <a:close/>
                  </a:path>
                </a:pathLst>
              </a:custGeom>
              <a:solidFill>
                <a:srgbClr val="BB5F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309"/>
              <p:cNvSpPr/>
              <p:nvPr/>
            </p:nvSpPr>
            <p:spPr bwMode="auto">
              <a:xfrm>
                <a:off x="5401" y="1803"/>
                <a:ext cx="42" cy="37"/>
              </a:xfrm>
              <a:custGeom>
                <a:avLst/>
                <a:gdLst>
                  <a:gd name="T0" fmla="*/ 55 w 55"/>
                  <a:gd name="T1" fmla="*/ 32 h 48"/>
                  <a:gd name="T2" fmla="*/ 24 w 55"/>
                  <a:gd name="T3" fmla="*/ 44 h 48"/>
                  <a:gd name="T4" fmla="*/ 16 w 55"/>
                  <a:gd name="T5" fmla="*/ 14 h 48"/>
                  <a:gd name="T6" fmla="*/ 47 w 55"/>
                  <a:gd name="T7" fmla="*/ 29 h 48"/>
                  <a:gd name="T8" fmla="*/ 55 w 55"/>
                  <a:gd name="T9" fmla="*/ 3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48">
                    <a:moveTo>
                      <a:pt x="55" y="32"/>
                    </a:moveTo>
                    <a:cubicBezTo>
                      <a:pt x="48" y="44"/>
                      <a:pt x="37" y="48"/>
                      <a:pt x="24" y="44"/>
                    </a:cubicBezTo>
                    <a:cubicBezTo>
                      <a:pt x="28" y="32"/>
                      <a:pt x="0" y="26"/>
                      <a:pt x="16" y="14"/>
                    </a:cubicBezTo>
                    <a:cubicBezTo>
                      <a:pt x="33" y="0"/>
                      <a:pt x="34" y="30"/>
                      <a:pt x="47" y="29"/>
                    </a:cubicBezTo>
                    <a:cubicBezTo>
                      <a:pt x="50" y="30"/>
                      <a:pt x="52" y="31"/>
                      <a:pt x="55" y="32"/>
                    </a:cubicBezTo>
                    <a:close/>
                  </a:path>
                </a:pathLst>
              </a:custGeom>
              <a:solidFill>
                <a:srgbClr val="BB5F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310"/>
              <p:cNvSpPr/>
              <p:nvPr/>
            </p:nvSpPr>
            <p:spPr bwMode="auto">
              <a:xfrm>
                <a:off x="5272" y="2018"/>
                <a:ext cx="159" cy="160"/>
              </a:xfrm>
              <a:custGeom>
                <a:avLst/>
                <a:gdLst>
                  <a:gd name="T0" fmla="*/ 62 w 208"/>
                  <a:gd name="T1" fmla="*/ 64 h 210"/>
                  <a:gd name="T2" fmla="*/ 64 w 208"/>
                  <a:gd name="T3" fmla="*/ 102 h 210"/>
                  <a:gd name="T4" fmla="*/ 140 w 208"/>
                  <a:gd name="T5" fmla="*/ 93 h 210"/>
                  <a:gd name="T6" fmla="*/ 190 w 208"/>
                  <a:gd name="T7" fmla="*/ 142 h 210"/>
                  <a:gd name="T8" fmla="*/ 208 w 208"/>
                  <a:gd name="T9" fmla="*/ 164 h 210"/>
                  <a:gd name="T10" fmla="*/ 170 w 208"/>
                  <a:gd name="T11" fmla="*/ 210 h 210"/>
                  <a:gd name="T12" fmla="*/ 91 w 208"/>
                  <a:gd name="T13" fmla="*/ 173 h 210"/>
                  <a:gd name="T14" fmla="*/ 74 w 208"/>
                  <a:gd name="T15" fmla="*/ 167 h 210"/>
                  <a:gd name="T16" fmla="*/ 54 w 208"/>
                  <a:gd name="T17" fmla="*/ 140 h 210"/>
                  <a:gd name="T18" fmla="*/ 47 w 208"/>
                  <a:gd name="T19" fmla="*/ 118 h 210"/>
                  <a:gd name="T20" fmla="*/ 0 w 208"/>
                  <a:gd name="T21" fmla="*/ 32 h 210"/>
                  <a:gd name="T22" fmla="*/ 0 w 208"/>
                  <a:gd name="T23" fmla="*/ 1 h 210"/>
                  <a:gd name="T24" fmla="*/ 62 w 208"/>
                  <a:gd name="T25" fmla="*/ 64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8" h="210">
                    <a:moveTo>
                      <a:pt x="62" y="64"/>
                    </a:moveTo>
                    <a:cubicBezTo>
                      <a:pt x="77" y="74"/>
                      <a:pt x="103" y="83"/>
                      <a:pt x="64" y="102"/>
                    </a:cubicBezTo>
                    <a:cubicBezTo>
                      <a:pt x="92" y="101"/>
                      <a:pt x="115" y="93"/>
                      <a:pt x="140" y="93"/>
                    </a:cubicBezTo>
                    <a:cubicBezTo>
                      <a:pt x="174" y="94"/>
                      <a:pt x="189" y="114"/>
                      <a:pt x="190" y="142"/>
                    </a:cubicBezTo>
                    <a:cubicBezTo>
                      <a:pt x="191" y="158"/>
                      <a:pt x="195" y="162"/>
                      <a:pt x="208" y="164"/>
                    </a:cubicBezTo>
                    <a:cubicBezTo>
                      <a:pt x="206" y="189"/>
                      <a:pt x="183" y="195"/>
                      <a:pt x="170" y="210"/>
                    </a:cubicBezTo>
                    <a:cubicBezTo>
                      <a:pt x="141" y="202"/>
                      <a:pt x="116" y="189"/>
                      <a:pt x="91" y="173"/>
                    </a:cubicBezTo>
                    <a:cubicBezTo>
                      <a:pt x="86" y="170"/>
                      <a:pt x="78" y="165"/>
                      <a:pt x="74" y="167"/>
                    </a:cubicBezTo>
                    <a:cubicBezTo>
                      <a:pt x="11" y="202"/>
                      <a:pt x="59" y="150"/>
                      <a:pt x="54" y="140"/>
                    </a:cubicBezTo>
                    <a:cubicBezTo>
                      <a:pt x="51" y="133"/>
                      <a:pt x="54" y="123"/>
                      <a:pt x="47" y="118"/>
                    </a:cubicBezTo>
                    <a:cubicBezTo>
                      <a:pt x="56" y="76"/>
                      <a:pt x="36" y="50"/>
                      <a:pt x="0" y="32"/>
                    </a:cubicBezTo>
                    <a:cubicBezTo>
                      <a:pt x="0" y="22"/>
                      <a:pt x="0" y="12"/>
                      <a:pt x="0" y="1"/>
                    </a:cubicBezTo>
                    <a:cubicBezTo>
                      <a:pt x="43" y="0"/>
                      <a:pt x="59" y="26"/>
                      <a:pt x="62" y="64"/>
                    </a:cubicBezTo>
                    <a:close/>
                  </a:path>
                </a:pathLst>
              </a:custGeom>
              <a:solidFill>
                <a:srgbClr val="F0CF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311"/>
              <p:cNvSpPr/>
              <p:nvPr/>
            </p:nvSpPr>
            <p:spPr bwMode="auto">
              <a:xfrm>
                <a:off x="6686" y="1583"/>
                <a:ext cx="78" cy="190"/>
              </a:xfrm>
              <a:custGeom>
                <a:avLst/>
                <a:gdLst>
                  <a:gd name="T0" fmla="*/ 23 w 102"/>
                  <a:gd name="T1" fmla="*/ 250 h 250"/>
                  <a:gd name="T2" fmla="*/ 3 w 102"/>
                  <a:gd name="T3" fmla="*/ 169 h 250"/>
                  <a:gd name="T4" fmla="*/ 2 w 102"/>
                  <a:gd name="T5" fmla="*/ 158 h 250"/>
                  <a:gd name="T6" fmla="*/ 7 w 102"/>
                  <a:gd name="T7" fmla="*/ 89 h 250"/>
                  <a:gd name="T8" fmla="*/ 35 w 102"/>
                  <a:gd name="T9" fmla="*/ 0 h 250"/>
                  <a:gd name="T10" fmla="*/ 74 w 102"/>
                  <a:gd name="T11" fmla="*/ 126 h 250"/>
                  <a:gd name="T12" fmla="*/ 69 w 102"/>
                  <a:gd name="T13" fmla="*/ 188 h 250"/>
                  <a:gd name="T14" fmla="*/ 23 w 102"/>
                  <a:gd name="T1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2" h="250">
                    <a:moveTo>
                      <a:pt x="23" y="250"/>
                    </a:moveTo>
                    <a:cubicBezTo>
                      <a:pt x="20" y="222"/>
                      <a:pt x="34" y="190"/>
                      <a:pt x="3" y="169"/>
                    </a:cubicBezTo>
                    <a:cubicBezTo>
                      <a:pt x="1" y="167"/>
                      <a:pt x="0" y="159"/>
                      <a:pt x="2" y="158"/>
                    </a:cubicBezTo>
                    <a:cubicBezTo>
                      <a:pt x="31" y="137"/>
                      <a:pt x="10" y="112"/>
                      <a:pt x="7" y="89"/>
                    </a:cubicBezTo>
                    <a:cubicBezTo>
                      <a:pt x="2" y="54"/>
                      <a:pt x="23" y="29"/>
                      <a:pt x="35" y="0"/>
                    </a:cubicBezTo>
                    <a:cubicBezTo>
                      <a:pt x="102" y="26"/>
                      <a:pt x="81" y="78"/>
                      <a:pt x="74" y="126"/>
                    </a:cubicBezTo>
                    <a:cubicBezTo>
                      <a:pt x="71" y="147"/>
                      <a:pt x="57" y="166"/>
                      <a:pt x="69" y="188"/>
                    </a:cubicBezTo>
                    <a:cubicBezTo>
                      <a:pt x="64" y="217"/>
                      <a:pt x="48" y="236"/>
                      <a:pt x="23" y="250"/>
                    </a:cubicBezTo>
                    <a:close/>
                  </a:path>
                </a:pathLst>
              </a:custGeom>
              <a:solidFill>
                <a:srgbClr val="F5D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312"/>
              <p:cNvSpPr/>
              <p:nvPr/>
            </p:nvSpPr>
            <p:spPr bwMode="auto">
              <a:xfrm>
                <a:off x="6526" y="1840"/>
                <a:ext cx="225" cy="79"/>
              </a:xfrm>
              <a:custGeom>
                <a:avLst/>
                <a:gdLst>
                  <a:gd name="T0" fmla="*/ 296 w 296"/>
                  <a:gd name="T1" fmla="*/ 38 h 104"/>
                  <a:gd name="T2" fmla="*/ 296 w 296"/>
                  <a:gd name="T3" fmla="*/ 44 h 104"/>
                  <a:gd name="T4" fmla="*/ 209 w 296"/>
                  <a:gd name="T5" fmla="*/ 104 h 104"/>
                  <a:gd name="T6" fmla="*/ 198 w 296"/>
                  <a:gd name="T7" fmla="*/ 101 h 104"/>
                  <a:gd name="T8" fmla="*/ 13 w 296"/>
                  <a:gd name="T9" fmla="*/ 63 h 104"/>
                  <a:gd name="T10" fmla="*/ 4 w 296"/>
                  <a:gd name="T11" fmla="*/ 38 h 104"/>
                  <a:gd name="T12" fmla="*/ 108 w 296"/>
                  <a:gd name="T13" fmla="*/ 13 h 104"/>
                  <a:gd name="T14" fmla="*/ 255 w 296"/>
                  <a:gd name="T15" fmla="*/ 27 h 104"/>
                  <a:gd name="T16" fmla="*/ 296 w 296"/>
                  <a:gd name="T17" fmla="*/ 38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6" h="104">
                    <a:moveTo>
                      <a:pt x="296" y="38"/>
                    </a:moveTo>
                    <a:cubicBezTo>
                      <a:pt x="296" y="40"/>
                      <a:pt x="296" y="42"/>
                      <a:pt x="296" y="44"/>
                    </a:cubicBezTo>
                    <a:cubicBezTo>
                      <a:pt x="270" y="69"/>
                      <a:pt x="247" y="98"/>
                      <a:pt x="209" y="104"/>
                    </a:cubicBezTo>
                    <a:cubicBezTo>
                      <a:pt x="205" y="103"/>
                      <a:pt x="200" y="103"/>
                      <a:pt x="198" y="101"/>
                    </a:cubicBezTo>
                    <a:cubicBezTo>
                      <a:pt x="144" y="49"/>
                      <a:pt x="79" y="55"/>
                      <a:pt x="13" y="63"/>
                    </a:cubicBezTo>
                    <a:cubicBezTo>
                      <a:pt x="3" y="57"/>
                      <a:pt x="0" y="49"/>
                      <a:pt x="4" y="38"/>
                    </a:cubicBezTo>
                    <a:cubicBezTo>
                      <a:pt x="39" y="30"/>
                      <a:pt x="74" y="22"/>
                      <a:pt x="108" y="13"/>
                    </a:cubicBezTo>
                    <a:cubicBezTo>
                      <a:pt x="159" y="0"/>
                      <a:pt x="208" y="9"/>
                      <a:pt x="255" y="27"/>
                    </a:cubicBezTo>
                    <a:cubicBezTo>
                      <a:pt x="268" y="32"/>
                      <a:pt x="282" y="34"/>
                      <a:pt x="296" y="38"/>
                    </a:cubicBezTo>
                    <a:close/>
                  </a:path>
                </a:pathLst>
              </a:custGeom>
              <a:solidFill>
                <a:srgbClr val="6C9D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313"/>
              <p:cNvSpPr/>
              <p:nvPr/>
            </p:nvSpPr>
            <p:spPr bwMode="auto">
              <a:xfrm>
                <a:off x="6315" y="1620"/>
                <a:ext cx="107" cy="103"/>
              </a:xfrm>
              <a:custGeom>
                <a:avLst/>
                <a:gdLst>
                  <a:gd name="T0" fmla="*/ 18 w 141"/>
                  <a:gd name="T1" fmla="*/ 93 h 135"/>
                  <a:gd name="T2" fmla="*/ 52 w 141"/>
                  <a:gd name="T3" fmla="*/ 40 h 135"/>
                  <a:gd name="T4" fmla="*/ 67 w 141"/>
                  <a:gd name="T5" fmla="*/ 1 h 135"/>
                  <a:gd name="T6" fmla="*/ 110 w 141"/>
                  <a:gd name="T7" fmla="*/ 1 h 135"/>
                  <a:gd name="T8" fmla="*/ 134 w 141"/>
                  <a:gd name="T9" fmla="*/ 102 h 135"/>
                  <a:gd name="T10" fmla="*/ 38 w 141"/>
                  <a:gd name="T11" fmla="*/ 135 h 135"/>
                  <a:gd name="T12" fmla="*/ 18 w 141"/>
                  <a:gd name="T13" fmla="*/ 93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35">
                    <a:moveTo>
                      <a:pt x="18" y="93"/>
                    </a:moveTo>
                    <a:cubicBezTo>
                      <a:pt x="41" y="82"/>
                      <a:pt x="45" y="60"/>
                      <a:pt x="52" y="40"/>
                    </a:cubicBezTo>
                    <a:cubicBezTo>
                      <a:pt x="57" y="27"/>
                      <a:pt x="54" y="11"/>
                      <a:pt x="67" y="1"/>
                    </a:cubicBezTo>
                    <a:cubicBezTo>
                      <a:pt x="81" y="7"/>
                      <a:pt x="96" y="0"/>
                      <a:pt x="110" y="1"/>
                    </a:cubicBezTo>
                    <a:cubicBezTo>
                      <a:pt x="131" y="32"/>
                      <a:pt x="141" y="65"/>
                      <a:pt x="134" y="102"/>
                    </a:cubicBezTo>
                    <a:cubicBezTo>
                      <a:pt x="97" y="99"/>
                      <a:pt x="68" y="116"/>
                      <a:pt x="38" y="135"/>
                    </a:cubicBezTo>
                    <a:cubicBezTo>
                      <a:pt x="1" y="126"/>
                      <a:pt x="0" y="124"/>
                      <a:pt x="18" y="93"/>
                    </a:cubicBezTo>
                    <a:close/>
                  </a:path>
                </a:pathLst>
              </a:custGeom>
              <a:solidFill>
                <a:srgbClr val="7C7F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314"/>
              <p:cNvSpPr/>
              <p:nvPr/>
            </p:nvSpPr>
            <p:spPr bwMode="auto">
              <a:xfrm>
                <a:off x="6356" y="1783"/>
                <a:ext cx="127" cy="77"/>
              </a:xfrm>
              <a:custGeom>
                <a:avLst/>
                <a:gdLst>
                  <a:gd name="T0" fmla="*/ 104 w 168"/>
                  <a:gd name="T1" fmla="*/ 0 h 102"/>
                  <a:gd name="T2" fmla="*/ 126 w 168"/>
                  <a:gd name="T3" fmla="*/ 11 h 102"/>
                  <a:gd name="T4" fmla="*/ 167 w 168"/>
                  <a:gd name="T5" fmla="*/ 85 h 102"/>
                  <a:gd name="T6" fmla="*/ 159 w 168"/>
                  <a:gd name="T7" fmla="*/ 94 h 102"/>
                  <a:gd name="T8" fmla="*/ 61 w 168"/>
                  <a:gd name="T9" fmla="*/ 97 h 102"/>
                  <a:gd name="T10" fmla="*/ 0 w 168"/>
                  <a:gd name="T11" fmla="*/ 43 h 102"/>
                  <a:gd name="T12" fmla="*/ 28 w 168"/>
                  <a:gd name="T13" fmla="*/ 25 h 102"/>
                  <a:gd name="T14" fmla="*/ 104 w 168"/>
                  <a:gd name="T1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8" h="102">
                    <a:moveTo>
                      <a:pt x="104" y="0"/>
                    </a:moveTo>
                    <a:cubicBezTo>
                      <a:pt x="111" y="4"/>
                      <a:pt x="119" y="7"/>
                      <a:pt x="126" y="11"/>
                    </a:cubicBezTo>
                    <a:cubicBezTo>
                      <a:pt x="146" y="32"/>
                      <a:pt x="168" y="53"/>
                      <a:pt x="167" y="85"/>
                    </a:cubicBezTo>
                    <a:cubicBezTo>
                      <a:pt x="166" y="89"/>
                      <a:pt x="163" y="92"/>
                      <a:pt x="159" y="94"/>
                    </a:cubicBezTo>
                    <a:cubicBezTo>
                      <a:pt x="127" y="102"/>
                      <a:pt x="94" y="100"/>
                      <a:pt x="61" y="97"/>
                    </a:cubicBezTo>
                    <a:cubicBezTo>
                      <a:pt x="29" y="94"/>
                      <a:pt x="10" y="73"/>
                      <a:pt x="0" y="43"/>
                    </a:cubicBezTo>
                    <a:cubicBezTo>
                      <a:pt x="2" y="26"/>
                      <a:pt x="16" y="26"/>
                      <a:pt x="28" y="25"/>
                    </a:cubicBezTo>
                    <a:cubicBezTo>
                      <a:pt x="61" y="40"/>
                      <a:pt x="81" y="15"/>
                      <a:pt x="104" y="0"/>
                    </a:cubicBezTo>
                    <a:close/>
                  </a:path>
                </a:pathLst>
              </a:custGeom>
              <a:solidFill>
                <a:srgbClr val="687B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315"/>
              <p:cNvSpPr/>
              <p:nvPr/>
            </p:nvSpPr>
            <p:spPr bwMode="auto">
              <a:xfrm>
                <a:off x="6451" y="1791"/>
                <a:ext cx="132" cy="71"/>
              </a:xfrm>
              <a:custGeom>
                <a:avLst/>
                <a:gdLst>
                  <a:gd name="T0" fmla="*/ 39 w 173"/>
                  <a:gd name="T1" fmla="*/ 69 h 93"/>
                  <a:gd name="T2" fmla="*/ 0 w 173"/>
                  <a:gd name="T3" fmla="*/ 0 h 93"/>
                  <a:gd name="T4" fmla="*/ 173 w 173"/>
                  <a:gd name="T5" fmla="*/ 11 h 93"/>
                  <a:gd name="T6" fmla="*/ 84 w 173"/>
                  <a:gd name="T7" fmla="*/ 84 h 93"/>
                  <a:gd name="T8" fmla="*/ 39 w 173"/>
                  <a:gd name="T9" fmla="*/ 6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93">
                    <a:moveTo>
                      <a:pt x="39" y="69"/>
                    </a:moveTo>
                    <a:cubicBezTo>
                      <a:pt x="25" y="47"/>
                      <a:pt x="3" y="29"/>
                      <a:pt x="0" y="0"/>
                    </a:cubicBezTo>
                    <a:cubicBezTo>
                      <a:pt x="53" y="27"/>
                      <a:pt x="108" y="27"/>
                      <a:pt x="173" y="11"/>
                    </a:cubicBezTo>
                    <a:cubicBezTo>
                      <a:pt x="146" y="50"/>
                      <a:pt x="95" y="43"/>
                      <a:pt x="84" y="84"/>
                    </a:cubicBezTo>
                    <a:cubicBezTo>
                      <a:pt x="64" y="93"/>
                      <a:pt x="53" y="77"/>
                      <a:pt x="39" y="69"/>
                    </a:cubicBezTo>
                    <a:close/>
                  </a:path>
                </a:pathLst>
              </a:custGeom>
              <a:solidFill>
                <a:srgbClr val="968F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316"/>
              <p:cNvSpPr/>
              <p:nvPr/>
            </p:nvSpPr>
            <p:spPr bwMode="auto">
              <a:xfrm>
                <a:off x="6369" y="1734"/>
                <a:ext cx="66" cy="91"/>
              </a:xfrm>
              <a:custGeom>
                <a:avLst/>
                <a:gdLst>
                  <a:gd name="T0" fmla="*/ 87 w 87"/>
                  <a:gd name="T1" fmla="*/ 64 h 119"/>
                  <a:gd name="T2" fmla="*/ 17 w 87"/>
                  <a:gd name="T3" fmla="*/ 96 h 119"/>
                  <a:gd name="T4" fmla="*/ 14 w 87"/>
                  <a:gd name="T5" fmla="*/ 29 h 119"/>
                  <a:gd name="T6" fmla="*/ 21 w 87"/>
                  <a:gd name="T7" fmla="*/ 19 h 119"/>
                  <a:gd name="T8" fmla="*/ 64 w 87"/>
                  <a:gd name="T9" fmla="*/ 19 h 119"/>
                  <a:gd name="T10" fmla="*/ 87 w 87"/>
                  <a:gd name="T11" fmla="*/ 6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119">
                    <a:moveTo>
                      <a:pt x="87" y="64"/>
                    </a:moveTo>
                    <a:cubicBezTo>
                      <a:pt x="72" y="93"/>
                      <a:pt x="56" y="119"/>
                      <a:pt x="17" y="96"/>
                    </a:cubicBezTo>
                    <a:cubicBezTo>
                      <a:pt x="0" y="75"/>
                      <a:pt x="6" y="52"/>
                      <a:pt x="14" y="29"/>
                    </a:cubicBezTo>
                    <a:cubicBezTo>
                      <a:pt x="16" y="25"/>
                      <a:pt x="18" y="22"/>
                      <a:pt x="21" y="19"/>
                    </a:cubicBezTo>
                    <a:cubicBezTo>
                      <a:pt x="35" y="9"/>
                      <a:pt x="49" y="0"/>
                      <a:pt x="64" y="19"/>
                    </a:cubicBezTo>
                    <a:cubicBezTo>
                      <a:pt x="77" y="31"/>
                      <a:pt x="85" y="46"/>
                      <a:pt x="87" y="64"/>
                    </a:cubicBezTo>
                    <a:close/>
                  </a:path>
                </a:pathLst>
              </a:custGeom>
              <a:solidFill>
                <a:srgbClr val="DC4E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317"/>
              <p:cNvSpPr/>
              <p:nvPr/>
            </p:nvSpPr>
            <p:spPr bwMode="auto">
              <a:xfrm>
                <a:off x="6354" y="1692"/>
                <a:ext cx="72" cy="66"/>
              </a:xfrm>
              <a:custGeom>
                <a:avLst/>
                <a:gdLst>
                  <a:gd name="T0" fmla="*/ 83 w 95"/>
                  <a:gd name="T1" fmla="*/ 74 h 87"/>
                  <a:gd name="T2" fmla="*/ 45 w 95"/>
                  <a:gd name="T3" fmla="*/ 76 h 87"/>
                  <a:gd name="T4" fmla="*/ 0 w 95"/>
                  <a:gd name="T5" fmla="*/ 58 h 87"/>
                  <a:gd name="T6" fmla="*/ 60 w 95"/>
                  <a:gd name="T7" fmla="*/ 6 h 87"/>
                  <a:gd name="T8" fmla="*/ 84 w 95"/>
                  <a:gd name="T9" fmla="*/ 21 h 87"/>
                  <a:gd name="T10" fmla="*/ 83 w 95"/>
                  <a:gd name="T11" fmla="*/ 74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5" h="87">
                    <a:moveTo>
                      <a:pt x="83" y="74"/>
                    </a:moveTo>
                    <a:cubicBezTo>
                      <a:pt x="70" y="67"/>
                      <a:pt x="58" y="72"/>
                      <a:pt x="45" y="76"/>
                    </a:cubicBezTo>
                    <a:cubicBezTo>
                      <a:pt x="23" y="87"/>
                      <a:pt x="8" y="81"/>
                      <a:pt x="0" y="58"/>
                    </a:cubicBezTo>
                    <a:cubicBezTo>
                      <a:pt x="6" y="25"/>
                      <a:pt x="38" y="20"/>
                      <a:pt x="60" y="6"/>
                    </a:cubicBezTo>
                    <a:cubicBezTo>
                      <a:pt x="70" y="0"/>
                      <a:pt x="76" y="16"/>
                      <a:pt x="84" y="21"/>
                    </a:cubicBezTo>
                    <a:cubicBezTo>
                      <a:pt x="95" y="39"/>
                      <a:pt x="90" y="57"/>
                      <a:pt x="83" y="74"/>
                    </a:cubicBezTo>
                    <a:close/>
                  </a:path>
                </a:pathLst>
              </a:custGeom>
              <a:solidFill>
                <a:srgbClr val="E7AC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318"/>
              <p:cNvSpPr/>
              <p:nvPr/>
            </p:nvSpPr>
            <p:spPr bwMode="auto">
              <a:xfrm>
                <a:off x="6480" y="1838"/>
                <a:ext cx="66" cy="87"/>
              </a:xfrm>
              <a:custGeom>
                <a:avLst/>
                <a:gdLst>
                  <a:gd name="T0" fmla="*/ 2 w 87"/>
                  <a:gd name="T1" fmla="*/ 7 h 114"/>
                  <a:gd name="T2" fmla="*/ 47 w 87"/>
                  <a:gd name="T3" fmla="*/ 22 h 114"/>
                  <a:gd name="T4" fmla="*/ 65 w 87"/>
                  <a:gd name="T5" fmla="*/ 40 h 114"/>
                  <a:gd name="T6" fmla="*/ 74 w 87"/>
                  <a:gd name="T7" fmla="*/ 61 h 114"/>
                  <a:gd name="T8" fmla="*/ 87 w 87"/>
                  <a:gd name="T9" fmla="*/ 87 h 114"/>
                  <a:gd name="T10" fmla="*/ 81 w 87"/>
                  <a:gd name="T11" fmla="*/ 109 h 114"/>
                  <a:gd name="T12" fmla="*/ 59 w 87"/>
                  <a:gd name="T13" fmla="*/ 111 h 114"/>
                  <a:gd name="T14" fmla="*/ 27 w 87"/>
                  <a:gd name="T15" fmla="*/ 72 h 114"/>
                  <a:gd name="T16" fmla="*/ 2 w 87"/>
                  <a:gd name="T17" fmla="*/ 14 h 114"/>
                  <a:gd name="T18" fmla="*/ 2 w 87"/>
                  <a:gd name="T19" fmla="*/ 7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" h="114">
                    <a:moveTo>
                      <a:pt x="2" y="7"/>
                    </a:moveTo>
                    <a:cubicBezTo>
                      <a:pt x="21" y="0"/>
                      <a:pt x="32" y="18"/>
                      <a:pt x="47" y="22"/>
                    </a:cubicBezTo>
                    <a:cubicBezTo>
                      <a:pt x="53" y="28"/>
                      <a:pt x="59" y="34"/>
                      <a:pt x="65" y="40"/>
                    </a:cubicBezTo>
                    <a:cubicBezTo>
                      <a:pt x="68" y="47"/>
                      <a:pt x="71" y="54"/>
                      <a:pt x="74" y="61"/>
                    </a:cubicBezTo>
                    <a:cubicBezTo>
                      <a:pt x="80" y="69"/>
                      <a:pt x="86" y="76"/>
                      <a:pt x="87" y="87"/>
                    </a:cubicBezTo>
                    <a:cubicBezTo>
                      <a:pt x="87" y="95"/>
                      <a:pt x="86" y="103"/>
                      <a:pt x="81" y="109"/>
                    </a:cubicBezTo>
                    <a:cubicBezTo>
                      <a:pt x="74" y="114"/>
                      <a:pt x="66" y="114"/>
                      <a:pt x="59" y="111"/>
                    </a:cubicBezTo>
                    <a:cubicBezTo>
                      <a:pt x="50" y="96"/>
                      <a:pt x="41" y="84"/>
                      <a:pt x="27" y="72"/>
                    </a:cubicBezTo>
                    <a:cubicBezTo>
                      <a:pt x="11" y="59"/>
                      <a:pt x="0" y="38"/>
                      <a:pt x="2" y="14"/>
                    </a:cubicBezTo>
                    <a:cubicBezTo>
                      <a:pt x="2" y="12"/>
                      <a:pt x="2" y="10"/>
                      <a:pt x="2" y="7"/>
                    </a:cubicBezTo>
                    <a:close/>
                  </a:path>
                </a:pathLst>
              </a:custGeom>
              <a:solidFill>
                <a:srgbClr val="8051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319"/>
              <p:cNvSpPr/>
              <p:nvPr/>
            </p:nvSpPr>
            <p:spPr bwMode="auto">
              <a:xfrm>
                <a:off x="6604" y="1662"/>
                <a:ext cx="53" cy="81"/>
              </a:xfrm>
              <a:custGeom>
                <a:avLst/>
                <a:gdLst>
                  <a:gd name="T0" fmla="*/ 1 w 70"/>
                  <a:gd name="T1" fmla="*/ 107 h 107"/>
                  <a:gd name="T2" fmla="*/ 21 w 70"/>
                  <a:gd name="T3" fmla="*/ 66 h 107"/>
                  <a:gd name="T4" fmla="*/ 53 w 70"/>
                  <a:gd name="T5" fmla="*/ 0 h 107"/>
                  <a:gd name="T6" fmla="*/ 70 w 70"/>
                  <a:gd name="T7" fmla="*/ 54 h 107"/>
                  <a:gd name="T8" fmla="*/ 1 w 70"/>
                  <a:gd name="T9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07">
                    <a:moveTo>
                      <a:pt x="1" y="107"/>
                    </a:moveTo>
                    <a:cubicBezTo>
                      <a:pt x="0" y="90"/>
                      <a:pt x="2" y="76"/>
                      <a:pt x="21" y="66"/>
                    </a:cubicBezTo>
                    <a:cubicBezTo>
                      <a:pt x="44" y="53"/>
                      <a:pt x="42" y="25"/>
                      <a:pt x="53" y="0"/>
                    </a:cubicBezTo>
                    <a:cubicBezTo>
                      <a:pt x="69" y="17"/>
                      <a:pt x="58" y="40"/>
                      <a:pt x="70" y="54"/>
                    </a:cubicBezTo>
                    <a:cubicBezTo>
                      <a:pt x="44" y="68"/>
                      <a:pt x="32" y="100"/>
                      <a:pt x="1" y="107"/>
                    </a:cubicBezTo>
                    <a:close/>
                  </a:path>
                </a:pathLst>
              </a:custGeom>
              <a:solidFill>
                <a:srgbClr val="ECD1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320"/>
              <p:cNvSpPr/>
              <p:nvPr/>
            </p:nvSpPr>
            <p:spPr bwMode="auto">
              <a:xfrm>
                <a:off x="6344" y="1685"/>
                <a:ext cx="74" cy="49"/>
              </a:xfrm>
              <a:custGeom>
                <a:avLst/>
                <a:gdLst>
                  <a:gd name="T0" fmla="*/ 98 w 98"/>
                  <a:gd name="T1" fmla="*/ 31 h 65"/>
                  <a:gd name="T2" fmla="*/ 18 w 98"/>
                  <a:gd name="T3" fmla="*/ 64 h 65"/>
                  <a:gd name="T4" fmla="*/ 9 w 98"/>
                  <a:gd name="T5" fmla="*/ 64 h 65"/>
                  <a:gd name="T6" fmla="*/ 4 w 98"/>
                  <a:gd name="T7" fmla="*/ 48 h 65"/>
                  <a:gd name="T8" fmla="*/ 96 w 98"/>
                  <a:gd name="T9" fmla="*/ 17 h 65"/>
                  <a:gd name="T10" fmla="*/ 98 w 98"/>
                  <a:gd name="T11" fmla="*/ 3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65">
                    <a:moveTo>
                      <a:pt x="98" y="31"/>
                    </a:moveTo>
                    <a:cubicBezTo>
                      <a:pt x="61" y="17"/>
                      <a:pt x="42" y="47"/>
                      <a:pt x="18" y="64"/>
                    </a:cubicBezTo>
                    <a:cubicBezTo>
                      <a:pt x="15" y="65"/>
                      <a:pt x="12" y="65"/>
                      <a:pt x="9" y="64"/>
                    </a:cubicBezTo>
                    <a:cubicBezTo>
                      <a:pt x="4" y="60"/>
                      <a:pt x="0" y="55"/>
                      <a:pt x="4" y="48"/>
                    </a:cubicBezTo>
                    <a:cubicBezTo>
                      <a:pt x="31" y="9"/>
                      <a:pt x="56" y="0"/>
                      <a:pt x="96" y="17"/>
                    </a:cubicBezTo>
                    <a:cubicBezTo>
                      <a:pt x="97" y="22"/>
                      <a:pt x="97" y="27"/>
                      <a:pt x="98" y="31"/>
                    </a:cubicBezTo>
                    <a:close/>
                  </a:path>
                </a:pathLst>
              </a:custGeom>
              <a:solidFill>
                <a:srgbClr val="BC9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321"/>
              <p:cNvSpPr/>
              <p:nvPr/>
            </p:nvSpPr>
            <p:spPr bwMode="auto">
              <a:xfrm>
                <a:off x="6836" y="1485"/>
                <a:ext cx="74" cy="83"/>
              </a:xfrm>
              <a:custGeom>
                <a:avLst/>
                <a:gdLst>
                  <a:gd name="T0" fmla="*/ 4 w 97"/>
                  <a:gd name="T1" fmla="*/ 63 h 110"/>
                  <a:gd name="T2" fmla="*/ 9 w 97"/>
                  <a:gd name="T3" fmla="*/ 26 h 110"/>
                  <a:gd name="T4" fmla="*/ 12 w 97"/>
                  <a:gd name="T5" fmla="*/ 3 h 110"/>
                  <a:gd name="T6" fmla="*/ 32 w 97"/>
                  <a:gd name="T7" fmla="*/ 10 h 110"/>
                  <a:gd name="T8" fmla="*/ 97 w 97"/>
                  <a:gd name="T9" fmla="*/ 70 h 110"/>
                  <a:gd name="T10" fmla="*/ 89 w 97"/>
                  <a:gd name="T11" fmla="*/ 71 h 110"/>
                  <a:gd name="T12" fmla="*/ 50 w 97"/>
                  <a:gd name="T13" fmla="*/ 101 h 110"/>
                  <a:gd name="T14" fmla="*/ 19 w 97"/>
                  <a:gd name="T15" fmla="*/ 109 h 110"/>
                  <a:gd name="T16" fmla="*/ 12 w 97"/>
                  <a:gd name="T17" fmla="*/ 89 h 110"/>
                  <a:gd name="T18" fmla="*/ 4 w 97"/>
                  <a:gd name="T19" fmla="*/ 63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7" h="110">
                    <a:moveTo>
                      <a:pt x="4" y="63"/>
                    </a:moveTo>
                    <a:cubicBezTo>
                      <a:pt x="3" y="50"/>
                      <a:pt x="15" y="40"/>
                      <a:pt x="9" y="26"/>
                    </a:cubicBezTo>
                    <a:cubicBezTo>
                      <a:pt x="5" y="18"/>
                      <a:pt x="0" y="9"/>
                      <a:pt x="12" y="3"/>
                    </a:cubicBezTo>
                    <a:cubicBezTo>
                      <a:pt x="20" y="0"/>
                      <a:pt x="26" y="6"/>
                      <a:pt x="32" y="10"/>
                    </a:cubicBezTo>
                    <a:cubicBezTo>
                      <a:pt x="56" y="27"/>
                      <a:pt x="92" y="32"/>
                      <a:pt x="97" y="70"/>
                    </a:cubicBezTo>
                    <a:cubicBezTo>
                      <a:pt x="94" y="70"/>
                      <a:pt x="91" y="71"/>
                      <a:pt x="89" y="71"/>
                    </a:cubicBezTo>
                    <a:cubicBezTo>
                      <a:pt x="84" y="91"/>
                      <a:pt x="71" y="101"/>
                      <a:pt x="50" y="101"/>
                    </a:cubicBezTo>
                    <a:cubicBezTo>
                      <a:pt x="40" y="107"/>
                      <a:pt x="30" y="110"/>
                      <a:pt x="19" y="109"/>
                    </a:cubicBezTo>
                    <a:cubicBezTo>
                      <a:pt x="4" y="107"/>
                      <a:pt x="4" y="100"/>
                      <a:pt x="12" y="89"/>
                    </a:cubicBezTo>
                    <a:cubicBezTo>
                      <a:pt x="21" y="77"/>
                      <a:pt x="24" y="66"/>
                      <a:pt x="4" y="63"/>
                    </a:cubicBezTo>
                    <a:close/>
                  </a:path>
                </a:pathLst>
              </a:custGeom>
              <a:solidFill>
                <a:srgbClr val="F2B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322"/>
              <p:cNvSpPr/>
              <p:nvPr/>
            </p:nvSpPr>
            <p:spPr bwMode="auto">
              <a:xfrm>
                <a:off x="6781" y="1493"/>
                <a:ext cx="46" cy="75"/>
              </a:xfrm>
              <a:custGeom>
                <a:avLst/>
                <a:gdLst>
                  <a:gd name="T0" fmla="*/ 6 w 60"/>
                  <a:gd name="T1" fmla="*/ 98 h 98"/>
                  <a:gd name="T2" fmla="*/ 3 w 60"/>
                  <a:gd name="T3" fmla="*/ 23 h 98"/>
                  <a:gd name="T4" fmla="*/ 12 w 60"/>
                  <a:gd name="T5" fmla="*/ 1 h 98"/>
                  <a:gd name="T6" fmla="*/ 24 w 60"/>
                  <a:gd name="T7" fmla="*/ 17 h 98"/>
                  <a:gd name="T8" fmla="*/ 60 w 60"/>
                  <a:gd name="T9" fmla="*/ 83 h 98"/>
                  <a:gd name="T10" fmla="*/ 6 w 60"/>
                  <a:gd name="T11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98">
                    <a:moveTo>
                      <a:pt x="6" y="98"/>
                    </a:moveTo>
                    <a:cubicBezTo>
                      <a:pt x="5" y="73"/>
                      <a:pt x="10" y="47"/>
                      <a:pt x="3" y="23"/>
                    </a:cubicBezTo>
                    <a:cubicBezTo>
                      <a:pt x="0" y="12"/>
                      <a:pt x="1" y="3"/>
                      <a:pt x="12" y="1"/>
                    </a:cubicBezTo>
                    <a:cubicBezTo>
                      <a:pt x="22" y="0"/>
                      <a:pt x="21" y="11"/>
                      <a:pt x="24" y="17"/>
                    </a:cubicBezTo>
                    <a:cubicBezTo>
                      <a:pt x="34" y="40"/>
                      <a:pt x="29" y="72"/>
                      <a:pt x="60" y="83"/>
                    </a:cubicBezTo>
                    <a:cubicBezTo>
                      <a:pt x="44" y="93"/>
                      <a:pt x="25" y="96"/>
                      <a:pt x="6" y="98"/>
                    </a:cubicBezTo>
                    <a:close/>
                  </a:path>
                </a:pathLst>
              </a:custGeom>
              <a:solidFill>
                <a:srgbClr val="F2B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323"/>
              <p:cNvSpPr/>
              <p:nvPr/>
            </p:nvSpPr>
            <p:spPr bwMode="auto">
              <a:xfrm>
                <a:off x="6659" y="1358"/>
                <a:ext cx="189" cy="142"/>
              </a:xfrm>
              <a:custGeom>
                <a:avLst/>
                <a:gdLst>
                  <a:gd name="T0" fmla="*/ 152 w 249"/>
                  <a:gd name="T1" fmla="*/ 168 h 187"/>
                  <a:gd name="T2" fmla="*/ 144 w 249"/>
                  <a:gd name="T3" fmla="*/ 176 h 187"/>
                  <a:gd name="T4" fmla="*/ 117 w 249"/>
                  <a:gd name="T5" fmla="*/ 171 h 187"/>
                  <a:gd name="T6" fmla="*/ 88 w 249"/>
                  <a:gd name="T7" fmla="*/ 163 h 187"/>
                  <a:gd name="T8" fmla="*/ 66 w 249"/>
                  <a:gd name="T9" fmla="*/ 153 h 187"/>
                  <a:gd name="T10" fmla="*/ 40 w 249"/>
                  <a:gd name="T11" fmla="*/ 184 h 187"/>
                  <a:gd name="T12" fmla="*/ 5 w 249"/>
                  <a:gd name="T13" fmla="*/ 145 h 187"/>
                  <a:gd name="T14" fmla="*/ 9 w 249"/>
                  <a:gd name="T15" fmla="*/ 121 h 187"/>
                  <a:gd name="T16" fmla="*/ 55 w 249"/>
                  <a:gd name="T17" fmla="*/ 99 h 187"/>
                  <a:gd name="T18" fmla="*/ 71 w 249"/>
                  <a:gd name="T19" fmla="*/ 113 h 187"/>
                  <a:gd name="T20" fmla="*/ 119 w 249"/>
                  <a:gd name="T21" fmla="*/ 82 h 187"/>
                  <a:gd name="T22" fmla="*/ 132 w 249"/>
                  <a:gd name="T23" fmla="*/ 32 h 187"/>
                  <a:gd name="T24" fmla="*/ 176 w 249"/>
                  <a:gd name="T25" fmla="*/ 21 h 187"/>
                  <a:gd name="T26" fmla="*/ 246 w 249"/>
                  <a:gd name="T27" fmla="*/ 87 h 187"/>
                  <a:gd name="T28" fmla="*/ 189 w 249"/>
                  <a:gd name="T29" fmla="*/ 142 h 187"/>
                  <a:gd name="T30" fmla="*/ 152 w 249"/>
                  <a:gd name="T31" fmla="*/ 168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9" h="187">
                    <a:moveTo>
                      <a:pt x="152" y="168"/>
                    </a:moveTo>
                    <a:cubicBezTo>
                      <a:pt x="149" y="171"/>
                      <a:pt x="147" y="173"/>
                      <a:pt x="144" y="176"/>
                    </a:cubicBezTo>
                    <a:cubicBezTo>
                      <a:pt x="136" y="166"/>
                      <a:pt x="126" y="166"/>
                      <a:pt x="117" y="171"/>
                    </a:cubicBezTo>
                    <a:cubicBezTo>
                      <a:pt x="103" y="181"/>
                      <a:pt x="92" y="187"/>
                      <a:pt x="88" y="163"/>
                    </a:cubicBezTo>
                    <a:cubicBezTo>
                      <a:pt x="86" y="151"/>
                      <a:pt x="75" y="153"/>
                      <a:pt x="66" y="153"/>
                    </a:cubicBezTo>
                    <a:cubicBezTo>
                      <a:pt x="45" y="153"/>
                      <a:pt x="46" y="172"/>
                      <a:pt x="40" y="184"/>
                    </a:cubicBezTo>
                    <a:cubicBezTo>
                      <a:pt x="27" y="171"/>
                      <a:pt x="36" y="141"/>
                      <a:pt x="5" y="145"/>
                    </a:cubicBezTo>
                    <a:cubicBezTo>
                      <a:pt x="0" y="136"/>
                      <a:pt x="5" y="128"/>
                      <a:pt x="9" y="121"/>
                    </a:cubicBezTo>
                    <a:cubicBezTo>
                      <a:pt x="25" y="114"/>
                      <a:pt x="30" y="87"/>
                      <a:pt x="55" y="99"/>
                    </a:cubicBezTo>
                    <a:cubicBezTo>
                      <a:pt x="61" y="102"/>
                      <a:pt x="52" y="123"/>
                      <a:pt x="71" y="113"/>
                    </a:cubicBezTo>
                    <a:cubicBezTo>
                      <a:pt x="87" y="103"/>
                      <a:pt x="111" y="105"/>
                      <a:pt x="119" y="82"/>
                    </a:cubicBezTo>
                    <a:cubicBezTo>
                      <a:pt x="122" y="65"/>
                      <a:pt x="149" y="54"/>
                      <a:pt x="132" y="32"/>
                    </a:cubicBezTo>
                    <a:cubicBezTo>
                      <a:pt x="149" y="6"/>
                      <a:pt x="168" y="0"/>
                      <a:pt x="176" y="21"/>
                    </a:cubicBezTo>
                    <a:cubicBezTo>
                      <a:pt x="190" y="55"/>
                      <a:pt x="218" y="70"/>
                      <a:pt x="246" y="87"/>
                    </a:cubicBezTo>
                    <a:cubicBezTo>
                      <a:pt x="249" y="120"/>
                      <a:pt x="229" y="143"/>
                      <a:pt x="189" y="142"/>
                    </a:cubicBezTo>
                    <a:cubicBezTo>
                      <a:pt x="166" y="141"/>
                      <a:pt x="159" y="151"/>
                      <a:pt x="152" y="168"/>
                    </a:cubicBezTo>
                    <a:close/>
                  </a:path>
                </a:pathLst>
              </a:custGeom>
              <a:solidFill>
                <a:srgbClr val="C475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324"/>
              <p:cNvSpPr/>
              <p:nvPr/>
            </p:nvSpPr>
            <p:spPr bwMode="auto">
              <a:xfrm>
                <a:off x="6604" y="1408"/>
                <a:ext cx="65" cy="66"/>
              </a:xfrm>
              <a:custGeom>
                <a:avLst/>
                <a:gdLst>
                  <a:gd name="T0" fmla="*/ 85 w 85"/>
                  <a:gd name="T1" fmla="*/ 56 h 87"/>
                  <a:gd name="T2" fmla="*/ 77 w 85"/>
                  <a:gd name="T3" fmla="*/ 79 h 87"/>
                  <a:gd name="T4" fmla="*/ 16 w 85"/>
                  <a:gd name="T5" fmla="*/ 63 h 87"/>
                  <a:gd name="T6" fmla="*/ 0 w 85"/>
                  <a:gd name="T7" fmla="*/ 25 h 87"/>
                  <a:gd name="T8" fmla="*/ 0 w 85"/>
                  <a:gd name="T9" fmla="*/ 2 h 87"/>
                  <a:gd name="T10" fmla="*/ 13 w 85"/>
                  <a:gd name="T11" fmla="*/ 6 h 87"/>
                  <a:gd name="T12" fmla="*/ 63 w 85"/>
                  <a:gd name="T13" fmla="*/ 38 h 87"/>
                  <a:gd name="T14" fmla="*/ 85 w 85"/>
                  <a:gd name="T15" fmla="*/ 5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5" h="87">
                    <a:moveTo>
                      <a:pt x="85" y="56"/>
                    </a:moveTo>
                    <a:cubicBezTo>
                      <a:pt x="82" y="64"/>
                      <a:pt x="80" y="72"/>
                      <a:pt x="77" y="79"/>
                    </a:cubicBezTo>
                    <a:cubicBezTo>
                      <a:pt x="54" y="87"/>
                      <a:pt x="32" y="83"/>
                      <a:pt x="16" y="63"/>
                    </a:cubicBezTo>
                    <a:cubicBezTo>
                      <a:pt x="8" y="52"/>
                      <a:pt x="5" y="38"/>
                      <a:pt x="0" y="25"/>
                    </a:cubicBezTo>
                    <a:cubicBezTo>
                      <a:pt x="0" y="17"/>
                      <a:pt x="0" y="10"/>
                      <a:pt x="0" y="2"/>
                    </a:cubicBezTo>
                    <a:cubicBezTo>
                      <a:pt x="6" y="0"/>
                      <a:pt x="10" y="2"/>
                      <a:pt x="13" y="6"/>
                    </a:cubicBezTo>
                    <a:cubicBezTo>
                      <a:pt x="25" y="24"/>
                      <a:pt x="37" y="41"/>
                      <a:pt x="63" y="38"/>
                    </a:cubicBezTo>
                    <a:cubicBezTo>
                      <a:pt x="73" y="37"/>
                      <a:pt x="82" y="45"/>
                      <a:pt x="85" y="56"/>
                    </a:cubicBezTo>
                    <a:close/>
                  </a:path>
                </a:pathLst>
              </a:custGeom>
              <a:solidFill>
                <a:srgbClr val="C071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325"/>
              <p:cNvSpPr/>
              <p:nvPr/>
            </p:nvSpPr>
            <p:spPr bwMode="auto">
              <a:xfrm>
                <a:off x="6566" y="1222"/>
                <a:ext cx="148" cy="231"/>
              </a:xfrm>
              <a:custGeom>
                <a:avLst/>
                <a:gdLst>
                  <a:gd name="T0" fmla="*/ 135 w 194"/>
                  <a:gd name="T1" fmla="*/ 300 h 303"/>
                  <a:gd name="T2" fmla="*/ 92 w 194"/>
                  <a:gd name="T3" fmla="*/ 295 h 303"/>
                  <a:gd name="T4" fmla="*/ 73 w 194"/>
                  <a:gd name="T5" fmla="*/ 283 h 303"/>
                  <a:gd name="T6" fmla="*/ 50 w 194"/>
                  <a:gd name="T7" fmla="*/ 246 h 303"/>
                  <a:gd name="T8" fmla="*/ 32 w 194"/>
                  <a:gd name="T9" fmla="*/ 196 h 303"/>
                  <a:gd name="T10" fmla="*/ 12 w 194"/>
                  <a:gd name="T11" fmla="*/ 130 h 303"/>
                  <a:gd name="T12" fmla="*/ 19 w 194"/>
                  <a:gd name="T13" fmla="*/ 100 h 303"/>
                  <a:gd name="T14" fmla="*/ 30 w 194"/>
                  <a:gd name="T15" fmla="*/ 81 h 303"/>
                  <a:gd name="T16" fmla="*/ 47 w 194"/>
                  <a:gd name="T17" fmla="*/ 69 h 303"/>
                  <a:gd name="T18" fmla="*/ 4 w 194"/>
                  <a:gd name="T19" fmla="*/ 59 h 303"/>
                  <a:gd name="T20" fmla="*/ 34 w 194"/>
                  <a:gd name="T21" fmla="*/ 22 h 303"/>
                  <a:gd name="T22" fmla="*/ 58 w 194"/>
                  <a:gd name="T23" fmla="*/ 16 h 303"/>
                  <a:gd name="T24" fmla="*/ 90 w 194"/>
                  <a:gd name="T25" fmla="*/ 42 h 303"/>
                  <a:gd name="T26" fmla="*/ 96 w 194"/>
                  <a:gd name="T27" fmla="*/ 73 h 303"/>
                  <a:gd name="T28" fmla="*/ 108 w 194"/>
                  <a:gd name="T29" fmla="*/ 87 h 303"/>
                  <a:gd name="T30" fmla="*/ 108 w 194"/>
                  <a:gd name="T31" fmla="*/ 113 h 303"/>
                  <a:gd name="T32" fmla="*/ 75 w 194"/>
                  <a:gd name="T33" fmla="*/ 153 h 303"/>
                  <a:gd name="T34" fmla="*/ 126 w 194"/>
                  <a:gd name="T35" fmla="*/ 150 h 303"/>
                  <a:gd name="T36" fmla="*/ 168 w 194"/>
                  <a:gd name="T37" fmla="*/ 134 h 303"/>
                  <a:gd name="T38" fmla="*/ 179 w 194"/>
                  <a:gd name="T39" fmla="*/ 157 h 303"/>
                  <a:gd name="T40" fmla="*/ 164 w 194"/>
                  <a:gd name="T41" fmla="*/ 181 h 303"/>
                  <a:gd name="T42" fmla="*/ 138 w 194"/>
                  <a:gd name="T43" fmla="*/ 199 h 303"/>
                  <a:gd name="T44" fmla="*/ 107 w 194"/>
                  <a:gd name="T45" fmla="*/ 209 h 303"/>
                  <a:gd name="T46" fmla="*/ 149 w 194"/>
                  <a:gd name="T47" fmla="*/ 245 h 303"/>
                  <a:gd name="T48" fmla="*/ 182 w 194"/>
                  <a:gd name="T49" fmla="*/ 253 h 303"/>
                  <a:gd name="T50" fmla="*/ 191 w 194"/>
                  <a:gd name="T51" fmla="*/ 272 h 303"/>
                  <a:gd name="T52" fmla="*/ 174 w 194"/>
                  <a:gd name="T53" fmla="*/ 277 h 303"/>
                  <a:gd name="T54" fmla="*/ 135 w 194"/>
                  <a:gd name="T55" fmla="*/ 300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94" h="303">
                    <a:moveTo>
                      <a:pt x="135" y="300"/>
                    </a:moveTo>
                    <a:cubicBezTo>
                      <a:pt x="121" y="296"/>
                      <a:pt x="110" y="278"/>
                      <a:pt x="92" y="295"/>
                    </a:cubicBezTo>
                    <a:cubicBezTo>
                      <a:pt x="83" y="303"/>
                      <a:pt x="78" y="290"/>
                      <a:pt x="73" y="283"/>
                    </a:cubicBezTo>
                    <a:cubicBezTo>
                      <a:pt x="66" y="270"/>
                      <a:pt x="58" y="258"/>
                      <a:pt x="50" y="246"/>
                    </a:cubicBezTo>
                    <a:cubicBezTo>
                      <a:pt x="21" y="238"/>
                      <a:pt x="29" y="210"/>
                      <a:pt x="32" y="196"/>
                    </a:cubicBezTo>
                    <a:cubicBezTo>
                      <a:pt x="38" y="168"/>
                      <a:pt x="19" y="151"/>
                      <a:pt x="12" y="130"/>
                    </a:cubicBezTo>
                    <a:cubicBezTo>
                      <a:pt x="14" y="120"/>
                      <a:pt x="16" y="110"/>
                      <a:pt x="19" y="100"/>
                    </a:cubicBezTo>
                    <a:cubicBezTo>
                      <a:pt x="19" y="92"/>
                      <a:pt x="25" y="87"/>
                      <a:pt x="30" y="81"/>
                    </a:cubicBezTo>
                    <a:cubicBezTo>
                      <a:pt x="35" y="76"/>
                      <a:pt x="45" y="78"/>
                      <a:pt x="47" y="69"/>
                    </a:cubicBezTo>
                    <a:cubicBezTo>
                      <a:pt x="34" y="61"/>
                      <a:pt x="16" y="74"/>
                      <a:pt x="4" y="59"/>
                    </a:cubicBezTo>
                    <a:cubicBezTo>
                      <a:pt x="0" y="35"/>
                      <a:pt x="34" y="42"/>
                      <a:pt x="34" y="22"/>
                    </a:cubicBezTo>
                    <a:cubicBezTo>
                      <a:pt x="37" y="0"/>
                      <a:pt x="48" y="12"/>
                      <a:pt x="58" y="16"/>
                    </a:cubicBezTo>
                    <a:cubicBezTo>
                      <a:pt x="68" y="25"/>
                      <a:pt x="78" y="35"/>
                      <a:pt x="90" y="42"/>
                    </a:cubicBezTo>
                    <a:cubicBezTo>
                      <a:pt x="101" y="51"/>
                      <a:pt x="102" y="62"/>
                      <a:pt x="96" y="73"/>
                    </a:cubicBezTo>
                    <a:cubicBezTo>
                      <a:pt x="87" y="90"/>
                      <a:pt x="109" y="78"/>
                      <a:pt x="108" y="87"/>
                    </a:cubicBezTo>
                    <a:cubicBezTo>
                      <a:pt x="113" y="96"/>
                      <a:pt x="113" y="104"/>
                      <a:pt x="108" y="113"/>
                    </a:cubicBezTo>
                    <a:cubicBezTo>
                      <a:pt x="98" y="128"/>
                      <a:pt x="66" y="134"/>
                      <a:pt x="75" y="153"/>
                    </a:cubicBezTo>
                    <a:cubicBezTo>
                      <a:pt x="84" y="172"/>
                      <a:pt x="108" y="148"/>
                      <a:pt x="126" y="150"/>
                    </a:cubicBezTo>
                    <a:cubicBezTo>
                      <a:pt x="142" y="152"/>
                      <a:pt x="151" y="133"/>
                      <a:pt x="168" y="134"/>
                    </a:cubicBezTo>
                    <a:cubicBezTo>
                      <a:pt x="179" y="138"/>
                      <a:pt x="180" y="147"/>
                      <a:pt x="179" y="157"/>
                    </a:cubicBezTo>
                    <a:cubicBezTo>
                      <a:pt x="175" y="166"/>
                      <a:pt x="169" y="173"/>
                      <a:pt x="164" y="181"/>
                    </a:cubicBezTo>
                    <a:cubicBezTo>
                      <a:pt x="158" y="191"/>
                      <a:pt x="150" y="198"/>
                      <a:pt x="138" y="199"/>
                    </a:cubicBezTo>
                    <a:cubicBezTo>
                      <a:pt x="128" y="205"/>
                      <a:pt x="112" y="187"/>
                      <a:pt x="107" y="209"/>
                    </a:cubicBezTo>
                    <a:cubicBezTo>
                      <a:pt x="112" y="231"/>
                      <a:pt x="127" y="243"/>
                      <a:pt x="149" y="245"/>
                    </a:cubicBezTo>
                    <a:cubicBezTo>
                      <a:pt x="161" y="247"/>
                      <a:pt x="172" y="247"/>
                      <a:pt x="182" y="253"/>
                    </a:cubicBezTo>
                    <a:cubicBezTo>
                      <a:pt x="189" y="257"/>
                      <a:pt x="194" y="264"/>
                      <a:pt x="191" y="272"/>
                    </a:cubicBezTo>
                    <a:cubicBezTo>
                      <a:pt x="188" y="281"/>
                      <a:pt x="182" y="283"/>
                      <a:pt x="174" y="277"/>
                    </a:cubicBezTo>
                    <a:cubicBezTo>
                      <a:pt x="156" y="276"/>
                      <a:pt x="154" y="302"/>
                      <a:pt x="135" y="300"/>
                    </a:cubicBezTo>
                    <a:close/>
                  </a:path>
                </a:pathLst>
              </a:custGeom>
              <a:solidFill>
                <a:srgbClr val="A34A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326"/>
              <p:cNvSpPr/>
              <p:nvPr/>
            </p:nvSpPr>
            <p:spPr bwMode="auto">
              <a:xfrm>
                <a:off x="6559" y="1253"/>
                <a:ext cx="57" cy="45"/>
              </a:xfrm>
              <a:custGeom>
                <a:avLst/>
                <a:gdLst>
                  <a:gd name="T0" fmla="*/ 14 w 75"/>
                  <a:gd name="T1" fmla="*/ 19 h 60"/>
                  <a:gd name="T2" fmla="*/ 69 w 75"/>
                  <a:gd name="T3" fmla="*/ 26 h 60"/>
                  <a:gd name="T4" fmla="*/ 73 w 75"/>
                  <a:gd name="T5" fmla="*/ 43 h 60"/>
                  <a:gd name="T6" fmla="*/ 59 w 75"/>
                  <a:gd name="T7" fmla="*/ 43 h 60"/>
                  <a:gd name="T8" fmla="*/ 29 w 75"/>
                  <a:gd name="T9" fmla="*/ 60 h 60"/>
                  <a:gd name="T10" fmla="*/ 14 w 75"/>
                  <a:gd name="T11" fmla="*/ 1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60">
                    <a:moveTo>
                      <a:pt x="14" y="19"/>
                    </a:moveTo>
                    <a:cubicBezTo>
                      <a:pt x="32" y="24"/>
                      <a:pt x="53" y="0"/>
                      <a:pt x="69" y="26"/>
                    </a:cubicBezTo>
                    <a:cubicBezTo>
                      <a:pt x="72" y="31"/>
                      <a:pt x="75" y="38"/>
                      <a:pt x="73" y="43"/>
                    </a:cubicBezTo>
                    <a:cubicBezTo>
                      <a:pt x="70" y="53"/>
                      <a:pt x="65" y="45"/>
                      <a:pt x="59" y="43"/>
                    </a:cubicBezTo>
                    <a:cubicBezTo>
                      <a:pt x="44" y="39"/>
                      <a:pt x="40" y="56"/>
                      <a:pt x="29" y="60"/>
                    </a:cubicBezTo>
                    <a:cubicBezTo>
                      <a:pt x="0" y="55"/>
                      <a:pt x="12" y="35"/>
                      <a:pt x="14" y="19"/>
                    </a:cubicBezTo>
                    <a:close/>
                  </a:path>
                </a:pathLst>
              </a:custGeom>
              <a:solidFill>
                <a:srgbClr val="572C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327"/>
              <p:cNvSpPr/>
              <p:nvPr/>
            </p:nvSpPr>
            <p:spPr bwMode="auto">
              <a:xfrm>
                <a:off x="6586" y="1203"/>
                <a:ext cx="32" cy="38"/>
              </a:xfrm>
              <a:custGeom>
                <a:avLst/>
                <a:gdLst>
                  <a:gd name="T0" fmla="*/ 32 w 42"/>
                  <a:gd name="T1" fmla="*/ 48 h 50"/>
                  <a:gd name="T2" fmla="*/ 8 w 42"/>
                  <a:gd name="T3" fmla="*/ 48 h 50"/>
                  <a:gd name="T4" fmla="*/ 0 w 42"/>
                  <a:gd name="T5" fmla="*/ 41 h 50"/>
                  <a:gd name="T6" fmla="*/ 1 w 42"/>
                  <a:gd name="T7" fmla="*/ 25 h 50"/>
                  <a:gd name="T8" fmla="*/ 42 w 42"/>
                  <a:gd name="T9" fmla="*/ 39 h 50"/>
                  <a:gd name="T10" fmla="*/ 32 w 42"/>
                  <a:gd name="T11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50">
                    <a:moveTo>
                      <a:pt x="32" y="48"/>
                    </a:moveTo>
                    <a:cubicBezTo>
                      <a:pt x="24" y="46"/>
                      <a:pt x="16" y="38"/>
                      <a:pt x="8" y="48"/>
                    </a:cubicBezTo>
                    <a:cubicBezTo>
                      <a:pt x="5" y="46"/>
                      <a:pt x="3" y="43"/>
                      <a:pt x="0" y="41"/>
                    </a:cubicBezTo>
                    <a:cubicBezTo>
                      <a:pt x="0" y="36"/>
                      <a:pt x="0" y="31"/>
                      <a:pt x="1" y="25"/>
                    </a:cubicBezTo>
                    <a:cubicBezTo>
                      <a:pt x="13" y="35"/>
                      <a:pt x="39" y="0"/>
                      <a:pt x="42" y="39"/>
                    </a:cubicBezTo>
                    <a:cubicBezTo>
                      <a:pt x="42" y="46"/>
                      <a:pt x="39" y="50"/>
                      <a:pt x="32" y="48"/>
                    </a:cubicBezTo>
                    <a:close/>
                  </a:path>
                </a:pathLst>
              </a:custGeom>
              <a:solidFill>
                <a:srgbClr val="E3C5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328"/>
              <p:cNvSpPr/>
              <p:nvPr/>
            </p:nvSpPr>
            <p:spPr bwMode="auto">
              <a:xfrm>
                <a:off x="6556" y="1206"/>
                <a:ext cx="31" cy="24"/>
              </a:xfrm>
              <a:custGeom>
                <a:avLst/>
                <a:gdLst>
                  <a:gd name="T0" fmla="*/ 26 w 41"/>
                  <a:gd name="T1" fmla="*/ 4 h 31"/>
                  <a:gd name="T2" fmla="*/ 41 w 41"/>
                  <a:gd name="T3" fmla="*/ 19 h 31"/>
                  <a:gd name="T4" fmla="*/ 0 w 41"/>
                  <a:gd name="T5" fmla="*/ 16 h 31"/>
                  <a:gd name="T6" fmla="*/ 26 w 41"/>
                  <a:gd name="T7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31">
                    <a:moveTo>
                      <a:pt x="26" y="4"/>
                    </a:moveTo>
                    <a:cubicBezTo>
                      <a:pt x="31" y="9"/>
                      <a:pt x="36" y="14"/>
                      <a:pt x="41" y="19"/>
                    </a:cubicBezTo>
                    <a:cubicBezTo>
                      <a:pt x="26" y="31"/>
                      <a:pt x="13" y="22"/>
                      <a:pt x="0" y="16"/>
                    </a:cubicBezTo>
                    <a:cubicBezTo>
                      <a:pt x="3" y="0"/>
                      <a:pt x="22" y="19"/>
                      <a:pt x="26" y="4"/>
                    </a:cubicBezTo>
                    <a:close/>
                  </a:path>
                </a:pathLst>
              </a:custGeom>
              <a:solidFill>
                <a:srgbClr val="DAA2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329"/>
              <p:cNvSpPr/>
              <p:nvPr/>
            </p:nvSpPr>
            <p:spPr bwMode="auto">
              <a:xfrm>
                <a:off x="6874" y="1539"/>
                <a:ext cx="47" cy="44"/>
              </a:xfrm>
              <a:custGeom>
                <a:avLst/>
                <a:gdLst>
                  <a:gd name="T0" fmla="*/ 0 w 61"/>
                  <a:gd name="T1" fmla="*/ 30 h 58"/>
                  <a:gd name="T2" fmla="*/ 39 w 61"/>
                  <a:gd name="T3" fmla="*/ 0 h 58"/>
                  <a:gd name="T4" fmla="*/ 43 w 61"/>
                  <a:gd name="T5" fmla="*/ 35 h 58"/>
                  <a:gd name="T6" fmla="*/ 0 w 61"/>
                  <a:gd name="T7" fmla="*/ 3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58">
                    <a:moveTo>
                      <a:pt x="0" y="30"/>
                    </a:moveTo>
                    <a:cubicBezTo>
                      <a:pt x="13" y="20"/>
                      <a:pt x="26" y="10"/>
                      <a:pt x="39" y="0"/>
                    </a:cubicBezTo>
                    <a:cubicBezTo>
                      <a:pt x="54" y="10"/>
                      <a:pt x="61" y="21"/>
                      <a:pt x="43" y="35"/>
                    </a:cubicBezTo>
                    <a:cubicBezTo>
                      <a:pt x="28" y="48"/>
                      <a:pt x="11" y="58"/>
                      <a:pt x="0" y="30"/>
                    </a:cubicBezTo>
                    <a:close/>
                  </a:path>
                </a:pathLst>
              </a:custGeom>
              <a:solidFill>
                <a:srgbClr val="F5DD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330"/>
              <p:cNvSpPr/>
              <p:nvPr/>
            </p:nvSpPr>
            <p:spPr bwMode="auto">
              <a:xfrm>
                <a:off x="6762" y="1415"/>
                <a:ext cx="118" cy="71"/>
              </a:xfrm>
              <a:custGeom>
                <a:avLst/>
                <a:gdLst>
                  <a:gd name="T0" fmla="*/ 17 w 156"/>
                  <a:gd name="T1" fmla="*/ 93 h 94"/>
                  <a:gd name="T2" fmla="*/ 47 w 156"/>
                  <a:gd name="T3" fmla="*/ 60 h 94"/>
                  <a:gd name="T4" fmla="*/ 109 w 156"/>
                  <a:gd name="T5" fmla="*/ 15 h 94"/>
                  <a:gd name="T6" fmla="*/ 133 w 156"/>
                  <a:gd name="T7" fmla="*/ 8 h 94"/>
                  <a:gd name="T8" fmla="*/ 156 w 156"/>
                  <a:gd name="T9" fmla="*/ 23 h 94"/>
                  <a:gd name="T10" fmla="*/ 156 w 156"/>
                  <a:gd name="T11" fmla="*/ 31 h 94"/>
                  <a:gd name="T12" fmla="*/ 91 w 156"/>
                  <a:gd name="T13" fmla="*/ 86 h 94"/>
                  <a:gd name="T14" fmla="*/ 17 w 156"/>
                  <a:gd name="T15" fmla="*/ 93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6" h="94">
                    <a:moveTo>
                      <a:pt x="17" y="93"/>
                    </a:moveTo>
                    <a:cubicBezTo>
                      <a:pt x="14" y="71"/>
                      <a:pt x="0" y="41"/>
                      <a:pt x="47" y="60"/>
                    </a:cubicBezTo>
                    <a:cubicBezTo>
                      <a:pt x="71" y="69"/>
                      <a:pt x="102" y="43"/>
                      <a:pt x="109" y="15"/>
                    </a:cubicBezTo>
                    <a:cubicBezTo>
                      <a:pt x="113" y="0"/>
                      <a:pt x="122" y="2"/>
                      <a:pt x="133" y="8"/>
                    </a:cubicBezTo>
                    <a:cubicBezTo>
                      <a:pt x="144" y="8"/>
                      <a:pt x="151" y="13"/>
                      <a:pt x="156" y="23"/>
                    </a:cubicBezTo>
                    <a:cubicBezTo>
                      <a:pt x="156" y="26"/>
                      <a:pt x="156" y="29"/>
                      <a:pt x="156" y="31"/>
                    </a:cubicBezTo>
                    <a:cubicBezTo>
                      <a:pt x="132" y="47"/>
                      <a:pt x="126" y="87"/>
                      <a:pt x="91" y="86"/>
                    </a:cubicBezTo>
                    <a:cubicBezTo>
                      <a:pt x="65" y="85"/>
                      <a:pt x="42" y="94"/>
                      <a:pt x="17" y="93"/>
                    </a:cubicBezTo>
                    <a:close/>
                  </a:path>
                </a:pathLst>
              </a:custGeom>
              <a:solidFill>
                <a:srgbClr val="D38E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331"/>
              <p:cNvSpPr/>
              <p:nvPr/>
            </p:nvSpPr>
            <p:spPr bwMode="auto">
              <a:xfrm>
                <a:off x="5475" y="2049"/>
                <a:ext cx="207" cy="153"/>
              </a:xfrm>
              <a:custGeom>
                <a:avLst/>
                <a:gdLst>
                  <a:gd name="T0" fmla="*/ 250 w 272"/>
                  <a:gd name="T1" fmla="*/ 139 h 202"/>
                  <a:gd name="T2" fmla="*/ 242 w 272"/>
                  <a:gd name="T3" fmla="*/ 147 h 202"/>
                  <a:gd name="T4" fmla="*/ 209 w 272"/>
                  <a:gd name="T5" fmla="*/ 187 h 202"/>
                  <a:gd name="T6" fmla="*/ 188 w 272"/>
                  <a:gd name="T7" fmla="*/ 185 h 202"/>
                  <a:gd name="T8" fmla="*/ 157 w 272"/>
                  <a:gd name="T9" fmla="*/ 193 h 202"/>
                  <a:gd name="T10" fmla="*/ 58 w 272"/>
                  <a:gd name="T11" fmla="*/ 144 h 202"/>
                  <a:gd name="T12" fmla="*/ 37 w 272"/>
                  <a:gd name="T13" fmla="*/ 88 h 202"/>
                  <a:gd name="T14" fmla="*/ 19 w 272"/>
                  <a:gd name="T15" fmla="*/ 70 h 202"/>
                  <a:gd name="T16" fmla="*/ 12 w 272"/>
                  <a:gd name="T17" fmla="*/ 49 h 202"/>
                  <a:gd name="T18" fmla="*/ 38 w 272"/>
                  <a:gd name="T19" fmla="*/ 9 h 202"/>
                  <a:gd name="T20" fmla="*/ 74 w 272"/>
                  <a:gd name="T21" fmla="*/ 20 h 202"/>
                  <a:gd name="T22" fmla="*/ 110 w 272"/>
                  <a:gd name="T23" fmla="*/ 32 h 202"/>
                  <a:gd name="T24" fmla="*/ 142 w 272"/>
                  <a:gd name="T25" fmla="*/ 30 h 202"/>
                  <a:gd name="T26" fmla="*/ 159 w 272"/>
                  <a:gd name="T27" fmla="*/ 57 h 202"/>
                  <a:gd name="T28" fmla="*/ 199 w 272"/>
                  <a:gd name="T29" fmla="*/ 74 h 202"/>
                  <a:gd name="T30" fmla="*/ 267 w 272"/>
                  <a:gd name="T31" fmla="*/ 106 h 202"/>
                  <a:gd name="T32" fmla="*/ 250 w 272"/>
                  <a:gd name="T33" fmla="*/ 139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2" h="202">
                    <a:moveTo>
                      <a:pt x="250" y="139"/>
                    </a:moveTo>
                    <a:cubicBezTo>
                      <a:pt x="247" y="141"/>
                      <a:pt x="245" y="144"/>
                      <a:pt x="242" y="147"/>
                    </a:cubicBezTo>
                    <a:cubicBezTo>
                      <a:pt x="235" y="163"/>
                      <a:pt x="218" y="172"/>
                      <a:pt x="209" y="187"/>
                    </a:cubicBezTo>
                    <a:cubicBezTo>
                      <a:pt x="202" y="198"/>
                      <a:pt x="194" y="195"/>
                      <a:pt x="188" y="185"/>
                    </a:cubicBezTo>
                    <a:cubicBezTo>
                      <a:pt x="177" y="184"/>
                      <a:pt x="164" y="175"/>
                      <a:pt x="157" y="193"/>
                    </a:cubicBezTo>
                    <a:cubicBezTo>
                      <a:pt x="112" y="202"/>
                      <a:pt x="92" y="160"/>
                      <a:pt x="58" y="144"/>
                    </a:cubicBezTo>
                    <a:cubicBezTo>
                      <a:pt x="44" y="138"/>
                      <a:pt x="33" y="110"/>
                      <a:pt x="37" y="88"/>
                    </a:cubicBezTo>
                    <a:cubicBezTo>
                      <a:pt x="42" y="68"/>
                      <a:pt x="30" y="70"/>
                      <a:pt x="19" y="70"/>
                    </a:cubicBezTo>
                    <a:cubicBezTo>
                      <a:pt x="0" y="68"/>
                      <a:pt x="7" y="56"/>
                      <a:pt x="12" y="49"/>
                    </a:cubicBezTo>
                    <a:cubicBezTo>
                      <a:pt x="22" y="36"/>
                      <a:pt x="31" y="23"/>
                      <a:pt x="38" y="9"/>
                    </a:cubicBezTo>
                    <a:cubicBezTo>
                      <a:pt x="54" y="0"/>
                      <a:pt x="65" y="10"/>
                      <a:pt x="74" y="20"/>
                    </a:cubicBezTo>
                    <a:cubicBezTo>
                      <a:pt x="84" y="31"/>
                      <a:pt x="95" y="38"/>
                      <a:pt x="110" y="32"/>
                    </a:cubicBezTo>
                    <a:cubicBezTo>
                      <a:pt x="121" y="28"/>
                      <a:pt x="131" y="23"/>
                      <a:pt x="142" y="30"/>
                    </a:cubicBezTo>
                    <a:cubicBezTo>
                      <a:pt x="150" y="37"/>
                      <a:pt x="152" y="49"/>
                      <a:pt x="159" y="57"/>
                    </a:cubicBezTo>
                    <a:cubicBezTo>
                      <a:pt x="168" y="72"/>
                      <a:pt x="182" y="78"/>
                      <a:pt x="199" y="74"/>
                    </a:cubicBezTo>
                    <a:cubicBezTo>
                      <a:pt x="230" y="67"/>
                      <a:pt x="250" y="83"/>
                      <a:pt x="267" y="106"/>
                    </a:cubicBezTo>
                    <a:cubicBezTo>
                      <a:pt x="272" y="122"/>
                      <a:pt x="259" y="130"/>
                      <a:pt x="250" y="139"/>
                    </a:cubicBezTo>
                    <a:close/>
                  </a:path>
                </a:pathLst>
              </a:custGeom>
              <a:solidFill>
                <a:srgbClr val="D88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332"/>
              <p:cNvSpPr/>
              <p:nvPr/>
            </p:nvSpPr>
            <p:spPr bwMode="auto">
              <a:xfrm>
                <a:off x="5398" y="2018"/>
                <a:ext cx="112" cy="111"/>
              </a:xfrm>
              <a:custGeom>
                <a:avLst/>
                <a:gdLst>
                  <a:gd name="T0" fmla="*/ 143 w 147"/>
                  <a:gd name="T1" fmla="*/ 49 h 146"/>
                  <a:gd name="T2" fmla="*/ 128 w 147"/>
                  <a:gd name="T3" fmla="*/ 88 h 146"/>
                  <a:gd name="T4" fmla="*/ 121 w 147"/>
                  <a:gd name="T5" fmla="*/ 111 h 146"/>
                  <a:gd name="T6" fmla="*/ 120 w 147"/>
                  <a:gd name="T7" fmla="*/ 118 h 146"/>
                  <a:gd name="T8" fmla="*/ 67 w 147"/>
                  <a:gd name="T9" fmla="*/ 115 h 146"/>
                  <a:gd name="T10" fmla="*/ 37 w 147"/>
                  <a:gd name="T11" fmla="*/ 119 h 146"/>
                  <a:gd name="T12" fmla="*/ 0 w 147"/>
                  <a:gd name="T13" fmla="*/ 69 h 146"/>
                  <a:gd name="T14" fmla="*/ 21 w 147"/>
                  <a:gd name="T15" fmla="*/ 45 h 146"/>
                  <a:gd name="T16" fmla="*/ 55 w 147"/>
                  <a:gd name="T17" fmla="*/ 42 h 146"/>
                  <a:gd name="T18" fmla="*/ 83 w 147"/>
                  <a:gd name="T19" fmla="*/ 27 h 146"/>
                  <a:gd name="T20" fmla="*/ 132 w 147"/>
                  <a:gd name="T21" fmla="*/ 30 h 146"/>
                  <a:gd name="T22" fmla="*/ 143 w 147"/>
                  <a:gd name="T23" fmla="*/ 49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7" h="146">
                    <a:moveTo>
                      <a:pt x="143" y="49"/>
                    </a:moveTo>
                    <a:cubicBezTo>
                      <a:pt x="147" y="65"/>
                      <a:pt x="140" y="77"/>
                      <a:pt x="128" y="88"/>
                    </a:cubicBezTo>
                    <a:cubicBezTo>
                      <a:pt x="123" y="94"/>
                      <a:pt x="107" y="98"/>
                      <a:pt x="121" y="111"/>
                    </a:cubicBezTo>
                    <a:cubicBezTo>
                      <a:pt x="121" y="113"/>
                      <a:pt x="121" y="116"/>
                      <a:pt x="120" y="118"/>
                    </a:cubicBezTo>
                    <a:cubicBezTo>
                      <a:pt x="101" y="137"/>
                      <a:pt x="83" y="146"/>
                      <a:pt x="67" y="115"/>
                    </a:cubicBezTo>
                    <a:cubicBezTo>
                      <a:pt x="53" y="89"/>
                      <a:pt x="50" y="126"/>
                      <a:pt x="37" y="119"/>
                    </a:cubicBezTo>
                    <a:cubicBezTo>
                      <a:pt x="47" y="89"/>
                      <a:pt x="28" y="76"/>
                      <a:pt x="0" y="69"/>
                    </a:cubicBezTo>
                    <a:cubicBezTo>
                      <a:pt x="8" y="60"/>
                      <a:pt x="15" y="53"/>
                      <a:pt x="21" y="45"/>
                    </a:cubicBezTo>
                    <a:cubicBezTo>
                      <a:pt x="32" y="34"/>
                      <a:pt x="43" y="37"/>
                      <a:pt x="55" y="42"/>
                    </a:cubicBezTo>
                    <a:cubicBezTo>
                      <a:pt x="71" y="48"/>
                      <a:pt x="79" y="41"/>
                      <a:pt x="83" y="27"/>
                    </a:cubicBezTo>
                    <a:cubicBezTo>
                      <a:pt x="101" y="0"/>
                      <a:pt x="117" y="8"/>
                      <a:pt x="132" y="30"/>
                    </a:cubicBezTo>
                    <a:cubicBezTo>
                      <a:pt x="136" y="36"/>
                      <a:pt x="141" y="42"/>
                      <a:pt x="143" y="49"/>
                    </a:cubicBezTo>
                    <a:close/>
                  </a:path>
                </a:pathLst>
              </a:custGeom>
              <a:solidFill>
                <a:srgbClr val="C26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333"/>
              <p:cNvSpPr/>
              <p:nvPr/>
            </p:nvSpPr>
            <p:spPr bwMode="auto">
              <a:xfrm>
                <a:off x="5294" y="2108"/>
                <a:ext cx="30" cy="26"/>
              </a:xfrm>
              <a:custGeom>
                <a:avLst/>
                <a:gdLst>
                  <a:gd name="T0" fmla="*/ 18 w 39"/>
                  <a:gd name="T1" fmla="*/ 0 h 34"/>
                  <a:gd name="T2" fmla="*/ 25 w 39"/>
                  <a:gd name="T3" fmla="*/ 22 h 34"/>
                  <a:gd name="T4" fmla="*/ 0 w 39"/>
                  <a:gd name="T5" fmla="*/ 27 h 34"/>
                  <a:gd name="T6" fmla="*/ 18 w 39"/>
                  <a:gd name="T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4">
                    <a:moveTo>
                      <a:pt x="18" y="0"/>
                    </a:moveTo>
                    <a:cubicBezTo>
                      <a:pt x="39" y="1"/>
                      <a:pt x="39" y="9"/>
                      <a:pt x="25" y="22"/>
                    </a:cubicBezTo>
                    <a:cubicBezTo>
                      <a:pt x="17" y="25"/>
                      <a:pt x="10" y="34"/>
                      <a:pt x="0" y="27"/>
                    </a:cubicBezTo>
                    <a:cubicBezTo>
                      <a:pt x="0" y="14"/>
                      <a:pt x="14" y="10"/>
                      <a:pt x="18" y="0"/>
                    </a:cubicBezTo>
                    <a:close/>
                  </a:path>
                </a:pathLst>
              </a:custGeom>
              <a:solidFill>
                <a:srgbClr val="F2D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334"/>
              <p:cNvSpPr/>
              <p:nvPr/>
            </p:nvSpPr>
            <p:spPr bwMode="auto">
              <a:xfrm>
                <a:off x="6680" y="1186"/>
                <a:ext cx="198" cy="240"/>
              </a:xfrm>
              <a:custGeom>
                <a:avLst/>
                <a:gdLst>
                  <a:gd name="T0" fmla="*/ 240 w 260"/>
                  <a:gd name="T1" fmla="*/ 309 h 316"/>
                  <a:gd name="T2" fmla="*/ 216 w 260"/>
                  <a:gd name="T3" fmla="*/ 316 h 316"/>
                  <a:gd name="T4" fmla="*/ 144 w 260"/>
                  <a:gd name="T5" fmla="*/ 255 h 316"/>
                  <a:gd name="T6" fmla="*/ 108 w 260"/>
                  <a:gd name="T7" fmla="*/ 261 h 316"/>
                  <a:gd name="T8" fmla="*/ 100 w 260"/>
                  <a:gd name="T9" fmla="*/ 264 h 316"/>
                  <a:gd name="T10" fmla="*/ 52 w 260"/>
                  <a:gd name="T11" fmla="*/ 229 h 316"/>
                  <a:gd name="T12" fmla="*/ 35 w 260"/>
                  <a:gd name="T13" fmla="*/ 209 h 316"/>
                  <a:gd name="T14" fmla="*/ 79 w 260"/>
                  <a:gd name="T15" fmla="*/ 136 h 316"/>
                  <a:gd name="T16" fmla="*/ 74 w 260"/>
                  <a:gd name="T17" fmla="*/ 115 h 316"/>
                  <a:gd name="T18" fmla="*/ 28 w 260"/>
                  <a:gd name="T19" fmla="*/ 89 h 316"/>
                  <a:gd name="T20" fmla="*/ 0 w 260"/>
                  <a:gd name="T21" fmla="*/ 79 h 316"/>
                  <a:gd name="T22" fmla="*/ 8 w 260"/>
                  <a:gd name="T23" fmla="*/ 14 h 316"/>
                  <a:gd name="T24" fmla="*/ 39 w 260"/>
                  <a:gd name="T25" fmla="*/ 0 h 316"/>
                  <a:gd name="T26" fmla="*/ 85 w 260"/>
                  <a:gd name="T27" fmla="*/ 8 h 316"/>
                  <a:gd name="T28" fmla="*/ 95 w 260"/>
                  <a:gd name="T29" fmla="*/ 39 h 316"/>
                  <a:gd name="T30" fmla="*/ 88 w 260"/>
                  <a:gd name="T31" fmla="*/ 73 h 316"/>
                  <a:gd name="T32" fmla="*/ 226 w 260"/>
                  <a:gd name="T33" fmla="*/ 123 h 316"/>
                  <a:gd name="T34" fmla="*/ 247 w 260"/>
                  <a:gd name="T35" fmla="*/ 226 h 316"/>
                  <a:gd name="T36" fmla="*/ 224 w 260"/>
                  <a:gd name="T37" fmla="*/ 198 h 316"/>
                  <a:gd name="T38" fmla="*/ 227 w 260"/>
                  <a:gd name="T39" fmla="*/ 262 h 316"/>
                  <a:gd name="T40" fmla="*/ 184 w 260"/>
                  <a:gd name="T41" fmla="*/ 254 h 316"/>
                  <a:gd name="T42" fmla="*/ 230 w 260"/>
                  <a:gd name="T43" fmla="*/ 261 h 316"/>
                  <a:gd name="T44" fmla="*/ 239 w 260"/>
                  <a:gd name="T45" fmla="*/ 263 h 316"/>
                  <a:gd name="T46" fmla="*/ 240 w 260"/>
                  <a:gd name="T47" fmla="*/ 309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0" h="316">
                    <a:moveTo>
                      <a:pt x="240" y="309"/>
                    </a:moveTo>
                    <a:cubicBezTo>
                      <a:pt x="231" y="309"/>
                      <a:pt x="222" y="308"/>
                      <a:pt x="216" y="316"/>
                    </a:cubicBezTo>
                    <a:cubicBezTo>
                      <a:pt x="183" y="307"/>
                      <a:pt x="155" y="295"/>
                      <a:pt x="144" y="255"/>
                    </a:cubicBezTo>
                    <a:cubicBezTo>
                      <a:pt x="136" y="228"/>
                      <a:pt x="118" y="244"/>
                      <a:pt x="108" y="261"/>
                    </a:cubicBezTo>
                    <a:cubicBezTo>
                      <a:pt x="106" y="264"/>
                      <a:pt x="103" y="265"/>
                      <a:pt x="100" y="264"/>
                    </a:cubicBezTo>
                    <a:cubicBezTo>
                      <a:pt x="88" y="247"/>
                      <a:pt x="71" y="236"/>
                      <a:pt x="52" y="229"/>
                    </a:cubicBezTo>
                    <a:cubicBezTo>
                      <a:pt x="44" y="224"/>
                      <a:pt x="37" y="219"/>
                      <a:pt x="35" y="209"/>
                    </a:cubicBezTo>
                    <a:cubicBezTo>
                      <a:pt x="37" y="176"/>
                      <a:pt x="55" y="155"/>
                      <a:pt x="79" y="136"/>
                    </a:cubicBezTo>
                    <a:cubicBezTo>
                      <a:pt x="96" y="124"/>
                      <a:pt x="83" y="120"/>
                      <a:pt x="74" y="115"/>
                    </a:cubicBezTo>
                    <a:cubicBezTo>
                      <a:pt x="56" y="112"/>
                      <a:pt x="45" y="95"/>
                      <a:pt x="28" y="89"/>
                    </a:cubicBezTo>
                    <a:cubicBezTo>
                      <a:pt x="18" y="87"/>
                      <a:pt x="8" y="86"/>
                      <a:pt x="0" y="79"/>
                    </a:cubicBezTo>
                    <a:cubicBezTo>
                      <a:pt x="3" y="58"/>
                      <a:pt x="17" y="37"/>
                      <a:pt x="8" y="14"/>
                    </a:cubicBezTo>
                    <a:cubicBezTo>
                      <a:pt x="17" y="6"/>
                      <a:pt x="27" y="2"/>
                      <a:pt x="39" y="0"/>
                    </a:cubicBezTo>
                    <a:cubicBezTo>
                      <a:pt x="52" y="15"/>
                      <a:pt x="70" y="6"/>
                      <a:pt x="85" y="8"/>
                    </a:cubicBezTo>
                    <a:cubicBezTo>
                      <a:pt x="113" y="11"/>
                      <a:pt x="118" y="22"/>
                      <a:pt x="95" y="39"/>
                    </a:cubicBezTo>
                    <a:cubicBezTo>
                      <a:pt x="82" y="50"/>
                      <a:pt x="85" y="60"/>
                      <a:pt x="88" y="73"/>
                    </a:cubicBezTo>
                    <a:cubicBezTo>
                      <a:pt x="151" y="42"/>
                      <a:pt x="192" y="58"/>
                      <a:pt x="226" y="123"/>
                    </a:cubicBezTo>
                    <a:cubicBezTo>
                      <a:pt x="243" y="156"/>
                      <a:pt x="260" y="187"/>
                      <a:pt x="247" y="226"/>
                    </a:cubicBezTo>
                    <a:cubicBezTo>
                      <a:pt x="228" y="226"/>
                      <a:pt x="235" y="205"/>
                      <a:pt x="224" y="198"/>
                    </a:cubicBezTo>
                    <a:cubicBezTo>
                      <a:pt x="236" y="219"/>
                      <a:pt x="240" y="240"/>
                      <a:pt x="227" y="262"/>
                    </a:cubicBezTo>
                    <a:cubicBezTo>
                      <a:pt x="212" y="270"/>
                      <a:pt x="202" y="256"/>
                      <a:pt x="184" y="254"/>
                    </a:cubicBezTo>
                    <a:cubicBezTo>
                      <a:pt x="203" y="256"/>
                      <a:pt x="214" y="273"/>
                      <a:pt x="230" y="261"/>
                    </a:cubicBezTo>
                    <a:cubicBezTo>
                      <a:pt x="234" y="260"/>
                      <a:pt x="237" y="260"/>
                      <a:pt x="239" y="263"/>
                    </a:cubicBezTo>
                    <a:cubicBezTo>
                      <a:pt x="255" y="278"/>
                      <a:pt x="252" y="294"/>
                      <a:pt x="240" y="309"/>
                    </a:cubicBezTo>
                    <a:close/>
                  </a:path>
                </a:pathLst>
              </a:custGeom>
              <a:solidFill>
                <a:srgbClr val="CF5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335"/>
              <p:cNvSpPr/>
              <p:nvPr/>
            </p:nvSpPr>
            <p:spPr bwMode="auto">
              <a:xfrm>
                <a:off x="6848" y="1324"/>
                <a:ext cx="20" cy="64"/>
              </a:xfrm>
              <a:custGeom>
                <a:avLst/>
                <a:gdLst>
                  <a:gd name="T0" fmla="*/ 4 w 26"/>
                  <a:gd name="T1" fmla="*/ 81 h 84"/>
                  <a:gd name="T2" fmla="*/ 0 w 26"/>
                  <a:gd name="T3" fmla="*/ 0 h 84"/>
                  <a:gd name="T4" fmla="*/ 26 w 26"/>
                  <a:gd name="T5" fmla="*/ 44 h 84"/>
                  <a:gd name="T6" fmla="*/ 18 w 26"/>
                  <a:gd name="T7" fmla="*/ 81 h 84"/>
                  <a:gd name="T8" fmla="*/ 11 w 26"/>
                  <a:gd name="T9" fmla="*/ 81 h 84"/>
                  <a:gd name="T10" fmla="*/ 4 w 26"/>
                  <a:gd name="T11" fmla="*/ 8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84">
                    <a:moveTo>
                      <a:pt x="4" y="81"/>
                    </a:moveTo>
                    <a:cubicBezTo>
                      <a:pt x="8" y="57"/>
                      <a:pt x="5" y="33"/>
                      <a:pt x="0" y="0"/>
                    </a:cubicBezTo>
                    <a:cubicBezTo>
                      <a:pt x="13" y="21"/>
                      <a:pt x="19" y="32"/>
                      <a:pt x="26" y="44"/>
                    </a:cubicBezTo>
                    <a:cubicBezTo>
                      <a:pt x="23" y="56"/>
                      <a:pt x="21" y="68"/>
                      <a:pt x="18" y="81"/>
                    </a:cubicBezTo>
                    <a:cubicBezTo>
                      <a:pt x="16" y="81"/>
                      <a:pt x="14" y="81"/>
                      <a:pt x="11" y="81"/>
                    </a:cubicBezTo>
                    <a:cubicBezTo>
                      <a:pt x="9" y="84"/>
                      <a:pt x="6" y="84"/>
                      <a:pt x="4" y="81"/>
                    </a:cubicBezTo>
                    <a:close/>
                  </a:path>
                </a:pathLst>
              </a:custGeom>
              <a:solidFill>
                <a:srgbClr val="ECB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336"/>
              <p:cNvSpPr/>
              <p:nvPr/>
            </p:nvSpPr>
            <p:spPr bwMode="auto">
              <a:xfrm>
                <a:off x="5760" y="2047"/>
                <a:ext cx="164" cy="254"/>
              </a:xfrm>
              <a:custGeom>
                <a:avLst/>
                <a:gdLst>
                  <a:gd name="T0" fmla="*/ 154 w 216"/>
                  <a:gd name="T1" fmla="*/ 19 h 335"/>
                  <a:gd name="T2" fmla="*/ 181 w 216"/>
                  <a:gd name="T3" fmla="*/ 18 h 335"/>
                  <a:gd name="T4" fmla="*/ 200 w 216"/>
                  <a:gd name="T5" fmla="*/ 58 h 335"/>
                  <a:gd name="T6" fmla="*/ 208 w 216"/>
                  <a:gd name="T7" fmla="*/ 136 h 335"/>
                  <a:gd name="T8" fmla="*/ 201 w 216"/>
                  <a:gd name="T9" fmla="*/ 248 h 335"/>
                  <a:gd name="T10" fmla="*/ 188 w 216"/>
                  <a:gd name="T11" fmla="*/ 307 h 335"/>
                  <a:gd name="T12" fmla="*/ 170 w 216"/>
                  <a:gd name="T13" fmla="*/ 335 h 335"/>
                  <a:gd name="T14" fmla="*/ 122 w 216"/>
                  <a:gd name="T15" fmla="*/ 280 h 335"/>
                  <a:gd name="T16" fmla="*/ 98 w 216"/>
                  <a:gd name="T17" fmla="*/ 240 h 335"/>
                  <a:gd name="T18" fmla="*/ 70 w 216"/>
                  <a:gd name="T19" fmla="*/ 205 h 335"/>
                  <a:gd name="T20" fmla="*/ 53 w 216"/>
                  <a:gd name="T21" fmla="*/ 213 h 335"/>
                  <a:gd name="T22" fmla="*/ 56 w 216"/>
                  <a:gd name="T23" fmla="*/ 249 h 335"/>
                  <a:gd name="T24" fmla="*/ 64 w 216"/>
                  <a:gd name="T25" fmla="*/ 257 h 335"/>
                  <a:gd name="T26" fmla="*/ 75 w 216"/>
                  <a:gd name="T27" fmla="*/ 289 h 335"/>
                  <a:gd name="T28" fmla="*/ 62 w 216"/>
                  <a:gd name="T29" fmla="*/ 295 h 335"/>
                  <a:gd name="T30" fmla="*/ 40 w 216"/>
                  <a:gd name="T31" fmla="*/ 268 h 335"/>
                  <a:gd name="T32" fmla="*/ 0 w 216"/>
                  <a:gd name="T33" fmla="*/ 219 h 335"/>
                  <a:gd name="T34" fmla="*/ 15 w 216"/>
                  <a:gd name="T35" fmla="*/ 181 h 335"/>
                  <a:gd name="T36" fmla="*/ 41 w 216"/>
                  <a:gd name="T37" fmla="*/ 173 h 335"/>
                  <a:gd name="T38" fmla="*/ 62 w 216"/>
                  <a:gd name="T39" fmla="*/ 161 h 335"/>
                  <a:gd name="T40" fmla="*/ 70 w 216"/>
                  <a:gd name="T41" fmla="*/ 117 h 335"/>
                  <a:gd name="T42" fmla="*/ 98 w 216"/>
                  <a:gd name="T43" fmla="*/ 99 h 335"/>
                  <a:gd name="T44" fmla="*/ 142 w 216"/>
                  <a:gd name="T45" fmla="*/ 61 h 335"/>
                  <a:gd name="T46" fmla="*/ 154 w 216"/>
                  <a:gd name="T47" fmla="*/ 19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6" h="335">
                    <a:moveTo>
                      <a:pt x="154" y="19"/>
                    </a:moveTo>
                    <a:cubicBezTo>
                      <a:pt x="163" y="8"/>
                      <a:pt x="172" y="0"/>
                      <a:pt x="181" y="18"/>
                    </a:cubicBezTo>
                    <a:cubicBezTo>
                      <a:pt x="199" y="26"/>
                      <a:pt x="194" y="45"/>
                      <a:pt x="200" y="58"/>
                    </a:cubicBezTo>
                    <a:cubicBezTo>
                      <a:pt x="206" y="84"/>
                      <a:pt x="199" y="110"/>
                      <a:pt x="208" y="136"/>
                    </a:cubicBezTo>
                    <a:cubicBezTo>
                      <a:pt x="216" y="174"/>
                      <a:pt x="208" y="211"/>
                      <a:pt x="201" y="248"/>
                    </a:cubicBezTo>
                    <a:cubicBezTo>
                      <a:pt x="195" y="267"/>
                      <a:pt x="191" y="287"/>
                      <a:pt x="188" y="307"/>
                    </a:cubicBezTo>
                    <a:cubicBezTo>
                      <a:pt x="186" y="318"/>
                      <a:pt x="188" y="333"/>
                      <a:pt x="170" y="335"/>
                    </a:cubicBezTo>
                    <a:cubicBezTo>
                      <a:pt x="171" y="302"/>
                      <a:pt x="159" y="282"/>
                      <a:pt x="122" y="280"/>
                    </a:cubicBezTo>
                    <a:cubicBezTo>
                      <a:pt x="102" y="278"/>
                      <a:pt x="85" y="266"/>
                      <a:pt x="98" y="240"/>
                    </a:cubicBezTo>
                    <a:cubicBezTo>
                      <a:pt x="113" y="211"/>
                      <a:pt x="75" y="223"/>
                      <a:pt x="70" y="205"/>
                    </a:cubicBezTo>
                    <a:cubicBezTo>
                      <a:pt x="67" y="192"/>
                      <a:pt x="58" y="207"/>
                      <a:pt x="53" y="213"/>
                    </a:cubicBezTo>
                    <a:cubicBezTo>
                      <a:pt x="41" y="227"/>
                      <a:pt x="35" y="239"/>
                      <a:pt x="56" y="249"/>
                    </a:cubicBezTo>
                    <a:cubicBezTo>
                      <a:pt x="59" y="251"/>
                      <a:pt x="62" y="254"/>
                      <a:pt x="64" y="257"/>
                    </a:cubicBezTo>
                    <a:cubicBezTo>
                      <a:pt x="70" y="267"/>
                      <a:pt x="78" y="276"/>
                      <a:pt x="75" y="289"/>
                    </a:cubicBezTo>
                    <a:cubicBezTo>
                      <a:pt x="73" y="294"/>
                      <a:pt x="67" y="297"/>
                      <a:pt x="62" y="295"/>
                    </a:cubicBezTo>
                    <a:cubicBezTo>
                      <a:pt x="50" y="290"/>
                      <a:pt x="42" y="283"/>
                      <a:pt x="40" y="268"/>
                    </a:cubicBezTo>
                    <a:cubicBezTo>
                      <a:pt x="37" y="245"/>
                      <a:pt x="26" y="224"/>
                      <a:pt x="0" y="219"/>
                    </a:cubicBezTo>
                    <a:cubicBezTo>
                      <a:pt x="5" y="206"/>
                      <a:pt x="10" y="194"/>
                      <a:pt x="15" y="181"/>
                    </a:cubicBezTo>
                    <a:cubicBezTo>
                      <a:pt x="22" y="172"/>
                      <a:pt x="32" y="173"/>
                      <a:pt x="41" y="173"/>
                    </a:cubicBezTo>
                    <a:cubicBezTo>
                      <a:pt x="51" y="174"/>
                      <a:pt x="63" y="179"/>
                      <a:pt x="62" y="161"/>
                    </a:cubicBezTo>
                    <a:cubicBezTo>
                      <a:pt x="60" y="145"/>
                      <a:pt x="65" y="131"/>
                      <a:pt x="70" y="117"/>
                    </a:cubicBezTo>
                    <a:cubicBezTo>
                      <a:pt x="74" y="102"/>
                      <a:pt x="83" y="95"/>
                      <a:pt x="98" y="99"/>
                    </a:cubicBezTo>
                    <a:cubicBezTo>
                      <a:pt x="134" y="111"/>
                      <a:pt x="139" y="88"/>
                      <a:pt x="142" y="61"/>
                    </a:cubicBezTo>
                    <a:cubicBezTo>
                      <a:pt x="143" y="46"/>
                      <a:pt x="142" y="31"/>
                      <a:pt x="154" y="19"/>
                    </a:cubicBezTo>
                    <a:close/>
                  </a:path>
                </a:pathLst>
              </a:custGeom>
              <a:solidFill>
                <a:srgbClr val="E4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337"/>
              <p:cNvSpPr/>
              <p:nvPr/>
            </p:nvSpPr>
            <p:spPr bwMode="auto">
              <a:xfrm>
                <a:off x="5725" y="2388"/>
                <a:ext cx="92" cy="183"/>
              </a:xfrm>
              <a:custGeom>
                <a:avLst/>
                <a:gdLst>
                  <a:gd name="T0" fmla="*/ 98 w 120"/>
                  <a:gd name="T1" fmla="*/ 225 h 241"/>
                  <a:gd name="T2" fmla="*/ 71 w 120"/>
                  <a:gd name="T3" fmla="*/ 241 h 241"/>
                  <a:gd name="T4" fmla="*/ 37 w 120"/>
                  <a:gd name="T5" fmla="*/ 186 h 241"/>
                  <a:gd name="T6" fmla="*/ 28 w 120"/>
                  <a:gd name="T7" fmla="*/ 141 h 241"/>
                  <a:gd name="T8" fmla="*/ 14 w 120"/>
                  <a:gd name="T9" fmla="*/ 110 h 241"/>
                  <a:gd name="T10" fmla="*/ 13 w 120"/>
                  <a:gd name="T11" fmla="*/ 10 h 241"/>
                  <a:gd name="T12" fmla="*/ 56 w 120"/>
                  <a:gd name="T13" fmla="*/ 24 h 241"/>
                  <a:gd name="T14" fmla="*/ 98 w 120"/>
                  <a:gd name="T15" fmla="*/ 80 h 241"/>
                  <a:gd name="T16" fmla="*/ 107 w 120"/>
                  <a:gd name="T17" fmla="*/ 138 h 241"/>
                  <a:gd name="T18" fmla="*/ 98 w 120"/>
                  <a:gd name="T19" fmla="*/ 225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0" h="241">
                    <a:moveTo>
                      <a:pt x="98" y="225"/>
                    </a:moveTo>
                    <a:cubicBezTo>
                      <a:pt x="89" y="230"/>
                      <a:pt x="80" y="235"/>
                      <a:pt x="71" y="241"/>
                    </a:cubicBezTo>
                    <a:cubicBezTo>
                      <a:pt x="52" y="228"/>
                      <a:pt x="37" y="212"/>
                      <a:pt x="37" y="186"/>
                    </a:cubicBezTo>
                    <a:cubicBezTo>
                      <a:pt x="34" y="171"/>
                      <a:pt x="31" y="156"/>
                      <a:pt x="28" y="141"/>
                    </a:cubicBezTo>
                    <a:cubicBezTo>
                      <a:pt x="24" y="131"/>
                      <a:pt x="19" y="120"/>
                      <a:pt x="14" y="110"/>
                    </a:cubicBezTo>
                    <a:cubicBezTo>
                      <a:pt x="10" y="76"/>
                      <a:pt x="0" y="43"/>
                      <a:pt x="13" y="10"/>
                    </a:cubicBezTo>
                    <a:cubicBezTo>
                      <a:pt x="31" y="4"/>
                      <a:pt x="47" y="0"/>
                      <a:pt x="56" y="24"/>
                    </a:cubicBezTo>
                    <a:cubicBezTo>
                      <a:pt x="65" y="45"/>
                      <a:pt x="98" y="51"/>
                      <a:pt x="98" y="80"/>
                    </a:cubicBezTo>
                    <a:cubicBezTo>
                      <a:pt x="95" y="100"/>
                      <a:pt x="120" y="116"/>
                      <a:pt x="107" y="138"/>
                    </a:cubicBezTo>
                    <a:cubicBezTo>
                      <a:pt x="106" y="167"/>
                      <a:pt x="110" y="197"/>
                      <a:pt x="98" y="225"/>
                    </a:cubicBezTo>
                    <a:close/>
                  </a:path>
                </a:pathLst>
              </a:custGeom>
              <a:solidFill>
                <a:srgbClr val="DBBC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338"/>
              <p:cNvSpPr/>
              <p:nvPr/>
            </p:nvSpPr>
            <p:spPr bwMode="auto">
              <a:xfrm>
                <a:off x="5877" y="2237"/>
                <a:ext cx="46" cy="178"/>
              </a:xfrm>
              <a:custGeom>
                <a:avLst/>
                <a:gdLst>
                  <a:gd name="T0" fmla="*/ 16 w 61"/>
                  <a:gd name="T1" fmla="*/ 85 h 234"/>
                  <a:gd name="T2" fmla="*/ 38 w 61"/>
                  <a:gd name="T3" fmla="*/ 0 h 234"/>
                  <a:gd name="T4" fmla="*/ 51 w 61"/>
                  <a:gd name="T5" fmla="*/ 13 h 234"/>
                  <a:gd name="T6" fmla="*/ 60 w 61"/>
                  <a:gd name="T7" fmla="*/ 34 h 234"/>
                  <a:gd name="T8" fmla="*/ 25 w 61"/>
                  <a:gd name="T9" fmla="*/ 231 h 234"/>
                  <a:gd name="T10" fmla="*/ 13 w 61"/>
                  <a:gd name="T11" fmla="*/ 216 h 234"/>
                  <a:gd name="T12" fmla="*/ 16 w 61"/>
                  <a:gd name="T13" fmla="*/ 85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234">
                    <a:moveTo>
                      <a:pt x="16" y="85"/>
                    </a:moveTo>
                    <a:cubicBezTo>
                      <a:pt x="28" y="58"/>
                      <a:pt x="20" y="26"/>
                      <a:pt x="38" y="0"/>
                    </a:cubicBezTo>
                    <a:cubicBezTo>
                      <a:pt x="44" y="3"/>
                      <a:pt x="48" y="8"/>
                      <a:pt x="51" y="13"/>
                    </a:cubicBezTo>
                    <a:cubicBezTo>
                      <a:pt x="56" y="19"/>
                      <a:pt x="61" y="26"/>
                      <a:pt x="60" y="34"/>
                    </a:cubicBezTo>
                    <a:cubicBezTo>
                      <a:pt x="48" y="99"/>
                      <a:pt x="48" y="167"/>
                      <a:pt x="25" y="231"/>
                    </a:cubicBezTo>
                    <a:cubicBezTo>
                      <a:pt x="10" y="234"/>
                      <a:pt x="11" y="225"/>
                      <a:pt x="13" y="216"/>
                    </a:cubicBezTo>
                    <a:cubicBezTo>
                      <a:pt x="10" y="172"/>
                      <a:pt x="0" y="128"/>
                      <a:pt x="16" y="85"/>
                    </a:cubicBezTo>
                    <a:close/>
                  </a:path>
                </a:pathLst>
              </a:custGeom>
              <a:solidFill>
                <a:srgbClr val="755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339"/>
              <p:cNvSpPr/>
              <p:nvPr/>
            </p:nvSpPr>
            <p:spPr bwMode="auto">
              <a:xfrm>
                <a:off x="5849" y="2385"/>
                <a:ext cx="58" cy="65"/>
              </a:xfrm>
              <a:custGeom>
                <a:avLst/>
                <a:gdLst>
                  <a:gd name="T0" fmla="*/ 49 w 76"/>
                  <a:gd name="T1" fmla="*/ 21 h 86"/>
                  <a:gd name="T2" fmla="*/ 58 w 76"/>
                  <a:gd name="T3" fmla="*/ 38 h 86"/>
                  <a:gd name="T4" fmla="*/ 67 w 76"/>
                  <a:gd name="T5" fmla="*/ 75 h 86"/>
                  <a:gd name="T6" fmla="*/ 43 w 76"/>
                  <a:gd name="T7" fmla="*/ 86 h 86"/>
                  <a:gd name="T8" fmla="*/ 0 w 76"/>
                  <a:gd name="T9" fmla="*/ 5 h 86"/>
                  <a:gd name="T10" fmla="*/ 49 w 76"/>
                  <a:gd name="T11" fmla="*/ 21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86">
                    <a:moveTo>
                      <a:pt x="49" y="21"/>
                    </a:moveTo>
                    <a:cubicBezTo>
                      <a:pt x="52" y="26"/>
                      <a:pt x="55" y="32"/>
                      <a:pt x="58" y="38"/>
                    </a:cubicBezTo>
                    <a:cubicBezTo>
                      <a:pt x="70" y="48"/>
                      <a:pt x="76" y="60"/>
                      <a:pt x="67" y="75"/>
                    </a:cubicBezTo>
                    <a:cubicBezTo>
                      <a:pt x="59" y="79"/>
                      <a:pt x="51" y="82"/>
                      <a:pt x="43" y="86"/>
                    </a:cubicBezTo>
                    <a:cubicBezTo>
                      <a:pt x="6" y="70"/>
                      <a:pt x="14" y="34"/>
                      <a:pt x="0" y="5"/>
                    </a:cubicBezTo>
                    <a:cubicBezTo>
                      <a:pt x="24" y="0"/>
                      <a:pt x="35" y="13"/>
                      <a:pt x="49" y="21"/>
                    </a:cubicBezTo>
                    <a:close/>
                  </a:path>
                </a:pathLst>
              </a:custGeom>
              <a:solidFill>
                <a:srgbClr val="F8F9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340"/>
              <p:cNvSpPr/>
              <p:nvPr/>
            </p:nvSpPr>
            <p:spPr bwMode="auto">
              <a:xfrm>
                <a:off x="5789" y="2449"/>
                <a:ext cx="48" cy="55"/>
              </a:xfrm>
              <a:custGeom>
                <a:avLst/>
                <a:gdLst>
                  <a:gd name="T0" fmla="*/ 24 w 64"/>
                  <a:gd name="T1" fmla="*/ 58 h 72"/>
                  <a:gd name="T2" fmla="*/ 15 w 64"/>
                  <a:gd name="T3" fmla="*/ 0 h 72"/>
                  <a:gd name="T4" fmla="*/ 38 w 64"/>
                  <a:gd name="T5" fmla="*/ 22 h 72"/>
                  <a:gd name="T6" fmla="*/ 54 w 64"/>
                  <a:gd name="T7" fmla="*/ 52 h 72"/>
                  <a:gd name="T8" fmla="*/ 24 w 64"/>
                  <a:gd name="T9" fmla="*/ 5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2">
                    <a:moveTo>
                      <a:pt x="24" y="58"/>
                    </a:moveTo>
                    <a:cubicBezTo>
                      <a:pt x="22" y="38"/>
                      <a:pt x="0" y="22"/>
                      <a:pt x="15" y="0"/>
                    </a:cubicBezTo>
                    <a:cubicBezTo>
                      <a:pt x="21" y="9"/>
                      <a:pt x="28" y="17"/>
                      <a:pt x="38" y="22"/>
                    </a:cubicBezTo>
                    <a:cubicBezTo>
                      <a:pt x="47" y="30"/>
                      <a:pt x="64" y="34"/>
                      <a:pt x="54" y="52"/>
                    </a:cubicBezTo>
                    <a:cubicBezTo>
                      <a:pt x="44" y="56"/>
                      <a:pt x="37" y="72"/>
                      <a:pt x="24" y="58"/>
                    </a:cubicBezTo>
                    <a:close/>
                  </a:path>
                </a:pathLst>
              </a:custGeom>
              <a:solidFill>
                <a:srgbClr val="F5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341"/>
              <p:cNvSpPr/>
              <p:nvPr/>
            </p:nvSpPr>
            <p:spPr bwMode="auto">
              <a:xfrm>
                <a:off x="5722" y="2396"/>
                <a:ext cx="14" cy="86"/>
              </a:xfrm>
              <a:custGeom>
                <a:avLst/>
                <a:gdLst>
                  <a:gd name="T0" fmla="*/ 17 w 18"/>
                  <a:gd name="T1" fmla="*/ 0 h 114"/>
                  <a:gd name="T2" fmla="*/ 18 w 18"/>
                  <a:gd name="T3" fmla="*/ 100 h 114"/>
                  <a:gd name="T4" fmla="*/ 16 w 18"/>
                  <a:gd name="T5" fmla="*/ 114 h 114"/>
                  <a:gd name="T6" fmla="*/ 3 w 18"/>
                  <a:gd name="T7" fmla="*/ 24 h 114"/>
                  <a:gd name="T8" fmla="*/ 17 w 18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14">
                    <a:moveTo>
                      <a:pt x="17" y="0"/>
                    </a:moveTo>
                    <a:cubicBezTo>
                      <a:pt x="18" y="33"/>
                      <a:pt x="18" y="66"/>
                      <a:pt x="18" y="100"/>
                    </a:cubicBezTo>
                    <a:cubicBezTo>
                      <a:pt x="18" y="105"/>
                      <a:pt x="17" y="109"/>
                      <a:pt x="16" y="114"/>
                    </a:cubicBezTo>
                    <a:cubicBezTo>
                      <a:pt x="9" y="84"/>
                      <a:pt x="10" y="54"/>
                      <a:pt x="3" y="24"/>
                    </a:cubicBezTo>
                    <a:cubicBezTo>
                      <a:pt x="0" y="13"/>
                      <a:pt x="7" y="5"/>
                      <a:pt x="17" y="0"/>
                    </a:cubicBezTo>
                    <a:close/>
                  </a:path>
                </a:pathLst>
              </a:custGeom>
              <a:solidFill>
                <a:srgbClr val="ECE2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342"/>
              <p:cNvSpPr/>
              <p:nvPr/>
            </p:nvSpPr>
            <p:spPr bwMode="auto">
              <a:xfrm>
                <a:off x="5847" y="2506"/>
                <a:ext cx="36" cy="27"/>
              </a:xfrm>
              <a:custGeom>
                <a:avLst/>
                <a:gdLst>
                  <a:gd name="T0" fmla="*/ 39 w 47"/>
                  <a:gd name="T1" fmla="*/ 0 h 36"/>
                  <a:gd name="T2" fmla="*/ 30 w 47"/>
                  <a:gd name="T3" fmla="*/ 35 h 36"/>
                  <a:gd name="T4" fmla="*/ 0 w 47"/>
                  <a:gd name="T5" fmla="*/ 2 h 36"/>
                  <a:gd name="T6" fmla="*/ 39 w 47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36">
                    <a:moveTo>
                      <a:pt x="39" y="0"/>
                    </a:moveTo>
                    <a:cubicBezTo>
                      <a:pt x="38" y="13"/>
                      <a:pt x="47" y="33"/>
                      <a:pt x="30" y="35"/>
                    </a:cubicBezTo>
                    <a:cubicBezTo>
                      <a:pt x="16" y="36"/>
                      <a:pt x="3" y="20"/>
                      <a:pt x="0" y="2"/>
                    </a:cubicBezTo>
                    <a:cubicBezTo>
                      <a:pt x="14" y="9"/>
                      <a:pt x="26" y="10"/>
                      <a:pt x="39" y="0"/>
                    </a:cubicBezTo>
                    <a:close/>
                  </a:path>
                </a:pathLst>
              </a:custGeom>
              <a:solidFill>
                <a:srgbClr val="C1D3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343"/>
              <p:cNvSpPr/>
              <p:nvPr/>
            </p:nvSpPr>
            <p:spPr bwMode="auto">
              <a:xfrm>
                <a:off x="5817" y="2466"/>
                <a:ext cx="27" cy="34"/>
              </a:xfrm>
              <a:custGeom>
                <a:avLst/>
                <a:gdLst>
                  <a:gd name="T0" fmla="*/ 16 w 35"/>
                  <a:gd name="T1" fmla="*/ 30 h 45"/>
                  <a:gd name="T2" fmla="*/ 0 w 35"/>
                  <a:gd name="T3" fmla="*/ 0 h 45"/>
                  <a:gd name="T4" fmla="*/ 32 w 35"/>
                  <a:gd name="T5" fmla="*/ 45 h 45"/>
                  <a:gd name="T6" fmla="*/ 16 w 35"/>
                  <a:gd name="T7" fmla="*/ 3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45">
                    <a:moveTo>
                      <a:pt x="16" y="30"/>
                    </a:moveTo>
                    <a:cubicBezTo>
                      <a:pt x="16" y="17"/>
                      <a:pt x="5" y="10"/>
                      <a:pt x="0" y="0"/>
                    </a:cubicBezTo>
                    <a:cubicBezTo>
                      <a:pt x="24" y="6"/>
                      <a:pt x="35" y="21"/>
                      <a:pt x="32" y="45"/>
                    </a:cubicBezTo>
                    <a:cubicBezTo>
                      <a:pt x="24" y="43"/>
                      <a:pt x="19" y="37"/>
                      <a:pt x="16" y="30"/>
                    </a:cubicBezTo>
                    <a:close/>
                  </a:path>
                </a:pathLst>
              </a:custGeom>
              <a:solidFill>
                <a:srgbClr val="DBBC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344"/>
              <p:cNvSpPr/>
              <p:nvPr/>
            </p:nvSpPr>
            <p:spPr bwMode="auto">
              <a:xfrm>
                <a:off x="5713" y="2370"/>
                <a:ext cx="18" cy="25"/>
              </a:xfrm>
              <a:custGeom>
                <a:avLst/>
                <a:gdLst>
                  <a:gd name="T0" fmla="*/ 0 w 24"/>
                  <a:gd name="T1" fmla="*/ 33 h 33"/>
                  <a:gd name="T2" fmla="*/ 0 w 24"/>
                  <a:gd name="T3" fmla="*/ 10 h 33"/>
                  <a:gd name="T4" fmla="*/ 19 w 24"/>
                  <a:gd name="T5" fmla="*/ 14 h 33"/>
                  <a:gd name="T6" fmla="*/ 0 w 24"/>
                  <a:gd name="T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33">
                    <a:moveTo>
                      <a:pt x="0" y="33"/>
                    </a:moveTo>
                    <a:cubicBezTo>
                      <a:pt x="0" y="26"/>
                      <a:pt x="0" y="18"/>
                      <a:pt x="0" y="10"/>
                    </a:cubicBezTo>
                    <a:cubicBezTo>
                      <a:pt x="8" y="0"/>
                      <a:pt x="16" y="4"/>
                      <a:pt x="19" y="14"/>
                    </a:cubicBezTo>
                    <a:cubicBezTo>
                      <a:pt x="24" y="29"/>
                      <a:pt x="12" y="32"/>
                      <a:pt x="0" y="33"/>
                    </a:cubicBezTo>
                    <a:close/>
                  </a:path>
                </a:pathLst>
              </a:custGeom>
              <a:solidFill>
                <a:srgbClr val="F1D8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345"/>
              <p:cNvSpPr/>
              <p:nvPr/>
            </p:nvSpPr>
            <p:spPr bwMode="auto">
              <a:xfrm>
                <a:off x="5680" y="2048"/>
                <a:ext cx="177" cy="151"/>
              </a:xfrm>
              <a:custGeom>
                <a:avLst/>
                <a:gdLst>
                  <a:gd name="T0" fmla="*/ 151 w 233"/>
                  <a:gd name="T1" fmla="*/ 179 h 198"/>
                  <a:gd name="T2" fmla="*/ 120 w 233"/>
                  <a:gd name="T3" fmla="*/ 179 h 198"/>
                  <a:gd name="T4" fmla="*/ 95 w 233"/>
                  <a:gd name="T5" fmla="*/ 166 h 198"/>
                  <a:gd name="T6" fmla="*/ 99 w 233"/>
                  <a:gd name="T7" fmla="*/ 198 h 198"/>
                  <a:gd name="T8" fmla="*/ 58 w 233"/>
                  <a:gd name="T9" fmla="*/ 151 h 198"/>
                  <a:gd name="T10" fmla="*/ 43 w 233"/>
                  <a:gd name="T11" fmla="*/ 148 h 198"/>
                  <a:gd name="T12" fmla="*/ 5 w 233"/>
                  <a:gd name="T13" fmla="*/ 129 h 198"/>
                  <a:gd name="T14" fmla="*/ 12 w 233"/>
                  <a:gd name="T15" fmla="*/ 110 h 198"/>
                  <a:gd name="T16" fmla="*/ 74 w 233"/>
                  <a:gd name="T17" fmla="*/ 94 h 198"/>
                  <a:gd name="T18" fmla="*/ 74 w 233"/>
                  <a:gd name="T19" fmla="*/ 94 h 198"/>
                  <a:gd name="T20" fmla="*/ 112 w 233"/>
                  <a:gd name="T21" fmla="*/ 47 h 198"/>
                  <a:gd name="T22" fmla="*/ 112 w 233"/>
                  <a:gd name="T23" fmla="*/ 47 h 198"/>
                  <a:gd name="T24" fmla="*/ 145 w 233"/>
                  <a:gd name="T25" fmla="*/ 11 h 198"/>
                  <a:gd name="T26" fmla="*/ 190 w 233"/>
                  <a:gd name="T27" fmla="*/ 10 h 198"/>
                  <a:gd name="T28" fmla="*/ 223 w 233"/>
                  <a:gd name="T29" fmla="*/ 86 h 198"/>
                  <a:gd name="T30" fmla="*/ 150 w 233"/>
                  <a:gd name="T31" fmla="*/ 88 h 198"/>
                  <a:gd name="T32" fmla="*/ 138 w 233"/>
                  <a:gd name="T33" fmla="*/ 82 h 198"/>
                  <a:gd name="T34" fmla="*/ 170 w 233"/>
                  <a:gd name="T35" fmla="*/ 153 h 198"/>
                  <a:gd name="T36" fmla="*/ 151 w 233"/>
                  <a:gd name="T37" fmla="*/ 17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3" h="198">
                    <a:moveTo>
                      <a:pt x="151" y="179"/>
                    </a:moveTo>
                    <a:cubicBezTo>
                      <a:pt x="141" y="179"/>
                      <a:pt x="130" y="179"/>
                      <a:pt x="120" y="179"/>
                    </a:cubicBezTo>
                    <a:cubicBezTo>
                      <a:pt x="111" y="176"/>
                      <a:pt x="106" y="164"/>
                      <a:pt x="95" y="166"/>
                    </a:cubicBezTo>
                    <a:cubicBezTo>
                      <a:pt x="84" y="179"/>
                      <a:pt x="108" y="184"/>
                      <a:pt x="99" y="198"/>
                    </a:cubicBezTo>
                    <a:cubicBezTo>
                      <a:pt x="83" y="184"/>
                      <a:pt x="65" y="173"/>
                      <a:pt x="58" y="151"/>
                    </a:cubicBezTo>
                    <a:cubicBezTo>
                      <a:pt x="55" y="142"/>
                      <a:pt x="50" y="140"/>
                      <a:pt x="43" y="148"/>
                    </a:cubicBezTo>
                    <a:cubicBezTo>
                      <a:pt x="24" y="153"/>
                      <a:pt x="14" y="143"/>
                      <a:pt x="5" y="129"/>
                    </a:cubicBezTo>
                    <a:cubicBezTo>
                      <a:pt x="0" y="121"/>
                      <a:pt x="5" y="115"/>
                      <a:pt x="12" y="110"/>
                    </a:cubicBezTo>
                    <a:cubicBezTo>
                      <a:pt x="31" y="99"/>
                      <a:pt x="46" y="71"/>
                      <a:pt x="74" y="94"/>
                    </a:cubicBezTo>
                    <a:cubicBezTo>
                      <a:pt x="74" y="94"/>
                      <a:pt x="74" y="94"/>
                      <a:pt x="74" y="94"/>
                    </a:cubicBezTo>
                    <a:cubicBezTo>
                      <a:pt x="92" y="82"/>
                      <a:pt x="98" y="62"/>
                      <a:pt x="112" y="47"/>
                    </a:cubicBezTo>
                    <a:cubicBezTo>
                      <a:pt x="112" y="47"/>
                      <a:pt x="112" y="47"/>
                      <a:pt x="112" y="47"/>
                    </a:cubicBezTo>
                    <a:cubicBezTo>
                      <a:pt x="132" y="43"/>
                      <a:pt x="121" y="11"/>
                      <a:pt x="145" y="11"/>
                    </a:cubicBezTo>
                    <a:cubicBezTo>
                      <a:pt x="160" y="7"/>
                      <a:pt x="174" y="0"/>
                      <a:pt x="190" y="10"/>
                    </a:cubicBezTo>
                    <a:cubicBezTo>
                      <a:pt x="213" y="23"/>
                      <a:pt x="233" y="67"/>
                      <a:pt x="223" y="86"/>
                    </a:cubicBezTo>
                    <a:cubicBezTo>
                      <a:pt x="214" y="103"/>
                      <a:pt x="178" y="104"/>
                      <a:pt x="150" y="88"/>
                    </a:cubicBezTo>
                    <a:cubicBezTo>
                      <a:pt x="145" y="85"/>
                      <a:pt x="142" y="81"/>
                      <a:pt x="138" y="82"/>
                    </a:cubicBezTo>
                    <a:cubicBezTo>
                      <a:pt x="155" y="102"/>
                      <a:pt x="172" y="123"/>
                      <a:pt x="170" y="153"/>
                    </a:cubicBezTo>
                    <a:cubicBezTo>
                      <a:pt x="169" y="165"/>
                      <a:pt x="171" y="180"/>
                      <a:pt x="151" y="179"/>
                    </a:cubicBezTo>
                    <a:close/>
                  </a:path>
                </a:pathLst>
              </a:custGeom>
              <a:solidFill>
                <a:srgbClr val="E6B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346"/>
              <p:cNvSpPr/>
              <p:nvPr/>
            </p:nvSpPr>
            <p:spPr bwMode="auto">
              <a:xfrm>
                <a:off x="5618" y="2161"/>
                <a:ext cx="61" cy="115"/>
              </a:xfrm>
              <a:custGeom>
                <a:avLst/>
                <a:gdLst>
                  <a:gd name="T0" fmla="*/ 1 w 81"/>
                  <a:gd name="T1" fmla="*/ 38 h 152"/>
                  <a:gd name="T2" fmla="*/ 55 w 81"/>
                  <a:gd name="T3" fmla="*/ 0 h 152"/>
                  <a:gd name="T4" fmla="*/ 41 w 81"/>
                  <a:gd name="T5" fmla="*/ 139 h 152"/>
                  <a:gd name="T6" fmla="*/ 16 w 81"/>
                  <a:gd name="T7" fmla="*/ 132 h 152"/>
                  <a:gd name="T8" fmla="*/ 1 w 81"/>
                  <a:gd name="T9" fmla="*/ 38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2">
                    <a:moveTo>
                      <a:pt x="1" y="38"/>
                    </a:moveTo>
                    <a:cubicBezTo>
                      <a:pt x="28" y="37"/>
                      <a:pt x="28" y="0"/>
                      <a:pt x="55" y="0"/>
                    </a:cubicBezTo>
                    <a:cubicBezTo>
                      <a:pt x="81" y="32"/>
                      <a:pt x="72" y="113"/>
                      <a:pt x="41" y="139"/>
                    </a:cubicBezTo>
                    <a:cubicBezTo>
                      <a:pt x="28" y="150"/>
                      <a:pt x="21" y="152"/>
                      <a:pt x="16" y="132"/>
                    </a:cubicBezTo>
                    <a:cubicBezTo>
                      <a:pt x="8" y="101"/>
                      <a:pt x="0" y="71"/>
                      <a:pt x="1" y="38"/>
                    </a:cubicBezTo>
                    <a:close/>
                  </a:path>
                </a:pathLst>
              </a:custGeom>
              <a:solidFill>
                <a:srgbClr val="E9B6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347"/>
              <p:cNvSpPr/>
              <p:nvPr/>
            </p:nvSpPr>
            <p:spPr bwMode="auto">
              <a:xfrm>
                <a:off x="5665" y="2085"/>
                <a:ext cx="71" cy="101"/>
              </a:xfrm>
              <a:custGeom>
                <a:avLst/>
                <a:gdLst>
                  <a:gd name="T0" fmla="*/ 94 w 94"/>
                  <a:gd name="T1" fmla="*/ 45 h 133"/>
                  <a:gd name="T2" fmla="*/ 28 w 94"/>
                  <a:gd name="T3" fmla="*/ 71 h 133"/>
                  <a:gd name="T4" fmla="*/ 63 w 94"/>
                  <a:gd name="T5" fmla="*/ 99 h 133"/>
                  <a:gd name="T6" fmla="*/ 28 w 94"/>
                  <a:gd name="T7" fmla="*/ 105 h 133"/>
                  <a:gd name="T8" fmla="*/ 1 w 94"/>
                  <a:gd name="T9" fmla="*/ 91 h 133"/>
                  <a:gd name="T10" fmla="*/ 17 w 94"/>
                  <a:gd name="T11" fmla="*/ 61 h 133"/>
                  <a:gd name="T12" fmla="*/ 28 w 94"/>
                  <a:gd name="T13" fmla="*/ 11 h 133"/>
                  <a:gd name="T14" fmla="*/ 35 w 94"/>
                  <a:gd name="T15" fmla="*/ 2 h 133"/>
                  <a:gd name="T16" fmla="*/ 55 w 94"/>
                  <a:gd name="T17" fmla="*/ 7 h 133"/>
                  <a:gd name="T18" fmla="*/ 94 w 94"/>
                  <a:gd name="T19" fmla="*/ 45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4" h="133">
                    <a:moveTo>
                      <a:pt x="94" y="45"/>
                    </a:moveTo>
                    <a:cubicBezTo>
                      <a:pt x="62" y="31"/>
                      <a:pt x="55" y="72"/>
                      <a:pt x="28" y="71"/>
                    </a:cubicBezTo>
                    <a:cubicBezTo>
                      <a:pt x="36" y="89"/>
                      <a:pt x="51" y="92"/>
                      <a:pt x="63" y="99"/>
                    </a:cubicBezTo>
                    <a:cubicBezTo>
                      <a:pt x="56" y="125"/>
                      <a:pt x="44" y="133"/>
                      <a:pt x="28" y="105"/>
                    </a:cubicBezTo>
                    <a:cubicBezTo>
                      <a:pt x="21" y="94"/>
                      <a:pt x="13" y="90"/>
                      <a:pt x="1" y="91"/>
                    </a:cubicBezTo>
                    <a:cubicBezTo>
                      <a:pt x="0" y="77"/>
                      <a:pt x="12" y="71"/>
                      <a:pt x="17" y="61"/>
                    </a:cubicBezTo>
                    <a:cubicBezTo>
                      <a:pt x="14" y="42"/>
                      <a:pt x="29" y="28"/>
                      <a:pt x="28" y="11"/>
                    </a:cubicBezTo>
                    <a:cubicBezTo>
                      <a:pt x="29" y="7"/>
                      <a:pt x="31" y="4"/>
                      <a:pt x="35" y="2"/>
                    </a:cubicBezTo>
                    <a:cubicBezTo>
                      <a:pt x="42" y="0"/>
                      <a:pt x="49" y="0"/>
                      <a:pt x="55" y="7"/>
                    </a:cubicBezTo>
                    <a:cubicBezTo>
                      <a:pt x="68" y="20"/>
                      <a:pt x="81" y="32"/>
                      <a:pt x="94" y="45"/>
                    </a:cubicBezTo>
                    <a:close/>
                  </a:path>
                </a:pathLst>
              </a:custGeom>
              <a:solidFill>
                <a:srgbClr val="E499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349"/>
              <p:cNvSpPr/>
              <p:nvPr/>
            </p:nvSpPr>
            <p:spPr bwMode="auto">
              <a:xfrm>
                <a:off x="5984" y="2327"/>
                <a:ext cx="509" cy="214"/>
              </a:xfrm>
              <a:custGeom>
                <a:avLst/>
                <a:gdLst>
                  <a:gd name="T0" fmla="*/ 669 w 669"/>
                  <a:gd name="T1" fmla="*/ 28 h 281"/>
                  <a:gd name="T2" fmla="*/ 593 w 669"/>
                  <a:gd name="T3" fmla="*/ 151 h 281"/>
                  <a:gd name="T4" fmla="*/ 440 w 669"/>
                  <a:gd name="T5" fmla="*/ 251 h 281"/>
                  <a:gd name="T6" fmla="*/ 434 w 669"/>
                  <a:gd name="T7" fmla="*/ 253 h 281"/>
                  <a:gd name="T8" fmla="*/ 247 w 669"/>
                  <a:gd name="T9" fmla="*/ 245 h 281"/>
                  <a:gd name="T10" fmla="*/ 45 w 669"/>
                  <a:gd name="T11" fmla="*/ 94 h 281"/>
                  <a:gd name="T12" fmla="*/ 8 w 669"/>
                  <a:gd name="T13" fmla="*/ 3 h 281"/>
                  <a:gd name="T14" fmla="*/ 26 w 669"/>
                  <a:gd name="T15" fmla="*/ 6 h 281"/>
                  <a:gd name="T16" fmla="*/ 137 w 669"/>
                  <a:gd name="T17" fmla="*/ 29 h 281"/>
                  <a:gd name="T18" fmla="*/ 228 w 669"/>
                  <a:gd name="T19" fmla="*/ 19 h 281"/>
                  <a:gd name="T20" fmla="*/ 399 w 669"/>
                  <a:gd name="T21" fmla="*/ 49 h 281"/>
                  <a:gd name="T22" fmla="*/ 417 w 669"/>
                  <a:gd name="T23" fmla="*/ 48 h 281"/>
                  <a:gd name="T24" fmla="*/ 520 w 669"/>
                  <a:gd name="T25" fmla="*/ 65 h 281"/>
                  <a:gd name="T26" fmla="*/ 543 w 669"/>
                  <a:gd name="T27" fmla="*/ 73 h 281"/>
                  <a:gd name="T28" fmla="*/ 615 w 669"/>
                  <a:gd name="T29" fmla="*/ 35 h 281"/>
                  <a:gd name="T30" fmla="*/ 669 w 669"/>
                  <a:gd name="T31" fmla="*/ 28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69" h="281">
                    <a:moveTo>
                      <a:pt x="669" y="28"/>
                    </a:moveTo>
                    <a:cubicBezTo>
                      <a:pt x="667" y="83"/>
                      <a:pt x="632" y="118"/>
                      <a:pt x="593" y="151"/>
                    </a:cubicBezTo>
                    <a:cubicBezTo>
                      <a:pt x="547" y="191"/>
                      <a:pt x="490" y="216"/>
                      <a:pt x="440" y="251"/>
                    </a:cubicBezTo>
                    <a:cubicBezTo>
                      <a:pt x="438" y="252"/>
                      <a:pt x="436" y="252"/>
                      <a:pt x="434" y="253"/>
                    </a:cubicBezTo>
                    <a:cubicBezTo>
                      <a:pt x="370" y="281"/>
                      <a:pt x="309" y="266"/>
                      <a:pt x="247" y="245"/>
                    </a:cubicBezTo>
                    <a:cubicBezTo>
                      <a:pt x="174" y="203"/>
                      <a:pt x="103" y="156"/>
                      <a:pt x="45" y="94"/>
                    </a:cubicBezTo>
                    <a:cubicBezTo>
                      <a:pt x="23" y="72"/>
                      <a:pt x="0" y="41"/>
                      <a:pt x="8" y="3"/>
                    </a:cubicBezTo>
                    <a:cubicBezTo>
                      <a:pt x="15" y="0"/>
                      <a:pt x="22" y="1"/>
                      <a:pt x="26" y="6"/>
                    </a:cubicBezTo>
                    <a:cubicBezTo>
                      <a:pt x="57" y="43"/>
                      <a:pt x="93" y="44"/>
                      <a:pt x="137" y="29"/>
                    </a:cubicBezTo>
                    <a:cubicBezTo>
                      <a:pt x="165" y="19"/>
                      <a:pt x="197" y="18"/>
                      <a:pt x="228" y="19"/>
                    </a:cubicBezTo>
                    <a:cubicBezTo>
                      <a:pt x="283" y="38"/>
                      <a:pt x="345" y="24"/>
                      <a:pt x="399" y="49"/>
                    </a:cubicBezTo>
                    <a:cubicBezTo>
                      <a:pt x="405" y="52"/>
                      <a:pt x="410" y="52"/>
                      <a:pt x="417" y="48"/>
                    </a:cubicBezTo>
                    <a:cubicBezTo>
                      <a:pt x="471" y="19"/>
                      <a:pt x="483" y="21"/>
                      <a:pt x="520" y="65"/>
                    </a:cubicBezTo>
                    <a:cubicBezTo>
                      <a:pt x="526" y="72"/>
                      <a:pt x="533" y="77"/>
                      <a:pt x="543" y="73"/>
                    </a:cubicBezTo>
                    <a:cubicBezTo>
                      <a:pt x="569" y="62"/>
                      <a:pt x="591" y="47"/>
                      <a:pt x="615" y="35"/>
                    </a:cubicBezTo>
                    <a:cubicBezTo>
                      <a:pt x="633" y="30"/>
                      <a:pt x="649" y="13"/>
                      <a:pt x="669" y="28"/>
                    </a:cubicBezTo>
                    <a:close/>
                  </a:path>
                </a:pathLst>
              </a:custGeom>
              <a:solidFill>
                <a:srgbClr val="FBE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350"/>
              <p:cNvSpPr/>
              <p:nvPr/>
            </p:nvSpPr>
            <p:spPr bwMode="auto">
              <a:xfrm>
                <a:off x="6137" y="2518"/>
                <a:ext cx="246" cy="283"/>
              </a:xfrm>
              <a:custGeom>
                <a:avLst/>
                <a:gdLst>
                  <a:gd name="T0" fmla="*/ 239 w 324"/>
                  <a:gd name="T1" fmla="*/ 0 h 372"/>
                  <a:gd name="T2" fmla="*/ 261 w 324"/>
                  <a:gd name="T3" fmla="*/ 218 h 372"/>
                  <a:gd name="T4" fmla="*/ 294 w 324"/>
                  <a:gd name="T5" fmla="*/ 221 h 372"/>
                  <a:gd name="T6" fmla="*/ 324 w 324"/>
                  <a:gd name="T7" fmla="*/ 242 h 372"/>
                  <a:gd name="T8" fmla="*/ 276 w 324"/>
                  <a:gd name="T9" fmla="*/ 300 h 372"/>
                  <a:gd name="T10" fmla="*/ 159 w 324"/>
                  <a:gd name="T11" fmla="*/ 369 h 372"/>
                  <a:gd name="T12" fmla="*/ 130 w 324"/>
                  <a:gd name="T13" fmla="*/ 368 h 372"/>
                  <a:gd name="T14" fmla="*/ 22 w 324"/>
                  <a:gd name="T15" fmla="*/ 272 h 372"/>
                  <a:gd name="T16" fmla="*/ 33 w 324"/>
                  <a:gd name="T17" fmla="*/ 218 h 372"/>
                  <a:gd name="T18" fmla="*/ 61 w 324"/>
                  <a:gd name="T19" fmla="*/ 230 h 372"/>
                  <a:gd name="T20" fmla="*/ 87 w 324"/>
                  <a:gd name="T21" fmla="*/ 235 h 372"/>
                  <a:gd name="T22" fmla="*/ 89 w 324"/>
                  <a:gd name="T23" fmla="*/ 206 h 372"/>
                  <a:gd name="T24" fmla="*/ 94 w 324"/>
                  <a:gd name="T25" fmla="*/ 150 h 372"/>
                  <a:gd name="T26" fmla="*/ 184 w 324"/>
                  <a:gd name="T27" fmla="*/ 29 h 372"/>
                  <a:gd name="T28" fmla="*/ 236 w 324"/>
                  <a:gd name="T29" fmla="*/ 1 h 372"/>
                  <a:gd name="T30" fmla="*/ 239 w 324"/>
                  <a:gd name="T31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4" h="372">
                    <a:moveTo>
                      <a:pt x="239" y="0"/>
                    </a:moveTo>
                    <a:cubicBezTo>
                      <a:pt x="206" y="77"/>
                      <a:pt x="218" y="149"/>
                      <a:pt x="261" y="218"/>
                    </a:cubicBezTo>
                    <a:cubicBezTo>
                      <a:pt x="271" y="227"/>
                      <a:pt x="283" y="217"/>
                      <a:pt x="294" y="221"/>
                    </a:cubicBezTo>
                    <a:cubicBezTo>
                      <a:pt x="304" y="228"/>
                      <a:pt x="317" y="231"/>
                      <a:pt x="324" y="242"/>
                    </a:cubicBezTo>
                    <a:cubicBezTo>
                      <a:pt x="323" y="273"/>
                      <a:pt x="300" y="288"/>
                      <a:pt x="276" y="300"/>
                    </a:cubicBezTo>
                    <a:cubicBezTo>
                      <a:pt x="236" y="320"/>
                      <a:pt x="195" y="341"/>
                      <a:pt x="159" y="369"/>
                    </a:cubicBezTo>
                    <a:cubicBezTo>
                      <a:pt x="149" y="372"/>
                      <a:pt x="139" y="372"/>
                      <a:pt x="130" y="368"/>
                    </a:cubicBezTo>
                    <a:cubicBezTo>
                      <a:pt x="95" y="335"/>
                      <a:pt x="54" y="309"/>
                      <a:pt x="22" y="272"/>
                    </a:cubicBezTo>
                    <a:cubicBezTo>
                      <a:pt x="0" y="246"/>
                      <a:pt x="4" y="233"/>
                      <a:pt x="33" y="218"/>
                    </a:cubicBezTo>
                    <a:cubicBezTo>
                      <a:pt x="44" y="218"/>
                      <a:pt x="53" y="223"/>
                      <a:pt x="61" y="230"/>
                    </a:cubicBezTo>
                    <a:cubicBezTo>
                      <a:pt x="69" y="235"/>
                      <a:pt x="77" y="245"/>
                      <a:pt x="87" y="235"/>
                    </a:cubicBezTo>
                    <a:cubicBezTo>
                      <a:pt x="96" y="226"/>
                      <a:pt x="94" y="215"/>
                      <a:pt x="89" y="206"/>
                    </a:cubicBezTo>
                    <a:cubicBezTo>
                      <a:pt x="76" y="185"/>
                      <a:pt x="91" y="169"/>
                      <a:pt x="94" y="150"/>
                    </a:cubicBezTo>
                    <a:cubicBezTo>
                      <a:pt x="103" y="92"/>
                      <a:pt x="161" y="75"/>
                      <a:pt x="184" y="29"/>
                    </a:cubicBezTo>
                    <a:cubicBezTo>
                      <a:pt x="192" y="13"/>
                      <a:pt x="215" y="3"/>
                      <a:pt x="236" y="1"/>
                    </a:cubicBezTo>
                    <a:lnTo>
                      <a:pt x="239" y="0"/>
                    </a:lnTo>
                    <a:close/>
                  </a:path>
                </a:pathLst>
              </a:custGeom>
              <a:solidFill>
                <a:srgbClr val="EBA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351"/>
              <p:cNvSpPr/>
              <p:nvPr/>
            </p:nvSpPr>
            <p:spPr bwMode="auto">
              <a:xfrm>
                <a:off x="6396" y="2694"/>
                <a:ext cx="296" cy="193"/>
              </a:xfrm>
              <a:custGeom>
                <a:avLst/>
                <a:gdLst>
                  <a:gd name="T0" fmla="*/ 4 w 389"/>
                  <a:gd name="T1" fmla="*/ 8 h 253"/>
                  <a:gd name="T2" fmla="*/ 83 w 389"/>
                  <a:gd name="T3" fmla="*/ 0 h 253"/>
                  <a:gd name="T4" fmla="*/ 260 w 389"/>
                  <a:gd name="T5" fmla="*/ 23 h 253"/>
                  <a:gd name="T6" fmla="*/ 292 w 389"/>
                  <a:gd name="T7" fmla="*/ 48 h 253"/>
                  <a:gd name="T8" fmla="*/ 335 w 389"/>
                  <a:gd name="T9" fmla="*/ 91 h 253"/>
                  <a:gd name="T10" fmla="*/ 389 w 389"/>
                  <a:gd name="T11" fmla="*/ 178 h 253"/>
                  <a:gd name="T12" fmla="*/ 379 w 389"/>
                  <a:gd name="T13" fmla="*/ 197 h 253"/>
                  <a:gd name="T14" fmla="*/ 155 w 389"/>
                  <a:gd name="T15" fmla="*/ 245 h 253"/>
                  <a:gd name="T16" fmla="*/ 144 w 389"/>
                  <a:gd name="T17" fmla="*/ 230 h 253"/>
                  <a:gd name="T18" fmla="*/ 98 w 389"/>
                  <a:gd name="T19" fmla="*/ 173 h 253"/>
                  <a:gd name="T20" fmla="*/ 90 w 389"/>
                  <a:gd name="T21" fmla="*/ 114 h 253"/>
                  <a:gd name="T22" fmla="*/ 121 w 389"/>
                  <a:gd name="T23" fmla="*/ 100 h 253"/>
                  <a:gd name="T24" fmla="*/ 152 w 389"/>
                  <a:gd name="T25" fmla="*/ 70 h 253"/>
                  <a:gd name="T26" fmla="*/ 119 w 389"/>
                  <a:gd name="T27" fmla="*/ 53 h 253"/>
                  <a:gd name="T28" fmla="*/ 1 w 389"/>
                  <a:gd name="T29" fmla="*/ 19 h 253"/>
                  <a:gd name="T30" fmla="*/ 4 w 389"/>
                  <a:gd name="T31" fmla="*/ 8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89" h="253">
                    <a:moveTo>
                      <a:pt x="4" y="8"/>
                    </a:moveTo>
                    <a:cubicBezTo>
                      <a:pt x="30" y="3"/>
                      <a:pt x="58" y="16"/>
                      <a:pt x="83" y="0"/>
                    </a:cubicBezTo>
                    <a:cubicBezTo>
                      <a:pt x="142" y="6"/>
                      <a:pt x="202" y="5"/>
                      <a:pt x="260" y="23"/>
                    </a:cubicBezTo>
                    <a:cubicBezTo>
                      <a:pt x="273" y="28"/>
                      <a:pt x="283" y="38"/>
                      <a:pt x="292" y="48"/>
                    </a:cubicBezTo>
                    <a:cubicBezTo>
                      <a:pt x="306" y="63"/>
                      <a:pt x="321" y="76"/>
                      <a:pt x="335" y="91"/>
                    </a:cubicBezTo>
                    <a:cubicBezTo>
                      <a:pt x="352" y="121"/>
                      <a:pt x="387" y="139"/>
                      <a:pt x="389" y="178"/>
                    </a:cubicBezTo>
                    <a:cubicBezTo>
                      <a:pt x="388" y="186"/>
                      <a:pt x="386" y="194"/>
                      <a:pt x="379" y="197"/>
                    </a:cubicBezTo>
                    <a:cubicBezTo>
                      <a:pt x="307" y="228"/>
                      <a:pt x="234" y="253"/>
                      <a:pt x="155" y="245"/>
                    </a:cubicBezTo>
                    <a:cubicBezTo>
                      <a:pt x="149" y="242"/>
                      <a:pt x="144" y="237"/>
                      <a:pt x="144" y="230"/>
                    </a:cubicBezTo>
                    <a:cubicBezTo>
                      <a:pt x="141" y="201"/>
                      <a:pt x="130" y="182"/>
                      <a:pt x="98" y="173"/>
                    </a:cubicBezTo>
                    <a:cubicBezTo>
                      <a:pt x="70" y="166"/>
                      <a:pt x="68" y="135"/>
                      <a:pt x="90" y="114"/>
                    </a:cubicBezTo>
                    <a:cubicBezTo>
                      <a:pt x="99" y="106"/>
                      <a:pt x="110" y="103"/>
                      <a:pt x="121" y="100"/>
                    </a:cubicBezTo>
                    <a:cubicBezTo>
                      <a:pt x="136" y="95"/>
                      <a:pt x="153" y="87"/>
                      <a:pt x="152" y="70"/>
                    </a:cubicBezTo>
                    <a:cubicBezTo>
                      <a:pt x="151" y="50"/>
                      <a:pt x="129" y="60"/>
                      <a:pt x="119" y="53"/>
                    </a:cubicBezTo>
                    <a:cubicBezTo>
                      <a:pt x="83" y="29"/>
                      <a:pt x="36" y="44"/>
                      <a:pt x="1" y="19"/>
                    </a:cubicBezTo>
                    <a:cubicBezTo>
                      <a:pt x="0" y="15"/>
                      <a:pt x="1" y="11"/>
                      <a:pt x="4" y="8"/>
                    </a:cubicBezTo>
                    <a:close/>
                  </a:path>
                </a:pathLst>
              </a:custGeom>
              <a:solidFill>
                <a:srgbClr val="ECCE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352"/>
              <p:cNvSpPr/>
              <p:nvPr/>
            </p:nvSpPr>
            <p:spPr bwMode="auto">
              <a:xfrm>
                <a:off x="6373" y="1892"/>
                <a:ext cx="211" cy="498"/>
              </a:xfrm>
              <a:custGeom>
                <a:avLst/>
                <a:gdLst>
                  <a:gd name="T0" fmla="*/ 105 w 277"/>
                  <a:gd name="T1" fmla="*/ 616 h 654"/>
                  <a:gd name="T2" fmla="*/ 34 w 277"/>
                  <a:gd name="T3" fmla="*/ 654 h 654"/>
                  <a:gd name="T4" fmla="*/ 26 w 277"/>
                  <a:gd name="T5" fmla="*/ 627 h 654"/>
                  <a:gd name="T6" fmla="*/ 89 w 277"/>
                  <a:gd name="T7" fmla="*/ 522 h 654"/>
                  <a:gd name="T8" fmla="*/ 120 w 277"/>
                  <a:gd name="T9" fmla="*/ 466 h 654"/>
                  <a:gd name="T10" fmla="*/ 133 w 277"/>
                  <a:gd name="T11" fmla="*/ 431 h 654"/>
                  <a:gd name="T12" fmla="*/ 158 w 277"/>
                  <a:gd name="T13" fmla="*/ 359 h 654"/>
                  <a:gd name="T14" fmla="*/ 161 w 277"/>
                  <a:gd name="T15" fmla="*/ 293 h 654"/>
                  <a:gd name="T16" fmla="*/ 169 w 277"/>
                  <a:gd name="T17" fmla="*/ 258 h 654"/>
                  <a:gd name="T18" fmla="*/ 182 w 277"/>
                  <a:gd name="T19" fmla="*/ 149 h 654"/>
                  <a:gd name="T20" fmla="*/ 181 w 277"/>
                  <a:gd name="T21" fmla="*/ 78 h 654"/>
                  <a:gd name="T22" fmla="*/ 172 w 277"/>
                  <a:gd name="T23" fmla="*/ 84 h 654"/>
                  <a:gd name="T24" fmla="*/ 154 w 277"/>
                  <a:gd name="T25" fmla="*/ 12 h 654"/>
                  <a:gd name="T26" fmla="*/ 192 w 277"/>
                  <a:gd name="T27" fmla="*/ 22 h 654"/>
                  <a:gd name="T28" fmla="*/ 196 w 277"/>
                  <a:gd name="T29" fmla="*/ 36 h 654"/>
                  <a:gd name="T30" fmla="*/ 219 w 277"/>
                  <a:gd name="T31" fmla="*/ 37 h 654"/>
                  <a:gd name="T32" fmla="*/ 253 w 277"/>
                  <a:gd name="T33" fmla="*/ 119 h 654"/>
                  <a:gd name="T34" fmla="*/ 264 w 277"/>
                  <a:gd name="T35" fmla="*/ 211 h 654"/>
                  <a:gd name="T36" fmla="*/ 243 w 277"/>
                  <a:gd name="T37" fmla="*/ 233 h 654"/>
                  <a:gd name="T38" fmla="*/ 234 w 277"/>
                  <a:gd name="T39" fmla="*/ 262 h 654"/>
                  <a:gd name="T40" fmla="*/ 247 w 277"/>
                  <a:gd name="T41" fmla="*/ 423 h 654"/>
                  <a:gd name="T42" fmla="*/ 230 w 277"/>
                  <a:gd name="T43" fmla="*/ 452 h 654"/>
                  <a:gd name="T44" fmla="*/ 172 w 277"/>
                  <a:gd name="T45" fmla="*/ 530 h 654"/>
                  <a:gd name="T46" fmla="*/ 166 w 277"/>
                  <a:gd name="T47" fmla="*/ 547 h 654"/>
                  <a:gd name="T48" fmla="*/ 105 w 277"/>
                  <a:gd name="T49" fmla="*/ 616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77" h="654">
                    <a:moveTo>
                      <a:pt x="105" y="616"/>
                    </a:moveTo>
                    <a:cubicBezTo>
                      <a:pt x="84" y="634"/>
                      <a:pt x="57" y="640"/>
                      <a:pt x="34" y="654"/>
                    </a:cubicBezTo>
                    <a:cubicBezTo>
                      <a:pt x="0" y="654"/>
                      <a:pt x="21" y="634"/>
                      <a:pt x="26" y="627"/>
                    </a:cubicBezTo>
                    <a:cubicBezTo>
                      <a:pt x="51" y="594"/>
                      <a:pt x="67" y="556"/>
                      <a:pt x="89" y="522"/>
                    </a:cubicBezTo>
                    <a:cubicBezTo>
                      <a:pt x="100" y="504"/>
                      <a:pt x="108" y="484"/>
                      <a:pt x="120" y="466"/>
                    </a:cubicBezTo>
                    <a:cubicBezTo>
                      <a:pt x="126" y="455"/>
                      <a:pt x="129" y="443"/>
                      <a:pt x="133" y="431"/>
                    </a:cubicBezTo>
                    <a:cubicBezTo>
                      <a:pt x="139" y="406"/>
                      <a:pt x="149" y="382"/>
                      <a:pt x="158" y="359"/>
                    </a:cubicBezTo>
                    <a:cubicBezTo>
                      <a:pt x="165" y="337"/>
                      <a:pt x="162" y="315"/>
                      <a:pt x="161" y="293"/>
                    </a:cubicBezTo>
                    <a:cubicBezTo>
                      <a:pt x="161" y="281"/>
                      <a:pt x="172" y="271"/>
                      <a:pt x="169" y="258"/>
                    </a:cubicBezTo>
                    <a:cubicBezTo>
                      <a:pt x="175" y="222"/>
                      <a:pt x="174" y="185"/>
                      <a:pt x="182" y="149"/>
                    </a:cubicBezTo>
                    <a:cubicBezTo>
                      <a:pt x="188" y="126"/>
                      <a:pt x="188" y="101"/>
                      <a:pt x="181" y="78"/>
                    </a:cubicBezTo>
                    <a:cubicBezTo>
                      <a:pt x="178" y="72"/>
                      <a:pt x="177" y="85"/>
                      <a:pt x="172" y="84"/>
                    </a:cubicBezTo>
                    <a:cubicBezTo>
                      <a:pt x="145" y="65"/>
                      <a:pt x="152" y="37"/>
                      <a:pt x="154" y="12"/>
                    </a:cubicBezTo>
                    <a:cubicBezTo>
                      <a:pt x="155" y="0"/>
                      <a:pt x="183" y="6"/>
                      <a:pt x="192" y="22"/>
                    </a:cubicBezTo>
                    <a:cubicBezTo>
                      <a:pt x="194" y="26"/>
                      <a:pt x="192" y="32"/>
                      <a:pt x="196" y="36"/>
                    </a:cubicBezTo>
                    <a:cubicBezTo>
                      <a:pt x="204" y="36"/>
                      <a:pt x="211" y="37"/>
                      <a:pt x="219" y="37"/>
                    </a:cubicBezTo>
                    <a:cubicBezTo>
                      <a:pt x="240" y="60"/>
                      <a:pt x="258" y="85"/>
                      <a:pt x="253" y="119"/>
                    </a:cubicBezTo>
                    <a:cubicBezTo>
                      <a:pt x="249" y="150"/>
                      <a:pt x="277" y="178"/>
                      <a:pt x="264" y="211"/>
                    </a:cubicBezTo>
                    <a:cubicBezTo>
                      <a:pt x="260" y="221"/>
                      <a:pt x="252" y="228"/>
                      <a:pt x="243" y="233"/>
                    </a:cubicBezTo>
                    <a:cubicBezTo>
                      <a:pt x="232" y="241"/>
                      <a:pt x="232" y="246"/>
                      <a:pt x="234" y="262"/>
                    </a:cubicBezTo>
                    <a:cubicBezTo>
                      <a:pt x="239" y="315"/>
                      <a:pt x="260" y="368"/>
                      <a:pt x="247" y="423"/>
                    </a:cubicBezTo>
                    <a:cubicBezTo>
                      <a:pt x="244" y="435"/>
                      <a:pt x="241" y="448"/>
                      <a:pt x="230" y="452"/>
                    </a:cubicBezTo>
                    <a:cubicBezTo>
                      <a:pt x="192" y="465"/>
                      <a:pt x="183" y="498"/>
                      <a:pt x="172" y="530"/>
                    </a:cubicBezTo>
                    <a:cubicBezTo>
                      <a:pt x="170" y="536"/>
                      <a:pt x="168" y="541"/>
                      <a:pt x="166" y="547"/>
                    </a:cubicBezTo>
                    <a:cubicBezTo>
                      <a:pt x="157" y="580"/>
                      <a:pt x="129" y="596"/>
                      <a:pt x="105" y="616"/>
                    </a:cubicBezTo>
                    <a:close/>
                  </a:path>
                </a:pathLst>
              </a:custGeom>
              <a:solidFill>
                <a:srgbClr val="5236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353"/>
              <p:cNvSpPr/>
              <p:nvPr/>
            </p:nvSpPr>
            <p:spPr bwMode="auto">
              <a:xfrm>
                <a:off x="6540" y="1873"/>
                <a:ext cx="215" cy="323"/>
              </a:xfrm>
              <a:custGeom>
                <a:avLst/>
                <a:gdLst>
                  <a:gd name="T0" fmla="*/ 38 w 283"/>
                  <a:gd name="T1" fmla="*/ 239 h 424"/>
                  <a:gd name="T2" fmla="*/ 0 w 283"/>
                  <a:gd name="T3" fmla="*/ 62 h 424"/>
                  <a:gd name="T4" fmla="*/ 1 w 283"/>
                  <a:gd name="T5" fmla="*/ 38 h 424"/>
                  <a:gd name="T6" fmla="*/ 48 w 283"/>
                  <a:gd name="T7" fmla="*/ 103 h 424"/>
                  <a:gd name="T8" fmla="*/ 93 w 283"/>
                  <a:gd name="T9" fmla="*/ 113 h 424"/>
                  <a:gd name="T10" fmla="*/ 193 w 283"/>
                  <a:gd name="T11" fmla="*/ 53 h 424"/>
                  <a:gd name="T12" fmla="*/ 278 w 283"/>
                  <a:gd name="T13" fmla="*/ 0 h 424"/>
                  <a:gd name="T14" fmla="*/ 283 w 283"/>
                  <a:gd name="T15" fmla="*/ 34 h 424"/>
                  <a:gd name="T16" fmla="*/ 239 w 283"/>
                  <a:gd name="T17" fmla="*/ 46 h 424"/>
                  <a:gd name="T18" fmla="*/ 239 w 283"/>
                  <a:gd name="T19" fmla="*/ 161 h 424"/>
                  <a:gd name="T20" fmla="*/ 256 w 283"/>
                  <a:gd name="T21" fmla="*/ 271 h 424"/>
                  <a:gd name="T22" fmla="*/ 70 w 283"/>
                  <a:gd name="T23" fmla="*/ 403 h 424"/>
                  <a:gd name="T24" fmla="*/ 37 w 283"/>
                  <a:gd name="T25" fmla="*/ 424 h 424"/>
                  <a:gd name="T26" fmla="*/ 29 w 283"/>
                  <a:gd name="T27" fmla="*/ 419 h 424"/>
                  <a:gd name="T28" fmla="*/ 35 w 283"/>
                  <a:gd name="T29" fmla="*/ 274 h 424"/>
                  <a:gd name="T30" fmla="*/ 92 w 283"/>
                  <a:gd name="T31" fmla="*/ 182 h 424"/>
                  <a:gd name="T32" fmla="*/ 48 w 283"/>
                  <a:gd name="T33" fmla="*/ 247 h 424"/>
                  <a:gd name="T34" fmla="*/ 38 w 283"/>
                  <a:gd name="T35" fmla="*/ 23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3" h="424">
                    <a:moveTo>
                      <a:pt x="38" y="239"/>
                    </a:moveTo>
                    <a:cubicBezTo>
                      <a:pt x="31" y="179"/>
                      <a:pt x="23" y="119"/>
                      <a:pt x="0" y="62"/>
                    </a:cubicBezTo>
                    <a:cubicBezTo>
                      <a:pt x="0" y="54"/>
                      <a:pt x="1" y="46"/>
                      <a:pt x="1" y="38"/>
                    </a:cubicBezTo>
                    <a:cubicBezTo>
                      <a:pt x="24" y="55"/>
                      <a:pt x="38" y="78"/>
                      <a:pt x="48" y="103"/>
                    </a:cubicBezTo>
                    <a:cubicBezTo>
                      <a:pt x="62" y="143"/>
                      <a:pt x="61" y="143"/>
                      <a:pt x="93" y="113"/>
                    </a:cubicBezTo>
                    <a:cubicBezTo>
                      <a:pt x="122" y="87"/>
                      <a:pt x="153" y="62"/>
                      <a:pt x="193" y="53"/>
                    </a:cubicBezTo>
                    <a:cubicBezTo>
                      <a:pt x="228" y="47"/>
                      <a:pt x="243" y="8"/>
                      <a:pt x="278" y="0"/>
                    </a:cubicBezTo>
                    <a:cubicBezTo>
                      <a:pt x="279" y="11"/>
                      <a:pt x="281" y="22"/>
                      <a:pt x="283" y="34"/>
                    </a:cubicBezTo>
                    <a:cubicBezTo>
                      <a:pt x="267" y="34"/>
                      <a:pt x="250" y="29"/>
                      <a:pt x="239" y="46"/>
                    </a:cubicBezTo>
                    <a:cubicBezTo>
                      <a:pt x="206" y="84"/>
                      <a:pt x="225" y="125"/>
                      <a:pt x="239" y="161"/>
                    </a:cubicBezTo>
                    <a:cubicBezTo>
                      <a:pt x="254" y="197"/>
                      <a:pt x="249" y="235"/>
                      <a:pt x="256" y="271"/>
                    </a:cubicBezTo>
                    <a:cubicBezTo>
                      <a:pt x="229" y="349"/>
                      <a:pt x="157" y="399"/>
                      <a:pt x="70" y="403"/>
                    </a:cubicBezTo>
                    <a:cubicBezTo>
                      <a:pt x="55" y="403"/>
                      <a:pt x="34" y="395"/>
                      <a:pt x="37" y="424"/>
                    </a:cubicBezTo>
                    <a:cubicBezTo>
                      <a:pt x="34" y="423"/>
                      <a:pt x="28" y="423"/>
                      <a:pt x="29" y="419"/>
                    </a:cubicBezTo>
                    <a:cubicBezTo>
                      <a:pt x="35" y="371"/>
                      <a:pt x="18" y="321"/>
                      <a:pt x="35" y="274"/>
                    </a:cubicBezTo>
                    <a:cubicBezTo>
                      <a:pt x="88" y="265"/>
                      <a:pt x="76" y="215"/>
                      <a:pt x="92" y="182"/>
                    </a:cubicBezTo>
                    <a:cubicBezTo>
                      <a:pt x="63" y="194"/>
                      <a:pt x="65" y="227"/>
                      <a:pt x="48" y="247"/>
                    </a:cubicBezTo>
                    <a:cubicBezTo>
                      <a:pt x="41" y="249"/>
                      <a:pt x="38" y="247"/>
                      <a:pt x="38" y="239"/>
                    </a:cubicBezTo>
                    <a:close/>
                  </a:path>
                </a:pathLst>
              </a:custGeom>
              <a:solidFill>
                <a:srgbClr val="535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354"/>
              <p:cNvSpPr/>
              <p:nvPr/>
            </p:nvSpPr>
            <p:spPr bwMode="auto">
              <a:xfrm>
                <a:off x="6550" y="2501"/>
                <a:ext cx="145" cy="138"/>
              </a:xfrm>
              <a:custGeom>
                <a:avLst/>
                <a:gdLst>
                  <a:gd name="T0" fmla="*/ 188 w 191"/>
                  <a:gd name="T1" fmla="*/ 24 h 182"/>
                  <a:gd name="T2" fmla="*/ 187 w 191"/>
                  <a:gd name="T3" fmla="*/ 69 h 182"/>
                  <a:gd name="T4" fmla="*/ 154 w 191"/>
                  <a:gd name="T5" fmla="*/ 115 h 182"/>
                  <a:gd name="T6" fmla="*/ 134 w 191"/>
                  <a:gd name="T7" fmla="*/ 147 h 182"/>
                  <a:gd name="T8" fmla="*/ 116 w 191"/>
                  <a:gd name="T9" fmla="*/ 172 h 182"/>
                  <a:gd name="T10" fmla="*/ 58 w 191"/>
                  <a:gd name="T11" fmla="*/ 181 h 182"/>
                  <a:gd name="T12" fmla="*/ 24 w 191"/>
                  <a:gd name="T13" fmla="*/ 177 h 182"/>
                  <a:gd name="T14" fmla="*/ 6 w 191"/>
                  <a:gd name="T15" fmla="*/ 149 h 182"/>
                  <a:gd name="T16" fmla="*/ 86 w 191"/>
                  <a:gd name="T17" fmla="*/ 15 h 182"/>
                  <a:gd name="T18" fmla="*/ 181 w 191"/>
                  <a:gd name="T19" fmla="*/ 10 h 182"/>
                  <a:gd name="T20" fmla="*/ 188 w 191"/>
                  <a:gd name="T21" fmla="*/ 24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1" h="182">
                    <a:moveTo>
                      <a:pt x="188" y="24"/>
                    </a:moveTo>
                    <a:cubicBezTo>
                      <a:pt x="188" y="39"/>
                      <a:pt x="191" y="55"/>
                      <a:pt x="187" y="69"/>
                    </a:cubicBezTo>
                    <a:cubicBezTo>
                      <a:pt x="182" y="87"/>
                      <a:pt x="188" y="114"/>
                      <a:pt x="154" y="115"/>
                    </a:cubicBezTo>
                    <a:cubicBezTo>
                      <a:pt x="142" y="115"/>
                      <a:pt x="131" y="130"/>
                      <a:pt x="134" y="147"/>
                    </a:cubicBezTo>
                    <a:cubicBezTo>
                      <a:pt x="143" y="166"/>
                      <a:pt x="128" y="169"/>
                      <a:pt x="116" y="172"/>
                    </a:cubicBezTo>
                    <a:cubicBezTo>
                      <a:pt x="97" y="177"/>
                      <a:pt x="78" y="182"/>
                      <a:pt x="58" y="181"/>
                    </a:cubicBezTo>
                    <a:cubicBezTo>
                      <a:pt x="46" y="180"/>
                      <a:pt x="35" y="180"/>
                      <a:pt x="24" y="177"/>
                    </a:cubicBezTo>
                    <a:cubicBezTo>
                      <a:pt x="8" y="174"/>
                      <a:pt x="0" y="163"/>
                      <a:pt x="6" y="149"/>
                    </a:cubicBezTo>
                    <a:cubicBezTo>
                      <a:pt x="26" y="100"/>
                      <a:pt x="31" y="43"/>
                      <a:pt x="86" y="15"/>
                    </a:cubicBezTo>
                    <a:cubicBezTo>
                      <a:pt x="117" y="0"/>
                      <a:pt x="149" y="7"/>
                      <a:pt x="181" y="10"/>
                    </a:cubicBezTo>
                    <a:cubicBezTo>
                      <a:pt x="180" y="16"/>
                      <a:pt x="183" y="21"/>
                      <a:pt x="188" y="24"/>
                    </a:cubicBezTo>
                    <a:close/>
                  </a:path>
                </a:pathLst>
              </a:custGeom>
              <a:solidFill>
                <a:srgbClr val="6B8E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355"/>
              <p:cNvSpPr/>
              <p:nvPr/>
            </p:nvSpPr>
            <p:spPr bwMode="auto">
              <a:xfrm>
                <a:off x="6503" y="2055"/>
                <a:ext cx="78" cy="455"/>
              </a:xfrm>
              <a:custGeom>
                <a:avLst/>
                <a:gdLst>
                  <a:gd name="T0" fmla="*/ 86 w 103"/>
                  <a:gd name="T1" fmla="*/ 0 h 599"/>
                  <a:gd name="T2" fmla="*/ 94 w 103"/>
                  <a:gd name="T3" fmla="*/ 8 h 599"/>
                  <a:gd name="T4" fmla="*/ 94 w 103"/>
                  <a:gd name="T5" fmla="*/ 31 h 599"/>
                  <a:gd name="T6" fmla="*/ 85 w 103"/>
                  <a:gd name="T7" fmla="*/ 185 h 599"/>
                  <a:gd name="T8" fmla="*/ 87 w 103"/>
                  <a:gd name="T9" fmla="*/ 208 h 599"/>
                  <a:gd name="T10" fmla="*/ 94 w 103"/>
                  <a:gd name="T11" fmla="*/ 278 h 599"/>
                  <a:gd name="T12" fmla="*/ 68 w 103"/>
                  <a:gd name="T13" fmla="*/ 532 h 599"/>
                  <a:gd name="T14" fmla="*/ 42 w 103"/>
                  <a:gd name="T15" fmla="*/ 599 h 599"/>
                  <a:gd name="T16" fmla="*/ 51 w 103"/>
                  <a:gd name="T17" fmla="*/ 522 h 599"/>
                  <a:gd name="T18" fmla="*/ 47 w 103"/>
                  <a:gd name="T19" fmla="*/ 325 h 599"/>
                  <a:gd name="T20" fmla="*/ 32 w 103"/>
                  <a:gd name="T21" fmla="*/ 289 h 599"/>
                  <a:gd name="T22" fmla="*/ 1 w 103"/>
                  <a:gd name="T23" fmla="*/ 316 h 599"/>
                  <a:gd name="T24" fmla="*/ 51 w 103"/>
                  <a:gd name="T25" fmla="*/ 235 h 599"/>
                  <a:gd name="T26" fmla="*/ 67 w 103"/>
                  <a:gd name="T27" fmla="*/ 211 h 599"/>
                  <a:gd name="T28" fmla="*/ 59 w 103"/>
                  <a:gd name="T29" fmla="*/ 115 h 599"/>
                  <a:gd name="T30" fmla="*/ 59 w 103"/>
                  <a:gd name="T31" fmla="*/ 74 h 599"/>
                  <a:gd name="T32" fmla="*/ 47 w 103"/>
                  <a:gd name="T33" fmla="*/ 47 h 599"/>
                  <a:gd name="T34" fmla="*/ 53 w 103"/>
                  <a:gd name="T35" fmla="*/ 18 h 599"/>
                  <a:gd name="T36" fmla="*/ 86 w 103"/>
                  <a:gd name="T37" fmla="*/ 0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3" h="599">
                    <a:moveTo>
                      <a:pt x="86" y="0"/>
                    </a:moveTo>
                    <a:cubicBezTo>
                      <a:pt x="89" y="3"/>
                      <a:pt x="92" y="5"/>
                      <a:pt x="94" y="8"/>
                    </a:cubicBezTo>
                    <a:cubicBezTo>
                      <a:pt x="101" y="15"/>
                      <a:pt x="101" y="23"/>
                      <a:pt x="94" y="31"/>
                    </a:cubicBezTo>
                    <a:cubicBezTo>
                      <a:pt x="80" y="81"/>
                      <a:pt x="90" y="134"/>
                      <a:pt x="85" y="185"/>
                    </a:cubicBezTo>
                    <a:cubicBezTo>
                      <a:pt x="86" y="193"/>
                      <a:pt x="87" y="200"/>
                      <a:pt x="87" y="208"/>
                    </a:cubicBezTo>
                    <a:cubicBezTo>
                      <a:pt x="88" y="231"/>
                      <a:pt x="89" y="255"/>
                      <a:pt x="94" y="278"/>
                    </a:cubicBezTo>
                    <a:cubicBezTo>
                      <a:pt x="103" y="364"/>
                      <a:pt x="84" y="448"/>
                      <a:pt x="68" y="532"/>
                    </a:cubicBezTo>
                    <a:cubicBezTo>
                      <a:pt x="64" y="554"/>
                      <a:pt x="58" y="576"/>
                      <a:pt x="42" y="599"/>
                    </a:cubicBezTo>
                    <a:cubicBezTo>
                      <a:pt x="35" y="570"/>
                      <a:pt x="45" y="545"/>
                      <a:pt x="51" y="522"/>
                    </a:cubicBezTo>
                    <a:cubicBezTo>
                      <a:pt x="68" y="456"/>
                      <a:pt x="67" y="390"/>
                      <a:pt x="47" y="325"/>
                    </a:cubicBezTo>
                    <a:cubicBezTo>
                      <a:pt x="43" y="313"/>
                      <a:pt x="46" y="292"/>
                      <a:pt x="32" y="289"/>
                    </a:cubicBezTo>
                    <a:cubicBezTo>
                      <a:pt x="14" y="284"/>
                      <a:pt x="12" y="307"/>
                      <a:pt x="1" y="316"/>
                    </a:cubicBezTo>
                    <a:cubicBezTo>
                      <a:pt x="6" y="282"/>
                      <a:pt x="0" y="241"/>
                      <a:pt x="51" y="235"/>
                    </a:cubicBezTo>
                    <a:cubicBezTo>
                      <a:pt x="63" y="233"/>
                      <a:pt x="67" y="221"/>
                      <a:pt x="67" y="211"/>
                    </a:cubicBezTo>
                    <a:cubicBezTo>
                      <a:pt x="69" y="179"/>
                      <a:pt x="81" y="146"/>
                      <a:pt x="59" y="115"/>
                    </a:cubicBezTo>
                    <a:cubicBezTo>
                      <a:pt x="52" y="106"/>
                      <a:pt x="56" y="88"/>
                      <a:pt x="59" y="74"/>
                    </a:cubicBezTo>
                    <a:cubicBezTo>
                      <a:pt x="60" y="62"/>
                      <a:pt x="69" y="53"/>
                      <a:pt x="47" y="47"/>
                    </a:cubicBezTo>
                    <a:cubicBezTo>
                      <a:pt x="32" y="42"/>
                      <a:pt x="41" y="25"/>
                      <a:pt x="53" y="18"/>
                    </a:cubicBezTo>
                    <a:cubicBezTo>
                      <a:pt x="63" y="11"/>
                      <a:pt x="75" y="6"/>
                      <a:pt x="86" y="0"/>
                    </a:cubicBezTo>
                    <a:close/>
                  </a:path>
                </a:pathLst>
              </a:custGeom>
              <a:solidFill>
                <a:srgbClr val="3D2A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356"/>
              <p:cNvSpPr/>
              <p:nvPr/>
            </p:nvSpPr>
            <p:spPr bwMode="auto">
              <a:xfrm>
                <a:off x="6470" y="2512"/>
                <a:ext cx="153" cy="160"/>
              </a:xfrm>
              <a:custGeom>
                <a:avLst/>
                <a:gdLst>
                  <a:gd name="T0" fmla="*/ 191 w 201"/>
                  <a:gd name="T1" fmla="*/ 0 h 211"/>
                  <a:gd name="T2" fmla="*/ 201 w 201"/>
                  <a:gd name="T3" fmla="*/ 5 h 211"/>
                  <a:gd name="T4" fmla="*/ 154 w 201"/>
                  <a:gd name="T5" fmla="*/ 43 h 211"/>
                  <a:gd name="T6" fmla="*/ 142 w 201"/>
                  <a:gd name="T7" fmla="*/ 68 h 211"/>
                  <a:gd name="T8" fmla="*/ 130 w 201"/>
                  <a:gd name="T9" fmla="*/ 115 h 211"/>
                  <a:gd name="T10" fmla="*/ 154 w 201"/>
                  <a:gd name="T11" fmla="*/ 156 h 211"/>
                  <a:gd name="T12" fmla="*/ 201 w 201"/>
                  <a:gd name="T13" fmla="*/ 171 h 211"/>
                  <a:gd name="T14" fmla="*/ 117 w 201"/>
                  <a:gd name="T15" fmla="*/ 185 h 211"/>
                  <a:gd name="T16" fmla="*/ 51 w 201"/>
                  <a:gd name="T17" fmla="*/ 204 h 211"/>
                  <a:gd name="T18" fmla="*/ 18 w 201"/>
                  <a:gd name="T19" fmla="*/ 209 h 211"/>
                  <a:gd name="T20" fmla="*/ 0 w 201"/>
                  <a:gd name="T21" fmla="*/ 194 h 211"/>
                  <a:gd name="T22" fmla="*/ 191 w 201"/>
                  <a:gd name="T23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1" h="211">
                    <a:moveTo>
                      <a:pt x="191" y="0"/>
                    </a:moveTo>
                    <a:cubicBezTo>
                      <a:pt x="195" y="2"/>
                      <a:pt x="198" y="3"/>
                      <a:pt x="201" y="5"/>
                    </a:cubicBezTo>
                    <a:cubicBezTo>
                      <a:pt x="177" y="6"/>
                      <a:pt x="179" y="40"/>
                      <a:pt x="154" y="43"/>
                    </a:cubicBezTo>
                    <a:cubicBezTo>
                      <a:pt x="142" y="44"/>
                      <a:pt x="144" y="59"/>
                      <a:pt x="142" y="68"/>
                    </a:cubicBezTo>
                    <a:cubicBezTo>
                      <a:pt x="139" y="84"/>
                      <a:pt x="139" y="100"/>
                      <a:pt x="130" y="115"/>
                    </a:cubicBezTo>
                    <a:cubicBezTo>
                      <a:pt x="107" y="152"/>
                      <a:pt x="109" y="154"/>
                      <a:pt x="154" y="156"/>
                    </a:cubicBezTo>
                    <a:cubicBezTo>
                      <a:pt x="168" y="167"/>
                      <a:pt x="192" y="147"/>
                      <a:pt x="201" y="171"/>
                    </a:cubicBezTo>
                    <a:cubicBezTo>
                      <a:pt x="175" y="189"/>
                      <a:pt x="145" y="181"/>
                      <a:pt x="117" y="185"/>
                    </a:cubicBezTo>
                    <a:cubicBezTo>
                      <a:pt x="93" y="188"/>
                      <a:pt x="70" y="187"/>
                      <a:pt x="51" y="204"/>
                    </a:cubicBezTo>
                    <a:cubicBezTo>
                      <a:pt x="43" y="211"/>
                      <a:pt x="30" y="211"/>
                      <a:pt x="18" y="209"/>
                    </a:cubicBezTo>
                    <a:cubicBezTo>
                      <a:pt x="9" y="207"/>
                      <a:pt x="3" y="203"/>
                      <a:pt x="0" y="194"/>
                    </a:cubicBezTo>
                    <a:cubicBezTo>
                      <a:pt x="32" y="98"/>
                      <a:pt x="85" y="23"/>
                      <a:pt x="191" y="0"/>
                    </a:cubicBezTo>
                    <a:close/>
                  </a:path>
                </a:pathLst>
              </a:custGeom>
              <a:solidFill>
                <a:srgbClr val="627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357"/>
              <p:cNvSpPr/>
              <p:nvPr/>
            </p:nvSpPr>
            <p:spPr bwMode="auto">
              <a:xfrm>
                <a:off x="6695" y="1908"/>
                <a:ext cx="86" cy="171"/>
              </a:xfrm>
              <a:custGeom>
                <a:avLst/>
                <a:gdLst>
                  <a:gd name="T0" fmla="*/ 52 w 113"/>
                  <a:gd name="T1" fmla="*/ 225 h 225"/>
                  <a:gd name="T2" fmla="*/ 37 w 113"/>
                  <a:gd name="T3" fmla="*/ 154 h 225"/>
                  <a:gd name="T4" fmla="*/ 10 w 113"/>
                  <a:gd name="T5" fmla="*/ 65 h 225"/>
                  <a:gd name="T6" fmla="*/ 35 w 113"/>
                  <a:gd name="T7" fmla="*/ 0 h 225"/>
                  <a:gd name="T8" fmla="*/ 64 w 113"/>
                  <a:gd name="T9" fmla="*/ 13 h 225"/>
                  <a:gd name="T10" fmla="*/ 90 w 113"/>
                  <a:gd name="T11" fmla="*/ 7 h 225"/>
                  <a:gd name="T12" fmla="*/ 83 w 113"/>
                  <a:gd name="T13" fmla="*/ 160 h 225"/>
                  <a:gd name="T14" fmla="*/ 52 w 113"/>
                  <a:gd name="T15" fmla="*/ 225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225">
                    <a:moveTo>
                      <a:pt x="52" y="225"/>
                    </a:moveTo>
                    <a:cubicBezTo>
                      <a:pt x="37" y="203"/>
                      <a:pt x="39" y="179"/>
                      <a:pt x="37" y="154"/>
                    </a:cubicBezTo>
                    <a:cubicBezTo>
                      <a:pt x="34" y="124"/>
                      <a:pt x="20" y="94"/>
                      <a:pt x="10" y="65"/>
                    </a:cubicBezTo>
                    <a:cubicBezTo>
                      <a:pt x="0" y="33"/>
                      <a:pt x="6" y="14"/>
                      <a:pt x="35" y="0"/>
                    </a:cubicBezTo>
                    <a:cubicBezTo>
                      <a:pt x="39" y="18"/>
                      <a:pt x="45" y="30"/>
                      <a:pt x="64" y="13"/>
                    </a:cubicBezTo>
                    <a:cubicBezTo>
                      <a:pt x="72" y="5"/>
                      <a:pt x="80" y="2"/>
                      <a:pt x="90" y="7"/>
                    </a:cubicBezTo>
                    <a:cubicBezTo>
                      <a:pt x="113" y="59"/>
                      <a:pt x="95" y="110"/>
                      <a:pt x="83" y="160"/>
                    </a:cubicBezTo>
                    <a:cubicBezTo>
                      <a:pt x="78" y="183"/>
                      <a:pt x="68" y="206"/>
                      <a:pt x="52" y="225"/>
                    </a:cubicBezTo>
                    <a:close/>
                  </a:path>
                </a:pathLst>
              </a:custGeom>
              <a:solidFill>
                <a:srgbClr val="6B87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358"/>
              <p:cNvSpPr/>
              <p:nvPr/>
            </p:nvSpPr>
            <p:spPr bwMode="auto">
              <a:xfrm>
                <a:off x="6458" y="2659"/>
                <a:ext cx="141" cy="60"/>
              </a:xfrm>
              <a:custGeom>
                <a:avLst/>
                <a:gdLst>
                  <a:gd name="T0" fmla="*/ 16 w 186"/>
                  <a:gd name="T1" fmla="*/ 0 h 78"/>
                  <a:gd name="T2" fmla="*/ 31 w 186"/>
                  <a:gd name="T3" fmla="*/ 8 h 78"/>
                  <a:gd name="T4" fmla="*/ 152 w 186"/>
                  <a:gd name="T5" fmla="*/ 35 h 78"/>
                  <a:gd name="T6" fmla="*/ 185 w 186"/>
                  <a:gd name="T7" fmla="*/ 78 h 78"/>
                  <a:gd name="T8" fmla="*/ 35 w 186"/>
                  <a:gd name="T9" fmla="*/ 62 h 78"/>
                  <a:gd name="T10" fmla="*/ 2 w 186"/>
                  <a:gd name="T11" fmla="*/ 46 h 78"/>
                  <a:gd name="T12" fmla="*/ 16 w 186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78">
                    <a:moveTo>
                      <a:pt x="16" y="0"/>
                    </a:moveTo>
                    <a:cubicBezTo>
                      <a:pt x="21" y="2"/>
                      <a:pt x="26" y="5"/>
                      <a:pt x="31" y="8"/>
                    </a:cubicBezTo>
                    <a:cubicBezTo>
                      <a:pt x="73" y="9"/>
                      <a:pt x="111" y="29"/>
                      <a:pt x="152" y="35"/>
                    </a:cubicBezTo>
                    <a:cubicBezTo>
                      <a:pt x="173" y="39"/>
                      <a:pt x="186" y="54"/>
                      <a:pt x="185" y="78"/>
                    </a:cubicBezTo>
                    <a:cubicBezTo>
                      <a:pt x="135" y="72"/>
                      <a:pt x="85" y="59"/>
                      <a:pt x="35" y="62"/>
                    </a:cubicBezTo>
                    <a:cubicBezTo>
                      <a:pt x="20" y="63"/>
                      <a:pt x="12" y="52"/>
                      <a:pt x="2" y="46"/>
                    </a:cubicBezTo>
                    <a:cubicBezTo>
                      <a:pt x="0" y="28"/>
                      <a:pt x="7" y="14"/>
                      <a:pt x="16" y="0"/>
                    </a:cubicBezTo>
                    <a:close/>
                  </a:path>
                </a:pathLst>
              </a:custGeom>
              <a:solidFill>
                <a:srgbClr val="8AA8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359"/>
              <p:cNvSpPr/>
              <p:nvPr/>
            </p:nvSpPr>
            <p:spPr bwMode="auto">
              <a:xfrm>
                <a:off x="6253" y="2674"/>
                <a:ext cx="146" cy="134"/>
              </a:xfrm>
              <a:custGeom>
                <a:avLst/>
                <a:gdLst>
                  <a:gd name="T0" fmla="*/ 192 w 192"/>
                  <a:gd name="T1" fmla="*/ 35 h 177"/>
                  <a:gd name="T2" fmla="*/ 191 w 192"/>
                  <a:gd name="T3" fmla="*/ 42 h 177"/>
                  <a:gd name="T4" fmla="*/ 132 w 192"/>
                  <a:gd name="T5" fmla="*/ 109 h 177"/>
                  <a:gd name="T6" fmla="*/ 18 w 192"/>
                  <a:gd name="T7" fmla="*/ 177 h 177"/>
                  <a:gd name="T8" fmla="*/ 5 w 192"/>
                  <a:gd name="T9" fmla="*/ 157 h 177"/>
                  <a:gd name="T10" fmla="*/ 117 w 192"/>
                  <a:gd name="T11" fmla="*/ 88 h 177"/>
                  <a:gd name="T12" fmla="*/ 165 w 192"/>
                  <a:gd name="T13" fmla="*/ 34 h 177"/>
                  <a:gd name="T14" fmla="*/ 134 w 192"/>
                  <a:gd name="T15" fmla="*/ 19 h 177"/>
                  <a:gd name="T16" fmla="*/ 108 w 192"/>
                  <a:gd name="T17" fmla="*/ 13 h 177"/>
                  <a:gd name="T18" fmla="*/ 144 w 192"/>
                  <a:gd name="T19" fmla="*/ 6 h 177"/>
                  <a:gd name="T20" fmla="*/ 192 w 192"/>
                  <a:gd name="T21" fmla="*/ 35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2" h="177">
                    <a:moveTo>
                      <a:pt x="192" y="35"/>
                    </a:moveTo>
                    <a:cubicBezTo>
                      <a:pt x="191" y="37"/>
                      <a:pt x="191" y="40"/>
                      <a:pt x="191" y="42"/>
                    </a:cubicBezTo>
                    <a:cubicBezTo>
                      <a:pt x="181" y="72"/>
                      <a:pt x="162" y="97"/>
                      <a:pt x="132" y="109"/>
                    </a:cubicBezTo>
                    <a:cubicBezTo>
                      <a:pt x="90" y="125"/>
                      <a:pt x="53" y="150"/>
                      <a:pt x="18" y="177"/>
                    </a:cubicBezTo>
                    <a:cubicBezTo>
                      <a:pt x="5" y="177"/>
                      <a:pt x="0" y="170"/>
                      <a:pt x="5" y="157"/>
                    </a:cubicBezTo>
                    <a:cubicBezTo>
                      <a:pt x="35" y="123"/>
                      <a:pt x="78" y="108"/>
                      <a:pt x="117" y="88"/>
                    </a:cubicBezTo>
                    <a:cubicBezTo>
                      <a:pt x="140" y="76"/>
                      <a:pt x="162" y="63"/>
                      <a:pt x="165" y="34"/>
                    </a:cubicBezTo>
                    <a:cubicBezTo>
                      <a:pt x="158" y="22"/>
                      <a:pt x="147" y="19"/>
                      <a:pt x="134" y="19"/>
                    </a:cubicBezTo>
                    <a:cubicBezTo>
                      <a:pt x="124" y="22"/>
                      <a:pt x="113" y="28"/>
                      <a:pt x="108" y="13"/>
                    </a:cubicBezTo>
                    <a:cubicBezTo>
                      <a:pt x="120" y="10"/>
                      <a:pt x="132" y="8"/>
                      <a:pt x="144" y="6"/>
                    </a:cubicBezTo>
                    <a:cubicBezTo>
                      <a:pt x="170" y="0"/>
                      <a:pt x="184" y="12"/>
                      <a:pt x="192" y="35"/>
                    </a:cubicBezTo>
                    <a:close/>
                  </a:path>
                </a:pathLst>
              </a:custGeom>
              <a:solidFill>
                <a:srgbClr val="838D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360"/>
              <p:cNvSpPr/>
              <p:nvPr/>
            </p:nvSpPr>
            <p:spPr bwMode="auto">
              <a:xfrm>
                <a:off x="6453" y="2308"/>
                <a:ext cx="47" cy="53"/>
              </a:xfrm>
              <a:custGeom>
                <a:avLst/>
                <a:gdLst>
                  <a:gd name="T0" fmla="*/ 0 w 62"/>
                  <a:gd name="T1" fmla="*/ 69 h 69"/>
                  <a:gd name="T2" fmla="*/ 61 w 62"/>
                  <a:gd name="T3" fmla="*/ 0 h 69"/>
                  <a:gd name="T4" fmla="*/ 52 w 62"/>
                  <a:gd name="T5" fmla="*/ 53 h 69"/>
                  <a:gd name="T6" fmla="*/ 0 w 62"/>
                  <a:gd name="T7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2" h="69">
                    <a:moveTo>
                      <a:pt x="0" y="69"/>
                    </a:moveTo>
                    <a:cubicBezTo>
                      <a:pt x="20" y="46"/>
                      <a:pt x="40" y="23"/>
                      <a:pt x="61" y="0"/>
                    </a:cubicBezTo>
                    <a:cubicBezTo>
                      <a:pt x="59" y="18"/>
                      <a:pt x="62" y="36"/>
                      <a:pt x="52" y="53"/>
                    </a:cubicBezTo>
                    <a:cubicBezTo>
                      <a:pt x="32" y="50"/>
                      <a:pt x="18" y="66"/>
                      <a:pt x="0" y="69"/>
                    </a:cubicBezTo>
                    <a:close/>
                  </a:path>
                </a:pathLst>
              </a:custGeom>
              <a:solidFill>
                <a:srgbClr val="DABE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361"/>
              <p:cNvSpPr/>
              <p:nvPr/>
            </p:nvSpPr>
            <p:spPr bwMode="auto">
              <a:xfrm>
                <a:off x="6562" y="2213"/>
                <a:ext cx="15" cy="53"/>
              </a:xfrm>
              <a:custGeom>
                <a:avLst/>
                <a:gdLst>
                  <a:gd name="T0" fmla="*/ 17 w 20"/>
                  <a:gd name="T1" fmla="*/ 70 h 70"/>
                  <a:gd name="T2" fmla="*/ 10 w 20"/>
                  <a:gd name="T3" fmla="*/ 0 h 70"/>
                  <a:gd name="T4" fmla="*/ 17 w 20"/>
                  <a:gd name="T5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70">
                    <a:moveTo>
                      <a:pt x="17" y="70"/>
                    </a:moveTo>
                    <a:cubicBezTo>
                      <a:pt x="9" y="47"/>
                      <a:pt x="0" y="24"/>
                      <a:pt x="10" y="0"/>
                    </a:cubicBezTo>
                    <a:cubicBezTo>
                      <a:pt x="20" y="23"/>
                      <a:pt x="19" y="46"/>
                      <a:pt x="17" y="70"/>
                    </a:cubicBezTo>
                    <a:close/>
                  </a:path>
                </a:pathLst>
              </a:custGeom>
              <a:solidFill>
                <a:srgbClr val="5236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362"/>
              <p:cNvSpPr/>
              <p:nvPr/>
            </p:nvSpPr>
            <p:spPr bwMode="auto">
              <a:xfrm>
                <a:off x="7290" y="1861"/>
                <a:ext cx="100" cy="128"/>
              </a:xfrm>
              <a:custGeom>
                <a:avLst/>
                <a:gdLst>
                  <a:gd name="T0" fmla="*/ 86 w 132"/>
                  <a:gd name="T1" fmla="*/ 1 h 168"/>
                  <a:gd name="T2" fmla="*/ 132 w 132"/>
                  <a:gd name="T3" fmla="*/ 168 h 168"/>
                  <a:gd name="T4" fmla="*/ 14 w 132"/>
                  <a:gd name="T5" fmla="*/ 37 h 168"/>
                  <a:gd name="T6" fmla="*/ 29 w 132"/>
                  <a:gd name="T7" fmla="*/ 3 h 168"/>
                  <a:gd name="T8" fmla="*/ 86 w 132"/>
                  <a:gd name="T9" fmla="*/ 1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" h="168">
                    <a:moveTo>
                      <a:pt x="86" y="1"/>
                    </a:moveTo>
                    <a:cubicBezTo>
                      <a:pt x="86" y="61"/>
                      <a:pt x="109" y="114"/>
                      <a:pt x="132" y="168"/>
                    </a:cubicBezTo>
                    <a:cubicBezTo>
                      <a:pt x="79" y="137"/>
                      <a:pt x="56" y="78"/>
                      <a:pt x="14" y="37"/>
                    </a:cubicBezTo>
                    <a:cubicBezTo>
                      <a:pt x="0" y="23"/>
                      <a:pt x="10" y="6"/>
                      <a:pt x="29" y="3"/>
                    </a:cubicBezTo>
                    <a:cubicBezTo>
                      <a:pt x="47" y="0"/>
                      <a:pt x="67" y="1"/>
                      <a:pt x="86" y="1"/>
                    </a:cubicBezTo>
                    <a:close/>
                  </a:path>
                </a:pathLst>
              </a:custGeom>
              <a:solidFill>
                <a:srgbClr val="79AF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363"/>
              <p:cNvSpPr/>
              <p:nvPr/>
            </p:nvSpPr>
            <p:spPr bwMode="auto">
              <a:xfrm>
                <a:off x="5440" y="1727"/>
                <a:ext cx="32" cy="31"/>
              </a:xfrm>
              <a:custGeom>
                <a:avLst/>
                <a:gdLst>
                  <a:gd name="T0" fmla="*/ 42 w 42"/>
                  <a:gd name="T1" fmla="*/ 30 h 41"/>
                  <a:gd name="T2" fmla="*/ 3 w 42"/>
                  <a:gd name="T3" fmla="*/ 7 h 41"/>
                  <a:gd name="T4" fmla="*/ 42 w 42"/>
                  <a:gd name="T5" fmla="*/ 3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41">
                    <a:moveTo>
                      <a:pt x="42" y="30"/>
                    </a:moveTo>
                    <a:cubicBezTo>
                      <a:pt x="25" y="30"/>
                      <a:pt x="0" y="41"/>
                      <a:pt x="3" y="7"/>
                    </a:cubicBezTo>
                    <a:cubicBezTo>
                      <a:pt x="17" y="14"/>
                      <a:pt x="42" y="0"/>
                      <a:pt x="42" y="30"/>
                    </a:cubicBezTo>
                    <a:close/>
                  </a:path>
                </a:pathLst>
              </a:custGeom>
              <a:solidFill>
                <a:srgbClr val="E69E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364"/>
              <p:cNvSpPr/>
              <p:nvPr/>
            </p:nvSpPr>
            <p:spPr bwMode="auto">
              <a:xfrm>
                <a:off x="5897" y="1860"/>
                <a:ext cx="119" cy="231"/>
              </a:xfrm>
              <a:custGeom>
                <a:avLst/>
                <a:gdLst>
                  <a:gd name="T0" fmla="*/ 11 w 157"/>
                  <a:gd name="T1" fmla="*/ 304 h 304"/>
                  <a:gd name="T2" fmla="*/ 1 w 157"/>
                  <a:gd name="T3" fmla="*/ 263 h 304"/>
                  <a:gd name="T4" fmla="*/ 66 w 157"/>
                  <a:gd name="T5" fmla="*/ 55 h 304"/>
                  <a:gd name="T6" fmla="*/ 89 w 157"/>
                  <a:gd name="T7" fmla="*/ 23 h 304"/>
                  <a:gd name="T8" fmla="*/ 101 w 157"/>
                  <a:gd name="T9" fmla="*/ 15 h 304"/>
                  <a:gd name="T10" fmla="*/ 128 w 157"/>
                  <a:gd name="T11" fmla="*/ 9 h 304"/>
                  <a:gd name="T12" fmla="*/ 127 w 157"/>
                  <a:gd name="T13" fmla="*/ 38 h 304"/>
                  <a:gd name="T14" fmla="*/ 111 w 157"/>
                  <a:gd name="T15" fmla="*/ 73 h 304"/>
                  <a:gd name="T16" fmla="*/ 140 w 157"/>
                  <a:gd name="T17" fmla="*/ 47 h 304"/>
                  <a:gd name="T18" fmla="*/ 147 w 157"/>
                  <a:gd name="T19" fmla="*/ 84 h 304"/>
                  <a:gd name="T20" fmla="*/ 119 w 157"/>
                  <a:gd name="T21" fmla="*/ 163 h 304"/>
                  <a:gd name="T22" fmla="*/ 91 w 157"/>
                  <a:gd name="T23" fmla="*/ 219 h 304"/>
                  <a:gd name="T24" fmla="*/ 20 w 157"/>
                  <a:gd name="T25" fmla="*/ 292 h 304"/>
                  <a:gd name="T26" fmla="*/ 11 w 157"/>
                  <a:gd name="T27" fmla="*/ 304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7" h="304">
                    <a:moveTo>
                      <a:pt x="11" y="304"/>
                    </a:moveTo>
                    <a:cubicBezTo>
                      <a:pt x="0" y="292"/>
                      <a:pt x="8" y="276"/>
                      <a:pt x="1" y="263"/>
                    </a:cubicBezTo>
                    <a:cubicBezTo>
                      <a:pt x="0" y="187"/>
                      <a:pt x="40" y="123"/>
                      <a:pt x="66" y="55"/>
                    </a:cubicBezTo>
                    <a:cubicBezTo>
                      <a:pt x="73" y="44"/>
                      <a:pt x="77" y="31"/>
                      <a:pt x="89" y="23"/>
                    </a:cubicBezTo>
                    <a:cubicBezTo>
                      <a:pt x="94" y="22"/>
                      <a:pt x="97" y="18"/>
                      <a:pt x="101" y="15"/>
                    </a:cubicBezTo>
                    <a:cubicBezTo>
                      <a:pt x="109" y="8"/>
                      <a:pt x="118" y="0"/>
                      <a:pt x="128" y="9"/>
                    </a:cubicBezTo>
                    <a:cubicBezTo>
                      <a:pt x="137" y="18"/>
                      <a:pt x="132" y="29"/>
                      <a:pt x="127" y="38"/>
                    </a:cubicBezTo>
                    <a:cubicBezTo>
                      <a:pt x="122" y="49"/>
                      <a:pt x="115" y="60"/>
                      <a:pt x="111" y="73"/>
                    </a:cubicBezTo>
                    <a:cubicBezTo>
                      <a:pt x="118" y="60"/>
                      <a:pt x="121" y="40"/>
                      <a:pt x="140" y="47"/>
                    </a:cubicBezTo>
                    <a:cubicBezTo>
                      <a:pt x="157" y="53"/>
                      <a:pt x="151" y="70"/>
                      <a:pt x="147" y="84"/>
                    </a:cubicBezTo>
                    <a:cubicBezTo>
                      <a:pt x="140" y="111"/>
                      <a:pt x="124" y="135"/>
                      <a:pt x="119" y="163"/>
                    </a:cubicBezTo>
                    <a:cubicBezTo>
                      <a:pt x="109" y="182"/>
                      <a:pt x="106" y="203"/>
                      <a:pt x="91" y="219"/>
                    </a:cubicBezTo>
                    <a:cubicBezTo>
                      <a:pt x="38" y="215"/>
                      <a:pt x="14" y="239"/>
                      <a:pt x="20" y="292"/>
                    </a:cubicBezTo>
                    <a:cubicBezTo>
                      <a:pt x="20" y="297"/>
                      <a:pt x="16" y="301"/>
                      <a:pt x="11" y="304"/>
                    </a:cubicBezTo>
                    <a:close/>
                  </a:path>
                </a:pathLst>
              </a:custGeom>
              <a:solidFill>
                <a:srgbClr val="885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365"/>
              <p:cNvSpPr/>
              <p:nvPr/>
            </p:nvSpPr>
            <p:spPr bwMode="auto">
              <a:xfrm>
                <a:off x="5779" y="2034"/>
                <a:ext cx="98" cy="159"/>
              </a:xfrm>
              <a:custGeom>
                <a:avLst/>
                <a:gdLst>
                  <a:gd name="T0" fmla="*/ 20 w 128"/>
                  <a:gd name="T1" fmla="*/ 197 h 209"/>
                  <a:gd name="T2" fmla="*/ 23 w 128"/>
                  <a:gd name="T3" fmla="*/ 140 h 209"/>
                  <a:gd name="T4" fmla="*/ 0 w 128"/>
                  <a:gd name="T5" fmla="*/ 93 h 209"/>
                  <a:gd name="T6" fmla="*/ 34 w 128"/>
                  <a:gd name="T7" fmla="*/ 106 h 209"/>
                  <a:gd name="T8" fmla="*/ 78 w 128"/>
                  <a:gd name="T9" fmla="*/ 108 h 209"/>
                  <a:gd name="T10" fmla="*/ 81 w 128"/>
                  <a:gd name="T11" fmla="*/ 71 h 209"/>
                  <a:gd name="T12" fmla="*/ 12 w 128"/>
                  <a:gd name="T13" fmla="*/ 34 h 209"/>
                  <a:gd name="T14" fmla="*/ 20 w 128"/>
                  <a:gd name="T15" fmla="*/ 4 h 209"/>
                  <a:gd name="T16" fmla="*/ 20 w 128"/>
                  <a:gd name="T17" fmla="*/ 4 h 209"/>
                  <a:gd name="T18" fmla="*/ 81 w 128"/>
                  <a:gd name="T19" fmla="*/ 23 h 209"/>
                  <a:gd name="T20" fmla="*/ 128 w 128"/>
                  <a:gd name="T21" fmla="*/ 35 h 209"/>
                  <a:gd name="T22" fmla="*/ 127 w 128"/>
                  <a:gd name="T23" fmla="*/ 84 h 209"/>
                  <a:gd name="T24" fmla="*/ 72 w 128"/>
                  <a:gd name="T25" fmla="*/ 123 h 209"/>
                  <a:gd name="T26" fmla="*/ 46 w 128"/>
                  <a:gd name="T27" fmla="*/ 178 h 209"/>
                  <a:gd name="T28" fmla="*/ 20 w 128"/>
                  <a:gd name="T29" fmla="*/ 197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8" h="209">
                    <a:moveTo>
                      <a:pt x="20" y="197"/>
                    </a:moveTo>
                    <a:cubicBezTo>
                      <a:pt x="38" y="179"/>
                      <a:pt x="41" y="162"/>
                      <a:pt x="23" y="140"/>
                    </a:cubicBezTo>
                    <a:cubicBezTo>
                      <a:pt x="12" y="127"/>
                      <a:pt x="7" y="109"/>
                      <a:pt x="0" y="93"/>
                    </a:cubicBezTo>
                    <a:cubicBezTo>
                      <a:pt x="19" y="84"/>
                      <a:pt x="25" y="100"/>
                      <a:pt x="34" y="106"/>
                    </a:cubicBezTo>
                    <a:cubicBezTo>
                      <a:pt x="49" y="115"/>
                      <a:pt x="64" y="115"/>
                      <a:pt x="78" y="108"/>
                    </a:cubicBezTo>
                    <a:cubicBezTo>
                      <a:pt x="97" y="98"/>
                      <a:pt x="83" y="82"/>
                      <a:pt x="81" y="71"/>
                    </a:cubicBezTo>
                    <a:cubicBezTo>
                      <a:pt x="73" y="31"/>
                      <a:pt x="44" y="31"/>
                      <a:pt x="12" y="34"/>
                    </a:cubicBezTo>
                    <a:cubicBezTo>
                      <a:pt x="1" y="21"/>
                      <a:pt x="8" y="12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44" y="0"/>
                      <a:pt x="62" y="13"/>
                      <a:pt x="81" y="23"/>
                    </a:cubicBezTo>
                    <a:cubicBezTo>
                      <a:pt x="96" y="31"/>
                      <a:pt x="111" y="36"/>
                      <a:pt x="128" y="35"/>
                    </a:cubicBezTo>
                    <a:cubicBezTo>
                      <a:pt x="128" y="51"/>
                      <a:pt x="128" y="67"/>
                      <a:pt x="127" y="84"/>
                    </a:cubicBezTo>
                    <a:cubicBezTo>
                      <a:pt x="125" y="119"/>
                      <a:pt x="104" y="134"/>
                      <a:pt x="72" y="123"/>
                    </a:cubicBezTo>
                    <a:cubicBezTo>
                      <a:pt x="55" y="117"/>
                      <a:pt x="42" y="143"/>
                      <a:pt x="46" y="178"/>
                    </a:cubicBezTo>
                    <a:cubicBezTo>
                      <a:pt x="49" y="203"/>
                      <a:pt x="41" y="209"/>
                      <a:pt x="20" y="197"/>
                    </a:cubicBezTo>
                    <a:close/>
                  </a:path>
                </a:pathLst>
              </a:custGeom>
              <a:solidFill>
                <a:srgbClr val="EDCA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366"/>
              <p:cNvSpPr/>
              <p:nvPr/>
            </p:nvSpPr>
            <p:spPr bwMode="auto">
              <a:xfrm>
                <a:off x="5802" y="1829"/>
                <a:ext cx="66" cy="44"/>
              </a:xfrm>
              <a:custGeom>
                <a:avLst/>
                <a:gdLst>
                  <a:gd name="T0" fmla="*/ 29 w 88"/>
                  <a:gd name="T1" fmla="*/ 58 h 58"/>
                  <a:gd name="T2" fmla="*/ 13 w 88"/>
                  <a:gd name="T3" fmla="*/ 30 h 58"/>
                  <a:gd name="T4" fmla="*/ 74 w 88"/>
                  <a:gd name="T5" fmla="*/ 6 h 58"/>
                  <a:gd name="T6" fmla="*/ 71 w 88"/>
                  <a:gd name="T7" fmla="*/ 25 h 58"/>
                  <a:gd name="T8" fmla="*/ 30 w 88"/>
                  <a:gd name="T9" fmla="*/ 57 h 58"/>
                  <a:gd name="T10" fmla="*/ 29 w 88"/>
                  <a:gd name="T11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8" h="58">
                    <a:moveTo>
                      <a:pt x="29" y="58"/>
                    </a:moveTo>
                    <a:cubicBezTo>
                      <a:pt x="20" y="50"/>
                      <a:pt x="0" y="43"/>
                      <a:pt x="13" y="30"/>
                    </a:cubicBezTo>
                    <a:cubicBezTo>
                      <a:pt x="28" y="16"/>
                      <a:pt x="50" y="0"/>
                      <a:pt x="74" y="6"/>
                    </a:cubicBezTo>
                    <a:cubicBezTo>
                      <a:pt x="88" y="9"/>
                      <a:pt x="78" y="20"/>
                      <a:pt x="71" y="25"/>
                    </a:cubicBezTo>
                    <a:cubicBezTo>
                      <a:pt x="57" y="36"/>
                      <a:pt x="39" y="41"/>
                      <a:pt x="30" y="57"/>
                    </a:cubicBezTo>
                    <a:lnTo>
                      <a:pt x="29" y="58"/>
                    </a:lnTo>
                    <a:close/>
                  </a:path>
                </a:pathLst>
              </a:custGeom>
              <a:solidFill>
                <a:srgbClr val="EFC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367"/>
              <p:cNvSpPr/>
              <p:nvPr/>
            </p:nvSpPr>
            <p:spPr bwMode="auto">
              <a:xfrm>
                <a:off x="5830" y="1910"/>
                <a:ext cx="47" cy="32"/>
              </a:xfrm>
              <a:custGeom>
                <a:avLst/>
                <a:gdLst>
                  <a:gd name="T0" fmla="*/ 0 w 61"/>
                  <a:gd name="T1" fmla="*/ 27 h 41"/>
                  <a:gd name="T2" fmla="*/ 50 w 61"/>
                  <a:gd name="T3" fmla="*/ 6 h 41"/>
                  <a:gd name="T4" fmla="*/ 55 w 61"/>
                  <a:gd name="T5" fmla="*/ 20 h 41"/>
                  <a:gd name="T6" fmla="*/ 0 w 61"/>
                  <a:gd name="T7" fmla="*/ 28 h 41"/>
                  <a:gd name="T8" fmla="*/ 0 w 61"/>
                  <a:gd name="T9" fmla="*/ 2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41">
                    <a:moveTo>
                      <a:pt x="0" y="27"/>
                    </a:moveTo>
                    <a:cubicBezTo>
                      <a:pt x="8" y="0"/>
                      <a:pt x="29" y="3"/>
                      <a:pt x="50" y="6"/>
                    </a:cubicBezTo>
                    <a:cubicBezTo>
                      <a:pt x="58" y="7"/>
                      <a:pt x="61" y="14"/>
                      <a:pt x="55" y="20"/>
                    </a:cubicBezTo>
                    <a:cubicBezTo>
                      <a:pt x="39" y="36"/>
                      <a:pt x="20" y="41"/>
                      <a:pt x="0" y="28"/>
                    </a:cubicBez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EFC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368"/>
              <p:cNvSpPr/>
              <p:nvPr/>
            </p:nvSpPr>
            <p:spPr bwMode="auto">
              <a:xfrm>
                <a:off x="5545" y="1762"/>
                <a:ext cx="190" cy="336"/>
              </a:xfrm>
              <a:custGeom>
                <a:avLst/>
                <a:gdLst>
                  <a:gd name="T0" fmla="*/ 58 w 249"/>
                  <a:gd name="T1" fmla="*/ 439 h 442"/>
                  <a:gd name="T2" fmla="*/ 50 w 249"/>
                  <a:gd name="T3" fmla="*/ 408 h 442"/>
                  <a:gd name="T4" fmla="*/ 49 w 249"/>
                  <a:gd name="T5" fmla="*/ 403 h 442"/>
                  <a:gd name="T6" fmla="*/ 28 w 249"/>
                  <a:gd name="T7" fmla="*/ 382 h 442"/>
                  <a:gd name="T8" fmla="*/ 10 w 249"/>
                  <a:gd name="T9" fmla="*/ 351 h 442"/>
                  <a:gd name="T10" fmla="*/ 43 w 249"/>
                  <a:gd name="T11" fmla="*/ 349 h 442"/>
                  <a:gd name="T12" fmla="*/ 69 w 249"/>
                  <a:gd name="T13" fmla="*/ 343 h 442"/>
                  <a:gd name="T14" fmla="*/ 117 w 249"/>
                  <a:gd name="T15" fmla="*/ 319 h 442"/>
                  <a:gd name="T16" fmla="*/ 130 w 249"/>
                  <a:gd name="T17" fmla="*/ 312 h 442"/>
                  <a:gd name="T18" fmla="*/ 108 w 249"/>
                  <a:gd name="T19" fmla="*/ 312 h 442"/>
                  <a:gd name="T20" fmla="*/ 39 w 249"/>
                  <a:gd name="T21" fmla="*/ 280 h 442"/>
                  <a:gd name="T22" fmla="*/ 40 w 249"/>
                  <a:gd name="T23" fmla="*/ 269 h 442"/>
                  <a:gd name="T24" fmla="*/ 75 w 249"/>
                  <a:gd name="T25" fmla="*/ 261 h 442"/>
                  <a:gd name="T26" fmla="*/ 60 w 249"/>
                  <a:gd name="T27" fmla="*/ 165 h 442"/>
                  <a:gd name="T28" fmla="*/ 10 w 249"/>
                  <a:gd name="T29" fmla="*/ 84 h 442"/>
                  <a:gd name="T30" fmla="*/ 3 w 249"/>
                  <a:gd name="T31" fmla="*/ 64 h 442"/>
                  <a:gd name="T32" fmla="*/ 33 w 249"/>
                  <a:gd name="T33" fmla="*/ 54 h 442"/>
                  <a:gd name="T34" fmla="*/ 57 w 249"/>
                  <a:gd name="T35" fmla="*/ 36 h 442"/>
                  <a:gd name="T36" fmla="*/ 97 w 249"/>
                  <a:gd name="T37" fmla="*/ 0 h 442"/>
                  <a:gd name="T38" fmla="*/ 114 w 249"/>
                  <a:gd name="T39" fmla="*/ 31 h 442"/>
                  <a:gd name="T40" fmla="*/ 140 w 249"/>
                  <a:gd name="T41" fmla="*/ 71 h 442"/>
                  <a:gd name="T42" fmla="*/ 150 w 249"/>
                  <a:gd name="T43" fmla="*/ 90 h 442"/>
                  <a:gd name="T44" fmla="*/ 182 w 249"/>
                  <a:gd name="T45" fmla="*/ 99 h 442"/>
                  <a:gd name="T46" fmla="*/ 213 w 249"/>
                  <a:gd name="T47" fmla="*/ 76 h 442"/>
                  <a:gd name="T48" fmla="*/ 199 w 249"/>
                  <a:gd name="T49" fmla="*/ 104 h 442"/>
                  <a:gd name="T50" fmla="*/ 233 w 249"/>
                  <a:gd name="T51" fmla="*/ 123 h 442"/>
                  <a:gd name="T52" fmla="*/ 243 w 249"/>
                  <a:gd name="T53" fmla="*/ 176 h 442"/>
                  <a:gd name="T54" fmla="*/ 220 w 249"/>
                  <a:gd name="T55" fmla="*/ 169 h 442"/>
                  <a:gd name="T56" fmla="*/ 188 w 249"/>
                  <a:gd name="T57" fmla="*/ 156 h 442"/>
                  <a:gd name="T58" fmla="*/ 130 w 249"/>
                  <a:gd name="T59" fmla="*/ 180 h 442"/>
                  <a:gd name="T60" fmla="*/ 98 w 249"/>
                  <a:gd name="T61" fmla="*/ 165 h 442"/>
                  <a:gd name="T62" fmla="*/ 166 w 249"/>
                  <a:gd name="T63" fmla="*/ 249 h 442"/>
                  <a:gd name="T64" fmla="*/ 184 w 249"/>
                  <a:gd name="T65" fmla="*/ 268 h 442"/>
                  <a:gd name="T66" fmla="*/ 215 w 249"/>
                  <a:gd name="T67" fmla="*/ 369 h 442"/>
                  <a:gd name="T68" fmla="*/ 189 w 249"/>
                  <a:gd name="T69" fmla="*/ 395 h 442"/>
                  <a:gd name="T70" fmla="*/ 139 w 249"/>
                  <a:gd name="T71" fmla="*/ 411 h 442"/>
                  <a:gd name="T72" fmla="*/ 89 w 249"/>
                  <a:gd name="T73" fmla="*/ 436 h 442"/>
                  <a:gd name="T74" fmla="*/ 58 w 249"/>
                  <a:gd name="T75" fmla="*/ 439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9" h="442">
                    <a:moveTo>
                      <a:pt x="58" y="439"/>
                    </a:moveTo>
                    <a:cubicBezTo>
                      <a:pt x="47" y="431"/>
                      <a:pt x="51" y="419"/>
                      <a:pt x="50" y="408"/>
                    </a:cubicBezTo>
                    <a:cubicBezTo>
                      <a:pt x="50" y="406"/>
                      <a:pt x="49" y="405"/>
                      <a:pt x="49" y="403"/>
                    </a:cubicBezTo>
                    <a:cubicBezTo>
                      <a:pt x="48" y="390"/>
                      <a:pt x="43" y="381"/>
                      <a:pt x="28" y="382"/>
                    </a:cubicBezTo>
                    <a:cubicBezTo>
                      <a:pt x="12" y="377"/>
                      <a:pt x="3" y="365"/>
                      <a:pt x="10" y="351"/>
                    </a:cubicBezTo>
                    <a:cubicBezTo>
                      <a:pt x="17" y="334"/>
                      <a:pt x="31" y="346"/>
                      <a:pt x="43" y="349"/>
                    </a:cubicBezTo>
                    <a:cubicBezTo>
                      <a:pt x="53" y="352"/>
                      <a:pt x="63" y="356"/>
                      <a:pt x="69" y="343"/>
                    </a:cubicBezTo>
                    <a:cubicBezTo>
                      <a:pt x="79" y="321"/>
                      <a:pt x="99" y="322"/>
                      <a:pt x="117" y="319"/>
                    </a:cubicBezTo>
                    <a:cubicBezTo>
                      <a:pt x="122" y="317"/>
                      <a:pt x="133" y="322"/>
                      <a:pt x="130" y="312"/>
                    </a:cubicBezTo>
                    <a:cubicBezTo>
                      <a:pt x="125" y="298"/>
                      <a:pt x="116" y="310"/>
                      <a:pt x="108" y="312"/>
                    </a:cubicBezTo>
                    <a:cubicBezTo>
                      <a:pt x="79" y="316"/>
                      <a:pt x="55" y="306"/>
                      <a:pt x="39" y="280"/>
                    </a:cubicBezTo>
                    <a:cubicBezTo>
                      <a:pt x="38" y="276"/>
                      <a:pt x="39" y="272"/>
                      <a:pt x="40" y="269"/>
                    </a:cubicBezTo>
                    <a:cubicBezTo>
                      <a:pt x="49" y="259"/>
                      <a:pt x="61" y="261"/>
                      <a:pt x="75" y="261"/>
                    </a:cubicBezTo>
                    <a:cubicBezTo>
                      <a:pt x="52" y="231"/>
                      <a:pt x="86" y="194"/>
                      <a:pt x="60" y="165"/>
                    </a:cubicBezTo>
                    <a:cubicBezTo>
                      <a:pt x="45" y="137"/>
                      <a:pt x="53" y="95"/>
                      <a:pt x="10" y="84"/>
                    </a:cubicBezTo>
                    <a:cubicBezTo>
                      <a:pt x="4" y="82"/>
                      <a:pt x="0" y="71"/>
                      <a:pt x="3" y="64"/>
                    </a:cubicBezTo>
                    <a:cubicBezTo>
                      <a:pt x="9" y="51"/>
                      <a:pt x="22" y="52"/>
                      <a:pt x="33" y="54"/>
                    </a:cubicBezTo>
                    <a:cubicBezTo>
                      <a:pt x="47" y="56"/>
                      <a:pt x="65" y="64"/>
                      <a:pt x="57" y="36"/>
                    </a:cubicBezTo>
                    <a:cubicBezTo>
                      <a:pt x="75" y="29"/>
                      <a:pt x="91" y="20"/>
                      <a:pt x="97" y="0"/>
                    </a:cubicBezTo>
                    <a:cubicBezTo>
                      <a:pt x="108" y="7"/>
                      <a:pt x="124" y="12"/>
                      <a:pt x="114" y="31"/>
                    </a:cubicBezTo>
                    <a:cubicBezTo>
                      <a:pt x="97" y="61"/>
                      <a:pt x="119" y="72"/>
                      <a:pt x="140" y="71"/>
                    </a:cubicBezTo>
                    <a:cubicBezTo>
                      <a:pt x="167" y="70"/>
                      <a:pt x="154" y="81"/>
                      <a:pt x="150" y="90"/>
                    </a:cubicBezTo>
                    <a:cubicBezTo>
                      <a:pt x="157" y="107"/>
                      <a:pt x="168" y="109"/>
                      <a:pt x="182" y="99"/>
                    </a:cubicBezTo>
                    <a:cubicBezTo>
                      <a:pt x="190" y="89"/>
                      <a:pt x="185" y="60"/>
                      <a:pt x="213" y="76"/>
                    </a:cubicBezTo>
                    <a:cubicBezTo>
                      <a:pt x="229" y="94"/>
                      <a:pt x="216" y="101"/>
                      <a:pt x="199" y="104"/>
                    </a:cubicBezTo>
                    <a:cubicBezTo>
                      <a:pt x="206" y="123"/>
                      <a:pt x="228" y="107"/>
                      <a:pt x="233" y="123"/>
                    </a:cubicBezTo>
                    <a:cubicBezTo>
                      <a:pt x="236" y="141"/>
                      <a:pt x="249" y="157"/>
                      <a:pt x="243" y="176"/>
                    </a:cubicBezTo>
                    <a:cubicBezTo>
                      <a:pt x="236" y="174"/>
                      <a:pt x="228" y="171"/>
                      <a:pt x="220" y="169"/>
                    </a:cubicBezTo>
                    <a:cubicBezTo>
                      <a:pt x="208" y="168"/>
                      <a:pt x="211" y="131"/>
                      <a:pt x="188" y="156"/>
                    </a:cubicBezTo>
                    <a:cubicBezTo>
                      <a:pt x="176" y="181"/>
                      <a:pt x="152" y="178"/>
                      <a:pt x="130" y="180"/>
                    </a:cubicBezTo>
                    <a:cubicBezTo>
                      <a:pt x="116" y="182"/>
                      <a:pt x="114" y="164"/>
                      <a:pt x="98" y="165"/>
                    </a:cubicBezTo>
                    <a:cubicBezTo>
                      <a:pt x="111" y="202"/>
                      <a:pt x="123" y="238"/>
                      <a:pt x="166" y="249"/>
                    </a:cubicBezTo>
                    <a:cubicBezTo>
                      <a:pt x="174" y="253"/>
                      <a:pt x="185" y="261"/>
                      <a:pt x="184" y="268"/>
                    </a:cubicBezTo>
                    <a:cubicBezTo>
                      <a:pt x="175" y="308"/>
                      <a:pt x="208" y="334"/>
                      <a:pt x="215" y="369"/>
                    </a:cubicBezTo>
                    <a:cubicBezTo>
                      <a:pt x="208" y="380"/>
                      <a:pt x="204" y="393"/>
                      <a:pt x="189" y="395"/>
                    </a:cubicBezTo>
                    <a:cubicBezTo>
                      <a:pt x="168" y="388"/>
                      <a:pt x="151" y="386"/>
                      <a:pt x="139" y="411"/>
                    </a:cubicBezTo>
                    <a:cubicBezTo>
                      <a:pt x="130" y="429"/>
                      <a:pt x="106" y="427"/>
                      <a:pt x="89" y="436"/>
                    </a:cubicBezTo>
                    <a:cubicBezTo>
                      <a:pt x="79" y="442"/>
                      <a:pt x="68" y="434"/>
                      <a:pt x="58" y="439"/>
                    </a:cubicBezTo>
                    <a:close/>
                  </a:path>
                </a:pathLst>
              </a:custGeom>
              <a:solidFill>
                <a:srgbClr val="E293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369"/>
              <p:cNvSpPr/>
              <p:nvPr/>
            </p:nvSpPr>
            <p:spPr bwMode="auto">
              <a:xfrm>
                <a:off x="5642" y="1873"/>
                <a:ext cx="142" cy="123"/>
              </a:xfrm>
              <a:custGeom>
                <a:avLst/>
                <a:gdLst>
                  <a:gd name="T0" fmla="*/ 0 w 187"/>
                  <a:gd name="T1" fmla="*/ 31 h 162"/>
                  <a:gd name="T2" fmla="*/ 54 w 187"/>
                  <a:gd name="T3" fmla="*/ 0 h 162"/>
                  <a:gd name="T4" fmla="*/ 63 w 187"/>
                  <a:gd name="T5" fmla="*/ 39 h 162"/>
                  <a:gd name="T6" fmla="*/ 50 w 187"/>
                  <a:gd name="T7" fmla="*/ 59 h 162"/>
                  <a:gd name="T8" fmla="*/ 94 w 187"/>
                  <a:gd name="T9" fmla="*/ 74 h 162"/>
                  <a:gd name="T10" fmla="*/ 145 w 187"/>
                  <a:gd name="T11" fmla="*/ 94 h 162"/>
                  <a:gd name="T12" fmla="*/ 153 w 187"/>
                  <a:gd name="T13" fmla="*/ 101 h 162"/>
                  <a:gd name="T14" fmla="*/ 155 w 187"/>
                  <a:gd name="T15" fmla="*/ 146 h 162"/>
                  <a:gd name="T16" fmla="*/ 122 w 187"/>
                  <a:gd name="T17" fmla="*/ 149 h 162"/>
                  <a:gd name="T18" fmla="*/ 96 w 187"/>
                  <a:gd name="T19" fmla="*/ 153 h 162"/>
                  <a:gd name="T20" fmla="*/ 67 w 187"/>
                  <a:gd name="T21" fmla="*/ 137 h 162"/>
                  <a:gd name="T22" fmla="*/ 48 w 187"/>
                  <a:gd name="T23" fmla="*/ 97 h 162"/>
                  <a:gd name="T24" fmla="*/ 0 w 187"/>
                  <a:gd name="T25" fmla="*/ 31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7" h="162">
                    <a:moveTo>
                      <a:pt x="0" y="31"/>
                    </a:moveTo>
                    <a:cubicBezTo>
                      <a:pt x="13" y="12"/>
                      <a:pt x="51" y="37"/>
                      <a:pt x="54" y="0"/>
                    </a:cubicBezTo>
                    <a:cubicBezTo>
                      <a:pt x="77" y="8"/>
                      <a:pt x="78" y="12"/>
                      <a:pt x="63" y="39"/>
                    </a:cubicBezTo>
                    <a:cubicBezTo>
                      <a:pt x="59" y="46"/>
                      <a:pt x="43" y="48"/>
                      <a:pt x="50" y="59"/>
                    </a:cubicBezTo>
                    <a:cubicBezTo>
                      <a:pt x="61" y="73"/>
                      <a:pt x="83" y="80"/>
                      <a:pt x="94" y="74"/>
                    </a:cubicBezTo>
                    <a:cubicBezTo>
                      <a:pt x="122" y="61"/>
                      <a:pt x="135" y="67"/>
                      <a:pt x="145" y="94"/>
                    </a:cubicBezTo>
                    <a:cubicBezTo>
                      <a:pt x="146" y="97"/>
                      <a:pt x="150" y="100"/>
                      <a:pt x="153" y="101"/>
                    </a:cubicBezTo>
                    <a:cubicBezTo>
                      <a:pt x="187" y="118"/>
                      <a:pt x="187" y="120"/>
                      <a:pt x="155" y="146"/>
                    </a:cubicBezTo>
                    <a:cubicBezTo>
                      <a:pt x="143" y="137"/>
                      <a:pt x="133" y="145"/>
                      <a:pt x="122" y="149"/>
                    </a:cubicBezTo>
                    <a:cubicBezTo>
                      <a:pt x="113" y="150"/>
                      <a:pt x="104" y="149"/>
                      <a:pt x="96" y="153"/>
                    </a:cubicBezTo>
                    <a:cubicBezTo>
                      <a:pt x="79" y="162"/>
                      <a:pt x="69" y="154"/>
                      <a:pt x="67" y="137"/>
                    </a:cubicBezTo>
                    <a:cubicBezTo>
                      <a:pt x="65" y="121"/>
                      <a:pt x="57" y="109"/>
                      <a:pt x="48" y="97"/>
                    </a:cubicBezTo>
                    <a:cubicBezTo>
                      <a:pt x="32" y="75"/>
                      <a:pt x="1" y="64"/>
                      <a:pt x="0" y="31"/>
                    </a:cubicBezTo>
                    <a:close/>
                  </a:path>
                </a:pathLst>
              </a:custGeom>
              <a:solidFill>
                <a:srgbClr val="EDA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370"/>
              <p:cNvSpPr/>
              <p:nvPr/>
            </p:nvSpPr>
            <p:spPr bwMode="auto">
              <a:xfrm>
                <a:off x="5685" y="1968"/>
                <a:ext cx="79" cy="115"/>
              </a:xfrm>
              <a:custGeom>
                <a:avLst/>
                <a:gdLst>
                  <a:gd name="T0" fmla="*/ 66 w 104"/>
                  <a:gd name="T1" fmla="*/ 21 h 151"/>
                  <a:gd name="T2" fmla="*/ 87 w 104"/>
                  <a:gd name="T3" fmla="*/ 1 h 151"/>
                  <a:gd name="T4" fmla="*/ 98 w 104"/>
                  <a:gd name="T5" fmla="*/ 21 h 151"/>
                  <a:gd name="T6" fmla="*/ 100 w 104"/>
                  <a:gd name="T7" fmla="*/ 56 h 151"/>
                  <a:gd name="T8" fmla="*/ 64 w 104"/>
                  <a:gd name="T9" fmla="*/ 107 h 151"/>
                  <a:gd name="T10" fmla="*/ 51 w 104"/>
                  <a:gd name="T11" fmla="*/ 130 h 151"/>
                  <a:gd name="T12" fmla="*/ 2 w 104"/>
                  <a:gd name="T13" fmla="*/ 136 h 151"/>
                  <a:gd name="T14" fmla="*/ 5 w 104"/>
                  <a:gd name="T15" fmla="*/ 121 h 151"/>
                  <a:gd name="T16" fmla="*/ 28 w 104"/>
                  <a:gd name="T17" fmla="*/ 96 h 151"/>
                  <a:gd name="T18" fmla="*/ 62 w 104"/>
                  <a:gd name="T19" fmla="*/ 52 h 151"/>
                  <a:gd name="T20" fmla="*/ 66 w 104"/>
                  <a:gd name="T21" fmla="*/ 2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4" h="151">
                    <a:moveTo>
                      <a:pt x="66" y="21"/>
                    </a:moveTo>
                    <a:cubicBezTo>
                      <a:pt x="70" y="12"/>
                      <a:pt x="77" y="2"/>
                      <a:pt x="87" y="1"/>
                    </a:cubicBezTo>
                    <a:cubicBezTo>
                      <a:pt x="99" y="0"/>
                      <a:pt x="91" y="16"/>
                      <a:pt x="98" y="21"/>
                    </a:cubicBezTo>
                    <a:cubicBezTo>
                      <a:pt x="87" y="33"/>
                      <a:pt x="104" y="43"/>
                      <a:pt x="100" y="56"/>
                    </a:cubicBezTo>
                    <a:cubicBezTo>
                      <a:pt x="93" y="76"/>
                      <a:pt x="99" y="105"/>
                      <a:pt x="64" y="107"/>
                    </a:cubicBezTo>
                    <a:cubicBezTo>
                      <a:pt x="50" y="108"/>
                      <a:pt x="52" y="121"/>
                      <a:pt x="51" y="130"/>
                    </a:cubicBezTo>
                    <a:cubicBezTo>
                      <a:pt x="35" y="135"/>
                      <a:pt x="21" y="151"/>
                      <a:pt x="2" y="136"/>
                    </a:cubicBezTo>
                    <a:cubicBezTo>
                      <a:pt x="0" y="131"/>
                      <a:pt x="1" y="126"/>
                      <a:pt x="5" y="121"/>
                    </a:cubicBezTo>
                    <a:cubicBezTo>
                      <a:pt x="15" y="116"/>
                      <a:pt x="12" y="97"/>
                      <a:pt x="28" y="96"/>
                    </a:cubicBezTo>
                    <a:cubicBezTo>
                      <a:pt x="37" y="80"/>
                      <a:pt x="40" y="60"/>
                      <a:pt x="62" y="52"/>
                    </a:cubicBezTo>
                    <a:cubicBezTo>
                      <a:pt x="77" y="47"/>
                      <a:pt x="60" y="31"/>
                      <a:pt x="66" y="21"/>
                    </a:cubicBezTo>
                    <a:close/>
                  </a:path>
                </a:pathLst>
              </a:custGeom>
              <a:solidFill>
                <a:srgbClr val="E5C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371"/>
              <p:cNvSpPr/>
              <p:nvPr/>
            </p:nvSpPr>
            <p:spPr bwMode="auto">
              <a:xfrm>
                <a:off x="5716" y="1856"/>
                <a:ext cx="60" cy="70"/>
              </a:xfrm>
              <a:custGeom>
                <a:avLst/>
                <a:gdLst>
                  <a:gd name="T0" fmla="*/ 19 w 79"/>
                  <a:gd name="T1" fmla="*/ 53 h 93"/>
                  <a:gd name="T2" fmla="*/ 9 w 79"/>
                  <a:gd name="T3" fmla="*/ 0 h 93"/>
                  <a:gd name="T4" fmla="*/ 42 w 79"/>
                  <a:gd name="T5" fmla="*/ 15 h 93"/>
                  <a:gd name="T6" fmla="*/ 73 w 79"/>
                  <a:gd name="T7" fmla="*/ 70 h 93"/>
                  <a:gd name="T8" fmla="*/ 73 w 79"/>
                  <a:gd name="T9" fmla="*/ 83 h 93"/>
                  <a:gd name="T10" fmla="*/ 47 w 79"/>
                  <a:gd name="T11" fmla="*/ 81 h 93"/>
                  <a:gd name="T12" fmla="*/ 19 w 79"/>
                  <a:gd name="T13" fmla="*/ 5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93">
                    <a:moveTo>
                      <a:pt x="19" y="53"/>
                    </a:moveTo>
                    <a:cubicBezTo>
                      <a:pt x="9" y="37"/>
                      <a:pt x="0" y="20"/>
                      <a:pt x="9" y="0"/>
                    </a:cubicBezTo>
                    <a:cubicBezTo>
                      <a:pt x="18" y="10"/>
                      <a:pt x="30" y="12"/>
                      <a:pt x="42" y="15"/>
                    </a:cubicBezTo>
                    <a:cubicBezTo>
                      <a:pt x="52" y="34"/>
                      <a:pt x="42" y="62"/>
                      <a:pt x="73" y="70"/>
                    </a:cubicBezTo>
                    <a:cubicBezTo>
                      <a:pt x="79" y="72"/>
                      <a:pt x="76" y="80"/>
                      <a:pt x="73" y="83"/>
                    </a:cubicBezTo>
                    <a:cubicBezTo>
                      <a:pt x="64" y="93"/>
                      <a:pt x="52" y="87"/>
                      <a:pt x="47" y="81"/>
                    </a:cubicBezTo>
                    <a:cubicBezTo>
                      <a:pt x="38" y="71"/>
                      <a:pt x="37" y="54"/>
                      <a:pt x="19" y="53"/>
                    </a:cubicBezTo>
                    <a:close/>
                  </a:path>
                </a:pathLst>
              </a:custGeom>
              <a:solidFill>
                <a:srgbClr val="F0C6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372"/>
              <p:cNvSpPr/>
              <p:nvPr/>
            </p:nvSpPr>
            <p:spPr bwMode="auto">
              <a:xfrm>
                <a:off x="5683" y="1859"/>
                <a:ext cx="35" cy="61"/>
              </a:xfrm>
              <a:custGeom>
                <a:avLst/>
                <a:gdLst>
                  <a:gd name="T0" fmla="*/ 9 w 46"/>
                  <a:gd name="T1" fmla="*/ 58 h 80"/>
                  <a:gd name="T2" fmla="*/ 0 w 46"/>
                  <a:gd name="T3" fmla="*/ 19 h 80"/>
                  <a:gd name="T4" fmla="*/ 18 w 46"/>
                  <a:gd name="T5" fmla="*/ 5 h 80"/>
                  <a:gd name="T6" fmla="*/ 39 w 46"/>
                  <a:gd name="T7" fmla="*/ 42 h 80"/>
                  <a:gd name="T8" fmla="*/ 9 w 46"/>
                  <a:gd name="T9" fmla="*/ 5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80">
                    <a:moveTo>
                      <a:pt x="9" y="58"/>
                    </a:moveTo>
                    <a:cubicBezTo>
                      <a:pt x="3" y="46"/>
                      <a:pt x="24" y="27"/>
                      <a:pt x="0" y="19"/>
                    </a:cubicBezTo>
                    <a:cubicBezTo>
                      <a:pt x="2" y="9"/>
                      <a:pt x="6" y="0"/>
                      <a:pt x="18" y="5"/>
                    </a:cubicBezTo>
                    <a:cubicBezTo>
                      <a:pt x="33" y="11"/>
                      <a:pt x="40" y="25"/>
                      <a:pt x="39" y="42"/>
                    </a:cubicBezTo>
                    <a:cubicBezTo>
                      <a:pt x="46" y="80"/>
                      <a:pt x="24" y="62"/>
                      <a:pt x="9" y="58"/>
                    </a:cubicBezTo>
                    <a:close/>
                  </a:path>
                </a:pathLst>
              </a:custGeom>
              <a:solidFill>
                <a:srgbClr val="A96D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373"/>
              <p:cNvSpPr/>
              <p:nvPr/>
            </p:nvSpPr>
            <p:spPr bwMode="auto">
              <a:xfrm>
                <a:off x="5684" y="2053"/>
                <a:ext cx="41" cy="38"/>
              </a:xfrm>
              <a:custGeom>
                <a:avLst/>
                <a:gdLst>
                  <a:gd name="T0" fmla="*/ 5 w 54"/>
                  <a:gd name="T1" fmla="*/ 26 h 49"/>
                  <a:gd name="T2" fmla="*/ 52 w 54"/>
                  <a:gd name="T3" fmla="*/ 18 h 49"/>
                  <a:gd name="T4" fmla="*/ 29 w 54"/>
                  <a:gd name="T5" fmla="*/ 49 h 49"/>
                  <a:gd name="T6" fmla="*/ 6 w 54"/>
                  <a:gd name="T7" fmla="*/ 48 h 49"/>
                  <a:gd name="T8" fmla="*/ 5 w 54"/>
                  <a:gd name="T9" fmla="*/ 2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49">
                    <a:moveTo>
                      <a:pt x="5" y="26"/>
                    </a:moveTo>
                    <a:cubicBezTo>
                      <a:pt x="23" y="36"/>
                      <a:pt x="33" y="0"/>
                      <a:pt x="52" y="18"/>
                    </a:cubicBezTo>
                    <a:cubicBezTo>
                      <a:pt x="54" y="36"/>
                      <a:pt x="47" y="47"/>
                      <a:pt x="29" y="49"/>
                    </a:cubicBezTo>
                    <a:cubicBezTo>
                      <a:pt x="21" y="49"/>
                      <a:pt x="14" y="48"/>
                      <a:pt x="6" y="48"/>
                    </a:cubicBezTo>
                    <a:cubicBezTo>
                      <a:pt x="0" y="41"/>
                      <a:pt x="0" y="34"/>
                      <a:pt x="5" y="26"/>
                    </a:cubicBezTo>
                    <a:close/>
                  </a:path>
                </a:pathLst>
              </a:custGeom>
              <a:solidFill>
                <a:srgbClr val="AA7F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374"/>
              <p:cNvSpPr/>
              <p:nvPr/>
            </p:nvSpPr>
            <p:spPr bwMode="auto">
              <a:xfrm>
                <a:off x="5764" y="2037"/>
                <a:ext cx="31" cy="54"/>
              </a:xfrm>
              <a:custGeom>
                <a:avLst/>
                <a:gdLst>
                  <a:gd name="T0" fmla="*/ 40 w 40"/>
                  <a:gd name="T1" fmla="*/ 0 h 70"/>
                  <a:gd name="T2" fmla="*/ 32 w 40"/>
                  <a:gd name="T3" fmla="*/ 30 h 70"/>
                  <a:gd name="T4" fmla="*/ 1 w 40"/>
                  <a:gd name="T5" fmla="*/ 61 h 70"/>
                  <a:gd name="T6" fmla="*/ 40 w 40"/>
                  <a:gd name="T7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70">
                    <a:moveTo>
                      <a:pt x="40" y="0"/>
                    </a:moveTo>
                    <a:cubicBezTo>
                      <a:pt x="35" y="9"/>
                      <a:pt x="31" y="19"/>
                      <a:pt x="32" y="30"/>
                    </a:cubicBezTo>
                    <a:cubicBezTo>
                      <a:pt x="14" y="33"/>
                      <a:pt x="31" y="70"/>
                      <a:pt x="1" y="61"/>
                    </a:cubicBezTo>
                    <a:cubicBezTo>
                      <a:pt x="15" y="41"/>
                      <a:pt x="0" y="4"/>
                      <a:pt x="40" y="0"/>
                    </a:cubicBezTo>
                    <a:close/>
                  </a:path>
                </a:pathLst>
              </a:custGeom>
              <a:solidFill>
                <a:srgbClr val="E499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375"/>
              <p:cNvSpPr/>
              <p:nvPr/>
            </p:nvSpPr>
            <p:spPr bwMode="auto">
              <a:xfrm>
                <a:off x="5736" y="2082"/>
                <a:ext cx="30" cy="38"/>
              </a:xfrm>
              <a:custGeom>
                <a:avLst/>
                <a:gdLst>
                  <a:gd name="T0" fmla="*/ 38 w 39"/>
                  <a:gd name="T1" fmla="*/ 3 h 50"/>
                  <a:gd name="T2" fmla="*/ 0 w 39"/>
                  <a:gd name="T3" fmla="*/ 50 h 50"/>
                  <a:gd name="T4" fmla="*/ 38 w 39"/>
                  <a:gd name="T5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50">
                    <a:moveTo>
                      <a:pt x="38" y="3"/>
                    </a:moveTo>
                    <a:cubicBezTo>
                      <a:pt x="39" y="31"/>
                      <a:pt x="26" y="45"/>
                      <a:pt x="0" y="50"/>
                    </a:cubicBezTo>
                    <a:cubicBezTo>
                      <a:pt x="15" y="37"/>
                      <a:pt x="2" y="0"/>
                      <a:pt x="38" y="3"/>
                    </a:cubicBezTo>
                    <a:close/>
                  </a:path>
                </a:pathLst>
              </a:custGeom>
              <a:solidFill>
                <a:srgbClr val="E499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376"/>
              <p:cNvSpPr/>
              <p:nvPr/>
            </p:nvSpPr>
            <p:spPr bwMode="auto">
              <a:xfrm>
                <a:off x="5567" y="1755"/>
                <a:ext cx="61" cy="40"/>
              </a:xfrm>
              <a:custGeom>
                <a:avLst/>
                <a:gdLst>
                  <a:gd name="T0" fmla="*/ 68 w 80"/>
                  <a:gd name="T1" fmla="*/ 10 h 53"/>
                  <a:gd name="T2" fmla="*/ 30 w 80"/>
                  <a:gd name="T3" fmla="*/ 49 h 53"/>
                  <a:gd name="T4" fmla="*/ 2 w 80"/>
                  <a:gd name="T5" fmla="*/ 33 h 53"/>
                  <a:gd name="T6" fmla="*/ 5 w 80"/>
                  <a:gd name="T7" fmla="*/ 17 h 53"/>
                  <a:gd name="T8" fmla="*/ 12 w 80"/>
                  <a:gd name="T9" fmla="*/ 9 h 53"/>
                  <a:gd name="T10" fmla="*/ 46 w 80"/>
                  <a:gd name="T11" fmla="*/ 2 h 53"/>
                  <a:gd name="T12" fmla="*/ 68 w 80"/>
                  <a:gd name="T13" fmla="*/ 1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53">
                    <a:moveTo>
                      <a:pt x="68" y="10"/>
                    </a:moveTo>
                    <a:cubicBezTo>
                      <a:pt x="80" y="46"/>
                      <a:pt x="57" y="49"/>
                      <a:pt x="30" y="49"/>
                    </a:cubicBezTo>
                    <a:cubicBezTo>
                      <a:pt x="16" y="53"/>
                      <a:pt x="9" y="43"/>
                      <a:pt x="2" y="33"/>
                    </a:cubicBezTo>
                    <a:cubicBezTo>
                      <a:pt x="0" y="27"/>
                      <a:pt x="1" y="22"/>
                      <a:pt x="5" y="17"/>
                    </a:cubicBezTo>
                    <a:cubicBezTo>
                      <a:pt x="7" y="14"/>
                      <a:pt x="10" y="12"/>
                      <a:pt x="12" y="9"/>
                    </a:cubicBezTo>
                    <a:cubicBezTo>
                      <a:pt x="24" y="12"/>
                      <a:pt x="36" y="12"/>
                      <a:pt x="46" y="2"/>
                    </a:cubicBezTo>
                    <a:cubicBezTo>
                      <a:pt x="54" y="1"/>
                      <a:pt x="63" y="0"/>
                      <a:pt x="68" y="10"/>
                    </a:cubicBezTo>
                    <a:close/>
                  </a:path>
                </a:pathLst>
              </a:custGeom>
              <a:solidFill>
                <a:srgbClr val="8E6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377"/>
              <p:cNvSpPr/>
              <p:nvPr/>
            </p:nvSpPr>
            <p:spPr bwMode="auto">
              <a:xfrm>
                <a:off x="5507" y="1756"/>
                <a:ext cx="65" cy="34"/>
              </a:xfrm>
              <a:custGeom>
                <a:avLst/>
                <a:gdLst>
                  <a:gd name="T0" fmla="*/ 84 w 85"/>
                  <a:gd name="T1" fmla="*/ 15 h 45"/>
                  <a:gd name="T2" fmla="*/ 85 w 85"/>
                  <a:gd name="T3" fmla="*/ 30 h 45"/>
                  <a:gd name="T4" fmla="*/ 77 w 85"/>
                  <a:gd name="T5" fmla="*/ 37 h 45"/>
                  <a:gd name="T6" fmla="*/ 0 w 85"/>
                  <a:gd name="T7" fmla="*/ 22 h 45"/>
                  <a:gd name="T8" fmla="*/ 30 w 85"/>
                  <a:gd name="T9" fmla="*/ 0 h 45"/>
                  <a:gd name="T10" fmla="*/ 84 w 85"/>
                  <a:gd name="T11" fmla="*/ 1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45">
                    <a:moveTo>
                      <a:pt x="84" y="15"/>
                    </a:moveTo>
                    <a:cubicBezTo>
                      <a:pt x="84" y="20"/>
                      <a:pt x="84" y="25"/>
                      <a:pt x="85" y="30"/>
                    </a:cubicBezTo>
                    <a:cubicBezTo>
                      <a:pt x="83" y="33"/>
                      <a:pt x="80" y="35"/>
                      <a:pt x="77" y="37"/>
                    </a:cubicBezTo>
                    <a:cubicBezTo>
                      <a:pt x="52" y="31"/>
                      <a:pt x="22" y="45"/>
                      <a:pt x="0" y="22"/>
                    </a:cubicBezTo>
                    <a:cubicBezTo>
                      <a:pt x="5" y="8"/>
                      <a:pt x="19" y="6"/>
                      <a:pt x="30" y="0"/>
                    </a:cubicBezTo>
                    <a:cubicBezTo>
                      <a:pt x="43" y="25"/>
                      <a:pt x="69" y="0"/>
                      <a:pt x="84" y="15"/>
                    </a:cubicBezTo>
                    <a:close/>
                  </a:path>
                </a:pathLst>
              </a:custGeom>
              <a:solidFill>
                <a:srgbClr val="B581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378"/>
              <p:cNvSpPr/>
              <p:nvPr/>
            </p:nvSpPr>
            <p:spPr bwMode="auto">
              <a:xfrm>
                <a:off x="5650" y="1831"/>
                <a:ext cx="34" cy="24"/>
              </a:xfrm>
              <a:custGeom>
                <a:avLst/>
                <a:gdLst>
                  <a:gd name="T0" fmla="*/ 44 w 44"/>
                  <a:gd name="T1" fmla="*/ 9 h 32"/>
                  <a:gd name="T2" fmla="*/ 22 w 44"/>
                  <a:gd name="T3" fmla="*/ 26 h 32"/>
                  <a:gd name="T4" fmla="*/ 12 w 44"/>
                  <a:gd name="T5" fmla="*/ 0 h 32"/>
                  <a:gd name="T6" fmla="*/ 44 w 44"/>
                  <a:gd name="T7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2">
                    <a:moveTo>
                      <a:pt x="44" y="9"/>
                    </a:moveTo>
                    <a:cubicBezTo>
                      <a:pt x="43" y="23"/>
                      <a:pt x="38" y="32"/>
                      <a:pt x="22" y="26"/>
                    </a:cubicBezTo>
                    <a:cubicBezTo>
                      <a:pt x="11" y="21"/>
                      <a:pt x="0" y="15"/>
                      <a:pt x="12" y="0"/>
                    </a:cubicBezTo>
                    <a:cubicBezTo>
                      <a:pt x="23" y="3"/>
                      <a:pt x="33" y="6"/>
                      <a:pt x="44" y="9"/>
                    </a:cubicBezTo>
                    <a:close/>
                  </a:path>
                </a:pathLst>
              </a:custGeom>
              <a:solidFill>
                <a:srgbClr val="B262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379"/>
              <p:cNvSpPr/>
              <p:nvPr/>
            </p:nvSpPr>
            <p:spPr bwMode="auto">
              <a:xfrm>
                <a:off x="5576" y="1755"/>
                <a:ext cx="26" cy="21"/>
              </a:xfrm>
              <a:custGeom>
                <a:avLst/>
                <a:gdLst>
                  <a:gd name="T0" fmla="*/ 34 w 34"/>
                  <a:gd name="T1" fmla="*/ 2 h 28"/>
                  <a:gd name="T2" fmla="*/ 0 w 34"/>
                  <a:gd name="T3" fmla="*/ 9 h 28"/>
                  <a:gd name="T4" fmla="*/ 34 w 34"/>
                  <a:gd name="T5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8">
                    <a:moveTo>
                      <a:pt x="34" y="2"/>
                    </a:moveTo>
                    <a:cubicBezTo>
                      <a:pt x="28" y="28"/>
                      <a:pt x="16" y="28"/>
                      <a:pt x="0" y="9"/>
                    </a:cubicBezTo>
                    <a:cubicBezTo>
                      <a:pt x="10" y="0"/>
                      <a:pt x="22" y="1"/>
                      <a:pt x="34" y="2"/>
                    </a:cubicBezTo>
                    <a:close/>
                  </a:path>
                </a:pathLst>
              </a:custGeom>
              <a:solidFill>
                <a:srgbClr val="CDB3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380"/>
              <p:cNvSpPr/>
              <p:nvPr/>
            </p:nvSpPr>
            <p:spPr bwMode="auto">
              <a:xfrm>
                <a:off x="6863" y="2483"/>
                <a:ext cx="181" cy="256"/>
              </a:xfrm>
              <a:custGeom>
                <a:avLst/>
                <a:gdLst>
                  <a:gd name="T0" fmla="*/ 209 w 239"/>
                  <a:gd name="T1" fmla="*/ 92 h 337"/>
                  <a:gd name="T2" fmla="*/ 224 w 239"/>
                  <a:gd name="T3" fmla="*/ 132 h 337"/>
                  <a:gd name="T4" fmla="*/ 239 w 239"/>
                  <a:gd name="T5" fmla="*/ 208 h 337"/>
                  <a:gd name="T6" fmla="*/ 185 w 239"/>
                  <a:gd name="T7" fmla="*/ 301 h 337"/>
                  <a:gd name="T8" fmla="*/ 161 w 239"/>
                  <a:gd name="T9" fmla="*/ 336 h 337"/>
                  <a:gd name="T10" fmla="*/ 150 w 239"/>
                  <a:gd name="T11" fmla="*/ 336 h 337"/>
                  <a:gd name="T12" fmla="*/ 139 w 239"/>
                  <a:gd name="T13" fmla="*/ 295 h 337"/>
                  <a:gd name="T14" fmla="*/ 119 w 239"/>
                  <a:gd name="T15" fmla="*/ 257 h 337"/>
                  <a:gd name="T16" fmla="*/ 60 w 239"/>
                  <a:gd name="T17" fmla="*/ 177 h 337"/>
                  <a:gd name="T18" fmla="*/ 55 w 239"/>
                  <a:gd name="T19" fmla="*/ 172 h 337"/>
                  <a:gd name="T20" fmla="*/ 2 w 239"/>
                  <a:gd name="T21" fmla="*/ 127 h 337"/>
                  <a:gd name="T22" fmla="*/ 22 w 239"/>
                  <a:gd name="T23" fmla="*/ 35 h 337"/>
                  <a:gd name="T24" fmla="*/ 39 w 239"/>
                  <a:gd name="T25" fmla="*/ 1 h 337"/>
                  <a:gd name="T26" fmla="*/ 46 w 239"/>
                  <a:gd name="T27" fmla="*/ 0 h 337"/>
                  <a:gd name="T28" fmla="*/ 137 w 239"/>
                  <a:gd name="T29" fmla="*/ 121 h 337"/>
                  <a:gd name="T30" fmla="*/ 168 w 239"/>
                  <a:gd name="T31" fmla="*/ 84 h 337"/>
                  <a:gd name="T32" fmla="*/ 209 w 239"/>
                  <a:gd name="T33" fmla="*/ 92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9" h="337">
                    <a:moveTo>
                      <a:pt x="209" y="92"/>
                    </a:moveTo>
                    <a:cubicBezTo>
                      <a:pt x="225" y="101"/>
                      <a:pt x="223" y="117"/>
                      <a:pt x="224" y="132"/>
                    </a:cubicBezTo>
                    <a:cubicBezTo>
                      <a:pt x="232" y="157"/>
                      <a:pt x="233" y="183"/>
                      <a:pt x="239" y="208"/>
                    </a:cubicBezTo>
                    <a:cubicBezTo>
                      <a:pt x="233" y="247"/>
                      <a:pt x="203" y="271"/>
                      <a:pt x="185" y="301"/>
                    </a:cubicBezTo>
                    <a:cubicBezTo>
                      <a:pt x="185" y="318"/>
                      <a:pt x="175" y="329"/>
                      <a:pt x="161" y="336"/>
                    </a:cubicBezTo>
                    <a:cubicBezTo>
                      <a:pt x="158" y="337"/>
                      <a:pt x="154" y="337"/>
                      <a:pt x="150" y="336"/>
                    </a:cubicBezTo>
                    <a:cubicBezTo>
                      <a:pt x="134" y="325"/>
                      <a:pt x="137" y="309"/>
                      <a:pt x="139" y="295"/>
                    </a:cubicBezTo>
                    <a:cubicBezTo>
                      <a:pt x="140" y="277"/>
                      <a:pt x="134" y="265"/>
                      <a:pt x="119" y="257"/>
                    </a:cubicBezTo>
                    <a:cubicBezTo>
                      <a:pt x="97" y="232"/>
                      <a:pt x="83" y="202"/>
                      <a:pt x="60" y="177"/>
                    </a:cubicBezTo>
                    <a:cubicBezTo>
                      <a:pt x="59" y="175"/>
                      <a:pt x="56" y="174"/>
                      <a:pt x="55" y="172"/>
                    </a:cubicBezTo>
                    <a:cubicBezTo>
                      <a:pt x="40" y="153"/>
                      <a:pt x="3" y="155"/>
                      <a:pt x="2" y="127"/>
                    </a:cubicBezTo>
                    <a:cubicBezTo>
                      <a:pt x="0" y="96"/>
                      <a:pt x="10" y="64"/>
                      <a:pt x="22" y="35"/>
                    </a:cubicBezTo>
                    <a:cubicBezTo>
                      <a:pt x="27" y="23"/>
                      <a:pt x="27" y="9"/>
                      <a:pt x="39" y="1"/>
                    </a:cubicBezTo>
                    <a:cubicBezTo>
                      <a:pt x="41" y="1"/>
                      <a:pt x="43" y="0"/>
                      <a:pt x="46" y="0"/>
                    </a:cubicBezTo>
                    <a:cubicBezTo>
                      <a:pt x="70" y="43"/>
                      <a:pt x="128" y="60"/>
                      <a:pt x="137" y="121"/>
                    </a:cubicBezTo>
                    <a:cubicBezTo>
                      <a:pt x="147" y="105"/>
                      <a:pt x="154" y="91"/>
                      <a:pt x="168" y="84"/>
                    </a:cubicBezTo>
                    <a:cubicBezTo>
                      <a:pt x="184" y="77"/>
                      <a:pt x="198" y="76"/>
                      <a:pt x="209" y="92"/>
                    </a:cubicBezTo>
                    <a:close/>
                  </a:path>
                </a:pathLst>
              </a:custGeom>
              <a:solidFill>
                <a:srgbClr val="7AB4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381"/>
              <p:cNvSpPr/>
              <p:nvPr/>
            </p:nvSpPr>
            <p:spPr bwMode="auto">
              <a:xfrm>
                <a:off x="6918" y="2712"/>
                <a:ext cx="156" cy="273"/>
              </a:xfrm>
              <a:custGeom>
                <a:avLst/>
                <a:gdLst>
                  <a:gd name="T0" fmla="*/ 89 w 206"/>
                  <a:gd name="T1" fmla="*/ 30 h 359"/>
                  <a:gd name="T2" fmla="*/ 113 w 206"/>
                  <a:gd name="T3" fmla="*/ 0 h 359"/>
                  <a:gd name="T4" fmla="*/ 140 w 206"/>
                  <a:gd name="T5" fmla="*/ 34 h 359"/>
                  <a:gd name="T6" fmla="*/ 147 w 206"/>
                  <a:gd name="T7" fmla="*/ 42 h 359"/>
                  <a:gd name="T8" fmla="*/ 137 w 206"/>
                  <a:gd name="T9" fmla="*/ 52 h 359"/>
                  <a:gd name="T10" fmla="*/ 105 w 206"/>
                  <a:gd name="T11" fmla="*/ 89 h 359"/>
                  <a:gd name="T12" fmla="*/ 98 w 206"/>
                  <a:gd name="T13" fmla="*/ 104 h 359"/>
                  <a:gd name="T14" fmla="*/ 78 w 206"/>
                  <a:gd name="T15" fmla="*/ 126 h 359"/>
                  <a:gd name="T16" fmla="*/ 124 w 206"/>
                  <a:gd name="T17" fmla="*/ 154 h 359"/>
                  <a:gd name="T18" fmla="*/ 171 w 206"/>
                  <a:gd name="T19" fmla="*/ 106 h 359"/>
                  <a:gd name="T20" fmla="*/ 178 w 206"/>
                  <a:gd name="T21" fmla="*/ 81 h 359"/>
                  <a:gd name="T22" fmla="*/ 198 w 206"/>
                  <a:gd name="T23" fmla="*/ 69 h 359"/>
                  <a:gd name="T24" fmla="*/ 200 w 206"/>
                  <a:gd name="T25" fmla="*/ 89 h 359"/>
                  <a:gd name="T26" fmla="*/ 175 w 206"/>
                  <a:gd name="T27" fmla="*/ 216 h 359"/>
                  <a:gd name="T28" fmla="*/ 181 w 206"/>
                  <a:gd name="T29" fmla="*/ 317 h 359"/>
                  <a:gd name="T30" fmla="*/ 167 w 206"/>
                  <a:gd name="T31" fmla="*/ 335 h 359"/>
                  <a:gd name="T32" fmla="*/ 134 w 206"/>
                  <a:gd name="T33" fmla="*/ 333 h 359"/>
                  <a:gd name="T34" fmla="*/ 130 w 206"/>
                  <a:gd name="T35" fmla="*/ 359 h 359"/>
                  <a:gd name="T36" fmla="*/ 52 w 206"/>
                  <a:gd name="T37" fmla="*/ 265 h 359"/>
                  <a:gd name="T38" fmla="*/ 4 w 206"/>
                  <a:gd name="T39" fmla="*/ 135 h 359"/>
                  <a:gd name="T40" fmla="*/ 22 w 206"/>
                  <a:gd name="T41" fmla="*/ 105 h 359"/>
                  <a:gd name="T42" fmla="*/ 89 w 206"/>
                  <a:gd name="T43" fmla="*/ 3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6" h="359">
                    <a:moveTo>
                      <a:pt x="89" y="30"/>
                    </a:moveTo>
                    <a:cubicBezTo>
                      <a:pt x="97" y="20"/>
                      <a:pt x="105" y="10"/>
                      <a:pt x="113" y="0"/>
                    </a:cubicBezTo>
                    <a:cubicBezTo>
                      <a:pt x="121" y="12"/>
                      <a:pt x="106" y="42"/>
                      <a:pt x="140" y="34"/>
                    </a:cubicBezTo>
                    <a:cubicBezTo>
                      <a:pt x="142" y="34"/>
                      <a:pt x="147" y="41"/>
                      <a:pt x="147" y="42"/>
                    </a:cubicBezTo>
                    <a:cubicBezTo>
                      <a:pt x="144" y="46"/>
                      <a:pt x="140" y="52"/>
                      <a:pt x="137" y="52"/>
                    </a:cubicBezTo>
                    <a:cubicBezTo>
                      <a:pt x="105" y="46"/>
                      <a:pt x="104" y="67"/>
                      <a:pt x="105" y="89"/>
                    </a:cubicBezTo>
                    <a:cubicBezTo>
                      <a:pt x="105" y="95"/>
                      <a:pt x="105" y="105"/>
                      <a:pt x="98" y="104"/>
                    </a:cubicBezTo>
                    <a:cubicBezTo>
                      <a:pt x="79" y="102"/>
                      <a:pt x="66" y="109"/>
                      <a:pt x="78" y="126"/>
                    </a:cubicBezTo>
                    <a:cubicBezTo>
                      <a:pt x="88" y="139"/>
                      <a:pt x="94" y="162"/>
                      <a:pt x="124" y="154"/>
                    </a:cubicBezTo>
                    <a:cubicBezTo>
                      <a:pt x="152" y="147"/>
                      <a:pt x="163" y="129"/>
                      <a:pt x="171" y="106"/>
                    </a:cubicBezTo>
                    <a:cubicBezTo>
                      <a:pt x="174" y="98"/>
                      <a:pt x="174" y="88"/>
                      <a:pt x="178" y="81"/>
                    </a:cubicBezTo>
                    <a:cubicBezTo>
                      <a:pt x="182" y="73"/>
                      <a:pt x="187" y="62"/>
                      <a:pt x="198" y="69"/>
                    </a:cubicBezTo>
                    <a:cubicBezTo>
                      <a:pt x="206" y="73"/>
                      <a:pt x="203" y="81"/>
                      <a:pt x="200" y="89"/>
                    </a:cubicBezTo>
                    <a:cubicBezTo>
                      <a:pt x="184" y="130"/>
                      <a:pt x="181" y="173"/>
                      <a:pt x="175" y="216"/>
                    </a:cubicBezTo>
                    <a:cubicBezTo>
                      <a:pt x="170" y="250"/>
                      <a:pt x="182" y="283"/>
                      <a:pt x="181" y="317"/>
                    </a:cubicBezTo>
                    <a:cubicBezTo>
                      <a:pt x="179" y="325"/>
                      <a:pt x="174" y="331"/>
                      <a:pt x="167" y="335"/>
                    </a:cubicBezTo>
                    <a:cubicBezTo>
                      <a:pt x="156" y="341"/>
                      <a:pt x="145" y="336"/>
                      <a:pt x="134" y="333"/>
                    </a:cubicBezTo>
                    <a:cubicBezTo>
                      <a:pt x="146" y="344"/>
                      <a:pt x="143" y="352"/>
                      <a:pt x="130" y="359"/>
                    </a:cubicBezTo>
                    <a:cubicBezTo>
                      <a:pt x="83" y="345"/>
                      <a:pt x="68" y="303"/>
                      <a:pt x="52" y="265"/>
                    </a:cubicBezTo>
                    <a:cubicBezTo>
                      <a:pt x="33" y="223"/>
                      <a:pt x="22" y="178"/>
                      <a:pt x="4" y="135"/>
                    </a:cubicBezTo>
                    <a:cubicBezTo>
                      <a:pt x="0" y="119"/>
                      <a:pt x="13" y="114"/>
                      <a:pt x="22" y="105"/>
                    </a:cubicBezTo>
                    <a:cubicBezTo>
                      <a:pt x="46" y="82"/>
                      <a:pt x="70" y="58"/>
                      <a:pt x="89" y="30"/>
                    </a:cubicBezTo>
                    <a:close/>
                  </a:path>
                </a:pathLst>
              </a:custGeom>
              <a:solidFill>
                <a:srgbClr val="488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382"/>
              <p:cNvSpPr/>
              <p:nvPr/>
            </p:nvSpPr>
            <p:spPr bwMode="auto">
              <a:xfrm>
                <a:off x="7030" y="2865"/>
                <a:ext cx="128" cy="196"/>
              </a:xfrm>
              <a:custGeom>
                <a:avLst/>
                <a:gdLst>
                  <a:gd name="T0" fmla="*/ 27 w 168"/>
                  <a:gd name="T1" fmla="*/ 115 h 257"/>
                  <a:gd name="T2" fmla="*/ 27 w 168"/>
                  <a:gd name="T3" fmla="*/ 14 h 257"/>
                  <a:gd name="T4" fmla="*/ 79 w 168"/>
                  <a:gd name="T5" fmla="*/ 44 h 257"/>
                  <a:gd name="T6" fmla="*/ 80 w 168"/>
                  <a:gd name="T7" fmla="*/ 17 h 257"/>
                  <a:gd name="T8" fmla="*/ 142 w 168"/>
                  <a:gd name="T9" fmla="*/ 30 h 257"/>
                  <a:gd name="T10" fmla="*/ 158 w 168"/>
                  <a:gd name="T11" fmla="*/ 76 h 257"/>
                  <a:gd name="T12" fmla="*/ 150 w 168"/>
                  <a:gd name="T13" fmla="*/ 77 h 257"/>
                  <a:gd name="T14" fmla="*/ 105 w 168"/>
                  <a:gd name="T15" fmla="*/ 200 h 257"/>
                  <a:gd name="T16" fmla="*/ 120 w 168"/>
                  <a:gd name="T17" fmla="*/ 251 h 257"/>
                  <a:gd name="T18" fmla="*/ 118 w 168"/>
                  <a:gd name="T19" fmla="*/ 254 h 257"/>
                  <a:gd name="T20" fmla="*/ 111 w 168"/>
                  <a:gd name="T21" fmla="*/ 254 h 257"/>
                  <a:gd name="T22" fmla="*/ 73 w 168"/>
                  <a:gd name="T23" fmla="*/ 222 h 257"/>
                  <a:gd name="T24" fmla="*/ 93 w 168"/>
                  <a:gd name="T25" fmla="*/ 151 h 257"/>
                  <a:gd name="T26" fmla="*/ 97 w 168"/>
                  <a:gd name="T27" fmla="*/ 99 h 257"/>
                  <a:gd name="T28" fmla="*/ 42 w 168"/>
                  <a:gd name="T29" fmla="*/ 117 h 257"/>
                  <a:gd name="T30" fmla="*/ 27 w 168"/>
                  <a:gd name="T31" fmla="*/ 115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8" h="257">
                    <a:moveTo>
                      <a:pt x="27" y="115"/>
                    </a:moveTo>
                    <a:cubicBezTo>
                      <a:pt x="27" y="81"/>
                      <a:pt x="0" y="48"/>
                      <a:pt x="27" y="14"/>
                    </a:cubicBezTo>
                    <a:cubicBezTo>
                      <a:pt x="56" y="0"/>
                      <a:pt x="66" y="27"/>
                      <a:pt x="79" y="44"/>
                    </a:cubicBezTo>
                    <a:cubicBezTo>
                      <a:pt x="92" y="32"/>
                      <a:pt x="71" y="28"/>
                      <a:pt x="80" y="17"/>
                    </a:cubicBezTo>
                    <a:cubicBezTo>
                      <a:pt x="101" y="12"/>
                      <a:pt x="115" y="62"/>
                      <a:pt x="142" y="30"/>
                    </a:cubicBezTo>
                    <a:cubicBezTo>
                      <a:pt x="151" y="44"/>
                      <a:pt x="168" y="56"/>
                      <a:pt x="158" y="76"/>
                    </a:cubicBezTo>
                    <a:cubicBezTo>
                      <a:pt x="155" y="76"/>
                      <a:pt x="152" y="76"/>
                      <a:pt x="150" y="77"/>
                    </a:cubicBezTo>
                    <a:cubicBezTo>
                      <a:pt x="125" y="114"/>
                      <a:pt x="125" y="161"/>
                      <a:pt x="105" y="200"/>
                    </a:cubicBezTo>
                    <a:cubicBezTo>
                      <a:pt x="93" y="223"/>
                      <a:pt x="120" y="233"/>
                      <a:pt x="120" y="251"/>
                    </a:cubicBezTo>
                    <a:cubicBezTo>
                      <a:pt x="120" y="252"/>
                      <a:pt x="119" y="253"/>
                      <a:pt x="118" y="254"/>
                    </a:cubicBezTo>
                    <a:cubicBezTo>
                      <a:pt x="116" y="256"/>
                      <a:pt x="114" y="256"/>
                      <a:pt x="111" y="254"/>
                    </a:cubicBezTo>
                    <a:cubicBezTo>
                      <a:pt x="87" y="257"/>
                      <a:pt x="80" y="239"/>
                      <a:pt x="73" y="222"/>
                    </a:cubicBezTo>
                    <a:cubicBezTo>
                      <a:pt x="72" y="196"/>
                      <a:pt x="78" y="172"/>
                      <a:pt x="93" y="151"/>
                    </a:cubicBezTo>
                    <a:cubicBezTo>
                      <a:pt x="103" y="135"/>
                      <a:pt x="112" y="117"/>
                      <a:pt x="97" y="99"/>
                    </a:cubicBezTo>
                    <a:cubicBezTo>
                      <a:pt x="69" y="77"/>
                      <a:pt x="57" y="102"/>
                      <a:pt x="42" y="117"/>
                    </a:cubicBezTo>
                    <a:cubicBezTo>
                      <a:pt x="36" y="119"/>
                      <a:pt x="31" y="119"/>
                      <a:pt x="27" y="115"/>
                    </a:cubicBezTo>
                    <a:close/>
                  </a:path>
                </a:pathLst>
              </a:custGeom>
              <a:solidFill>
                <a:srgbClr val="63A1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383"/>
              <p:cNvSpPr/>
              <p:nvPr/>
            </p:nvSpPr>
            <p:spPr bwMode="auto">
              <a:xfrm>
                <a:off x="7024" y="2583"/>
                <a:ext cx="30" cy="58"/>
              </a:xfrm>
              <a:custGeom>
                <a:avLst/>
                <a:gdLst>
                  <a:gd name="T0" fmla="*/ 27 w 40"/>
                  <a:gd name="T1" fmla="*/ 76 h 76"/>
                  <a:gd name="T2" fmla="*/ 12 w 40"/>
                  <a:gd name="T3" fmla="*/ 0 h 76"/>
                  <a:gd name="T4" fmla="*/ 35 w 40"/>
                  <a:gd name="T5" fmla="*/ 54 h 76"/>
                  <a:gd name="T6" fmla="*/ 27 w 40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76">
                    <a:moveTo>
                      <a:pt x="27" y="76"/>
                    </a:moveTo>
                    <a:cubicBezTo>
                      <a:pt x="0" y="55"/>
                      <a:pt x="15" y="26"/>
                      <a:pt x="12" y="0"/>
                    </a:cubicBezTo>
                    <a:cubicBezTo>
                      <a:pt x="21" y="17"/>
                      <a:pt x="39" y="31"/>
                      <a:pt x="35" y="54"/>
                    </a:cubicBezTo>
                    <a:cubicBezTo>
                      <a:pt x="25" y="59"/>
                      <a:pt x="40" y="72"/>
                      <a:pt x="27" y="76"/>
                    </a:cubicBezTo>
                    <a:close/>
                  </a:path>
                </a:pathLst>
              </a:custGeom>
              <a:solidFill>
                <a:srgbClr val="67A7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384"/>
              <p:cNvSpPr/>
              <p:nvPr/>
            </p:nvSpPr>
            <p:spPr bwMode="auto">
              <a:xfrm>
                <a:off x="5268" y="2721"/>
                <a:ext cx="126" cy="144"/>
              </a:xfrm>
              <a:custGeom>
                <a:avLst/>
                <a:gdLst>
                  <a:gd name="T0" fmla="*/ 161 w 166"/>
                  <a:gd name="T1" fmla="*/ 189 h 189"/>
                  <a:gd name="T2" fmla="*/ 79 w 166"/>
                  <a:gd name="T3" fmla="*/ 169 h 189"/>
                  <a:gd name="T4" fmla="*/ 7 w 166"/>
                  <a:gd name="T5" fmla="*/ 151 h 189"/>
                  <a:gd name="T6" fmla="*/ 37 w 166"/>
                  <a:gd name="T7" fmla="*/ 35 h 189"/>
                  <a:gd name="T8" fmla="*/ 106 w 166"/>
                  <a:gd name="T9" fmla="*/ 7 h 189"/>
                  <a:gd name="T10" fmla="*/ 144 w 166"/>
                  <a:gd name="T11" fmla="*/ 13 h 189"/>
                  <a:gd name="T12" fmla="*/ 161 w 166"/>
                  <a:gd name="T13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" h="189">
                    <a:moveTo>
                      <a:pt x="161" y="189"/>
                    </a:moveTo>
                    <a:cubicBezTo>
                      <a:pt x="140" y="158"/>
                      <a:pt x="104" y="166"/>
                      <a:pt x="79" y="169"/>
                    </a:cubicBezTo>
                    <a:cubicBezTo>
                      <a:pt x="50" y="172"/>
                      <a:pt x="30" y="161"/>
                      <a:pt x="7" y="151"/>
                    </a:cubicBezTo>
                    <a:cubicBezTo>
                      <a:pt x="0" y="108"/>
                      <a:pt x="23" y="72"/>
                      <a:pt x="37" y="35"/>
                    </a:cubicBezTo>
                    <a:cubicBezTo>
                      <a:pt x="60" y="25"/>
                      <a:pt x="83" y="17"/>
                      <a:pt x="106" y="7"/>
                    </a:cubicBezTo>
                    <a:cubicBezTo>
                      <a:pt x="121" y="0"/>
                      <a:pt x="133" y="2"/>
                      <a:pt x="144" y="13"/>
                    </a:cubicBezTo>
                    <a:cubicBezTo>
                      <a:pt x="152" y="71"/>
                      <a:pt x="166" y="129"/>
                      <a:pt x="161" y="189"/>
                    </a:cubicBezTo>
                    <a:close/>
                  </a:path>
                </a:pathLst>
              </a:custGeom>
              <a:solidFill>
                <a:srgbClr val="9ECD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385"/>
              <p:cNvSpPr/>
              <p:nvPr/>
            </p:nvSpPr>
            <p:spPr bwMode="auto">
              <a:xfrm>
                <a:off x="5184" y="2748"/>
                <a:ext cx="112" cy="234"/>
              </a:xfrm>
              <a:custGeom>
                <a:avLst/>
                <a:gdLst>
                  <a:gd name="T0" fmla="*/ 147 w 147"/>
                  <a:gd name="T1" fmla="*/ 0 h 308"/>
                  <a:gd name="T2" fmla="*/ 117 w 147"/>
                  <a:gd name="T3" fmla="*/ 116 h 308"/>
                  <a:gd name="T4" fmla="*/ 31 w 147"/>
                  <a:gd name="T5" fmla="*/ 293 h 308"/>
                  <a:gd name="T6" fmla="*/ 10 w 147"/>
                  <a:gd name="T7" fmla="*/ 301 h 308"/>
                  <a:gd name="T8" fmla="*/ 8 w 147"/>
                  <a:gd name="T9" fmla="*/ 277 h 308"/>
                  <a:gd name="T10" fmla="*/ 62 w 147"/>
                  <a:gd name="T11" fmla="*/ 184 h 308"/>
                  <a:gd name="T12" fmla="*/ 122 w 147"/>
                  <a:gd name="T13" fmla="*/ 40 h 308"/>
                  <a:gd name="T14" fmla="*/ 108 w 147"/>
                  <a:gd name="T15" fmla="*/ 15 h 308"/>
                  <a:gd name="T16" fmla="*/ 147 w 147"/>
                  <a:gd name="T17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7" h="308">
                    <a:moveTo>
                      <a:pt x="147" y="0"/>
                    </a:moveTo>
                    <a:cubicBezTo>
                      <a:pt x="137" y="38"/>
                      <a:pt x="127" y="77"/>
                      <a:pt x="117" y="116"/>
                    </a:cubicBezTo>
                    <a:cubicBezTo>
                      <a:pt x="88" y="175"/>
                      <a:pt x="60" y="234"/>
                      <a:pt x="31" y="293"/>
                    </a:cubicBezTo>
                    <a:cubicBezTo>
                      <a:pt x="26" y="302"/>
                      <a:pt x="20" y="308"/>
                      <a:pt x="10" y="301"/>
                    </a:cubicBezTo>
                    <a:cubicBezTo>
                      <a:pt x="0" y="295"/>
                      <a:pt x="4" y="285"/>
                      <a:pt x="8" y="277"/>
                    </a:cubicBezTo>
                    <a:cubicBezTo>
                      <a:pt x="22" y="244"/>
                      <a:pt x="42" y="214"/>
                      <a:pt x="62" y="184"/>
                    </a:cubicBezTo>
                    <a:cubicBezTo>
                      <a:pt x="88" y="139"/>
                      <a:pt x="104" y="89"/>
                      <a:pt x="122" y="40"/>
                    </a:cubicBezTo>
                    <a:cubicBezTo>
                      <a:pt x="126" y="29"/>
                      <a:pt x="125" y="17"/>
                      <a:pt x="108" y="15"/>
                    </a:cubicBezTo>
                    <a:cubicBezTo>
                      <a:pt x="117" y="0"/>
                      <a:pt x="139" y="17"/>
                      <a:pt x="147" y="0"/>
                    </a:cubicBezTo>
                    <a:close/>
                  </a:path>
                </a:pathLst>
              </a:custGeom>
              <a:solidFill>
                <a:srgbClr val="769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386"/>
              <p:cNvSpPr/>
              <p:nvPr/>
            </p:nvSpPr>
            <p:spPr bwMode="auto">
              <a:xfrm>
                <a:off x="6779" y="2956"/>
                <a:ext cx="154" cy="208"/>
              </a:xfrm>
              <a:custGeom>
                <a:avLst/>
                <a:gdLst>
                  <a:gd name="T0" fmla="*/ 165 w 202"/>
                  <a:gd name="T1" fmla="*/ 64 h 274"/>
                  <a:gd name="T2" fmla="*/ 142 w 202"/>
                  <a:gd name="T3" fmla="*/ 171 h 274"/>
                  <a:gd name="T4" fmla="*/ 202 w 202"/>
                  <a:gd name="T5" fmla="*/ 235 h 274"/>
                  <a:gd name="T6" fmla="*/ 143 w 202"/>
                  <a:gd name="T7" fmla="*/ 257 h 274"/>
                  <a:gd name="T8" fmla="*/ 125 w 202"/>
                  <a:gd name="T9" fmla="*/ 227 h 274"/>
                  <a:gd name="T10" fmla="*/ 102 w 202"/>
                  <a:gd name="T11" fmla="*/ 162 h 274"/>
                  <a:gd name="T12" fmla="*/ 102 w 202"/>
                  <a:gd name="T13" fmla="*/ 242 h 274"/>
                  <a:gd name="T14" fmla="*/ 92 w 202"/>
                  <a:gd name="T15" fmla="*/ 262 h 274"/>
                  <a:gd name="T16" fmla="*/ 59 w 202"/>
                  <a:gd name="T17" fmla="*/ 257 h 274"/>
                  <a:gd name="T18" fmla="*/ 17 w 202"/>
                  <a:gd name="T19" fmla="*/ 155 h 274"/>
                  <a:gd name="T20" fmla="*/ 29 w 202"/>
                  <a:gd name="T21" fmla="*/ 95 h 274"/>
                  <a:gd name="T22" fmla="*/ 49 w 202"/>
                  <a:gd name="T23" fmla="*/ 65 h 274"/>
                  <a:gd name="T24" fmla="*/ 74 w 202"/>
                  <a:gd name="T25" fmla="*/ 85 h 274"/>
                  <a:gd name="T26" fmla="*/ 77 w 202"/>
                  <a:gd name="T27" fmla="*/ 87 h 274"/>
                  <a:gd name="T28" fmla="*/ 80 w 202"/>
                  <a:gd name="T29" fmla="*/ 84 h 274"/>
                  <a:gd name="T30" fmla="*/ 101 w 202"/>
                  <a:gd name="T31" fmla="*/ 26 h 274"/>
                  <a:gd name="T32" fmla="*/ 126 w 202"/>
                  <a:gd name="T33" fmla="*/ 1 h 274"/>
                  <a:gd name="T34" fmla="*/ 154 w 202"/>
                  <a:gd name="T35" fmla="*/ 25 h 274"/>
                  <a:gd name="T36" fmla="*/ 165 w 202"/>
                  <a:gd name="T37" fmla="*/ 6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2" h="274">
                    <a:moveTo>
                      <a:pt x="165" y="64"/>
                    </a:moveTo>
                    <a:cubicBezTo>
                      <a:pt x="127" y="93"/>
                      <a:pt x="141" y="134"/>
                      <a:pt x="142" y="171"/>
                    </a:cubicBezTo>
                    <a:cubicBezTo>
                      <a:pt x="144" y="205"/>
                      <a:pt x="157" y="236"/>
                      <a:pt x="202" y="235"/>
                    </a:cubicBezTo>
                    <a:cubicBezTo>
                      <a:pt x="195" y="274"/>
                      <a:pt x="164" y="255"/>
                      <a:pt x="143" y="257"/>
                    </a:cubicBezTo>
                    <a:cubicBezTo>
                      <a:pt x="121" y="259"/>
                      <a:pt x="128" y="240"/>
                      <a:pt x="125" y="227"/>
                    </a:cubicBezTo>
                    <a:cubicBezTo>
                      <a:pt x="120" y="205"/>
                      <a:pt x="113" y="184"/>
                      <a:pt x="102" y="162"/>
                    </a:cubicBezTo>
                    <a:cubicBezTo>
                      <a:pt x="89" y="189"/>
                      <a:pt x="95" y="216"/>
                      <a:pt x="102" y="242"/>
                    </a:cubicBezTo>
                    <a:cubicBezTo>
                      <a:pt x="102" y="250"/>
                      <a:pt x="100" y="257"/>
                      <a:pt x="92" y="262"/>
                    </a:cubicBezTo>
                    <a:cubicBezTo>
                      <a:pt x="80" y="265"/>
                      <a:pt x="70" y="261"/>
                      <a:pt x="59" y="257"/>
                    </a:cubicBezTo>
                    <a:cubicBezTo>
                      <a:pt x="5" y="226"/>
                      <a:pt x="0" y="214"/>
                      <a:pt x="17" y="155"/>
                    </a:cubicBezTo>
                    <a:cubicBezTo>
                      <a:pt x="23" y="135"/>
                      <a:pt x="22" y="114"/>
                      <a:pt x="29" y="95"/>
                    </a:cubicBezTo>
                    <a:cubicBezTo>
                      <a:pt x="33" y="82"/>
                      <a:pt x="35" y="68"/>
                      <a:pt x="49" y="65"/>
                    </a:cubicBezTo>
                    <a:cubicBezTo>
                      <a:pt x="63" y="62"/>
                      <a:pt x="69" y="75"/>
                      <a:pt x="74" y="85"/>
                    </a:cubicBezTo>
                    <a:cubicBezTo>
                      <a:pt x="77" y="89"/>
                      <a:pt x="81" y="91"/>
                      <a:pt x="77" y="87"/>
                    </a:cubicBezTo>
                    <a:cubicBezTo>
                      <a:pt x="77" y="87"/>
                      <a:pt x="79" y="85"/>
                      <a:pt x="80" y="84"/>
                    </a:cubicBezTo>
                    <a:cubicBezTo>
                      <a:pt x="89" y="65"/>
                      <a:pt x="93" y="45"/>
                      <a:pt x="101" y="26"/>
                    </a:cubicBezTo>
                    <a:cubicBezTo>
                      <a:pt x="106" y="15"/>
                      <a:pt x="111" y="1"/>
                      <a:pt x="126" y="1"/>
                    </a:cubicBezTo>
                    <a:cubicBezTo>
                      <a:pt x="141" y="0"/>
                      <a:pt x="148" y="13"/>
                      <a:pt x="154" y="25"/>
                    </a:cubicBezTo>
                    <a:cubicBezTo>
                      <a:pt x="160" y="37"/>
                      <a:pt x="169" y="49"/>
                      <a:pt x="165" y="64"/>
                    </a:cubicBezTo>
                    <a:close/>
                  </a:path>
                </a:pathLst>
              </a:custGeom>
              <a:solidFill>
                <a:srgbClr val="E9B4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387"/>
              <p:cNvSpPr/>
              <p:nvPr/>
            </p:nvSpPr>
            <p:spPr bwMode="auto">
              <a:xfrm>
                <a:off x="6830" y="3140"/>
                <a:ext cx="88" cy="100"/>
              </a:xfrm>
              <a:custGeom>
                <a:avLst/>
                <a:gdLst>
                  <a:gd name="T0" fmla="*/ 27 w 116"/>
                  <a:gd name="T1" fmla="*/ 16 h 132"/>
                  <a:gd name="T2" fmla="*/ 35 w 116"/>
                  <a:gd name="T3" fmla="*/ 0 h 132"/>
                  <a:gd name="T4" fmla="*/ 97 w 116"/>
                  <a:gd name="T5" fmla="*/ 74 h 132"/>
                  <a:gd name="T6" fmla="*/ 112 w 116"/>
                  <a:gd name="T7" fmla="*/ 77 h 132"/>
                  <a:gd name="T8" fmla="*/ 112 w 116"/>
                  <a:gd name="T9" fmla="*/ 79 h 132"/>
                  <a:gd name="T10" fmla="*/ 80 w 116"/>
                  <a:gd name="T11" fmla="*/ 123 h 132"/>
                  <a:gd name="T12" fmla="*/ 44 w 116"/>
                  <a:gd name="T13" fmla="*/ 99 h 132"/>
                  <a:gd name="T14" fmla="*/ 7 w 116"/>
                  <a:gd name="T15" fmla="*/ 82 h 132"/>
                  <a:gd name="T16" fmla="*/ 27 w 116"/>
                  <a:gd name="T17" fmla="*/ 1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132">
                    <a:moveTo>
                      <a:pt x="27" y="16"/>
                    </a:moveTo>
                    <a:cubicBezTo>
                      <a:pt x="30" y="11"/>
                      <a:pt x="32" y="6"/>
                      <a:pt x="35" y="0"/>
                    </a:cubicBezTo>
                    <a:cubicBezTo>
                      <a:pt x="48" y="32"/>
                      <a:pt x="63" y="60"/>
                      <a:pt x="97" y="74"/>
                    </a:cubicBezTo>
                    <a:cubicBezTo>
                      <a:pt x="102" y="75"/>
                      <a:pt x="107" y="76"/>
                      <a:pt x="112" y="77"/>
                    </a:cubicBezTo>
                    <a:cubicBezTo>
                      <a:pt x="112" y="79"/>
                      <a:pt x="112" y="79"/>
                      <a:pt x="112" y="79"/>
                    </a:cubicBezTo>
                    <a:cubicBezTo>
                      <a:pt x="116" y="104"/>
                      <a:pt x="99" y="115"/>
                      <a:pt x="80" y="123"/>
                    </a:cubicBezTo>
                    <a:cubicBezTo>
                      <a:pt x="58" y="132"/>
                      <a:pt x="49" y="113"/>
                      <a:pt x="44" y="99"/>
                    </a:cubicBezTo>
                    <a:cubicBezTo>
                      <a:pt x="37" y="79"/>
                      <a:pt x="17" y="92"/>
                      <a:pt x="7" y="82"/>
                    </a:cubicBezTo>
                    <a:cubicBezTo>
                      <a:pt x="0" y="56"/>
                      <a:pt x="9" y="34"/>
                      <a:pt x="27" y="16"/>
                    </a:cubicBezTo>
                    <a:close/>
                  </a:path>
                </a:pathLst>
              </a:custGeom>
              <a:solidFill>
                <a:srgbClr val="C86C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388"/>
              <p:cNvSpPr/>
              <p:nvPr/>
            </p:nvSpPr>
            <p:spPr bwMode="auto">
              <a:xfrm>
                <a:off x="7089" y="2924"/>
                <a:ext cx="63" cy="140"/>
              </a:xfrm>
              <a:custGeom>
                <a:avLst/>
                <a:gdLst>
                  <a:gd name="T0" fmla="*/ 33 w 82"/>
                  <a:gd name="T1" fmla="*/ 177 h 184"/>
                  <a:gd name="T2" fmla="*/ 33 w 82"/>
                  <a:gd name="T3" fmla="*/ 77 h 184"/>
                  <a:gd name="T4" fmla="*/ 72 w 82"/>
                  <a:gd name="T5" fmla="*/ 0 h 184"/>
                  <a:gd name="T6" fmla="*/ 68 w 82"/>
                  <a:gd name="T7" fmla="*/ 88 h 184"/>
                  <a:gd name="T8" fmla="*/ 49 w 82"/>
                  <a:gd name="T9" fmla="*/ 184 h 184"/>
                  <a:gd name="T10" fmla="*/ 33 w 82"/>
                  <a:gd name="T11" fmla="*/ 177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184">
                    <a:moveTo>
                      <a:pt x="33" y="177"/>
                    </a:moveTo>
                    <a:cubicBezTo>
                      <a:pt x="0" y="143"/>
                      <a:pt x="24" y="112"/>
                      <a:pt x="33" y="77"/>
                    </a:cubicBezTo>
                    <a:cubicBezTo>
                      <a:pt x="42" y="47"/>
                      <a:pt x="44" y="18"/>
                      <a:pt x="72" y="0"/>
                    </a:cubicBezTo>
                    <a:cubicBezTo>
                      <a:pt x="82" y="29"/>
                      <a:pt x="77" y="58"/>
                      <a:pt x="68" y="88"/>
                    </a:cubicBezTo>
                    <a:cubicBezTo>
                      <a:pt x="58" y="119"/>
                      <a:pt x="55" y="152"/>
                      <a:pt x="49" y="184"/>
                    </a:cubicBezTo>
                    <a:cubicBezTo>
                      <a:pt x="44" y="182"/>
                      <a:pt x="39" y="179"/>
                      <a:pt x="33" y="177"/>
                    </a:cubicBezTo>
                    <a:close/>
                  </a:path>
                </a:pathLst>
              </a:custGeom>
              <a:solidFill>
                <a:srgbClr val="7CB5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390"/>
              <p:cNvSpPr/>
              <p:nvPr/>
            </p:nvSpPr>
            <p:spPr bwMode="auto">
              <a:xfrm>
                <a:off x="7016" y="2949"/>
                <a:ext cx="60" cy="45"/>
              </a:xfrm>
              <a:custGeom>
                <a:avLst/>
                <a:gdLst>
                  <a:gd name="T0" fmla="*/ 22 w 79"/>
                  <a:gd name="T1" fmla="*/ 59 h 59"/>
                  <a:gd name="T2" fmla="*/ 0 w 79"/>
                  <a:gd name="T3" fmla="*/ 43 h 59"/>
                  <a:gd name="T4" fmla="*/ 30 w 79"/>
                  <a:gd name="T5" fmla="*/ 18 h 59"/>
                  <a:gd name="T6" fmla="*/ 46 w 79"/>
                  <a:gd name="T7" fmla="*/ 5 h 59"/>
                  <a:gd name="T8" fmla="*/ 61 w 79"/>
                  <a:gd name="T9" fmla="*/ 5 h 59"/>
                  <a:gd name="T10" fmla="*/ 76 w 79"/>
                  <a:gd name="T11" fmla="*/ 6 h 59"/>
                  <a:gd name="T12" fmla="*/ 69 w 79"/>
                  <a:gd name="T13" fmla="*/ 21 h 59"/>
                  <a:gd name="T14" fmla="*/ 61 w 79"/>
                  <a:gd name="T15" fmla="*/ 35 h 59"/>
                  <a:gd name="T16" fmla="*/ 22 w 79"/>
                  <a:gd name="T17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9" h="59">
                    <a:moveTo>
                      <a:pt x="22" y="59"/>
                    </a:moveTo>
                    <a:cubicBezTo>
                      <a:pt x="15" y="54"/>
                      <a:pt x="8" y="48"/>
                      <a:pt x="0" y="43"/>
                    </a:cubicBezTo>
                    <a:cubicBezTo>
                      <a:pt x="8" y="32"/>
                      <a:pt x="2" y="6"/>
                      <a:pt x="30" y="18"/>
                    </a:cubicBezTo>
                    <a:cubicBezTo>
                      <a:pt x="36" y="21"/>
                      <a:pt x="42" y="12"/>
                      <a:pt x="46" y="5"/>
                    </a:cubicBezTo>
                    <a:cubicBezTo>
                      <a:pt x="51" y="5"/>
                      <a:pt x="56" y="5"/>
                      <a:pt x="61" y="5"/>
                    </a:cubicBezTo>
                    <a:cubicBezTo>
                      <a:pt x="67" y="0"/>
                      <a:pt x="73" y="1"/>
                      <a:pt x="76" y="6"/>
                    </a:cubicBezTo>
                    <a:cubicBezTo>
                      <a:pt x="79" y="13"/>
                      <a:pt x="73" y="17"/>
                      <a:pt x="69" y="21"/>
                    </a:cubicBezTo>
                    <a:cubicBezTo>
                      <a:pt x="66" y="26"/>
                      <a:pt x="63" y="30"/>
                      <a:pt x="61" y="35"/>
                    </a:cubicBezTo>
                    <a:cubicBezTo>
                      <a:pt x="48" y="43"/>
                      <a:pt x="35" y="51"/>
                      <a:pt x="22" y="59"/>
                    </a:cubicBezTo>
                    <a:close/>
                  </a:path>
                </a:pathLst>
              </a:custGeom>
              <a:solidFill>
                <a:srgbClr val="699A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391"/>
              <p:cNvSpPr/>
              <p:nvPr/>
            </p:nvSpPr>
            <p:spPr bwMode="auto">
              <a:xfrm>
                <a:off x="7059" y="2921"/>
                <a:ext cx="45" cy="46"/>
              </a:xfrm>
              <a:custGeom>
                <a:avLst/>
                <a:gdLst>
                  <a:gd name="T0" fmla="*/ 12 w 59"/>
                  <a:gd name="T1" fmla="*/ 58 h 60"/>
                  <a:gd name="T2" fmla="*/ 4 w 59"/>
                  <a:gd name="T3" fmla="*/ 42 h 60"/>
                  <a:gd name="T4" fmla="*/ 40 w 59"/>
                  <a:gd name="T5" fmla="*/ 5 h 60"/>
                  <a:gd name="T6" fmla="*/ 59 w 59"/>
                  <a:gd name="T7" fmla="*/ 26 h 60"/>
                  <a:gd name="T8" fmla="*/ 12 w 59"/>
                  <a:gd name="T9" fmla="*/ 5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60">
                    <a:moveTo>
                      <a:pt x="12" y="58"/>
                    </a:moveTo>
                    <a:cubicBezTo>
                      <a:pt x="14" y="50"/>
                      <a:pt x="19" y="41"/>
                      <a:pt x="4" y="42"/>
                    </a:cubicBezTo>
                    <a:cubicBezTo>
                      <a:pt x="0" y="14"/>
                      <a:pt x="22" y="10"/>
                      <a:pt x="40" y="5"/>
                    </a:cubicBezTo>
                    <a:cubicBezTo>
                      <a:pt x="58" y="0"/>
                      <a:pt x="58" y="14"/>
                      <a:pt x="59" y="26"/>
                    </a:cubicBezTo>
                    <a:cubicBezTo>
                      <a:pt x="45" y="40"/>
                      <a:pt x="36" y="60"/>
                      <a:pt x="12" y="58"/>
                    </a:cubicBezTo>
                    <a:close/>
                  </a:path>
                </a:pathLst>
              </a:custGeom>
              <a:solidFill>
                <a:srgbClr val="86B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392"/>
              <p:cNvSpPr/>
              <p:nvPr/>
            </p:nvSpPr>
            <p:spPr bwMode="auto">
              <a:xfrm>
                <a:off x="6757" y="3271"/>
                <a:ext cx="129" cy="179"/>
              </a:xfrm>
              <a:custGeom>
                <a:avLst/>
                <a:gdLst>
                  <a:gd name="T0" fmla="*/ 139 w 169"/>
                  <a:gd name="T1" fmla="*/ 214 h 236"/>
                  <a:gd name="T2" fmla="*/ 125 w 169"/>
                  <a:gd name="T3" fmla="*/ 235 h 236"/>
                  <a:gd name="T4" fmla="*/ 93 w 169"/>
                  <a:gd name="T5" fmla="*/ 229 h 236"/>
                  <a:gd name="T6" fmla="*/ 93 w 169"/>
                  <a:gd name="T7" fmla="*/ 229 h 236"/>
                  <a:gd name="T8" fmla="*/ 25 w 169"/>
                  <a:gd name="T9" fmla="*/ 178 h 236"/>
                  <a:gd name="T10" fmla="*/ 16 w 169"/>
                  <a:gd name="T11" fmla="*/ 151 h 236"/>
                  <a:gd name="T12" fmla="*/ 25 w 169"/>
                  <a:gd name="T13" fmla="*/ 113 h 236"/>
                  <a:gd name="T14" fmla="*/ 52 w 169"/>
                  <a:gd name="T15" fmla="*/ 94 h 236"/>
                  <a:gd name="T16" fmla="*/ 47 w 169"/>
                  <a:gd name="T17" fmla="*/ 68 h 236"/>
                  <a:gd name="T18" fmla="*/ 31 w 169"/>
                  <a:gd name="T19" fmla="*/ 35 h 236"/>
                  <a:gd name="T20" fmla="*/ 88 w 169"/>
                  <a:gd name="T21" fmla="*/ 17 h 236"/>
                  <a:gd name="T22" fmla="*/ 117 w 169"/>
                  <a:gd name="T23" fmla="*/ 13 h 236"/>
                  <a:gd name="T24" fmla="*/ 164 w 169"/>
                  <a:gd name="T25" fmla="*/ 98 h 236"/>
                  <a:gd name="T26" fmla="*/ 129 w 169"/>
                  <a:gd name="T27" fmla="*/ 122 h 236"/>
                  <a:gd name="T28" fmla="*/ 111 w 169"/>
                  <a:gd name="T29" fmla="*/ 146 h 236"/>
                  <a:gd name="T30" fmla="*/ 166 w 169"/>
                  <a:gd name="T31" fmla="*/ 181 h 236"/>
                  <a:gd name="T32" fmla="*/ 114 w 169"/>
                  <a:gd name="T33" fmla="*/ 201 h 236"/>
                  <a:gd name="T34" fmla="*/ 139 w 169"/>
                  <a:gd name="T35" fmla="*/ 21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9" h="236">
                    <a:moveTo>
                      <a:pt x="139" y="214"/>
                    </a:moveTo>
                    <a:cubicBezTo>
                      <a:pt x="150" y="231"/>
                      <a:pt x="141" y="236"/>
                      <a:pt x="125" y="235"/>
                    </a:cubicBezTo>
                    <a:cubicBezTo>
                      <a:pt x="115" y="234"/>
                      <a:pt x="104" y="231"/>
                      <a:pt x="93" y="229"/>
                    </a:cubicBezTo>
                    <a:cubicBezTo>
                      <a:pt x="93" y="229"/>
                      <a:pt x="93" y="229"/>
                      <a:pt x="93" y="229"/>
                    </a:cubicBezTo>
                    <a:cubicBezTo>
                      <a:pt x="55" y="233"/>
                      <a:pt x="34" y="212"/>
                      <a:pt x="25" y="178"/>
                    </a:cubicBezTo>
                    <a:cubicBezTo>
                      <a:pt x="20" y="170"/>
                      <a:pt x="41" y="159"/>
                      <a:pt x="16" y="151"/>
                    </a:cubicBezTo>
                    <a:cubicBezTo>
                      <a:pt x="0" y="146"/>
                      <a:pt x="6" y="121"/>
                      <a:pt x="25" y="113"/>
                    </a:cubicBezTo>
                    <a:cubicBezTo>
                      <a:pt x="36" y="108"/>
                      <a:pt x="46" y="105"/>
                      <a:pt x="52" y="94"/>
                    </a:cubicBezTo>
                    <a:cubicBezTo>
                      <a:pt x="59" y="83"/>
                      <a:pt x="55" y="75"/>
                      <a:pt x="47" y="68"/>
                    </a:cubicBezTo>
                    <a:cubicBezTo>
                      <a:pt x="37" y="59"/>
                      <a:pt x="30" y="49"/>
                      <a:pt x="31" y="35"/>
                    </a:cubicBezTo>
                    <a:cubicBezTo>
                      <a:pt x="41" y="0"/>
                      <a:pt x="73" y="34"/>
                      <a:pt x="88" y="17"/>
                    </a:cubicBezTo>
                    <a:cubicBezTo>
                      <a:pt x="100" y="33"/>
                      <a:pt x="106" y="8"/>
                      <a:pt x="117" y="13"/>
                    </a:cubicBezTo>
                    <a:cubicBezTo>
                      <a:pt x="137" y="39"/>
                      <a:pt x="157" y="65"/>
                      <a:pt x="164" y="98"/>
                    </a:cubicBezTo>
                    <a:cubicBezTo>
                      <a:pt x="155" y="110"/>
                      <a:pt x="155" y="131"/>
                      <a:pt x="129" y="122"/>
                    </a:cubicBezTo>
                    <a:cubicBezTo>
                      <a:pt x="122" y="119"/>
                      <a:pt x="118" y="138"/>
                      <a:pt x="111" y="146"/>
                    </a:cubicBezTo>
                    <a:cubicBezTo>
                      <a:pt x="132" y="157"/>
                      <a:pt x="169" y="146"/>
                      <a:pt x="166" y="181"/>
                    </a:cubicBezTo>
                    <a:cubicBezTo>
                      <a:pt x="163" y="216"/>
                      <a:pt x="133" y="197"/>
                      <a:pt x="114" y="201"/>
                    </a:cubicBezTo>
                    <a:cubicBezTo>
                      <a:pt x="125" y="199"/>
                      <a:pt x="134" y="203"/>
                      <a:pt x="139" y="214"/>
                    </a:cubicBezTo>
                    <a:close/>
                  </a:path>
                </a:pathLst>
              </a:custGeom>
              <a:solidFill>
                <a:srgbClr val="6435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393"/>
              <p:cNvSpPr/>
              <p:nvPr/>
            </p:nvSpPr>
            <p:spPr bwMode="auto">
              <a:xfrm>
                <a:off x="6845" y="3256"/>
                <a:ext cx="78" cy="128"/>
              </a:xfrm>
              <a:custGeom>
                <a:avLst/>
                <a:gdLst>
                  <a:gd name="T0" fmla="*/ 47 w 103"/>
                  <a:gd name="T1" fmla="*/ 116 h 168"/>
                  <a:gd name="T2" fmla="*/ 0 w 103"/>
                  <a:gd name="T3" fmla="*/ 32 h 168"/>
                  <a:gd name="T4" fmla="*/ 40 w 103"/>
                  <a:gd name="T5" fmla="*/ 25 h 168"/>
                  <a:gd name="T6" fmla="*/ 83 w 103"/>
                  <a:gd name="T7" fmla="*/ 14 h 168"/>
                  <a:gd name="T8" fmla="*/ 85 w 103"/>
                  <a:gd name="T9" fmla="*/ 17 h 168"/>
                  <a:gd name="T10" fmla="*/ 97 w 103"/>
                  <a:gd name="T11" fmla="*/ 39 h 168"/>
                  <a:gd name="T12" fmla="*/ 77 w 103"/>
                  <a:gd name="T13" fmla="*/ 44 h 168"/>
                  <a:gd name="T14" fmla="*/ 52 w 103"/>
                  <a:gd name="T15" fmla="*/ 55 h 168"/>
                  <a:gd name="T16" fmla="*/ 51 w 103"/>
                  <a:gd name="T17" fmla="*/ 66 h 168"/>
                  <a:gd name="T18" fmla="*/ 77 w 103"/>
                  <a:gd name="T19" fmla="*/ 62 h 168"/>
                  <a:gd name="T20" fmla="*/ 100 w 103"/>
                  <a:gd name="T21" fmla="*/ 88 h 168"/>
                  <a:gd name="T22" fmla="*/ 99 w 103"/>
                  <a:gd name="T23" fmla="*/ 162 h 168"/>
                  <a:gd name="T24" fmla="*/ 93 w 103"/>
                  <a:gd name="T25" fmla="*/ 164 h 168"/>
                  <a:gd name="T26" fmla="*/ 47 w 103"/>
                  <a:gd name="T27" fmla="*/ 116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3" h="168">
                    <a:moveTo>
                      <a:pt x="47" y="116"/>
                    </a:moveTo>
                    <a:cubicBezTo>
                      <a:pt x="29" y="90"/>
                      <a:pt x="11" y="63"/>
                      <a:pt x="0" y="32"/>
                    </a:cubicBezTo>
                    <a:cubicBezTo>
                      <a:pt x="10" y="4"/>
                      <a:pt x="31" y="34"/>
                      <a:pt x="40" y="25"/>
                    </a:cubicBezTo>
                    <a:cubicBezTo>
                      <a:pt x="54" y="11"/>
                      <a:pt x="64" y="0"/>
                      <a:pt x="83" y="14"/>
                    </a:cubicBezTo>
                    <a:cubicBezTo>
                      <a:pt x="84" y="15"/>
                      <a:pt x="85" y="16"/>
                      <a:pt x="85" y="17"/>
                    </a:cubicBezTo>
                    <a:cubicBezTo>
                      <a:pt x="88" y="25"/>
                      <a:pt x="103" y="26"/>
                      <a:pt x="97" y="39"/>
                    </a:cubicBezTo>
                    <a:cubicBezTo>
                      <a:pt x="92" y="46"/>
                      <a:pt x="85" y="48"/>
                      <a:pt x="77" y="44"/>
                    </a:cubicBezTo>
                    <a:cubicBezTo>
                      <a:pt x="65" y="39"/>
                      <a:pt x="58" y="47"/>
                      <a:pt x="52" y="55"/>
                    </a:cubicBezTo>
                    <a:cubicBezTo>
                      <a:pt x="50" y="58"/>
                      <a:pt x="49" y="64"/>
                      <a:pt x="51" y="66"/>
                    </a:cubicBezTo>
                    <a:cubicBezTo>
                      <a:pt x="61" y="76"/>
                      <a:pt x="68" y="64"/>
                      <a:pt x="77" y="62"/>
                    </a:cubicBezTo>
                    <a:cubicBezTo>
                      <a:pt x="102" y="54"/>
                      <a:pt x="102" y="72"/>
                      <a:pt x="100" y="88"/>
                    </a:cubicBezTo>
                    <a:cubicBezTo>
                      <a:pt x="98" y="113"/>
                      <a:pt x="92" y="137"/>
                      <a:pt x="99" y="162"/>
                    </a:cubicBezTo>
                    <a:cubicBezTo>
                      <a:pt x="97" y="163"/>
                      <a:pt x="95" y="164"/>
                      <a:pt x="93" y="164"/>
                    </a:cubicBezTo>
                    <a:cubicBezTo>
                      <a:pt x="57" y="168"/>
                      <a:pt x="60" y="135"/>
                      <a:pt x="47" y="116"/>
                    </a:cubicBezTo>
                    <a:close/>
                  </a:path>
                </a:pathLst>
              </a:custGeom>
              <a:solidFill>
                <a:srgbClr val="4D2A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394"/>
              <p:cNvSpPr/>
              <p:nvPr/>
            </p:nvSpPr>
            <p:spPr bwMode="auto">
              <a:xfrm>
                <a:off x="6817" y="3342"/>
                <a:ext cx="104" cy="91"/>
              </a:xfrm>
              <a:custGeom>
                <a:avLst/>
                <a:gdLst>
                  <a:gd name="T0" fmla="*/ 83 w 136"/>
                  <a:gd name="T1" fmla="*/ 3 h 120"/>
                  <a:gd name="T2" fmla="*/ 129 w 136"/>
                  <a:gd name="T3" fmla="*/ 51 h 120"/>
                  <a:gd name="T4" fmla="*/ 129 w 136"/>
                  <a:gd name="T5" fmla="*/ 74 h 120"/>
                  <a:gd name="T6" fmla="*/ 107 w 136"/>
                  <a:gd name="T7" fmla="*/ 95 h 120"/>
                  <a:gd name="T8" fmla="*/ 83 w 136"/>
                  <a:gd name="T9" fmla="*/ 113 h 120"/>
                  <a:gd name="T10" fmla="*/ 83 w 136"/>
                  <a:gd name="T11" fmla="*/ 113 h 120"/>
                  <a:gd name="T12" fmla="*/ 60 w 136"/>
                  <a:gd name="T13" fmla="*/ 120 h 120"/>
                  <a:gd name="T14" fmla="*/ 0 w 136"/>
                  <a:gd name="T15" fmla="*/ 100 h 120"/>
                  <a:gd name="T16" fmla="*/ 59 w 136"/>
                  <a:gd name="T17" fmla="*/ 100 h 120"/>
                  <a:gd name="T18" fmla="*/ 80 w 136"/>
                  <a:gd name="T19" fmla="*/ 92 h 120"/>
                  <a:gd name="T20" fmla="*/ 68 w 136"/>
                  <a:gd name="T21" fmla="*/ 68 h 120"/>
                  <a:gd name="T22" fmla="*/ 53 w 136"/>
                  <a:gd name="T23" fmla="*/ 66 h 120"/>
                  <a:gd name="T24" fmla="*/ 16 w 136"/>
                  <a:gd name="T25" fmla="*/ 57 h 120"/>
                  <a:gd name="T26" fmla="*/ 35 w 136"/>
                  <a:gd name="T27" fmla="*/ 35 h 120"/>
                  <a:gd name="T28" fmla="*/ 41 w 136"/>
                  <a:gd name="T29" fmla="*/ 1 h 120"/>
                  <a:gd name="T30" fmla="*/ 60 w 136"/>
                  <a:gd name="T31" fmla="*/ 24 h 120"/>
                  <a:gd name="T32" fmla="*/ 83 w 136"/>
                  <a:gd name="T33" fmla="*/ 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6" h="120">
                    <a:moveTo>
                      <a:pt x="83" y="3"/>
                    </a:moveTo>
                    <a:cubicBezTo>
                      <a:pt x="109" y="9"/>
                      <a:pt x="101" y="47"/>
                      <a:pt x="129" y="51"/>
                    </a:cubicBezTo>
                    <a:cubicBezTo>
                      <a:pt x="129" y="58"/>
                      <a:pt x="130" y="66"/>
                      <a:pt x="129" y="74"/>
                    </a:cubicBezTo>
                    <a:cubicBezTo>
                      <a:pt x="128" y="87"/>
                      <a:pt x="136" y="108"/>
                      <a:pt x="107" y="95"/>
                    </a:cubicBezTo>
                    <a:cubicBezTo>
                      <a:pt x="94" y="90"/>
                      <a:pt x="89" y="104"/>
                      <a:pt x="83" y="113"/>
                    </a:cubicBezTo>
                    <a:cubicBezTo>
                      <a:pt x="83" y="113"/>
                      <a:pt x="83" y="113"/>
                      <a:pt x="83" y="113"/>
                    </a:cubicBezTo>
                    <a:cubicBezTo>
                      <a:pt x="75" y="113"/>
                      <a:pt x="66" y="111"/>
                      <a:pt x="60" y="120"/>
                    </a:cubicBezTo>
                    <a:cubicBezTo>
                      <a:pt x="45" y="108"/>
                      <a:pt x="23" y="119"/>
                      <a:pt x="0" y="100"/>
                    </a:cubicBezTo>
                    <a:cubicBezTo>
                      <a:pt x="25" y="103"/>
                      <a:pt x="42" y="90"/>
                      <a:pt x="59" y="100"/>
                    </a:cubicBezTo>
                    <a:cubicBezTo>
                      <a:pt x="70" y="106"/>
                      <a:pt x="77" y="101"/>
                      <a:pt x="80" y="92"/>
                    </a:cubicBezTo>
                    <a:cubicBezTo>
                      <a:pt x="85" y="80"/>
                      <a:pt x="79" y="72"/>
                      <a:pt x="68" y="68"/>
                    </a:cubicBezTo>
                    <a:cubicBezTo>
                      <a:pt x="63" y="67"/>
                      <a:pt x="58" y="67"/>
                      <a:pt x="53" y="66"/>
                    </a:cubicBezTo>
                    <a:cubicBezTo>
                      <a:pt x="40" y="64"/>
                      <a:pt x="22" y="74"/>
                      <a:pt x="16" y="57"/>
                    </a:cubicBezTo>
                    <a:cubicBezTo>
                      <a:pt x="9" y="41"/>
                      <a:pt x="30" y="43"/>
                      <a:pt x="35" y="35"/>
                    </a:cubicBezTo>
                    <a:cubicBezTo>
                      <a:pt x="40" y="26"/>
                      <a:pt x="39" y="13"/>
                      <a:pt x="41" y="1"/>
                    </a:cubicBezTo>
                    <a:cubicBezTo>
                      <a:pt x="58" y="0"/>
                      <a:pt x="47" y="22"/>
                      <a:pt x="60" y="24"/>
                    </a:cubicBezTo>
                    <a:cubicBezTo>
                      <a:pt x="69" y="20"/>
                      <a:pt x="69" y="2"/>
                      <a:pt x="83" y="3"/>
                    </a:cubicBezTo>
                    <a:close/>
                  </a:path>
                </a:pathLst>
              </a:custGeom>
              <a:solidFill>
                <a:srgbClr val="8C43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395"/>
              <p:cNvSpPr/>
              <p:nvPr/>
            </p:nvSpPr>
            <p:spPr bwMode="auto">
              <a:xfrm>
                <a:off x="6877" y="3427"/>
                <a:ext cx="44" cy="29"/>
              </a:xfrm>
              <a:custGeom>
                <a:avLst/>
                <a:gdLst>
                  <a:gd name="T0" fmla="*/ 4 w 57"/>
                  <a:gd name="T1" fmla="*/ 1 h 37"/>
                  <a:gd name="T2" fmla="*/ 22 w 57"/>
                  <a:gd name="T3" fmla="*/ 6 h 37"/>
                  <a:gd name="T4" fmla="*/ 57 w 57"/>
                  <a:gd name="T5" fmla="*/ 24 h 37"/>
                  <a:gd name="T6" fmla="*/ 49 w 57"/>
                  <a:gd name="T7" fmla="*/ 32 h 37"/>
                  <a:gd name="T8" fmla="*/ 4 w 57"/>
                  <a:gd name="T9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37">
                    <a:moveTo>
                      <a:pt x="4" y="1"/>
                    </a:moveTo>
                    <a:cubicBezTo>
                      <a:pt x="10" y="2"/>
                      <a:pt x="17" y="2"/>
                      <a:pt x="22" y="6"/>
                    </a:cubicBezTo>
                    <a:cubicBezTo>
                      <a:pt x="33" y="13"/>
                      <a:pt x="55" y="0"/>
                      <a:pt x="57" y="24"/>
                    </a:cubicBezTo>
                    <a:cubicBezTo>
                      <a:pt x="57" y="29"/>
                      <a:pt x="53" y="37"/>
                      <a:pt x="49" y="32"/>
                    </a:cubicBezTo>
                    <a:cubicBezTo>
                      <a:pt x="37" y="17"/>
                      <a:pt x="0" y="37"/>
                      <a:pt x="4" y="1"/>
                    </a:cubicBezTo>
                    <a:close/>
                  </a:path>
                </a:pathLst>
              </a:custGeom>
              <a:solidFill>
                <a:srgbClr val="8C43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396"/>
              <p:cNvSpPr/>
              <p:nvPr/>
            </p:nvSpPr>
            <p:spPr bwMode="auto">
              <a:xfrm>
                <a:off x="6772" y="3173"/>
                <a:ext cx="167" cy="128"/>
              </a:xfrm>
              <a:custGeom>
                <a:avLst/>
                <a:gdLst>
                  <a:gd name="T0" fmla="*/ 180 w 219"/>
                  <a:gd name="T1" fmla="*/ 126 h 168"/>
                  <a:gd name="T2" fmla="*/ 173 w 219"/>
                  <a:gd name="T3" fmla="*/ 124 h 168"/>
                  <a:gd name="T4" fmla="*/ 95 w 219"/>
                  <a:gd name="T5" fmla="*/ 141 h 168"/>
                  <a:gd name="T6" fmla="*/ 70 w 219"/>
                  <a:gd name="T7" fmla="*/ 156 h 168"/>
                  <a:gd name="T8" fmla="*/ 17 w 219"/>
                  <a:gd name="T9" fmla="*/ 165 h 168"/>
                  <a:gd name="T10" fmla="*/ 0 w 219"/>
                  <a:gd name="T11" fmla="*/ 154 h 168"/>
                  <a:gd name="T12" fmla="*/ 3 w 219"/>
                  <a:gd name="T13" fmla="*/ 143 h 168"/>
                  <a:gd name="T14" fmla="*/ 109 w 219"/>
                  <a:gd name="T15" fmla="*/ 80 h 168"/>
                  <a:gd name="T16" fmla="*/ 77 w 219"/>
                  <a:gd name="T17" fmla="*/ 71 h 168"/>
                  <a:gd name="T18" fmla="*/ 88 w 219"/>
                  <a:gd name="T19" fmla="*/ 42 h 168"/>
                  <a:gd name="T20" fmla="*/ 123 w 219"/>
                  <a:gd name="T21" fmla="*/ 43 h 168"/>
                  <a:gd name="T22" fmla="*/ 145 w 219"/>
                  <a:gd name="T23" fmla="*/ 74 h 168"/>
                  <a:gd name="T24" fmla="*/ 188 w 219"/>
                  <a:gd name="T25" fmla="*/ 35 h 168"/>
                  <a:gd name="T26" fmla="*/ 211 w 219"/>
                  <a:gd name="T27" fmla="*/ 58 h 168"/>
                  <a:gd name="T28" fmla="*/ 219 w 219"/>
                  <a:gd name="T29" fmla="*/ 96 h 168"/>
                  <a:gd name="T30" fmla="*/ 180 w 219"/>
                  <a:gd name="T31" fmla="*/ 126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9" h="168">
                    <a:moveTo>
                      <a:pt x="180" y="126"/>
                    </a:moveTo>
                    <a:cubicBezTo>
                      <a:pt x="178" y="126"/>
                      <a:pt x="175" y="124"/>
                      <a:pt x="173" y="124"/>
                    </a:cubicBezTo>
                    <a:cubicBezTo>
                      <a:pt x="147" y="131"/>
                      <a:pt x="123" y="145"/>
                      <a:pt x="95" y="141"/>
                    </a:cubicBezTo>
                    <a:cubicBezTo>
                      <a:pt x="86" y="143"/>
                      <a:pt x="93" y="168"/>
                      <a:pt x="70" y="156"/>
                    </a:cubicBezTo>
                    <a:cubicBezTo>
                      <a:pt x="62" y="152"/>
                      <a:pt x="31" y="143"/>
                      <a:pt x="17" y="165"/>
                    </a:cubicBezTo>
                    <a:cubicBezTo>
                      <a:pt x="8" y="167"/>
                      <a:pt x="3" y="161"/>
                      <a:pt x="0" y="154"/>
                    </a:cubicBezTo>
                    <a:cubicBezTo>
                      <a:pt x="0" y="150"/>
                      <a:pt x="1" y="147"/>
                      <a:pt x="3" y="143"/>
                    </a:cubicBezTo>
                    <a:cubicBezTo>
                      <a:pt x="35" y="117"/>
                      <a:pt x="76" y="109"/>
                      <a:pt x="109" y="80"/>
                    </a:cubicBezTo>
                    <a:cubicBezTo>
                      <a:pt x="100" y="71"/>
                      <a:pt x="84" y="83"/>
                      <a:pt x="77" y="71"/>
                    </a:cubicBezTo>
                    <a:cubicBezTo>
                      <a:pt x="72" y="58"/>
                      <a:pt x="74" y="47"/>
                      <a:pt x="88" y="42"/>
                    </a:cubicBezTo>
                    <a:cubicBezTo>
                      <a:pt x="99" y="33"/>
                      <a:pt x="110" y="0"/>
                      <a:pt x="123" y="43"/>
                    </a:cubicBezTo>
                    <a:cubicBezTo>
                      <a:pt x="126" y="53"/>
                      <a:pt x="132" y="76"/>
                      <a:pt x="145" y="74"/>
                    </a:cubicBezTo>
                    <a:cubicBezTo>
                      <a:pt x="166" y="72"/>
                      <a:pt x="180" y="55"/>
                      <a:pt x="188" y="35"/>
                    </a:cubicBezTo>
                    <a:cubicBezTo>
                      <a:pt x="208" y="31"/>
                      <a:pt x="215" y="41"/>
                      <a:pt x="211" y="58"/>
                    </a:cubicBezTo>
                    <a:cubicBezTo>
                      <a:pt x="207" y="73"/>
                      <a:pt x="210" y="84"/>
                      <a:pt x="219" y="96"/>
                    </a:cubicBezTo>
                    <a:cubicBezTo>
                      <a:pt x="213" y="114"/>
                      <a:pt x="185" y="105"/>
                      <a:pt x="180" y="126"/>
                    </a:cubicBezTo>
                    <a:close/>
                  </a:path>
                </a:pathLst>
              </a:custGeom>
              <a:solidFill>
                <a:srgbClr val="A555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397"/>
              <p:cNvSpPr/>
              <p:nvPr/>
            </p:nvSpPr>
            <p:spPr bwMode="auto">
              <a:xfrm>
                <a:off x="6950" y="3237"/>
                <a:ext cx="19" cy="33"/>
              </a:xfrm>
              <a:custGeom>
                <a:avLst/>
                <a:gdLst>
                  <a:gd name="T0" fmla="*/ 0 w 25"/>
                  <a:gd name="T1" fmla="*/ 11 h 43"/>
                  <a:gd name="T2" fmla="*/ 22 w 25"/>
                  <a:gd name="T3" fmla="*/ 19 h 43"/>
                  <a:gd name="T4" fmla="*/ 1 w 25"/>
                  <a:gd name="T5" fmla="*/ 43 h 43"/>
                  <a:gd name="T6" fmla="*/ 0 w 25"/>
                  <a:gd name="T7" fmla="*/ 1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43">
                    <a:moveTo>
                      <a:pt x="0" y="11"/>
                    </a:moveTo>
                    <a:cubicBezTo>
                      <a:pt x="12" y="0"/>
                      <a:pt x="19" y="9"/>
                      <a:pt x="22" y="19"/>
                    </a:cubicBezTo>
                    <a:cubicBezTo>
                      <a:pt x="25" y="34"/>
                      <a:pt x="15" y="41"/>
                      <a:pt x="1" y="43"/>
                    </a:cubicBezTo>
                    <a:cubicBezTo>
                      <a:pt x="1" y="33"/>
                      <a:pt x="1" y="22"/>
                      <a:pt x="0" y="11"/>
                    </a:cubicBezTo>
                    <a:close/>
                  </a:path>
                </a:pathLst>
              </a:custGeom>
              <a:solidFill>
                <a:srgbClr val="A555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398"/>
              <p:cNvSpPr/>
              <p:nvPr/>
            </p:nvSpPr>
            <p:spPr bwMode="auto">
              <a:xfrm>
                <a:off x="6611" y="3282"/>
                <a:ext cx="217" cy="205"/>
              </a:xfrm>
              <a:custGeom>
                <a:avLst/>
                <a:gdLst>
                  <a:gd name="T0" fmla="*/ 222 w 285"/>
                  <a:gd name="T1" fmla="*/ 162 h 269"/>
                  <a:gd name="T2" fmla="*/ 285 w 285"/>
                  <a:gd name="T3" fmla="*/ 214 h 269"/>
                  <a:gd name="T4" fmla="*/ 253 w 285"/>
                  <a:gd name="T5" fmla="*/ 269 h 269"/>
                  <a:gd name="T6" fmla="*/ 243 w 285"/>
                  <a:gd name="T7" fmla="*/ 237 h 269"/>
                  <a:gd name="T8" fmla="*/ 211 w 285"/>
                  <a:gd name="T9" fmla="*/ 236 h 269"/>
                  <a:gd name="T10" fmla="*/ 167 w 285"/>
                  <a:gd name="T11" fmla="*/ 242 h 269"/>
                  <a:gd name="T12" fmla="*/ 158 w 285"/>
                  <a:gd name="T13" fmla="*/ 222 h 269"/>
                  <a:gd name="T14" fmla="*/ 122 w 285"/>
                  <a:gd name="T15" fmla="*/ 190 h 269"/>
                  <a:gd name="T16" fmla="*/ 123 w 285"/>
                  <a:gd name="T17" fmla="*/ 171 h 269"/>
                  <a:gd name="T18" fmla="*/ 96 w 285"/>
                  <a:gd name="T19" fmla="*/ 136 h 269"/>
                  <a:gd name="T20" fmla="*/ 14 w 285"/>
                  <a:gd name="T21" fmla="*/ 138 h 269"/>
                  <a:gd name="T22" fmla="*/ 5 w 285"/>
                  <a:gd name="T23" fmla="*/ 115 h 269"/>
                  <a:gd name="T24" fmla="*/ 11 w 285"/>
                  <a:gd name="T25" fmla="*/ 110 h 269"/>
                  <a:gd name="T26" fmla="*/ 37 w 285"/>
                  <a:gd name="T27" fmla="*/ 46 h 269"/>
                  <a:gd name="T28" fmla="*/ 57 w 285"/>
                  <a:gd name="T29" fmla="*/ 5 h 269"/>
                  <a:gd name="T30" fmla="*/ 76 w 285"/>
                  <a:gd name="T31" fmla="*/ 1 h 269"/>
                  <a:gd name="T32" fmla="*/ 92 w 285"/>
                  <a:gd name="T33" fmla="*/ 2 h 269"/>
                  <a:gd name="T34" fmla="*/ 124 w 285"/>
                  <a:gd name="T35" fmla="*/ 29 h 269"/>
                  <a:gd name="T36" fmla="*/ 180 w 285"/>
                  <a:gd name="T37" fmla="*/ 146 h 269"/>
                  <a:gd name="T38" fmla="*/ 222 w 285"/>
                  <a:gd name="T39" fmla="*/ 162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5" h="269">
                    <a:moveTo>
                      <a:pt x="222" y="162"/>
                    </a:moveTo>
                    <a:cubicBezTo>
                      <a:pt x="234" y="190"/>
                      <a:pt x="256" y="206"/>
                      <a:pt x="285" y="214"/>
                    </a:cubicBezTo>
                    <a:cubicBezTo>
                      <a:pt x="262" y="226"/>
                      <a:pt x="272" y="255"/>
                      <a:pt x="253" y="269"/>
                    </a:cubicBezTo>
                    <a:cubicBezTo>
                      <a:pt x="240" y="262"/>
                      <a:pt x="249" y="247"/>
                      <a:pt x="243" y="237"/>
                    </a:cubicBezTo>
                    <a:cubicBezTo>
                      <a:pt x="233" y="242"/>
                      <a:pt x="225" y="267"/>
                      <a:pt x="211" y="236"/>
                    </a:cubicBezTo>
                    <a:cubicBezTo>
                      <a:pt x="197" y="204"/>
                      <a:pt x="181" y="236"/>
                      <a:pt x="167" y="242"/>
                    </a:cubicBezTo>
                    <a:cubicBezTo>
                      <a:pt x="158" y="238"/>
                      <a:pt x="157" y="228"/>
                      <a:pt x="158" y="222"/>
                    </a:cubicBezTo>
                    <a:cubicBezTo>
                      <a:pt x="163" y="177"/>
                      <a:pt x="163" y="177"/>
                      <a:pt x="122" y="190"/>
                    </a:cubicBezTo>
                    <a:cubicBezTo>
                      <a:pt x="112" y="183"/>
                      <a:pt x="122" y="178"/>
                      <a:pt x="123" y="171"/>
                    </a:cubicBezTo>
                    <a:cubicBezTo>
                      <a:pt x="125" y="153"/>
                      <a:pt x="130" y="133"/>
                      <a:pt x="96" y="136"/>
                    </a:cubicBezTo>
                    <a:cubicBezTo>
                      <a:pt x="69" y="139"/>
                      <a:pt x="41" y="128"/>
                      <a:pt x="14" y="138"/>
                    </a:cubicBezTo>
                    <a:cubicBezTo>
                      <a:pt x="4" y="133"/>
                      <a:pt x="0" y="126"/>
                      <a:pt x="5" y="115"/>
                    </a:cubicBezTo>
                    <a:cubicBezTo>
                      <a:pt x="7" y="113"/>
                      <a:pt x="9" y="111"/>
                      <a:pt x="11" y="110"/>
                    </a:cubicBezTo>
                    <a:cubicBezTo>
                      <a:pt x="55" y="95"/>
                      <a:pt x="59" y="85"/>
                      <a:pt x="37" y="46"/>
                    </a:cubicBezTo>
                    <a:cubicBezTo>
                      <a:pt x="20" y="15"/>
                      <a:pt x="22" y="11"/>
                      <a:pt x="57" y="5"/>
                    </a:cubicBezTo>
                    <a:cubicBezTo>
                      <a:pt x="63" y="3"/>
                      <a:pt x="69" y="2"/>
                      <a:pt x="76" y="1"/>
                    </a:cubicBezTo>
                    <a:cubicBezTo>
                      <a:pt x="81" y="0"/>
                      <a:pt x="87" y="1"/>
                      <a:pt x="92" y="2"/>
                    </a:cubicBezTo>
                    <a:cubicBezTo>
                      <a:pt x="104" y="10"/>
                      <a:pt x="120" y="12"/>
                      <a:pt x="124" y="29"/>
                    </a:cubicBezTo>
                    <a:cubicBezTo>
                      <a:pt x="132" y="73"/>
                      <a:pt x="145" y="114"/>
                      <a:pt x="180" y="146"/>
                    </a:cubicBezTo>
                    <a:cubicBezTo>
                      <a:pt x="193" y="158"/>
                      <a:pt x="210" y="150"/>
                      <a:pt x="222" y="162"/>
                    </a:cubicBezTo>
                    <a:close/>
                  </a:path>
                </a:pathLst>
              </a:custGeom>
              <a:solidFill>
                <a:srgbClr val="C75F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399"/>
              <p:cNvSpPr/>
              <p:nvPr/>
            </p:nvSpPr>
            <p:spPr bwMode="auto">
              <a:xfrm>
                <a:off x="6607" y="1193"/>
                <a:ext cx="133" cy="168"/>
              </a:xfrm>
              <a:custGeom>
                <a:avLst/>
                <a:gdLst>
                  <a:gd name="T0" fmla="*/ 129 w 175"/>
                  <a:gd name="T1" fmla="*/ 77 h 221"/>
                  <a:gd name="T2" fmla="*/ 174 w 175"/>
                  <a:gd name="T3" fmla="*/ 99 h 221"/>
                  <a:gd name="T4" fmla="*/ 168 w 175"/>
                  <a:gd name="T5" fmla="*/ 125 h 221"/>
                  <a:gd name="T6" fmla="*/ 153 w 175"/>
                  <a:gd name="T7" fmla="*/ 129 h 221"/>
                  <a:gd name="T8" fmla="*/ 122 w 175"/>
                  <a:gd name="T9" fmla="*/ 158 h 221"/>
                  <a:gd name="T10" fmla="*/ 113 w 175"/>
                  <a:gd name="T11" fmla="*/ 177 h 221"/>
                  <a:gd name="T12" fmla="*/ 26 w 175"/>
                  <a:gd name="T13" fmla="*/ 212 h 221"/>
                  <a:gd name="T14" fmla="*/ 9 w 175"/>
                  <a:gd name="T15" fmla="*/ 183 h 221"/>
                  <a:gd name="T16" fmla="*/ 53 w 175"/>
                  <a:gd name="T17" fmla="*/ 153 h 221"/>
                  <a:gd name="T18" fmla="*/ 52 w 175"/>
                  <a:gd name="T19" fmla="*/ 123 h 221"/>
                  <a:gd name="T20" fmla="*/ 36 w 175"/>
                  <a:gd name="T21" fmla="*/ 139 h 221"/>
                  <a:gd name="T22" fmla="*/ 34 w 175"/>
                  <a:gd name="T23" fmla="*/ 117 h 221"/>
                  <a:gd name="T24" fmla="*/ 35 w 175"/>
                  <a:gd name="T25" fmla="*/ 85 h 221"/>
                  <a:gd name="T26" fmla="*/ 44 w 175"/>
                  <a:gd name="T27" fmla="*/ 76 h 221"/>
                  <a:gd name="T28" fmla="*/ 36 w 175"/>
                  <a:gd name="T29" fmla="*/ 21 h 221"/>
                  <a:gd name="T30" fmla="*/ 105 w 175"/>
                  <a:gd name="T31" fmla="*/ 5 h 221"/>
                  <a:gd name="T32" fmla="*/ 98 w 175"/>
                  <a:gd name="T33" fmla="*/ 69 h 221"/>
                  <a:gd name="T34" fmla="*/ 129 w 175"/>
                  <a:gd name="T35" fmla="*/ 77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5" h="221">
                    <a:moveTo>
                      <a:pt x="129" y="77"/>
                    </a:moveTo>
                    <a:cubicBezTo>
                      <a:pt x="153" y="67"/>
                      <a:pt x="155" y="101"/>
                      <a:pt x="174" y="99"/>
                    </a:cubicBezTo>
                    <a:cubicBezTo>
                      <a:pt x="175" y="109"/>
                      <a:pt x="175" y="117"/>
                      <a:pt x="168" y="125"/>
                    </a:cubicBezTo>
                    <a:cubicBezTo>
                      <a:pt x="164" y="128"/>
                      <a:pt x="159" y="129"/>
                      <a:pt x="153" y="129"/>
                    </a:cubicBezTo>
                    <a:cubicBezTo>
                      <a:pt x="132" y="127"/>
                      <a:pt x="126" y="141"/>
                      <a:pt x="122" y="158"/>
                    </a:cubicBezTo>
                    <a:cubicBezTo>
                      <a:pt x="121" y="165"/>
                      <a:pt x="119" y="172"/>
                      <a:pt x="113" y="177"/>
                    </a:cubicBezTo>
                    <a:cubicBezTo>
                      <a:pt x="93" y="209"/>
                      <a:pt x="54" y="197"/>
                      <a:pt x="26" y="212"/>
                    </a:cubicBezTo>
                    <a:cubicBezTo>
                      <a:pt x="10" y="221"/>
                      <a:pt x="0" y="198"/>
                      <a:pt x="9" y="183"/>
                    </a:cubicBezTo>
                    <a:cubicBezTo>
                      <a:pt x="18" y="167"/>
                      <a:pt x="29" y="150"/>
                      <a:pt x="53" y="153"/>
                    </a:cubicBezTo>
                    <a:cubicBezTo>
                      <a:pt x="60" y="143"/>
                      <a:pt x="64" y="133"/>
                      <a:pt x="52" y="123"/>
                    </a:cubicBezTo>
                    <a:cubicBezTo>
                      <a:pt x="42" y="124"/>
                      <a:pt x="47" y="143"/>
                      <a:pt x="36" y="139"/>
                    </a:cubicBezTo>
                    <a:cubicBezTo>
                      <a:pt x="25" y="135"/>
                      <a:pt x="32" y="125"/>
                      <a:pt x="34" y="117"/>
                    </a:cubicBezTo>
                    <a:cubicBezTo>
                      <a:pt x="36" y="107"/>
                      <a:pt x="43" y="96"/>
                      <a:pt x="35" y="85"/>
                    </a:cubicBezTo>
                    <a:cubicBezTo>
                      <a:pt x="36" y="80"/>
                      <a:pt x="39" y="77"/>
                      <a:pt x="44" y="76"/>
                    </a:cubicBezTo>
                    <a:cubicBezTo>
                      <a:pt x="57" y="60"/>
                      <a:pt x="57" y="58"/>
                      <a:pt x="36" y="21"/>
                    </a:cubicBezTo>
                    <a:cubicBezTo>
                      <a:pt x="62" y="25"/>
                      <a:pt x="79" y="0"/>
                      <a:pt x="105" y="5"/>
                    </a:cubicBezTo>
                    <a:cubicBezTo>
                      <a:pt x="132" y="30"/>
                      <a:pt x="117" y="50"/>
                      <a:pt x="98" y="69"/>
                    </a:cubicBezTo>
                    <a:cubicBezTo>
                      <a:pt x="106" y="81"/>
                      <a:pt x="118" y="75"/>
                      <a:pt x="129" y="77"/>
                    </a:cubicBezTo>
                    <a:close/>
                  </a:path>
                </a:pathLst>
              </a:custGeom>
              <a:solidFill>
                <a:srgbClr val="8C44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400"/>
              <p:cNvSpPr/>
              <p:nvPr/>
            </p:nvSpPr>
            <p:spPr bwMode="auto">
              <a:xfrm>
                <a:off x="6610" y="1222"/>
                <a:ext cx="30" cy="36"/>
              </a:xfrm>
              <a:custGeom>
                <a:avLst/>
                <a:gdLst>
                  <a:gd name="T0" fmla="*/ 39 w 39"/>
                  <a:gd name="T1" fmla="*/ 37 h 47"/>
                  <a:gd name="T2" fmla="*/ 30 w 39"/>
                  <a:gd name="T3" fmla="*/ 46 h 47"/>
                  <a:gd name="T4" fmla="*/ 0 w 39"/>
                  <a:gd name="T5" fmla="*/ 22 h 47"/>
                  <a:gd name="T6" fmla="*/ 10 w 39"/>
                  <a:gd name="T7" fmla="*/ 13 h 47"/>
                  <a:gd name="T8" fmla="*/ 39 w 39"/>
                  <a:gd name="T9" fmla="*/ 3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47">
                    <a:moveTo>
                      <a:pt x="39" y="37"/>
                    </a:moveTo>
                    <a:cubicBezTo>
                      <a:pt x="36" y="40"/>
                      <a:pt x="33" y="43"/>
                      <a:pt x="30" y="46"/>
                    </a:cubicBezTo>
                    <a:cubicBezTo>
                      <a:pt x="13" y="47"/>
                      <a:pt x="5" y="37"/>
                      <a:pt x="0" y="22"/>
                    </a:cubicBezTo>
                    <a:cubicBezTo>
                      <a:pt x="3" y="19"/>
                      <a:pt x="6" y="16"/>
                      <a:pt x="10" y="13"/>
                    </a:cubicBezTo>
                    <a:cubicBezTo>
                      <a:pt x="37" y="0"/>
                      <a:pt x="38" y="18"/>
                      <a:pt x="39" y="37"/>
                    </a:cubicBezTo>
                    <a:close/>
                  </a:path>
                </a:pathLst>
              </a:custGeom>
              <a:solidFill>
                <a:srgbClr val="622F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401"/>
              <p:cNvSpPr/>
              <p:nvPr/>
            </p:nvSpPr>
            <p:spPr bwMode="auto">
              <a:xfrm>
                <a:off x="5964" y="1803"/>
                <a:ext cx="105" cy="189"/>
              </a:xfrm>
              <a:custGeom>
                <a:avLst/>
                <a:gdLst>
                  <a:gd name="T0" fmla="*/ 24 w 138"/>
                  <a:gd name="T1" fmla="*/ 238 h 248"/>
                  <a:gd name="T2" fmla="*/ 44 w 138"/>
                  <a:gd name="T3" fmla="*/ 173 h 248"/>
                  <a:gd name="T4" fmla="*/ 50 w 138"/>
                  <a:gd name="T5" fmla="*/ 125 h 248"/>
                  <a:gd name="T6" fmla="*/ 12 w 138"/>
                  <a:gd name="T7" fmla="*/ 183 h 248"/>
                  <a:gd name="T8" fmla="*/ 37 w 138"/>
                  <a:gd name="T9" fmla="*/ 91 h 248"/>
                  <a:gd name="T10" fmla="*/ 0 w 138"/>
                  <a:gd name="T11" fmla="*/ 98 h 248"/>
                  <a:gd name="T12" fmla="*/ 31 w 138"/>
                  <a:gd name="T13" fmla="*/ 52 h 248"/>
                  <a:gd name="T14" fmla="*/ 75 w 138"/>
                  <a:gd name="T15" fmla="*/ 27 h 248"/>
                  <a:gd name="T16" fmla="*/ 129 w 138"/>
                  <a:gd name="T17" fmla="*/ 17 h 248"/>
                  <a:gd name="T18" fmla="*/ 118 w 138"/>
                  <a:gd name="T19" fmla="*/ 80 h 248"/>
                  <a:gd name="T20" fmla="*/ 58 w 138"/>
                  <a:gd name="T21" fmla="*/ 205 h 248"/>
                  <a:gd name="T22" fmla="*/ 36 w 138"/>
                  <a:gd name="T23" fmla="*/ 248 h 248"/>
                  <a:gd name="T24" fmla="*/ 24 w 138"/>
                  <a:gd name="T25" fmla="*/ 238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8" h="248">
                    <a:moveTo>
                      <a:pt x="24" y="238"/>
                    </a:moveTo>
                    <a:cubicBezTo>
                      <a:pt x="21" y="213"/>
                      <a:pt x="37" y="194"/>
                      <a:pt x="44" y="173"/>
                    </a:cubicBezTo>
                    <a:cubicBezTo>
                      <a:pt x="49" y="159"/>
                      <a:pt x="60" y="144"/>
                      <a:pt x="50" y="125"/>
                    </a:cubicBezTo>
                    <a:cubicBezTo>
                      <a:pt x="27" y="137"/>
                      <a:pt x="30" y="163"/>
                      <a:pt x="12" y="183"/>
                    </a:cubicBezTo>
                    <a:cubicBezTo>
                      <a:pt x="5" y="144"/>
                      <a:pt x="31" y="119"/>
                      <a:pt x="37" y="91"/>
                    </a:cubicBezTo>
                    <a:cubicBezTo>
                      <a:pt x="19" y="76"/>
                      <a:pt x="17" y="119"/>
                      <a:pt x="0" y="98"/>
                    </a:cubicBezTo>
                    <a:cubicBezTo>
                      <a:pt x="4" y="79"/>
                      <a:pt x="15" y="64"/>
                      <a:pt x="31" y="52"/>
                    </a:cubicBezTo>
                    <a:cubicBezTo>
                      <a:pt x="51" y="52"/>
                      <a:pt x="60" y="34"/>
                      <a:pt x="75" y="27"/>
                    </a:cubicBezTo>
                    <a:cubicBezTo>
                      <a:pt x="92" y="18"/>
                      <a:pt x="107" y="0"/>
                      <a:pt x="129" y="17"/>
                    </a:cubicBezTo>
                    <a:cubicBezTo>
                      <a:pt x="138" y="40"/>
                      <a:pt x="130" y="60"/>
                      <a:pt x="118" y="80"/>
                    </a:cubicBezTo>
                    <a:cubicBezTo>
                      <a:pt x="90" y="118"/>
                      <a:pt x="68" y="158"/>
                      <a:pt x="58" y="205"/>
                    </a:cubicBezTo>
                    <a:cubicBezTo>
                      <a:pt x="55" y="220"/>
                      <a:pt x="52" y="237"/>
                      <a:pt x="36" y="248"/>
                    </a:cubicBezTo>
                    <a:cubicBezTo>
                      <a:pt x="29" y="248"/>
                      <a:pt x="26" y="244"/>
                      <a:pt x="24" y="238"/>
                    </a:cubicBezTo>
                    <a:close/>
                  </a:path>
                </a:pathLst>
              </a:custGeom>
              <a:solidFill>
                <a:srgbClr val="6A40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402"/>
              <p:cNvSpPr/>
              <p:nvPr/>
            </p:nvSpPr>
            <p:spPr bwMode="auto">
              <a:xfrm>
                <a:off x="5988" y="1768"/>
                <a:ext cx="88" cy="88"/>
              </a:xfrm>
              <a:custGeom>
                <a:avLst/>
                <a:gdLst>
                  <a:gd name="T0" fmla="*/ 93 w 116"/>
                  <a:gd name="T1" fmla="*/ 61 h 115"/>
                  <a:gd name="T2" fmla="*/ 34 w 116"/>
                  <a:gd name="T3" fmla="*/ 92 h 115"/>
                  <a:gd name="T4" fmla="*/ 0 w 116"/>
                  <a:gd name="T5" fmla="*/ 98 h 115"/>
                  <a:gd name="T6" fmla="*/ 76 w 116"/>
                  <a:gd name="T7" fmla="*/ 37 h 115"/>
                  <a:gd name="T8" fmla="*/ 116 w 116"/>
                  <a:gd name="T9" fmla="*/ 37 h 115"/>
                  <a:gd name="T10" fmla="*/ 93 w 116"/>
                  <a:gd name="T11" fmla="*/ 6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6" h="115">
                    <a:moveTo>
                      <a:pt x="93" y="61"/>
                    </a:moveTo>
                    <a:cubicBezTo>
                      <a:pt x="70" y="65"/>
                      <a:pt x="51" y="76"/>
                      <a:pt x="34" y="92"/>
                    </a:cubicBezTo>
                    <a:cubicBezTo>
                      <a:pt x="25" y="101"/>
                      <a:pt x="15" y="115"/>
                      <a:pt x="0" y="98"/>
                    </a:cubicBezTo>
                    <a:cubicBezTo>
                      <a:pt x="17" y="67"/>
                      <a:pt x="47" y="52"/>
                      <a:pt x="76" y="37"/>
                    </a:cubicBezTo>
                    <a:cubicBezTo>
                      <a:pt x="89" y="49"/>
                      <a:pt x="103" y="0"/>
                      <a:pt x="116" y="37"/>
                    </a:cubicBezTo>
                    <a:cubicBezTo>
                      <a:pt x="108" y="45"/>
                      <a:pt x="112" y="64"/>
                      <a:pt x="93" y="61"/>
                    </a:cubicBezTo>
                    <a:close/>
                  </a:path>
                </a:pathLst>
              </a:custGeom>
              <a:solidFill>
                <a:srgbClr val="3F2F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403"/>
              <p:cNvSpPr/>
              <p:nvPr/>
            </p:nvSpPr>
            <p:spPr bwMode="auto">
              <a:xfrm>
                <a:off x="6819" y="2466"/>
                <a:ext cx="159" cy="363"/>
              </a:xfrm>
              <a:custGeom>
                <a:avLst/>
                <a:gdLst>
                  <a:gd name="T0" fmla="*/ 96 w 208"/>
                  <a:gd name="T1" fmla="*/ 24 h 478"/>
                  <a:gd name="T2" fmla="*/ 67 w 208"/>
                  <a:gd name="T3" fmla="*/ 126 h 478"/>
                  <a:gd name="T4" fmla="*/ 87 w 208"/>
                  <a:gd name="T5" fmla="*/ 167 h 478"/>
                  <a:gd name="T6" fmla="*/ 181 w 208"/>
                  <a:gd name="T7" fmla="*/ 278 h 478"/>
                  <a:gd name="T8" fmla="*/ 198 w 208"/>
                  <a:gd name="T9" fmla="*/ 349 h 478"/>
                  <a:gd name="T10" fmla="*/ 158 w 208"/>
                  <a:gd name="T11" fmla="*/ 289 h 478"/>
                  <a:gd name="T12" fmla="*/ 106 w 208"/>
                  <a:gd name="T13" fmla="*/ 215 h 478"/>
                  <a:gd name="T14" fmla="*/ 71 w 208"/>
                  <a:gd name="T15" fmla="*/ 198 h 478"/>
                  <a:gd name="T16" fmla="*/ 59 w 208"/>
                  <a:gd name="T17" fmla="*/ 232 h 478"/>
                  <a:gd name="T18" fmla="*/ 59 w 208"/>
                  <a:gd name="T19" fmla="*/ 366 h 478"/>
                  <a:gd name="T20" fmla="*/ 64 w 208"/>
                  <a:gd name="T21" fmla="*/ 410 h 478"/>
                  <a:gd name="T22" fmla="*/ 113 w 208"/>
                  <a:gd name="T23" fmla="*/ 419 h 478"/>
                  <a:gd name="T24" fmla="*/ 95 w 208"/>
                  <a:gd name="T25" fmla="*/ 447 h 478"/>
                  <a:gd name="T26" fmla="*/ 16 w 208"/>
                  <a:gd name="T27" fmla="*/ 478 h 478"/>
                  <a:gd name="T28" fmla="*/ 13 w 208"/>
                  <a:gd name="T29" fmla="*/ 419 h 478"/>
                  <a:gd name="T30" fmla="*/ 0 w 208"/>
                  <a:gd name="T31" fmla="*/ 322 h 478"/>
                  <a:gd name="T32" fmla="*/ 26 w 208"/>
                  <a:gd name="T33" fmla="*/ 248 h 478"/>
                  <a:gd name="T34" fmla="*/ 40 w 208"/>
                  <a:gd name="T35" fmla="*/ 189 h 478"/>
                  <a:gd name="T36" fmla="*/ 0 w 208"/>
                  <a:gd name="T37" fmla="*/ 171 h 478"/>
                  <a:gd name="T38" fmla="*/ 63 w 208"/>
                  <a:gd name="T39" fmla="*/ 79 h 478"/>
                  <a:gd name="T40" fmla="*/ 86 w 208"/>
                  <a:gd name="T41" fmla="*/ 0 h 478"/>
                  <a:gd name="T42" fmla="*/ 96 w 208"/>
                  <a:gd name="T43" fmla="*/ 24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8" h="478">
                    <a:moveTo>
                      <a:pt x="96" y="24"/>
                    </a:moveTo>
                    <a:cubicBezTo>
                      <a:pt x="96" y="61"/>
                      <a:pt x="71" y="90"/>
                      <a:pt x="67" y="126"/>
                    </a:cubicBezTo>
                    <a:cubicBezTo>
                      <a:pt x="64" y="146"/>
                      <a:pt x="65" y="157"/>
                      <a:pt x="87" y="167"/>
                    </a:cubicBezTo>
                    <a:cubicBezTo>
                      <a:pt x="135" y="188"/>
                      <a:pt x="156" y="235"/>
                      <a:pt x="181" y="278"/>
                    </a:cubicBezTo>
                    <a:cubicBezTo>
                      <a:pt x="208" y="295"/>
                      <a:pt x="199" y="321"/>
                      <a:pt x="198" y="349"/>
                    </a:cubicBezTo>
                    <a:cubicBezTo>
                      <a:pt x="166" y="339"/>
                      <a:pt x="170" y="309"/>
                      <a:pt x="158" y="289"/>
                    </a:cubicBezTo>
                    <a:cubicBezTo>
                      <a:pt x="149" y="259"/>
                      <a:pt x="130" y="235"/>
                      <a:pt x="106" y="215"/>
                    </a:cubicBezTo>
                    <a:cubicBezTo>
                      <a:pt x="96" y="206"/>
                      <a:pt x="87" y="190"/>
                      <a:pt x="71" y="198"/>
                    </a:cubicBezTo>
                    <a:cubicBezTo>
                      <a:pt x="58" y="204"/>
                      <a:pt x="60" y="220"/>
                      <a:pt x="59" y="232"/>
                    </a:cubicBezTo>
                    <a:cubicBezTo>
                      <a:pt x="58" y="277"/>
                      <a:pt x="59" y="322"/>
                      <a:pt x="59" y="366"/>
                    </a:cubicBezTo>
                    <a:cubicBezTo>
                      <a:pt x="59" y="381"/>
                      <a:pt x="59" y="396"/>
                      <a:pt x="64" y="410"/>
                    </a:cubicBezTo>
                    <a:cubicBezTo>
                      <a:pt x="83" y="400"/>
                      <a:pt x="100" y="400"/>
                      <a:pt x="113" y="419"/>
                    </a:cubicBezTo>
                    <a:cubicBezTo>
                      <a:pt x="117" y="435"/>
                      <a:pt x="107" y="443"/>
                      <a:pt x="95" y="447"/>
                    </a:cubicBezTo>
                    <a:cubicBezTo>
                      <a:pt x="67" y="455"/>
                      <a:pt x="42" y="467"/>
                      <a:pt x="16" y="478"/>
                    </a:cubicBezTo>
                    <a:cubicBezTo>
                      <a:pt x="3" y="459"/>
                      <a:pt x="9" y="439"/>
                      <a:pt x="13" y="419"/>
                    </a:cubicBezTo>
                    <a:cubicBezTo>
                      <a:pt x="18" y="385"/>
                      <a:pt x="17" y="353"/>
                      <a:pt x="0" y="322"/>
                    </a:cubicBezTo>
                    <a:cubicBezTo>
                      <a:pt x="6" y="297"/>
                      <a:pt x="7" y="269"/>
                      <a:pt x="26" y="248"/>
                    </a:cubicBezTo>
                    <a:cubicBezTo>
                      <a:pt x="39" y="230"/>
                      <a:pt x="33" y="208"/>
                      <a:pt x="40" y="189"/>
                    </a:cubicBezTo>
                    <a:cubicBezTo>
                      <a:pt x="47" y="166"/>
                      <a:pt x="23" y="176"/>
                      <a:pt x="0" y="171"/>
                    </a:cubicBezTo>
                    <a:cubicBezTo>
                      <a:pt x="56" y="154"/>
                      <a:pt x="57" y="115"/>
                      <a:pt x="63" y="79"/>
                    </a:cubicBezTo>
                    <a:cubicBezTo>
                      <a:pt x="68" y="52"/>
                      <a:pt x="78" y="26"/>
                      <a:pt x="86" y="0"/>
                    </a:cubicBezTo>
                    <a:cubicBezTo>
                      <a:pt x="97" y="5"/>
                      <a:pt x="95" y="15"/>
                      <a:pt x="96" y="24"/>
                    </a:cubicBezTo>
                    <a:close/>
                  </a:path>
                </a:pathLst>
              </a:custGeom>
              <a:solidFill>
                <a:srgbClr val="4C83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404"/>
              <p:cNvSpPr/>
              <p:nvPr/>
            </p:nvSpPr>
            <p:spPr bwMode="auto">
              <a:xfrm>
                <a:off x="6898" y="2430"/>
                <a:ext cx="124" cy="169"/>
              </a:xfrm>
              <a:custGeom>
                <a:avLst/>
                <a:gdLst>
                  <a:gd name="T0" fmla="*/ 163 w 163"/>
                  <a:gd name="T1" fmla="*/ 162 h 223"/>
                  <a:gd name="T2" fmla="*/ 91 w 163"/>
                  <a:gd name="T3" fmla="*/ 223 h 223"/>
                  <a:gd name="T4" fmla="*/ 78 w 163"/>
                  <a:gd name="T5" fmla="*/ 177 h 223"/>
                  <a:gd name="T6" fmla="*/ 56 w 163"/>
                  <a:gd name="T7" fmla="*/ 139 h 223"/>
                  <a:gd name="T8" fmla="*/ 0 w 163"/>
                  <a:gd name="T9" fmla="*/ 70 h 223"/>
                  <a:gd name="T10" fmla="*/ 7 w 163"/>
                  <a:gd name="T11" fmla="*/ 41 h 223"/>
                  <a:gd name="T12" fmla="*/ 20 w 163"/>
                  <a:gd name="T13" fmla="*/ 4 h 223"/>
                  <a:gd name="T14" fmla="*/ 44 w 163"/>
                  <a:gd name="T15" fmla="*/ 28 h 223"/>
                  <a:gd name="T16" fmla="*/ 126 w 163"/>
                  <a:gd name="T17" fmla="*/ 88 h 223"/>
                  <a:gd name="T18" fmla="*/ 163 w 163"/>
                  <a:gd name="T19" fmla="*/ 162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3" h="223">
                    <a:moveTo>
                      <a:pt x="163" y="162"/>
                    </a:moveTo>
                    <a:cubicBezTo>
                      <a:pt x="114" y="143"/>
                      <a:pt x="106" y="182"/>
                      <a:pt x="91" y="223"/>
                    </a:cubicBezTo>
                    <a:cubicBezTo>
                      <a:pt x="85" y="202"/>
                      <a:pt x="78" y="189"/>
                      <a:pt x="78" y="177"/>
                    </a:cubicBezTo>
                    <a:cubicBezTo>
                      <a:pt x="77" y="159"/>
                      <a:pt x="69" y="143"/>
                      <a:pt x="56" y="139"/>
                    </a:cubicBezTo>
                    <a:cubicBezTo>
                      <a:pt x="19" y="129"/>
                      <a:pt x="13" y="97"/>
                      <a:pt x="0" y="70"/>
                    </a:cubicBezTo>
                    <a:cubicBezTo>
                      <a:pt x="2" y="60"/>
                      <a:pt x="4" y="50"/>
                      <a:pt x="7" y="41"/>
                    </a:cubicBezTo>
                    <a:cubicBezTo>
                      <a:pt x="10" y="28"/>
                      <a:pt x="3" y="9"/>
                      <a:pt x="20" y="4"/>
                    </a:cubicBezTo>
                    <a:cubicBezTo>
                      <a:pt x="38" y="0"/>
                      <a:pt x="34" y="26"/>
                      <a:pt x="44" y="28"/>
                    </a:cubicBezTo>
                    <a:cubicBezTo>
                      <a:pt x="81" y="36"/>
                      <a:pt x="105" y="60"/>
                      <a:pt x="126" y="88"/>
                    </a:cubicBezTo>
                    <a:cubicBezTo>
                      <a:pt x="143" y="111"/>
                      <a:pt x="161" y="133"/>
                      <a:pt x="163" y="162"/>
                    </a:cubicBezTo>
                    <a:close/>
                  </a:path>
                </a:pathLst>
              </a:custGeom>
              <a:solidFill>
                <a:srgbClr val="70B2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405"/>
              <p:cNvSpPr/>
              <p:nvPr/>
            </p:nvSpPr>
            <p:spPr bwMode="auto">
              <a:xfrm>
                <a:off x="6164" y="1663"/>
                <a:ext cx="120" cy="89"/>
              </a:xfrm>
              <a:custGeom>
                <a:avLst/>
                <a:gdLst>
                  <a:gd name="T0" fmla="*/ 0 w 158"/>
                  <a:gd name="T1" fmla="*/ 92 h 118"/>
                  <a:gd name="T2" fmla="*/ 1 w 158"/>
                  <a:gd name="T3" fmla="*/ 60 h 118"/>
                  <a:gd name="T4" fmla="*/ 79 w 158"/>
                  <a:gd name="T5" fmla="*/ 23 h 118"/>
                  <a:gd name="T6" fmla="*/ 154 w 158"/>
                  <a:gd name="T7" fmla="*/ 44 h 118"/>
                  <a:gd name="T8" fmla="*/ 129 w 158"/>
                  <a:gd name="T9" fmla="*/ 91 h 118"/>
                  <a:gd name="T10" fmla="*/ 93 w 158"/>
                  <a:gd name="T11" fmla="*/ 117 h 118"/>
                  <a:gd name="T12" fmla="*/ 82 w 158"/>
                  <a:gd name="T13" fmla="*/ 118 h 118"/>
                  <a:gd name="T14" fmla="*/ 0 w 158"/>
                  <a:gd name="T15" fmla="*/ 9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8" h="118">
                    <a:moveTo>
                      <a:pt x="0" y="92"/>
                    </a:moveTo>
                    <a:cubicBezTo>
                      <a:pt x="0" y="81"/>
                      <a:pt x="0" y="71"/>
                      <a:pt x="1" y="60"/>
                    </a:cubicBezTo>
                    <a:cubicBezTo>
                      <a:pt x="26" y="46"/>
                      <a:pt x="52" y="32"/>
                      <a:pt x="79" y="23"/>
                    </a:cubicBezTo>
                    <a:cubicBezTo>
                      <a:pt x="113" y="0"/>
                      <a:pt x="137" y="9"/>
                      <a:pt x="154" y="44"/>
                    </a:cubicBezTo>
                    <a:cubicBezTo>
                      <a:pt x="158" y="66"/>
                      <a:pt x="145" y="79"/>
                      <a:pt x="129" y="91"/>
                    </a:cubicBezTo>
                    <a:cubicBezTo>
                      <a:pt x="117" y="99"/>
                      <a:pt x="103" y="105"/>
                      <a:pt x="93" y="117"/>
                    </a:cubicBezTo>
                    <a:cubicBezTo>
                      <a:pt x="89" y="118"/>
                      <a:pt x="86" y="118"/>
                      <a:pt x="82" y="118"/>
                    </a:cubicBezTo>
                    <a:cubicBezTo>
                      <a:pt x="63" y="85"/>
                      <a:pt x="32" y="88"/>
                      <a:pt x="0" y="92"/>
                    </a:cubicBezTo>
                    <a:close/>
                  </a:path>
                </a:pathLst>
              </a:custGeom>
              <a:solidFill>
                <a:srgbClr val="A0B4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9" name="Freeform 407"/>
            <p:cNvSpPr/>
            <p:nvPr/>
          </p:nvSpPr>
          <p:spPr bwMode="auto">
            <a:xfrm>
              <a:off x="9740900" y="2570163"/>
              <a:ext cx="139700" cy="146050"/>
            </a:xfrm>
            <a:custGeom>
              <a:avLst/>
              <a:gdLst>
                <a:gd name="T0" fmla="*/ 116 w 116"/>
                <a:gd name="T1" fmla="*/ 80 h 120"/>
                <a:gd name="T2" fmla="*/ 38 w 116"/>
                <a:gd name="T3" fmla="*/ 117 h 120"/>
                <a:gd name="T4" fmla="*/ 5 w 116"/>
                <a:gd name="T5" fmla="*/ 48 h 120"/>
                <a:gd name="T6" fmla="*/ 5 w 116"/>
                <a:gd name="T7" fmla="*/ 4 h 120"/>
                <a:gd name="T8" fmla="*/ 61 w 116"/>
                <a:gd name="T9" fmla="*/ 7 h 120"/>
                <a:gd name="T10" fmla="*/ 84 w 116"/>
                <a:gd name="T11" fmla="*/ 17 h 120"/>
                <a:gd name="T12" fmla="*/ 116 w 116"/>
                <a:gd name="T13" fmla="*/ 8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120">
                  <a:moveTo>
                    <a:pt x="116" y="80"/>
                  </a:moveTo>
                  <a:cubicBezTo>
                    <a:pt x="92" y="97"/>
                    <a:pt x="71" y="120"/>
                    <a:pt x="38" y="117"/>
                  </a:cubicBezTo>
                  <a:cubicBezTo>
                    <a:pt x="27" y="94"/>
                    <a:pt x="16" y="71"/>
                    <a:pt x="5" y="48"/>
                  </a:cubicBezTo>
                  <a:cubicBezTo>
                    <a:pt x="21" y="34"/>
                    <a:pt x="0" y="21"/>
                    <a:pt x="5" y="4"/>
                  </a:cubicBezTo>
                  <a:cubicBezTo>
                    <a:pt x="23" y="14"/>
                    <a:pt x="41" y="28"/>
                    <a:pt x="61" y="7"/>
                  </a:cubicBezTo>
                  <a:cubicBezTo>
                    <a:pt x="68" y="0"/>
                    <a:pt x="75" y="16"/>
                    <a:pt x="84" y="17"/>
                  </a:cubicBezTo>
                  <a:cubicBezTo>
                    <a:pt x="66" y="53"/>
                    <a:pt x="82" y="71"/>
                    <a:pt x="116" y="80"/>
                  </a:cubicBezTo>
                  <a:close/>
                </a:path>
              </a:pathLst>
            </a:custGeom>
            <a:solidFill>
              <a:srgbClr val="352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408"/>
            <p:cNvSpPr/>
            <p:nvPr/>
          </p:nvSpPr>
          <p:spPr bwMode="auto">
            <a:xfrm>
              <a:off x="9890125" y="2684463"/>
              <a:ext cx="192088" cy="120650"/>
            </a:xfrm>
            <a:custGeom>
              <a:avLst/>
              <a:gdLst>
                <a:gd name="T0" fmla="*/ 5 w 159"/>
                <a:gd name="T1" fmla="*/ 76 h 100"/>
                <a:gd name="T2" fmla="*/ 14 w 159"/>
                <a:gd name="T3" fmla="*/ 61 h 100"/>
                <a:gd name="T4" fmla="*/ 67 w 159"/>
                <a:gd name="T5" fmla="*/ 7 h 100"/>
                <a:gd name="T6" fmla="*/ 129 w 159"/>
                <a:gd name="T7" fmla="*/ 0 h 100"/>
                <a:gd name="T8" fmla="*/ 153 w 159"/>
                <a:gd name="T9" fmla="*/ 40 h 100"/>
                <a:gd name="T10" fmla="*/ 159 w 159"/>
                <a:gd name="T11" fmla="*/ 54 h 100"/>
                <a:gd name="T12" fmla="*/ 84 w 159"/>
                <a:gd name="T13" fmla="*/ 100 h 100"/>
                <a:gd name="T14" fmla="*/ 5 w 159"/>
                <a:gd name="T15" fmla="*/ 7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" h="100">
                  <a:moveTo>
                    <a:pt x="5" y="76"/>
                  </a:moveTo>
                  <a:cubicBezTo>
                    <a:pt x="0" y="66"/>
                    <a:pt x="6" y="65"/>
                    <a:pt x="14" y="61"/>
                  </a:cubicBezTo>
                  <a:cubicBezTo>
                    <a:pt x="38" y="50"/>
                    <a:pt x="58" y="34"/>
                    <a:pt x="67" y="7"/>
                  </a:cubicBezTo>
                  <a:cubicBezTo>
                    <a:pt x="88" y="5"/>
                    <a:pt x="109" y="3"/>
                    <a:pt x="129" y="0"/>
                  </a:cubicBezTo>
                  <a:cubicBezTo>
                    <a:pt x="116" y="26"/>
                    <a:pt x="134" y="33"/>
                    <a:pt x="153" y="40"/>
                  </a:cubicBezTo>
                  <a:cubicBezTo>
                    <a:pt x="155" y="45"/>
                    <a:pt x="157" y="49"/>
                    <a:pt x="159" y="54"/>
                  </a:cubicBezTo>
                  <a:cubicBezTo>
                    <a:pt x="133" y="68"/>
                    <a:pt x="116" y="96"/>
                    <a:pt x="84" y="100"/>
                  </a:cubicBezTo>
                  <a:cubicBezTo>
                    <a:pt x="59" y="86"/>
                    <a:pt x="31" y="84"/>
                    <a:pt x="5" y="76"/>
                  </a:cubicBezTo>
                  <a:close/>
                </a:path>
              </a:pathLst>
            </a:custGeom>
            <a:solidFill>
              <a:srgbClr val="8F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409"/>
            <p:cNvSpPr/>
            <p:nvPr/>
          </p:nvSpPr>
          <p:spPr bwMode="auto">
            <a:xfrm>
              <a:off x="9766300" y="2720975"/>
              <a:ext cx="134938" cy="141288"/>
            </a:xfrm>
            <a:custGeom>
              <a:avLst/>
              <a:gdLst>
                <a:gd name="T0" fmla="*/ 16 w 112"/>
                <a:gd name="T1" fmla="*/ 24 h 117"/>
                <a:gd name="T2" fmla="*/ 101 w 112"/>
                <a:gd name="T3" fmla="*/ 48 h 117"/>
                <a:gd name="T4" fmla="*/ 86 w 112"/>
                <a:gd name="T5" fmla="*/ 100 h 117"/>
                <a:gd name="T6" fmla="*/ 16 w 112"/>
                <a:gd name="T7" fmla="*/ 100 h 117"/>
                <a:gd name="T8" fmla="*/ 0 w 112"/>
                <a:gd name="T9" fmla="*/ 61 h 117"/>
                <a:gd name="T10" fmla="*/ 16 w 112"/>
                <a:gd name="T11" fmla="*/ 2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" h="117">
                  <a:moveTo>
                    <a:pt x="16" y="24"/>
                  </a:moveTo>
                  <a:cubicBezTo>
                    <a:pt x="64" y="0"/>
                    <a:pt x="78" y="4"/>
                    <a:pt x="101" y="48"/>
                  </a:cubicBezTo>
                  <a:cubicBezTo>
                    <a:pt x="112" y="70"/>
                    <a:pt x="100" y="85"/>
                    <a:pt x="86" y="100"/>
                  </a:cubicBezTo>
                  <a:cubicBezTo>
                    <a:pt x="62" y="113"/>
                    <a:pt x="39" y="117"/>
                    <a:pt x="16" y="100"/>
                  </a:cubicBezTo>
                  <a:cubicBezTo>
                    <a:pt x="18" y="84"/>
                    <a:pt x="8" y="73"/>
                    <a:pt x="0" y="61"/>
                  </a:cubicBezTo>
                  <a:cubicBezTo>
                    <a:pt x="0" y="46"/>
                    <a:pt x="8" y="35"/>
                    <a:pt x="16" y="24"/>
                  </a:cubicBezTo>
                  <a:close/>
                </a:path>
              </a:pathLst>
            </a:custGeom>
            <a:solidFill>
              <a:srgbClr val="D89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410"/>
            <p:cNvSpPr/>
            <p:nvPr/>
          </p:nvSpPr>
          <p:spPr bwMode="auto">
            <a:xfrm>
              <a:off x="9720263" y="2832100"/>
              <a:ext cx="188913" cy="150813"/>
            </a:xfrm>
            <a:custGeom>
              <a:avLst/>
              <a:gdLst>
                <a:gd name="T0" fmla="*/ 54 w 156"/>
                <a:gd name="T1" fmla="*/ 9 h 125"/>
                <a:gd name="T2" fmla="*/ 125 w 156"/>
                <a:gd name="T3" fmla="*/ 2 h 125"/>
                <a:gd name="T4" fmla="*/ 147 w 156"/>
                <a:gd name="T5" fmla="*/ 19 h 125"/>
                <a:gd name="T6" fmla="*/ 155 w 156"/>
                <a:gd name="T7" fmla="*/ 91 h 125"/>
                <a:gd name="T8" fmla="*/ 123 w 156"/>
                <a:gd name="T9" fmla="*/ 111 h 125"/>
                <a:gd name="T10" fmla="*/ 20 w 156"/>
                <a:gd name="T11" fmla="*/ 75 h 125"/>
                <a:gd name="T12" fmla="*/ 0 w 156"/>
                <a:gd name="T13" fmla="*/ 48 h 125"/>
                <a:gd name="T14" fmla="*/ 0 w 156"/>
                <a:gd name="T15" fmla="*/ 42 h 125"/>
                <a:gd name="T16" fmla="*/ 54 w 156"/>
                <a:gd name="T17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25">
                  <a:moveTo>
                    <a:pt x="54" y="9"/>
                  </a:moveTo>
                  <a:cubicBezTo>
                    <a:pt x="78" y="12"/>
                    <a:pt x="102" y="11"/>
                    <a:pt x="125" y="2"/>
                  </a:cubicBezTo>
                  <a:cubicBezTo>
                    <a:pt x="138" y="0"/>
                    <a:pt x="143" y="9"/>
                    <a:pt x="147" y="19"/>
                  </a:cubicBezTo>
                  <a:cubicBezTo>
                    <a:pt x="149" y="43"/>
                    <a:pt x="155" y="67"/>
                    <a:pt x="155" y="91"/>
                  </a:cubicBezTo>
                  <a:cubicBezTo>
                    <a:pt x="156" y="118"/>
                    <a:pt x="145" y="125"/>
                    <a:pt x="123" y="111"/>
                  </a:cubicBezTo>
                  <a:cubicBezTo>
                    <a:pt x="92" y="89"/>
                    <a:pt x="56" y="82"/>
                    <a:pt x="20" y="75"/>
                  </a:cubicBezTo>
                  <a:cubicBezTo>
                    <a:pt x="11" y="68"/>
                    <a:pt x="12" y="53"/>
                    <a:pt x="0" y="48"/>
                  </a:cubicBezTo>
                  <a:cubicBezTo>
                    <a:pt x="0" y="46"/>
                    <a:pt x="0" y="44"/>
                    <a:pt x="0" y="42"/>
                  </a:cubicBezTo>
                  <a:cubicBezTo>
                    <a:pt x="27" y="46"/>
                    <a:pt x="44" y="33"/>
                    <a:pt x="54" y="9"/>
                  </a:cubicBezTo>
                  <a:close/>
                </a:path>
              </a:pathLst>
            </a:custGeom>
            <a:solidFill>
              <a:srgbClr val="687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411"/>
            <p:cNvSpPr/>
            <p:nvPr/>
          </p:nvSpPr>
          <p:spPr bwMode="auto">
            <a:xfrm>
              <a:off x="9585325" y="2851150"/>
              <a:ext cx="163513" cy="146050"/>
            </a:xfrm>
            <a:custGeom>
              <a:avLst/>
              <a:gdLst>
                <a:gd name="T0" fmla="*/ 112 w 136"/>
                <a:gd name="T1" fmla="*/ 31 h 120"/>
                <a:gd name="T2" fmla="*/ 129 w 136"/>
                <a:gd name="T3" fmla="*/ 56 h 120"/>
                <a:gd name="T4" fmla="*/ 72 w 136"/>
                <a:gd name="T5" fmla="*/ 107 h 120"/>
                <a:gd name="T6" fmla="*/ 37 w 136"/>
                <a:gd name="T7" fmla="*/ 118 h 120"/>
                <a:gd name="T8" fmla="*/ 13 w 136"/>
                <a:gd name="T9" fmla="*/ 85 h 120"/>
                <a:gd name="T10" fmla="*/ 27 w 136"/>
                <a:gd name="T11" fmla="*/ 24 h 120"/>
                <a:gd name="T12" fmla="*/ 50 w 136"/>
                <a:gd name="T13" fmla="*/ 0 h 120"/>
                <a:gd name="T14" fmla="*/ 112 w 136"/>
                <a:gd name="T15" fmla="*/ 3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20">
                  <a:moveTo>
                    <a:pt x="112" y="31"/>
                  </a:moveTo>
                  <a:cubicBezTo>
                    <a:pt x="136" y="27"/>
                    <a:pt x="129" y="44"/>
                    <a:pt x="129" y="56"/>
                  </a:cubicBezTo>
                  <a:cubicBezTo>
                    <a:pt x="130" y="95"/>
                    <a:pt x="93" y="92"/>
                    <a:pt x="72" y="107"/>
                  </a:cubicBezTo>
                  <a:cubicBezTo>
                    <a:pt x="61" y="111"/>
                    <a:pt x="49" y="117"/>
                    <a:pt x="37" y="118"/>
                  </a:cubicBezTo>
                  <a:cubicBezTo>
                    <a:pt x="12" y="120"/>
                    <a:pt x="0" y="112"/>
                    <a:pt x="13" y="85"/>
                  </a:cubicBezTo>
                  <a:cubicBezTo>
                    <a:pt x="26" y="67"/>
                    <a:pt x="28" y="45"/>
                    <a:pt x="27" y="24"/>
                  </a:cubicBezTo>
                  <a:cubicBezTo>
                    <a:pt x="35" y="16"/>
                    <a:pt x="42" y="8"/>
                    <a:pt x="50" y="0"/>
                  </a:cubicBezTo>
                  <a:cubicBezTo>
                    <a:pt x="59" y="34"/>
                    <a:pt x="86" y="31"/>
                    <a:pt x="112" y="31"/>
                  </a:cubicBezTo>
                  <a:close/>
                </a:path>
              </a:pathLst>
            </a:custGeom>
            <a:solidFill>
              <a:srgbClr val="7F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412"/>
            <p:cNvSpPr/>
            <p:nvPr/>
          </p:nvSpPr>
          <p:spPr bwMode="auto">
            <a:xfrm>
              <a:off x="10717213" y="4146550"/>
              <a:ext cx="142875" cy="217488"/>
            </a:xfrm>
            <a:custGeom>
              <a:avLst/>
              <a:gdLst>
                <a:gd name="T0" fmla="*/ 116 w 119"/>
                <a:gd name="T1" fmla="*/ 55 h 180"/>
                <a:gd name="T2" fmla="*/ 92 w 119"/>
                <a:gd name="T3" fmla="*/ 123 h 180"/>
                <a:gd name="T4" fmla="*/ 70 w 119"/>
                <a:gd name="T5" fmla="*/ 155 h 180"/>
                <a:gd name="T6" fmla="*/ 62 w 119"/>
                <a:gd name="T7" fmla="*/ 170 h 180"/>
                <a:gd name="T8" fmla="*/ 36 w 119"/>
                <a:gd name="T9" fmla="*/ 154 h 180"/>
                <a:gd name="T10" fmla="*/ 8 w 119"/>
                <a:gd name="T11" fmla="*/ 123 h 180"/>
                <a:gd name="T12" fmla="*/ 47 w 119"/>
                <a:gd name="T13" fmla="*/ 42 h 180"/>
                <a:gd name="T14" fmla="*/ 78 w 119"/>
                <a:gd name="T15" fmla="*/ 0 h 180"/>
                <a:gd name="T16" fmla="*/ 116 w 119"/>
                <a:gd name="T17" fmla="*/ 55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80">
                  <a:moveTo>
                    <a:pt x="116" y="55"/>
                  </a:moveTo>
                  <a:cubicBezTo>
                    <a:pt x="110" y="78"/>
                    <a:pt x="115" y="106"/>
                    <a:pt x="92" y="123"/>
                  </a:cubicBezTo>
                  <a:cubicBezTo>
                    <a:pt x="90" y="138"/>
                    <a:pt x="85" y="150"/>
                    <a:pt x="70" y="155"/>
                  </a:cubicBezTo>
                  <a:cubicBezTo>
                    <a:pt x="67" y="160"/>
                    <a:pt x="64" y="165"/>
                    <a:pt x="62" y="170"/>
                  </a:cubicBezTo>
                  <a:cubicBezTo>
                    <a:pt x="43" y="180"/>
                    <a:pt x="42" y="164"/>
                    <a:pt x="36" y="154"/>
                  </a:cubicBezTo>
                  <a:cubicBezTo>
                    <a:pt x="29" y="141"/>
                    <a:pt x="26" y="126"/>
                    <a:pt x="8" y="123"/>
                  </a:cubicBezTo>
                  <a:cubicBezTo>
                    <a:pt x="0" y="86"/>
                    <a:pt x="31" y="67"/>
                    <a:pt x="47" y="42"/>
                  </a:cubicBezTo>
                  <a:cubicBezTo>
                    <a:pt x="57" y="28"/>
                    <a:pt x="75" y="20"/>
                    <a:pt x="78" y="0"/>
                  </a:cubicBezTo>
                  <a:cubicBezTo>
                    <a:pt x="100" y="12"/>
                    <a:pt x="119" y="25"/>
                    <a:pt x="116" y="55"/>
                  </a:cubicBezTo>
                  <a:close/>
                </a:path>
              </a:pathLst>
            </a:custGeom>
            <a:solidFill>
              <a:srgbClr val="6FA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414"/>
            <p:cNvSpPr/>
            <p:nvPr/>
          </p:nvSpPr>
          <p:spPr bwMode="auto">
            <a:xfrm>
              <a:off x="10288588" y="4192588"/>
              <a:ext cx="365125" cy="327025"/>
            </a:xfrm>
            <a:custGeom>
              <a:avLst/>
              <a:gdLst>
                <a:gd name="T0" fmla="*/ 154 w 303"/>
                <a:gd name="T1" fmla="*/ 102 h 271"/>
                <a:gd name="T2" fmla="*/ 96 w 303"/>
                <a:gd name="T3" fmla="*/ 65 h 271"/>
                <a:gd name="T4" fmla="*/ 0 w 303"/>
                <a:gd name="T5" fmla="*/ 32 h 271"/>
                <a:gd name="T6" fmla="*/ 29 w 303"/>
                <a:gd name="T7" fmla="*/ 27 h 271"/>
                <a:gd name="T8" fmla="*/ 101 w 303"/>
                <a:gd name="T9" fmla="*/ 5 h 271"/>
                <a:gd name="T10" fmla="*/ 185 w 303"/>
                <a:gd name="T11" fmla="*/ 1 h 271"/>
                <a:gd name="T12" fmla="*/ 195 w 303"/>
                <a:gd name="T13" fmla="*/ 30 h 271"/>
                <a:gd name="T14" fmla="*/ 247 w 303"/>
                <a:gd name="T15" fmla="*/ 24 h 271"/>
                <a:gd name="T16" fmla="*/ 270 w 303"/>
                <a:gd name="T17" fmla="*/ 83 h 271"/>
                <a:gd name="T18" fmla="*/ 278 w 303"/>
                <a:gd name="T19" fmla="*/ 124 h 271"/>
                <a:gd name="T20" fmla="*/ 285 w 303"/>
                <a:gd name="T21" fmla="*/ 214 h 271"/>
                <a:gd name="T22" fmla="*/ 300 w 303"/>
                <a:gd name="T23" fmla="*/ 239 h 271"/>
                <a:gd name="T24" fmla="*/ 303 w 303"/>
                <a:gd name="T25" fmla="*/ 244 h 271"/>
                <a:gd name="T26" fmla="*/ 271 w 303"/>
                <a:gd name="T27" fmla="*/ 239 h 271"/>
                <a:gd name="T28" fmla="*/ 216 w 303"/>
                <a:gd name="T29" fmla="*/ 163 h 271"/>
                <a:gd name="T30" fmla="*/ 178 w 303"/>
                <a:gd name="T31" fmla="*/ 124 h 271"/>
                <a:gd name="T32" fmla="*/ 154 w 303"/>
                <a:gd name="T33" fmla="*/ 10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3" h="271">
                  <a:moveTo>
                    <a:pt x="154" y="102"/>
                  </a:moveTo>
                  <a:cubicBezTo>
                    <a:pt x="141" y="80"/>
                    <a:pt x="125" y="68"/>
                    <a:pt x="96" y="65"/>
                  </a:cubicBezTo>
                  <a:cubicBezTo>
                    <a:pt x="63" y="62"/>
                    <a:pt x="32" y="44"/>
                    <a:pt x="0" y="32"/>
                  </a:cubicBezTo>
                  <a:cubicBezTo>
                    <a:pt x="10" y="30"/>
                    <a:pt x="25" y="33"/>
                    <a:pt x="29" y="27"/>
                  </a:cubicBezTo>
                  <a:cubicBezTo>
                    <a:pt x="50" y="3"/>
                    <a:pt x="75" y="8"/>
                    <a:pt x="101" y="5"/>
                  </a:cubicBezTo>
                  <a:cubicBezTo>
                    <a:pt x="129" y="1"/>
                    <a:pt x="157" y="2"/>
                    <a:pt x="185" y="1"/>
                  </a:cubicBezTo>
                  <a:cubicBezTo>
                    <a:pt x="203" y="5"/>
                    <a:pt x="203" y="5"/>
                    <a:pt x="195" y="30"/>
                  </a:cubicBezTo>
                  <a:cubicBezTo>
                    <a:pt x="216" y="1"/>
                    <a:pt x="224" y="0"/>
                    <a:pt x="247" y="24"/>
                  </a:cubicBezTo>
                  <a:cubicBezTo>
                    <a:pt x="263" y="41"/>
                    <a:pt x="271" y="61"/>
                    <a:pt x="270" y="83"/>
                  </a:cubicBezTo>
                  <a:cubicBezTo>
                    <a:pt x="270" y="98"/>
                    <a:pt x="272" y="111"/>
                    <a:pt x="278" y="124"/>
                  </a:cubicBezTo>
                  <a:cubicBezTo>
                    <a:pt x="280" y="154"/>
                    <a:pt x="283" y="184"/>
                    <a:pt x="285" y="214"/>
                  </a:cubicBezTo>
                  <a:cubicBezTo>
                    <a:pt x="286" y="225"/>
                    <a:pt x="284" y="238"/>
                    <a:pt x="300" y="239"/>
                  </a:cubicBezTo>
                  <a:cubicBezTo>
                    <a:pt x="301" y="241"/>
                    <a:pt x="302" y="243"/>
                    <a:pt x="303" y="244"/>
                  </a:cubicBezTo>
                  <a:cubicBezTo>
                    <a:pt x="288" y="271"/>
                    <a:pt x="278" y="260"/>
                    <a:pt x="271" y="239"/>
                  </a:cubicBezTo>
                  <a:cubicBezTo>
                    <a:pt x="260" y="208"/>
                    <a:pt x="227" y="194"/>
                    <a:pt x="216" y="163"/>
                  </a:cubicBezTo>
                  <a:cubicBezTo>
                    <a:pt x="219" y="135"/>
                    <a:pt x="197" y="131"/>
                    <a:pt x="178" y="124"/>
                  </a:cubicBezTo>
                  <a:cubicBezTo>
                    <a:pt x="168" y="119"/>
                    <a:pt x="160" y="112"/>
                    <a:pt x="154" y="102"/>
                  </a:cubicBezTo>
                  <a:close/>
                </a:path>
              </a:pathLst>
            </a:custGeom>
            <a:solidFill>
              <a:srgbClr val="609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415"/>
            <p:cNvSpPr/>
            <p:nvPr/>
          </p:nvSpPr>
          <p:spPr bwMode="auto">
            <a:xfrm>
              <a:off x="10763250" y="4341813"/>
              <a:ext cx="325438" cy="420688"/>
            </a:xfrm>
            <a:custGeom>
              <a:avLst/>
              <a:gdLst>
                <a:gd name="T0" fmla="*/ 70 w 270"/>
                <a:gd name="T1" fmla="*/ 349 h 349"/>
                <a:gd name="T2" fmla="*/ 0 w 270"/>
                <a:gd name="T3" fmla="*/ 63 h 349"/>
                <a:gd name="T4" fmla="*/ 14 w 270"/>
                <a:gd name="T5" fmla="*/ 59 h 349"/>
                <a:gd name="T6" fmla="*/ 24 w 270"/>
                <a:gd name="T7" fmla="*/ 78 h 349"/>
                <a:gd name="T8" fmla="*/ 70 w 270"/>
                <a:gd name="T9" fmla="*/ 125 h 349"/>
                <a:gd name="T10" fmla="*/ 135 w 270"/>
                <a:gd name="T11" fmla="*/ 88 h 349"/>
                <a:gd name="T12" fmla="*/ 163 w 270"/>
                <a:gd name="T13" fmla="*/ 63 h 349"/>
                <a:gd name="T14" fmla="*/ 166 w 270"/>
                <a:gd name="T15" fmla="*/ 60 h 349"/>
                <a:gd name="T16" fmla="*/ 182 w 270"/>
                <a:gd name="T17" fmla="*/ 57 h 349"/>
                <a:gd name="T18" fmla="*/ 227 w 270"/>
                <a:gd name="T19" fmla="*/ 26 h 349"/>
                <a:gd name="T20" fmla="*/ 264 w 270"/>
                <a:gd name="T21" fmla="*/ 2 h 349"/>
                <a:gd name="T22" fmla="*/ 270 w 270"/>
                <a:gd name="T23" fmla="*/ 0 h 349"/>
                <a:gd name="T24" fmla="*/ 220 w 270"/>
                <a:gd name="T25" fmla="*/ 71 h 349"/>
                <a:gd name="T26" fmla="*/ 186 w 270"/>
                <a:gd name="T27" fmla="*/ 102 h 349"/>
                <a:gd name="T28" fmla="*/ 115 w 270"/>
                <a:gd name="T29" fmla="*/ 237 h 349"/>
                <a:gd name="T30" fmla="*/ 70 w 270"/>
                <a:gd name="T31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349">
                  <a:moveTo>
                    <a:pt x="70" y="349"/>
                  </a:moveTo>
                  <a:cubicBezTo>
                    <a:pt x="47" y="253"/>
                    <a:pt x="50" y="152"/>
                    <a:pt x="0" y="63"/>
                  </a:cubicBezTo>
                  <a:cubicBezTo>
                    <a:pt x="2" y="53"/>
                    <a:pt x="6" y="48"/>
                    <a:pt x="14" y="59"/>
                  </a:cubicBezTo>
                  <a:cubicBezTo>
                    <a:pt x="18" y="65"/>
                    <a:pt x="20" y="71"/>
                    <a:pt x="24" y="78"/>
                  </a:cubicBezTo>
                  <a:cubicBezTo>
                    <a:pt x="40" y="92"/>
                    <a:pt x="50" y="114"/>
                    <a:pt x="70" y="125"/>
                  </a:cubicBezTo>
                  <a:cubicBezTo>
                    <a:pt x="78" y="90"/>
                    <a:pt x="113" y="98"/>
                    <a:pt x="135" y="88"/>
                  </a:cubicBezTo>
                  <a:cubicBezTo>
                    <a:pt x="148" y="82"/>
                    <a:pt x="162" y="81"/>
                    <a:pt x="163" y="63"/>
                  </a:cubicBezTo>
                  <a:cubicBezTo>
                    <a:pt x="164" y="62"/>
                    <a:pt x="165" y="61"/>
                    <a:pt x="166" y="60"/>
                  </a:cubicBezTo>
                  <a:cubicBezTo>
                    <a:pt x="171" y="57"/>
                    <a:pt x="176" y="57"/>
                    <a:pt x="182" y="57"/>
                  </a:cubicBezTo>
                  <a:cubicBezTo>
                    <a:pt x="203" y="56"/>
                    <a:pt x="216" y="41"/>
                    <a:pt x="227" y="26"/>
                  </a:cubicBezTo>
                  <a:cubicBezTo>
                    <a:pt x="237" y="13"/>
                    <a:pt x="248" y="4"/>
                    <a:pt x="264" y="2"/>
                  </a:cubicBezTo>
                  <a:cubicBezTo>
                    <a:pt x="266" y="1"/>
                    <a:pt x="268" y="1"/>
                    <a:pt x="270" y="0"/>
                  </a:cubicBezTo>
                  <a:cubicBezTo>
                    <a:pt x="269" y="35"/>
                    <a:pt x="239" y="49"/>
                    <a:pt x="220" y="71"/>
                  </a:cubicBezTo>
                  <a:cubicBezTo>
                    <a:pt x="210" y="82"/>
                    <a:pt x="198" y="91"/>
                    <a:pt x="186" y="102"/>
                  </a:cubicBezTo>
                  <a:cubicBezTo>
                    <a:pt x="140" y="135"/>
                    <a:pt x="130" y="187"/>
                    <a:pt x="115" y="237"/>
                  </a:cubicBezTo>
                  <a:cubicBezTo>
                    <a:pt x="104" y="276"/>
                    <a:pt x="98" y="317"/>
                    <a:pt x="70" y="349"/>
                  </a:cubicBezTo>
                  <a:close/>
                </a:path>
              </a:pathLst>
            </a:custGeom>
            <a:solidFill>
              <a:srgbClr val="4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416"/>
            <p:cNvSpPr/>
            <p:nvPr/>
          </p:nvSpPr>
          <p:spPr bwMode="auto">
            <a:xfrm>
              <a:off x="10456863" y="4108450"/>
              <a:ext cx="200025" cy="233363"/>
            </a:xfrm>
            <a:custGeom>
              <a:avLst/>
              <a:gdLst>
                <a:gd name="T0" fmla="*/ 139 w 166"/>
                <a:gd name="T1" fmla="*/ 194 h 194"/>
                <a:gd name="T2" fmla="*/ 121 w 166"/>
                <a:gd name="T3" fmla="*/ 165 h 194"/>
                <a:gd name="T4" fmla="*/ 104 w 166"/>
                <a:gd name="T5" fmla="*/ 102 h 194"/>
                <a:gd name="T6" fmla="*/ 62 w 166"/>
                <a:gd name="T7" fmla="*/ 109 h 194"/>
                <a:gd name="T8" fmla="*/ 44 w 166"/>
                <a:gd name="T9" fmla="*/ 129 h 194"/>
                <a:gd name="T10" fmla="*/ 46 w 166"/>
                <a:gd name="T11" fmla="*/ 71 h 194"/>
                <a:gd name="T12" fmla="*/ 0 w 166"/>
                <a:gd name="T13" fmla="*/ 56 h 194"/>
                <a:gd name="T14" fmla="*/ 85 w 166"/>
                <a:gd name="T15" fmla="*/ 32 h 194"/>
                <a:gd name="T16" fmla="*/ 116 w 166"/>
                <a:gd name="T17" fmla="*/ 25 h 194"/>
                <a:gd name="T18" fmla="*/ 117 w 166"/>
                <a:gd name="T19" fmla="*/ 30 h 194"/>
                <a:gd name="T20" fmla="*/ 116 w 166"/>
                <a:gd name="T21" fmla="*/ 32 h 194"/>
                <a:gd name="T22" fmla="*/ 107 w 166"/>
                <a:gd name="T23" fmla="*/ 76 h 194"/>
                <a:gd name="T24" fmla="*/ 157 w 166"/>
                <a:gd name="T25" fmla="*/ 156 h 194"/>
                <a:gd name="T26" fmla="*/ 139 w 166"/>
                <a:gd name="T27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6" h="194">
                  <a:moveTo>
                    <a:pt x="139" y="194"/>
                  </a:moveTo>
                  <a:cubicBezTo>
                    <a:pt x="121" y="192"/>
                    <a:pt x="116" y="184"/>
                    <a:pt x="121" y="165"/>
                  </a:cubicBezTo>
                  <a:cubicBezTo>
                    <a:pt x="128" y="142"/>
                    <a:pt x="119" y="120"/>
                    <a:pt x="104" y="102"/>
                  </a:cubicBezTo>
                  <a:cubicBezTo>
                    <a:pt x="82" y="75"/>
                    <a:pt x="73" y="77"/>
                    <a:pt x="62" y="109"/>
                  </a:cubicBezTo>
                  <a:cubicBezTo>
                    <a:pt x="59" y="119"/>
                    <a:pt x="59" y="130"/>
                    <a:pt x="44" y="129"/>
                  </a:cubicBezTo>
                  <a:cubicBezTo>
                    <a:pt x="30" y="109"/>
                    <a:pt x="69" y="91"/>
                    <a:pt x="46" y="71"/>
                  </a:cubicBezTo>
                  <a:cubicBezTo>
                    <a:pt x="35" y="54"/>
                    <a:pt x="12" y="71"/>
                    <a:pt x="0" y="56"/>
                  </a:cubicBezTo>
                  <a:cubicBezTo>
                    <a:pt x="30" y="52"/>
                    <a:pt x="63" y="61"/>
                    <a:pt x="85" y="32"/>
                  </a:cubicBezTo>
                  <a:cubicBezTo>
                    <a:pt x="97" y="35"/>
                    <a:pt x="99" y="0"/>
                    <a:pt x="116" y="25"/>
                  </a:cubicBezTo>
                  <a:cubicBezTo>
                    <a:pt x="118" y="26"/>
                    <a:pt x="118" y="28"/>
                    <a:pt x="117" y="30"/>
                  </a:cubicBezTo>
                  <a:cubicBezTo>
                    <a:pt x="117" y="31"/>
                    <a:pt x="116" y="32"/>
                    <a:pt x="116" y="32"/>
                  </a:cubicBezTo>
                  <a:cubicBezTo>
                    <a:pt x="94" y="43"/>
                    <a:pt x="90" y="56"/>
                    <a:pt x="107" y="76"/>
                  </a:cubicBezTo>
                  <a:cubicBezTo>
                    <a:pt x="127" y="100"/>
                    <a:pt x="144" y="127"/>
                    <a:pt x="157" y="156"/>
                  </a:cubicBezTo>
                  <a:cubicBezTo>
                    <a:pt x="166" y="176"/>
                    <a:pt x="163" y="190"/>
                    <a:pt x="139" y="194"/>
                  </a:cubicBezTo>
                  <a:close/>
                </a:path>
              </a:pathLst>
            </a:custGeom>
            <a:solidFill>
              <a:srgbClr val="3E6A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417"/>
            <p:cNvSpPr/>
            <p:nvPr/>
          </p:nvSpPr>
          <p:spPr bwMode="auto">
            <a:xfrm>
              <a:off x="10790238" y="4295775"/>
              <a:ext cx="84138" cy="196850"/>
            </a:xfrm>
            <a:custGeom>
              <a:avLst/>
              <a:gdLst>
                <a:gd name="T0" fmla="*/ 47 w 69"/>
                <a:gd name="T1" fmla="*/ 163 h 163"/>
                <a:gd name="T2" fmla="*/ 1 w 69"/>
                <a:gd name="T3" fmla="*/ 116 h 163"/>
                <a:gd name="T4" fmla="*/ 10 w 69"/>
                <a:gd name="T5" fmla="*/ 65 h 163"/>
                <a:gd name="T6" fmla="*/ 9 w 69"/>
                <a:gd name="T7" fmla="*/ 32 h 163"/>
                <a:gd name="T8" fmla="*/ 31 w 69"/>
                <a:gd name="T9" fmla="*/ 0 h 163"/>
                <a:gd name="T10" fmla="*/ 52 w 69"/>
                <a:gd name="T11" fmla="*/ 99 h 163"/>
                <a:gd name="T12" fmla="*/ 47 w 69"/>
                <a:gd name="T13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63">
                  <a:moveTo>
                    <a:pt x="47" y="163"/>
                  </a:moveTo>
                  <a:cubicBezTo>
                    <a:pt x="16" y="163"/>
                    <a:pt x="7" y="141"/>
                    <a:pt x="1" y="116"/>
                  </a:cubicBezTo>
                  <a:cubicBezTo>
                    <a:pt x="0" y="98"/>
                    <a:pt x="1" y="81"/>
                    <a:pt x="10" y="65"/>
                  </a:cubicBezTo>
                  <a:cubicBezTo>
                    <a:pt x="16" y="54"/>
                    <a:pt x="21" y="42"/>
                    <a:pt x="9" y="32"/>
                  </a:cubicBezTo>
                  <a:cubicBezTo>
                    <a:pt x="16" y="21"/>
                    <a:pt x="24" y="11"/>
                    <a:pt x="31" y="0"/>
                  </a:cubicBezTo>
                  <a:cubicBezTo>
                    <a:pt x="69" y="26"/>
                    <a:pt x="53" y="65"/>
                    <a:pt x="52" y="99"/>
                  </a:cubicBezTo>
                  <a:cubicBezTo>
                    <a:pt x="52" y="120"/>
                    <a:pt x="47" y="141"/>
                    <a:pt x="47" y="163"/>
                  </a:cubicBezTo>
                  <a:close/>
                </a:path>
              </a:pathLst>
            </a:custGeom>
            <a:solidFill>
              <a:srgbClr val="629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418"/>
            <p:cNvSpPr/>
            <p:nvPr/>
          </p:nvSpPr>
          <p:spPr bwMode="auto">
            <a:xfrm>
              <a:off x="10639425" y="4308475"/>
              <a:ext cx="87313" cy="177800"/>
            </a:xfrm>
            <a:custGeom>
              <a:avLst/>
              <a:gdLst>
                <a:gd name="T0" fmla="*/ 72 w 72"/>
                <a:gd name="T1" fmla="*/ 38 h 147"/>
                <a:gd name="T2" fmla="*/ 18 w 72"/>
                <a:gd name="T3" fmla="*/ 144 h 147"/>
                <a:gd name="T4" fmla="*/ 11 w 72"/>
                <a:gd name="T5" fmla="*/ 145 h 147"/>
                <a:gd name="T6" fmla="*/ 9 w 72"/>
                <a:gd name="T7" fmla="*/ 143 h 147"/>
                <a:gd name="T8" fmla="*/ 8 w 72"/>
                <a:gd name="T9" fmla="*/ 84 h 147"/>
                <a:gd name="T10" fmla="*/ 26 w 72"/>
                <a:gd name="T11" fmla="*/ 25 h 147"/>
                <a:gd name="T12" fmla="*/ 72 w 72"/>
                <a:gd name="T13" fmla="*/ 3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147">
                  <a:moveTo>
                    <a:pt x="72" y="38"/>
                  </a:moveTo>
                  <a:cubicBezTo>
                    <a:pt x="50" y="71"/>
                    <a:pt x="42" y="112"/>
                    <a:pt x="18" y="144"/>
                  </a:cubicBezTo>
                  <a:cubicBezTo>
                    <a:pt x="16" y="147"/>
                    <a:pt x="14" y="147"/>
                    <a:pt x="11" y="145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3" y="123"/>
                    <a:pt x="15" y="105"/>
                    <a:pt x="8" y="84"/>
                  </a:cubicBezTo>
                  <a:cubicBezTo>
                    <a:pt x="0" y="62"/>
                    <a:pt x="12" y="42"/>
                    <a:pt x="26" y="25"/>
                  </a:cubicBezTo>
                  <a:cubicBezTo>
                    <a:pt x="48" y="0"/>
                    <a:pt x="57" y="32"/>
                    <a:pt x="72" y="38"/>
                  </a:cubicBezTo>
                  <a:close/>
                </a:path>
              </a:pathLst>
            </a:custGeom>
            <a:solidFill>
              <a:srgbClr val="609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419"/>
            <p:cNvSpPr/>
            <p:nvPr/>
          </p:nvSpPr>
          <p:spPr bwMode="auto">
            <a:xfrm>
              <a:off x="10596563" y="4111625"/>
              <a:ext cx="76200" cy="134938"/>
            </a:xfrm>
            <a:custGeom>
              <a:avLst/>
              <a:gdLst>
                <a:gd name="T0" fmla="*/ 0 w 63"/>
                <a:gd name="T1" fmla="*/ 29 h 111"/>
                <a:gd name="T2" fmla="*/ 0 w 63"/>
                <a:gd name="T3" fmla="*/ 22 h 111"/>
                <a:gd name="T4" fmla="*/ 29 w 63"/>
                <a:gd name="T5" fmla="*/ 0 h 111"/>
                <a:gd name="T6" fmla="*/ 50 w 63"/>
                <a:gd name="T7" fmla="*/ 111 h 111"/>
                <a:gd name="T8" fmla="*/ 0 w 63"/>
                <a:gd name="T9" fmla="*/ 2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111">
                  <a:moveTo>
                    <a:pt x="0" y="29"/>
                  </a:moveTo>
                  <a:cubicBezTo>
                    <a:pt x="0" y="26"/>
                    <a:pt x="0" y="24"/>
                    <a:pt x="0" y="22"/>
                  </a:cubicBezTo>
                  <a:cubicBezTo>
                    <a:pt x="8" y="15"/>
                    <a:pt x="16" y="10"/>
                    <a:pt x="29" y="0"/>
                  </a:cubicBezTo>
                  <a:cubicBezTo>
                    <a:pt x="23" y="41"/>
                    <a:pt x="63" y="69"/>
                    <a:pt x="50" y="111"/>
                  </a:cubicBezTo>
                  <a:cubicBezTo>
                    <a:pt x="16" y="93"/>
                    <a:pt x="13" y="57"/>
                    <a:pt x="0" y="29"/>
                  </a:cubicBezTo>
                  <a:close/>
                </a:path>
              </a:pathLst>
            </a:custGeom>
            <a:solidFill>
              <a:srgbClr val="6B8E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420"/>
            <p:cNvSpPr/>
            <p:nvPr/>
          </p:nvSpPr>
          <p:spPr bwMode="auto">
            <a:xfrm>
              <a:off x="10726738" y="4271963"/>
              <a:ext cx="65088" cy="111125"/>
            </a:xfrm>
            <a:custGeom>
              <a:avLst/>
              <a:gdLst>
                <a:gd name="T0" fmla="*/ 0 w 54"/>
                <a:gd name="T1" fmla="*/ 20 h 93"/>
                <a:gd name="T2" fmla="*/ 35 w 54"/>
                <a:gd name="T3" fmla="*/ 39 h 93"/>
                <a:gd name="T4" fmla="*/ 54 w 54"/>
                <a:gd name="T5" fmla="*/ 67 h 93"/>
                <a:gd name="T6" fmla="*/ 37 w 54"/>
                <a:gd name="T7" fmla="*/ 93 h 93"/>
                <a:gd name="T8" fmla="*/ 22 w 54"/>
                <a:gd name="T9" fmla="*/ 69 h 93"/>
                <a:gd name="T10" fmla="*/ 0 w 54"/>
                <a:gd name="T11" fmla="*/ 2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93">
                  <a:moveTo>
                    <a:pt x="0" y="20"/>
                  </a:moveTo>
                  <a:cubicBezTo>
                    <a:pt x="25" y="0"/>
                    <a:pt x="25" y="30"/>
                    <a:pt x="35" y="39"/>
                  </a:cubicBezTo>
                  <a:cubicBezTo>
                    <a:pt x="43" y="46"/>
                    <a:pt x="34" y="66"/>
                    <a:pt x="54" y="67"/>
                  </a:cubicBezTo>
                  <a:cubicBezTo>
                    <a:pt x="53" y="78"/>
                    <a:pt x="50" y="93"/>
                    <a:pt x="37" y="93"/>
                  </a:cubicBezTo>
                  <a:cubicBezTo>
                    <a:pt x="27" y="93"/>
                    <a:pt x="26" y="78"/>
                    <a:pt x="22" y="69"/>
                  </a:cubicBezTo>
                  <a:cubicBezTo>
                    <a:pt x="15" y="53"/>
                    <a:pt x="7" y="37"/>
                    <a:pt x="0" y="20"/>
                  </a:cubicBezTo>
                  <a:close/>
                </a:path>
              </a:pathLst>
            </a:custGeom>
            <a:solidFill>
              <a:srgbClr val="629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421"/>
            <p:cNvSpPr/>
            <p:nvPr/>
          </p:nvSpPr>
          <p:spPr bwMode="auto">
            <a:xfrm>
              <a:off x="9421813" y="4870450"/>
              <a:ext cx="681038" cy="282575"/>
            </a:xfrm>
            <a:custGeom>
              <a:avLst/>
              <a:gdLst>
                <a:gd name="T0" fmla="*/ 565 w 565"/>
                <a:gd name="T1" fmla="*/ 227 h 235"/>
                <a:gd name="T2" fmla="*/ 544 w 565"/>
                <a:gd name="T3" fmla="*/ 234 h 235"/>
                <a:gd name="T4" fmla="*/ 72 w 565"/>
                <a:gd name="T5" fmla="*/ 187 h 235"/>
                <a:gd name="T6" fmla="*/ 63 w 565"/>
                <a:gd name="T7" fmla="*/ 181 h 235"/>
                <a:gd name="T8" fmla="*/ 32 w 565"/>
                <a:gd name="T9" fmla="*/ 127 h 235"/>
                <a:gd name="T10" fmla="*/ 36 w 565"/>
                <a:gd name="T11" fmla="*/ 64 h 235"/>
                <a:gd name="T12" fmla="*/ 3 w 565"/>
                <a:gd name="T13" fmla="*/ 48 h 235"/>
                <a:gd name="T14" fmla="*/ 153 w 565"/>
                <a:gd name="T15" fmla="*/ 35 h 235"/>
                <a:gd name="T16" fmla="*/ 189 w 565"/>
                <a:gd name="T17" fmla="*/ 33 h 235"/>
                <a:gd name="T18" fmla="*/ 163 w 565"/>
                <a:gd name="T19" fmla="*/ 11 h 235"/>
                <a:gd name="T20" fmla="*/ 198 w 565"/>
                <a:gd name="T21" fmla="*/ 4 h 235"/>
                <a:gd name="T22" fmla="*/ 321 w 565"/>
                <a:gd name="T23" fmla="*/ 27 h 235"/>
                <a:gd name="T24" fmla="*/ 407 w 565"/>
                <a:gd name="T25" fmla="*/ 40 h 235"/>
                <a:gd name="T26" fmla="*/ 432 w 565"/>
                <a:gd name="T27" fmla="*/ 53 h 235"/>
                <a:gd name="T28" fmla="*/ 409 w 565"/>
                <a:gd name="T29" fmla="*/ 69 h 235"/>
                <a:gd name="T30" fmla="*/ 348 w 565"/>
                <a:gd name="T31" fmla="*/ 75 h 235"/>
                <a:gd name="T32" fmla="*/ 260 w 565"/>
                <a:gd name="T33" fmla="*/ 101 h 235"/>
                <a:gd name="T34" fmla="*/ 320 w 565"/>
                <a:gd name="T35" fmla="*/ 155 h 235"/>
                <a:gd name="T36" fmla="*/ 271 w 565"/>
                <a:gd name="T37" fmla="*/ 189 h 235"/>
                <a:gd name="T38" fmla="*/ 407 w 565"/>
                <a:gd name="T39" fmla="*/ 188 h 235"/>
                <a:gd name="T40" fmla="*/ 512 w 565"/>
                <a:gd name="T41" fmla="*/ 207 h 235"/>
                <a:gd name="T42" fmla="*/ 526 w 565"/>
                <a:gd name="T43" fmla="*/ 217 h 235"/>
                <a:gd name="T44" fmla="*/ 565 w 565"/>
                <a:gd name="T45" fmla="*/ 22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5" h="235">
                  <a:moveTo>
                    <a:pt x="565" y="227"/>
                  </a:moveTo>
                  <a:cubicBezTo>
                    <a:pt x="559" y="234"/>
                    <a:pt x="552" y="235"/>
                    <a:pt x="544" y="234"/>
                  </a:cubicBezTo>
                  <a:cubicBezTo>
                    <a:pt x="386" y="223"/>
                    <a:pt x="228" y="219"/>
                    <a:pt x="72" y="187"/>
                  </a:cubicBezTo>
                  <a:cubicBezTo>
                    <a:pt x="69" y="186"/>
                    <a:pt x="66" y="183"/>
                    <a:pt x="63" y="181"/>
                  </a:cubicBezTo>
                  <a:cubicBezTo>
                    <a:pt x="62" y="157"/>
                    <a:pt x="61" y="140"/>
                    <a:pt x="32" y="127"/>
                  </a:cubicBezTo>
                  <a:cubicBezTo>
                    <a:pt x="0" y="112"/>
                    <a:pt x="27" y="86"/>
                    <a:pt x="36" y="64"/>
                  </a:cubicBezTo>
                  <a:cubicBezTo>
                    <a:pt x="28" y="53"/>
                    <a:pt x="12" y="54"/>
                    <a:pt x="3" y="48"/>
                  </a:cubicBezTo>
                  <a:cubicBezTo>
                    <a:pt x="50" y="11"/>
                    <a:pt x="102" y="34"/>
                    <a:pt x="153" y="35"/>
                  </a:cubicBezTo>
                  <a:cubicBezTo>
                    <a:pt x="166" y="35"/>
                    <a:pt x="183" y="52"/>
                    <a:pt x="189" y="33"/>
                  </a:cubicBezTo>
                  <a:cubicBezTo>
                    <a:pt x="195" y="18"/>
                    <a:pt x="169" y="22"/>
                    <a:pt x="163" y="11"/>
                  </a:cubicBezTo>
                  <a:cubicBezTo>
                    <a:pt x="173" y="0"/>
                    <a:pt x="186" y="0"/>
                    <a:pt x="198" y="4"/>
                  </a:cubicBezTo>
                  <a:cubicBezTo>
                    <a:pt x="238" y="17"/>
                    <a:pt x="280" y="20"/>
                    <a:pt x="321" y="27"/>
                  </a:cubicBezTo>
                  <a:cubicBezTo>
                    <a:pt x="348" y="39"/>
                    <a:pt x="378" y="38"/>
                    <a:pt x="407" y="40"/>
                  </a:cubicBezTo>
                  <a:cubicBezTo>
                    <a:pt x="417" y="41"/>
                    <a:pt x="431" y="40"/>
                    <a:pt x="432" y="53"/>
                  </a:cubicBezTo>
                  <a:cubicBezTo>
                    <a:pt x="432" y="65"/>
                    <a:pt x="418" y="66"/>
                    <a:pt x="409" y="69"/>
                  </a:cubicBezTo>
                  <a:cubicBezTo>
                    <a:pt x="389" y="76"/>
                    <a:pt x="369" y="75"/>
                    <a:pt x="348" y="75"/>
                  </a:cubicBezTo>
                  <a:cubicBezTo>
                    <a:pt x="317" y="75"/>
                    <a:pt x="289" y="84"/>
                    <a:pt x="260" y="101"/>
                  </a:cubicBezTo>
                  <a:cubicBezTo>
                    <a:pt x="279" y="123"/>
                    <a:pt x="329" y="111"/>
                    <a:pt x="320" y="155"/>
                  </a:cubicBezTo>
                  <a:cubicBezTo>
                    <a:pt x="314" y="183"/>
                    <a:pt x="290" y="191"/>
                    <a:pt x="271" y="189"/>
                  </a:cubicBezTo>
                  <a:cubicBezTo>
                    <a:pt x="311" y="187"/>
                    <a:pt x="358" y="195"/>
                    <a:pt x="407" y="188"/>
                  </a:cubicBezTo>
                  <a:cubicBezTo>
                    <a:pt x="441" y="182"/>
                    <a:pt x="478" y="197"/>
                    <a:pt x="512" y="207"/>
                  </a:cubicBezTo>
                  <a:cubicBezTo>
                    <a:pt x="511" y="218"/>
                    <a:pt x="518" y="217"/>
                    <a:pt x="526" y="217"/>
                  </a:cubicBezTo>
                  <a:cubicBezTo>
                    <a:pt x="540" y="218"/>
                    <a:pt x="555" y="215"/>
                    <a:pt x="565" y="227"/>
                  </a:cubicBezTo>
                  <a:close/>
                </a:path>
              </a:pathLst>
            </a:custGeom>
            <a:solidFill>
              <a:srgbClr val="ADD4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422"/>
            <p:cNvSpPr/>
            <p:nvPr/>
          </p:nvSpPr>
          <p:spPr bwMode="auto">
            <a:xfrm>
              <a:off x="9504363" y="4799013"/>
              <a:ext cx="882650" cy="130175"/>
            </a:xfrm>
            <a:custGeom>
              <a:avLst/>
              <a:gdLst>
                <a:gd name="T0" fmla="*/ 256 w 731"/>
                <a:gd name="T1" fmla="*/ 93 h 108"/>
                <a:gd name="T2" fmla="*/ 94 w 731"/>
                <a:gd name="T3" fmla="*/ 70 h 108"/>
                <a:gd name="T4" fmla="*/ 64 w 731"/>
                <a:gd name="T5" fmla="*/ 61 h 108"/>
                <a:gd name="T6" fmla="*/ 24 w 731"/>
                <a:gd name="T7" fmla="*/ 35 h 108"/>
                <a:gd name="T8" fmla="*/ 18 w 731"/>
                <a:gd name="T9" fmla="*/ 4 h 108"/>
                <a:gd name="T10" fmla="*/ 41 w 731"/>
                <a:gd name="T11" fmla="*/ 2 h 108"/>
                <a:gd name="T12" fmla="*/ 124 w 731"/>
                <a:gd name="T13" fmla="*/ 20 h 108"/>
                <a:gd name="T14" fmla="*/ 192 w 731"/>
                <a:gd name="T15" fmla="*/ 18 h 108"/>
                <a:gd name="T16" fmla="*/ 273 w 731"/>
                <a:gd name="T17" fmla="*/ 33 h 108"/>
                <a:gd name="T18" fmla="*/ 270 w 731"/>
                <a:gd name="T19" fmla="*/ 45 h 108"/>
                <a:gd name="T20" fmla="*/ 492 w 731"/>
                <a:gd name="T21" fmla="*/ 52 h 108"/>
                <a:gd name="T22" fmla="*/ 679 w 731"/>
                <a:gd name="T23" fmla="*/ 38 h 108"/>
                <a:gd name="T24" fmla="*/ 694 w 731"/>
                <a:gd name="T25" fmla="*/ 37 h 108"/>
                <a:gd name="T26" fmla="*/ 729 w 731"/>
                <a:gd name="T27" fmla="*/ 60 h 108"/>
                <a:gd name="T28" fmla="*/ 702 w 731"/>
                <a:gd name="T29" fmla="*/ 81 h 108"/>
                <a:gd name="T30" fmla="*/ 683 w 731"/>
                <a:gd name="T31" fmla="*/ 86 h 108"/>
                <a:gd name="T32" fmla="*/ 408 w 731"/>
                <a:gd name="T33" fmla="*/ 104 h 108"/>
                <a:gd name="T34" fmla="*/ 256 w 731"/>
                <a:gd name="T35" fmla="*/ 9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1" h="108">
                  <a:moveTo>
                    <a:pt x="256" y="93"/>
                  </a:moveTo>
                  <a:cubicBezTo>
                    <a:pt x="200" y="99"/>
                    <a:pt x="149" y="74"/>
                    <a:pt x="94" y="70"/>
                  </a:cubicBezTo>
                  <a:cubicBezTo>
                    <a:pt x="84" y="67"/>
                    <a:pt x="74" y="64"/>
                    <a:pt x="64" y="61"/>
                  </a:cubicBezTo>
                  <a:cubicBezTo>
                    <a:pt x="54" y="47"/>
                    <a:pt x="39" y="42"/>
                    <a:pt x="24" y="35"/>
                  </a:cubicBezTo>
                  <a:cubicBezTo>
                    <a:pt x="9" y="28"/>
                    <a:pt x="0" y="18"/>
                    <a:pt x="18" y="4"/>
                  </a:cubicBezTo>
                  <a:cubicBezTo>
                    <a:pt x="25" y="0"/>
                    <a:pt x="33" y="0"/>
                    <a:pt x="41" y="2"/>
                  </a:cubicBezTo>
                  <a:cubicBezTo>
                    <a:pt x="68" y="13"/>
                    <a:pt x="97" y="13"/>
                    <a:pt x="124" y="20"/>
                  </a:cubicBezTo>
                  <a:cubicBezTo>
                    <a:pt x="147" y="27"/>
                    <a:pt x="169" y="25"/>
                    <a:pt x="192" y="18"/>
                  </a:cubicBezTo>
                  <a:cubicBezTo>
                    <a:pt x="220" y="10"/>
                    <a:pt x="250" y="5"/>
                    <a:pt x="273" y="33"/>
                  </a:cubicBezTo>
                  <a:cubicBezTo>
                    <a:pt x="278" y="38"/>
                    <a:pt x="261" y="45"/>
                    <a:pt x="270" y="45"/>
                  </a:cubicBezTo>
                  <a:cubicBezTo>
                    <a:pt x="344" y="40"/>
                    <a:pt x="418" y="55"/>
                    <a:pt x="492" y="52"/>
                  </a:cubicBezTo>
                  <a:cubicBezTo>
                    <a:pt x="555" y="49"/>
                    <a:pt x="617" y="47"/>
                    <a:pt x="679" y="38"/>
                  </a:cubicBezTo>
                  <a:cubicBezTo>
                    <a:pt x="684" y="38"/>
                    <a:pt x="689" y="37"/>
                    <a:pt x="694" y="37"/>
                  </a:cubicBezTo>
                  <a:cubicBezTo>
                    <a:pt x="710" y="38"/>
                    <a:pt x="727" y="41"/>
                    <a:pt x="729" y="60"/>
                  </a:cubicBezTo>
                  <a:cubicBezTo>
                    <a:pt x="731" y="77"/>
                    <a:pt x="714" y="78"/>
                    <a:pt x="702" y="81"/>
                  </a:cubicBezTo>
                  <a:cubicBezTo>
                    <a:pt x="696" y="83"/>
                    <a:pt x="690" y="85"/>
                    <a:pt x="683" y="86"/>
                  </a:cubicBezTo>
                  <a:cubicBezTo>
                    <a:pt x="592" y="97"/>
                    <a:pt x="500" y="108"/>
                    <a:pt x="408" y="104"/>
                  </a:cubicBezTo>
                  <a:cubicBezTo>
                    <a:pt x="358" y="103"/>
                    <a:pt x="306" y="104"/>
                    <a:pt x="256" y="93"/>
                  </a:cubicBezTo>
                  <a:close/>
                </a:path>
              </a:pathLst>
            </a:custGeom>
            <a:solidFill>
              <a:srgbClr val="ED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423"/>
            <p:cNvSpPr/>
            <p:nvPr/>
          </p:nvSpPr>
          <p:spPr bwMode="auto">
            <a:xfrm>
              <a:off x="9150350" y="4719638"/>
              <a:ext cx="431800" cy="152400"/>
            </a:xfrm>
            <a:custGeom>
              <a:avLst/>
              <a:gdLst>
                <a:gd name="T0" fmla="*/ 310 w 357"/>
                <a:gd name="T1" fmla="*/ 73 h 126"/>
                <a:gd name="T2" fmla="*/ 329 w 357"/>
                <a:gd name="T3" fmla="*/ 95 h 126"/>
                <a:gd name="T4" fmla="*/ 357 w 357"/>
                <a:gd name="T5" fmla="*/ 126 h 126"/>
                <a:gd name="T6" fmla="*/ 60 w 357"/>
                <a:gd name="T7" fmla="*/ 52 h 126"/>
                <a:gd name="T8" fmla="*/ 1 w 357"/>
                <a:gd name="T9" fmla="*/ 89 h 126"/>
                <a:gd name="T10" fmla="*/ 16 w 357"/>
                <a:gd name="T11" fmla="*/ 3 h 126"/>
                <a:gd name="T12" fmla="*/ 163 w 357"/>
                <a:gd name="T13" fmla="*/ 39 h 126"/>
                <a:gd name="T14" fmla="*/ 251 w 357"/>
                <a:gd name="T15" fmla="*/ 54 h 126"/>
                <a:gd name="T16" fmla="*/ 192 w 357"/>
                <a:gd name="T17" fmla="*/ 45 h 126"/>
                <a:gd name="T18" fmla="*/ 169 w 357"/>
                <a:gd name="T19" fmla="*/ 25 h 126"/>
                <a:gd name="T20" fmla="*/ 197 w 357"/>
                <a:gd name="T21" fmla="*/ 5 h 126"/>
                <a:gd name="T22" fmla="*/ 209 w 357"/>
                <a:gd name="T23" fmla="*/ 5 h 126"/>
                <a:gd name="T24" fmla="*/ 310 w 357"/>
                <a:gd name="T25" fmla="*/ 7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7" h="126">
                  <a:moveTo>
                    <a:pt x="310" y="73"/>
                  </a:moveTo>
                  <a:cubicBezTo>
                    <a:pt x="301" y="94"/>
                    <a:pt x="319" y="94"/>
                    <a:pt x="329" y="95"/>
                  </a:cubicBezTo>
                  <a:cubicBezTo>
                    <a:pt x="349" y="97"/>
                    <a:pt x="357" y="107"/>
                    <a:pt x="357" y="126"/>
                  </a:cubicBezTo>
                  <a:cubicBezTo>
                    <a:pt x="258" y="102"/>
                    <a:pt x="159" y="78"/>
                    <a:pt x="60" y="52"/>
                  </a:cubicBezTo>
                  <a:cubicBezTo>
                    <a:pt x="26" y="44"/>
                    <a:pt x="11" y="60"/>
                    <a:pt x="1" y="89"/>
                  </a:cubicBezTo>
                  <a:cubicBezTo>
                    <a:pt x="0" y="59"/>
                    <a:pt x="8" y="31"/>
                    <a:pt x="16" y="3"/>
                  </a:cubicBezTo>
                  <a:cubicBezTo>
                    <a:pt x="65" y="15"/>
                    <a:pt x="114" y="28"/>
                    <a:pt x="163" y="39"/>
                  </a:cubicBezTo>
                  <a:cubicBezTo>
                    <a:pt x="192" y="45"/>
                    <a:pt x="221" y="51"/>
                    <a:pt x="251" y="54"/>
                  </a:cubicBezTo>
                  <a:cubicBezTo>
                    <a:pt x="232" y="44"/>
                    <a:pt x="211" y="54"/>
                    <a:pt x="192" y="45"/>
                  </a:cubicBezTo>
                  <a:cubicBezTo>
                    <a:pt x="183" y="40"/>
                    <a:pt x="167" y="40"/>
                    <a:pt x="169" y="25"/>
                  </a:cubicBezTo>
                  <a:cubicBezTo>
                    <a:pt x="170" y="9"/>
                    <a:pt x="184" y="6"/>
                    <a:pt x="197" y="5"/>
                  </a:cubicBezTo>
                  <a:cubicBezTo>
                    <a:pt x="201" y="5"/>
                    <a:pt x="205" y="5"/>
                    <a:pt x="209" y="5"/>
                  </a:cubicBezTo>
                  <a:cubicBezTo>
                    <a:pt x="274" y="0"/>
                    <a:pt x="280" y="4"/>
                    <a:pt x="310" y="73"/>
                  </a:cubicBezTo>
                  <a:close/>
                </a:path>
              </a:pathLst>
            </a:custGeom>
            <a:solidFill>
              <a:srgbClr val="BFDB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424"/>
            <p:cNvSpPr/>
            <p:nvPr/>
          </p:nvSpPr>
          <p:spPr bwMode="auto">
            <a:xfrm>
              <a:off x="9394825" y="3852863"/>
              <a:ext cx="288925" cy="195263"/>
            </a:xfrm>
            <a:custGeom>
              <a:avLst/>
              <a:gdLst>
                <a:gd name="T0" fmla="*/ 123 w 240"/>
                <a:gd name="T1" fmla="*/ 136 h 162"/>
                <a:gd name="T2" fmla="*/ 92 w 240"/>
                <a:gd name="T3" fmla="*/ 155 h 162"/>
                <a:gd name="T4" fmla="*/ 59 w 240"/>
                <a:gd name="T5" fmla="*/ 111 h 162"/>
                <a:gd name="T6" fmla="*/ 47 w 240"/>
                <a:gd name="T7" fmla="*/ 84 h 162"/>
                <a:gd name="T8" fmla="*/ 6 w 240"/>
                <a:gd name="T9" fmla="*/ 51 h 162"/>
                <a:gd name="T10" fmla="*/ 2 w 240"/>
                <a:gd name="T11" fmla="*/ 27 h 162"/>
                <a:gd name="T12" fmla="*/ 51 w 240"/>
                <a:gd name="T13" fmla="*/ 0 h 162"/>
                <a:gd name="T14" fmla="*/ 86 w 240"/>
                <a:gd name="T15" fmla="*/ 16 h 162"/>
                <a:gd name="T16" fmla="*/ 136 w 240"/>
                <a:gd name="T17" fmla="*/ 16 h 162"/>
                <a:gd name="T18" fmla="*/ 240 w 240"/>
                <a:gd name="T19" fmla="*/ 60 h 162"/>
                <a:gd name="T20" fmla="*/ 203 w 240"/>
                <a:gd name="T21" fmla="*/ 102 h 162"/>
                <a:gd name="T22" fmla="*/ 177 w 240"/>
                <a:gd name="T23" fmla="*/ 112 h 162"/>
                <a:gd name="T24" fmla="*/ 119 w 240"/>
                <a:gd name="T25" fmla="*/ 120 h 162"/>
                <a:gd name="T26" fmla="*/ 124 w 240"/>
                <a:gd name="T27" fmla="*/ 131 h 162"/>
                <a:gd name="T28" fmla="*/ 123 w 240"/>
                <a:gd name="T29" fmla="*/ 13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0" h="162">
                  <a:moveTo>
                    <a:pt x="123" y="136"/>
                  </a:moveTo>
                  <a:cubicBezTo>
                    <a:pt x="113" y="144"/>
                    <a:pt x="94" y="162"/>
                    <a:pt x="92" y="155"/>
                  </a:cubicBezTo>
                  <a:cubicBezTo>
                    <a:pt x="87" y="133"/>
                    <a:pt x="54" y="135"/>
                    <a:pt x="59" y="111"/>
                  </a:cubicBezTo>
                  <a:cubicBezTo>
                    <a:pt x="62" y="97"/>
                    <a:pt x="59" y="84"/>
                    <a:pt x="47" y="84"/>
                  </a:cubicBezTo>
                  <a:cubicBezTo>
                    <a:pt x="21" y="85"/>
                    <a:pt x="18" y="63"/>
                    <a:pt x="6" y="51"/>
                  </a:cubicBezTo>
                  <a:cubicBezTo>
                    <a:pt x="3" y="43"/>
                    <a:pt x="0" y="36"/>
                    <a:pt x="2" y="27"/>
                  </a:cubicBezTo>
                  <a:cubicBezTo>
                    <a:pt x="10" y="3"/>
                    <a:pt x="31" y="2"/>
                    <a:pt x="51" y="0"/>
                  </a:cubicBezTo>
                  <a:cubicBezTo>
                    <a:pt x="65" y="0"/>
                    <a:pt x="72" y="15"/>
                    <a:pt x="86" y="16"/>
                  </a:cubicBezTo>
                  <a:cubicBezTo>
                    <a:pt x="102" y="19"/>
                    <a:pt x="119" y="18"/>
                    <a:pt x="136" y="16"/>
                  </a:cubicBezTo>
                  <a:cubicBezTo>
                    <a:pt x="178" y="12"/>
                    <a:pt x="213" y="28"/>
                    <a:pt x="240" y="60"/>
                  </a:cubicBezTo>
                  <a:cubicBezTo>
                    <a:pt x="235" y="81"/>
                    <a:pt x="216" y="89"/>
                    <a:pt x="203" y="102"/>
                  </a:cubicBezTo>
                  <a:cubicBezTo>
                    <a:pt x="195" y="107"/>
                    <a:pt x="187" y="110"/>
                    <a:pt x="177" y="112"/>
                  </a:cubicBezTo>
                  <a:cubicBezTo>
                    <a:pt x="157" y="110"/>
                    <a:pt x="136" y="101"/>
                    <a:pt x="119" y="120"/>
                  </a:cubicBezTo>
                  <a:cubicBezTo>
                    <a:pt x="114" y="126"/>
                    <a:pt x="124" y="126"/>
                    <a:pt x="124" y="131"/>
                  </a:cubicBezTo>
                  <a:cubicBezTo>
                    <a:pt x="124" y="133"/>
                    <a:pt x="124" y="134"/>
                    <a:pt x="123" y="136"/>
                  </a:cubicBezTo>
                  <a:close/>
                </a:path>
              </a:pathLst>
            </a:custGeom>
            <a:solidFill>
              <a:srgbClr val="99BB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425"/>
            <p:cNvSpPr/>
            <p:nvPr/>
          </p:nvSpPr>
          <p:spPr bwMode="auto">
            <a:xfrm>
              <a:off x="9310688" y="3968750"/>
              <a:ext cx="384175" cy="290513"/>
            </a:xfrm>
            <a:custGeom>
              <a:avLst/>
              <a:gdLst>
                <a:gd name="T0" fmla="*/ 247 w 318"/>
                <a:gd name="T1" fmla="*/ 9 h 241"/>
                <a:gd name="T2" fmla="*/ 269 w 318"/>
                <a:gd name="T3" fmla="*/ 0 h 241"/>
                <a:gd name="T4" fmla="*/ 269 w 318"/>
                <a:gd name="T5" fmla="*/ 34 h 241"/>
                <a:gd name="T6" fmla="*/ 240 w 318"/>
                <a:gd name="T7" fmla="*/ 74 h 241"/>
                <a:gd name="T8" fmla="*/ 288 w 318"/>
                <a:gd name="T9" fmla="*/ 73 h 241"/>
                <a:gd name="T10" fmla="*/ 318 w 318"/>
                <a:gd name="T11" fmla="*/ 86 h 241"/>
                <a:gd name="T12" fmla="*/ 224 w 318"/>
                <a:gd name="T13" fmla="*/ 113 h 241"/>
                <a:gd name="T14" fmla="*/ 133 w 318"/>
                <a:gd name="T15" fmla="*/ 168 h 241"/>
                <a:gd name="T16" fmla="*/ 154 w 318"/>
                <a:gd name="T17" fmla="*/ 195 h 241"/>
                <a:gd name="T18" fmla="*/ 193 w 318"/>
                <a:gd name="T19" fmla="*/ 234 h 241"/>
                <a:gd name="T20" fmla="*/ 178 w 318"/>
                <a:gd name="T21" fmla="*/ 240 h 241"/>
                <a:gd name="T22" fmla="*/ 130 w 318"/>
                <a:gd name="T23" fmla="*/ 219 h 241"/>
                <a:gd name="T24" fmla="*/ 54 w 318"/>
                <a:gd name="T25" fmla="*/ 215 h 241"/>
                <a:gd name="T26" fmla="*/ 8 w 318"/>
                <a:gd name="T27" fmla="*/ 232 h 241"/>
                <a:gd name="T28" fmla="*/ 0 w 318"/>
                <a:gd name="T29" fmla="*/ 225 h 241"/>
                <a:gd name="T30" fmla="*/ 6 w 318"/>
                <a:gd name="T31" fmla="*/ 216 h 241"/>
                <a:gd name="T32" fmla="*/ 77 w 318"/>
                <a:gd name="T33" fmla="*/ 81 h 241"/>
                <a:gd name="T34" fmla="*/ 97 w 318"/>
                <a:gd name="T35" fmla="*/ 45 h 241"/>
                <a:gd name="T36" fmla="*/ 93 w 318"/>
                <a:gd name="T37" fmla="*/ 111 h 241"/>
                <a:gd name="T38" fmla="*/ 131 w 318"/>
                <a:gd name="T39" fmla="*/ 129 h 241"/>
                <a:gd name="T40" fmla="*/ 192 w 318"/>
                <a:gd name="T41" fmla="*/ 40 h 241"/>
                <a:gd name="T42" fmla="*/ 192 w 318"/>
                <a:gd name="T43" fmla="*/ 39 h 241"/>
                <a:gd name="T44" fmla="*/ 247 w 318"/>
                <a:gd name="T45" fmla="*/ 9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8" h="241">
                  <a:moveTo>
                    <a:pt x="247" y="9"/>
                  </a:moveTo>
                  <a:cubicBezTo>
                    <a:pt x="254" y="6"/>
                    <a:pt x="262" y="3"/>
                    <a:pt x="269" y="0"/>
                  </a:cubicBezTo>
                  <a:cubicBezTo>
                    <a:pt x="293" y="12"/>
                    <a:pt x="276" y="23"/>
                    <a:pt x="269" y="34"/>
                  </a:cubicBezTo>
                  <a:cubicBezTo>
                    <a:pt x="260" y="49"/>
                    <a:pt x="232" y="59"/>
                    <a:pt x="240" y="74"/>
                  </a:cubicBezTo>
                  <a:cubicBezTo>
                    <a:pt x="249" y="93"/>
                    <a:pt x="271" y="73"/>
                    <a:pt x="288" y="73"/>
                  </a:cubicBezTo>
                  <a:cubicBezTo>
                    <a:pt x="300" y="72"/>
                    <a:pt x="314" y="67"/>
                    <a:pt x="318" y="86"/>
                  </a:cubicBezTo>
                  <a:cubicBezTo>
                    <a:pt x="292" y="114"/>
                    <a:pt x="261" y="123"/>
                    <a:pt x="224" y="113"/>
                  </a:cubicBezTo>
                  <a:cubicBezTo>
                    <a:pt x="201" y="106"/>
                    <a:pt x="138" y="145"/>
                    <a:pt x="133" y="168"/>
                  </a:cubicBezTo>
                  <a:cubicBezTo>
                    <a:pt x="128" y="185"/>
                    <a:pt x="143" y="189"/>
                    <a:pt x="154" y="195"/>
                  </a:cubicBezTo>
                  <a:cubicBezTo>
                    <a:pt x="171" y="204"/>
                    <a:pt x="195" y="206"/>
                    <a:pt x="193" y="234"/>
                  </a:cubicBezTo>
                  <a:cubicBezTo>
                    <a:pt x="189" y="238"/>
                    <a:pt x="184" y="240"/>
                    <a:pt x="178" y="240"/>
                  </a:cubicBezTo>
                  <a:cubicBezTo>
                    <a:pt x="159" y="241"/>
                    <a:pt x="144" y="231"/>
                    <a:pt x="130" y="219"/>
                  </a:cubicBezTo>
                  <a:cubicBezTo>
                    <a:pt x="105" y="197"/>
                    <a:pt x="81" y="197"/>
                    <a:pt x="54" y="215"/>
                  </a:cubicBezTo>
                  <a:cubicBezTo>
                    <a:pt x="40" y="224"/>
                    <a:pt x="26" y="234"/>
                    <a:pt x="8" y="232"/>
                  </a:cubicBezTo>
                  <a:cubicBezTo>
                    <a:pt x="5" y="230"/>
                    <a:pt x="2" y="228"/>
                    <a:pt x="0" y="225"/>
                  </a:cubicBezTo>
                  <a:cubicBezTo>
                    <a:pt x="2" y="222"/>
                    <a:pt x="3" y="217"/>
                    <a:pt x="6" y="216"/>
                  </a:cubicBezTo>
                  <a:cubicBezTo>
                    <a:pt x="74" y="195"/>
                    <a:pt x="88" y="145"/>
                    <a:pt x="77" y="81"/>
                  </a:cubicBezTo>
                  <a:cubicBezTo>
                    <a:pt x="74" y="67"/>
                    <a:pt x="78" y="53"/>
                    <a:pt x="97" y="45"/>
                  </a:cubicBezTo>
                  <a:cubicBezTo>
                    <a:pt x="95" y="68"/>
                    <a:pt x="92" y="90"/>
                    <a:pt x="93" y="111"/>
                  </a:cubicBezTo>
                  <a:cubicBezTo>
                    <a:pt x="94" y="137"/>
                    <a:pt x="107" y="147"/>
                    <a:pt x="131" y="129"/>
                  </a:cubicBezTo>
                  <a:cubicBezTo>
                    <a:pt x="162" y="107"/>
                    <a:pt x="196" y="86"/>
                    <a:pt x="192" y="40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215" y="38"/>
                    <a:pt x="226" y="15"/>
                    <a:pt x="247" y="9"/>
                  </a:cubicBezTo>
                  <a:close/>
                </a:path>
              </a:pathLst>
            </a:custGeom>
            <a:solidFill>
              <a:srgbClr val="6A8A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426"/>
            <p:cNvSpPr/>
            <p:nvPr/>
          </p:nvSpPr>
          <p:spPr bwMode="auto">
            <a:xfrm>
              <a:off x="9356725" y="3509963"/>
              <a:ext cx="88900" cy="404813"/>
            </a:xfrm>
            <a:custGeom>
              <a:avLst/>
              <a:gdLst>
                <a:gd name="T0" fmla="*/ 39 w 74"/>
                <a:gd name="T1" fmla="*/ 313 h 335"/>
                <a:gd name="T2" fmla="*/ 38 w 74"/>
                <a:gd name="T3" fmla="*/ 335 h 335"/>
                <a:gd name="T4" fmla="*/ 9 w 74"/>
                <a:gd name="T5" fmla="*/ 304 h 335"/>
                <a:gd name="T6" fmla="*/ 0 w 74"/>
                <a:gd name="T7" fmla="*/ 267 h 335"/>
                <a:gd name="T8" fmla="*/ 27 w 74"/>
                <a:gd name="T9" fmla="*/ 86 h 335"/>
                <a:gd name="T10" fmla="*/ 18 w 74"/>
                <a:gd name="T11" fmla="*/ 48 h 335"/>
                <a:gd name="T12" fmla="*/ 52 w 74"/>
                <a:gd name="T13" fmla="*/ 0 h 335"/>
                <a:gd name="T14" fmla="*/ 65 w 74"/>
                <a:gd name="T15" fmla="*/ 47 h 335"/>
                <a:gd name="T16" fmla="*/ 51 w 74"/>
                <a:gd name="T17" fmla="*/ 110 h 335"/>
                <a:gd name="T18" fmla="*/ 42 w 74"/>
                <a:gd name="T19" fmla="*/ 283 h 335"/>
                <a:gd name="T20" fmla="*/ 39 w 74"/>
                <a:gd name="T21" fmla="*/ 313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335">
                  <a:moveTo>
                    <a:pt x="39" y="313"/>
                  </a:moveTo>
                  <a:cubicBezTo>
                    <a:pt x="39" y="320"/>
                    <a:pt x="39" y="327"/>
                    <a:pt x="38" y="335"/>
                  </a:cubicBezTo>
                  <a:cubicBezTo>
                    <a:pt x="24" y="329"/>
                    <a:pt x="19" y="314"/>
                    <a:pt x="9" y="304"/>
                  </a:cubicBezTo>
                  <a:cubicBezTo>
                    <a:pt x="6" y="292"/>
                    <a:pt x="3" y="279"/>
                    <a:pt x="0" y="267"/>
                  </a:cubicBezTo>
                  <a:cubicBezTo>
                    <a:pt x="9" y="206"/>
                    <a:pt x="16" y="145"/>
                    <a:pt x="27" y="86"/>
                  </a:cubicBezTo>
                  <a:cubicBezTo>
                    <a:pt x="31" y="69"/>
                    <a:pt x="26" y="60"/>
                    <a:pt x="18" y="48"/>
                  </a:cubicBezTo>
                  <a:cubicBezTo>
                    <a:pt x="30" y="33"/>
                    <a:pt x="20" y="2"/>
                    <a:pt x="52" y="0"/>
                  </a:cubicBezTo>
                  <a:cubicBezTo>
                    <a:pt x="74" y="10"/>
                    <a:pt x="65" y="30"/>
                    <a:pt x="65" y="47"/>
                  </a:cubicBezTo>
                  <a:cubicBezTo>
                    <a:pt x="65" y="69"/>
                    <a:pt x="56" y="89"/>
                    <a:pt x="51" y="110"/>
                  </a:cubicBezTo>
                  <a:cubicBezTo>
                    <a:pt x="32" y="167"/>
                    <a:pt x="37" y="225"/>
                    <a:pt x="42" y="283"/>
                  </a:cubicBezTo>
                  <a:cubicBezTo>
                    <a:pt x="43" y="293"/>
                    <a:pt x="34" y="303"/>
                    <a:pt x="39" y="313"/>
                  </a:cubicBezTo>
                  <a:close/>
                </a:path>
              </a:pathLst>
            </a:custGeom>
            <a:solidFill>
              <a:srgbClr val="4C3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427"/>
            <p:cNvSpPr/>
            <p:nvPr/>
          </p:nvSpPr>
          <p:spPr bwMode="auto">
            <a:xfrm>
              <a:off x="9169400" y="4494213"/>
              <a:ext cx="500063" cy="333375"/>
            </a:xfrm>
            <a:custGeom>
              <a:avLst/>
              <a:gdLst>
                <a:gd name="T0" fmla="*/ 294 w 414"/>
                <a:gd name="T1" fmla="*/ 260 h 276"/>
                <a:gd name="T2" fmla="*/ 272 w 414"/>
                <a:gd name="T3" fmla="*/ 243 h 276"/>
                <a:gd name="T4" fmla="*/ 202 w 414"/>
                <a:gd name="T5" fmla="*/ 202 h 276"/>
                <a:gd name="T6" fmla="*/ 195 w 414"/>
                <a:gd name="T7" fmla="*/ 204 h 276"/>
                <a:gd name="T8" fmla="*/ 160 w 414"/>
                <a:gd name="T9" fmla="*/ 212 h 276"/>
                <a:gd name="T10" fmla="*/ 202 w 414"/>
                <a:gd name="T11" fmla="*/ 228 h 276"/>
                <a:gd name="T12" fmla="*/ 232 w 414"/>
                <a:gd name="T13" fmla="*/ 222 h 276"/>
                <a:gd name="T14" fmla="*/ 252 w 414"/>
                <a:gd name="T15" fmla="*/ 229 h 276"/>
                <a:gd name="T16" fmla="*/ 249 w 414"/>
                <a:gd name="T17" fmla="*/ 255 h 276"/>
                <a:gd name="T18" fmla="*/ 229 w 414"/>
                <a:gd name="T19" fmla="*/ 257 h 276"/>
                <a:gd name="T20" fmla="*/ 73 w 414"/>
                <a:gd name="T21" fmla="*/ 222 h 276"/>
                <a:gd name="T22" fmla="*/ 0 w 414"/>
                <a:gd name="T23" fmla="*/ 190 h 276"/>
                <a:gd name="T24" fmla="*/ 32 w 414"/>
                <a:gd name="T25" fmla="*/ 13 h 276"/>
                <a:gd name="T26" fmla="*/ 82 w 414"/>
                <a:gd name="T27" fmla="*/ 13 h 276"/>
                <a:gd name="T28" fmla="*/ 94 w 414"/>
                <a:gd name="T29" fmla="*/ 17 h 276"/>
                <a:gd name="T30" fmla="*/ 259 w 414"/>
                <a:gd name="T31" fmla="*/ 50 h 276"/>
                <a:gd name="T32" fmla="*/ 367 w 414"/>
                <a:gd name="T33" fmla="*/ 83 h 276"/>
                <a:gd name="T34" fmla="*/ 393 w 414"/>
                <a:gd name="T35" fmla="*/ 119 h 276"/>
                <a:gd name="T36" fmla="*/ 397 w 414"/>
                <a:gd name="T37" fmla="*/ 155 h 276"/>
                <a:gd name="T38" fmla="*/ 377 w 414"/>
                <a:gd name="T39" fmla="*/ 169 h 276"/>
                <a:gd name="T40" fmla="*/ 385 w 414"/>
                <a:gd name="T41" fmla="*/ 180 h 276"/>
                <a:gd name="T42" fmla="*/ 413 w 414"/>
                <a:gd name="T43" fmla="*/ 200 h 276"/>
                <a:gd name="T44" fmla="*/ 388 w 414"/>
                <a:gd name="T45" fmla="*/ 234 h 276"/>
                <a:gd name="T46" fmla="*/ 317 w 414"/>
                <a:gd name="T47" fmla="*/ 261 h 276"/>
                <a:gd name="T48" fmla="*/ 294 w 414"/>
                <a:gd name="T49" fmla="*/ 26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4" h="276">
                  <a:moveTo>
                    <a:pt x="294" y="260"/>
                  </a:moveTo>
                  <a:cubicBezTo>
                    <a:pt x="283" y="259"/>
                    <a:pt x="272" y="255"/>
                    <a:pt x="272" y="243"/>
                  </a:cubicBezTo>
                  <a:cubicBezTo>
                    <a:pt x="272" y="188"/>
                    <a:pt x="231" y="205"/>
                    <a:pt x="202" y="202"/>
                  </a:cubicBezTo>
                  <a:cubicBezTo>
                    <a:pt x="200" y="202"/>
                    <a:pt x="197" y="204"/>
                    <a:pt x="195" y="204"/>
                  </a:cubicBezTo>
                  <a:cubicBezTo>
                    <a:pt x="183" y="209"/>
                    <a:pt x="160" y="190"/>
                    <a:pt x="160" y="212"/>
                  </a:cubicBezTo>
                  <a:cubicBezTo>
                    <a:pt x="160" y="227"/>
                    <a:pt x="187" y="225"/>
                    <a:pt x="202" y="228"/>
                  </a:cubicBezTo>
                  <a:cubicBezTo>
                    <a:pt x="212" y="229"/>
                    <a:pt x="222" y="223"/>
                    <a:pt x="232" y="222"/>
                  </a:cubicBezTo>
                  <a:cubicBezTo>
                    <a:pt x="239" y="221"/>
                    <a:pt x="250" y="219"/>
                    <a:pt x="252" y="229"/>
                  </a:cubicBezTo>
                  <a:cubicBezTo>
                    <a:pt x="253" y="237"/>
                    <a:pt x="253" y="247"/>
                    <a:pt x="249" y="255"/>
                  </a:cubicBezTo>
                  <a:cubicBezTo>
                    <a:pt x="246" y="263"/>
                    <a:pt x="236" y="260"/>
                    <a:pt x="229" y="257"/>
                  </a:cubicBezTo>
                  <a:cubicBezTo>
                    <a:pt x="179" y="237"/>
                    <a:pt x="126" y="230"/>
                    <a:pt x="73" y="222"/>
                  </a:cubicBezTo>
                  <a:cubicBezTo>
                    <a:pt x="45" y="218"/>
                    <a:pt x="24" y="201"/>
                    <a:pt x="0" y="190"/>
                  </a:cubicBezTo>
                  <a:cubicBezTo>
                    <a:pt x="13" y="132"/>
                    <a:pt x="10" y="70"/>
                    <a:pt x="32" y="13"/>
                  </a:cubicBezTo>
                  <a:cubicBezTo>
                    <a:pt x="49" y="0"/>
                    <a:pt x="66" y="12"/>
                    <a:pt x="82" y="13"/>
                  </a:cubicBezTo>
                  <a:cubicBezTo>
                    <a:pt x="86" y="14"/>
                    <a:pt x="90" y="15"/>
                    <a:pt x="94" y="17"/>
                  </a:cubicBezTo>
                  <a:cubicBezTo>
                    <a:pt x="148" y="34"/>
                    <a:pt x="203" y="42"/>
                    <a:pt x="259" y="50"/>
                  </a:cubicBezTo>
                  <a:cubicBezTo>
                    <a:pt x="296" y="55"/>
                    <a:pt x="332" y="68"/>
                    <a:pt x="367" y="83"/>
                  </a:cubicBezTo>
                  <a:cubicBezTo>
                    <a:pt x="377" y="94"/>
                    <a:pt x="375" y="111"/>
                    <a:pt x="393" y="119"/>
                  </a:cubicBezTo>
                  <a:cubicBezTo>
                    <a:pt x="406" y="126"/>
                    <a:pt x="410" y="141"/>
                    <a:pt x="397" y="155"/>
                  </a:cubicBezTo>
                  <a:cubicBezTo>
                    <a:pt x="390" y="160"/>
                    <a:pt x="382" y="161"/>
                    <a:pt x="377" y="169"/>
                  </a:cubicBezTo>
                  <a:cubicBezTo>
                    <a:pt x="375" y="175"/>
                    <a:pt x="380" y="178"/>
                    <a:pt x="385" y="180"/>
                  </a:cubicBezTo>
                  <a:cubicBezTo>
                    <a:pt x="396" y="184"/>
                    <a:pt x="412" y="182"/>
                    <a:pt x="413" y="200"/>
                  </a:cubicBezTo>
                  <a:cubicBezTo>
                    <a:pt x="414" y="217"/>
                    <a:pt x="402" y="229"/>
                    <a:pt x="388" y="234"/>
                  </a:cubicBezTo>
                  <a:cubicBezTo>
                    <a:pt x="364" y="243"/>
                    <a:pt x="349" y="276"/>
                    <a:pt x="317" y="261"/>
                  </a:cubicBezTo>
                  <a:cubicBezTo>
                    <a:pt x="309" y="261"/>
                    <a:pt x="302" y="261"/>
                    <a:pt x="294" y="260"/>
                  </a:cubicBezTo>
                  <a:close/>
                </a:path>
              </a:pathLst>
            </a:custGeom>
            <a:solidFill>
              <a:srgbClr val="96C4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428"/>
            <p:cNvSpPr/>
            <p:nvPr/>
          </p:nvSpPr>
          <p:spPr bwMode="auto">
            <a:xfrm>
              <a:off x="9236075" y="4262438"/>
              <a:ext cx="561975" cy="301625"/>
            </a:xfrm>
            <a:custGeom>
              <a:avLst/>
              <a:gdLst>
                <a:gd name="T0" fmla="*/ 16 w 465"/>
                <a:gd name="T1" fmla="*/ 122 h 250"/>
                <a:gd name="T2" fmla="*/ 77 w 465"/>
                <a:gd name="T3" fmla="*/ 75 h 250"/>
                <a:gd name="T4" fmla="*/ 92 w 465"/>
                <a:gd name="T5" fmla="*/ 63 h 250"/>
                <a:gd name="T6" fmla="*/ 106 w 465"/>
                <a:gd name="T7" fmla="*/ 59 h 250"/>
                <a:gd name="T8" fmla="*/ 116 w 465"/>
                <a:gd name="T9" fmla="*/ 57 h 250"/>
                <a:gd name="T10" fmla="*/ 150 w 465"/>
                <a:gd name="T11" fmla="*/ 31 h 250"/>
                <a:gd name="T12" fmla="*/ 171 w 465"/>
                <a:gd name="T13" fmla="*/ 34 h 250"/>
                <a:gd name="T14" fmla="*/ 178 w 465"/>
                <a:gd name="T15" fmla="*/ 47 h 250"/>
                <a:gd name="T16" fmla="*/ 185 w 465"/>
                <a:gd name="T17" fmla="*/ 26 h 250"/>
                <a:gd name="T18" fmla="*/ 282 w 465"/>
                <a:gd name="T19" fmla="*/ 9 h 250"/>
                <a:gd name="T20" fmla="*/ 412 w 465"/>
                <a:gd name="T21" fmla="*/ 6 h 250"/>
                <a:gd name="T22" fmla="*/ 465 w 465"/>
                <a:gd name="T23" fmla="*/ 89 h 250"/>
                <a:gd name="T24" fmla="*/ 409 w 465"/>
                <a:gd name="T25" fmla="*/ 111 h 250"/>
                <a:gd name="T26" fmla="*/ 287 w 465"/>
                <a:gd name="T27" fmla="*/ 193 h 250"/>
                <a:gd name="T28" fmla="*/ 279 w 465"/>
                <a:gd name="T29" fmla="*/ 200 h 250"/>
                <a:gd name="T30" fmla="*/ 309 w 465"/>
                <a:gd name="T31" fmla="*/ 215 h 250"/>
                <a:gd name="T32" fmla="*/ 295 w 465"/>
                <a:gd name="T33" fmla="*/ 243 h 250"/>
                <a:gd name="T34" fmla="*/ 178 w 465"/>
                <a:gd name="T35" fmla="*/ 232 h 250"/>
                <a:gd name="T36" fmla="*/ 43 w 465"/>
                <a:gd name="T37" fmla="*/ 204 h 250"/>
                <a:gd name="T38" fmla="*/ 15 w 465"/>
                <a:gd name="T39" fmla="*/ 144 h 250"/>
                <a:gd name="T40" fmla="*/ 16 w 465"/>
                <a:gd name="T41" fmla="*/ 129 h 250"/>
                <a:gd name="T42" fmla="*/ 16 w 465"/>
                <a:gd name="T43" fmla="*/ 12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5" h="250">
                  <a:moveTo>
                    <a:pt x="16" y="122"/>
                  </a:moveTo>
                  <a:cubicBezTo>
                    <a:pt x="43" y="114"/>
                    <a:pt x="55" y="88"/>
                    <a:pt x="77" y="75"/>
                  </a:cubicBezTo>
                  <a:cubicBezTo>
                    <a:pt x="80" y="69"/>
                    <a:pt x="86" y="65"/>
                    <a:pt x="92" y="63"/>
                  </a:cubicBezTo>
                  <a:cubicBezTo>
                    <a:pt x="96" y="61"/>
                    <a:pt x="101" y="60"/>
                    <a:pt x="106" y="59"/>
                  </a:cubicBezTo>
                  <a:cubicBezTo>
                    <a:pt x="109" y="58"/>
                    <a:pt x="112" y="58"/>
                    <a:pt x="116" y="57"/>
                  </a:cubicBezTo>
                  <a:cubicBezTo>
                    <a:pt x="132" y="54"/>
                    <a:pt x="135" y="35"/>
                    <a:pt x="150" y="31"/>
                  </a:cubicBezTo>
                  <a:cubicBezTo>
                    <a:pt x="157" y="29"/>
                    <a:pt x="164" y="30"/>
                    <a:pt x="171" y="34"/>
                  </a:cubicBezTo>
                  <a:cubicBezTo>
                    <a:pt x="175" y="37"/>
                    <a:pt x="174" y="44"/>
                    <a:pt x="178" y="47"/>
                  </a:cubicBezTo>
                  <a:cubicBezTo>
                    <a:pt x="178" y="39"/>
                    <a:pt x="179" y="32"/>
                    <a:pt x="185" y="26"/>
                  </a:cubicBezTo>
                  <a:cubicBezTo>
                    <a:pt x="196" y="20"/>
                    <a:pt x="269" y="8"/>
                    <a:pt x="282" y="9"/>
                  </a:cubicBezTo>
                  <a:cubicBezTo>
                    <a:pt x="325" y="17"/>
                    <a:pt x="368" y="0"/>
                    <a:pt x="412" y="6"/>
                  </a:cubicBezTo>
                  <a:cubicBezTo>
                    <a:pt x="433" y="32"/>
                    <a:pt x="451" y="59"/>
                    <a:pt x="465" y="89"/>
                  </a:cubicBezTo>
                  <a:cubicBezTo>
                    <a:pt x="451" y="107"/>
                    <a:pt x="428" y="106"/>
                    <a:pt x="409" y="111"/>
                  </a:cubicBezTo>
                  <a:cubicBezTo>
                    <a:pt x="358" y="125"/>
                    <a:pt x="321" y="156"/>
                    <a:pt x="287" y="193"/>
                  </a:cubicBezTo>
                  <a:cubicBezTo>
                    <a:pt x="284" y="197"/>
                    <a:pt x="280" y="201"/>
                    <a:pt x="279" y="200"/>
                  </a:cubicBezTo>
                  <a:cubicBezTo>
                    <a:pt x="287" y="200"/>
                    <a:pt x="304" y="197"/>
                    <a:pt x="309" y="215"/>
                  </a:cubicBezTo>
                  <a:cubicBezTo>
                    <a:pt x="313" y="227"/>
                    <a:pt x="307" y="237"/>
                    <a:pt x="295" y="243"/>
                  </a:cubicBezTo>
                  <a:cubicBezTo>
                    <a:pt x="255" y="250"/>
                    <a:pt x="217" y="237"/>
                    <a:pt x="178" y="232"/>
                  </a:cubicBezTo>
                  <a:cubicBezTo>
                    <a:pt x="133" y="225"/>
                    <a:pt x="87" y="220"/>
                    <a:pt x="43" y="204"/>
                  </a:cubicBezTo>
                  <a:cubicBezTo>
                    <a:pt x="1" y="190"/>
                    <a:pt x="0" y="187"/>
                    <a:pt x="15" y="144"/>
                  </a:cubicBezTo>
                  <a:cubicBezTo>
                    <a:pt x="16" y="140"/>
                    <a:pt x="17" y="135"/>
                    <a:pt x="16" y="129"/>
                  </a:cubicBezTo>
                  <a:cubicBezTo>
                    <a:pt x="16" y="127"/>
                    <a:pt x="16" y="124"/>
                    <a:pt x="16" y="122"/>
                  </a:cubicBezTo>
                  <a:close/>
                </a:path>
              </a:pathLst>
            </a:custGeom>
            <a:solidFill>
              <a:srgbClr val="E5BA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29"/>
            <p:cNvSpPr/>
            <p:nvPr/>
          </p:nvSpPr>
          <p:spPr bwMode="auto">
            <a:xfrm>
              <a:off x="9215438" y="4418013"/>
              <a:ext cx="1446213" cy="203200"/>
            </a:xfrm>
            <a:custGeom>
              <a:avLst/>
              <a:gdLst>
                <a:gd name="T0" fmla="*/ 33 w 1198"/>
                <a:gd name="T1" fmla="*/ 0 h 169"/>
                <a:gd name="T2" fmla="*/ 39 w 1198"/>
                <a:gd name="T3" fmla="*/ 10 h 169"/>
                <a:gd name="T4" fmla="*/ 81 w 1198"/>
                <a:gd name="T5" fmla="*/ 71 h 169"/>
                <a:gd name="T6" fmla="*/ 317 w 1198"/>
                <a:gd name="T7" fmla="*/ 108 h 169"/>
                <a:gd name="T8" fmla="*/ 369 w 1198"/>
                <a:gd name="T9" fmla="*/ 105 h 169"/>
                <a:gd name="T10" fmla="*/ 512 w 1198"/>
                <a:gd name="T11" fmla="*/ 120 h 169"/>
                <a:gd name="T12" fmla="*/ 818 w 1198"/>
                <a:gd name="T13" fmla="*/ 114 h 169"/>
                <a:gd name="T14" fmla="*/ 927 w 1198"/>
                <a:gd name="T15" fmla="*/ 123 h 169"/>
                <a:gd name="T16" fmla="*/ 1149 w 1198"/>
                <a:gd name="T17" fmla="*/ 76 h 169"/>
                <a:gd name="T18" fmla="*/ 1160 w 1198"/>
                <a:gd name="T19" fmla="*/ 53 h 169"/>
                <a:gd name="T20" fmla="*/ 1191 w 1198"/>
                <a:gd name="T21" fmla="*/ 55 h 169"/>
                <a:gd name="T22" fmla="*/ 1198 w 1198"/>
                <a:gd name="T23" fmla="*/ 54 h 169"/>
                <a:gd name="T24" fmla="*/ 1189 w 1198"/>
                <a:gd name="T25" fmla="*/ 100 h 169"/>
                <a:gd name="T26" fmla="*/ 1160 w 1198"/>
                <a:gd name="T27" fmla="*/ 112 h 169"/>
                <a:gd name="T28" fmla="*/ 998 w 1198"/>
                <a:gd name="T29" fmla="*/ 141 h 169"/>
                <a:gd name="T30" fmla="*/ 734 w 1198"/>
                <a:gd name="T31" fmla="*/ 161 h 169"/>
                <a:gd name="T32" fmla="*/ 302 w 1198"/>
                <a:gd name="T33" fmla="*/ 133 h 169"/>
                <a:gd name="T34" fmla="*/ 47 w 1198"/>
                <a:gd name="T35" fmla="*/ 85 h 169"/>
                <a:gd name="T36" fmla="*/ 48 w 1198"/>
                <a:gd name="T37" fmla="*/ 85 h 169"/>
                <a:gd name="T38" fmla="*/ 9 w 1198"/>
                <a:gd name="T39" fmla="*/ 46 h 169"/>
                <a:gd name="T40" fmla="*/ 33 w 1198"/>
                <a:gd name="T4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8" h="169">
                  <a:moveTo>
                    <a:pt x="33" y="0"/>
                  </a:moveTo>
                  <a:cubicBezTo>
                    <a:pt x="35" y="4"/>
                    <a:pt x="40" y="8"/>
                    <a:pt x="39" y="10"/>
                  </a:cubicBezTo>
                  <a:cubicBezTo>
                    <a:pt x="12" y="58"/>
                    <a:pt x="49" y="64"/>
                    <a:pt x="81" y="71"/>
                  </a:cubicBezTo>
                  <a:cubicBezTo>
                    <a:pt x="159" y="88"/>
                    <a:pt x="238" y="102"/>
                    <a:pt x="317" y="108"/>
                  </a:cubicBezTo>
                  <a:cubicBezTo>
                    <a:pt x="334" y="95"/>
                    <a:pt x="352" y="103"/>
                    <a:pt x="369" y="105"/>
                  </a:cubicBezTo>
                  <a:cubicBezTo>
                    <a:pt x="416" y="111"/>
                    <a:pt x="464" y="120"/>
                    <a:pt x="512" y="120"/>
                  </a:cubicBezTo>
                  <a:cubicBezTo>
                    <a:pt x="614" y="125"/>
                    <a:pt x="716" y="130"/>
                    <a:pt x="818" y="114"/>
                  </a:cubicBezTo>
                  <a:cubicBezTo>
                    <a:pt x="854" y="109"/>
                    <a:pt x="892" y="103"/>
                    <a:pt x="927" y="123"/>
                  </a:cubicBezTo>
                  <a:cubicBezTo>
                    <a:pt x="1005" y="125"/>
                    <a:pt x="1077" y="101"/>
                    <a:pt x="1149" y="76"/>
                  </a:cubicBezTo>
                  <a:cubicBezTo>
                    <a:pt x="1160" y="72"/>
                    <a:pt x="1158" y="62"/>
                    <a:pt x="1160" y="53"/>
                  </a:cubicBezTo>
                  <a:cubicBezTo>
                    <a:pt x="1169" y="66"/>
                    <a:pt x="1179" y="75"/>
                    <a:pt x="1191" y="55"/>
                  </a:cubicBezTo>
                  <a:cubicBezTo>
                    <a:pt x="1193" y="54"/>
                    <a:pt x="1195" y="54"/>
                    <a:pt x="1198" y="54"/>
                  </a:cubicBezTo>
                  <a:cubicBezTo>
                    <a:pt x="1195" y="69"/>
                    <a:pt x="1192" y="85"/>
                    <a:pt x="1189" y="100"/>
                  </a:cubicBezTo>
                  <a:cubicBezTo>
                    <a:pt x="1181" y="109"/>
                    <a:pt x="1172" y="114"/>
                    <a:pt x="1160" y="112"/>
                  </a:cubicBezTo>
                  <a:cubicBezTo>
                    <a:pt x="1105" y="114"/>
                    <a:pt x="1053" y="135"/>
                    <a:pt x="998" y="141"/>
                  </a:cubicBezTo>
                  <a:cubicBezTo>
                    <a:pt x="910" y="151"/>
                    <a:pt x="822" y="155"/>
                    <a:pt x="734" y="161"/>
                  </a:cubicBezTo>
                  <a:cubicBezTo>
                    <a:pt x="589" y="169"/>
                    <a:pt x="444" y="157"/>
                    <a:pt x="302" y="133"/>
                  </a:cubicBezTo>
                  <a:cubicBezTo>
                    <a:pt x="217" y="120"/>
                    <a:pt x="130" y="111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33" y="74"/>
                    <a:pt x="0" y="80"/>
                    <a:pt x="9" y="46"/>
                  </a:cubicBezTo>
                  <a:cubicBezTo>
                    <a:pt x="17" y="31"/>
                    <a:pt x="25" y="16"/>
                    <a:pt x="33" y="0"/>
                  </a:cubicBezTo>
                  <a:close/>
                </a:path>
              </a:pathLst>
            </a:custGeom>
            <a:solidFill>
              <a:srgbClr val="BCB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30"/>
            <p:cNvSpPr/>
            <p:nvPr/>
          </p:nvSpPr>
          <p:spPr bwMode="auto">
            <a:xfrm>
              <a:off x="9209088" y="4473575"/>
              <a:ext cx="65088" cy="46038"/>
            </a:xfrm>
            <a:custGeom>
              <a:avLst/>
              <a:gdLst>
                <a:gd name="T0" fmla="*/ 15 w 54"/>
                <a:gd name="T1" fmla="*/ 0 h 39"/>
                <a:gd name="T2" fmla="*/ 54 w 54"/>
                <a:gd name="T3" fmla="*/ 39 h 39"/>
                <a:gd name="T4" fmla="*/ 0 w 54"/>
                <a:gd name="T5" fmla="*/ 31 h 39"/>
                <a:gd name="T6" fmla="*/ 15 w 54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39">
                  <a:moveTo>
                    <a:pt x="15" y="0"/>
                  </a:moveTo>
                  <a:cubicBezTo>
                    <a:pt x="15" y="26"/>
                    <a:pt x="43" y="23"/>
                    <a:pt x="54" y="39"/>
                  </a:cubicBezTo>
                  <a:cubicBezTo>
                    <a:pt x="36" y="36"/>
                    <a:pt x="18" y="34"/>
                    <a:pt x="0" y="31"/>
                  </a:cubicBezTo>
                  <a:cubicBezTo>
                    <a:pt x="5" y="21"/>
                    <a:pt x="10" y="10"/>
                    <a:pt x="15" y="0"/>
                  </a:cubicBezTo>
                  <a:close/>
                </a:path>
              </a:pathLst>
            </a:custGeom>
            <a:solidFill>
              <a:srgbClr val="DEE5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31"/>
            <p:cNvSpPr/>
            <p:nvPr/>
          </p:nvSpPr>
          <p:spPr bwMode="auto">
            <a:xfrm>
              <a:off x="9272588" y="4191000"/>
              <a:ext cx="330200" cy="206375"/>
            </a:xfrm>
            <a:custGeom>
              <a:avLst/>
              <a:gdLst>
                <a:gd name="T0" fmla="*/ 30 w 274"/>
                <a:gd name="T1" fmla="*/ 140 h 170"/>
                <a:gd name="T2" fmla="*/ 0 w 274"/>
                <a:gd name="T3" fmla="*/ 48 h 170"/>
                <a:gd name="T4" fmla="*/ 98 w 274"/>
                <a:gd name="T5" fmla="*/ 12 h 170"/>
                <a:gd name="T6" fmla="*/ 155 w 274"/>
                <a:gd name="T7" fmla="*/ 16 h 170"/>
                <a:gd name="T8" fmla="*/ 228 w 274"/>
                <a:gd name="T9" fmla="*/ 49 h 170"/>
                <a:gd name="T10" fmla="*/ 239 w 274"/>
                <a:gd name="T11" fmla="*/ 81 h 170"/>
                <a:gd name="T12" fmla="*/ 30 w 274"/>
                <a:gd name="T13" fmla="*/ 14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170">
                  <a:moveTo>
                    <a:pt x="30" y="140"/>
                  </a:moveTo>
                  <a:cubicBezTo>
                    <a:pt x="1" y="119"/>
                    <a:pt x="14" y="66"/>
                    <a:pt x="0" y="48"/>
                  </a:cubicBezTo>
                  <a:cubicBezTo>
                    <a:pt x="20" y="36"/>
                    <a:pt x="78" y="22"/>
                    <a:pt x="98" y="12"/>
                  </a:cubicBezTo>
                  <a:cubicBezTo>
                    <a:pt x="117" y="2"/>
                    <a:pt x="135" y="0"/>
                    <a:pt x="155" y="16"/>
                  </a:cubicBezTo>
                  <a:cubicBezTo>
                    <a:pt x="171" y="30"/>
                    <a:pt x="204" y="48"/>
                    <a:pt x="228" y="49"/>
                  </a:cubicBezTo>
                  <a:cubicBezTo>
                    <a:pt x="229" y="69"/>
                    <a:pt x="274" y="79"/>
                    <a:pt x="239" y="81"/>
                  </a:cubicBezTo>
                  <a:cubicBezTo>
                    <a:pt x="137" y="87"/>
                    <a:pt x="21" y="170"/>
                    <a:pt x="30" y="140"/>
                  </a:cubicBezTo>
                  <a:close/>
                </a:path>
              </a:pathLst>
            </a:custGeom>
            <a:solidFill>
              <a:srgbClr val="7EAA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2"/>
            <p:cNvSpPr/>
            <p:nvPr/>
          </p:nvSpPr>
          <p:spPr bwMode="auto">
            <a:xfrm>
              <a:off x="9398000" y="5359400"/>
              <a:ext cx="881063" cy="528638"/>
            </a:xfrm>
            <a:custGeom>
              <a:avLst/>
              <a:gdLst>
                <a:gd name="T0" fmla="*/ 219 w 730"/>
                <a:gd name="T1" fmla="*/ 403 h 439"/>
                <a:gd name="T2" fmla="*/ 246 w 730"/>
                <a:gd name="T3" fmla="*/ 431 h 439"/>
                <a:gd name="T4" fmla="*/ 167 w 730"/>
                <a:gd name="T5" fmla="*/ 431 h 439"/>
                <a:gd name="T6" fmla="*/ 113 w 730"/>
                <a:gd name="T7" fmla="*/ 439 h 439"/>
                <a:gd name="T8" fmla="*/ 24 w 730"/>
                <a:gd name="T9" fmla="*/ 404 h 439"/>
                <a:gd name="T10" fmla="*/ 20 w 730"/>
                <a:gd name="T11" fmla="*/ 385 h 439"/>
                <a:gd name="T12" fmla="*/ 13 w 730"/>
                <a:gd name="T13" fmla="*/ 95 h 439"/>
                <a:gd name="T14" fmla="*/ 5 w 730"/>
                <a:gd name="T15" fmla="*/ 0 h 439"/>
                <a:gd name="T16" fmla="*/ 210 w 730"/>
                <a:gd name="T17" fmla="*/ 38 h 439"/>
                <a:gd name="T18" fmla="*/ 643 w 730"/>
                <a:gd name="T19" fmla="*/ 42 h 439"/>
                <a:gd name="T20" fmla="*/ 711 w 730"/>
                <a:gd name="T21" fmla="*/ 45 h 439"/>
                <a:gd name="T22" fmla="*/ 730 w 730"/>
                <a:gd name="T23" fmla="*/ 63 h 439"/>
                <a:gd name="T24" fmla="*/ 661 w 730"/>
                <a:gd name="T25" fmla="*/ 79 h 439"/>
                <a:gd name="T26" fmla="*/ 529 w 730"/>
                <a:gd name="T27" fmla="*/ 100 h 439"/>
                <a:gd name="T28" fmla="*/ 480 w 730"/>
                <a:gd name="T29" fmla="*/ 109 h 439"/>
                <a:gd name="T30" fmla="*/ 444 w 730"/>
                <a:gd name="T31" fmla="*/ 111 h 439"/>
                <a:gd name="T32" fmla="*/ 395 w 730"/>
                <a:gd name="T33" fmla="*/ 134 h 439"/>
                <a:gd name="T34" fmla="*/ 370 w 730"/>
                <a:gd name="T35" fmla="*/ 141 h 439"/>
                <a:gd name="T36" fmla="*/ 299 w 730"/>
                <a:gd name="T37" fmla="*/ 133 h 439"/>
                <a:gd name="T38" fmla="*/ 222 w 730"/>
                <a:gd name="T39" fmla="*/ 180 h 439"/>
                <a:gd name="T40" fmla="*/ 170 w 730"/>
                <a:gd name="T41" fmla="*/ 216 h 439"/>
                <a:gd name="T42" fmla="*/ 149 w 730"/>
                <a:gd name="T43" fmla="*/ 228 h 439"/>
                <a:gd name="T44" fmla="*/ 167 w 730"/>
                <a:gd name="T45" fmla="*/ 240 h 439"/>
                <a:gd name="T46" fmla="*/ 204 w 730"/>
                <a:gd name="T47" fmla="*/ 243 h 439"/>
                <a:gd name="T48" fmla="*/ 242 w 730"/>
                <a:gd name="T49" fmla="*/ 253 h 439"/>
                <a:gd name="T50" fmla="*/ 175 w 730"/>
                <a:gd name="T51" fmla="*/ 307 h 439"/>
                <a:gd name="T52" fmla="*/ 166 w 730"/>
                <a:gd name="T53" fmla="*/ 341 h 439"/>
                <a:gd name="T54" fmla="*/ 219 w 730"/>
                <a:gd name="T55" fmla="*/ 403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30" h="439">
                  <a:moveTo>
                    <a:pt x="219" y="403"/>
                  </a:moveTo>
                  <a:cubicBezTo>
                    <a:pt x="225" y="414"/>
                    <a:pt x="242" y="414"/>
                    <a:pt x="246" y="431"/>
                  </a:cubicBezTo>
                  <a:cubicBezTo>
                    <a:pt x="219" y="431"/>
                    <a:pt x="193" y="431"/>
                    <a:pt x="167" y="431"/>
                  </a:cubicBezTo>
                  <a:cubicBezTo>
                    <a:pt x="147" y="424"/>
                    <a:pt x="132" y="439"/>
                    <a:pt x="113" y="439"/>
                  </a:cubicBezTo>
                  <a:cubicBezTo>
                    <a:pt x="83" y="429"/>
                    <a:pt x="54" y="415"/>
                    <a:pt x="24" y="404"/>
                  </a:cubicBezTo>
                  <a:cubicBezTo>
                    <a:pt x="16" y="401"/>
                    <a:pt x="15" y="393"/>
                    <a:pt x="20" y="385"/>
                  </a:cubicBezTo>
                  <a:cubicBezTo>
                    <a:pt x="21" y="288"/>
                    <a:pt x="20" y="191"/>
                    <a:pt x="13" y="95"/>
                  </a:cubicBezTo>
                  <a:cubicBezTo>
                    <a:pt x="11" y="63"/>
                    <a:pt x="0" y="32"/>
                    <a:pt x="5" y="0"/>
                  </a:cubicBezTo>
                  <a:cubicBezTo>
                    <a:pt x="70" y="33"/>
                    <a:pt x="141" y="31"/>
                    <a:pt x="210" y="38"/>
                  </a:cubicBezTo>
                  <a:cubicBezTo>
                    <a:pt x="354" y="51"/>
                    <a:pt x="499" y="40"/>
                    <a:pt x="643" y="42"/>
                  </a:cubicBezTo>
                  <a:cubicBezTo>
                    <a:pt x="666" y="44"/>
                    <a:pt x="689" y="41"/>
                    <a:pt x="711" y="45"/>
                  </a:cubicBezTo>
                  <a:cubicBezTo>
                    <a:pt x="720" y="48"/>
                    <a:pt x="728" y="52"/>
                    <a:pt x="730" y="63"/>
                  </a:cubicBezTo>
                  <a:cubicBezTo>
                    <a:pt x="707" y="68"/>
                    <a:pt x="676" y="65"/>
                    <a:pt x="661" y="79"/>
                  </a:cubicBezTo>
                  <a:cubicBezTo>
                    <a:pt x="620" y="120"/>
                    <a:pt x="574" y="101"/>
                    <a:pt x="529" y="100"/>
                  </a:cubicBezTo>
                  <a:cubicBezTo>
                    <a:pt x="512" y="99"/>
                    <a:pt x="496" y="100"/>
                    <a:pt x="480" y="109"/>
                  </a:cubicBezTo>
                  <a:cubicBezTo>
                    <a:pt x="469" y="116"/>
                    <a:pt x="457" y="116"/>
                    <a:pt x="444" y="111"/>
                  </a:cubicBezTo>
                  <a:cubicBezTo>
                    <a:pt x="421" y="103"/>
                    <a:pt x="395" y="88"/>
                    <a:pt x="395" y="134"/>
                  </a:cubicBezTo>
                  <a:cubicBezTo>
                    <a:pt x="395" y="146"/>
                    <a:pt x="381" y="142"/>
                    <a:pt x="370" y="141"/>
                  </a:cubicBezTo>
                  <a:cubicBezTo>
                    <a:pt x="346" y="136"/>
                    <a:pt x="322" y="132"/>
                    <a:pt x="299" y="133"/>
                  </a:cubicBezTo>
                  <a:cubicBezTo>
                    <a:pt x="266" y="134"/>
                    <a:pt x="237" y="147"/>
                    <a:pt x="222" y="180"/>
                  </a:cubicBezTo>
                  <a:cubicBezTo>
                    <a:pt x="212" y="203"/>
                    <a:pt x="195" y="215"/>
                    <a:pt x="170" y="216"/>
                  </a:cubicBezTo>
                  <a:cubicBezTo>
                    <a:pt x="161" y="216"/>
                    <a:pt x="149" y="216"/>
                    <a:pt x="149" y="228"/>
                  </a:cubicBezTo>
                  <a:cubicBezTo>
                    <a:pt x="149" y="237"/>
                    <a:pt x="160" y="237"/>
                    <a:pt x="167" y="240"/>
                  </a:cubicBezTo>
                  <a:cubicBezTo>
                    <a:pt x="179" y="244"/>
                    <a:pt x="191" y="249"/>
                    <a:pt x="204" y="243"/>
                  </a:cubicBezTo>
                  <a:cubicBezTo>
                    <a:pt x="217" y="236"/>
                    <a:pt x="229" y="240"/>
                    <a:pt x="242" y="253"/>
                  </a:cubicBezTo>
                  <a:cubicBezTo>
                    <a:pt x="209" y="260"/>
                    <a:pt x="199" y="291"/>
                    <a:pt x="175" y="307"/>
                  </a:cubicBezTo>
                  <a:cubicBezTo>
                    <a:pt x="161" y="315"/>
                    <a:pt x="155" y="322"/>
                    <a:pt x="166" y="341"/>
                  </a:cubicBezTo>
                  <a:cubicBezTo>
                    <a:pt x="180" y="365"/>
                    <a:pt x="205" y="379"/>
                    <a:pt x="219" y="403"/>
                  </a:cubicBezTo>
                  <a:close/>
                </a:path>
              </a:pathLst>
            </a:custGeom>
            <a:solidFill>
              <a:srgbClr val="9D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33"/>
            <p:cNvSpPr/>
            <p:nvPr/>
          </p:nvSpPr>
          <p:spPr bwMode="auto">
            <a:xfrm>
              <a:off x="9388475" y="5310188"/>
              <a:ext cx="968375" cy="119063"/>
            </a:xfrm>
            <a:custGeom>
              <a:avLst/>
              <a:gdLst>
                <a:gd name="T0" fmla="*/ 653 w 802"/>
                <a:gd name="T1" fmla="*/ 93 h 98"/>
                <a:gd name="T2" fmla="*/ 384 w 802"/>
                <a:gd name="T3" fmla="*/ 97 h 98"/>
                <a:gd name="T4" fmla="*/ 43 w 802"/>
                <a:gd name="T5" fmla="*/ 70 h 98"/>
                <a:gd name="T6" fmla="*/ 13 w 802"/>
                <a:gd name="T7" fmla="*/ 40 h 98"/>
                <a:gd name="T8" fmla="*/ 5 w 802"/>
                <a:gd name="T9" fmla="*/ 0 h 98"/>
                <a:gd name="T10" fmla="*/ 153 w 802"/>
                <a:gd name="T11" fmla="*/ 55 h 98"/>
                <a:gd name="T12" fmla="*/ 252 w 802"/>
                <a:gd name="T13" fmla="*/ 63 h 98"/>
                <a:gd name="T14" fmla="*/ 361 w 802"/>
                <a:gd name="T15" fmla="*/ 54 h 98"/>
                <a:gd name="T16" fmla="*/ 558 w 802"/>
                <a:gd name="T17" fmla="*/ 46 h 98"/>
                <a:gd name="T18" fmla="*/ 760 w 802"/>
                <a:gd name="T19" fmla="*/ 40 h 98"/>
                <a:gd name="T20" fmla="*/ 786 w 802"/>
                <a:gd name="T21" fmla="*/ 42 h 98"/>
                <a:gd name="T22" fmla="*/ 780 w 802"/>
                <a:gd name="T23" fmla="*/ 66 h 98"/>
                <a:gd name="T24" fmla="*/ 733 w 802"/>
                <a:gd name="T25" fmla="*/ 86 h 98"/>
                <a:gd name="T26" fmla="*/ 653 w 802"/>
                <a:gd name="T27" fmla="*/ 9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2" h="98">
                  <a:moveTo>
                    <a:pt x="653" y="93"/>
                  </a:moveTo>
                  <a:cubicBezTo>
                    <a:pt x="563" y="96"/>
                    <a:pt x="474" y="97"/>
                    <a:pt x="384" y="97"/>
                  </a:cubicBezTo>
                  <a:cubicBezTo>
                    <a:pt x="271" y="98"/>
                    <a:pt x="157" y="87"/>
                    <a:pt x="43" y="70"/>
                  </a:cubicBezTo>
                  <a:cubicBezTo>
                    <a:pt x="23" y="67"/>
                    <a:pt x="23" y="50"/>
                    <a:pt x="13" y="40"/>
                  </a:cubicBezTo>
                  <a:cubicBezTo>
                    <a:pt x="0" y="29"/>
                    <a:pt x="6" y="14"/>
                    <a:pt x="5" y="0"/>
                  </a:cubicBezTo>
                  <a:cubicBezTo>
                    <a:pt x="48" y="38"/>
                    <a:pt x="97" y="55"/>
                    <a:pt x="153" y="55"/>
                  </a:cubicBezTo>
                  <a:cubicBezTo>
                    <a:pt x="186" y="55"/>
                    <a:pt x="218" y="67"/>
                    <a:pt x="252" y="63"/>
                  </a:cubicBezTo>
                  <a:cubicBezTo>
                    <a:pt x="289" y="72"/>
                    <a:pt x="325" y="61"/>
                    <a:pt x="361" y="54"/>
                  </a:cubicBezTo>
                  <a:cubicBezTo>
                    <a:pt x="426" y="43"/>
                    <a:pt x="493" y="41"/>
                    <a:pt x="558" y="46"/>
                  </a:cubicBezTo>
                  <a:cubicBezTo>
                    <a:pt x="626" y="51"/>
                    <a:pt x="693" y="53"/>
                    <a:pt x="760" y="40"/>
                  </a:cubicBezTo>
                  <a:cubicBezTo>
                    <a:pt x="769" y="39"/>
                    <a:pt x="778" y="38"/>
                    <a:pt x="786" y="42"/>
                  </a:cubicBezTo>
                  <a:cubicBezTo>
                    <a:pt x="802" y="54"/>
                    <a:pt x="789" y="61"/>
                    <a:pt x="780" y="66"/>
                  </a:cubicBezTo>
                  <a:cubicBezTo>
                    <a:pt x="765" y="75"/>
                    <a:pt x="749" y="81"/>
                    <a:pt x="733" y="86"/>
                  </a:cubicBezTo>
                  <a:cubicBezTo>
                    <a:pt x="706" y="92"/>
                    <a:pt x="679" y="85"/>
                    <a:pt x="653" y="93"/>
                  </a:cubicBezTo>
                  <a:close/>
                </a:path>
              </a:pathLst>
            </a:custGeom>
            <a:solidFill>
              <a:srgbClr val="E0E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34"/>
            <p:cNvSpPr/>
            <p:nvPr/>
          </p:nvSpPr>
          <p:spPr bwMode="auto">
            <a:xfrm>
              <a:off x="9391650" y="5822950"/>
              <a:ext cx="314325" cy="215900"/>
            </a:xfrm>
            <a:custGeom>
              <a:avLst/>
              <a:gdLst>
                <a:gd name="T0" fmla="*/ 25 w 260"/>
                <a:gd name="T1" fmla="*/ 0 h 178"/>
                <a:gd name="T2" fmla="*/ 25 w 260"/>
                <a:gd name="T3" fmla="*/ 3 h 178"/>
                <a:gd name="T4" fmla="*/ 117 w 260"/>
                <a:gd name="T5" fmla="*/ 47 h 178"/>
                <a:gd name="T6" fmla="*/ 241 w 260"/>
                <a:gd name="T7" fmla="*/ 115 h 178"/>
                <a:gd name="T8" fmla="*/ 243 w 260"/>
                <a:gd name="T9" fmla="*/ 131 h 178"/>
                <a:gd name="T10" fmla="*/ 141 w 260"/>
                <a:gd name="T11" fmla="*/ 178 h 178"/>
                <a:gd name="T12" fmla="*/ 17 w 260"/>
                <a:gd name="T13" fmla="*/ 155 h 178"/>
                <a:gd name="T14" fmla="*/ 25 w 260"/>
                <a:gd name="T1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" h="178">
                  <a:moveTo>
                    <a:pt x="25" y="0"/>
                  </a:moveTo>
                  <a:cubicBezTo>
                    <a:pt x="25" y="1"/>
                    <a:pt x="25" y="3"/>
                    <a:pt x="25" y="3"/>
                  </a:cubicBezTo>
                  <a:cubicBezTo>
                    <a:pt x="52" y="26"/>
                    <a:pt x="89" y="26"/>
                    <a:pt x="117" y="47"/>
                  </a:cubicBezTo>
                  <a:cubicBezTo>
                    <a:pt x="154" y="76"/>
                    <a:pt x="203" y="86"/>
                    <a:pt x="241" y="115"/>
                  </a:cubicBezTo>
                  <a:cubicBezTo>
                    <a:pt x="247" y="120"/>
                    <a:pt x="260" y="128"/>
                    <a:pt x="243" y="131"/>
                  </a:cubicBezTo>
                  <a:cubicBezTo>
                    <a:pt x="205" y="139"/>
                    <a:pt x="175" y="163"/>
                    <a:pt x="141" y="178"/>
                  </a:cubicBezTo>
                  <a:cubicBezTo>
                    <a:pt x="101" y="164"/>
                    <a:pt x="59" y="160"/>
                    <a:pt x="17" y="155"/>
                  </a:cubicBezTo>
                  <a:cubicBezTo>
                    <a:pt x="0" y="102"/>
                    <a:pt x="18" y="51"/>
                    <a:pt x="25" y="0"/>
                  </a:cubicBezTo>
                  <a:close/>
                </a:path>
              </a:pathLst>
            </a:custGeom>
            <a:solidFill>
              <a:srgbClr val="B6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35"/>
            <p:cNvSpPr/>
            <p:nvPr/>
          </p:nvSpPr>
          <p:spPr bwMode="auto">
            <a:xfrm>
              <a:off x="9471025" y="5192713"/>
              <a:ext cx="909638" cy="207963"/>
            </a:xfrm>
            <a:custGeom>
              <a:avLst/>
              <a:gdLst>
                <a:gd name="T0" fmla="*/ 721 w 753"/>
                <a:gd name="T1" fmla="*/ 145 h 173"/>
                <a:gd name="T2" fmla="*/ 546 w 753"/>
                <a:gd name="T3" fmla="*/ 160 h 173"/>
                <a:gd name="T4" fmla="*/ 342 w 753"/>
                <a:gd name="T5" fmla="*/ 155 h 173"/>
                <a:gd name="T6" fmla="*/ 219 w 753"/>
                <a:gd name="T7" fmla="*/ 168 h 173"/>
                <a:gd name="T8" fmla="*/ 183 w 753"/>
                <a:gd name="T9" fmla="*/ 161 h 173"/>
                <a:gd name="T10" fmla="*/ 213 w 753"/>
                <a:gd name="T11" fmla="*/ 159 h 173"/>
                <a:gd name="T12" fmla="*/ 213 w 753"/>
                <a:gd name="T13" fmla="*/ 153 h 173"/>
                <a:gd name="T14" fmla="*/ 48 w 753"/>
                <a:gd name="T15" fmla="*/ 130 h 173"/>
                <a:gd name="T16" fmla="*/ 32 w 753"/>
                <a:gd name="T17" fmla="*/ 129 h 173"/>
                <a:gd name="T18" fmla="*/ 3 w 753"/>
                <a:gd name="T19" fmla="*/ 107 h 173"/>
                <a:gd name="T20" fmla="*/ 38 w 753"/>
                <a:gd name="T21" fmla="*/ 99 h 173"/>
                <a:gd name="T22" fmla="*/ 133 w 753"/>
                <a:gd name="T23" fmla="*/ 111 h 173"/>
                <a:gd name="T24" fmla="*/ 196 w 753"/>
                <a:gd name="T25" fmla="*/ 93 h 173"/>
                <a:gd name="T26" fmla="*/ 276 w 753"/>
                <a:gd name="T27" fmla="*/ 85 h 173"/>
                <a:gd name="T28" fmla="*/ 329 w 753"/>
                <a:gd name="T29" fmla="*/ 73 h 173"/>
                <a:gd name="T30" fmla="*/ 426 w 753"/>
                <a:gd name="T31" fmla="*/ 44 h 173"/>
                <a:gd name="T32" fmla="*/ 523 w 753"/>
                <a:gd name="T33" fmla="*/ 22 h 173"/>
                <a:gd name="T34" fmla="*/ 547 w 753"/>
                <a:gd name="T35" fmla="*/ 14 h 173"/>
                <a:gd name="T36" fmla="*/ 726 w 753"/>
                <a:gd name="T37" fmla="*/ 4 h 173"/>
                <a:gd name="T38" fmla="*/ 747 w 753"/>
                <a:gd name="T39" fmla="*/ 7 h 173"/>
                <a:gd name="T40" fmla="*/ 744 w 753"/>
                <a:gd name="T41" fmla="*/ 29 h 173"/>
                <a:gd name="T42" fmla="*/ 729 w 753"/>
                <a:gd name="T43" fmla="*/ 68 h 173"/>
                <a:gd name="T44" fmla="*/ 661 w 753"/>
                <a:gd name="T45" fmla="*/ 104 h 173"/>
                <a:gd name="T46" fmla="*/ 718 w 753"/>
                <a:gd name="T47" fmla="*/ 133 h 173"/>
                <a:gd name="T48" fmla="*/ 721 w 753"/>
                <a:gd name="T49" fmla="*/ 14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53" h="173">
                  <a:moveTo>
                    <a:pt x="721" y="145"/>
                  </a:moveTo>
                  <a:cubicBezTo>
                    <a:pt x="663" y="155"/>
                    <a:pt x="604" y="169"/>
                    <a:pt x="546" y="160"/>
                  </a:cubicBezTo>
                  <a:cubicBezTo>
                    <a:pt x="478" y="148"/>
                    <a:pt x="410" y="156"/>
                    <a:pt x="342" y="155"/>
                  </a:cubicBezTo>
                  <a:cubicBezTo>
                    <a:pt x="302" y="155"/>
                    <a:pt x="261" y="173"/>
                    <a:pt x="219" y="168"/>
                  </a:cubicBezTo>
                  <a:cubicBezTo>
                    <a:pt x="207" y="167"/>
                    <a:pt x="193" y="172"/>
                    <a:pt x="183" y="161"/>
                  </a:cubicBezTo>
                  <a:cubicBezTo>
                    <a:pt x="193" y="160"/>
                    <a:pt x="203" y="160"/>
                    <a:pt x="213" y="159"/>
                  </a:cubicBezTo>
                  <a:cubicBezTo>
                    <a:pt x="213" y="157"/>
                    <a:pt x="213" y="155"/>
                    <a:pt x="213" y="153"/>
                  </a:cubicBezTo>
                  <a:cubicBezTo>
                    <a:pt x="158" y="145"/>
                    <a:pt x="103" y="137"/>
                    <a:pt x="48" y="130"/>
                  </a:cubicBezTo>
                  <a:cubicBezTo>
                    <a:pt x="42" y="129"/>
                    <a:pt x="37" y="130"/>
                    <a:pt x="32" y="129"/>
                  </a:cubicBezTo>
                  <a:cubicBezTo>
                    <a:pt x="17" y="129"/>
                    <a:pt x="0" y="122"/>
                    <a:pt x="3" y="107"/>
                  </a:cubicBezTo>
                  <a:cubicBezTo>
                    <a:pt x="6" y="94"/>
                    <a:pt x="28" y="92"/>
                    <a:pt x="38" y="99"/>
                  </a:cubicBezTo>
                  <a:cubicBezTo>
                    <a:pt x="68" y="118"/>
                    <a:pt x="102" y="89"/>
                    <a:pt x="133" y="111"/>
                  </a:cubicBezTo>
                  <a:cubicBezTo>
                    <a:pt x="142" y="117"/>
                    <a:pt x="174" y="98"/>
                    <a:pt x="196" y="93"/>
                  </a:cubicBezTo>
                  <a:cubicBezTo>
                    <a:pt x="224" y="86"/>
                    <a:pt x="248" y="82"/>
                    <a:pt x="276" y="85"/>
                  </a:cubicBezTo>
                  <a:cubicBezTo>
                    <a:pt x="294" y="88"/>
                    <a:pt x="312" y="78"/>
                    <a:pt x="329" y="73"/>
                  </a:cubicBezTo>
                  <a:cubicBezTo>
                    <a:pt x="362" y="64"/>
                    <a:pt x="399" y="66"/>
                    <a:pt x="426" y="44"/>
                  </a:cubicBezTo>
                  <a:cubicBezTo>
                    <a:pt x="456" y="21"/>
                    <a:pt x="495" y="46"/>
                    <a:pt x="523" y="22"/>
                  </a:cubicBezTo>
                  <a:cubicBezTo>
                    <a:pt x="529" y="14"/>
                    <a:pt x="538" y="12"/>
                    <a:pt x="547" y="14"/>
                  </a:cubicBezTo>
                  <a:cubicBezTo>
                    <a:pt x="608" y="27"/>
                    <a:pt x="667" y="17"/>
                    <a:pt x="726" y="4"/>
                  </a:cubicBezTo>
                  <a:cubicBezTo>
                    <a:pt x="733" y="3"/>
                    <a:pt x="741" y="0"/>
                    <a:pt x="747" y="7"/>
                  </a:cubicBezTo>
                  <a:cubicBezTo>
                    <a:pt x="753" y="15"/>
                    <a:pt x="749" y="22"/>
                    <a:pt x="744" y="29"/>
                  </a:cubicBezTo>
                  <a:cubicBezTo>
                    <a:pt x="737" y="41"/>
                    <a:pt x="736" y="56"/>
                    <a:pt x="729" y="68"/>
                  </a:cubicBezTo>
                  <a:cubicBezTo>
                    <a:pt x="712" y="90"/>
                    <a:pt x="681" y="88"/>
                    <a:pt x="661" y="104"/>
                  </a:cubicBezTo>
                  <a:cubicBezTo>
                    <a:pt x="673" y="129"/>
                    <a:pt x="699" y="123"/>
                    <a:pt x="718" y="133"/>
                  </a:cubicBezTo>
                  <a:cubicBezTo>
                    <a:pt x="722" y="136"/>
                    <a:pt x="727" y="140"/>
                    <a:pt x="721" y="145"/>
                  </a:cubicBezTo>
                  <a:close/>
                </a:path>
              </a:pathLst>
            </a:custGeom>
            <a:solidFill>
              <a:srgbClr val="ADD2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36"/>
            <p:cNvSpPr/>
            <p:nvPr/>
          </p:nvSpPr>
          <p:spPr bwMode="auto">
            <a:xfrm>
              <a:off x="10056813" y="5135563"/>
              <a:ext cx="433388" cy="146050"/>
            </a:xfrm>
            <a:custGeom>
              <a:avLst/>
              <a:gdLst>
                <a:gd name="T0" fmla="*/ 238 w 359"/>
                <a:gd name="T1" fmla="*/ 113 h 121"/>
                <a:gd name="T2" fmla="*/ 261 w 359"/>
                <a:gd name="T3" fmla="*/ 60 h 121"/>
                <a:gd name="T4" fmla="*/ 38 w 359"/>
                <a:gd name="T5" fmla="*/ 69 h 121"/>
                <a:gd name="T6" fmla="*/ 34 w 359"/>
                <a:gd name="T7" fmla="*/ 68 h 121"/>
                <a:gd name="T8" fmla="*/ 3 w 359"/>
                <a:gd name="T9" fmla="*/ 56 h 121"/>
                <a:gd name="T10" fmla="*/ 30 w 359"/>
                <a:gd name="T11" fmla="*/ 38 h 121"/>
                <a:gd name="T12" fmla="*/ 184 w 359"/>
                <a:gd name="T13" fmla="*/ 30 h 121"/>
                <a:gd name="T14" fmla="*/ 309 w 359"/>
                <a:gd name="T15" fmla="*/ 14 h 121"/>
                <a:gd name="T16" fmla="*/ 322 w 359"/>
                <a:gd name="T17" fmla="*/ 22 h 121"/>
                <a:gd name="T18" fmla="*/ 306 w 359"/>
                <a:gd name="T19" fmla="*/ 93 h 121"/>
                <a:gd name="T20" fmla="*/ 265 w 359"/>
                <a:gd name="T21" fmla="*/ 112 h 121"/>
                <a:gd name="T22" fmla="*/ 238 w 359"/>
                <a:gd name="T23" fmla="*/ 1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9" h="121">
                  <a:moveTo>
                    <a:pt x="238" y="113"/>
                  </a:moveTo>
                  <a:cubicBezTo>
                    <a:pt x="246" y="96"/>
                    <a:pt x="230" y="70"/>
                    <a:pt x="261" y="60"/>
                  </a:cubicBezTo>
                  <a:cubicBezTo>
                    <a:pt x="185" y="79"/>
                    <a:pt x="112" y="83"/>
                    <a:pt x="38" y="69"/>
                  </a:cubicBezTo>
                  <a:cubicBezTo>
                    <a:pt x="37" y="69"/>
                    <a:pt x="35" y="69"/>
                    <a:pt x="34" y="68"/>
                  </a:cubicBezTo>
                  <a:cubicBezTo>
                    <a:pt x="24" y="62"/>
                    <a:pt x="5" y="71"/>
                    <a:pt x="3" y="56"/>
                  </a:cubicBezTo>
                  <a:cubicBezTo>
                    <a:pt x="0" y="38"/>
                    <a:pt x="25" y="51"/>
                    <a:pt x="30" y="38"/>
                  </a:cubicBezTo>
                  <a:cubicBezTo>
                    <a:pt x="81" y="35"/>
                    <a:pt x="133" y="32"/>
                    <a:pt x="184" y="30"/>
                  </a:cubicBezTo>
                  <a:cubicBezTo>
                    <a:pt x="225" y="15"/>
                    <a:pt x="265" y="0"/>
                    <a:pt x="309" y="14"/>
                  </a:cubicBezTo>
                  <a:cubicBezTo>
                    <a:pt x="314" y="16"/>
                    <a:pt x="318" y="19"/>
                    <a:pt x="322" y="22"/>
                  </a:cubicBezTo>
                  <a:cubicBezTo>
                    <a:pt x="359" y="62"/>
                    <a:pt x="357" y="72"/>
                    <a:pt x="306" y="93"/>
                  </a:cubicBezTo>
                  <a:cubicBezTo>
                    <a:pt x="292" y="99"/>
                    <a:pt x="279" y="106"/>
                    <a:pt x="265" y="112"/>
                  </a:cubicBezTo>
                  <a:cubicBezTo>
                    <a:pt x="256" y="115"/>
                    <a:pt x="247" y="121"/>
                    <a:pt x="238" y="113"/>
                  </a:cubicBezTo>
                  <a:close/>
                </a:path>
              </a:pathLst>
            </a:custGeom>
            <a:solidFill>
              <a:srgbClr val="95C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37"/>
            <p:cNvSpPr/>
            <p:nvPr/>
          </p:nvSpPr>
          <p:spPr bwMode="auto">
            <a:xfrm>
              <a:off x="10015538" y="5005388"/>
              <a:ext cx="390525" cy="141288"/>
            </a:xfrm>
            <a:custGeom>
              <a:avLst/>
              <a:gdLst>
                <a:gd name="T0" fmla="*/ 73 w 324"/>
                <a:gd name="T1" fmla="*/ 115 h 117"/>
                <a:gd name="T2" fmla="*/ 17 w 324"/>
                <a:gd name="T3" fmla="*/ 114 h 117"/>
                <a:gd name="T4" fmla="*/ 19 w 324"/>
                <a:gd name="T5" fmla="*/ 99 h 117"/>
                <a:gd name="T6" fmla="*/ 150 w 324"/>
                <a:gd name="T7" fmla="*/ 77 h 117"/>
                <a:gd name="T8" fmla="*/ 262 w 324"/>
                <a:gd name="T9" fmla="*/ 7 h 117"/>
                <a:gd name="T10" fmla="*/ 301 w 324"/>
                <a:gd name="T11" fmla="*/ 25 h 117"/>
                <a:gd name="T12" fmla="*/ 312 w 324"/>
                <a:gd name="T13" fmla="*/ 40 h 117"/>
                <a:gd name="T14" fmla="*/ 316 w 324"/>
                <a:gd name="T15" fmla="*/ 88 h 117"/>
                <a:gd name="T16" fmla="*/ 219 w 324"/>
                <a:gd name="T17" fmla="*/ 107 h 117"/>
                <a:gd name="T18" fmla="*/ 73 w 324"/>
                <a:gd name="T19" fmla="*/ 11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117">
                  <a:moveTo>
                    <a:pt x="73" y="115"/>
                  </a:moveTo>
                  <a:cubicBezTo>
                    <a:pt x="55" y="115"/>
                    <a:pt x="35" y="117"/>
                    <a:pt x="17" y="114"/>
                  </a:cubicBezTo>
                  <a:cubicBezTo>
                    <a:pt x="0" y="111"/>
                    <a:pt x="12" y="104"/>
                    <a:pt x="19" y="99"/>
                  </a:cubicBezTo>
                  <a:cubicBezTo>
                    <a:pt x="60" y="79"/>
                    <a:pt x="106" y="80"/>
                    <a:pt x="150" y="77"/>
                  </a:cubicBezTo>
                  <a:cubicBezTo>
                    <a:pt x="202" y="73"/>
                    <a:pt x="233" y="45"/>
                    <a:pt x="262" y="7"/>
                  </a:cubicBezTo>
                  <a:cubicBezTo>
                    <a:pt x="281" y="0"/>
                    <a:pt x="289" y="16"/>
                    <a:pt x="301" y="25"/>
                  </a:cubicBezTo>
                  <a:cubicBezTo>
                    <a:pt x="305" y="30"/>
                    <a:pt x="309" y="35"/>
                    <a:pt x="312" y="40"/>
                  </a:cubicBezTo>
                  <a:cubicBezTo>
                    <a:pt x="320" y="56"/>
                    <a:pt x="324" y="71"/>
                    <a:pt x="316" y="88"/>
                  </a:cubicBezTo>
                  <a:cubicBezTo>
                    <a:pt x="288" y="117"/>
                    <a:pt x="254" y="111"/>
                    <a:pt x="219" y="107"/>
                  </a:cubicBezTo>
                  <a:cubicBezTo>
                    <a:pt x="171" y="109"/>
                    <a:pt x="121" y="101"/>
                    <a:pt x="73" y="115"/>
                  </a:cubicBezTo>
                  <a:close/>
                </a:path>
              </a:pathLst>
            </a:custGeom>
            <a:solidFill>
              <a:srgbClr val="98B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38"/>
            <p:cNvSpPr/>
            <p:nvPr/>
          </p:nvSpPr>
          <p:spPr bwMode="auto">
            <a:xfrm>
              <a:off x="10279063" y="5105400"/>
              <a:ext cx="160338" cy="73025"/>
            </a:xfrm>
            <a:custGeom>
              <a:avLst/>
              <a:gdLst>
                <a:gd name="T0" fmla="*/ 0 w 133"/>
                <a:gd name="T1" fmla="*/ 24 h 61"/>
                <a:gd name="T2" fmla="*/ 94 w 133"/>
                <a:gd name="T3" fmla="*/ 0 h 61"/>
                <a:gd name="T4" fmla="*/ 122 w 133"/>
                <a:gd name="T5" fmla="*/ 47 h 61"/>
                <a:gd name="T6" fmla="*/ 0 w 133"/>
                <a:gd name="T7" fmla="*/ 55 h 61"/>
                <a:gd name="T8" fmla="*/ 0 w 133"/>
                <a:gd name="T9" fmla="*/ 2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61">
                  <a:moveTo>
                    <a:pt x="0" y="24"/>
                  </a:moveTo>
                  <a:cubicBezTo>
                    <a:pt x="29" y="6"/>
                    <a:pt x="68" y="28"/>
                    <a:pt x="94" y="0"/>
                  </a:cubicBezTo>
                  <a:cubicBezTo>
                    <a:pt x="117" y="7"/>
                    <a:pt x="133" y="19"/>
                    <a:pt x="122" y="47"/>
                  </a:cubicBezTo>
                  <a:cubicBezTo>
                    <a:pt x="80" y="33"/>
                    <a:pt x="41" y="61"/>
                    <a:pt x="0" y="55"/>
                  </a:cubicBezTo>
                  <a:cubicBezTo>
                    <a:pt x="8" y="44"/>
                    <a:pt x="0" y="34"/>
                    <a:pt x="0" y="24"/>
                  </a:cubicBezTo>
                  <a:close/>
                </a:path>
              </a:pathLst>
            </a:custGeom>
            <a:solidFill>
              <a:srgbClr val="C7DA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39"/>
            <p:cNvSpPr/>
            <p:nvPr/>
          </p:nvSpPr>
          <p:spPr bwMode="auto">
            <a:xfrm>
              <a:off x="8094663" y="4551363"/>
              <a:ext cx="209550" cy="211138"/>
            </a:xfrm>
            <a:custGeom>
              <a:avLst/>
              <a:gdLst>
                <a:gd name="T0" fmla="*/ 174 w 174"/>
                <a:gd name="T1" fmla="*/ 27 h 175"/>
                <a:gd name="T2" fmla="*/ 128 w 174"/>
                <a:gd name="T3" fmla="*/ 123 h 175"/>
                <a:gd name="T4" fmla="*/ 125 w 174"/>
                <a:gd name="T5" fmla="*/ 139 h 175"/>
                <a:gd name="T6" fmla="*/ 143 w 174"/>
                <a:gd name="T7" fmla="*/ 136 h 175"/>
                <a:gd name="T8" fmla="*/ 158 w 174"/>
                <a:gd name="T9" fmla="*/ 159 h 175"/>
                <a:gd name="T10" fmla="*/ 89 w 174"/>
                <a:gd name="T11" fmla="*/ 171 h 175"/>
                <a:gd name="T12" fmla="*/ 57 w 174"/>
                <a:gd name="T13" fmla="*/ 151 h 175"/>
                <a:gd name="T14" fmla="*/ 18 w 174"/>
                <a:gd name="T15" fmla="*/ 106 h 175"/>
                <a:gd name="T16" fmla="*/ 15 w 174"/>
                <a:gd name="T17" fmla="*/ 78 h 175"/>
                <a:gd name="T18" fmla="*/ 35 w 174"/>
                <a:gd name="T19" fmla="*/ 20 h 175"/>
                <a:gd name="T20" fmla="*/ 58 w 174"/>
                <a:gd name="T21" fmla="*/ 10 h 175"/>
                <a:gd name="T22" fmla="*/ 122 w 174"/>
                <a:gd name="T23" fmla="*/ 37 h 175"/>
                <a:gd name="T24" fmla="*/ 174 w 174"/>
                <a:gd name="T25" fmla="*/ 2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4" h="175">
                  <a:moveTo>
                    <a:pt x="174" y="27"/>
                  </a:moveTo>
                  <a:cubicBezTo>
                    <a:pt x="173" y="66"/>
                    <a:pt x="139" y="89"/>
                    <a:pt x="128" y="123"/>
                  </a:cubicBezTo>
                  <a:cubicBezTo>
                    <a:pt x="126" y="129"/>
                    <a:pt x="118" y="135"/>
                    <a:pt x="125" y="139"/>
                  </a:cubicBezTo>
                  <a:cubicBezTo>
                    <a:pt x="129" y="142"/>
                    <a:pt x="137" y="137"/>
                    <a:pt x="143" y="136"/>
                  </a:cubicBezTo>
                  <a:cubicBezTo>
                    <a:pt x="148" y="143"/>
                    <a:pt x="153" y="151"/>
                    <a:pt x="158" y="159"/>
                  </a:cubicBezTo>
                  <a:cubicBezTo>
                    <a:pt x="135" y="163"/>
                    <a:pt x="112" y="166"/>
                    <a:pt x="89" y="171"/>
                  </a:cubicBezTo>
                  <a:cubicBezTo>
                    <a:pt x="71" y="175"/>
                    <a:pt x="57" y="160"/>
                    <a:pt x="57" y="151"/>
                  </a:cubicBezTo>
                  <a:cubicBezTo>
                    <a:pt x="58" y="121"/>
                    <a:pt x="36" y="115"/>
                    <a:pt x="18" y="106"/>
                  </a:cubicBezTo>
                  <a:cubicBezTo>
                    <a:pt x="0" y="97"/>
                    <a:pt x="1" y="85"/>
                    <a:pt x="15" y="78"/>
                  </a:cubicBezTo>
                  <a:cubicBezTo>
                    <a:pt x="44" y="65"/>
                    <a:pt x="37" y="43"/>
                    <a:pt x="35" y="20"/>
                  </a:cubicBezTo>
                  <a:cubicBezTo>
                    <a:pt x="40" y="10"/>
                    <a:pt x="49" y="0"/>
                    <a:pt x="58" y="10"/>
                  </a:cubicBezTo>
                  <a:cubicBezTo>
                    <a:pt x="76" y="31"/>
                    <a:pt x="103" y="22"/>
                    <a:pt x="122" y="37"/>
                  </a:cubicBezTo>
                  <a:cubicBezTo>
                    <a:pt x="143" y="54"/>
                    <a:pt x="155" y="22"/>
                    <a:pt x="174" y="27"/>
                  </a:cubicBezTo>
                  <a:close/>
                </a:path>
              </a:pathLst>
            </a:custGeom>
            <a:solidFill>
              <a:srgbClr val="88C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40"/>
            <p:cNvSpPr/>
            <p:nvPr/>
          </p:nvSpPr>
          <p:spPr bwMode="auto">
            <a:xfrm>
              <a:off x="9750425" y="5821363"/>
              <a:ext cx="303213" cy="254000"/>
            </a:xfrm>
            <a:custGeom>
              <a:avLst/>
              <a:gdLst>
                <a:gd name="T0" fmla="*/ 191 w 251"/>
                <a:gd name="T1" fmla="*/ 3 h 211"/>
                <a:gd name="T2" fmla="*/ 207 w 251"/>
                <a:gd name="T3" fmla="*/ 66 h 211"/>
                <a:gd name="T4" fmla="*/ 217 w 251"/>
                <a:gd name="T5" fmla="*/ 72 h 211"/>
                <a:gd name="T6" fmla="*/ 251 w 251"/>
                <a:gd name="T7" fmla="*/ 100 h 211"/>
                <a:gd name="T8" fmla="*/ 212 w 251"/>
                <a:gd name="T9" fmla="*/ 152 h 211"/>
                <a:gd name="T10" fmla="*/ 176 w 251"/>
                <a:gd name="T11" fmla="*/ 172 h 211"/>
                <a:gd name="T12" fmla="*/ 159 w 251"/>
                <a:gd name="T13" fmla="*/ 146 h 211"/>
                <a:gd name="T14" fmla="*/ 104 w 251"/>
                <a:gd name="T15" fmla="*/ 139 h 211"/>
                <a:gd name="T16" fmla="*/ 84 w 251"/>
                <a:gd name="T17" fmla="*/ 168 h 211"/>
                <a:gd name="T18" fmla="*/ 65 w 251"/>
                <a:gd name="T19" fmla="*/ 211 h 211"/>
                <a:gd name="T20" fmla="*/ 21 w 251"/>
                <a:gd name="T21" fmla="*/ 180 h 211"/>
                <a:gd name="T22" fmla="*/ 0 w 251"/>
                <a:gd name="T23" fmla="*/ 181 h 211"/>
                <a:gd name="T24" fmla="*/ 29 w 251"/>
                <a:gd name="T25" fmla="*/ 157 h 211"/>
                <a:gd name="T26" fmla="*/ 75 w 251"/>
                <a:gd name="T27" fmla="*/ 117 h 211"/>
                <a:gd name="T28" fmla="*/ 97 w 251"/>
                <a:gd name="T29" fmla="*/ 25 h 211"/>
                <a:gd name="T30" fmla="*/ 132 w 251"/>
                <a:gd name="T31" fmla="*/ 5 h 211"/>
                <a:gd name="T32" fmla="*/ 191 w 251"/>
                <a:gd name="T33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1" h="211">
                  <a:moveTo>
                    <a:pt x="191" y="3"/>
                  </a:moveTo>
                  <a:cubicBezTo>
                    <a:pt x="207" y="66"/>
                    <a:pt x="207" y="66"/>
                    <a:pt x="207" y="66"/>
                  </a:cubicBezTo>
                  <a:cubicBezTo>
                    <a:pt x="205" y="75"/>
                    <a:pt x="213" y="71"/>
                    <a:pt x="217" y="72"/>
                  </a:cubicBezTo>
                  <a:cubicBezTo>
                    <a:pt x="231" y="76"/>
                    <a:pt x="238" y="88"/>
                    <a:pt x="251" y="100"/>
                  </a:cubicBezTo>
                  <a:cubicBezTo>
                    <a:pt x="218" y="105"/>
                    <a:pt x="203" y="116"/>
                    <a:pt x="212" y="152"/>
                  </a:cubicBezTo>
                  <a:cubicBezTo>
                    <a:pt x="218" y="173"/>
                    <a:pt x="201" y="187"/>
                    <a:pt x="176" y="172"/>
                  </a:cubicBezTo>
                  <a:cubicBezTo>
                    <a:pt x="186" y="154"/>
                    <a:pt x="172" y="149"/>
                    <a:pt x="159" y="146"/>
                  </a:cubicBezTo>
                  <a:cubicBezTo>
                    <a:pt x="141" y="142"/>
                    <a:pt x="123" y="143"/>
                    <a:pt x="104" y="139"/>
                  </a:cubicBezTo>
                  <a:cubicBezTo>
                    <a:pt x="86" y="135"/>
                    <a:pt x="80" y="153"/>
                    <a:pt x="84" y="168"/>
                  </a:cubicBezTo>
                  <a:cubicBezTo>
                    <a:pt x="89" y="186"/>
                    <a:pt x="82" y="197"/>
                    <a:pt x="65" y="211"/>
                  </a:cubicBezTo>
                  <a:cubicBezTo>
                    <a:pt x="71" y="165"/>
                    <a:pt x="37" y="188"/>
                    <a:pt x="21" y="180"/>
                  </a:cubicBezTo>
                  <a:cubicBezTo>
                    <a:pt x="14" y="180"/>
                    <a:pt x="7" y="180"/>
                    <a:pt x="0" y="181"/>
                  </a:cubicBezTo>
                  <a:cubicBezTo>
                    <a:pt x="3" y="165"/>
                    <a:pt x="19" y="164"/>
                    <a:pt x="29" y="157"/>
                  </a:cubicBezTo>
                  <a:cubicBezTo>
                    <a:pt x="44" y="143"/>
                    <a:pt x="59" y="129"/>
                    <a:pt x="75" y="117"/>
                  </a:cubicBezTo>
                  <a:cubicBezTo>
                    <a:pt x="91" y="88"/>
                    <a:pt x="87" y="55"/>
                    <a:pt x="97" y="25"/>
                  </a:cubicBezTo>
                  <a:cubicBezTo>
                    <a:pt x="104" y="5"/>
                    <a:pt x="115" y="0"/>
                    <a:pt x="132" y="5"/>
                  </a:cubicBezTo>
                  <a:cubicBezTo>
                    <a:pt x="152" y="10"/>
                    <a:pt x="172" y="9"/>
                    <a:pt x="191" y="3"/>
                  </a:cubicBezTo>
                  <a:close/>
                </a:path>
              </a:pathLst>
            </a:custGeom>
            <a:solidFill>
              <a:srgbClr val="A660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41"/>
            <p:cNvSpPr/>
            <p:nvPr/>
          </p:nvSpPr>
          <p:spPr bwMode="auto">
            <a:xfrm>
              <a:off x="9848850" y="5556250"/>
              <a:ext cx="114300" cy="238125"/>
            </a:xfrm>
            <a:custGeom>
              <a:avLst/>
              <a:gdLst>
                <a:gd name="T0" fmla="*/ 94 w 94"/>
                <a:gd name="T1" fmla="*/ 59 h 197"/>
                <a:gd name="T2" fmla="*/ 54 w 94"/>
                <a:gd name="T3" fmla="*/ 154 h 197"/>
                <a:gd name="T4" fmla="*/ 40 w 94"/>
                <a:gd name="T5" fmla="*/ 184 h 197"/>
                <a:gd name="T6" fmla="*/ 28 w 94"/>
                <a:gd name="T7" fmla="*/ 196 h 197"/>
                <a:gd name="T8" fmla="*/ 17 w 94"/>
                <a:gd name="T9" fmla="*/ 179 h 197"/>
                <a:gd name="T10" fmla="*/ 1 w 94"/>
                <a:gd name="T11" fmla="*/ 121 h 197"/>
                <a:gd name="T12" fmla="*/ 17 w 94"/>
                <a:gd name="T13" fmla="*/ 44 h 197"/>
                <a:gd name="T14" fmla="*/ 23 w 94"/>
                <a:gd name="T15" fmla="*/ 22 h 197"/>
                <a:gd name="T16" fmla="*/ 39 w 94"/>
                <a:gd name="T17" fmla="*/ 1 h 197"/>
                <a:gd name="T18" fmla="*/ 57 w 94"/>
                <a:gd name="T19" fmla="*/ 18 h 197"/>
                <a:gd name="T20" fmla="*/ 94 w 94"/>
                <a:gd name="T21" fmla="*/ 59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4" h="197">
                  <a:moveTo>
                    <a:pt x="94" y="59"/>
                  </a:moveTo>
                  <a:cubicBezTo>
                    <a:pt x="67" y="85"/>
                    <a:pt x="67" y="123"/>
                    <a:pt x="54" y="154"/>
                  </a:cubicBezTo>
                  <a:cubicBezTo>
                    <a:pt x="49" y="164"/>
                    <a:pt x="42" y="173"/>
                    <a:pt x="40" y="184"/>
                  </a:cubicBezTo>
                  <a:cubicBezTo>
                    <a:pt x="39" y="191"/>
                    <a:pt x="36" y="197"/>
                    <a:pt x="28" y="196"/>
                  </a:cubicBezTo>
                  <a:cubicBezTo>
                    <a:pt x="18" y="195"/>
                    <a:pt x="18" y="187"/>
                    <a:pt x="17" y="179"/>
                  </a:cubicBezTo>
                  <a:cubicBezTo>
                    <a:pt x="12" y="160"/>
                    <a:pt x="6" y="140"/>
                    <a:pt x="1" y="121"/>
                  </a:cubicBezTo>
                  <a:cubicBezTo>
                    <a:pt x="0" y="94"/>
                    <a:pt x="12" y="70"/>
                    <a:pt x="17" y="44"/>
                  </a:cubicBezTo>
                  <a:cubicBezTo>
                    <a:pt x="19" y="37"/>
                    <a:pt x="21" y="29"/>
                    <a:pt x="23" y="22"/>
                  </a:cubicBezTo>
                  <a:cubicBezTo>
                    <a:pt x="26" y="13"/>
                    <a:pt x="25" y="0"/>
                    <a:pt x="39" y="1"/>
                  </a:cubicBezTo>
                  <a:cubicBezTo>
                    <a:pt x="49" y="1"/>
                    <a:pt x="55" y="10"/>
                    <a:pt x="57" y="18"/>
                  </a:cubicBezTo>
                  <a:cubicBezTo>
                    <a:pt x="62" y="39"/>
                    <a:pt x="79" y="48"/>
                    <a:pt x="94" y="59"/>
                  </a:cubicBezTo>
                  <a:close/>
                </a:path>
              </a:pathLst>
            </a:custGeom>
            <a:solidFill>
              <a:srgbClr val="E3B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42"/>
            <p:cNvSpPr/>
            <p:nvPr/>
          </p:nvSpPr>
          <p:spPr bwMode="auto">
            <a:xfrm>
              <a:off x="9566275" y="5729288"/>
              <a:ext cx="157163" cy="115888"/>
            </a:xfrm>
            <a:custGeom>
              <a:avLst/>
              <a:gdLst>
                <a:gd name="T0" fmla="*/ 80 w 130"/>
                <a:gd name="T1" fmla="*/ 96 h 96"/>
                <a:gd name="T2" fmla="*/ 0 w 130"/>
                <a:gd name="T3" fmla="*/ 4 h 96"/>
                <a:gd name="T4" fmla="*/ 36 w 130"/>
                <a:gd name="T5" fmla="*/ 0 h 96"/>
                <a:gd name="T6" fmla="*/ 66 w 130"/>
                <a:gd name="T7" fmla="*/ 1 h 96"/>
                <a:gd name="T8" fmla="*/ 105 w 130"/>
                <a:gd name="T9" fmla="*/ 18 h 96"/>
                <a:gd name="T10" fmla="*/ 127 w 130"/>
                <a:gd name="T11" fmla="*/ 25 h 96"/>
                <a:gd name="T12" fmla="*/ 129 w 130"/>
                <a:gd name="T13" fmla="*/ 29 h 96"/>
                <a:gd name="T14" fmla="*/ 127 w 130"/>
                <a:gd name="T15" fmla="*/ 31 h 96"/>
                <a:gd name="T16" fmla="*/ 116 w 130"/>
                <a:gd name="T17" fmla="*/ 39 h 96"/>
                <a:gd name="T18" fmla="*/ 80 w 130"/>
                <a:gd name="T1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96">
                  <a:moveTo>
                    <a:pt x="80" y="96"/>
                  </a:moveTo>
                  <a:cubicBezTo>
                    <a:pt x="36" y="81"/>
                    <a:pt x="22" y="40"/>
                    <a:pt x="0" y="4"/>
                  </a:cubicBezTo>
                  <a:cubicBezTo>
                    <a:pt x="14" y="2"/>
                    <a:pt x="25" y="1"/>
                    <a:pt x="36" y="0"/>
                  </a:cubicBezTo>
                  <a:cubicBezTo>
                    <a:pt x="46" y="0"/>
                    <a:pt x="56" y="1"/>
                    <a:pt x="66" y="1"/>
                  </a:cubicBezTo>
                  <a:cubicBezTo>
                    <a:pt x="80" y="3"/>
                    <a:pt x="95" y="5"/>
                    <a:pt x="105" y="18"/>
                  </a:cubicBezTo>
                  <a:cubicBezTo>
                    <a:pt x="110" y="27"/>
                    <a:pt x="119" y="24"/>
                    <a:pt x="127" y="25"/>
                  </a:cubicBezTo>
                  <a:cubicBezTo>
                    <a:pt x="129" y="26"/>
                    <a:pt x="130" y="28"/>
                    <a:pt x="129" y="29"/>
                  </a:cubicBezTo>
                  <a:cubicBezTo>
                    <a:pt x="129" y="31"/>
                    <a:pt x="128" y="31"/>
                    <a:pt x="127" y="31"/>
                  </a:cubicBezTo>
                  <a:cubicBezTo>
                    <a:pt x="123" y="34"/>
                    <a:pt x="116" y="37"/>
                    <a:pt x="116" y="39"/>
                  </a:cubicBezTo>
                  <a:cubicBezTo>
                    <a:pt x="118" y="67"/>
                    <a:pt x="105" y="85"/>
                    <a:pt x="80" y="96"/>
                  </a:cubicBezTo>
                  <a:close/>
                </a:path>
              </a:pathLst>
            </a:custGeom>
            <a:solidFill>
              <a:srgbClr val="DCCD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43"/>
            <p:cNvSpPr/>
            <p:nvPr/>
          </p:nvSpPr>
          <p:spPr bwMode="auto">
            <a:xfrm>
              <a:off x="9715500" y="5595938"/>
              <a:ext cx="155575" cy="142875"/>
            </a:xfrm>
            <a:custGeom>
              <a:avLst/>
              <a:gdLst>
                <a:gd name="T0" fmla="*/ 128 w 129"/>
                <a:gd name="T1" fmla="*/ 12 h 119"/>
                <a:gd name="T2" fmla="*/ 112 w 129"/>
                <a:gd name="T3" fmla="*/ 89 h 119"/>
                <a:gd name="T4" fmla="*/ 34 w 129"/>
                <a:gd name="T5" fmla="*/ 119 h 119"/>
                <a:gd name="T6" fmla="*/ 19 w 129"/>
                <a:gd name="T7" fmla="*/ 97 h 119"/>
                <a:gd name="T8" fmla="*/ 1 w 129"/>
                <a:gd name="T9" fmla="*/ 0 h 119"/>
                <a:gd name="T10" fmla="*/ 76 w 129"/>
                <a:gd name="T11" fmla="*/ 56 h 119"/>
                <a:gd name="T12" fmla="*/ 99 w 129"/>
                <a:gd name="T13" fmla="*/ 71 h 119"/>
                <a:gd name="T14" fmla="*/ 113 w 129"/>
                <a:gd name="T15" fmla="*/ 46 h 119"/>
                <a:gd name="T16" fmla="*/ 128 w 129"/>
                <a:gd name="T17" fmla="*/ 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19">
                  <a:moveTo>
                    <a:pt x="128" y="12"/>
                  </a:moveTo>
                  <a:cubicBezTo>
                    <a:pt x="129" y="39"/>
                    <a:pt x="122" y="64"/>
                    <a:pt x="112" y="89"/>
                  </a:cubicBezTo>
                  <a:cubicBezTo>
                    <a:pt x="88" y="104"/>
                    <a:pt x="52" y="88"/>
                    <a:pt x="34" y="119"/>
                  </a:cubicBezTo>
                  <a:cubicBezTo>
                    <a:pt x="18" y="119"/>
                    <a:pt x="19" y="108"/>
                    <a:pt x="19" y="97"/>
                  </a:cubicBezTo>
                  <a:cubicBezTo>
                    <a:pt x="16" y="65"/>
                    <a:pt x="0" y="36"/>
                    <a:pt x="1" y="0"/>
                  </a:cubicBezTo>
                  <a:cubicBezTo>
                    <a:pt x="31" y="14"/>
                    <a:pt x="53" y="36"/>
                    <a:pt x="76" y="56"/>
                  </a:cubicBezTo>
                  <a:cubicBezTo>
                    <a:pt x="83" y="62"/>
                    <a:pt x="85" y="76"/>
                    <a:pt x="99" y="71"/>
                  </a:cubicBezTo>
                  <a:cubicBezTo>
                    <a:pt x="110" y="67"/>
                    <a:pt x="111" y="56"/>
                    <a:pt x="113" y="46"/>
                  </a:cubicBezTo>
                  <a:cubicBezTo>
                    <a:pt x="116" y="34"/>
                    <a:pt x="118" y="21"/>
                    <a:pt x="128" y="12"/>
                  </a:cubicBezTo>
                  <a:close/>
                </a:path>
              </a:pathLst>
            </a:custGeom>
            <a:solidFill>
              <a:srgbClr val="DCC9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44"/>
            <p:cNvSpPr/>
            <p:nvPr/>
          </p:nvSpPr>
          <p:spPr bwMode="auto">
            <a:xfrm>
              <a:off x="10256838" y="5338763"/>
              <a:ext cx="255588" cy="96838"/>
            </a:xfrm>
            <a:custGeom>
              <a:avLst/>
              <a:gdLst>
                <a:gd name="T0" fmla="*/ 71 w 212"/>
                <a:gd name="T1" fmla="*/ 24 h 80"/>
                <a:gd name="T2" fmla="*/ 66 w 212"/>
                <a:gd name="T3" fmla="*/ 17 h 80"/>
                <a:gd name="T4" fmla="*/ 64 w 212"/>
                <a:gd name="T5" fmla="*/ 0 h 80"/>
                <a:gd name="T6" fmla="*/ 200 w 212"/>
                <a:gd name="T7" fmla="*/ 7 h 80"/>
                <a:gd name="T8" fmla="*/ 205 w 212"/>
                <a:gd name="T9" fmla="*/ 10 h 80"/>
                <a:gd name="T10" fmla="*/ 212 w 212"/>
                <a:gd name="T11" fmla="*/ 32 h 80"/>
                <a:gd name="T12" fmla="*/ 132 w 212"/>
                <a:gd name="T13" fmla="*/ 37 h 80"/>
                <a:gd name="T14" fmla="*/ 45 w 212"/>
                <a:gd name="T15" fmla="*/ 60 h 80"/>
                <a:gd name="T16" fmla="*/ 42 w 212"/>
                <a:gd name="T17" fmla="*/ 80 h 80"/>
                <a:gd name="T18" fmla="*/ 19 w 212"/>
                <a:gd name="T19" fmla="*/ 80 h 80"/>
                <a:gd name="T20" fmla="*/ 1 w 212"/>
                <a:gd name="T21" fmla="*/ 71 h 80"/>
                <a:gd name="T22" fmla="*/ 11 w 212"/>
                <a:gd name="T23" fmla="*/ 55 h 80"/>
                <a:gd name="T24" fmla="*/ 71 w 212"/>
                <a:gd name="T25" fmla="*/ 2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2" h="80">
                  <a:moveTo>
                    <a:pt x="71" y="24"/>
                  </a:moveTo>
                  <a:cubicBezTo>
                    <a:pt x="69" y="22"/>
                    <a:pt x="67" y="19"/>
                    <a:pt x="66" y="17"/>
                  </a:cubicBezTo>
                  <a:cubicBezTo>
                    <a:pt x="61" y="11"/>
                    <a:pt x="61" y="6"/>
                    <a:pt x="64" y="0"/>
                  </a:cubicBezTo>
                  <a:cubicBezTo>
                    <a:pt x="110" y="3"/>
                    <a:pt x="155" y="13"/>
                    <a:pt x="200" y="7"/>
                  </a:cubicBezTo>
                  <a:cubicBezTo>
                    <a:pt x="202" y="8"/>
                    <a:pt x="203" y="9"/>
                    <a:pt x="205" y="10"/>
                  </a:cubicBezTo>
                  <a:cubicBezTo>
                    <a:pt x="207" y="18"/>
                    <a:pt x="210" y="25"/>
                    <a:pt x="212" y="32"/>
                  </a:cubicBezTo>
                  <a:cubicBezTo>
                    <a:pt x="186" y="36"/>
                    <a:pt x="157" y="37"/>
                    <a:pt x="132" y="37"/>
                  </a:cubicBezTo>
                  <a:cubicBezTo>
                    <a:pt x="98" y="35"/>
                    <a:pt x="74" y="54"/>
                    <a:pt x="45" y="60"/>
                  </a:cubicBezTo>
                  <a:cubicBezTo>
                    <a:pt x="17" y="66"/>
                    <a:pt x="54" y="75"/>
                    <a:pt x="42" y="80"/>
                  </a:cubicBezTo>
                  <a:cubicBezTo>
                    <a:pt x="34" y="80"/>
                    <a:pt x="27" y="80"/>
                    <a:pt x="19" y="80"/>
                  </a:cubicBezTo>
                  <a:cubicBezTo>
                    <a:pt x="13" y="77"/>
                    <a:pt x="7" y="74"/>
                    <a:pt x="1" y="71"/>
                  </a:cubicBezTo>
                  <a:cubicBezTo>
                    <a:pt x="0" y="63"/>
                    <a:pt x="6" y="59"/>
                    <a:pt x="11" y="55"/>
                  </a:cubicBezTo>
                  <a:cubicBezTo>
                    <a:pt x="32" y="47"/>
                    <a:pt x="56" y="45"/>
                    <a:pt x="71" y="24"/>
                  </a:cubicBezTo>
                  <a:close/>
                </a:path>
              </a:pathLst>
            </a:custGeom>
            <a:solidFill>
              <a:srgbClr val="CB7B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45"/>
            <p:cNvSpPr/>
            <p:nvPr/>
          </p:nvSpPr>
          <p:spPr bwMode="auto">
            <a:xfrm>
              <a:off x="10342563" y="5486400"/>
              <a:ext cx="160338" cy="141288"/>
            </a:xfrm>
            <a:custGeom>
              <a:avLst/>
              <a:gdLst>
                <a:gd name="T0" fmla="*/ 87 w 134"/>
                <a:gd name="T1" fmla="*/ 102 h 117"/>
                <a:gd name="T2" fmla="*/ 71 w 134"/>
                <a:gd name="T3" fmla="*/ 117 h 117"/>
                <a:gd name="T4" fmla="*/ 76 w 134"/>
                <a:gd name="T5" fmla="*/ 95 h 117"/>
                <a:gd name="T6" fmla="*/ 42 w 134"/>
                <a:gd name="T7" fmla="*/ 41 h 117"/>
                <a:gd name="T8" fmla="*/ 4 w 134"/>
                <a:gd name="T9" fmla="*/ 22 h 117"/>
                <a:gd name="T10" fmla="*/ 25 w 134"/>
                <a:gd name="T11" fmla="*/ 0 h 117"/>
                <a:gd name="T12" fmla="*/ 28 w 134"/>
                <a:gd name="T13" fmla="*/ 1 h 117"/>
                <a:gd name="T14" fmla="*/ 80 w 134"/>
                <a:gd name="T15" fmla="*/ 17 h 117"/>
                <a:gd name="T16" fmla="*/ 134 w 134"/>
                <a:gd name="T17" fmla="*/ 25 h 117"/>
                <a:gd name="T18" fmla="*/ 87 w 134"/>
                <a:gd name="T19" fmla="*/ 10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17">
                  <a:moveTo>
                    <a:pt x="87" y="102"/>
                  </a:moveTo>
                  <a:cubicBezTo>
                    <a:pt x="82" y="107"/>
                    <a:pt x="76" y="112"/>
                    <a:pt x="71" y="117"/>
                  </a:cubicBezTo>
                  <a:cubicBezTo>
                    <a:pt x="72" y="110"/>
                    <a:pt x="73" y="102"/>
                    <a:pt x="76" y="95"/>
                  </a:cubicBezTo>
                  <a:cubicBezTo>
                    <a:pt x="93" y="48"/>
                    <a:pt x="94" y="48"/>
                    <a:pt x="42" y="41"/>
                  </a:cubicBezTo>
                  <a:cubicBezTo>
                    <a:pt x="27" y="39"/>
                    <a:pt x="9" y="39"/>
                    <a:pt x="4" y="22"/>
                  </a:cubicBezTo>
                  <a:cubicBezTo>
                    <a:pt x="0" y="9"/>
                    <a:pt x="12" y="2"/>
                    <a:pt x="25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42" y="17"/>
                    <a:pt x="60" y="19"/>
                    <a:pt x="80" y="17"/>
                  </a:cubicBezTo>
                  <a:cubicBezTo>
                    <a:pt x="98" y="15"/>
                    <a:pt x="118" y="10"/>
                    <a:pt x="134" y="25"/>
                  </a:cubicBezTo>
                  <a:cubicBezTo>
                    <a:pt x="118" y="50"/>
                    <a:pt x="103" y="76"/>
                    <a:pt x="87" y="102"/>
                  </a:cubicBezTo>
                  <a:close/>
                </a:path>
              </a:pathLst>
            </a:custGeom>
            <a:solidFill>
              <a:srgbClr val="C39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46"/>
            <p:cNvSpPr/>
            <p:nvPr/>
          </p:nvSpPr>
          <p:spPr bwMode="auto">
            <a:xfrm>
              <a:off x="9944100" y="5599113"/>
              <a:ext cx="66675" cy="125413"/>
            </a:xfrm>
            <a:custGeom>
              <a:avLst/>
              <a:gdLst>
                <a:gd name="T0" fmla="*/ 44 w 55"/>
                <a:gd name="T1" fmla="*/ 73 h 104"/>
                <a:gd name="T2" fmla="*/ 14 w 55"/>
                <a:gd name="T3" fmla="*/ 95 h 104"/>
                <a:gd name="T4" fmla="*/ 15 w 55"/>
                <a:gd name="T5" fmla="*/ 51 h 104"/>
                <a:gd name="T6" fmla="*/ 22 w 55"/>
                <a:gd name="T7" fmla="*/ 22 h 104"/>
                <a:gd name="T8" fmla="*/ 44 w 55"/>
                <a:gd name="T9" fmla="*/ 6 h 104"/>
                <a:gd name="T10" fmla="*/ 51 w 55"/>
                <a:gd name="T11" fmla="*/ 33 h 104"/>
                <a:gd name="T12" fmla="*/ 44 w 55"/>
                <a:gd name="T13" fmla="*/ 7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04">
                  <a:moveTo>
                    <a:pt x="44" y="73"/>
                  </a:moveTo>
                  <a:cubicBezTo>
                    <a:pt x="31" y="78"/>
                    <a:pt x="27" y="104"/>
                    <a:pt x="14" y="95"/>
                  </a:cubicBezTo>
                  <a:cubicBezTo>
                    <a:pt x="0" y="86"/>
                    <a:pt x="5" y="65"/>
                    <a:pt x="15" y="51"/>
                  </a:cubicBezTo>
                  <a:cubicBezTo>
                    <a:pt x="22" y="42"/>
                    <a:pt x="23" y="32"/>
                    <a:pt x="22" y="22"/>
                  </a:cubicBezTo>
                  <a:cubicBezTo>
                    <a:pt x="28" y="15"/>
                    <a:pt x="30" y="0"/>
                    <a:pt x="44" y="6"/>
                  </a:cubicBezTo>
                  <a:cubicBezTo>
                    <a:pt x="55" y="11"/>
                    <a:pt x="53" y="23"/>
                    <a:pt x="51" y="33"/>
                  </a:cubicBezTo>
                  <a:cubicBezTo>
                    <a:pt x="48" y="46"/>
                    <a:pt x="40" y="59"/>
                    <a:pt x="44" y="73"/>
                  </a:cubicBezTo>
                  <a:close/>
                </a:path>
              </a:pathLst>
            </a:custGeom>
            <a:solidFill>
              <a:srgbClr val="E3B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47"/>
            <p:cNvSpPr/>
            <p:nvPr/>
          </p:nvSpPr>
          <p:spPr bwMode="auto">
            <a:xfrm>
              <a:off x="9694863" y="5711825"/>
              <a:ext cx="76200" cy="79375"/>
            </a:xfrm>
            <a:custGeom>
              <a:avLst/>
              <a:gdLst>
                <a:gd name="T0" fmla="*/ 36 w 63"/>
                <a:gd name="T1" fmla="*/ 0 h 65"/>
                <a:gd name="T2" fmla="*/ 51 w 63"/>
                <a:gd name="T3" fmla="*/ 22 h 65"/>
                <a:gd name="T4" fmla="*/ 63 w 63"/>
                <a:gd name="T5" fmla="*/ 58 h 65"/>
                <a:gd name="T6" fmla="*/ 20 w 63"/>
                <a:gd name="T7" fmla="*/ 45 h 65"/>
                <a:gd name="T8" fmla="*/ 20 w 63"/>
                <a:gd name="T9" fmla="*/ 39 h 65"/>
                <a:gd name="T10" fmla="*/ 36 w 63"/>
                <a:gd name="T1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5">
                  <a:moveTo>
                    <a:pt x="36" y="0"/>
                  </a:moveTo>
                  <a:cubicBezTo>
                    <a:pt x="47" y="4"/>
                    <a:pt x="43" y="17"/>
                    <a:pt x="51" y="22"/>
                  </a:cubicBezTo>
                  <a:cubicBezTo>
                    <a:pt x="55" y="34"/>
                    <a:pt x="59" y="46"/>
                    <a:pt x="63" y="58"/>
                  </a:cubicBezTo>
                  <a:cubicBezTo>
                    <a:pt x="44" y="65"/>
                    <a:pt x="34" y="49"/>
                    <a:pt x="20" y="45"/>
                  </a:cubicBezTo>
                  <a:cubicBezTo>
                    <a:pt x="21" y="43"/>
                    <a:pt x="21" y="41"/>
                    <a:pt x="20" y="39"/>
                  </a:cubicBezTo>
                  <a:cubicBezTo>
                    <a:pt x="31" y="28"/>
                    <a:pt x="0" y="0"/>
                    <a:pt x="36" y="0"/>
                  </a:cubicBezTo>
                  <a:close/>
                </a:path>
              </a:pathLst>
            </a:custGeom>
            <a:solidFill>
              <a:srgbClr val="9D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48"/>
            <p:cNvSpPr/>
            <p:nvPr/>
          </p:nvSpPr>
          <p:spPr bwMode="auto">
            <a:xfrm>
              <a:off x="9645650" y="5694363"/>
              <a:ext cx="47625" cy="57150"/>
            </a:xfrm>
            <a:custGeom>
              <a:avLst/>
              <a:gdLst>
                <a:gd name="T0" fmla="*/ 39 w 39"/>
                <a:gd name="T1" fmla="*/ 47 h 47"/>
                <a:gd name="T2" fmla="*/ 0 w 39"/>
                <a:gd name="T3" fmla="*/ 30 h 47"/>
                <a:gd name="T4" fmla="*/ 39 w 39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47">
                  <a:moveTo>
                    <a:pt x="39" y="47"/>
                  </a:moveTo>
                  <a:cubicBezTo>
                    <a:pt x="26" y="41"/>
                    <a:pt x="13" y="36"/>
                    <a:pt x="0" y="30"/>
                  </a:cubicBezTo>
                  <a:cubicBezTo>
                    <a:pt x="27" y="0"/>
                    <a:pt x="34" y="21"/>
                    <a:pt x="39" y="47"/>
                  </a:cubicBezTo>
                  <a:close/>
                </a:path>
              </a:pathLst>
            </a:custGeom>
            <a:solidFill>
              <a:srgbClr val="9D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49"/>
            <p:cNvSpPr/>
            <p:nvPr/>
          </p:nvSpPr>
          <p:spPr bwMode="auto">
            <a:xfrm>
              <a:off x="10375900" y="5400675"/>
              <a:ext cx="239713" cy="125413"/>
            </a:xfrm>
            <a:custGeom>
              <a:avLst/>
              <a:gdLst>
                <a:gd name="T0" fmla="*/ 106 w 199"/>
                <a:gd name="T1" fmla="*/ 97 h 105"/>
                <a:gd name="T2" fmla="*/ 38 w 199"/>
                <a:gd name="T3" fmla="*/ 101 h 105"/>
                <a:gd name="T4" fmla="*/ 0 w 199"/>
                <a:gd name="T5" fmla="*/ 73 h 105"/>
                <a:gd name="T6" fmla="*/ 39 w 199"/>
                <a:gd name="T7" fmla="*/ 43 h 105"/>
                <a:gd name="T8" fmla="*/ 146 w 199"/>
                <a:gd name="T9" fmla="*/ 1 h 105"/>
                <a:gd name="T10" fmla="*/ 193 w 199"/>
                <a:gd name="T11" fmla="*/ 40 h 105"/>
                <a:gd name="T12" fmla="*/ 164 w 199"/>
                <a:gd name="T13" fmla="*/ 63 h 105"/>
                <a:gd name="T14" fmla="*/ 106 w 199"/>
                <a:gd name="T15" fmla="*/ 9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05">
                  <a:moveTo>
                    <a:pt x="106" y="97"/>
                  </a:moveTo>
                  <a:cubicBezTo>
                    <a:pt x="83" y="98"/>
                    <a:pt x="61" y="96"/>
                    <a:pt x="38" y="101"/>
                  </a:cubicBezTo>
                  <a:cubicBezTo>
                    <a:pt x="21" y="105"/>
                    <a:pt x="0" y="101"/>
                    <a:pt x="0" y="73"/>
                  </a:cubicBezTo>
                  <a:cubicBezTo>
                    <a:pt x="19" y="71"/>
                    <a:pt x="28" y="55"/>
                    <a:pt x="39" y="43"/>
                  </a:cubicBezTo>
                  <a:cubicBezTo>
                    <a:pt x="68" y="12"/>
                    <a:pt x="108" y="3"/>
                    <a:pt x="146" y="1"/>
                  </a:cubicBezTo>
                  <a:cubicBezTo>
                    <a:pt x="165" y="0"/>
                    <a:pt x="187" y="20"/>
                    <a:pt x="193" y="40"/>
                  </a:cubicBezTo>
                  <a:cubicBezTo>
                    <a:pt x="199" y="55"/>
                    <a:pt x="175" y="58"/>
                    <a:pt x="164" y="63"/>
                  </a:cubicBezTo>
                  <a:cubicBezTo>
                    <a:pt x="143" y="72"/>
                    <a:pt x="134" y="101"/>
                    <a:pt x="106" y="97"/>
                  </a:cubicBezTo>
                  <a:close/>
                </a:path>
              </a:pathLst>
            </a:custGeom>
            <a:solidFill>
              <a:srgbClr val="EBAF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50"/>
            <p:cNvSpPr/>
            <p:nvPr/>
          </p:nvSpPr>
          <p:spPr bwMode="auto">
            <a:xfrm>
              <a:off x="10599738" y="5475288"/>
              <a:ext cx="53975" cy="88900"/>
            </a:xfrm>
            <a:custGeom>
              <a:avLst/>
              <a:gdLst>
                <a:gd name="T0" fmla="*/ 41 w 45"/>
                <a:gd name="T1" fmla="*/ 28 h 74"/>
                <a:gd name="T2" fmla="*/ 18 w 45"/>
                <a:gd name="T3" fmla="*/ 70 h 74"/>
                <a:gd name="T4" fmla="*/ 6 w 45"/>
                <a:gd name="T5" fmla="*/ 42 h 74"/>
                <a:gd name="T6" fmla="*/ 33 w 45"/>
                <a:gd name="T7" fmla="*/ 2 h 74"/>
                <a:gd name="T8" fmla="*/ 41 w 45"/>
                <a:gd name="T9" fmla="*/ 2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74">
                  <a:moveTo>
                    <a:pt x="41" y="28"/>
                  </a:moveTo>
                  <a:cubicBezTo>
                    <a:pt x="45" y="46"/>
                    <a:pt x="37" y="67"/>
                    <a:pt x="18" y="70"/>
                  </a:cubicBezTo>
                  <a:cubicBezTo>
                    <a:pt x="0" y="74"/>
                    <a:pt x="7" y="53"/>
                    <a:pt x="6" y="42"/>
                  </a:cubicBezTo>
                  <a:cubicBezTo>
                    <a:pt x="4" y="21"/>
                    <a:pt x="14" y="5"/>
                    <a:pt x="33" y="2"/>
                  </a:cubicBezTo>
                  <a:cubicBezTo>
                    <a:pt x="45" y="0"/>
                    <a:pt x="44" y="15"/>
                    <a:pt x="41" y="28"/>
                  </a:cubicBezTo>
                  <a:close/>
                </a:path>
              </a:pathLst>
            </a:custGeom>
            <a:solidFill>
              <a:srgbClr val="F3BE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51"/>
            <p:cNvSpPr/>
            <p:nvPr/>
          </p:nvSpPr>
          <p:spPr bwMode="auto">
            <a:xfrm>
              <a:off x="9532938" y="5862638"/>
              <a:ext cx="188913" cy="100013"/>
            </a:xfrm>
            <a:custGeom>
              <a:avLst/>
              <a:gdLst>
                <a:gd name="T0" fmla="*/ 124 w 156"/>
                <a:gd name="T1" fmla="*/ 82 h 82"/>
                <a:gd name="T2" fmla="*/ 0 w 156"/>
                <a:gd name="T3" fmla="*/ 14 h 82"/>
                <a:gd name="T4" fmla="*/ 55 w 156"/>
                <a:gd name="T5" fmla="*/ 13 h 82"/>
                <a:gd name="T6" fmla="*/ 51 w 156"/>
                <a:gd name="T7" fmla="*/ 14 h 82"/>
                <a:gd name="T8" fmla="*/ 50 w 156"/>
                <a:gd name="T9" fmla="*/ 21 h 82"/>
                <a:gd name="T10" fmla="*/ 156 w 156"/>
                <a:gd name="T11" fmla="*/ 47 h 82"/>
                <a:gd name="T12" fmla="*/ 124 w 156"/>
                <a:gd name="T1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82">
                  <a:moveTo>
                    <a:pt x="124" y="82"/>
                  </a:moveTo>
                  <a:cubicBezTo>
                    <a:pt x="80" y="65"/>
                    <a:pt x="29" y="60"/>
                    <a:pt x="0" y="14"/>
                  </a:cubicBezTo>
                  <a:cubicBezTo>
                    <a:pt x="18" y="7"/>
                    <a:pt x="36" y="0"/>
                    <a:pt x="55" y="13"/>
                  </a:cubicBezTo>
                  <a:cubicBezTo>
                    <a:pt x="53" y="13"/>
                    <a:pt x="52" y="13"/>
                    <a:pt x="51" y="14"/>
                  </a:cubicBezTo>
                  <a:cubicBezTo>
                    <a:pt x="47" y="16"/>
                    <a:pt x="46" y="21"/>
                    <a:pt x="50" y="21"/>
                  </a:cubicBezTo>
                  <a:cubicBezTo>
                    <a:pt x="88" y="19"/>
                    <a:pt x="123" y="32"/>
                    <a:pt x="156" y="47"/>
                  </a:cubicBezTo>
                  <a:cubicBezTo>
                    <a:pt x="146" y="59"/>
                    <a:pt x="135" y="70"/>
                    <a:pt x="124" y="82"/>
                  </a:cubicBezTo>
                  <a:close/>
                </a:path>
              </a:pathLst>
            </a:custGeom>
            <a:solidFill>
              <a:srgbClr val="DDC4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52"/>
            <p:cNvSpPr/>
            <p:nvPr/>
          </p:nvSpPr>
          <p:spPr bwMode="auto">
            <a:xfrm>
              <a:off x="9725025" y="5962650"/>
              <a:ext cx="115888" cy="52388"/>
            </a:xfrm>
            <a:custGeom>
              <a:avLst/>
              <a:gdLst>
                <a:gd name="T0" fmla="*/ 96 w 96"/>
                <a:gd name="T1" fmla="*/ 0 h 43"/>
                <a:gd name="T2" fmla="*/ 50 w 96"/>
                <a:gd name="T3" fmla="*/ 40 h 43"/>
                <a:gd name="T4" fmla="*/ 0 w 96"/>
                <a:gd name="T5" fmla="*/ 4 h 43"/>
                <a:gd name="T6" fmla="*/ 96 w 9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43">
                  <a:moveTo>
                    <a:pt x="96" y="0"/>
                  </a:moveTo>
                  <a:cubicBezTo>
                    <a:pt x="84" y="17"/>
                    <a:pt x="80" y="43"/>
                    <a:pt x="50" y="40"/>
                  </a:cubicBezTo>
                  <a:cubicBezTo>
                    <a:pt x="37" y="24"/>
                    <a:pt x="4" y="41"/>
                    <a:pt x="0" y="4"/>
                  </a:cubicBezTo>
                  <a:cubicBezTo>
                    <a:pt x="34" y="21"/>
                    <a:pt x="65" y="5"/>
                    <a:pt x="96" y="0"/>
                  </a:cubicBezTo>
                  <a:close/>
                </a:path>
              </a:pathLst>
            </a:custGeom>
            <a:solidFill>
              <a:srgbClr val="BA7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453"/>
            <p:cNvSpPr/>
            <p:nvPr/>
          </p:nvSpPr>
          <p:spPr bwMode="auto">
            <a:xfrm>
              <a:off x="9909175" y="5746750"/>
              <a:ext cx="38100" cy="71438"/>
            </a:xfrm>
            <a:custGeom>
              <a:avLst/>
              <a:gdLst>
                <a:gd name="T0" fmla="*/ 1 w 31"/>
                <a:gd name="T1" fmla="*/ 60 h 60"/>
                <a:gd name="T2" fmla="*/ 31 w 31"/>
                <a:gd name="T3" fmla="*/ 0 h 60"/>
                <a:gd name="T4" fmla="*/ 1 w 31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60">
                  <a:moveTo>
                    <a:pt x="1" y="60"/>
                  </a:moveTo>
                  <a:cubicBezTo>
                    <a:pt x="0" y="28"/>
                    <a:pt x="8" y="10"/>
                    <a:pt x="31" y="0"/>
                  </a:cubicBezTo>
                  <a:cubicBezTo>
                    <a:pt x="24" y="18"/>
                    <a:pt x="21" y="39"/>
                    <a:pt x="1" y="60"/>
                  </a:cubicBezTo>
                  <a:close/>
                </a:path>
              </a:pathLst>
            </a:custGeom>
            <a:solidFill>
              <a:srgbClr val="E3B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454"/>
            <p:cNvSpPr/>
            <p:nvPr/>
          </p:nvSpPr>
          <p:spPr bwMode="auto">
            <a:xfrm>
              <a:off x="8567738" y="3117850"/>
              <a:ext cx="203200" cy="139700"/>
            </a:xfrm>
            <a:custGeom>
              <a:avLst/>
              <a:gdLst>
                <a:gd name="T0" fmla="*/ 14 w 168"/>
                <a:gd name="T1" fmla="*/ 27 h 116"/>
                <a:gd name="T2" fmla="*/ 14 w 168"/>
                <a:gd name="T3" fmla="*/ 3 h 116"/>
                <a:gd name="T4" fmla="*/ 116 w 168"/>
                <a:gd name="T5" fmla="*/ 27 h 116"/>
                <a:gd name="T6" fmla="*/ 128 w 168"/>
                <a:gd name="T7" fmla="*/ 13 h 116"/>
                <a:gd name="T8" fmla="*/ 162 w 168"/>
                <a:gd name="T9" fmla="*/ 28 h 116"/>
                <a:gd name="T10" fmla="*/ 149 w 168"/>
                <a:gd name="T11" fmla="*/ 52 h 116"/>
                <a:gd name="T12" fmla="*/ 130 w 168"/>
                <a:gd name="T13" fmla="*/ 75 h 116"/>
                <a:gd name="T14" fmla="*/ 74 w 168"/>
                <a:gd name="T15" fmla="*/ 102 h 116"/>
                <a:gd name="T16" fmla="*/ 38 w 168"/>
                <a:gd name="T17" fmla="*/ 103 h 116"/>
                <a:gd name="T18" fmla="*/ 14 w 168"/>
                <a:gd name="T19" fmla="*/ 2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16">
                  <a:moveTo>
                    <a:pt x="14" y="27"/>
                  </a:moveTo>
                  <a:cubicBezTo>
                    <a:pt x="10" y="19"/>
                    <a:pt x="0" y="11"/>
                    <a:pt x="14" y="3"/>
                  </a:cubicBezTo>
                  <a:cubicBezTo>
                    <a:pt x="50" y="0"/>
                    <a:pt x="82" y="18"/>
                    <a:pt x="116" y="27"/>
                  </a:cubicBezTo>
                  <a:cubicBezTo>
                    <a:pt x="139" y="32"/>
                    <a:pt x="122" y="16"/>
                    <a:pt x="128" y="13"/>
                  </a:cubicBezTo>
                  <a:cubicBezTo>
                    <a:pt x="145" y="5"/>
                    <a:pt x="155" y="14"/>
                    <a:pt x="162" y="28"/>
                  </a:cubicBezTo>
                  <a:cubicBezTo>
                    <a:pt x="168" y="40"/>
                    <a:pt x="158" y="46"/>
                    <a:pt x="149" y="52"/>
                  </a:cubicBezTo>
                  <a:cubicBezTo>
                    <a:pt x="140" y="57"/>
                    <a:pt x="136" y="67"/>
                    <a:pt x="130" y="75"/>
                  </a:cubicBezTo>
                  <a:cubicBezTo>
                    <a:pt x="111" y="82"/>
                    <a:pt x="85" y="76"/>
                    <a:pt x="74" y="102"/>
                  </a:cubicBezTo>
                  <a:cubicBezTo>
                    <a:pt x="62" y="106"/>
                    <a:pt x="50" y="116"/>
                    <a:pt x="38" y="103"/>
                  </a:cubicBezTo>
                  <a:cubicBezTo>
                    <a:pt x="0" y="87"/>
                    <a:pt x="0" y="59"/>
                    <a:pt x="14" y="27"/>
                  </a:cubicBezTo>
                  <a:close/>
                </a:path>
              </a:pathLst>
            </a:custGeom>
            <a:solidFill>
              <a:srgbClr val="B25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455"/>
            <p:cNvSpPr/>
            <p:nvPr/>
          </p:nvSpPr>
          <p:spPr bwMode="auto">
            <a:xfrm>
              <a:off x="8594725" y="3228975"/>
              <a:ext cx="85725" cy="50800"/>
            </a:xfrm>
            <a:custGeom>
              <a:avLst/>
              <a:gdLst>
                <a:gd name="T0" fmla="*/ 16 w 71"/>
                <a:gd name="T1" fmla="*/ 10 h 41"/>
                <a:gd name="T2" fmla="*/ 53 w 71"/>
                <a:gd name="T3" fmla="*/ 1 h 41"/>
                <a:gd name="T4" fmla="*/ 68 w 71"/>
                <a:gd name="T5" fmla="*/ 12 h 41"/>
                <a:gd name="T6" fmla="*/ 36 w 71"/>
                <a:gd name="T7" fmla="*/ 32 h 41"/>
                <a:gd name="T8" fmla="*/ 0 w 71"/>
                <a:gd name="T9" fmla="*/ 23 h 41"/>
                <a:gd name="T10" fmla="*/ 16 w 71"/>
                <a:gd name="T11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41">
                  <a:moveTo>
                    <a:pt x="16" y="10"/>
                  </a:moveTo>
                  <a:cubicBezTo>
                    <a:pt x="28" y="7"/>
                    <a:pt x="40" y="4"/>
                    <a:pt x="53" y="1"/>
                  </a:cubicBezTo>
                  <a:cubicBezTo>
                    <a:pt x="61" y="0"/>
                    <a:pt x="65" y="6"/>
                    <a:pt x="68" y="12"/>
                  </a:cubicBezTo>
                  <a:cubicBezTo>
                    <a:pt x="71" y="41"/>
                    <a:pt x="52" y="36"/>
                    <a:pt x="36" y="32"/>
                  </a:cubicBezTo>
                  <a:cubicBezTo>
                    <a:pt x="24" y="28"/>
                    <a:pt x="14" y="17"/>
                    <a:pt x="0" y="23"/>
                  </a:cubicBezTo>
                  <a:cubicBezTo>
                    <a:pt x="1" y="13"/>
                    <a:pt x="8" y="11"/>
                    <a:pt x="16" y="10"/>
                  </a:cubicBezTo>
                  <a:close/>
                </a:path>
              </a:pathLst>
            </a:custGeom>
            <a:solidFill>
              <a:srgbClr val="CFB1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456"/>
            <p:cNvSpPr/>
            <p:nvPr/>
          </p:nvSpPr>
          <p:spPr bwMode="auto">
            <a:xfrm>
              <a:off x="8702675" y="2811463"/>
              <a:ext cx="144463" cy="93663"/>
            </a:xfrm>
            <a:custGeom>
              <a:avLst/>
              <a:gdLst>
                <a:gd name="T0" fmla="*/ 33 w 120"/>
                <a:gd name="T1" fmla="*/ 2 h 77"/>
                <a:gd name="T2" fmla="*/ 110 w 120"/>
                <a:gd name="T3" fmla="*/ 11 h 77"/>
                <a:gd name="T4" fmla="*/ 101 w 120"/>
                <a:gd name="T5" fmla="*/ 41 h 77"/>
                <a:gd name="T6" fmla="*/ 9 w 120"/>
                <a:gd name="T7" fmla="*/ 77 h 77"/>
                <a:gd name="T8" fmla="*/ 0 w 120"/>
                <a:gd name="T9" fmla="*/ 71 h 77"/>
                <a:gd name="T10" fmla="*/ 8 w 120"/>
                <a:gd name="T11" fmla="*/ 10 h 77"/>
                <a:gd name="T12" fmla="*/ 33 w 120"/>
                <a:gd name="T13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77">
                  <a:moveTo>
                    <a:pt x="33" y="2"/>
                  </a:moveTo>
                  <a:cubicBezTo>
                    <a:pt x="58" y="9"/>
                    <a:pt x="85" y="0"/>
                    <a:pt x="110" y="11"/>
                  </a:cubicBezTo>
                  <a:cubicBezTo>
                    <a:pt x="120" y="25"/>
                    <a:pt x="112" y="40"/>
                    <a:pt x="101" y="41"/>
                  </a:cubicBezTo>
                  <a:cubicBezTo>
                    <a:pt x="67" y="46"/>
                    <a:pt x="44" y="77"/>
                    <a:pt x="9" y="77"/>
                  </a:cubicBezTo>
                  <a:cubicBezTo>
                    <a:pt x="6" y="76"/>
                    <a:pt x="3" y="74"/>
                    <a:pt x="0" y="71"/>
                  </a:cubicBezTo>
                  <a:cubicBezTo>
                    <a:pt x="3" y="51"/>
                    <a:pt x="6" y="31"/>
                    <a:pt x="8" y="10"/>
                  </a:cubicBezTo>
                  <a:cubicBezTo>
                    <a:pt x="14" y="1"/>
                    <a:pt x="24" y="1"/>
                    <a:pt x="33" y="2"/>
                  </a:cubicBezTo>
                  <a:close/>
                </a:path>
              </a:pathLst>
            </a:custGeom>
            <a:solidFill>
              <a:srgbClr val="7B4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457"/>
            <p:cNvSpPr/>
            <p:nvPr/>
          </p:nvSpPr>
          <p:spPr bwMode="auto">
            <a:xfrm>
              <a:off x="8583613" y="3024188"/>
              <a:ext cx="207963" cy="139700"/>
            </a:xfrm>
            <a:custGeom>
              <a:avLst/>
              <a:gdLst>
                <a:gd name="T0" fmla="*/ 117 w 173"/>
                <a:gd name="T1" fmla="*/ 89 h 116"/>
                <a:gd name="T2" fmla="*/ 100 w 173"/>
                <a:gd name="T3" fmla="*/ 112 h 116"/>
                <a:gd name="T4" fmla="*/ 1 w 173"/>
                <a:gd name="T5" fmla="*/ 80 h 116"/>
                <a:gd name="T6" fmla="*/ 0 w 173"/>
                <a:gd name="T7" fmla="*/ 73 h 116"/>
                <a:gd name="T8" fmla="*/ 9 w 173"/>
                <a:gd name="T9" fmla="*/ 50 h 116"/>
                <a:gd name="T10" fmla="*/ 17 w 173"/>
                <a:gd name="T11" fmla="*/ 27 h 116"/>
                <a:gd name="T12" fmla="*/ 80 w 173"/>
                <a:gd name="T13" fmla="*/ 8 h 116"/>
                <a:gd name="T14" fmla="*/ 166 w 173"/>
                <a:gd name="T15" fmla="*/ 28 h 116"/>
                <a:gd name="T16" fmla="*/ 172 w 173"/>
                <a:gd name="T17" fmla="*/ 64 h 116"/>
                <a:gd name="T18" fmla="*/ 166 w 173"/>
                <a:gd name="T19" fmla="*/ 81 h 116"/>
                <a:gd name="T20" fmla="*/ 92 w 173"/>
                <a:gd name="T21" fmla="*/ 64 h 116"/>
                <a:gd name="T22" fmla="*/ 89 w 173"/>
                <a:gd name="T23" fmla="*/ 62 h 116"/>
                <a:gd name="T24" fmla="*/ 87 w 173"/>
                <a:gd name="T25" fmla="*/ 66 h 116"/>
                <a:gd name="T26" fmla="*/ 114 w 173"/>
                <a:gd name="T27" fmla="*/ 85 h 116"/>
                <a:gd name="T28" fmla="*/ 117 w 173"/>
                <a:gd name="T29" fmla="*/ 8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" h="116">
                  <a:moveTo>
                    <a:pt x="117" y="89"/>
                  </a:moveTo>
                  <a:cubicBezTo>
                    <a:pt x="127" y="108"/>
                    <a:pt x="122" y="116"/>
                    <a:pt x="100" y="112"/>
                  </a:cubicBezTo>
                  <a:cubicBezTo>
                    <a:pt x="66" y="104"/>
                    <a:pt x="32" y="96"/>
                    <a:pt x="1" y="80"/>
                  </a:cubicBezTo>
                  <a:cubicBezTo>
                    <a:pt x="0" y="78"/>
                    <a:pt x="0" y="76"/>
                    <a:pt x="0" y="73"/>
                  </a:cubicBezTo>
                  <a:cubicBezTo>
                    <a:pt x="1" y="65"/>
                    <a:pt x="3" y="57"/>
                    <a:pt x="9" y="50"/>
                  </a:cubicBezTo>
                  <a:cubicBezTo>
                    <a:pt x="17" y="44"/>
                    <a:pt x="16" y="35"/>
                    <a:pt x="17" y="27"/>
                  </a:cubicBezTo>
                  <a:cubicBezTo>
                    <a:pt x="32" y="0"/>
                    <a:pt x="61" y="21"/>
                    <a:pt x="80" y="8"/>
                  </a:cubicBezTo>
                  <a:cubicBezTo>
                    <a:pt x="108" y="16"/>
                    <a:pt x="138" y="18"/>
                    <a:pt x="166" y="28"/>
                  </a:cubicBezTo>
                  <a:cubicBezTo>
                    <a:pt x="173" y="39"/>
                    <a:pt x="173" y="52"/>
                    <a:pt x="172" y="64"/>
                  </a:cubicBezTo>
                  <a:cubicBezTo>
                    <a:pt x="171" y="70"/>
                    <a:pt x="169" y="76"/>
                    <a:pt x="166" y="81"/>
                  </a:cubicBezTo>
                  <a:cubicBezTo>
                    <a:pt x="136" y="99"/>
                    <a:pt x="115" y="78"/>
                    <a:pt x="92" y="64"/>
                  </a:cubicBezTo>
                  <a:cubicBezTo>
                    <a:pt x="91" y="69"/>
                    <a:pt x="89" y="57"/>
                    <a:pt x="89" y="62"/>
                  </a:cubicBezTo>
                  <a:cubicBezTo>
                    <a:pt x="86" y="62"/>
                    <a:pt x="86" y="63"/>
                    <a:pt x="87" y="66"/>
                  </a:cubicBezTo>
                  <a:cubicBezTo>
                    <a:pt x="93" y="77"/>
                    <a:pt x="105" y="79"/>
                    <a:pt x="114" y="85"/>
                  </a:cubicBezTo>
                  <a:cubicBezTo>
                    <a:pt x="115" y="86"/>
                    <a:pt x="116" y="87"/>
                    <a:pt x="117" y="89"/>
                  </a:cubicBezTo>
                  <a:close/>
                </a:path>
              </a:pathLst>
            </a:custGeom>
            <a:solidFill>
              <a:srgbClr val="DE9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458"/>
            <p:cNvSpPr/>
            <p:nvPr/>
          </p:nvSpPr>
          <p:spPr bwMode="auto">
            <a:xfrm>
              <a:off x="8555038" y="3074988"/>
              <a:ext cx="46038" cy="38100"/>
            </a:xfrm>
            <a:custGeom>
              <a:avLst/>
              <a:gdLst>
                <a:gd name="T0" fmla="*/ 32 w 38"/>
                <a:gd name="T1" fmla="*/ 8 h 32"/>
                <a:gd name="T2" fmla="*/ 23 w 38"/>
                <a:gd name="T3" fmla="*/ 31 h 32"/>
                <a:gd name="T4" fmla="*/ 1 w 38"/>
                <a:gd name="T5" fmla="*/ 18 h 32"/>
                <a:gd name="T6" fmla="*/ 15 w 38"/>
                <a:gd name="T7" fmla="*/ 0 h 32"/>
                <a:gd name="T8" fmla="*/ 32 w 3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2">
                  <a:moveTo>
                    <a:pt x="32" y="8"/>
                  </a:moveTo>
                  <a:cubicBezTo>
                    <a:pt x="38" y="19"/>
                    <a:pt x="35" y="27"/>
                    <a:pt x="23" y="31"/>
                  </a:cubicBezTo>
                  <a:cubicBezTo>
                    <a:pt x="13" y="31"/>
                    <a:pt x="2" y="32"/>
                    <a:pt x="1" y="18"/>
                  </a:cubicBezTo>
                  <a:cubicBezTo>
                    <a:pt x="0" y="7"/>
                    <a:pt x="5" y="1"/>
                    <a:pt x="15" y="0"/>
                  </a:cubicBezTo>
                  <a:cubicBezTo>
                    <a:pt x="21" y="3"/>
                    <a:pt x="26" y="5"/>
                    <a:pt x="32" y="8"/>
                  </a:cubicBezTo>
                  <a:close/>
                </a:path>
              </a:pathLst>
            </a:custGeom>
            <a:solidFill>
              <a:srgbClr val="B25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459"/>
            <p:cNvSpPr/>
            <p:nvPr/>
          </p:nvSpPr>
          <p:spPr bwMode="auto">
            <a:xfrm>
              <a:off x="8575675" y="2944813"/>
              <a:ext cx="115888" cy="131763"/>
            </a:xfrm>
            <a:custGeom>
              <a:avLst/>
              <a:gdLst>
                <a:gd name="T0" fmla="*/ 84 w 95"/>
                <a:gd name="T1" fmla="*/ 78 h 109"/>
                <a:gd name="T2" fmla="*/ 23 w 95"/>
                <a:gd name="T3" fmla="*/ 93 h 109"/>
                <a:gd name="T4" fmla="*/ 13 w 95"/>
                <a:gd name="T5" fmla="*/ 31 h 109"/>
                <a:gd name="T6" fmla="*/ 37 w 95"/>
                <a:gd name="T7" fmla="*/ 0 h 109"/>
                <a:gd name="T8" fmla="*/ 93 w 95"/>
                <a:gd name="T9" fmla="*/ 60 h 109"/>
                <a:gd name="T10" fmla="*/ 84 w 95"/>
                <a:gd name="T11" fmla="*/ 7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09">
                  <a:moveTo>
                    <a:pt x="84" y="78"/>
                  </a:moveTo>
                  <a:cubicBezTo>
                    <a:pt x="70" y="109"/>
                    <a:pt x="40" y="74"/>
                    <a:pt x="23" y="93"/>
                  </a:cubicBezTo>
                  <a:cubicBezTo>
                    <a:pt x="0" y="75"/>
                    <a:pt x="38" y="49"/>
                    <a:pt x="13" y="31"/>
                  </a:cubicBezTo>
                  <a:cubicBezTo>
                    <a:pt x="36" y="33"/>
                    <a:pt x="24" y="7"/>
                    <a:pt x="37" y="0"/>
                  </a:cubicBezTo>
                  <a:cubicBezTo>
                    <a:pt x="48" y="28"/>
                    <a:pt x="75" y="40"/>
                    <a:pt x="93" y="60"/>
                  </a:cubicBezTo>
                  <a:cubicBezTo>
                    <a:pt x="95" y="69"/>
                    <a:pt x="91" y="74"/>
                    <a:pt x="84" y="78"/>
                  </a:cubicBezTo>
                  <a:close/>
                </a:path>
              </a:pathLst>
            </a:custGeom>
            <a:solidFill>
              <a:srgbClr val="BB5F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460"/>
            <p:cNvSpPr/>
            <p:nvPr/>
          </p:nvSpPr>
          <p:spPr bwMode="auto">
            <a:xfrm>
              <a:off x="8655050" y="2879725"/>
              <a:ext cx="157163" cy="161925"/>
            </a:xfrm>
            <a:custGeom>
              <a:avLst/>
              <a:gdLst>
                <a:gd name="T0" fmla="*/ 11 w 130"/>
                <a:gd name="T1" fmla="*/ 24 h 134"/>
                <a:gd name="T2" fmla="*/ 12 w 130"/>
                <a:gd name="T3" fmla="*/ 16 h 134"/>
                <a:gd name="T4" fmla="*/ 40 w 130"/>
                <a:gd name="T5" fmla="*/ 15 h 134"/>
                <a:gd name="T6" fmla="*/ 42 w 130"/>
                <a:gd name="T7" fmla="*/ 16 h 134"/>
                <a:gd name="T8" fmla="*/ 100 w 130"/>
                <a:gd name="T9" fmla="*/ 14 h 134"/>
                <a:gd name="T10" fmla="*/ 126 w 130"/>
                <a:gd name="T11" fmla="*/ 38 h 134"/>
                <a:gd name="T12" fmla="*/ 124 w 130"/>
                <a:gd name="T13" fmla="*/ 90 h 134"/>
                <a:gd name="T14" fmla="*/ 115 w 130"/>
                <a:gd name="T15" fmla="*/ 118 h 134"/>
                <a:gd name="T16" fmla="*/ 102 w 130"/>
                <a:gd name="T17" fmla="*/ 134 h 134"/>
                <a:gd name="T18" fmla="*/ 37 w 130"/>
                <a:gd name="T19" fmla="*/ 82 h 134"/>
                <a:gd name="T20" fmla="*/ 18 w 130"/>
                <a:gd name="T21" fmla="*/ 59 h 134"/>
                <a:gd name="T22" fmla="*/ 11 w 130"/>
                <a:gd name="T23" fmla="*/ 2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34">
                  <a:moveTo>
                    <a:pt x="11" y="24"/>
                  </a:moveTo>
                  <a:cubicBezTo>
                    <a:pt x="11" y="21"/>
                    <a:pt x="12" y="18"/>
                    <a:pt x="12" y="16"/>
                  </a:cubicBezTo>
                  <a:cubicBezTo>
                    <a:pt x="22" y="9"/>
                    <a:pt x="31" y="8"/>
                    <a:pt x="40" y="15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62" y="32"/>
                    <a:pt x="80" y="48"/>
                    <a:pt x="100" y="14"/>
                  </a:cubicBezTo>
                  <a:cubicBezTo>
                    <a:pt x="109" y="0"/>
                    <a:pt x="116" y="5"/>
                    <a:pt x="126" y="38"/>
                  </a:cubicBezTo>
                  <a:cubicBezTo>
                    <a:pt x="122" y="55"/>
                    <a:pt x="130" y="73"/>
                    <a:pt x="124" y="90"/>
                  </a:cubicBezTo>
                  <a:cubicBezTo>
                    <a:pt x="120" y="98"/>
                    <a:pt x="116" y="108"/>
                    <a:pt x="115" y="118"/>
                  </a:cubicBezTo>
                  <a:cubicBezTo>
                    <a:pt x="112" y="124"/>
                    <a:pt x="109" y="130"/>
                    <a:pt x="102" y="134"/>
                  </a:cubicBezTo>
                  <a:cubicBezTo>
                    <a:pt x="71" y="128"/>
                    <a:pt x="43" y="120"/>
                    <a:pt x="37" y="82"/>
                  </a:cubicBezTo>
                  <a:cubicBezTo>
                    <a:pt x="35" y="73"/>
                    <a:pt x="25" y="66"/>
                    <a:pt x="18" y="59"/>
                  </a:cubicBezTo>
                  <a:cubicBezTo>
                    <a:pt x="9" y="48"/>
                    <a:pt x="0" y="38"/>
                    <a:pt x="11" y="24"/>
                  </a:cubicBezTo>
                  <a:close/>
                </a:path>
              </a:pathLst>
            </a:custGeom>
            <a:solidFill>
              <a:srgbClr val="E584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461"/>
            <p:cNvSpPr/>
            <p:nvPr/>
          </p:nvSpPr>
          <p:spPr bwMode="auto">
            <a:xfrm>
              <a:off x="8615363" y="2944813"/>
              <a:ext cx="90488" cy="74613"/>
            </a:xfrm>
            <a:custGeom>
              <a:avLst/>
              <a:gdLst>
                <a:gd name="T0" fmla="*/ 59 w 75"/>
                <a:gd name="T1" fmla="*/ 62 h 62"/>
                <a:gd name="T2" fmla="*/ 5 w 75"/>
                <a:gd name="T3" fmla="*/ 0 h 62"/>
                <a:gd name="T4" fmla="*/ 21 w 75"/>
                <a:gd name="T5" fmla="*/ 0 h 62"/>
                <a:gd name="T6" fmla="*/ 43 w 75"/>
                <a:gd name="T7" fmla="*/ 15 h 62"/>
                <a:gd name="T8" fmla="*/ 59 w 75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62">
                  <a:moveTo>
                    <a:pt x="59" y="62"/>
                  </a:moveTo>
                  <a:cubicBezTo>
                    <a:pt x="34" y="48"/>
                    <a:pt x="0" y="42"/>
                    <a:pt x="5" y="0"/>
                  </a:cubicBezTo>
                  <a:cubicBezTo>
                    <a:pt x="10" y="0"/>
                    <a:pt x="16" y="0"/>
                    <a:pt x="21" y="0"/>
                  </a:cubicBezTo>
                  <a:cubicBezTo>
                    <a:pt x="31" y="1"/>
                    <a:pt x="37" y="9"/>
                    <a:pt x="43" y="15"/>
                  </a:cubicBezTo>
                  <a:cubicBezTo>
                    <a:pt x="53" y="29"/>
                    <a:pt x="75" y="39"/>
                    <a:pt x="59" y="62"/>
                  </a:cubicBezTo>
                  <a:close/>
                </a:path>
              </a:pathLst>
            </a:custGeom>
            <a:solidFill>
              <a:srgbClr val="DB9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462"/>
            <p:cNvSpPr/>
            <p:nvPr/>
          </p:nvSpPr>
          <p:spPr bwMode="auto">
            <a:xfrm>
              <a:off x="8640763" y="2908300"/>
              <a:ext cx="46038" cy="57150"/>
            </a:xfrm>
            <a:custGeom>
              <a:avLst/>
              <a:gdLst>
                <a:gd name="T0" fmla="*/ 15 w 38"/>
                <a:gd name="T1" fmla="*/ 47 h 47"/>
                <a:gd name="T2" fmla="*/ 0 w 38"/>
                <a:gd name="T3" fmla="*/ 30 h 47"/>
                <a:gd name="T4" fmla="*/ 23 w 38"/>
                <a:gd name="T5" fmla="*/ 0 h 47"/>
                <a:gd name="T6" fmla="*/ 38 w 38"/>
                <a:gd name="T7" fmla="*/ 31 h 47"/>
                <a:gd name="T8" fmla="*/ 15 w 38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15" y="47"/>
                  </a:moveTo>
                  <a:cubicBezTo>
                    <a:pt x="10" y="41"/>
                    <a:pt x="5" y="36"/>
                    <a:pt x="0" y="30"/>
                  </a:cubicBezTo>
                  <a:cubicBezTo>
                    <a:pt x="7" y="19"/>
                    <a:pt x="9" y="5"/>
                    <a:pt x="23" y="0"/>
                  </a:cubicBezTo>
                  <a:cubicBezTo>
                    <a:pt x="20" y="14"/>
                    <a:pt x="31" y="22"/>
                    <a:pt x="38" y="31"/>
                  </a:cubicBezTo>
                  <a:cubicBezTo>
                    <a:pt x="32" y="38"/>
                    <a:pt x="24" y="44"/>
                    <a:pt x="15" y="47"/>
                  </a:cubicBezTo>
                  <a:close/>
                </a:path>
              </a:pathLst>
            </a:custGeom>
            <a:solidFill>
              <a:srgbClr val="BB5F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463"/>
            <p:cNvSpPr/>
            <p:nvPr/>
          </p:nvSpPr>
          <p:spPr bwMode="auto">
            <a:xfrm>
              <a:off x="10371138" y="2960688"/>
              <a:ext cx="242888" cy="203200"/>
            </a:xfrm>
            <a:custGeom>
              <a:avLst/>
              <a:gdLst>
                <a:gd name="T0" fmla="*/ 202 w 202"/>
                <a:gd name="T1" fmla="*/ 64 h 168"/>
                <a:gd name="T2" fmla="*/ 88 w 202"/>
                <a:gd name="T3" fmla="*/ 152 h 168"/>
                <a:gd name="T4" fmla="*/ 56 w 202"/>
                <a:gd name="T5" fmla="*/ 145 h 168"/>
                <a:gd name="T6" fmla="*/ 10 w 202"/>
                <a:gd name="T7" fmla="*/ 49 h 168"/>
                <a:gd name="T8" fmla="*/ 4 w 202"/>
                <a:gd name="T9" fmla="*/ 26 h 168"/>
                <a:gd name="T10" fmla="*/ 43 w 202"/>
                <a:gd name="T11" fmla="*/ 8 h 168"/>
                <a:gd name="T12" fmla="*/ 186 w 202"/>
                <a:gd name="T13" fmla="*/ 55 h 168"/>
                <a:gd name="T14" fmla="*/ 202 w 202"/>
                <a:gd name="T15" fmla="*/ 6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2" h="168">
                  <a:moveTo>
                    <a:pt x="202" y="64"/>
                  </a:moveTo>
                  <a:cubicBezTo>
                    <a:pt x="161" y="90"/>
                    <a:pt x="120" y="115"/>
                    <a:pt x="88" y="152"/>
                  </a:cubicBezTo>
                  <a:cubicBezTo>
                    <a:pt x="74" y="167"/>
                    <a:pt x="59" y="168"/>
                    <a:pt x="56" y="145"/>
                  </a:cubicBezTo>
                  <a:cubicBezTo>
                    <a:pt x="51" y="108"/>
                    <a:pt x="21" y="83"/>
                    <a:pt x="10" y="49"/>
                  </a:cubicBezTo>
                  <a:cubicBezTo>
                    <a:pt x="7" y="42"/>
                    <a:pt x="0" y="35"/>
                    <a:pt x="4" y="26"/>
                  </a:cubicBezTo>
                  <a:cubicBezTo>
                    <a:pt x="21" y="27"/>
                    <a:pt x="27" y="0"/>
                    <a:pt x="43" y="8"/>
                  </a:cubicBezTo>
                  <a:cubicBezTo>
                    <a:pt x="89" y="30"/>
                    <a:pt x="151" y="2"/>
                    <a:pt x="186" y="55"/>
                  </a:cubicBezTo>
                  <a:cubicBezTo>
                    <a:pt x="190" y="61"/>
                    <a:pt x="195" y="64"/>
                    <a:pt x="202" y="64"/>
                  </a:cubicBezTo>
                  <a:close/>
                </a:path>
              </a:pathLst>
            </a:custGeom>
            <a:solidFill>
              <a:srgbClr val="5C8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464"/>
            <p:cNvSpPr/>
            <p:nvPr/>
          </p:nvSpPr>
          <p:spPr bwMode="auto">
            <a:xfrm>
              <a:off x="9645650" y="2832100"/>
              <a:ext cx="723900" cy="434975"/>
            </a:xfrm>
            <a:custGeom>
              <a:avLst/>
              <a:gdLst>
                <a:gd name="T0" fmla="*/ 23 w 600"/>
                <a:gd name="T1" fmla="*/ 117 h 361"/>
                <a:gd name="T2" fmla="*/ 79 w 600"/>
                <a:gd name="T3" fmla="*/ 73 h 361"/>
                <a:gd name="T4" fmla="*/ 206 w 600"/>
                <a:gd name="T5" fmla="*/ 114 h 361"/>
                <a:gd name="T6" fmla="*/ 202 w 600"/>
                <a:gd name="T7" fmla="*/ 16 h 361"/>
                <a:gd name="T8" fmla="*/ 294 w 600"/>
                <a:gd name="T9" fmla="*/ 3 h 361"/>
                <a:gd name="T10" fmla="*/ 307 w 600"/>
                <a:gd name="T11" fmla="*/ 12 h 361"/>
                <a:gd name="T12" fmla="*/ 371 w 600"/>
                <a:gd name="T13" fmla="*/ 40 h 361"/>
                <a:gd name="T14" fmla="*/ 491 w 600"/>
                <a:gd name="T15" fmla="*/ 88 h 361"/>
                <a:gd name="T16" fmla="*/ 533 w 600"/>
                <a:gd name="T17" fmla="*/ 86 h 361"/>
                <a:gd name="T18" fmla="*/ 588 w 600"/>
                <a:gd name="T19" fmla="*/ 149 h 361"/>
                <a:gd name="T20" fmla="*/ 587 w 600"/>
                <a:gd name="T21" fmla="*/ 179 h 361"/>
                <a:gd name="T22" fmla="*/ 548 w 600"/>
                <a:gd name="T23" fmla="*/ 155 h 361"/>
                <a:gd name="T24" fmla="*/ 564 w 600"/>
                <a:gd name="T25" fmla="*/ 226 h 361"/>
                <a:gd name="T26" fmla="*/ 553 w 600"/>
                <a:gd name="T27" fmla="*/ 347 h 361"/>
                <a:gd name="T28" fmla="*/ 531 w 600"/>
                <a:gd name="T29" fmla="*/ 359 h 361"/>
                <a:gd name="T30" fmla="*/ 521 w 600"/>
                <a:gd name="T31" fmla="*/ 337 h 361"/>
                <a:gd name="T32" fmla="*/ 522 w 600"/>
                <a:gd name="T33" fmla="*/ 237 h 361"/>
                <a:gd name="T34" fmla="*/ 506 w 600"/>
                <a:gd name="T35" fmla="*/ 320 h 361"/>
                <a:gd name="T36" fmla="*/ 489 w 600"/>
                <a:gd name="T37" fmla="*/ 270 h 361"/>
                <a:gd name="T38" fmla="*/ 477 w 600"/>
                <a:gd name="T39" fmla="*/ 218 h 361"/>
                <a:gd name="T40" fmla="*/ 490 w 600"/>
                <a:gd name="T41" fmla="*/ 276 h 361"/>
                <a:gd name="T42" fmla="*/ 492 w 600"/>
                <a:gd name="T43" fmla="*/ 310 h 361"/>
                <a:gd name="T44" fmla="*/ 460 w 600"/>
                <a:gd name="T45" fmla="*/ 336 h 361"/>
                <a:gd name="T46" fmla="*/ 433 w 600"/>
                <a:gd name="T47" fmla="*/ 302 h 361"/>
                <a:gd name="T48" fmla="*/ 427 w 600"/>
                <a:gd name="T49" fmla="*/ 228 h 361"/>
                <a:gd name="T50" fmla="*/ 426 w 600"/>
                <a:gd name="T51" fmla="*/ 309 h 361"/>
                <a:gd name="T52" fmla="*/ 399 w 600"/>
                <a:gd name="T53" fmla="*/ 335 h 361"/>
                <a:gd name="T54" fmla="*/ 371 w 600"/>
                <a:gd name="T55" fmla="*/ 305 h 361"/>
                <a:gd name="T56" fmla="*/ 371 w 600"/>
                <a:gd name="T57" fmla="*/ 254 h 361"/>
                <a:gd name="T58" fmla="*/ 371 w 600"/>
                <a:gd name="T59" fmla="*/ 315 h 361"/>
                <a:gd name="T60" fmla="*/ 356 w 600"/>
                <a:gd name="T61" fmla="*/ 341 h 361"/>
                <a:gd name="T62" fmla="*/ 333 w 600"/>
                <a:gd name="T63" fmla="*/ 326 h 361"/>
                <a:gd name="T64" fmla="*/ 314 w 600"/>
                <a:gd name="T65" fmla="*/ 230 h 361"/>
                <a:gd name="T66" fmla="*/ 317 w 600"/>
                <a:gd name="T67" fmla="*/ 277 h 361"/>
                <a:gd name="T68" fmla="*/ 303 w 600"/>
                <a:gd name="T69" fmla="*/ 305 h 361"/>
                <a:gd name="T70" fmla="*/ 280 w 600"/>
                <a:gd name="T71" fmla="*/ 289 h 361"/>
                <a:gd name="T72" fmla="*/ 269 w 600"/>
                <a:gd name="T73" fmla="*/ 282 h 361"/>
                <a:gd name="T74" fmla="*/ 247 w 600"/>
                <a:gd name="T75" fmla="*/ 229 h 361"/>
                <a:gd name="T76" fmla="*/ 243 w 600"/>
                <a:gd name="T77" fmla="*/ 216 h 361"/>
                <a:gd name="T78" fmla="*/ 240 w 600"/>
                <a:gd name="T79" fmla="*/ 227 h 361"/>
                <a:gd name="T80" fmla="*/ 229 w 600"/>
                <a:gd name="T81" fmla="*/ 227 h 361"/>
                <a:gd name="T82" fmla="*/ 172 w 600"/>
                <a:gd name="T83" fmla="*/ 199 h 361"/>
                <a:gd name="T84" fmla="*/ 147 w 600"/>
                <a:gd name="T85" fmla="*/ 153 h 361"/>
                <a:gd name="T86" fmla="*/ 165 w 600"/>
                <a:gd name="T87" fmla="*/ 295 h 361"/>
                <a:gd name="T88" fmla="*/ 164 w 600"/>
                <a:gd name="T89" fmla="*/ 318 h 361"/>
                <a:gd name="T90" fmla="*/ 131 w 600"/>
                <a:gd name="T91" fmla="*/ 348 h 361"/>
                <a:gd name="T92" fmla="*/ 108 w 600"/>
                <a:gd name="T93" fmla="*/ 316 h 361"/>
                <a:gd name="T94" fmla="*/ 115 w 600"/>
                <a:gd name="T95" fmla="*/ 163 h 361"/>
                <a:gd name="T96" fmla="*/ 121 w 600"/>
                <a:gd name="T97" fmla="*/ 243 h 361"/>
                <a:gd name="T98" fmla="*/ 96 w 600"/>
                <a:gd name="T99" fmla="*/ 281 h 361"/>
                <a:gd name="T100" fmla="*/ 64 w 600"/>
                <a:gd name="T101" fmla="*/ 275 h 361"/>
                <a:gd name="T102" fmla="*/ 88 w 600"/>
                <a:gd name="T103" fmla="*/ 213 h 361"/>
                <a:gd name="T104" fmla="*/ 68 w 600"/>
                <a:gd name="T105" fmla="*/ 203 h 361"/>
                <a:gd name="T106" fmla="*/ 86 w 600"/>
                <a:gd name="T107" fmla="*/ 156 h 361"/>
                <a:gd name="T108" fmla="*/ 87 w 600"/>
                <a:gd name="T109" fmla="*/ 120 h 361"/>
                <a:gd name="T110" fmla="*/ 60 w 600"/>
                <a:gd name="T111" fmla="*/ 128 h 361"/>
                <a:gd name="T112" fmla="*/ 32 w 600"/>
                <a:gd name="T113" fmla="*/ 140 h 361"/>
                <a:gd name="T114" fmla="*/ 6 w 600"/>
                <a:gd name="T115" fmla="*/ 136 h 361"/>
                <a:gd name="T116" fmla="*/ 23 w 600"/>
                <a:gd name="T117" fmla="*/ 117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0" h="361">
                  <a:moveTo>
                    <a:pt x="23" y="117"/>
                  </a:moveTo>
                  <a:cubicBezTo>
                    <a:pt x="39" y="99"/>
                    <a:pt x="70" y="100"/>
                    <a:pt x="79" y="73"/>
                  </a:cubicBezTo>
                  <a:cubicBezTo>
                    <a:pt x="128" y="60"/>
                    <a:pt x="165" y="85"/>
                    <a:pt x="206" y="114"/>
                  </a:cubicBezTo>
                  <a:cubicBezTo>
                    <a:pt x="212" y="79"/>
                    <a:pt x="193" y="48"/>
                    <a:pt x="202" y="16"/>
                  </a:cubicBezTo>
                  <a:cubicBezTo>
                    <a:pt x="231" y="0"/>
                    <a:pt x="263" y="5"/>
                    <a:pt x="294" y="3"/>
                  </a:cubicBezTo>
                  <a:cubicBezTo>
                    <a:pt x="299" y="5"/>
                    <a:pt x="304" y="8"/>
                    <a:pt x="307" y="12"/>
                  </a:cubicBezTo>
                  <a:cubicBezTo>
                    <a:pt x="320" y="40"/>
                    <a:pt x="347" y="36"/>
                    <a:pt x="371" y="40"/>
                  </a:cubicBezTo>
                  <a:cubicBezTo>
                    <a:pt x="397" y="90"/>
                    <a:pt x="444" y="91"/>
                    <a:pt x="491" y="88"/>
                  </a:cubicBezTo>
                  <a:cubicBezTo>
                    <a:pt x="505" y="87"/>
                    <a:pt x="519" y="87"/>
                    <a:pt x="533" y="86"/>
                  </a:cubicBezTo>
                  <a:cubicBezTo>
                    <a:pt x="553" y="105"/>
                    <a:pt x="546" y="146"/>
                    <a:pt x="588" y="149"/>
                  </a:cubicBezTo>
                  <a:cubicBezTo>
                    <a:pt x="600" y="150"/>
                    <a:pt x="585" y="168"/>
                    <a:pt x="587" y="179"/>
                  </a:cubicBezTo>
                  <a:cubicBezTo>
                    <a:pt x="579" y="165"/>
                    <a:pt x="569" y="154"/>
                    <a:pt x="548" y="155"/>
                  </a:cubicBezTo>
                  <a:cubicBezTo>
                    <a:pt x="560" y="178"/>
                    <a:pt x="549" y="204"/>
                    <a:pt x="564" y="226"/>
                  </a:cubicBezTo>
                  <a:cubicBezTo>
                    <a:pt x="586" y="268"/>
                    <a:pt x="567" y="307"/>
                    <a:pt x="553" y="347"/>
                  </a:cubicBezTo>
                  <a:cubicBezTo>
                    <a:pt x="550" y="355"/>
                    <a:pt x="541" y="361"/>
                    <a:pt x="531" y="359"/>
                  </a:cubicBezTo>
                  <a:cubicBezTo>
                    <a:pt x="520" y="356"/>
                    <a:pt x="520" y="346"/>
                    <a:pt x="521" y="337"/>
                  </a:cubicBezTo>
                  <a:cubicBezTo>
                    <a:pt x="524" y="302"/>
                    <a:pt x="521" y="268"/>
                    <a:pt x="522" y="237"/>
                  </a:cubicBezTo>
                  <a:cubicBezTo>
                    <a:pt x="514" y="261"/>
                    <a:pt x="535" y="294"/>
                    <a:pt x="506" y="320"/>
                  </a:cubicBezTo>
                  <a:cubicBezTo>
                    <a:pt x="488" y="307"/>
                    <a:pt x="493" y="287"/>
                    <a:pt x="489" y="270"/>
                  </a:cubicBezTo>
                  <a:cubicBezTo>
                    <a:pt x="486" y="253"/>
                    <a:pt x="475" y="237"/>
                    <a:pt x="477" y="218"/>
                  </a:cubicBezTo>
                  <a:cubicBezTo>
                    <a:pt x="475" y="238"/>
                    <a:pt x="487" y="256"/>
                    <a:pt x="490" y="276"/>
                  </a:cubicBezTo>
                  <a:cubicBezTo>
                    <a:pt x="489" y="287"/>
                    <a:pt x="494" y="298"/>
                    <a:pt x="492" y="310"/>
                  </a:cubicBezTo>
                  <a:cubicBezTo>
                    <a:pt x="486" y="325"/>
                    <a:pt x="479" y="340"/>
                    <a:pt x="460" y="336"/>
                  </a:cubicBezTo>
                  <a:cubicBezTo>
                    <a:pt x="442" y="333"/>
                    <a:pt x="436" y="317"/>
                    <a:pt x="433" y="302"/>
                  </a:cubicBezTo>
                  <a:cubicBezTo>
                    <a:pt x="428" y="280"/>
                    <a:pt x="431" y="256"/>
                    <a:pt x="427" y="228"/>
                  </a:cubicBezTo>
                  <a:cubicBezTo>
                    <a:pt x="427" y="259"/>
                    <a:pt x="429" y="284"/>
                    <a:pt x="426" y="309"/>
                  </a:cubicBezTo>
                  <a:cubicBezTo>
                    <a:pt x="424" y="324"/>
                    <a:pt x="417" y="337"/>
                    <a:pt x="399" y="335"/>
                  </a:cubicBezTo>
                  <a:cubicBezTo>
                    <a:pt x="381" y="334"/>
                    <a:pt x="371" y="324"/>
                    <a:pt x="371" y="305"/>
                  </a:cubicBezTo>
                  <a:cubicBezTo>
                    <a:pt x="371" y="286"/>
                    <a:pt x="371" y="267"/>
                    <a:pt x="371" y="254"/>
                  </a:cubicBezTo>
                  <a:cubicBezTo>
                    <a:pt x="370" y="270"/>
                    <a:pt x="371" y="293"/>
                    <a:pt x="371" y="315"/>
                  </a:cubicBezTo>
                  <a:cubicBezTo>
                    <a:pt x="370" y="326"/>
                    <a:pt x="367" y="337"/>
                    <a:pt x="356" y="341"/>
                  </a:cubicBezTo>
                  <a:cubicBezTo>
                    <a:pt x="343" y="345"/>
                    <a:pt x="339" y="333"/>
                    <a:pt x="333" y="326"/>
                  </a:cubicBezTo>
                  <a:cubicBezTo>
                    <a:pt x="308" y="297"/>
                    <a:pt x="321" y="262"/>
                    <a:pt x="314" y="230"/>
                  </a:cubicBezTo>
                  <a:cubicBezTo>
                    <a:pt x="313" y="245"/>
                    <a:pt x="318" y="261"/>
                    <a:pt x="317" y="277"/>
                  </a:cubicBezTo>
                  <a:cubicBezTo>
                    <a:pt x="316" y="288"/>
                    <a:pt x="318" y="301"/>
                    <a:pt x="303" y="305"/>
                  </a:cubicBezTo>
                  <a:cubicBezTo>
                    <a:pt x="292" y="308"/>
                    <a:pt x="285" y="299"/>
                    <a:pt x="280" y="289"/>
                  </a:cubicBezTo>
                  <a:cubicBezTo>
                    <a:pt x="278" y="285"/>
                    <a:pt x="276" y="280"/>
                    <a:pt x="269" y="282"/>
                  </a:cubicBezTo>
                  <a:cubicBezTo>
                    <a:pt x="247" y="270"/>
                    <a:pt x="253" y="247"/>
                    <a:pt x="247" y="229"/>
                  </a:cubicBezTo>
                  <a:cubicBezTo>
                    <a:pt x="246" y="225"/>
                    <a:pt x="246" y="220"/>
                    <a:pt x="243" y="216"/>
                  </a:cubicBezTo>
                  <a:cubicBezTo>
                    <a:pt x="243" y="220"/>
                    <a:pt x="243" y="224"/>
                    <a:pt x="240" y="227"/>
                  </a:cubicBezTo>
                  <a:cubicBezTo>
                    <a:pt x="236" y="229"/>
                    <a:pt x="233" y="228"/>
                    <a:pt x="229" y="227"/>
                  </a:cubicBezTo>
                  <a:cubicBezTo>
                    <a:pt x="211" y="217"/>
                    <a:pt x="196" y="201"/>
                    <a:pt x="172" y="199"/>
                  </a:cubicBezTo>
                  <a:cubicBezTo>
                    <a:pt x="146" y="196"/>
                    <a:pt x="158" y="167"/>
                    <a:pt x="147" y="153"/>
                  </a:cubicBezTo>
                  <a:cubicBezTo>
                    <a:pt x="165" y="199"/>
                    <a:pt x="167" y="247"/>
                    <a:pt x="165" y="295"/>
                  </a:cubicBezTo>
                  <a:cubicBezTo>
                    <a:pt x="165" y="303"/>
                    <a:pt x="165" y="311"/>
                    <a:pt x="164" y="318"/>
                  </a:cubicBezTo>
                  <a:cubicBezTo>
                    <a:pt x="160" y="336"/>
                    <a:pt x="151" y="349"/>
                    <a:pt x="131" y="348"/>
                  </a:cubicBezTo>
                  <a:cubicBezTo>
                    <a:pt x="111" y="347"/>
                    <a:pt x="108" y="332"/>
                    <a:pt x="108" y="316"/>
                  </a:cubicBezTo>
                  <a:cubicBezTo>
                    <a:pt x="123" y="263"/>
                    <a:pt x="123" y="209"/>
                    <a:pt x="115" y="163"/>
                  </a:cubicBezTo>
                  <a:cubicBezTo>
                    <a:pt x="114" y="184"/>
                    <a:pt x="121" y="214"/>
                    <a:pt x="121" y="243"/>
                  </a:cubicBezTo>
                  <a:cubicBezTo>
                    <a:pt x="114" y="257"/>
                    <a:pt x="101" y="266"/>
                    <a:pt x="96" y="281"/>
                  </a:cubicBezTo>
                  <a:cubicBezTo>
                    <a:pt x="83" y="294"/>
                    <a:pt x="73" y="290"/>
                    <a:pt x="64" y="275"/>
                  </a:cubicBezTo>
                  <a:cubicBezTo>
                    <a:pt x="61" y="250"/>
                    <a:pt x="63" y="228"/>
                    <a:pt x="88" y="213"/>
                  </a:cubicBezTo>
                  <a:cubicBezTo>
                    <a:pt x="85" y="208"/>
                    <a:pt x="73" y="211"/>
                    <a:pt x="68" y="203"/>
                  </a:cubicBezTo>
                  <a:cubicBezTo>
                    <a:pt x="59" y="182"/>
                    <a:pt x="80" y="172"/>
                    <a:pt x="86" y="156"/>
                  </a:cubicBezTo>
                  <a:cubicBezTo>
                    <a:pt x="90" y="144"/>
                    <a:pt x="96" y="130"/>
                    <a:pt x="87" y="120"/>
                  </a:cubicBezTo>
                  <a:cubicBezTo>
                    <a:pt x="78" y="112"/>
                    <a:pt x="69" y="125"/>
                    <a:pt x="60" y="128"/>
                  </a:cubicBezTo>
                  <a:cubicBezTo>
                    <a:pt x="51" y="132"/>
                    <a:pt x="42" y="137"/>
                    <a:pt x="32" y="140"/>
                  </a:cubicBezTo>
                  <a:cubicBezTo>
                    <a:pt x="23" y="144"/>
                    <a:pt x="12" y="149"/>
                    <a:pt x="6" y="136"/>
                  </a:cubicBezTo>
                  <a:cubicBezTo>
                    <a:pt x="0" y="121"/>
                    <a:pt x="19" y="124"/>
                    <a:pt x="23" y="117"/>
                  </a:cubicBezTo>
                  <a:close/>
                </a:path>
              </a:pathLst>
            </a:custGeom>
            <a:solidFill>
              <a:srgbClr val="6B3D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465"/>
            <p:cNvSpPr/>
            <p:nvPr/>
          </p:nvSpPr>
          <p:spPr bwMode="auto">
            <a:xfrm>
              <a:off x="10010775" y="2771775"/>
              <a:ext cx="128588" cy="123825"/>
            </a:xfrm>
            <a:custGeom>
              <a:avLst/>
              <a:gdLst>
                <a:gd name="T0" fmla="*/ 69 w 107"/>
                <a:gd name="T1" fmla="*/ 89 h 102"/>
                <a:gd name="T2" fmla="*/ 0 w 107"/>
                <a:gd name="T3" fmla="*/ 65 h 102"/>
                <a:gd name="T4" fmla="*/ 26 w 107"/>
                <a:gd name="T5" fmla="*/ 15 h 102"/>
                <a:gd name="T6" fmla="*/ 49 w 107"/>
                <a:gd name="T7" fmla="*/ 4 h 102"/>
                <a:gd name="T8" fmla="*/ 107 w 107"/>
                <a:gd name="T9" fmla="*/ 12 h 102"/>
                <a:gd name="T10" fmla="*/ 100 w 107"/>
                <a:gd name="T11" fmla="*/ 80 h 102"/>
                <a:gd name="T12" fmla="*/ 69 w 107"/>
                <a:gd name="T13" fmla="*/ 8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02">
                  <a:moveTo>
                    <a:pt x="69" y="89"/>
                  </a:moveTo>
                  <a:cubicBezTo>
                    <a:pt x="39" y="100"/>
                    <a:pt x="13" y="102"/>
                    <a:pt x="0" y="65"/>
                  </a:cubicBezTo>
                  <a:cubicBezTo>
                    <a:pt x="10" y="49"/>
                    <a:pt x="32" y="41"/>
                    <a:pt x="26" y="15"/>
                  </a:cubicBezTo>
                  <a:cubicBezTo>
                    <a:pt x="24" y="2"/>
                    <a:pt x="39" y="0"/>
                    <a:pt x="49" y="4"/>
                  </a:cubicBezTo>
                  <a:cubicBezTo>
                    <a:pt x="67" y="13"/>
                    <a:pt x="87" y="10"/>
                    <a:pt x="107" y="12"/>
                  </a:cubicBezTo>
                  <a:cubicBezTo>
                    <a:pt x="95" y="34"/>
                    <a:pt x="101" y="57"/>
                    <a:pt x="100" y="80"/>
                  </a:cubicBezTo>
                  <a:cubicBezTo>
                    <a:pt x="89" y="83"/>
                    <a:pt x="77" y="78"/>
                    <a:pt x="69" y="89"/>
                  </a:cubicBezTo>
                  <a:close/>
                </a:path>
              </a:pathLst>
            </a:custGeom>
            <a:solidFill>
              <a:srgbClr val="A269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466"/>
            <p:cNvSpPr/>
            <p:nvPr/>
          </p:nvSpPr>
          <p:spPr bwMode="auto">
            <a:xfrm>
              <a:off x="9980613" y="2746375"/>
              <a:ext cx="160338" cy="104775"/>
            </a:xfrm>
            <a:custGeom>
              <a:avLst/>
              <a:gdLst>
                <a:gd name="T0" fmla="*/ 132 w 134"/>
                <a:gd name="T1" fmla="*/ 34 h 87"/>
                <a:gd name="T2" fmla="*/ 54 w 134"/>
                <a:gd name="T3" fmla="*/ 30 h 87"/>
                <a:gd name="T4" fmla="*/ 25 w 134"/>
                <a:gd name="T5" fmla="*/ 87 h 87"/>
                <a:gd name="T6" fmla="*/ 16 w 134"/>
                <a:gd name="T7" fmla="*/ 78 h 87"/>
                <a:gd name="T8" fmla="*/ 12 w 134"/>
                <a:gd name="T9" fmla="*/ 42 h 87"/>
                <a:gd name="T10" fmla="*/ 85 w 134"/>
                <a:gd name="T11" fmla="*/ 3 h 87"/>
                <a:gd name="T12" fmla="*/ 93 w 134"/>
                <a:gd name="T13" fmla="*/ 5 h 87"/>
                <a:gd name="T14" fmla="*/ 134 w 134"/>
                <a:gd name="T15" fmla="*/ 27 h 87"/>
                <a:gd name="T16" fmla="*/ 132 w 134"/>
                <a:gd name="T17" fmla="*/ 3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87">
                  <a:moveTo>
                    <a:pt x="132" y="34"/>
                  </a:moveTo>
                  <a:cubicBezTo>
                    <a:pt x="107" y="62"/>
                    <a:pt x="84" y="35"/>
                    <a:pt x="54" y="30"/>
                  </a:cubicBezTo>
                  <a:cubicBezTo>
                    <a:pt x="81" y="71"/>
                    <a:pt x="53" y="80"/>
                    <a:pt x="25" y="87"/>
                  </a:cubicBezTo>
                  <a:cubicBezTo>
                    <a:pt x="22" y="84"/>
                    <a:pt x="19" y="81"/>
                    <a:pt x="16" y="78"/>
                  </a:cubicBezTo>
                  <a:cubicBezTo>
                    <a:pt x="8" y="67"/>
                    <a:pt x="0" y="56"/>
                    <a:pt x="12" y="42"/>
                  </a:cubicBezTo>
                  <a:cubicBezTo>
                    <a:pt x="38" y="33"/>
                    <a:pt x="52" y="0"/>
                    <a:pt x="85" y="3"/>
                  </a:cubicBezTo>
                  <a:cubicBezTo>
                    <a:pt x="88" y="4"/>
                    <a:pt x="90" y="4"/>
                    <a:pt x="93" y="5"/>
                  </a:cubicBezTo>
                  <a:cubicBezTo>
                    <a:pt x="100" y="25"/>
                    <a:pt x="117" y="27"/>
                    <a:pt x="134" y="27"/>
                  </a:cubicBezTo>
                  <a:cubicBezTo>
                    <a:pt x="133" y="29"/>
                    <a:pt x="132" y="32"/>
                    <a:pt x="132" y="34"/>
                  </a:cubicBezTo>
                  <a:close/>
                </a:path>
              </a:pathLst>
            </a:custGeom>
            <a:solidFill>
              <a:srgbClr val="CF8D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467"/>
            <p:cNvSpPr/>
            <p:nvPr/>
          </p:nvSpPr>
          <p:spPr bwMode="auto">
            <a:xfrm>
              <a:off x="10539413" y="2151063"/>
              <a:ext cx="187325" cy="163513"/>
            </a:xfrm>
            <a:custGeom>
              <a:avLst/>
              <a:gdLst>
                <a:gd name="T0" fmla="*/ 109 w 155"/>
                <a:gd name="T1" fmla="*/ 2 h 136"/>
                <a:gd name="T2" fmla="*/ 155 w 155"/>
                <a:gd name="T3" fmla="*/ 40 h 136"/>
                <a:gd name="T4" fmla="*/ 154 w 155"/>
                <a:gd name="T5" fmla="*/ 86 h 136"/>
                <a:gd name="T6" fmla="*/ 83 w 155"/>
                <a:gd name="T7" fmla="*/ 127 h 136"/>
                <a:gd name="T8" fmla="*/ 78 w 155"/>
                <a:gd name="T9" fmla="*/ 103 h 136"/>
                <a:gd name="T10" fmla="*/ 82 w 155"/>
                <a:gd name="T11" fmla="*/ 85 h 136"/>
                <a:gd name="T12" fmla="*/ 57 w 155"/>
                <a:gd name="T13" fmla="*/ 81 h 136"/>
                <a:gd name="T14" fmla="*/ 0 w 155"/>
                <a:gd name="T15" fmla="*/ 34 h 136"/>
                <a:gd name="T16" fmla="*/ 38 w 155"/>
                <a:gd name="T17" fmla="*/ 18 h 136"/>
                <a:gd name="T18" fmla="*/ 64 w 155"/>
                <a:gd name="T19" fmla="*/ 0 h 136"/>
                <a:gd name="T20" fmla="*/ 109 w 155"/>
                <a:gd name="T21" fmla="*/ 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5" h="136">
                  <a:moveTo>
                    <a:pt x="109" y="2"/>
                  </a:moveTo>
                  <a:cubicBezTo>
                    <a:pt x="131" y="7"/>
                    <a:pt x="153" y="11"/>
                    <a:pt x="155" y="40"/>
                  </a:cubicBezTo>
                  <a:cubicBezTo>
                    <a:pt x="155" y="56"/>
                    <a:pt x="142" y="71"/>
                    <a:pt x="154" y="86"/>
                  </a:cubicBezTo>
                  <a:cubicBezTo>
                    <a:pt x="150" y="104"/>
                    <a:pt x="96" y="136"/>
                    <a:pt x="83" y="127"/>
                  </a:cubicBezTo>
                  <a:cubicBezTo>
                    <a:pt x="74" y="122"/>
                    <a:pt x="79" y="111"/>
                    <a:pt x="78" y="103"/>
                  </a:cubicBezTo>
                  <a:cubicBezTo>
                    <a:pt x="92" y="100"/>
                    <a:pt x="97" y="93"/>
                    <a:pt x="82" y="85"/>
                  </a:cubicBezTo>
                  <a:cubicBezTo>
                    <a:pt x="75" y="81"/>
                    <a:pt x="65" y="81"/>
                    <a:pt x="57" y="81"/>
                  </a:cubicBezTo>
                  <a:cubicBezTo>
                    <a:pt x="26" y="81"/>
                    <a:pt x="6" y="66"/>
                    <a:pt x="0" y="34"/>
                  </a:cubicBezTo>
                  <a:cubicBezTo>
                    <a:pt x="9" y="19"/>
                    <a:pt x="32" y="38"/>
                    <a:pt x="38" y="18"/>
                  </a:cubicBezTo>
                  <a:cubicBezTo>
                    <a:pt x="51" y="18"/>
                    <a:pt x="59" y="11"/>
                    <a:pt x="64" y="0"/>
                  </a:cubicBezTo>
                  <a:cubicBezTo>
                    <a:pt x="79" y="1"/>
                    <a:pt x="93" y="8"/>
                    <a:pt x="109" y="2"/>
                  </a:cubicBezTo>
                  <a:close/>
                </a:path>
              </a:pathLst>
            </a:custGeom>
            <a:solidFill>
              <a:srgbClr val="BB4D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468"/>
            <p:cNvSpPr/>
            <p:nvPr/>
          </p:nvSpPr>
          <p:spPr bwMode="auto">
            <a:xfrm>
              <a:off x="10694988" y="2197100"/>
              <a:ext cx="68263" cy="57150"/>
            </a:xfrm>
            <a:custGeom>
              <a:avLst/>
              <a:gdLst>
                <a:gd name="T0" fmla="*/ 25 w 56"/>
                <a:gd name="T1" fmla="*/ 47 h 47"/>
                <a:gd name="T2" fmla="*/ 26 w 56"/>
                <a:gd name="T3" fmla="*/ 1 h 47"/>
                <a:gd name="T4" fmla="*/ 33 w 56"/>
                <a:gd name="T5" fmla="*/ 0 h 47"/>
                <a:gd name="T6" fmla="*/ 33 w 56"/>
                <a:gd name="T7" fmla="*/ 31 h 47"/>
                <a:gd name="T8" fmla="*/ 25 w 56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7">
                  <a:moveTo>
                    <a:pt x="25" y="47"/>
                  </a:moveTo>
                  <a:cubicBezTo>
                    <a:pt x="0" y="32"/>
                    <a:pt x="6" y="16"/>
                    <a:pt x="26" y="1"/>
                  </a:cubicBezTo>
                  <a:cubicBezTo>
                    <a:pt x="28" y="1"/>
                    <a:pt x="31" y="0"/>
                    <a:pt x="33" y="0"/>
                  </a:cubicBezTo>
                  <a:cubicBezTo>
                    <a:pt x="56" y="19"/>
                    <a:pt x="56" y="19"/>
                    <a:pt x="33" y="31"/>
                  </a:cubicBezTo>
                  <a:cubicBezTo>
                    <a:pt x="27" y="34"/>
                    <a:pt x="25" y="40"/>
                    <a:pt x="25" y="47"/>
                  </a:cubicBezTo>
                  <a:close/>
                </a:path>
              </a:pathLst>
            </a:custGeom>
            <a:solidFill>
              <a:srgbClr val="EFD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469"/>
            <p:cNvSpPr/>
            <p:nvPr/>
          </p:nvSpPr>
          <p:spPr bwMode="auto">
            <a:xfrm>
              <a:off x="10623550" y="2038350"/>
              <a:ext cx="84138" cy="101600"/>
            </a:xfrm>
            <a:custGeom>
              <a:avLst/>
              <a:gdLst>
                <a:gd name="T0" fmla="*/ 37 w 69"/>
                <a:gd name="T1" fmla="*/ 4 h 84"/>
                <a:gd name="T2" fmla="*/ 56 w 69"/>
                <a:gd name="T3" fmla="*/ 2 h 84"/>
                <a:gd name="T4" fmla="*/ 69 w 69"/>
                <a:gd name="T5" fmla="*/ 10 h 84"/>
                <a:gd name="T6" fmla="*/ 23 w 69"/>
                <a:gd name="T7" fmla="*/ 80 h 84"/>
                <a:gd name="T8" fmla="*/ 7 w 69"/>
                <a:gd name="T9" fmla="*/ 78 h 84"/>
                <a:gd name="T10" fmla="*/ 0 w 69"/>
                <a:gd name="T11" fmla="*/ 57 h 84"/>
                <a:gd name="T12" fmla="*/ 1 w 69"/>
                <a:gd name="T13" fmla="*/ 33 h 84"/>
                <a:gd name="T14" fmla="*/ 37 w 69"/>
                <a:gd name="T15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84">
                  <a:moveTo>
                    <a:pt x="37" y="4"/>
                  </a:moveTo>
                  <a:cubicBezTo>
                    <a:pt x="43" y="3"/>
                    <a:pt x="49" y="2"/>
                    <a:pt x="56" y="2"/>
                  </a:cubicBezTo>
                  <a:cubicBezTo>
                    <a:pt x="63" y="0"/>
                    <a:pt x="67" y="4"/>
                    <a:pt x="69" y="10"/>
                  </a:cubicBezTo>
                  <a:cubicBezTo>
                    <a:pt x="48" y="30"/>
                    <a:pt x="33" y="53"/>
                    <a:pt x="23" y="80"/>
                  </a:cubicBezTo>
                  <a:cubicBezTo>
                    <a:pt x="17" y="84"/>
                    <a:pt x="12" y="84"/>
                    <a:pt x="7" y="78"/>
                  </a:cubicBezTo>
                  <a:cubicBezTo>
                    <a:pt x="7" y="70"/>
                    <a:pt x="9" y="62"/>
                    <a:pt x="0" y="57"/>
                  </a:cubicBezTo>
                  <a:cubicBezTo>
                    <a:pt x="0" y="49"/>
                    <a:pt x="0" y="41"/>
                    <a:pt x="1" y="33"/>
                  </a:cubicBezTo>
                  <a:cubicBezTo>
                    <a:pt x="10" y="19"/>
                    <a:pt x="24" y="12"/>
                    <a:pt x="37" y="4"/>
                  </a:cubicBezTo>
                  <a:close/>
                </a:path>
              </a:pathLst>
            </a:custGeom>
            <a:solidFill>
              <a:srgbClr val="BB4D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470"/>
            <p:cNvSpPr/>
            <p:nvPr/>
          </p:nvSpPr>
          <p:spPr bwMode="auto">
            <a:xfrm>
              <a:off x="10526713" y="2163763"/>
              <a:ext cx="66675" cy="44450"/>
            </a:xfrm>
            <a:custGeom>
              <a:avLst/>
              <a:gdLst>
                <a:gd name="T0" fmla="*/ 49 w 56"/>
                <a:gd name="T1" fmla="*/ 7 h 37"/>
                <a:gd name="T2" fmla="*/ 56 w 56"/>
                <a:gd name="T3" fmla="*/ 37 h 37"/>
                <a:gd name="T4" fmla="*/ 11 w 56"/>
                <a:gd name="T5" fmla="*/ 23 h 37"/>
                <a:gd name="T6" fmla="*/ 23 w 56"/>
                <a:gd name="T7" fmla="*/ 2 h 37"/>
                <a:gd name="T8" fmla="*/ 49 w 56"/>
                <a:gd name="T9" fmla="*/ 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7">
                  <a:moveTo>
                    <a:pt x="49" y="7"/>
                  </a:moveTo>
                  <a:cubicBezTo>
                    <a:pt x="51" y="15"/>
                    <a:pt x="53" y="24"/>
                    <a:pt x="56" y="37"/>
                  </a:cubicBezTo>
                  <a:cubicBezTo>
                    <a:pt x="39" y="31"/>
                    <a:pt x="27" y="20"/>
                    <a:pt x="11" y="23"/>
                  </a:cubicBezTo>
                  <a:cubicBezTo>
                    <a:pt x="0" y="8"/>
                    <a:pt x="4" y="0"/>
                    <a:pt x="23" y="2"/>
                  </a:cubicBezTo>
                  <a:cubicBezTo>
                    <a:pt x="32" y="2"/>
                    <a:pt x="41" y="5"/>
                    <a:pt x="49" y="7"/>
                  </a:cubicBezTo>
                  <a:close/>
                </a:path>
              </a:pathLst>
            </a:custGeom>
            <a:solidFill>
              <a:srgbClr val="E8CE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471"/>
            <p:cNvSpPr/>
            <p:nvPr/>
          </p:nvSpPr>
          <p:spPr bwMode="auto">
            <a:xfrm>
              <a:off x="10617200" y="2132013"/>
              <a:ext cx="53975" cy="53975"/>
            </a:xfrm>
            <a:custGeom>
              <a:avLst/>
              <a:gdLst>
                <a:gd name="T0" fmla="*/ 13 w 45"/>
                <a:gd name="T1" fmla="*/ 0 h 45"/>
                <a:gd name="T2" fmla="*/ 29 w 45"/>
                <a:gd name="T3" fmla="*/ 2 h 45"/>
                <a:gd name="T4" fmla="*/ 45 w 45"/>
                <a:gd name="T5" fmla="*/ 17 h 45"/>
                <a:gd name="T6" fmla="*/ 0 w 45"/>
                <a:gd name="T7" fmla="*/ 15 h 45"/>
                <a:gd name="T8" fmla="*/ 13 w 4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13" y="0"/>
                  </a:moveTo>
                  <a:cubicBezTo>
                    <a:pt x="18" y="1"/>
                    <a:pt x="24" y="1"/>
                    <a:pt x="29" y="2"/>
                  </a:cubicBezTo>
                  <a:cubicBezTo>
                    <a:pt x="34" y="7"/>
                    <a:pt x="39" y="12"/>
                    <a:pt x="45" y="17"/>
                  </a:cubicBezTo>
                  <a:cubicBezTo>
                    <a:pt x="28" y="45"/>
                    <a:pt x="14" y="27"/>
                    <a:pt x="0" y="15"/>
                  </a:cubicBezTo>
                  <a:cubicBezTo>
                    <a:pt x="0" y="6"/>
                    <a:pt x="6" y="2"/>
                    <a:pt x="13" y="0"/>
                  </a:cubicBezTo>
                  <a:close/>
                </a:path>
              </a:pathLst>
            </a:custGeom>
            <a:solidFill>
              <a:srgbClr val="EDD1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472"/>
            <p:cNvSpPr/>
            <p:nvPr/>
          </p:nvSpPr>
          <p:spPr bwMode="auto">
            <a:xfrm>
              <a:off x="10550525" y="2038350"/>
              <a:ext cx="25400" cy="39688"/>
            </a:xfrm>
            <a:custGeom>
              <a:avLst/>
              <a:gdLst>
                <a:gd name="T0" fmla="*/ 0 w 21"/>
                <a:gd name="T1" fmla="*/ 3 h 33"/>
                <a:gd name="T2" fmla="*/ 21 w 21"/>
                <a:gd name="T3" fmla="*/ 13 h 33"/>
                <a:gd name="T4" fmla="*/ 1 w 21"/>
                <a:gd name="T5" fmla="*/ 33 h 33"/>
                <a:gd name="T6" fmla="*/ 0 w 21"/>
                <a:gd name="T7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3">
                  <a:moveTo>
                    <a:pt x="0" y="3"/>
                  </a:moveTo>
                  <a:cubicBezTo>
                    <a:pt x="9" y="3"/>
                    <a:pt x="21" y="0"/>
                    <a:pt x="21" y="13"/>
                  </a:cubicBezTo>
                  <a:cubicBezTo>
                    <a:pt x="20" y="23"/>
                    <a:pt x="13" y="32"/>
                    <a:pt x="1" y="33"/>
                  </a:cubicBezTo>
                  <a:cubicBezTo>
                    <a:pt x="0" y="23"/>
                    <a:pt x="0" y="13"/>
                    <a:pt x="0" y="3"/>
                  </a:cubicBezTo>
                  <a:close/>
                </a:path>
              </a:pathLst>
            </a:custGeom>
            <a:solidFill>
              <a:srgbClr val="DDC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473"/>
            <p:cNvSpPr/>
            <p:nvPr/>
          </p:nvSpPr>
          <p:spPr bwMode="auto">
            <a:xfrm>
              <a:off x="8758238" y="3125788"/>
              <a:ext cx="190500" cy="173038"/>
            </a:xfrm>
            <a:custGeom>
              <a:avLst/>
              <a:gdLst>
                <a:gd name="T0" fmla="*/ 156 w 157"/>
                <a:gd name="T1" fmla="*/ 52 h 143"/>
                <a:gd name="T2" fmla="*/ 111 w 157"/>
                <a:gd name="T3" fmla="*/ 90 h 143"/>
                <a:gd name="T4" fmla="*/ 91 w 157"/>
                <a:gd name="T5" fmla="*/ 92 h 143"/>
                <a:gd name="T6" fmla="*/ 51 w 157"/>
                <a:gd name="T7" fmla="*/ 75 h 143"/>
                <a:gd name="T8" fmla="*/ 72 w 157"/>
                <a:gd name="T9" fmla="*/ 105 h 143"/>
                <a:gd name="T10" fmla="*/ 87 w 157"/>
                <a:gd name="T11" fmla="*/ 136 h 143"/>
                <a:gd name="T12" fmla="*/ 87 w 157"/>
                <a:gd name="T13" fmla="*/ 136 h 143"/>
                <a:gd name="T14" fmla="*/ 57 w 157"/>
                <a:gd name="T15" fmla="*/ 143 h 143"/>
                <a:gd name="T16" fmla="*/ 33 w 157"/>
                <a:gd name="T17" fmla="*/ 116 h 143"/>
                <a:gd name="T18" fmla="*/ 1 w 157"/>
                <a:gd name="T19" fmla="*/ 68 h 143"/>
                <a:gd name="T20" fmla="*/ 5 w 157"/>
                <a:gd name="T21" fmla="*/ 50 h 143"/>
                <a:gd name="T22" fmla="*/ 64 w 157"/>
                <a:gd name="T23" fmla="*/ 1 h 143"/>
                <a:gd name="T24" fmla="*/ 79 w 157"/>
                <a:gd name="T25" fmla="*/ 6 h 143"/>
                <a:gd name="T26" fmla="*/ 148 w 157"/>
                <a:gd name="T27" fmla="*/ 36 h 143"/>
                <a:gd name="T28" fmla="*/ 156 w 157"/>
                <a:gd name="T29" fmla="*/ 5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143">
                  <a:moveTo>
                    <a:pt x="156" y="52"/>
                  </a:moveTo>
                  <a:cubicBezTo>
                    <a:pt x="139" y="62"/>
                    <a:pt x="110" y="57"/>
                    <a:pt x="111" y="90"/>
                  </a:cubicBezTo>
                  <a:cubicBezTo>
                    <a:pt x="112" y="97"/>
                    <a:pt x="99" y="96"/>
                    <a:pt x="91" y="92"/>
                  </a:cubicBezTo>
                  <a:cubicBezTo>
                    <a:pt x="79" y="87"/>
                    <a:pt x="66" y="82"/>
                    <a:pt x="51" y="75"/>
                  </a:cubicBezTo>
                  <a:cubicBezTo>
                    <a:pt x="52" y="92"/>
                    <a:pt x="55" y="104"/>
                    <a:pt x="72" y="105"/>
                  </a:cubicBezTo>
                  <a:cubicBezTo>
                    <a:pt x="83" y="112"/>
                    <a:pt x="90" y="121"/>
                    <a:pt x="87" y="136"/>
                  </a:cubicBezTo>
                  <a:cubicBezTo>
                    <a:pt x="87" y="136"/>
                    <a:pt x="87" y="136"/>
                    <a:pt x="87" y="136"/>
                  </a:cubicBezTo>
                  <a:cubicBezTo>
                    <a:pt x="77" y="138"/>
                    <a:pt x="67" y="141"/>
                    <a:pt x="57" y="143"/>
                  </a:cubicBezTo>
                  <a:cubicBezTo>
                    <a:pt x="46" y="136"/>
                    <a:pt x="43" y="123"/>
                    <a:pt x="33" y="116"/>
                  </a:cubicBezTo>
                  <a:cubicBezTo>
                    <a:pt x="18" y="103"/>
                    <a:pt x="0" y="92"/>
                    <a:pt x="1" y="68"/>
                  </a:cubicBezTo>
                  <a:cubicBezTo>
                    <a:pt x="1" y="61"/>
                    <a:pt x="3" y="50"/>
                    <a:pt x="5" y="50"/>
                  </a:cubicBezTo>
                  <a:cubicBezTo>
                    <a:pt x="47" y="59"/>
                    <a:pt x="38" y="10"/>
                    <a:pt x="64" y="1"/>
                  </a:cubicBezTo>
                  <a:cubicBezTo>
                    <a:pt x="70" y="0"/>
                    <a:pt x="75" y="1"/>
                    <a:pt x="79" y="6"/>
                  </a:cubicBezTo>
                  <a:cubicBezTo>
                    <a:pt x="98" y="24"/>
                    <a:pt x="122" y="33"/>
                    <a:pt x="148" y="36"/>
                  </a:cubicBezTo>
                  <a:cubicBezTo>
                    <a:pt x="155" y="40"/>
                    <a:pt x="157" y="45"/>
                    <a:pt x="156" y="52"/>
                  </a:cubicBezTo>
                  <a:close/>
                </a:path>
              </a:pathLst>
            </a:custGeom>
            <a:solidFill>
              <a:srgbClr val="B76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474"/>
            <p:cNvSpPr/>
            <p:nvPr/>
          </p:nvSpPr>
          <p:spPr bwMode="auto">
            <a:xfrm>
              <a:off x="8872538" y="3267075"/>
              <a:ext cx="180975" cy="117475"/>
            </a:xfrm>
            <a:custGeom>
              <a:avLst/>
              <a:gdLst>
                <a:gd name="T0" fmla="*/ 0 w 149"/>
                <a:gd name="T1" fmla="*/ 50 h 97"/>
                <a:gd name="T2" fmla="*/ 31 w 149"/>
                <a:gd name="T3" fmla="*/ 42 h 97"/>
                <a:gd name="T4" fmla="*/ 89 w 149"/>
                <a:gd name="T5" fmla="*/ 13 h 97"/>
                <a:gd name="T6" fmla="*/ 120 w 149"/>
                <a:gd name="T7" fmla="*/ 21 h 97"/>
                <a:gd name="T8" fmla="*/ 131 w 149"/>
                <a:gd name="T9" fmla="*/ 49 h 97"/>
                <a:gd name="T10" fmla="*/ 116 w 149"/>
                <a:gd name="T11" fmla="*/ 97 h 97"/>
                <a:gd name="T12" fmla="*/ 34 w 149"/>
                <a:gd name="T13" fmla="*/ 73 h 97"/>
                <a:gd name="T14" fmla="*/ 0 w 149"/>
                <a:gd name="T15" fmla="*/ 5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9" h="97">
                  <a:moveTo>
                    <a:pt x="0" y="50"/>
                  </a:moveTo>
                  <a:cubicBezTo>
                    <a:pt x="8" y="38"/>
                    <a:pt x="20" y="43"/>
                    <a:pt x="31" y="42"/>
                  </a:cubicBezTo>
                  <a:cubicBezTo>
                    <a:pt x="51" y="34"/>
                    <a:pt x="74" y="34"/>
                    <a:pt x="89" y="13"/>
                  </a:cubicBezTo>
                  <a:cubicBezTo>
                    <a:pt x="98" y="0"/>
                    <a:pt x="112" y="9"/>
                    <a:pt x="120" y="21"/>
                  </a:cubicBezTo>
                  <a:cubicBezTo>
                    <a:pt x="125" y="30"/>
                    <a:pt x="123" y="42"/>
                    <a:pt x="131" y="49"/>
                  </a:cubicBezTo>
                  <a:cubicBezTo>
                    <a:pt x="149" y="73"/>
                    <a:pt x="119" y="80"/>
                    <a:pt x="116" y="97"/>
                  </a:cubicBezTo>
                  <a:cubicBezTo>
                    <a:pt x="92" y="77"/>
                    <a:pt x="66" y="64"/>
                    <a:pt x="34" y="73"/>
                  </a:cubicBezTo>
                  <a:cubicBezTo>
                    <a:pt x="14" y="78"/>
                    <a:pt x="9" y="61"/>
                    <a:pt x="0" y="50"/>
                  </a:cubicBezTo>
                  <a:close/>
                </a:path>
              </a:pathLst>
            </a:custGeom>
            <a:solidFill>
              <a:srgbClr val="A8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475"/>
            <p:cNvSpPr/>
            <p:nvPr/>
          </p:nvSpPr>
          <p:spPr bwMode="auto">
            <a:xfrm>
              <a:off x="8721725" y="3211513"/>
              <a:ext cx="106363" cy="106363"/>
            </a:xfrm>
            <a:custGeom>
              <a:avLst/>
              <a:gdLst>
                <a:gd name="T0" fmla="*/ 71 w 87"/>
                <a:gd name="T1" fmla="*/ 42 h 88"/>
                <a:gd name="T2" fmla="*/ 87 w 87"/>
                <a:gd name="T3" fmla="*/ 72 h 88"/>
                <a:gd name="T4" fmla="*/ 46 w 87"/>
                <a:gd name="T5" fmla="*/ 64 h 88"/>
                <a:gd name="T6" fmla="*/ 16 w 87"/>
                <a:gd name="T7" fmla="*/ 42 h 88"/>
                <a:gd name="T8" fmla="*/ 1 w 87"/>
                <a:gd name="T9" fmla="*/ 34 h 88"/>
                <a:gd name="T10" fmla="*/ 35 w 87"/>
                <a:gd name="T11" fmla="*/ 21 h 88"/>
                <a:gd name="T12" fmla="*/ 71 w 87"/>
                <a:gd name="T13" fmla="*/ 4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88">
                  <a:moveTo>
                    <a:pt x="71" y="42"/>
                  </a:moveTo>
                  <a:cubicBezTo>
                    <a:pt x="84" y="48"/>
                    <a:pt x="87" y="60"/>
                    <a:pt x="87" y="72"/>
                  </a:cubicBezTo>
                  <a:cubicBezTo>
                    <a:pt x="70" y="84"/>
                    <a:pt x="55" y="88"/>
                    <a:pt x="46" y="64"/>
                  </a:cubicBezTo>
                  <a:cubicBezTo>
                    <a:pt x="41" y="50"/>
                    <a:pt x="27" y="48"/>
                    <a:pt x="16" y="42"/>
                  </a:cubicBezTo>
                  <a:cubicBezTo>
                    <a:pt x="10" y="41"/>
                    <a:pt x="4" y="40"/>
                    <a:pt x="1" y="34"/>
                  </a:cubicBezTo>
                  <a:cubicBezTo>
                    <a:pt x="0" y="0"/>
                    <a:pt x="23" y="14"/>
                    <a:pt x="35" y="21"/>
                  </a:cubicBezTo>
                  <a:cubicBezTo>
                    <a:pt x="47" y="27"/>
                    <a:pt x="59" y="35"/>
                    <a:pt x="71" y="42"/>
                  </a:cubicBezTo>
                  <a:close/>
                </a:path>
              </a:pathLst>
            </a:custGeom>
            <a:solidFill>
              <a:srgbClr val="EFA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476"/>
            <p:cNvSpPr/>
            <p:nvPr/>
          </p:nvSpPr>
          <p:spPr bwMode="auto">
            <a:xfrm>
              <a:off x="8658225" y="3184525"/>
              <a:ext cx="149225" cy="79375"/>
            </a:xfrm>
            <a:custGeom>
              <a:avLst/>
              <a:gdLst>
                <a:gd name="T0" fmla="*/ 124 w 124"/>
                <a:gd name="T1" fmla="*/ 64 h 65"/>
                <a:gd name="T2" fmla="*/ 93 w 124"/>
                <a:gd name="T3" fmla="*/ 53 h 65"/>
                <a:gd name="T4" fmla="*/ 54 w 124"/>
                <a:gd name="T5" fmla="*/ 56 h 65"/>
                <a:gd name="T6" fmla="*/ 15 w 124"/>
                <a:gd name="T7" fmla="*/ 49 h 65"/>
                <a:gd name="T8" fmla="*/ 0 w 124"/>
                <a:gd name="T9" fmla="*/ 38 h 65"/>
                <a:gd name="T10" fmla="*/ 54 w 124"/>
                <a:gd name="T11" fmla="*/ 18 h 65"/>
                <a:gd name="T12" fmla="*/ 93 w 124"/>
                <a:gd name="T13" fmla="*/ 17 h 65"/>
                <a:gd name="T14" fmla="*/ 124 w 124"/>
                <a:gd name="T15" fmla="*/ 6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65">
                  <a:moveTo>
                    <a:pt x="124" y="64"/>
                  </a:moveTo>
                  <a:cubicBezTo>
                    <a:pt x="112" y="65"/>
                    <a:pt x="102" y="61"/>
                    <a:pt x="93" y="53"/>
                  </a:cubicBezTo>
                  <a:cubicBezTo>
                    <a:pt x="79" y="41"/>
                    <a:pt x="66" y="41"/>
                    <a:pt x="54" y="56"/>
                  </a:cubicBezTo>
                  <a:cubicBezTo>
                    <a:pt x="43" y="43"/>
                    <a:pt x="35" y="10"/>
                    <a:pt x="15" y="49"/>
                  </a:cubicBezTo>
                  <a:cubicBezTo>
                    <a:pt x="10" y="45"/>
                    <a:pt x="5" y="42"/>
                    <a:pt x="0" y="38"/>
                  </a:cubicBezTo>
                  <a:cubicBezTo>
                    <a:pt x="6" y="0"/>
                    <a:pt x="32" y="15"/>
                    <a:pt x="54" y="18"/>
                  </a:cubicBezTo>
                  <a:cubicBezTo>
                    <a:pt x="67" y="16"/>
                    <a:pt x="80" y="7"/>
                    <a:pt x="93" y="17"/>
                  </a:cubicBezTo>
                  <a:cubicBezTo>
                    <a:pt x="87" y="44"/>
                    <a:pt x="116" y="47"/>
                    <a:pt x="124" y="64"/>
                  </a:cubicBezTo>
                  <a:close/>
                </a:path>
              </a:pathLst>
            </a:custGeom>
            <a:solidFill>
              <a:srgbClr val="D88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477"/>
            <p:cNvSpPr/>
            <p:nvPr/>
          </p:nvSpPr>
          <p:spPr bwMode="auto">
            <a:xfrm>
              <a:off x="10752138" y="1960563"/>
              <a:ext cx="107950" cy="90488"/>
            </a:xfrm>
            <a:custGeom>
              <a:avLst/>
              <a:gdLst>
                <a:gd name="T0" fmla="*/ 13 w 89"/>
                <a:gd name="T1" fmla="*/ 1 h 75"/>
                <a:gd name="T2" fmla="*/ 52 w 89"/>
                <a:gd name="T3" fmla="*/ 26 h 75"/>
                <a:gd name="T4" fmla="*/ 68 w 89"/>
                <a:gd name="T5" fmla="*/ 42 h 75"/>
                <a:gd name="T6" fmla="*/ 86 w 89"/>
                <a:gd name="T7" fmla="*/ 56 h 75"/>
                <a:gd name="T8" fmla="*/ 60 w 89"/>
                <a:gd name="T9" fmla="*/ 75 h 75"/>
                <a:gd name="T10" fmla="*/ 41 w 89"/>
                <a:gd name="T11" fmla="*/ 59 h 75"/>
                <a:gd name="T12" fmla="*/ 16 w 89"/>
                <a:gd name="T13" fmla="*/ 37 h 75"/>
                <a:gd name="T14" fmla="*/ 2 w 89"/>
                <a:gd name="T15" fmla="*/ 10 h 75"/>
                <a:gd name="T16" fmla="*/ 13 w 89"/>
                <a:gd name="T17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75">
                  <a:moveTo>
                    <a:pt x="13" y="1"/>
                  </a:moveTo>
                  <a:cubicBezTo>
                    <a:pt x="26" y="8"/>
                    <a:pt x="40" y="16"/>
                    <a:pt x="52" y="26"/>
                  </a:cubicBezTo>
                  <a:cubicBezTo>
                    <a:pt x="58" y="30"/>
                    <a:pt x="60" y="39"/>
                    <a:pt x="68" y="42"/>
                  </a:cubicBezTo>
                  <a:cubicBezTo>
                    <a:pt x="75" y="44"/>
                    <a:pt x="89" y="42"/>
                    <a:pt x="86" y="56"/>
                  </a:cubicBezTo>
                  <a:cubicBezTo>
                    <a:pt x="83" y="67"/>
                    <a:pt x="72" y="74"/>
                    <a:pt x="60" y="75"/>
                  </a:cubicBezTo>
                  <a:cubicBezTo>
                    <a:pt x="49" y="75"/>
                    <a:pt x="43" y="69"/>
                    <a:pt x="41" y="59"/>
                  </a:cubicBezTo>
                  <a:cubicBezTo>
                    <a:pt x="39" y="45"/>
                    <a:pt x="45" y="23"/>
                    <a:pt x="16" y="37"/>
                  </a:cubicBezTo>
                  <a:cubicBezTo>
                    <a:pt x="10" y="40"/>
                    <a:pt x="0" y="23"/>
                    <a:pt x="2" y="10"/>
                  </a:cubicBezTo>
                  <a:cubicBezTo>
                    <a:pt x="3" y="5"/>
                    <a:pt x="5" y="0"/>
                    <a:pt x="13" y="1"/>
                  </a:cubicBezTo>
                  <a:close/>
                </a:path>
              </a:pathLst>
            </a:custGeom>
            <a:solidFill>
              <a:srgbClr val="F3C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478"/>
            <p:cNvSpPr/>
            <p:nvPr/>
          </p:nvSpPr>
          <p:spPr bwMode="auto">
            <a:xfrm>
              <a:off x="10687050" y="2012950"/>
              <a:ext cx="44450" cy="38100"/>
            </a:xfrm>
            <a:custGeom>
              <a:avLst/>
              <a:gdLst>
                <a:gd name="T0" fmla="*/ 17 w 37"/>
                <a:gd name="T1" fmla="*/ 31 h 31"/>
                <a:gd name="T2" fmla="*/ 4 w 37"/>
                <a:gd name="T3" fmla="*/ 23 h 31"/>
                <a:gd name="T4" fmla="*/ 9 w 37"/>
                <a:gd name="T5" fmla="*/ 0 h 31"/>
                <a:gd name="T6" fmla="*/ 37 w 37"/>
                <a:gd name="T7" fmla="*/ 19 h 31"/>
                <a:gd name="T8" fmla="*/ 17 w 37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1">
                  <a:moveTo>
                    <a:pt x="17" y="31"/>
                  </a:moveTo>
                  <a:cubicBezTo>
                    <a:pt x="13" y="28"/>
                    <a:pt x="8" y="26"/>
                    <a:pt x="4" y="23"/>
                  </a:cubicBezTo>
                  <a:cubicBezTo>
                    <a:pt x="4" y="15"/>
                    <a:pt x="0" y="6"/>
                    <a:pt x="9" y="0"/>
                  </a:cubicBezTo>
                  <a:cubicBezTo>
                    <a:pt x="17" y="10"/>
                    <a:pt x="37" y="2"/>
                    <a:pt x="37" y="19"/>
                  </a:cubicBezTo>
                  <a:cubicBezTo>
                    <a:pt x="37" y="29"/>
                    <a:pt x="26" y="30"/>
                    <a:pt x="17" y="31"/>
                  </a:cubicBezTo>
                  <a:close/>
                </a:path>
              </a:pathLst>
            </a:custGeom>
            <a:solidFill>
              <a:srgbClr val="ECC3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479"/>
            <p:cNvSpPr/>
            <p:nvPr/>
          </p:nvSpPr>
          <p:spPr bwMode="auto">
            <a:xfrm>
              <a:off x="10799763" y="2166938"/>
              <a:ext cx="85725" cy="53975"/>
            </a:xfrm>
            <a:custGeom>
              <a:avLst/>
              <a:gdLst>
                <a:gd name="T0" fmla="*/ 64 w 71"/>
                <a:gd name="T1" fmla="*/ 27 h 44"/>
                <a:gd name="T2" fmla="*/ 71 w 71"/>
                <a:gd name="T3" fmla="*/ 27 h 44"/>
                <a:gd name="T4" fmla="*/ 0 w 71"/>
                <a:gd name="T5" fmla="*/ 27 h 44"/>
                <a:gd name="T6" fmla="*/ 64 w 71"/>
                <a:gd name="T7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44">
                  <a:moveTo>
                    <a:pt x="64" y="27"/>
                  </a:moveTo>
                  <a:cubicBezTo>
                    <a:pt x="67" y="27"/>
                    <a:pt x="69" y="27"/>
                    <a:pt x="71" y="27"/>
                  </a:cubicBezTo>
                  <a:cubicBezTo>
                    <a:pt x="49" y="44"/>
                    <a:pt x="29" y="22"/>
                    <a:pt x="0" y="27"/>
                  </a:cubicBezTo>
                  <a:cubicBezTo>
                    <a:pt x="28" y="0"/>
                    <a:pt x="46" y="21"/>
                    <a:pt x="64" y="27"/>
                  </a:cubicBezTo>
                  <a:close/>
                </a:path>
              </a:pathLst>
            </a:custGeom>
            <a:solidFill>
              <a:srgbClr val="E0A4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480"/>
            <p:cNvSpPr/>
            <p:nvPr/>
          </p:nvSpPr>
          <p:spPr bwMode="auto">
            <a:xfrm>
              <a:off x="10699750" y="2100263"/>
              <a:ext cx="33338" cy="46038"/>
            </a:xfrm>
            <a:custGeom>
              <a:avLst/>
              <a:gdLst>
                <a:gd name="T0" fmla="*/ 11 w 27"/>
                <a:gd name="T1" fmla="*/ 39 h 39"/>
                <a:gd name="T2" fmla="*/ 0 w 27"/>
                <a:gd name="T3" fmla="*/ 0 h 39"/>
                <a:gd name="T4" fmla="*/ 11 w 27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9">
                  <a:moveTo>
                    <a:pt x="11" y="39"/>
                  </a:moveTo>
                  <a:cubicBezTo>
                    <a:pt x="7" y="23"/>
                    <a:pt x="4" y="13"/>
                    <a:pt x="0" y="0"/>
                  </a:cubicBezTo>
                  <a:cubicBezTo>
                    <a:pt x="27" y="12"/>
                    <a:pt x="27" y="12"/>
                    <a:pt x="11" y="39"/>
                  </a:cubicBezTo>
                  <a:close/>
                </a:path>
              </a:pathLst>
            </a:custGeom>
            <a:solidFill>
              <a:srgbClr val="E7BE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481"/>
            <p:cNvSpPr/>
            <p:nvPr/>
          </p:nvSpPr>
          <p:spPr bwMode="auto">
            <a:xfrm>
              <a:off x="10644188" y="1911350"/>
              <a:ext cx="26988" cy="34925"/>
            </a:xfrm>
            <a:custGeom>
              <a:avLst/>
              <a:gdLst>
                <a:gd name="T0" fmla="*/ 23 w 23"/>
                <a:gd name="T1" fmla="*/ 14 h 29"/>
                <a:gd name="T2" fmla="*/ 13 w 23"/>
                <a:gd name="T3" fmla="*/ 27 h 29"/>
                <a:gd name="T4" fmla="*/ 0 w 23"/>
                <a:gd name="T5" fmla="*/ 11 h 29"/>
                <a:gd name="T6" fmla="*/ 10 w 23"/>
                <a:gd name="T7" fmla="*/ 1 h 29"/>
                <a:gd name="T8" fmla="*/ 23 w 23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9">
                  <a:moveTo>
                    <a:pt x="23" y="14"/>
                  </a:moveTo>
                  <a:cubicBezTo>
                    <a:pt x="23" y="22"/>
                    <a:pt x="21" y="29"/>
                    <a:pt x="13" y="27"/>
                  </a:cubicBezTo>
                  <a:cubicBezTo>
                    <a:pt x="5" y="26"/>
                    <a:pt x="0" y="19"/>
                    <a:pt x="0" y="11"/>
                  </a:cubicBezTo>
                  <a:cubicBezTo>
                    <a:pt x="1" y="6"/>
                    <a:pt x="4" y="1"/>
                    <a:pt x="10" y="1"/>
                  </a:cubicBezTo>
                  <a:cubicBezTo>
                    <a:pt x="20" y="0"/>
                    <a:pt x="23" y="7"/>
                    <a:pt x="23" y="14"/>
                  </a:cubicBezTo>
                  <a:close/>
                </a:path>
              </a:pathLst>
            </a:custGeom>
            <a:solidFill>
              <a:srgbClr val="E9A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482"/>
            <p:cNvSpPr/>
            <p:nvPr/>
          </p:nvSpPr>
          <p:spPr bwMode="auto">
            <a:xfrm>
              <a:off x="10775950" y="2101850"/>
              <a:ext cx="55563" cy="30163"/>
            </a:xfrm>
            <a:custGeom>
              <a:avLst/>
              <a:gdLst>
                <a:gd name="T0" fmla="*/ 46 w 46"/>
                <a:gd name="T1" fmla="*/ 12 h 25"/>
                <a:gd name="T2" fmla="*/ 0 w 46"/>
                <a:gd name="T3" fmla="*/ 5 h 25"/>
                <a:gd name="T4" fmla="*/ 46 w 46"/>
                <a:gd name="T5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46" y="12"/>
                  </a:moveTo>
                  <a:cubicBezTo>
                    <a:pt x="24" y="25"/>
                    <a:pt x="13" y="10"/>
                    <a:pt x="0" y="5"/>
                  </a:cubicBezTo>
                  <a:cubicBezTo>
                    <a:pt x="15" y="0"/>
                    <a:pt x="29" y="2"/>
                    <a:pt x="46" y="12"/>
                  </a:cubicBezTo>
                  <a:close/>
                </a:path>
              </a:pathLst>
            </a:custGeom>
            <a:solidFill>
              <a:srgbClr val="E3A8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483"/>
            <p:cNvSpPr/>
            <p:nvPr/>
          </p:nvSpPr>
          <p:spPr bwMode="auto">
            <a:xfrm>
              <a:off x="10593388" y="1970088"/>
              <a:ext cx="50800" cy="38100"/>
            </a:xfrm>
            <a:custGeom>
              <a:avLst/>
              <a:gdLst>
                <a:gd name="T0" fmla="*/ 42 w 42"/>
                <a:gd name="T1" fmla="*/ 14 h 32"/>
                <a:gd name="T2" fmla="*/ 19 w 42"/>
                <a:gd name="T3" fmla="*/ 23 h 32"/>
                <a:gd name="T4" fmla="*/ 3 w 42"/>
                <a:gd name="T5" fmla="*/ 22 h 32"/>
                <a:gd name="T6" fmla="*/ 11 w 42"/>
                <a:gd name="T7" fmla="*/ 6 h 32"/>
                <a:gd name="T8" fmla="*/ 42 w 42"/>
                <a:gd name="T9" fmla="*/ 1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2">
                  <a:moveTo>
                    <a:pt x="42" y="14"/>
                  </a:moveTo>
                  <a:cubicBezTo>
                    <a:pt x="37" y="23"/>
                    <a:pt x="27" y="20"/>
                    <a:pt x="19" y="23"/>
                  </a:cubicBezTo>
                  <a:cubicBezTo>
                    <a:pt x="13" y="24"/>
                    <a:pt x="7" y="32"/>
                    <a:pt x="3" y="22"/>
                  </a:cubicBezTo>
                  <a:cubicBezTo>
                    <a:pt x="0" y="15"/>
                    <a:pt x="8" y="11"/>
                    <a:pt x="11" y="6"/>
                  </a:cubicBezTo>
                  <a:cubicBezTo>
                    <a:pt x="22" y="7"/>
                    <a:pt x="34" y="0"/>
                    <a:pt x="42" y="14"/>
                  </a:cubicBezTo>
                  <a:close/>
                </a:path>
              </a:pathLst>
            </a:custGeom>
            <a:solidFill>
              <a:srgbClr val="E7C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484"/>
            <p:cNvSpPr/>
            <p:nvPr/>
          </p:nvSpPr>
          <p:spPr bwMode="auto">
            <a:xfrm>
              <a:off x="9374188" y="3203575"/>
              <a:ext cx="155575" cy="438150"/>
            </a:xfrm>
            <a:custGeom>
              <a:avLst/>
              <a:gdLst>
                <a:gd name="T0" fmla="*/ 26 w 129"/>
                <a:gd name="T1" fmla="*/ 359 h 363"/>
                <a:gd name="T2" fmla="*/ 42 w 129"/>
                <a:gd name="T3" fmla="*/ 278 h 363"/>
                <a:gd name="T4" fmla="*/ 32 w 129"/>
                <a:gd name="T5" fmla="*/ 257 h 363"/>
                <a:gd name="T6" fmla="*/ 26 w 129"/>
                <a:gd name="T7" fmla="*/ 202 h 363"/>
                <a:gd name="T8" fmla="*/ 31 w 129"/>
                <a:gd name="T9" fmla="*/ 40 h 363"/>
                <a:gd name="T10" fmla="*/ 19 w 129"/>
                <a:gd name="T11" fmla="*/ 137 h 363"/>
                <a:gd name="T12" fmla="*/ 9 w 129"/>
                <a:gd name="T13" fmla="*/ 173 h 363"/>
                <a:gd name="T14" fmla="*/ 0 w 129"/>
                <a:gd name="T15" fmla="*/ 97 h 363"/>
                <a:gd name="T16" fmla="*/ 2 w 129"/>
                <a:gd name="T17" fmla="*/ 74 h 363"/>
                <a:gd name="T18" fmla="*/ 79 w 129"/>
                <a:gd name="T19" fmla="*/ 10 h 363"/>
                <a:gd name="T20" fmla="*/ 92 w 129"/>
                <a:gd name="T21" fmla="*/ 130 h 363"/>
                <a:gd name="T22" fmla="*/ 75 w 129"/>
                <a:gd name="T23" fmla="*/ 225 h 363"/>
                <a:gd name="T24" fmla="*/ 86 w 129"/>
                <a:gd name="T25" fmla="*/ 160 h 363"/>
                <a:gd name="T26" fmla="*/ 98 w 129"/>
                <a:gd name="T27" fmla="*/ 134 h 363"/>
                <a:gd name="T28" fmla="*/ 122 w 129"/>
                <a:gd name="T29" fmla="*/ 151 h 363"/>
                <a:gd name="T30" fmla="*/ 129 w 129"/>
                <a:gd name="T31" fmla="*/ 169 h 363"/>
                <a:gd name="T32" fmla="*/ 117 w 129"/>
                <a:gd name="T33" fmla="*/ 234 h 363"/>
                <a:gd name="T34" fmla="*/ 88 w 129"/>
                <a:gd name="T35" fmla="*/ 290 h 363"/>
                <a:gd name="T36" fmla="*/ 83 w 129"/>
                <a:gd name="T37" fmla="*/ 277 h 363"/>
                <a:gd name="T38" fmla="*/ 82 w 129"/>
                <a:gd name="T39" fmla="*/ 286 h 363"/>
                <a:gd name="T40" fmla="*/ 37 w 129"/>
                <a:gd name="T41" fmla="*/ 362 h 363"/>
                <a:gd name="T42" fmla="*/ 26 w 129"/>
                <a:gd name="T43" fmla="*/ 35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9" h="363">
                  <a:moveTo>
                    <a:pt x="26" y="359"/>
                  </a:moveTo>
                  <a:cubicBezTo>
                    <a:pt x="36" y="333"/>
                    <a:pt x="41" y="306"/>
                    <a:pt x="42" y="278"/>
                  </a:cubicBezTo>
                  <a:cubicBezTo>
                    <a:pt x="43" y="267"/>
                    <a:pt x="42" y="261"/>
                    <a:pt x="32" y="257"/>
                  </a:cubicBezTo>
                  <a:cubicBezTo>
                    <a:pt x="18" y="240"/>
                    <a:pt x="24" y="221"/>
                    <a:pt x="26" y="202"/>
                  </a:cubicBezTo>
                  <a:cubicBezTo>
                    <a:pt x="29" y="150"/>
                    <a:pt x="47" y="99"/>
                    <a:pt x="31" y="40"/>
                  </a:cubicBezTo>
                  <a:cubicBezTo>
                    <a:pt x="27" y="77"/>
                    <a:pt x="21" y="107"/>
                    <a:pt x="19" y="137"/>
                  </a:cubicBezTo>
                  <a:cubicBezTo>
                    <a:pt x="19" y="150"/>
                    <a:pt x="20" y="163"/>
                    <a:pt x="9" y="173"/>
                  </a:cubicBezTo>
                  <a:cubicBezTo>
                    <a:pt x="0" y="148"/>
                    <a:pt x="3" y="122"/>
                    <a:pt x="0" y="97"/>
                  </a:cubicBezTo>
                  <a:cubicBezTo>
                    <a:pt x="1" y="89"/>
                    <a:pt x="2" y="81"/>
                    <a:pt x="2" y="74"/>
                  </a:cubicBezTo>
                  <a:cubicBezTo>
                    <a:pt x="3" y="1"/>
                    <a:pt x="4" y="0"/>
                    <a:pt x="79" y="10"/>
                  </a:cubicBezTo>
                  <a:cubicBezTo>
                    <a:pt x="93" y="49"/>
                    <a:pt x="100" y="89"/>
                    <a:pt x="92" y="130"/>
                  </a:cubicBezTo>
                  <a:cubicBezTo>
                    <a:pt x="86" y="161"/>
                    <a:pt x="80" y="193"/>
                    <a:pt x="75" y="225"/>
                  </a:cubicBezTo>
                  <a:cubicBezTo>
                    <a:pt x="79" y="203"/>
                    <a:pt x="81" y="181"/>
                    <a:pt x="86" y="160"/>
                  </a:cubicBezTo>
                  <a:cubicBezTo>
                    <a:pt x="89" y="150"/>
                    <a:pt x="86" y="137"/>
                    <a:pt x="98" y="134"/>
                  </a:cubicBezTo>
                  <a:cubicBezTo>
                    <a:pt x="110" y="132"/>
                    <a:pt x="116" y="143"/>
                    <a:pt x="122" y="151"/>
                  </a:cubicBezTo>
                  <a:cubicBezTo>
                    <a:pt x="126" y="156"/>
                    <a:pt x="128" y="162"/>
                    <a:pt x="129" y="169"/>
                  </a:cubicBezTo>
                  <a:cubicBezTo>
                    <a:pt x="129" y="191"/>
                    <a:pt x="121" y="212"/>
                    <a:pt x="117" y="234"/>
                  </a:cubicBezTo>
                  <a:cubicBezTo>
                    <a:pt x="106" y="252"/>
                    <a:pt x="112" y="278"/>
                    <a:pt x="88" y="290"/>
                  </a:cubicBezTo>
                  <a:cubicBezTo>
                    <a:pt x="83" y="287"/>
                    <a:pt x="83" y="282"/>
                    <a:pt x="83" y="277"/>
                  </a:cubicBezTo>
                  <a:cubicBezTo>
                    <a:pt x="79" y="279"/>
                    <a:pt x="82" y="283"/>
                    <a:pt x="82" y="286"/>
                  </a:cubicBezTo>
                  <a:cubicBezTo>
                    <a:pt x="78" y="318"/>
                    <a:pt x="77" y="351"/>
                    <a:pt x="37" y="362"/>
                  </a:cubicBezTo>
                  <a:cubicBezTo>
                    <a:pt x="33" y="363"/>
                    <a:pt x="29" y="362"/>
                    <a:pt x="26" y="359"/>
                  </a:cubicBezTo>
                  <a:close/>
                </a:path>
              </a:pathLst>
            </a:custGeom>
            <a:solidFill>
              <a:srgbClr val="684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485"/>
            <p:cNvSpPr/>
            <p:nvPr/>
          </p:nvSpPr>
          <p:spPr bwMode="auto">
            <a:xfrm>
              <a:off x="9375775" y="3213100"/>
              <a:ext cx="80963" cy="354013"/>
            </a:xfrm>
            <a:custGeom>
              <a:avLst/>
              <a:gdLst>
                <a:gd name="T0" fmla="*/ 8 w 67"/>
                <a:gd name="T1" fmla="*/ 165 h 294"/>
                <a:gd name="T2" fmla="*/ 31 w 67"/>
                <a:gd name="T3" fmla="*/ 0 h 294"/>
                <a:gd name="T4" fmla="*/ 31 w 67"/>
                <a:gd name="T5" fmla="*/ 249 h 294"/>
                <a:gd name="T6" fmla="*/ 2 w 67"/>
                <a:gd name="T7" fmla="*/ 294 h 294"/>
                <a:gd name="T8" fmla="*/ 0 w 67"/>
                <a:gd name="T9" fmla="*/ 280 h 294"/>
                <a:gd name="T10" fmla="*/ 8 w 67"/>
                <a:gd name="T11" fmla="*/ 165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294">
                  <a:moveTo>
                    <a:pt x="8" y="165"/>
                  </a:moveTo>
                  <a:cubicBezTo>
                    <a:pt x="10" y="111"/>
                    <a:pt x="9" y="57"/>
                    <a:pt x="31" y="0"/>
                  </a:cubicBezTo>
                  <a:cubicBezTo>
                    <a:pt x="67" y="88"/>
                    <a:pt x="30" y="168"/>
                    <a:pt x="31" y="249"/>
                  </a:cubicBezTo>
                  <a:cubicBezTo>
                    <a:pt x="14" y="260"/>
                    <a:pt x="22" y="286"/>
                    <a:pt x="2" y="294"/>
                  </a:cubicBezTo>
                  <a:cubicBezTo>
                    <a:pt x="1" y="290"/>
                    <a:pt x="1" y="285"/>
                    <a:pt x="0" y="280"/>
                  </a:cubicBezTo>
                  <a:cubicBezTo>
                    <a:pt x="0" y="241"/>
                    <a:pt x="12" y="204"/>
                    <a:pt x="8" y="165"/>
                  </a:cubicBezTo>
                  <a:close/>
                </a:path>
              </a:pathLst>
            </a:custGeom>
            <a:solidFill>
              <a:srgbClr val="2D1D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486"/>
            <p:cNvSpPr/>
            <p:nvPr/>
          </p:nvSpPr>
          <p:spPr bwMode="auto">
            <a:xfrm>
              <a:off x="8910638" y="3244850"/>
              <a:ext cx="120650" cy="85725"/>
            </a:xfrm>
            <a:custGeom>
              <a:avLst/>
              <a:gdLst>
                <a:gd name="T0" fmla="*/ 100 w 100"/>
                <a:gd name="T1" fmla="*/ 67 h 70"/>
                <a:gd name="T2" fmla="*/ 85 w 100"/>
                <a:gd name="T3" fmla="*/ 51 h 70"/>
                <a:gd name="T4" fmla="*/ 53 w 100"/>
                <a:gd name="T5" fmla="*/ 45 h 70"/>
                <a:gd name="T6" fmla="*/ 0 w 100"/>
                <a:gd name="T7" fmla="*/ 60 h 70"/>
                <a:gd name="T8" fmla="*/ 57 w 100"/>
                <a:gd name="T9" fmla="*/ 14 h 70"/>
                <a:gd name="T10" fmla="*/ 100 w 100"/>
                <a:gd name="T11" fmla="*/ 21 h 70"/>
                <a:gd name="T12" fmla="*/ 99 w 100"/>
                <a:gd name="T13" fmla="*/ 38 h 70"/>
                <a:gd name="T14" fmla="*/ 100 w 100"/>
                <a:gd name="T15" fmla="*/ 60 h 70"/>
                <a:gd name="T16" fmla="*/ 100 w 100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70">
                  <a:moveTo>
                    <a:pt x="100" y="67"/>
                  </a:moveTo>
                  <a:cubicBezTo>
                    <a:pt x="92" y="64"/>
                    <a:pt x="88" y="59"/>
                    <a:pt x="85" y="51"/>
                  </a:cubicBezTo>
                  <a:cubicBezTo>
                    <a:pt x="78" y="29"/>
                    <a:pt x="72" y="23"/>
                    <a:pt x="53" y="45"/>
                  </a:cubicBezTo>
                  <a:cubicBezTo>
                    <a:pt x="42" y="58"/>
                    <a:pt x="22" y="70"/>
                    <a:pt x="0" y="60"/>
                  </a:cubicBezTo>
                  <a:cubicBezTo>
                    <a:pt x="17" y="43"/>
                    <a:pt x="45" y="42"/>
                    <a:pt x="57" y="14"/>
                  </a:cubicBezTo>
                  <a:cubicBezTo>
                    <a:pt x="64" y="0"/>
                    <a:pt x="88" y="1"/>
                    <a:pt x="100" y="21"/>
                  </a:cubicBezTo>
                  <a:cubicBezTo>
                    <a:pt x="100" y="27"/>
                    <a:pt x="100" y="33"/>
                    <a:pt x="99" y="38"/>
                  </a:cubicBezTo>
                  <a:cubicBezTo>
                    <a:pt x="99" y="46"/>
                    <a:pt x="100" y="53"/>
                    <a:pt x="100" y="60"/>
                  </a:cubicBezTo>
                  <a:cubicBezTo>
                    <a:pt x="100" y="62"/>
                    <a:pt x="100" y="65"/>
                    <a:pt x="100" y="67"/>
                  </a:cubicBezTo>
                  <a:close/>
                </a:path>
              </a:pathLst>
            </a:custGeom>
            <a:solidFill>
              <a:srgbClr val="D67D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487"/>
            <p:cNvSpPr/>
            <p:nvPr/>
          </p:nvSpPr>
          <p:spPr bwMode="auto">
            <a:xfrm>
              <a:off x="9769475" y="3441700"/>
              <a:ext cx="463550" cy="369888"/>
            </a:xfrm>
            <a:custGeom>
              <a:avLst/>
              <a:gdLst>
                <a:gd name="T0" fmla="*/ 384 w 384"/>
                <a:gd name="T1" fmla="*/ 160 h 306"/>
                <a:gd name="T2" fmla="*/ 322 w 384"/>
                <a:gd name="T3" fmla="*/ 267 h 306"/>
                <a:gd name="T4" fmla="*/ 322 w 384"/>
                <a:gd name="T5" fmla="*/ 291 h 306"/>
                <a:gd name="T6" fmla="*/ 281 w 384"/>
                <a:gd name="T7" fmla="*/ 271 h 306"/>
                <a:gd name="T8" fmla="*/ 264 w 384"/>
                <a:gd name="T9" fmla="*/ 248 h 306"/>
                <a:gd name="T10" fmla="*/ 203 w 384"/>
                <a:gd name="T11" fmla="*/ 260 h 306"/>
                <a:gd name="T12" fmla="*/ 172 w 384"/>
                <a:gd name="T13" fmla="*/ 268 h 306"/>
                <a:gd name="T14" fmla="*/ 85 w 384"/>
                <a:gd name="T15" fmla="*/ 254 h 306"/>
                <a:gd name="T16" fmla="*/ 5 w 384"/>
                <a:gd name="T17" fmla="*/ 237 h 306"/>
                <a:gd name="T18" fmla="*/ 11 w 384"/>
                <a:gd name="T19" fmla="*/ 187 h 306"/>
                <a:gd name="T20" fmla="*/ 30 w 384"/>
                <a:gd name="T21" fmla="*/ 113 h 306"/>
                <a:gd name="T22" fmla="*/ 19 w 384"/>
                <a:gd name="T23" fmla="*/ 57 h 306"/>
                <a:gd name="T24" fmla="*/ 78 w 384"/>
                <a:gd name="T25" fmla="*/ 24 h 306"/>
                <a:gd name="T26" fmla="*/ 152 w 384"/>
                <a:gd name="T27" fmla="*/ 10 h 306"/>
                <a:gd name="T28" fmla="*/ 210 w 384"/>
                <a:gd name="T29" fmla="*/ 20 h 306"/>
                <a:gd name="T30" fmla="*/ 208 w 384"/>
                <a:gd name="T31" fmla="*/ 57 h 306"/>
                <a:gd name="T32" fmla="*/ 200 w 384"/>
                <a:gd name="T33" fmla="*/ 64 h 306"/>
                <a:gd name="T34" fmla="*/ 189 w 384"/>
                <a:gd name="T35" fmla="*/ 75 h 306"/>
                <a:gd name="T36" fmla="*/ 200 w 384"/>
                <a:gd name="T37" fmla="*/ 100 h 306"/>
                <a:gd name="T38" fmla="*/ 325 w 384"/>
                <a:gd name="T39" fmla="*/ 129 h 306"/>
                <a:gd name="T40" fmla="*/ 384 w 384"/>
                <a:gd name="T41" fmla="*/ 16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4" h="306">
                  <a:moveTo>
                    <a:pt x="384" y="160"/>
                  </a:moveTo>
                  <a:cubicBezTo>
                    <a:pt x="366" y="197"/>
                    <a:pt x="349" y="235"/>
                    <a:pt x="322" y="267"/>
                  </a:cubicBezTo>
                  <a:cubicBezTo>
                    <a:pt x="317" y="273"/>
                    <a:pt x="299" y="283"/>
                    <a:pt x="322" y="291"/>
                  </a:cubicBezTo>
                  <a:cubicBezTo>
                    <a:pt x="298" y="306"/>
                    <a:pt x="283" y="283"/>
                    <a:pt x="281" y="271"/>
                  </a:cubicBezTo>
                  <a:cubicBezTo>
                    <a:pt x="278" y="258"/>
                    <a:pt x="273" y="245"/>
                    <a:pt x="264" y="248"/>
                  </a:cubicBezTo>
                  <a:cubicBezTo>
                    <a:pt x="243" y="256"/>
                    <a:pt x="213" y="232"/>
                    <a:pt x="203" y="260"/>
                  </a:cubicBezTo>
                  <a:cubicBezTo>
                    <a:pt x="194" y="286"/>
                    <a:pt x="184" y="274"/>
                    <a:pt x="172" y="268"/>
                  </a:cubicBezTo>
                  <a:cubicBezTo>
                    <a:pt x="145" y="254"/>
                    <a:pt x="117" y="247"/>
                    <a:pt x="85" y="254"/>
                  </a:cubicBezTo>
                  <a:cubicBezTo>
                    <a:pt x="57" y="260"/>
                    <a:pt x="34" y="235"/>
                    <a:pt x="5" y="237"/>
                  </a:cubicBezTo>
                  <a:cubicBezTo>
                    <a:pt x="0" y="219"/>
                    <a:pt x="2" y="204"/>
                    <a:pt x="11" y="187"/>
                  </a:cubicBezTo>
                  <a:cubicBezTo>
                    <a:pt x="23" y="165"/>
                    <a:pt x="17" y="136"/>
                    <a:pt x="30" y="113"/>
                  </a:cubicBezTo>
                  <a:cubicBezTo>
                    <a:pt x="34" y="93"/>
                    <a:pt x="25" y="75"/>
                    <a:pt x="19" y="57"/>
                  </a:cubicBezTo>
                  <a:cubicBezTo>
                    <a:pt x="23" y="19"/>
                    <a:pt x="56" y="25"/>
                    <a:pt x="78" y="24"/>
                  </a:cubicBezTo>
                  <a:cubicBezTo>
                    <a:pt x="104" y="22"/>
                    <a:pt x="128" y="23"/>
                    <a:pt x="152" y="10"/>
                  </a:cubicBezTo>
                  <a:cubicBezTo>
                    <a:pt x="171" y="0"/>
                    <a:pt x="193" y="7"/>
                    <a:pt x="210" y="20"/>
                  </a:cubicBezTo>
                  <a:cubicBezTo>
                    <a:pt x="224" y="31"/>
                    <a:pt x="219" y="45"/>
                    <a:pt x="208" y="57"/>
                  </a:cubicBezTo>
                  <a:cubicBezTo>
                    <a:pt x="206" y="60"/>
                    <a:pt x="203" y="62"/>
                    <a:pt x="200" y="64"/>
                  </a:cubicBezTo>
                  <a:cubicBezTo>
                    <a:pt x="196" y="67"/>
                    <a:pt x="192" y="70"/>
                    <a:pt x="189" y="75"/>
                  </a:cubicBezTo>
                  <a:cubicBezTo>
                    <a:pt x="184" y="87"/>
                    <a:pt x="191" y="98"/>
                    <a:pt x="200" y="100"/>
                  </a:cubicBezTo>
                  <a:cubicBezTo>
                    <a:pt x="241" y="113"/>
                    <a:pt x="278" y="146"/>
                    <a:pt x="325" y="129"/>
                  </a:cubicBezTo>
                  <a:cubicBezTo>
                    <a:pt x="357" y="117"/>
                    <a:pt x="375" y="129"/>
                    <a:pt x="384" y="160"/>
                  </a:cubicBezTo>
                  <a:close/>
                </a:path>
              </a:pathLst>
            </a:custGeom>
            <a:solidFill>
              <a:srgbClr val="FA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488"/>
            <p:cNvSpPr/>
            <p:nvPr/>
          </p:nvSpPr>
          <p:spPr bwMode="auto">
            <a:xfrm>
              <a:off x="9469438" y="3552825"/>
              <a:ext cx="355600" cy="214313"/>
            </a:xfrm>
            <a:custGeom>
              <a:avLst/>
              <a:gdLst>
                <a:gd name="T0" fmla="*/ 285 w 295"/>
                <a:gd name="T1" fmla="*/ 21 h 177"/>
                <a:gd name="T2" fmla="*/ 281 w 295"/>
                <a:gd name="T3" fmla="*/ 47 h 177"/>
                <a:gd name="T4" fmla="*/ 277 w 295"/>
                <a:gd name="T5" fmla="*/ 73 h 177"/>
                <a:gd name="T6" fmla="*/ 267 w 295"/>
                <a:gd name="T7" fmla="*/ 101 h 177"/>
                <a:gd name="T8" fmla="*/ 254 w 295"/>
                <a:gd name="T9" fmla="*/ 145 h 177"/>
                <a:gd name="T10" fmla="*/ 128 w 295"/>
                <a:gd name="T11" fmla="*/ 166 h 177"/>
                <a:gd name="T12" fmla="*/ 53 w 295"/>
                <a:gd name="T13" fmla="*/ 140 h 177"/>
                <a:gd name="T14" fmla="*/ 30 w 295"/>
                <a:gd name="T15" fmla="*/ 123 h 177"/>
                <a:gd name="T16" fmla="*/ 31 w 295"/>
                <a:gd name="T17" fmla="*/ 122 h 177"/>
                <a:gd name="T18" fmla="*/ 12 w 295"/>
                <a:gd name="T19" fmla="*/ 88 h 177"/>
                <a:gd name="T20" fmla="*/ 14 w 295"/>
                <a:gd name="T21" fmla="*/ 37 h 177"/>
                <a:gd name="T22" fmla="*/ 61 w 295"/>
                <a:gd name="T23" fmla="*/ 34 h 177"/>
                <a:gd name="T24" fmla="*/ 201 w 295"/>
                <a:gd name="T25" fmla="*/ 20 h 177"/>
                <a:gd name="T26" fmla="*/ 285 w 295"/>
                <a:gd name="T27" fmla="*/ 2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5" h="177">
                  <a:moveTo>
                    <a:pt x="285" y="21"/>
                  </a:moveTo>
                  <a:cubicBezTo>
                    <a:pt x="290" y="30"/>
                    <a:pt x="295" y="39"/>
                    <a:pt x="281" y="47"/>
                  </a:cubicBezTo>
                  <a:cubicBezTo>
                    <a:pt x="270" y="53"/>
                    <a:pt x="270" y="63"/>
                    <a:pt x="277" y="73"/>
                  </a:cubicBezTo>
                  <a:cubicBezTo>
                    <a:pt x="284" y="86"/>
                    <a:pt x="286" y="94"/>
                    <a:pt x="267" y="101"/>
                  </a:cubicBezTo>
                  <a:cubicBezTo>
                    <a:pt x="249" y="109"/>
                    <a:pt x="270" y="133"/>
                    <a:pt x="254" y="145"/>
                  </a:cubicBezTo>
                  <a:cubicBezTo>
                    <a:pt x="212" y="150"/>
                    <a:pt x="170" y="150"/>
                    <a:pt x="128" y="166"/>
                  </a:cubicBezTo>
                  <a:cubicBezTo>
                    <a:pt x="99" y="177"/>
                    <a:pt x="74" y="160"/>
                    <a:pt x="53" y="140"/>
                  </a:cubicBezTo>
                  <a:cubicBezTo>
                    <a:pt x="46" y="133"/>
                    <a:pt x="43" y="120"/>
                    <a:pt x="30" y="123"/>
                  </a:cubicBezTo>
                  <a:cubicBezTo>
                    <a:pt x="31" y="122"/>
                    <a:pt x="31" y="122"/>
                    <a:pt x="31" y="122"/>
                  </a:cubicBezTo>
                  <a:cubicBezTo>
                    <a:pt x="22" y="112"/>
                    <a:pt x="16" y="101"/>
                    <a:pt x="12" y="88"/>
                  </a:cubicBezTo>
                  <a:cubicBezTo>
                    <a:pt x="7" y="71"/>
                    <a:pt x="0" y="53"/>
                    <a:pt x="14" y="37"/>
                  </a:cubicBezTo>
                  <a:cubicBezTo>
                    <a:pt x="27" y="23"/>
                    <a:pt x="45" y="31"/>
                    <a:pt x="61" y="34"/>
                  </a:cubicBezTo>
                  <a:cubicBezTo>
                    <a:pt x="109" y="45"/>
                    <a:pt x="154" y="28"/>
                    <a:pt x="201" y="20"/>
                  </a:cubicBezTo>
                  <a:cubicBezTo>
                    <a:pt x="228" y="16"/>
                    <a:pt x="257" y="0"/>
                    <a:pt x="285" y="21"/>
                  </a:cubicBezTo>
                  <a:close/>
                </a:path>
              </a:pathLst>
            </a:custGeom>
            <a:solidFill>
              <a:srgbClr val="F5C5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489"/>
            <p:cNvSpPr/>
            <p:nvPr/>
          </p:nvSpPr>
          <p:spPr bwMode="auto">
            <a:xfrm>
              <a:off x="9780588" y="3979863"/>
              <a:ext cx="246063" cy="330200"/>
            </a:xfrm>
            <a:custGeom>
              <a:avLst/>
              <a:gdLst>
                <a:gd name="T0" fmla="*/ 4 w 204"/>
                <a:gd name="T1" fmla="*/ 222 h 274"/>
                <a:gd name="T2" fmla="*/ 12 w 204"/>
                <a:gd name="T3" fmla="*/ 0 h 274"/>
                <a:gd name="T4" fmla="*/ 57 w 204"/>
                <a:gd name="T5" fmla="*/ 11 h 274"/>
                <a:gd name="T6" fmla="*/ 185 w 204"/>
                <a:gd name="T7" fmla="*/ 13 h 274"/>
                <a:gd name="T8" fmla="*/ 204 w 204"/>
                <a:gd name="T9" fmla="*/ 16 h 274"/>
                <a:gd name="T10" fmla="*/ 143 w 204"/>
                <a:gd name="T11" fmla="*/ 83 h 274"/>
                <a:gd name="T12" fmla="*/ 128 w 204"/>
                <a:gd name="T13" fmla="*/ 94 h 274"/>
                <a:gd name="T14" fmla="*/ 84 w 204"/>
                <a:gd name="T15" fmla="*/ 151 h 274"/>
                <a:gd name="T16" fmla="*/ 67 w 204"/>
                <a:gd name="T17" fmla="*/ 175 h 274"/>
                <a:gd name="T18" fmla="*/ 63 w 204"/>
                <a:gd name="T19" fmla="*/ 212 h 274"/>
                <a:gd name="T20" fmla="*/ 63 w 204"/>
                <a:gd name="T21" fmla="*/ 260 h 274"/>
                <a:gd name="T22" fmla="*/ 20 w 204"/>
                <a:gd name="T23" fmla="*/ 248 h 274"/>
                <a:gd name="T24" fmla="*/ 4 w 204"/>
                <a:gd name="T25" fmla="*/ 239 h 274"/>
                <a:gd name="T26" fmla="*/ 4 w 204"/>
                <a:gd name="T27" fmla="*/ 222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4" h="274">
                  <a:moveTo>
                    <a:pt x="4" y="222"/>
                  </a:moveTo>
                  <a:cubicBezTo>
                    <a:pt x="41" y="149"/>
                    <a:pt x="47" y="75"/>
                    <a:pt x="12" y="0"/>
                  </a:cubicBezTo>
                  <a:cubicBezTo>
                    <a:pt x="27" y="4"/>
                    <a:pt x="43" y="6"/>
                    <a:pt x="57" y="11"/>
                  </a:cubicBezTo>
                  <a:cubicBezTo>
                    <a:pt x="99" y="27"/>
                    <a:pt x="142" y="24"/>
                    <a:pt x="185" y="13"/>
                  </a:cubicBezTo>
                  <a:cubicBezTo>
                    <a:pt x="192" y="11"/>
                    <a:pt x="199" y="5"/>
                    <a:pt x="204" y="16"/>
                  </a:cubicBezTo>
                  <a:cubicBezTo>
                    <a:pt x="184" y="38"/>
                    <a:pt x="144" y="42"/>
                    <a:pt x="143" y="83"/>
                  </a:cubicBezTo>
                  <a:cubicBezTo>
                    <a:pt x="143" y="89"/>
                    <a:pt x="134" y="91"/>
                    <a:pt x="128" y="94"/>
                  </a:cubicBezTo>
                  <a:cubicBezTo>
                    <a:pt x="104" y="105"/>
                    <a:pt x="77" y="114"/>
                    <a:pt x="84" y="151"/>
                  </a:cubicBezTo>
                  <a:cubicBezTo>
                    <a:pt x="85" y="158"/>
                    <a:pt x="72" y="167"/>
                    <a:pt x="67" y="175"/>
                  </a:cubicBezTo>
                  <a:cubicBezTo>
                    <a:pt x="61" y="187"/>
                    <a:pt x="49" y="196"/>
                    <a:pt x="63" y="212"/>
                  </a:cubicBezTo>
                  <a:cubicBezTo>
                    <a:pt x="74" y="226"/>
                    <a:pt x="82" y="244"/>
                    <a:pt x="63" y="260"/>
                  </a:cubicBezTo>
                  <a:cubicBezTo>
                    <a:pt x="44" y="274"/>
                    <a:pt x="33" y="260"/>
                    <a:pt x="20" y="248"/>
                  </a:cubicBezTo>
                  <a:cubicBezTo>
                    <a:pt x="16" y="244"/>
                    <a:pt x="9" y="242"/>
                    <a:pt x="4" y="239"/>
                  </a:cubicBezTo>
                  <a:cubicBezTo>
                    <a:pt x="0" y="233"/>
                    <a:pt x="5" y="228"/>
                    <a:pt x="4" y="222"/>
                  </a:cubicBezTo>
                  <a:close/>
                </a:path>
              </a:pathLst>
            </a:custGeom>
            <a:solidFill>
              <a:srgbClr val="D7A3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490"/>
            <p:cNvSpPr/>
            <p:nvPr/>
          </p:nvSpPr>
          <p:spPr bwMode="auto">
            <a:xfrm>
              <a:off x="9763125" y="3848100"/>
              <a:ext cx="284163" cy="49213"/>
            </a:xfrm>
            <a:custGeom>
              <a:avLst/>
              <a:gdLst>
                <a:gd name="T0" fmla="*/ 236 w 236"/>
                <a:gd name="T1" fmla="*/ 0 h 40"/>
                <a:gd name="T2" fmla="*/ 0 w 236"/>
                <a:gd name="T3" fmla="*/ 0 h 40"/>
                <a:gd name="T4" fmla="*/ 236 w 236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6" h="40">
                  <a:moveTo>
                    <a:pt x="236" y="0"/>
                  </a:moveTo>
                  <a:cubicBezTo>
                    <a:pt x="208" y="36"/>
                    <a:pt x="66" y="40"/>
                    <a:pt x="0" y="0"/>
                  </a:cubicBezTo>
                  <a:cubicBezTo>
                    <a:pt x="85" y="0"/>
                    <a:pt x="161" y="0"/>
                    <a:pt x="236" y="0"/>
                  </a:cubicBezTo>
                  <a:close/>
                </a:path>
              </a:pathLst>
            </a:custGeom>
            <a:solidFill>
              <a:srgbClr val="EC99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491"/>
            <p:cNvSpPr/>
            <p:nvPr/>
          </p:nvSpPr>
          <p:spPr bwMode="auto">
            <a:xfrm>
              <a:off x="9842500" y="4430713"/>
              <a:ext cx="125413" cy="103188"/>
            </a:xfrm>
            <a:custGeom>
              <a:avLst/>
              <a:gdLst>
                <a:gd name="T0" fmla="*/ 75 w 104"/>
                <a:gd name="T1" fmla="*/ 3 h 86"/>
                <a:gd name="T2" fmla="*/ 89 w 104"/>
                <a:gd name="T3" fmla="*/ 20 h 86"/>
                <a:gd name="T4" fmla="*/ 55 w 104"/>
                <a:gd name="T5" fmla="*/ 86 h 86"/>
                <a:gd name="T6" fmla="*/ 17 w 104"/>
                <a:gd name="T7" fmla="*/ 11 h 86"/>
                <a:gd name="T8" fmla="*/ 46 w 104"/>
                <a:gd name="T9" fmla="*/ 4 h 86"/>
                <a:gd name="T10" fmla="*/ 75 w 104"/>
                <a:gd name="T11" fmla="*/ 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86">
                  <a:moveTo>
                    <a:pt x="75" y="3"/>
                  </a:moveTo>
                  <a:cubicBezTo>
                    <a:pt x="76" y="12"/>
                    <a:pt x="79" y="19"/>
                    <a:pt x="89" y="20"/>
                  </a:cubicBezTo>
                  <a:cubicBezTo>
                    <a:pt x="104" y="51"/>
                    <a:pt x="97" y="65"/>
                    <a:pt x="55" y="86"/>
                  </a:cubicBezTo>
                  <a:cubicBezTo>
                    <a:pt x="11" y="69"/>
                    <a:pt x="0" y="49"/>
                    <a:pt x="17" y="11"/>
                  </a:cubicBezTo>
                  <a:cubicBezTo>
                    <a:pt x="26" y="4"/>
                    <a:pt x="35" y="0"/>
                    <a:pt x="46" y="4"/>
                  </a:cubicBezTo>
                  <a:cubicBezTo>
                    <a:pt x="56" y="4"/>
                    <a:pt x="65" y="4"/>
                    <a:pt x="75" y="3"/>
                  </a:cubicBezTo>
                  <a:close/>
                </a:path>
              </a:pathLst>
            </a:custGeom>
            <a:solidFill>
              <a:srgbClr val="E072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492"/>
            <p:cNvSpPr/>
            <p:nvPr/>
          </p:nvSpPr>
          <p:spPr bwMode="auto">
            <a:xfrm>
              <a:off x="9737725" y="4246563"/>
              <a:ext cx="160338" cy="200025"/>
            </a:xfrm>
            <a:custGeom>
              <a:avLst/>
              <a:gdLst>
                <a:gd name="T0" fmla="*/ 132 w 132"/>
                <a:gd name="T1" fmla="*/ 156 h 165"/>
                <a:gd name="T2" fmla="*/ 109 w 132"/>
                <a:gd name="T3" fmla="*/ 165 h 165"/>
                <a:gd name="T4" fmla="*/ 48 w 132"/>
                <a:gd name="T5" fmla="*/ 102 h 165"/>
                <a:gd name="T6" fmla="*/ 0 w 132"/>
                <a:gd name="T7" fmla="*/ 25 h 165"/>
                <a:gd name="T8" fmla="*/ 39 w 132"/>
                <a:gd name="T9" fmla="*/ 0 h 165"/>
                <a:gd name="T10" fmla="*/ 39 w 132"/>
                <a:gd name="T11" fmla="*/ 17 h 165"/>
                <a:gd name="T12" fmla="*/ 31 w 132"/>
                <a:gd name="T13" fmla="*/ 59 h 165"/>
                <a:gd name="T14" fmla="*/ 97 w 132"/>
                <a:gd name="T15" fmla="*/ 116 h 165"/>
                <a:gd name="T16" fmla="*/ 132 w 132"/>
                <a:gd name="T17" fmla="*/ 15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65">
                  <a:moveTo>
                    <a:pt x="132" y="156"/>
                  </a:moveTo>
                  <a:cubicBezTo>
                    <a:pt x="124" y="159"/>
                    <a:pt x="116" y="162"/>
                    <a:pt x="109" y="165"/>
                  </a:cubicBezTo>
                  <a:cubicBezTo>
                    <a:pt x="91" y="141"/>
                    <a:pt x="70" y="121"/>
                    <a:pt x="48" y="102"/>
                  </a:cubicBezTo>
                  <a:cubicBezTo>
                    <a:pt x="27" y="79"/>
                    <a:pt x="10" y="53"/>
                    <a:pt x="0" y="25"/>
                  </a:cubicBezTo>
                  <a:cubicBezTo>
                    <a:pt x="11" y="14"/>
                    <a:pt x="23" y="3"/>
                    <a:pt x="39" y="0"/>
                  </a:cubicBezTo>
                  <a:cubicBezTo>
                    <a:pt x="48" y="6"/>
                    <a:pt x="41" y="11"/>
                    <a:pt x="39" y="17"/>
                  </a:cubicBezTo>
                  <a:cubicBezTo>
                    <a:pt x="4" y="25"/>
                    <a:pt x="20" y="44"/>
                    <a:pt x="31" y="59"/>
                  </a:cubicBezTo>
                  <a:cubicBezTo>
                    <a:pt x="48" y="84"/>
                    <a:pt x="76" y="96"/>
                    <a:pt x="97" y="116"/>
                  </a:cubicBezTo>
                  <a:cubicBezTo>
                    <a:pt x="111" y="128"/>
                    <a:pt x="124" y="139"/>
                    <a:pt x="132" y="156"/>
                  </a:cubicBezTo>
                  <a:close/>
                </a:path>
              </a:pathLst>
            </a:custGeom>
            <a:solidFill>
              <a:srgbClr val="8C8D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493"/>
            <p:cNvSpPr/>
            <p:nvPr/>
          </p:nvSpPr>
          <p:spPr bwMode="auto">
            <a:xfrm>
              <a:off x="10088563" y="4241800"/>
              <a:ext cx="42863" cy="46038"/>
            </a:xfrm>
            <a:custGeom>
              <a:avLst/>
              <a:gdLst>
                <a:gd name="T0" fmla="*/ 0 w 35"/>
                <a:gd name="T1" fmla="*/ 21 h 38"/>
                <a:gd name="T2" fmla="*/ 31 w 35"/>
                <a:gd name="T3" fmla="*/ 36 h 38"/>
                <a:gd name="T4" fmla="*/ 0 w 35"/>
                <a:gd name="T5" fmla="*/ 2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38">
                  <a:moveTo>
                    <a:pt x="0" y="21"/>
                  </a:moveTo>
                  <a:cubicBezTo>
                    <a:pt x="16" y="14"/>
                    <a:pt x="35" y="0"/>
                    <a:pt x="31" y="36"/>
                  </a:cubicBezTo>
                  <a:cubicBezTo>
                    <a:pt x="18" y="38"/>
                    <a:pt x="8" y="32"/>
                    <a:pt x="0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494"/>
            <p:cNvSpPr/>
            <p:nvPr/>
          </p:nvSpPr>
          <p:spPr bwMode="auto">
            <a:xfrm>
              <a:off x="9829800" y="4295775"/>
              <a:ext cx="533400" cy="298450"/>
            </a:xfrm>
            <a:custGeom>
              <a:avLst/>
              <a:gdLst>
                <a:gd name="T0" fmla="*/ 64 w 441"/>
                <a:gd name="T1" fmla="*/ 193 h 247"/>
                <a:gd name="T2" fmla="*/ 99 w 441"/>
                <a:gd name="T3" fmla="*/ 132 h 247"/>
                <a:gd name="T4" fmla="*/ 153 w 441"/>
                <a:gd name="T5" fmla="*/ 85 h 247"/>
                <a:gd name="T6" fmla="*/ 271 w 441"/>
                <a:gd name="T7" fmla="*/ 0 h 247"/>
                <a:gd name="T8" fmla="*/ 311 w 441"/>
                <a:gd name="T9" fmla="*/ 8 h 247"/>
                <a:gd name="T10" fmla="*/ 371 w 441"/>
                <a:gd name="T11" fmla="*/ 25 h 247"/>
                <a:gd name="T12" fmla="*/ 392 w 441"/>
                <a:gd name="T13" fmla="*/ 30 h 247"/>
                <a:gd name="T14" fmla="*/ 435 w 441"/>
                <a:gd name="T15" fmla="*/ 48 h 247"/>
                <a:gd name="T16" fmla="*/ 408 w 441"/>
                <a:gd name="T17" fmla="*/ 90 h 247"/>
                <a:gd name="T18" fmla="*/ 380 w 441"/>
                <a:gd name="T19" fmla="*/ 96 h 247"/>
                <a:gd name="T20" fmla="*/ 351 w 441"/>
                <a:gd name="T21" fmla="*/ 128 h 247"/>
                <a:gd name="T22" fmla="*/ 371 w 441"/>
                <a:gd name="T23" fmla="*/ 152 h 247"/>
                <a:gd name="T24" fmla="*/ 418 w 441"/>
                <a:gd name="T25" fmla="*/ 224 h 247"/>
                <a:gd name="T26" fmla="*/ 217 w 441"/>
                <a:gd name="T27" fmla="*/ 237 h 247"/>
                <a:gd name="T28" fmla="*/ 2 w 441"/>
                <a:gd name="T29" fmla="*/ 232 h 247"/>
                <a:gd name="T30" fmla="*/ 28 w 441"/>
                <a:gd name="T31" fmla="*/ 208 h 247"/>
                <a:gd name="T32" fmla="*/ 64 w 441"/>
                <a:gd name="T33" fmla="*/ 19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1" h="247">
                  <a:moveTo>
                    <a:pt x="64" y="193"/>
                  </a:moveTo>
                  <a:cubicBezTo>
                    <a:pt x="86" y="179"/>
                    <a:pt x="109" y="164"/>
                    <a:pt x="99" y="132"/>
                  </a:cubicBezTo>
                  <a:cubicBezTo>
                    <a:pt x="111" y="109"/>
                    <a:pt x="131" y="94"/>
                    <a:pt x="153" y="85"/>
                  </a:cubicBezTo>
                  <a:cubicBezTo>
                    <a:pt x="199" y="66"/>
                    <a:pt x="241" y="41"/>
                    <a:pt x="271" y="0"/>
                  </a:cubicBezTo>
                  <a:cubicBezTo>
                    <a:pt x="282" y="13"/>
                    <a:pt x="298" y="8"/>
                    <a:pt x="311" y="8"/>
                  </a:cubicBezTo>
                  <a:cubicBezTo>
                    <a:pt x="333" y="9"/>
                    <a:pt x="355" y="5"/>
                    <a:pt x="371" y="25"/>
                  </a:cubicBezTo>
                  <a:cubicBezTo>
                    <a:pt x="376" y="31"/>
                    <a:pt x="385" y="34"/>
                    <a:pt x="392" y="30"/>
                  </a:cubicBezTo>
                  <a:cubicBezTo>
                    <a:pt x="414" y="21"/>
                    <a:pt x="430" y="30"/>
                    <a:pt x="435" y="48"/>
                  </a:cubicBezTo>
                  <a:cubicBezTo>
                    <a:pt x="441" y="67"/>
                    <a:pt x="422" y="79"/>
                    <a:pt x="408" y="90"/>
                  </a:cubicBezTo>
                  <a:cubicBezTo>
                    <a:pt x="400" y="97"/>
                    <a:pt x="389" y="94"/>
                    <a:pt x="380" y="96"/>
                  </a:cubicBezTo>
                  <a:cubicBezTo>
                    <a:pt x="364" y="99"/>
                    <a:pt x="352" y="111"/>
                    <a:pt x="351" y="128"/>
                  </a:cubicBezTo>
                  <a:cubicBezTo>
                    <a:pt x="349" y="141"/>
                    <a:pt x="360" y="152"/>
                    <a:pt x="371" y="152"/>
                  </a:cubicBezTo>
                  <a:cubicBezTo>
                    <a:pt x="425" y="152"/>
                    <a:pt x="418" y="190"/>
                    <a:pt x="418" y="224"/>
                  </a:cubicBezTo>
                  <a:cubicBezTo>
                    <a:pt x="351" y="222"/>
                    <a:pt x="284" y="238"/>
                    <a:pt x="217" y="237"/>
                  </a:cubicBezTo>
                  <a:cubicBezTo>
                    <a:pt x="146" y="235"/>
                    <a:pt x="73" y="247"/>
                    <a:pt x="2" y="232"/>
                  </a:cubicBezTo>
                  <a:cubicBezTo>
                    <a:pt x="0" y="212"/>
                    <a:pt x="15" y="210"/>
                    <a:pt x="28" y="208"/>
                  </a:cubicBezTo>
                  <a:cubicBezTo>
                    <a:pt x="42" y="207"/>
                    <a:pt x="55" y="206"/>
                    <a:pt x="64" y="193"/>
                  </a:cubicBezTo>
                  <a:close/>
                </a:path>
              </a:pathLst>
            </a:custGeom>
            <a:solidFill>
              <a:srgbClr val="F2CE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495"/>
            <p:cNvSpPr/>
            <p:nvPr/>
          </p:nvSpPr>
          <p:spPr bwMode="auto">
            <a:xfrm>
              <a:off x="10502900" y="4333875"/>
              <a:ext cx="68263" cy="55563"/>
            </a:xfrm>
            <a:custGeom>
              <a:avLst/>
              <a:gdLst>
                <a:gd name="T0" fmla="*/ 0 w 56"/>
                <a:gd name="T1" fmla="*/ 7 h 46"/>
                <a:gd name="T2" fmla="*/ 44 w 56"/>
                <a:gd name="T3" fmla="*/ 16 h 46"/>
                <a:gd name="T4" fmla="*/ 38 w 56"/>
                <a:gd name="T5" fmla="*/ 46 h 46"/>
                <a:gd name="T6" fmla="*/ 0 w 56"/>
                <a:gd name="T7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46">
                  <a:moveTo>
                    <a:pt x="0" y="7"/>
                  </a:moveTo>
                  <a:cubicBezTo>
                    <a:pt x="17" y="2"/>
                    <a:pt x="31" y="0"/>
                    <a:pt x="44" y="16"/>
                  </a:cubicBezTo>
                  <a:cubicBezTo>
                    <a:pt x="56" y="31"/>
                    <a:pt x="40" y="36"/>
                    <a:pt x="38" y="46"/>
                  </a:cubicBezTo>
                  <a:cubicBezTo>
                    <a:pt x="23" y="35"/>
                    <a:pt x="10" y="23"/>
                    <a:pt x="0" y="7"/>
                  </a:cubicBezTo>
                  <a:close/>
                </a:path>
              </a:pathLst>
            </a:custGeom>
            <a:solidFill>
              <a:srgbClr val="85A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496"/>
            <p:cNvSpPr/>
            <p:nvPr/>
          </p:nvSpPr>
          <p:spPr bwMode="auto">
            <a:xfrm>
              <a:off x="9526588" y="3354388"/>
              <a:ext cx="790575" cy="187325"/>
            </a:xfrm>
            <a:custGeom>
              <a:avLst/>
              <a:gdLst>
                <a:gd name="T0" fmla="*/ 399 w 654"/>
                <a:gd name="T1" fmla="*/ 131 h 155"/>
                <a:gd name="T2" fmla="*/ 409 w 654"/>
                <a:gd name="T3" fmla="*/ 102 h 155"/>
                <a:gd name="T4" fmla="*/ 361 w 654"/>
                <a:gd name="T5" fmla="*/ 89 h 155"/>
                <a:gd name="T6" fmla="*/ 254 w 654"/>
                <a:gd name="T7" fmla="*/ 109 h 155"/>
                <a:gd name="T8" fmla="*/ 230 w 654"/>
                <a:gd name="T9" fmla="*/ 132 h 155"/>
                <a:gd name="T10" fmla="*/ 220 w 654"/>
                <a:gd name="T11" fmla="*/ 139 h 155"/>
                <a:gd name="T12" fmla="*/ 144 w 654"/>
                <a:gd name="T13" fmla="*/ 155 h 155"/>
                <a:gd name="T14" fmla="*/ 41 w 654"/>
                <a:gd name="T15" fmla="*/ 134 h 155"/>
                <a:gd name="T16" fmla="*/ 3 w 654"/>
                <a:gd name="T17" fmla="*/ 105 h 155"/>
                <a:gd name="T18" fmla="*/ 34 w 654"/>
                <a:gd name="T19" fmla="*/ 71 h 155"/>
                <a:gd name="T20" fmla="*/ 204 w 654"/>
                <a:gd name="T21" fmla="*/ 29 h 155"/>
                <a:gd name="T22" fmla="*/ 321 w 654"/>
                <a:gd name="T23" fmla="*/ 12 h 155"/>
                <a:gd name="T24" fmla="*/ 515 w 654"/>
                <a:gd name="T25" fmla="*/ 26 h 155"/>
                <a:gd name="T26" fmla="*/ 620 w 654"/>
                <a:gd name="T27" fmla="*/ 42 h 155"/>
                <a:gd name="T28" fmla="*/ 654 w 654"/>
                <a:gd name="T29" fmla="*/ 70 h 155"/>
                <a:gd name="T30" fmla="*/ 629 w 654"/>
                <a:gd name="T31" fmla="*/ 146 h 155"/>
                <a:gd name="T32" fmla="*/ 553 w 654"/>
                <a:gd name="T33" fmla="*/ 143 h 155"/>
                <a:gd name="T34" fmla="*/ 423 w 654"/>
                <a:gd name="T35" fmla="*/ 138 h 155"/>
                <a:gd name="T36" fmla="*/ 399 w 654"/>
                <a:gd name="T37" fmla="*/ 13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4" h="155">
                  <a:moveTo>
                    <a:pt x="399" y="131"/>
                  </a:moveTo>
                  <a:cubicBezTo>
                    <a:pt x="403" y="121"/>
                    <a:pt x="421" y="114"/>
                    <a:pt x="409" y="102"/>
                  </a:cubicBezTo>
                  <a:cubicBezTo>
                    <a:pt x="396" y="89"/>
                    <a:pt x="369" y="81"/>
                    <a:pt x="361" y="89"/>
                  </a:cubicBezTo>
                  <a:cubicBezTo>
                    <a:pt x="328" y="121"/>
                    <a:pt x="288" y="99"/>
                    <a:pt x="254" y="109"/>
                  </a:cubicBezTo>
                  <a:cubicBezTo>
                    <a:pt x="242" y="113"/>
                    <a:pt x="221" y="108"/>
                    <a:pt x="230" y="132"/>
                  </a:cubicBezTo>
                  <a:cubicBezTo>
                    <a:pt x="227" y="135"/>
                    <a:pt x="224" y="137"/>
                    <a:pt x="220" y="139"/>
                  </a:cubicBezTo>
                  <a:cubicBezTo>
                    <a:pt x="194" y="142"/>
                    <a:pt x="168" y="146"/>
                    <a:pt x="144" y="155"/>
                  </a:cubicBezTo>
                  <a:cubicBezTo>
                    <a:pt x="111" y="139"/>
                    <a:pt x="74" y="144"/>
                    <a:pt x="41" y="134"/>
                  </a:cubicBezTo>
                  <a:cubicBezTo>
                    <a:pt x="24" y="129"/>
                    <a:pt x="6" y="124"/>
                    <a:pt x="3" y="105"/>
                  </a:cubicBezTo>
                  <a:cubicBezTo>
                    <a:pt x="0" y="83"/>
                    <a:pt x="22" y="81"/>
                    <a:pt x="34" y="71"/>
                  </a:cubicBezTo>
                  <a:cubicBezTo>
                    <a:pt x="83" y="26"/>
                    <a:pt x="143" y="26"/>
                    <a:pt x="204" y="29"/>
                  </a:cubicBezTo>
                  <a:cubicBezTo>
                    <a:pt x="244" y="32"/>
                    <a:pt x="283" y="20"/>
                    <a:pt x="321" y="12"/>
                  </a:cubicBezTo>
                  <a:cubicBezTo>
                    <a:pt x="388" y="0"/>
                    <a:pt x="450" y="27"/>
                    <a:pt x="515" y="26"/>
                  </a:cubicBezTo>
                  <a:cubicBezTo>
                    <a:pt x="550" y="26"/>
                    <a:pt x="587" y="26"/>
                    <a:pt x="620" y="42"/>
                  </a:cubicBezTo>
                  <a:cubicBezTo>
                    <a:pt x="634" y="49"/>
                    <a:pt x="650" y="53"/>
                    <a:pt x="654" y="70"/>
                  </a:cubicBezTo>
                  <a:cubicBezTo>
                    <a:pt x="646" y="96"/>
                    <a:pt x="638" y="121"/>
                    <a:pt x="629" y="146"/>
                  </a:cubicBezTo>
                  <a:cubicBezTo>
                    <a:pt x="604" y="130"/>
                    <a:pt x="578" y="146"/>
                    <a:pt x="553" y="143"/>
                  </a:cubicBezTo>
                  <a:cubicBezTo>
                    <a:pt x="510" y="141"/>
                    <a:pt x="467" y="141"/>
                    <a:pt x="423" y="138"/>
                  </a:cubicBezTo>
                  <a:cubicBezTo>
                    <a:pt x="415" y="138"/>
                    <a:pt x="405" y="140"/>
                    <a:pt x="399" y="131"/>
                  </a:cubicBezTo>
                  <a:close/>
                </a:path>
              </a:pathLst>
            </a:custGeom>
            <a:solidFill>
              <a:srgbClr val="F0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497"/>
            <p:cNvSpPr/>
            <p:nvPr/>
          </p:nvSpPr>
          <p:spPr bwMode="auto">
            <a:xfrm>
              <a:off x="9952038" y="3068638"/>
              <a:ext cx="387350" cy="296863"/>
            </a:xfrm>
            <a:custGeom>
              <a:avLst/>
              <a:gdLst>
                <a:gd name="T0" fmla="*/ 16 w 321"/>
                <a:gd name="T1" fmla="*/ 83 h 245"/>
                <a:gd name="T2" fmla="*/ 19 w 321"/>
                <a:gd name="T3" fmla="*/ 57 h 245"/>
                <a:gd name="T4" fmla="*/ 32 w 321"/>
                <a:gd name="T5" fmla="*/ 80 h 245"/>
                <a:gd name="T6" fmla="*/ 47 w 321"/>
                <a:gd name="T7" fmla="*/ 101 h 245"/>
                <a:gd name="T8" fmla="*/ 55 w 321"/>
                <a:gd name="T9" fmla="*/ 75 h 245"/>
                <a:gd name="T10" fmla="*/ 52 w 321"/>
                <a:gd name="T11" fmla="*/ 11 h 245"/>
                <a:gd name="T12" fmla="*/ 61 w 321"/>
                <a:gd name="T13" fmla="*/ 1 h 245"/>
                <a:gd name="T14" fmla="*/ 70 w 321"/>
                <a:gd name="T15" fmla="*/ 11 h 245"/>
                <a:gd name="T16" fmla="*/ 70 w 321"/>
                <a:gd name="T17" fmla="*/ 54 h 245"/>
                <a:gd name="T18" fmla="*/ 101 w 321"/>
                <a:gd name="T19" fmla="*/ 143 h 245"/>
                <a:gd name="T20" fmla="*/ 112 w 321"/>
                <a:gd name="T21" fmla="*/ 26 h 245"/>
                <a:gd name="T22" fmla="*/ 124 w 321"/>
                <a:gd name="T23" fmla="*/ 100 h 245"/>
                <a:gd name="T24" fmla="*/ 148 w 321"/>
                <a:gd name="T25" fmla="*/ 131 h 245"/>
                <a:gd name="T26" fmla="*/ 163 w 321"/>
                <a:gd name="T27" fmla="*/ 102 h 245"/>
                <a:gd name="T28" fmla="*/ 171 w 321"/>
                <a:gd name="T29" fmla="*/ 0 h 245"/>
                <a:gd name="T30" fmla="*/ 187 w 321"/>
                <a:gd name="T31" fmla="*/ 95 h 245"/>
                <a:gd name="T32" fmla="*/ 204 w 321"/>
                <a:gd name="T33" fmla="*/ 132 h 245"/>
                <a:gd name="T34" fmla="*/ 232 w 321"/>
                <a:gd name="T35" fmla="*/ 113 h 245"/>
                <a:gd name="T36" fmla="*/ 241 w 321"/>
                <a:gd name="T37" fmla="*/ 133 h 245"/>
                <a:gd name="T38" fmla="*/ 256 w 321"/>
                <a:gd name="T39" fmla="*/ 191 h 245"/>
                <a:gd name="T40" fmla="*/ 317 w 321"/>
                <a:gd name="T41" fmla="*/ 206 h 245"/>
                <a:gd name="T42" fmla="*/ 302 w 321"/>
                <a:gd name="T43" fmla="*/ 237 h 245"/>
                <a:gd name="T44" fmla="*/ 285 w 321"/>
                <a:gd name="T45" fmla="*/ 242 h 245"/>
                <a:gd name="T46" fmla="*/ 59 w 321"/>
                <a:gd name="T47" fmla="*/ 241 h 245"/>
                <a:gd name="T48" fmla="*/ 26 w 321"/>
                <a:gd name="T49" fmla="*/ 229 h 245"/>
                <a:gd name="T50" fmla="*/ 16 w 321"/>
                <a:gd name="T51" fmla="*/ 8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1" h="245">
                  <a:moveTo>
                    <a:pt x="16" y="83"/>
                  </a:moveTo>
                  <a:cubicBezTo>
                    <a:pt x="17" y="75"/>
                    <a:pt x="18" y="66"/>
                    <a:pt x="19" y="57"/>
                  </a:cubicBezTo>
                  <a:cubicBezTo>
                    <a:pt x="33" y="61"/>
                    <a:pt x="31" y="71"/>
                    <a:pt x="32" y="80"/>
                  </a:cubicBezTo>
                  <a:cubicBezTo>
                    <a:pt x="33" y="90"/>
                    <a:pt x="34" y="104"/>
                    <a:pt x="47" y="101"/>
                  </a:cubicBezTo>
                  <a:cubicBezTo>
                    <a:pt x="61" y="99"/>
                    <a:pt x="56" y="84"/>
                    <a:pt x="55" y="75"/>
                  </a:cubicBezTo>
                  <a:cubicBezTo>
                    <a:pt x="52" y="54"/>
                    <a:pt x="49" y="33"/>
                    <a:pt x="52" y="11"/>
                  </a:cubicBezTo>
                  <a:cubicBezTo>
                    <a:pt x="53" y="6"/>
                    <a:pt x="55" y="1"/>
                    <a:pt x="61" y="1"/>
                  </a:cubicBezTo>
                  <a:cubicBezTo>
                    <a:pt x="68" y="1"/>
                    <a:pt x="70" y="6"/>
                    <a:pt x="70" y="11"/>
                  </a:cubicBezTo>
                  <a:cubicBezTo>
                    <a:pt x="71" y="25"/>
                    <a:pt x="72" y="40"/>
                    <a:pt x="70" y="54"/>
                  </a:cubicBezTo>
                  <a:cubicBezTo>
                    <a:pt x="66" y="86"/>
                    <a:pt x="77" y="114"/>
                    <a:pt x="101" y="143"/>
                  </a:cubicBezTo>
                  <a:cubicBezTo>
                    <a:pt x="117" y="103"/>
                    <a:pt x="104" y="65"/>
                    <a:pt x="112" y="26"/>
                  </a:cubicBezTo>
                  <a:cubicBezTo>
                    <a:pt x="133" y="50"/>
                    <a:pt x="123" y="76"/>
                    <a:pt x="124" y="100"/>
                  </a:cubicBezTo>
                  <a:cubicBezTo>
                    <a:pt x="124" y="118"/>
                    <a:pt x="128" y="132"/>
                    <a:pt x="148" y="131"/>
                  </a:cubicBezTo>
                  <a:cubicBezTo>
                    <a:pt x="167" y="130"/>
                    <a:pt x="162" y="113"/>
                    <a:pt x="163" y="102"/>
                  </a:cubicBezTo>
                  <a:cubicBezTo>
                    <a:pt x="167" y="70"/>
                    <a:pt x="157" y="36"/>
                    <a:pt x="171" y="0"/>
                  </a:cubicBezTo>
                  <a:cubicBezTo>
                    <a:pt x="190" y="33"/>
                    <a:pt x="186" y="64"/>
                    <a:pt x="187" y="95"/>
                  </a:cubicBezTo>
                  <a:cubicBezTo>
                    <a:pt x="187" y="110"/>
                    <a:pt x="191" y="125"/>
                    <a:pt x="204" y="132"/>
                  </a:cubicBezTo>
                  <a:cubicBezTo>
                    <a:pt x="222" y="141"/>
                    <a:pt x="223" y="119"/>
                    <a:pt x="232" y="113"/>
                  </a:cubicBezTo>
                  <a:cubicBezTo>
                    <a:pt x="239" y="118"/>
                    <a:pt x="239" y="126"/>
                    <a:pt x="241" y="133"/>
                  </a:cubicBezTo>
                  <a:cubicBezTo>
                    <a:pt x="248" y="152"/>
                    <a:pt x="223" y="181"/>
                    <a:pt x="256" y="191"/>
                  </a:cubicBezTo>
                  <a:cubicBezTo>
                    <a:pt x="276" y="198"/>
                    <a:pt x="295" y="209"/>
                    <a:pt x="317" y="206"/>
                  </a:cubicBezTo>
                  <a:cubicBezTo>
                    <a:pt x="321" y="220"/>
                    <a:pt x="311" y="228"/>
                    <a:pt x="302" y="237"/>
                  </a:cubicBezTo>
                  <a:cubicBezTo>
                    <a:pt x="297" y="241"/>
                    <a:pt x="291" y="245"/>
                    <a:pt x="285" y="242"/>
                  </a:cubicBezTo>
                  <a:cubicBezTo>
                    <a:pt x="209" y="214"/>
                    <a:pt x="134" y="234"/>
                    <a:pt x="59" y="241"/>
                  </a:cubicBezTo>
                  <a:cubicBezTo>
                    <a:pt x="45" y="242"/>
                    <a:pt x="30" y="244"/>
                    <a:pt x="26" y="229"/>
                  </a:cubicBezTo>
                  <a:cubicBezTo>
                    <a:pt x="16" y="181"/>
                    <a:pt x="0" y="133"/>
                    <a:pt x="16" y="83"/>
                  </a:cubicBezTo>
                  <a:close/>
                </a:path>
              </a:pathLst>
            </a:custGeom>
            <a:solidFill>
              <a:srgbClr val="372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498"/>
            <p:cNvSpPr/>
            <p:nvPr/>
          </p:nvSpPr>
          <p:spPr bwMode="auto">
            <a:xfrm>
              <a:off x="9769475" y="3078163"/>
              <a:ext cx="569913" cy="360363"/>
            </a:xfrm>
            <a:custGeom>
              <a:avLst/>
              <a:gdLst>
                <a:gd name="T0" fmla="*/ 167 w 472"/>
                <a:gd name="T1" fmla="*/ 75 h 298"/>
                <a:gd name="T2" fmla="*/ 182 w 472"/>
                <a:gd name="T3" fmla="*/ 209 h 298"/>
                <a:gd name="T4" fmla="*/ 210 w 472"/>
                <a:gd name="T5" fmla="*/ 221 h 298"/>
                <a:gd name="T6" fmla="*/ 229 w 472"/>
                <a:gd name="T7" fmla="*/ 212 h 298"/>
                <a:gd name="T8" fmla="*/ 442 w 472"/>
                <a:gd name="T9" fmla="*/ 230 h 298"/>
                <a:gd name="T10" fmla="*/ 453 w 472"/>
                <a:gd name="T11" fmla="*/ 229 h 298"/>
                <a:gd name="T12" fmla="*/ 453 w 472"/>
                <a:gd name="T13" fmla="*/ 298 h 298"/>
                <a:gd name="T14" fmla="*/ 282 w 472"/>
                <a:gd name="T15" fmla="*/ 260 h 298"/>
                <a:gd name="T16" fmla="*/ 190 w 472"/>
                <a:gd name="T17" fmla="*/ 244 h 298"/>
                <a:gd name="T18" fmla="*/ 137 w 472"/>
                <a:gd name="T19" fmla="*/ 248 h 298"/>
                <a:gd name="T20" fmla="*/ 5 w 472"/>
                <a:gd name="T21" fmla="*/ 268 h 298"/>
                <a:gd name="T22" fmla="*/ 10 w 472"/>
                <a:gd name="T23" fmla="*/ 238 h 298"/>
                <a:gd name="T24" fmla="*/ 59 w 472"/>
                <a:gd name="T25" fmla="*/ 220 h 298"/>
                <a:gd name="T26" fmla="*/ 110 w 472"/>
                <a:gd name="T27" fmla="*/ 179 h 298"/>
                <a:gd name="T28" fmla="*/ 129 w 472"/>
                <a:gd name="T29" fmla="*/ 53 h 298"/>
                <a:gd name="T30" fmla="*/ 136 w 472"/>
                <a:gd name="T31" fmla="*/ 21 h 298"/>
                <a:gd name="T32" fmla="*/ 138 w 472"/>
                <a:gd name="T33" fmla="*/ 0 h 298"/>
                <a:gd name="T34" fmla="*/ 167 w 472"/>
                <a:gd name="T35" fmla="*/ 75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2" h="298">
                  <a:moveTo>
                    <a:pt x="167" y="75"/>
                  </a:moveTo>
                  <a:cubicBezTo>
                    <a:pt x="172" y="120"/>
                    <a:pt x="178" y="164"/>
                    <a:pt x="182" y="209"/>
                  </a:cubicBezTo>
                  <a:cubicBezTo>
                    <a:pt x="185" y="229"/>
                    <a:pt x="191" y="240"/>
                    <a:pt x="210" y="221"/>
                  </a:cubicBezTo>
                  <a:cubicBezTo>
                    <a:pt x="216" y="216"/>
                    <a:pt x="221" y="210"/>
                    <a:pt x="229" y="212"/>
                  </a:cubicBezTo>
                  <a:cubicBezTo>
                    <a:pt x="300" y="224"/>
                    <a:pt x="374" y="187"/>
                    <a:pt x="442" y="230"/>
                  </a:cubicBezTo>
                  <a:cubicBezTo>
                    <a:pt x="444" y="231"/>
                    <a:pt x="449" y="229"/>
                    <a:pt x="453" y="229"/>
                  </a:cubicBezTo>
                  <a:cubicBezTo>
                    <a:pt x="472" y="252"/>
                    <a:pt x="457" y="275"/>
                    <a:pt x="453" y="298"/>
                  </a:cubicBezTo>
                  <a:cubicBezTo>
                    <a:pt x="402" y="261"/>
                    <a:pt x="340" y="267"/>
                    <a:pt x="282" y="260"/>
                  </a:cubicBezTo>
                  <a:cubicBezTo>
                    <a:pt x="251" y="256"/>
                    <a:pt x="220" y="268"/>
                    <a:pt x="190" y="244"/>
                  </a:cubicBezTo>
                  <a:cubicBezTo>
                    <a:pt x="179" y="235"/>
                    <a:pt x="155" y="246"/>
                    <a:pt x="137" y="248"/>
                  </a:cubicBezTo>
                  <a:cubicBezTo>
                    <a:pt x="93" y="253"/>
                    <a:pt x="50" y="266"/>
                    <a:pt x="5" y="268"/>
                  </a:cubicBezTo>
                  <a:cubicBezTo>
                    <a:pt x="0" y="257"/>
                    <a:pt x="4" y="248"/>
                    <a:pt x="10" y="238"/>
                  </a:cubicBezTo>
                  <a:cubicBezTo>
                    <a:pt x="23" y="224"/>
                    <a:pt x="41" y="222"/>
                    <a:pt x="59" y="220"/>
                  </a:cubicBezTo>
                  <a:cubicBezTo>
                    <a:pt x="84" y="216"/>
                    <a:pt x="100" y="202"/>
                    <a:pt x="110" y="179"/>
                  </a:cubicBezTo>
                  <a:cubicBezTo>
                    <a:pt x="127" y="139"/>
                    <a:pt x="141" y="98"/>
                    <a:pt x="129" y="53"/>
                  </a:cubicBezTo>
                  <a:cubicBezTo>
                    <a:pt x="126" y="42"/>
                    <a:pt x="128" y="30"/>
                    <a:pt x="136" y="21"/>
                  </a:cubicBezTo>
                  <a:cubicBezTo>
                    <a:pt x="137" y="15"/>
                    <a:pt x="137" y="9"/>
                    <a:pt x="138" y="0"/>
                  </a:cubicBezTo>
                  <a:cubicBezTo>
                    <a:pt x="160" y="23"/>
                    <a:pt x="153" y="53"/>
                    <a:pt x="167" y="75"/>
                  </a:cubicBezTo>
                  <a:close/>
                </a:path>
              </a:pathLst>
            </a:custGeom>
            <a:solidFill>
              <a:srgbClr val="DEB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499"/>
            <p:cNvSpPr/>
            <p:nvPr/>
          </p:nvSpPr>
          <p:spPr bwMode="auto">
            <a:xfrm>
              <a:off x="10204450" y="3060700"/>
              <a:ext cx="152400" cy="269875"/>
            </a:xfrm>
            <a:custGeom>
              <a:avLst/>
              <a:gdLst>
                <a:gd name="T0" fmla="*/ 108 w 127"/>
                <a:gd name="T1" fmla="*/ 213 h 223"/>
                <a:gd name="T2" fmla="*/ 67 w 127"/>
                <a:gd name="T3" fmla="*/ 217 h 223"/>
                <a:gd name="T4" fmla="*/ 24 w 127"/>
                <a:gd name="T5" fmla="*/ 135 h 223"/>
                <a:gd name="T6" fmla="*/ 23 w 127"/>
                <a:gd name="T7" fmla="*/ 120 h 223"/>
                <a:gd name="T8" fmla="*/ 23 w 127"/>
                <a:gd name="T9" fmla="*/ 82 h 223"/>
                <a:gd name="T10" fmla="*/ 31 w 127"/>
                <a:gd name="T11" fmla="*/ 75 h 223"/>
                <a:gd name="T12" fmla="*/ 44 w 127"/>
                <a:gd name="T13" fmla="*/ 122 h 223"/>
                <a:gd name="T14" fmla="*/ 55 w 127"/>
                <a:gd name="T15" fmla="*/ 20 h 223"/>
                <a:gd name="T16" fmla="*/ 69 w 127"/>
                <a:gd name="T17" fmla="*/ 164 h 223"/>
                <a:gd name="T18" fmla="*/ 101 w 127"/>
                <a:gd name="T19" fmla="*/ 36 h 223"/>
                <a:gd name="T20" fmla="*/ 107 w 127"/>
                <a:gd name="T21" fmla="*/ 0 h 223"/>
                <a:gd name="T22" fmla="*/ 120 w 127"/>
                <a:gd name="T23" fmla="*/ 107 h 223"/>
                <a:gd name="T24" fmla="*/ 108 w 127"/>
                <a:gd name="T25" fmla="*/ 21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223">
                  <a:moveTo>
                    <a:pt x="108" y="213"/>
                  </a:moveTo>
                  <a:cubicBezTo>
                    <a:pt x="95" y="223"/>
                    <a:pt x="82" y="218"/>
                    <a:pt x="67" y="217"/>
                  </a:cubicBezTo>
                  <a:cubicBezTo>
                    <a:pt x="0" y="213"/>
                    <a:pt x="25" y="169"/>
                    <a:pt x="24" y="135"/>
                  </a:cubicBezTo>
                  <a:cubicBezTo>
                    <a:pt x="24" y="130"/>
                    <a:pt x="23" y="125"/>
                    <a:pt x="23" y="120"/>
                  </a:cubicBezTo>
                  <a:cubicBezTo>
                    <a:pt x="23" y="107"/>
                    <a:pt x="23" y="95"/>
                    <a:pt x="23" y="82"/>
                  </a:cubicBezTo>
                  <a:cubicBezTo>
                    <a:pt x="20" y="74"/>
                    <a:pt x="24" y="73"/>
                    <a:pt x="31" y="75"/>
                  </a:cubicBezTo>
                  <a:cubicBezTo>
                    <a:pt x="30" y="92"/>
                    <a:pt x="33" y="107"/>
                    <a:pt x="44" y="122"/>
                  </a:cubicBezTo>
                  <a:cubicBezTo>
                    <a:pt x="55" y="88"/>
                    <a:pt x="59" y="55"/>
                    <a:pt x="55" y="20"/>
                  </a:cubicBezTo>
                  <a:cubicBezTo>
                    <a:pt x="61" y="67"/>
                    <a:pt x="76" y="113"/>
                    <a:pt x="69" y="164"/>
                  </a:cubicBezTo>
                  <a:cubicBezTo>
                    <a:pt x="100" y="126"/>
                    <a:pt x="103" y="81"/>
                    <a:pt x="101" y="36"/>
                  </a:cubicBezTo>
                  <a:cubicBezTo>
                    <a:pt x="103" y="25"/>
                    <a:pt x="97" y="13"/>
                    <a:pt x="107" y="0"/>
                  </a:cubicBezTo>
                  <a:cubicBezTo>
                    <a:pt x="124" y="36"/>
                    <a:pt x="127" y="70"/>
                    <a:pt x="120" y="107"/>
                  </a:cubicBezTo>
                  <a:cubicBezTo>
                    <a:pt x="113" y="142"/>
                    <a:pt x="112" y="178"/>
                    <a:pt x="108" y="213"/>
                  </a:cubicBezTo>
                  <a:close/>
                </a:path>
              </a:pathLst>
            </a:custGeom>
            <a:solidFill>
              <a:srgbClr val="2015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500"/>
            <p:cNvSpPr/>
            <p:nvPr/>
          </p:nvSpPr>
          <p:spPr bwMode="auto">
            <a:xfrm>
              <a:off x="9974263" y="3522663"/>
              <a:ext cx="296863" cy="112713"/>
            </a:xfrm>
            <a:custGeom>
              <a:avLst/>
              <a:gdLst>
                <a:gd name="T0" fmla="*/ 214 w 245"/>
                <a:gd name="T1" fmla="*/ 93 h 93"/>
                <a:gd name="T2" fmla="*/ 139 w 245"/>
                <a:gd name="T3" fmla="*/ 75 h 93"/>
                <a:gd name="T4" fmla="*/ 8 w 245"/>
                <a:gd name="T5" fmla="*/ 23 h 93"/>
                <a:gd name="T6" fmla="*/ 13 w 245"/>
                <a:gd name="T7" fmla="*/ 0 h 93"/>
                <a:gd name="T8" fmla="*/ 100 w 245"/>
                <a:gd name="T9" fmla="*/ 27 h 93"/>
                <a:gd name="T10" fmla="*/ 210 w 245"/>
                <a:gd name="T11" fmla="*/ 22 h 93"/>
                <a:gd name="T12" fmla="*/ 245 w 245"/>
                <a:gd name="T13" fmla="*/ 38 h 93"/>
                <a:gd name="T14" fmla="*/ 214 w 245"/>
                <a:gd name="T1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93">
                  <a:moveTo>
                    <a:pt x="214" y="93"/>
                  </a:moveTo>
                  <a:cubicBezTo>
                    <a:pt x="194" y="67"/>
                    <a:pt x="171" y="64"/>
                    <a:pt x="139" y="75"/>
                  </a:cubicBezTo>
                  <a:cubicBezTo>
                    <a:pt x="105" y="87"/>
                    <a:pt x="23" y="48"/>
                    <a:pt x="8" y="23"/>
                  </a:cubicBezTo>
                  <a:cubicBezTo>
                    <a:pt x="1" y="12"/>
                    <a:pt x="0" y="5"/>
                    <a:pt x="13" y="0"/>
                  </a:cubicBezTo>
                  <a:cubicBezTo>
                    <a:pt x="44" y="3"/>
                    <a:pt x="70" y="21"/>
                    <a:pt x="100" y="27"/>
                  </a:cubicBezTo>
                  <a:cubicBezTo>
                    <a:pt x="137" y="42"/>
                    <a:pt x="174" y="40"/>
                    <a:pt x="210" y="22"/>
                  </a:cubicBezTo>
                  <a:cubicBezTo>
                    <a:pt x="239" y="9"/>
                    <a:pt x="240" y="9"/>
                    <a:pt x="245" y="38"/>
                  </a:cubicBezTo>
                  <a:cubicBezTo>
                    <a:pt x="235" y="56"/>
                    <a:pt x="224" y="75"/>
                    <a:pt x="214" y="93"/>
                  </a:cubicBezTo>
                  <a:close/>
                </a:path>
              </a:pathLst>
            </a:custGeom>
            <a:solidFill>
              <a:srgbClr val="E8A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501"/>
            <p:cNvSpPr/>
            <p:nvPr/>
          </p:nvSpPr>
          <p:spPr bwMode="auto">
            <a:xfrm>
              <a:off x="10088563" y="3495675"/>
              <a:ext cx="198438" cy="106363"/>
            </a:xfrm>
            <a:custGeom>
              <a:avLst/>
              <a:gdLst>
                <a:gd name="T0" fmla="*/ 151 w 164"/>
                <a:gd name="T1" fmla="*/ 61 h 89"/>
                <a:gd name="T2" fmla="*/ 117 w 164"/>
                <a:gd name="T3" fmla="*/ 55 h 89"/>
                <a:gd name="T4" fmla="*/ 3 w 164"/>
                <a:gd name="T5" fmla="*/ 54 h 89"/>
                <a:gd name="T6" fmla="*/ 12 w 164"/>
                <a:gd name="T7" fmla="*/ 34 h 89"/>
                <a:gd name="T8" fmla="*/ 89 w 164"/>
                <a:gd name="T9" fmla="*/ 22 h 89"/>
                <a:gd name="T10" fmla="*/ 111 w 164"/>
                <a:gd name="T11" fmla="*/ 18 h 89"/>
                <a:gd name="T12" fmla="*/ 164 w 164"/>
                <a:gd name="T13" fmla="*/ 29 h 89"/>
                <a:gd name="T14" fmla="*/ 151 w 164"/>
                <a:gd name="T15" fmla="*/ 6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89">
                  <a:moveTo>
                    <a:pt x="151" y="61"/>
                  </a:moveTo>
                  <a:cubicBezTo>
                    <a:pt x="147" y="23"/>
                    <a:pt x="129" y="52"/>
                    <a:pt x="117" y="55"/>
                  </a:cubicBezTo>
                  <a:cubicBezTo>
                    <a:pt x="79" y="66"/>
                    <a:pt x="41" y="89"/>
                    <a:pt x="3" y="54"/>
                  </a:cubicBezTo>
                  <a:cubicBezTo>
                    <a:pt x="0" y="45"/>
                    <a:pt x="5" y="39"/>
                    <a:pt x="12" y="34"/>
                  </a:cubicBezTo>
                  <a:cubicBezTo>
                    <a:pt x="37" y="26"/>
                    <a:pt x="64" y="28"/>
                    <a:pt x="89" y="22"/>
                  </a:cubicBezTo>
                  <a:cubicBezTo>
                    <a:pt x="96" y="21"/>
                    <a:pt x="104" y="22"/>
                    <a:pt x="111" y="18"/>
                  </a:cubicBezTo>
                  <a:cubicBezTo>
                    <a:pt x="149" y="0"/>
                    <a:pt x="149" y="0"/>
                    <a:pt x="164" y="29"/>
                  </a:cubicBezTo>
                  <a:cubicBezTo>
                    <a:pt x="162" y="40"/>
                    <a:pt x="161" y="53"/>
                    <a:pt x="151" y="61"/>
                  </a:cubicBezTo>
                  <a:close/>
                </a:path>
              </a:pathLst>
            </a:custGeom>
            <a:solidFill>
              <a:srgbClr val="8B57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502"/>
            <p:cNvSpPr/>
            <p:nvPr/>
          </p:nvSpPr>
          <p:spPr bwMode="auto">
            <a:xfrm>
              <a:off x="10518775" y="3071813"/>
              <a:ext cx="133350" cy="325438"/>
            </a:xfrm>
            <a:custGeom>
              <a:avLst/>
              <a:gdLst>
                <a:gd name="T0" fmla="*/ 111 w 111"/>
                <a:gd name="T1" fmla="*/ 150 h 270"/>
                <a:gd name="T2" fmla="*/ 52 w 111"/>
                <a:gd name="T3" fmla="*/ 263 h 270"/>
                <a:gd name="T4" fmla="*/ 15 w 111"/>
                <a:gd name="T5" fmla="*/ 256 h 270"/>
                <a:gd name="T6" fmla="*/ 11 w 111"/>
                <a:gd name="T7" fmla="*/ 226 h 270"/>
                <a:gd name="T8" fmla="*/ 8 w 111"/>
                <a:gd name="T9" fmla="*/ 139 h 270"/>
                <a:gd name="T10" fmla="*/ 3 w 111"/>
                <a:gd name="T11" fmla="*/ 68 h 270"/>
                <a:gd name="T12" fmla="*/ 67 w 111"/>
                <a:gd name="T13" fmla="*/ 1 h 270"/>
                <a:gd name="T14" fmla="*/ 80 w 111"/>
                <a:gd name="T15" fmla="*/ 13 h 270"/>
                <a:gd name="T16" fmla="*/ 111 w 111"/>
                <a:gd name="T17" fmla="*/ 15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270">
                  <a:moveTo>
                    <a:pt x="111" y="150"/>
                  </a:moveTo>
                  <a:cubicBezTo>
                    <a:pt x="101" y="189"/>
                    <a:pt x="110" y="241"/>
                    <a:pt x="52" y="263"/>
                  </a:cubicBezTo>
                  <a:cubicBezTo>
                    <a:pt x="33" y="270"/>
                    <a:pt x="26" y="261"/>
                    <a:pt x="15" y="256"/>
                  </a:cubicBezTo>
                  <a:cubicBezTo>
                    <a:pt x="0" y="248"/>
                    <a:pt x="5" y="237"/>
                    <a:pt x="11" y="226"/>
                  </a:cubicBezTo>
                  <a:cubicBezTo>
                    <a:pt x="26" y="197"/>
                    <a:pt x="8" y="168"/>
                    <a:pt x="8" y="139"/>
                  </a:cubicBezTo>
                  <a:cubicBezTo>
                    <a:pt x="8" y="117"/>
                    <a:pt x="5" y="92"/>
                    <a:pt x="3" y="68"/>
                  </a:cubicBezTo>
                  <a:cubicBezTo>
                    <a:pt x="2" y="57"/>
                    <a:pt x="56" y="1"/>
                    <a:pt x="67" y="1"/>
                  </a:cubicBezTo>
                  <a:cubicBezTo>
                    <a:pt x="75" y="0"/>
                    <a:pt x="77" y="7"/>
                    <a:pt x="80" y="13"/>
                  </a:cubicBezTo>
                  <a:cubicBezTo>
                    <a:pt x="98" y="55"/>
                    <a:pt x="107" y="100"/>
                    <a:pt x="111" y="150"/>
                  </a:cubicBezTo>
                  <a:close/>
                </a:path>
              </a:pathLst>
            </a:custGeom>
            <a:solidFill>
              <a:srgbClr val="64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503"/>
            <p:cNvSpPr/>
            <p:nvPr/>
          </p:nvSpPr>
          <p:spPr bwMode="auto">
            <a:xfrm>
              <a:off x="10437813" y="3165475"/>
              <a:ext cx="71438" cy="153988"/>
            </a:xfrm>
            <a:custGeom>
              <a:avLst/>
              <a:gdLst>
                <a:gd name="T0" fmla="*/ 0 w 60"/>
                <a:gd name="T1" fmla="*/ 111 h 128"/>
                <a:gd name="T2" fmla="*/ 0 w 60"/>
                <a:gd name="T3" fmla="*/ 88 h 128"/>
                <a:gd name="T4" fmla="*/ 25 w 60"/>
                <a:gd name="T5" fmla="*/ 17 h 128"/>
                <a:gd name="T6" fmla="*/ 50 w 60"/>
                <a:gd name="T7" fmla="*/ 5 h 128"/>
                <a:gd name="T8" fmla="*/ 58 w 60"/>
                <a:gd name="T9" fmla="*/ 27 h 128"/>
                <a:gd name="T10" fmla="*/ 36 w 60"/>
                <a:gd name="T11" fmla="*/ 109 h 128"/>
                <a:gd name="T12" fmla="*/ 0 w 60"/>
                <a:gd name="T13" fmla="*/ 1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28">
                  <a:moveTo>
                    <a:pt x="0" y="111"/>
                  </a:moveTo>
                  <a:cubicBezTo>
                    <a:pt x="0" y="103"/>
                    <a:pt x="0" y="95"/>
                    <a:pt x="0" y="88"/>
                  </a:cubicBezTo>
                  <a:cubicBezTo>
                    <a:pt x="0" y="61"/>
                    <a:pt x="16" y="40"/>
                    <a:pt x="25" y="17"/>
                  </a:cubicBezTo>
                  <a:cubicBezTo>
                    <a:pt x="30" y="6"/>
                    <a:pt x="38" y="0"/>
                    <a:pt x="50" y="5"/>
                  </a:cubicBezTo>
                  <a:cubicBezTo>
                    <a:pt x="60" y="9"/>
                    <a:pt x="60" y="17"/>
                    <a:pt x="58" y="27"/>
                  </a:cubicBezTo>
                  <a:cubicBezTo>
                    <a:pt x="52" y="55"/>
                    <a:pt x="33" y="79"/>
                    <a:pt x="36" y="109"/>
                  </a:cubicBezTo>
                  <a:cubicBezTo>
                    <a:pt x="36" y="113"/>
                    <a:pt x="13" y="128"/>
                    <a:pt x="0" y="111"/>
                  </a:cubicBezTo>
                  <a:close/>
                </a:path>
              </a:pathLst>
            </a:custGeom>
            <a:solidFill>
              <a:srgbClr val="5880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504"/>
            <p:cNvSpPr/>
            <p:nvPr/>
          </p:nvSpPr>
          <p:spPr bwMode="auto">
            <a:xfrm>
              <a:off x="9451975" y="3098800"/>
              <a:ext cx="427038" cy="407988"/>
            </a:xfrm>
            <a:custGeom>
              <a:avLst/>
              <a:gdLst>
                <a:gd name="T0" fmla="*/ 61 w 354"/>
                <a:gd name="T1" fmla="*/ 258 h 337"/>
                <a:gd name="T2" fmla="*/ 34 w 354"/>
                <a:gd name="T3" fmla="*/ 219 h 337"/>
                <a:gd name="T4" fmla="*/ 11 w 354"/>
                <a:gd name="T5" fmla="*/ 337 h 337"/>
                <a:gd name="T6" fmla="*/ 0 w 354"/>
                <a:gd name="T7" fmla="*/ 336 h 337"/>
                <a:gd name="T8" fmla="*/ 15 w 354"/>
                <a:gd name="T9" fmla="*/ 96 h 337"/>
                <a:gd name="T10" fmla="*/ 38 w 354"/>
                <a:gd name="T11" fmla="*/ 42 h 337"/>
                <a:gd name="T12" fmla="*/ 46 w 354"/>
                <a:gd name="T13" fmla="*/ 50 h 337"/>
                <a:gd name="T14" fmla="*/ 54 w 354"/>
                <a:gd name="T15" fmla="*/ 96 h 337"/>
                <a:gd name="T16" fmla="*/ 43 w 354"/>
                <a:gd name="T17" fmla="*/ 133 h 337"/>
                <a:gd name="T18" fmla="*/ 57 w 354"/>
                <a:gd name="T19" fmla="*/ 156 h 337"/>
                <a:gd name="T20" fmla="*/ 77 w 354"/>
                <a:gd name="T21" fmla="*/ 143 h 337"/>
                <a:gd name="T22" fmla="*/ 119 w 354"/>
                <a:gd name="T23" fmla="*/ 79 h 337"/>
                <a:gd name="T24" fmla="*/ 143 w 354"/>
                <a:gd name="T25" fmla="*/ 144 h 337"/>
                <a:gd name="T26" fmla="*/ 144 w 354"/>
                <a:gd name="T27" fmla="*/ 155 h 337"/>
                <a:gd name="T28" fmla="*/ 145 w 354"/>
                <a:gd name="T29" fmla="*/ 146 h 337"/>
                <a:gd name="T30" fmla="*/ 152 w 354"/>
                <a:gd name="T31" fmla="*/ 78 h 337"/>
                <a:gd name="T32" fmla="*/ 180 w 354"/>
                <a:gd name="T33" fmla="*/ 70 h 337"/>
                <a:gd name="T34" fmla="*/ 184 w 354"/>
                <a:gd name="T35" fmla="*/ 78 h 337"/>
                <a:gd name="T36" fmla="*/ 185 w 354"/>
                <a:gd name="T37" fmla="*/ 63 h 337"/>
                <a:gd name="T38" fmla="*/ 231 w 354"/>
                <a:gd name="T39" fmla="*/ 50 h 337"/>
                <a:gd name="T40" fmla="*/ 254 w 354"/>
                <a:gd name="T41" fmla="*/ 58 h 337"/>
                <a:gd name="T42" fmla="*/ 270 w 354"/>
                <a:gd name="T43" fmla="*/ 56 h 337"/>
                <a:gd name="T44" fmla="*/ 277 w 354"/>
                <a:gd name="T45" fmla="*/ 88 h 337"/>
                <a:gd name="T46" fmla="*/ 295 w 354"/>
                <a:gd name="T47" fmla="*/ 119 h 337"/>
                <a:gd name="T48" fmla="*/ 316 w 354"/>
                <a:gd name="T49" fmla="*/ 88 h 337"/>
                <a:gd name="T50" fmla="*/ 316 w 354"/>
                <a:gd name="T51" fmla="*/ 65 h 337"/>
                <a:gd name="T52" fmla="*/ 325 w 354"/>
                <a:gd name="T53" fmla="*/ 0 h 337"/>
                <a:gd name="T54" fmla="*/ 344 w 354"/>
                <a:gd name="T55" fmla="*/ 91 h 337"/>
                <a:gd name="T56" fmla="*/ 284 w 354"/>
                <a:gd name="T57" fmla="*/ 198 h 337"/>
                <a:gd name="T58" fmla="*/ 256 w 354"/>
                <a:gd name="T59" fmla="*/ 205 h 337"/>
                <a:gd name="T60" fmla="*/ 247 w 354"/>
                <a:gd name="T61" fmla="*/ 178 h 337"/>
                <a:gd name="T62" fmla="*/ 241 w 354"/>
                <a:gd name="T63" fmla="*/ 136 h 337"/>
                <a:gd name="T64" fmla="*/ 238 w 354"/>
                <a:gd name="T65" fmla="*/ 136 h 337"/>
                <a:gd name="T66" fmla="*/ 117 w 354"/>
                <a:gd name="T67" fmla="*/ 265 h 337"/>
                <a:gd name="T68" fmla="*/ 61 w 354"/>
                <a:gd name="T69" fmla="*/ 25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4" h="337">
                  <a:moveTo>
                    <a:pt x="61" y="258"/>
                  </a:moveTo>
                  <a:cubicBezTo>
                    <a:pt x="53" y="247"/>
                    <a:pt x="46" y="236"/>
                    <a:pt x="34" y="219"/>
                  </a:cubicBezTo>
                  <a:cubicBezTo>
                    <a:pt x="26" y="263"/>
                    <a:pt x="18" y="300"/>
                    <a:pt x="11" y="337"/>
                  </a:cubicBezTo>
                  <a:cubicBezTo>
                    <a:pt x="7" y="337"/>
                    <a:pt x="4" y="336"/>
                    <a:pt x="0" y="336"/>
                  </a:cubicBezTo>
                  <a:cubicBezTo>
                    <a:pt x="18" y="256"/>
                    <a:pt x="25" y="177"/>
                    <a:pt x="15" y="96"/>
                  </a:cubicBezTo>
                  <a:cubicBezTo>
                    <a:pt x="20" y="77"/>
                    <a:pt x="23" y="57"/>
                    <a:pt x="38" y="42"/>
                  </a:cubicBezTo>
                  <a:cubicBezTo>
                    <a:pt x="40" y="44"/>
                    <a:pt x="43" y="47"/>
                    <a:pt x="46" y="50"/>
                  </a:cubicBezTo>
                  <a:cubicBezTo>
                    <a:pt x="59" y="64"/>
                    <a:pt x="56" y="80"/>
                    <a:pt x="54" y="96"/>
                  </a:cubicBezTo>
                  <a:cubicBezTo>
                    <a:pt x="51" y="109"/>
                    <a:pt x="45" y="120"/>
                    <a:pt x="43" y="133"/>
                  </a:cubicBezTo>
                  <a:cubicBezTo>
                    <a:pt x="42" y="144"/>
                    <a:pt x="44" y="154"/>
                    <a:pt x="57" y="156"/>
                  </a:cubicBezTo>
                  <a:cubicBezTo>
                    <a:pt x="67" y="158"/>
                    <a:pt x="76" y="153"/>
                    <a:pt x="77" y="143"/>
                  </a:cubicBezTo>
                  <a:cubicBezTo>
                    <a:pt x="78" y="113"/>
                    <a:pt x="105" y="100"/>
                    <a:pt x="119" y="79"/>
                  </a:cubicBezTo>
                  <a:cubicBezTo>
                    <a:pt x="151" y="91"/>
                    <a:pt x="135" y="122"/>
                    <a:pt x="143" y="144"/>
                  </a:cubicBezTo>
                  <a:cubicBezTo>
                    <a:pt x="144" y="148"/>
                    <a:pt x="146" y="151"/>
                    <a:pt x="144" y="155"/>
                  </a:cubicBezTo>
                  <a:cubicBezTo>
                    <a:pt x="148" y="152"/>
                    <a:pt x="145" y="149"/>
                    <a:pt x="145" y="146"/>
                  </a:cubicBezTo>
                  <a:cubicBezTo>
                    <a:pt x="143" y="122"/>
                    <a:pt x="142" y="99"/>
                    <a:pt x="152" y="78"/>
                  </a:cubicBezTo>
                  <a:cubicBezTo>
                    <a:pt x="158" y="66"/>
                    <a:pt x="166" y="53"/>
                    <a:pt x="180" y="70"/>
                  </a:cubicBezTo>
                  <a:cubicBezTo>
                    <a:pt x="182" y="73"/>
                    <a:pt x="179" y="77"/>
                    <a:pt x="184" y="78"/>
                  </a:cubicBezTo>
                  <a:cubicBezTo>
                    <a:pt x="184" y="73"/>
                    <a:pt x="185" y="68"/>
                    <a:pt x="185" y="63"/>
                  </a:cubicBezTo>
                  <a:cubicBezTo>
                    <a:pt x="194" y="35"/>
                    <a:pt x="211" y="39"/>
                    <a:pt x="231" y="50"/>
                  </a:cubicBezTo>
                  <a:cubicBezTo>
                    <a:pt x="235" y="62"/>
                    <a:pt x="243" y="65"/>
                    <a:pt x="254" y="58"/>
                  </a:cubicBezTo>
                  <a:cubicBezTo>
                    <a:pt x="259" y="53"/>
                    <a:pt x="264" y="53"/>
                    <a:pt x="270" y="56"/>
                  </a:cubicBezTo>
                  <a:cubicBezTo>
                    <a:pt x="280" y="65"/>
                    <a:pt x="276" y="77"/>
                    <a:pt x="277" y="88"/>
                  </a:cubicBezTo>
                  <a:cubicBezTo>
                    <a:pt x="279" y="101"/>
                    <a:pt x="272" y="120"/>
                    <a:pt x="295" y="119"/>
                  </a:cubicBezTo>
                  <a:cubicBezTo>
                    <a:pt x="314" y="118"/>
                    <a:pt x="316" y="103"/>
                    <a:pt x="316" y="88"/>
                  </a:cubicBezTo>
                  <a:cubicBezTo>
                    <a:pt x="316" y="81"/>
                    <a:pt x="316" y="73"/>
                    <a:pt x="316" y="65"/>
                  </a:cubicBezTo>
                  <a:cubicBezTo>
                    <a:pt x="326" y="46"/>
                    <a:pt x="314" y="23"/>
                    <a:pt x="325" y="0"/>
                  </a:cubicBezTo>
                  <a:cubicBezTo>
                    <a:pt x="354" y="28"/>
                    <a:pt x="336" y="62"/>
                    <a:pt x="344" y="91"/>
                  </a:cubicBezTo>
                  <a:cubicBezTo>
                    <a:pt x="336" y="133"/>
                    <a:pt x="311" y="166"/>
                    <a:pt x="284" y="198"/>
                  </a:cubicBezTo>
                  <a:cubicBezTo>
                    <a:pt x="277" y="205"/>
                    <a:pt x="267" y="211"/>
                    <a:pt x="256" y="205"/>
                  </a:cubicBezTo>
                  <a:cubicBezTo>
                    <a:pt x="246" y="199"/>
                    <a:pt x="247" y="188"/>
                    <a:pt x="247" y="178"/>
                  </a:cubicBezTo>
                  <a:cubicBezTo>
                    <a:pt x="247" y="164"/>
                    <a:pt x="258" y="148"/>
                    <a:pt x="241" y="136"/>
                  </a:cubicBezTo>
                  <a:cubicBezTo>
                    <a:pt x="240" y="136"/>
                    <a:pt x="238" y="136"/>
                    <a:pt x="238" y="136"/>
                  </a:cubicBezTo>
                  <a:cubicBezTo>
                    <a:pt x="219" y="199"/>
                    <a:pt x="152" y="217"/>
                    <a:pt x="117" y="265"/>
                  </a:cubicBezTo>
                  <a:cubicBezTo>
                    <a:pt x="100" y="290"/>
                    <a:pt x="83" y="286"/>
                    <a:pt x="61" y="258"/>
                  </a:cubicBezTo>
                  <a:close/>
                </a:path>
              </a:pathLst>
            </a:custGeom>
            <a:solidFill>
              <a:srgbClr val="3C2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505"/>
            <p:cNvSpPr/>
            <p:nvPr/>
          </p:nvSpPr>
          <p:spPr bwMode="auto">
            <a:xfrm>
              <a:off x="8705850" y="2824163"/>
              <a:ext cx="198438" cy="179388"/>
            </a:xfrm>
            <a:custGeom>
              <a:avLst/>
              <a:gdLst>
                <a:gd name="T0" fmla="*/ 77 w 165"/>
                <a:gd name="T1" fmla="*/ 85 h 149"/>
                <a:gd name="T2" fmla="*/ 64 w 165"/>
                <a:gd name="T3" fmla="*/ 60 h 149"/>
                <a:gd name="T4" fmla="*/ 39 w 165"/>
                <a:gd name="T5" fmla="*/ 91 h 149"/>
                <a:gd name="T6" fmla="*/ 0 w 165"/>
                <a:gd name="T7" fmla="*/ 62 h 149"/>
                <a:gd name="T8" fmla="*/ 40 w 165"/>
                <a:gd name="T9" fmla="*/ 47 h 149"/>
                <a:gd name="T10" fmla="*/ 93 w 165"/>
                <a:gd name="T11" fmla="*/ 28 h 149"/>
                <a:gd name="T12" fmla="*/ 108 w 165"/>
                <a:gd name="T13" fmla="*/ 1 h 149"/>
                <a:gd name="T14" fmla="*/ 116 w 165"/>
                <a:gd name="T15" fmla="*/ 0 h 149"/>
                <a:gd name="T16" fmla="*/ 140 w 165"/>
                <a:gd name="T17" fmla="*/ 17 h 149"/>
                <a:gd name="T18" fmla="*/ 158 w 165"/>
                <a:gd name="T19" fmla="*/ 43 h 149"/>
                <a:gd name="T20" fmla="*/ 128 w 165"/>
                <a:gd name="T21" fmla="*/ 44 h 149"/>
                <a:gd name="T22" fmla="*/ 78 w 165"/>
                <a:gd name="T23" fmla="*/ 46 h 149"/>
                <a:gd name="T24" fmla="*/ 146 w 165"/>
                <a:gd name="T25" fmla="*/ 139 h 149"/>
                <a:gd name="T26" fmla="*/ 112 w 165"/>
                <a:gd name="T27" fmla="*/ 144 h 149"/>
                <a:gd name="T28" fmla="*/ 77 w 165"/>
                <a:gd name="T29" fmla="*/ 8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149">
                  <a:moveTo>
                    <a:pt x="77" y="85"/>
                  </a:moveTo>
                  <a:cubicBezTo>
                    <a:pt x="76" y="76"/>
                    <a:pt x="73" y="68"/>
                    <a:pt x="64" y="60"/>
                  </a:cubicBezTo>
                  <a:cubicBezTo>
                    <a:pt x="59" y="73"/>
                    <a:pt x="66" y="92"/>
                    <a:pt x="39" y="91"/>
                  </a:cubicBezTo>
                  <a:cubicBezTo>
                    <a:pt x="15" y="90"/>
                    <a:pt x="4" y="84"/>
                    <a:pt x="0" y="62"/>
                  </a:cubicBezTo>
                  <a:cubicBezTo>
                    <a:pt x="17" y="68"/>
                    <a:pt x="25" y="50"/>
                    <a:pt x="40" y="47"/>
                  </a:cubicBezTo>
                  <a:cubicBezTo>
                    <a:pt x="57" y="43"/>
                    <a:pt x="68" y="20"/>
                    <a:pt x="93" y="28"/>
                  </a:cubicBezTo>
                  <a:cubicBezTo>
                    <a:pt x="101" y="30"/>
                    <a:pt x="106" y="12"/>
                    <a:pt x="108" y="1"/>
                  </a:cubicBezTo>
                  <a:cubicBezTo>
                    <a:pt x="110" y="0"/>
                    <a:pt x="113" y="0"/>
                    <a:pt x="116" y="0"/>
                  </a:cubicBezTo>
                  <a:cubicBezTo>
                    <a:pt x="124" y="6"/>
                    <a:pt x="132" y="11"/>
                    <a:pt x="140" y="17"/>
                  </a:cubicBezTo>
                  <a:cubicBezTo>
                    <a:pt x="146" y="26"/>
                    <a:pt x="165" y="28"/>
                    <a:pt x="158" y="43"/>
                  </a:cubicBezTo>
                  <a:cubicBezTo>
                    <a:pt x="151" y="58"/>
                    <a:pt x="137" y="47"/>
                    <a:pt x="128" y="44"/>
                  </a:cubicBezTo>
                  <a:cubicBezTo>
                    <a:pt x="115" y="40"/>
                    <a:pt x="104" y="36"/>
                    <a:pt x="78" y="46"/>
                  </a:cubicBezTo>
                  <a:cubicBezTo>
                    <a:pt x="135" y="60"/>
                    <a:pt x="143" y="98"/>
                    <a:pt x="146" y="139"/>
                  </a:cubicBezTo>
                  <a:cubicBezTo>
                    <a:pt x="136" y="148"/>
                    <a:pt x="124" y="149"/>
                    <a:pt x="112" y="144"/>
                  </a:cubicBezTo>
                  <a:cubicBezTo>
                    <a:pt x="96" y="127"/>
                    <a:pt x="88" y="105"/>
                    <a:pt x="77" y="85"/>
                  </a:cubicBezTo>
                  <a:close/>
                </a:path>
              </a:pathLst>
            </a:custGeom>
            <a:solidFill>
              <a:srgbClr val="C05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506"/>
            <p:cNvSpPr/>
            <p:nvPr/>
          </p:nvSpPr>
          <p:spPr bwMode="auto">
            <a:xfrm>
              <a:off x="8772525" y="2990850"/>
              <a:ext cx="147638" cy="138113"/>
            </a:xfrm>
            <a:custGeom>
              <a:avLst/>
              <a:gdLst>
                <a:gd name="T0" fmla="*/ 53 w 122"/>
                <a:gd name="T1" fmla="*/ 0 h 114"/>
                <a:gd name="T2" fmla="*/ 90 w 122"/>
                <a:gd name="T3" fmla="*/ 1 h 114"/>
                <a:gd name="T4" fmla="*/ 100 w 122"/>
                <a:gd name="T5" fmla="*/ 68 h 114"/>
                <a:gd name="T6" fmla="*/ 122 w 122"/>
                <a:gd name="T7" fmla="*/ 111 h 114"/>
                <a:gd name="T8" fmla="*/ 67 w 122"/>
                <a:gd name="T9" fmla="*/ 108 h 114"/>
                <a:gd name="T10" fmla="*/ 6 w 122"/>
                <a:gd name="T11" fmla="*/ 93 h 114"/>
                <a:gd name="T12" fmla="*/ 6 w 122"/>
                <a:gd name="T13" fmla="*/ 53 h 114"/>
                <a:gd name="T14" fmla="*/ 7 w 122"/>
                <a:gd name="T15" fmla="*/ 45 h 114"/>
                <a:gd name="T16" fmla="*/ 12 w 122"/>
                <a:gd name="T17" fmla="*/ 26 h 114"/>
                <a:gd name="T18" fmla="*/ 21 w 122"/>
                <a:gd name="T19" fmla="*/ 1 h 114"/>
                <a:gd name="T20" fmla="*/ 53 w 122"/>
                <a:gd name="T2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14">
                  <a:moveTo>
                    <a:pt x="53" y="0"/>
                  </a:moveTo>
                  <a:cubicBezTo>
                    <a:pt x="65" y="1"/>
                    <a:pt x="78" y="1"/>
                    <a:pt x="90" y="1"/>
                  </a:cubicBezTo>
                  <a:cubicBezTo>
                    <a:pt x="103" y="22"/>
                    <a:pt x="118" y="40"/>
                    <a:pt x="100" y="68"/>
                  </a:cubicBezTo>
                  <a:cubicBezTo>
                    <a:pt x="89" y="84"/>
                    <a:pt x="112" y="95"/>
                    <a:pt x="122" y="111"/>
                  </a:cubicBezTo>
                  <a:cubicBezTo>
                    <a:pt x="101" y="110"/>
                    <a:pt x="84" y="109"/>
                    <a:pt x="67" y="108"/>
                  </a:cubicBezTo>
                  <a:cubicBezTo>
                    <a:pt x="51" y="87"/>
                    <a:pt x="22" y="114"/>
                    <a:pt x="6" y="93"/>
                  </a:cubicBezTo>
                  <a:cubicBezTo>
                    <a:pt x="6" y="80"/>
                    <a:pt x="6" y="67"/>
                    <a:pt x="6" y="53"/>
                  </a:cubicBezTo>
                  <a:cubicBezTo>
                    <a:pt x="4" y="50"/>
                    <a:pt x="4" y="48"/>
                    <a:pt x="7" y="45"/>
                  </a:cubicBezTo>
                  <a:cubicBezTo>
                    <a:pt x="32" y="45"/>
                    <a:pt x="8" y="31"/>
                    <a:pt x="12" y="26"/>
                  </a:cubicBezTo>
                  <a:cubicBezTo>
                    <a:pt x="11" y="16"/>
                    <a:pt x="0" y="2"/>
                    <a:pt x="21" y="1"/>
                  </a:cubicBezTo>
                  <a:cubicBezTo>
                    <a:pt x="32" y="2"/>
                    <a:pt x="42" y="17"/>
                    <a:pt x="53" y="0"/>
                  </a:cubicBezTo>
                  <a:close/>
                </a:path>
              </a:pathLst>
            </a:custGeom>
            <a:solidFill>
              <a:srgbClr val="A55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507"/>
            <p:cNvSpPr/>
            <p:nvPr/>
          </p:nvSpPr>
          <p:spPr bwMode="auto">
            <a:xfrm>
              <a:off x="9001125" y="3084513"/>
              <a:ext cx="153988" cy="160338"/>
            </a:xfrm>
            <a:custGeom>
              <a:avLst/>
              <a:gdLst>
                <a:gd name="T0" fmla="*/ 86 w 128"/>
                <a:gd name="T1" fmla="*/ 54 h 132"/>
                <a:gd name="T2" fmla="*/ 74 w 128"/>
                <a:gd name="T3" fmla="*/ 97 h 132"/>
                <a:gd name="T4" fmla="*/ 48 w 128"/>
                <a:gd name="T5" fmla="*/ 129 h 132"/>
                <a:gd name="T6" fmla="*/ 23 w 128"/>
                <a:gd name="T7" fmla="*/ 96 h 132"/>
                <a:gd name="T8" fmla="*/ 14 w 128"/>
                <a:gd name="T9" fmla="*/ 57 h 132"/>
                <a:gd name="T10" fmla="*/ 2 w 128"/>
                <a:gd name="T11" fmla="*/ 16 h 132"/>
                <a:gd name="T12" fmla="*/ 17 w 128"/>
                <a:gd name="T13" fmla="*/ 0 h 132"/>
                <a:gd name="T14" fmla="*/ 37 w 128"/>
                <a:gd name="T15" fmla="*/ 27 h 132"/>
                <a:gd name="T16" fmla="*/ 64 w 128"/>
                <a:gd name="T17" fmla="*/ 42 h 132"/>
                <a:gd name="T18" fmla="*/ 86 w 128"/>
                <a:gd name="T19" fmla="*/ 5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32">
                  <a:moveTo>
                    <a:pt x="86" y="54"/>
                  </a:moveTo>
                  <a:cubicBezTo>
                    <a:pt x="92" y="71"/>
                    <a:pt x="128" y="95"/>
                    <a:pt x="74" y="97"/>
                  </a:cubicBezTo>
                  <a:cubicBezTo>
                    <a:pt x="59" y="97"/>
                    <a:pt x="74" y="132"/>
                    <a:pt x="48" y="129"/>
                  </a:cubicBezTo>
                  <a:cubicBezTo>
                    <a:pt x="40" y="118"/>
                    <a:pt x="34" y="105"/>
                    <a:pt x="23" y="96"/>
                  </a:cubicBezTo>
                  <a:cubicBezTo>
                    <a:pt x="9" y="84"/>
                    <a:pt x="0" y="76"/>
                    <a:pt x="14" y="57"/>
                  </a:cubicBezTo>
                  <a:cubicBezTo>
                    <a:pt x="26" y="41"/>
                    <a:pt x="9" y="28"/>
                    <a:pt x="2" y="16"/>
                  </a:cubicBezTo>
                  <a:cubicBezTo>
                    <a:pt x="5" y="8"/>
                    <a:pt x="10" y="3"/>
                    <a:pt x="17" y="0"/>
                  </a:cubicBezTo>
                  <a:cubicBezTo>
                    <a:pt x="24" y="9"/>
                    <a:pt x="33" y="17"/>
                    <a:pt x="37" y="27"/>
                  </a:cubicBezTo>
                  <a:cubicBezTo>
                    <a:pt x="43" y="41"/>
                    <a:pt x="30" y="81"/>
                    <a:pt x="64" y="42"/>
                  </a:cubicBezTo>
                  <a:cubicBezTo>
                    <a:pt x="65" y="41"/>
                    <a:pt x="78" y="50"/>
                    <a:pt x="86" y="54"/>
                  </a:cubicBezTo>
                  <a:close/>
                </a:path>
              </a:pathLst>
            </a:custGeom>
            <a:solidFill>
              <a:srgbClr val="D27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508"/>
            <p:cNvSpPr/>
            <p:nvPr/>
          </p:nvSpPr>
          <p:spPr bwMode="auto">
            <a:xfrm>
              <a:off x="8883650" y="2963863"/>
              <a:ext cx="138113" cy="155575"/>
            </a:xfrm>
            <a:custGeom>
              <a:avLst/>
              <a:gdLst>
                <a:gd name="T0" fmla="*/ 114 w 114"/>
                <a:gd name="T1" fmla="*/ 100 h 129"/>
                <a:gd name="T2" fmla="*/ 99 w 114"/>
                <a:gd name="T3" fmla="*/ 116 h 129"/>
                <a:gd name="T4" fmla="*/ 36 w 114"/>
                <a:gd name="T5" fmla="*/ 68 h 129"/>
                <a:gd name="T6" fmla="*/ 30 w 114"/>
                <a:gd name="T7" fmla="*/ 50 h 129"/>
                <a:gd name="T8" fmla="*/ 28 w 114"/>
                <a:gd name="T9" fmla="*/ 10 h 129"/>
                <a:gd name="T10" fmla="*/ 60 w 114"/>
                <a:gd name="T11" fmla="*/ 39 h 129"/>
                <a:gd name="T12" fmla="*/ 114 w 114"/>
                <a:gd name="T13" fmla="*/ 10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29">
                  <a:moveTo>
                    <a:pt x="114" y="100"/>
                  </a:moveTo>
                  <a:cubicBezTo>
                    <a:pt x="114" y="110"/>
                    <a:pt x="109" y="115"/>
                    <a:pt x="99" y="116"/>
                  </a:cubicBezTo>
                  <a:cubicBezTo>
                    <a:pt x="56" y="129"/>
                    <a:pt x="57" y="84"/>
                    <a:pt x="36" y="68"/>
                  </a:cubicBezTo>
                  <a:cubicBezTo>
                    <a:pt x="32" y="64"/>
                    <a:pt x="30" y="56"/>
                    <a:pt x="30" y="50"/>
                  </a:cubicBezTo>
                  <a:cubicBezTo>
                    <a:pt x="28" y="37"/>
                    <a:pt x="0" y="21"/>
                    <a:pt x="28" y="10"/>
                  </a:cubicBezTo>
                  <a:cubicBezTo>
                    <a:pt x="51" y="0"/>
                    <a:pt x="49" y="29"/>
                    <a:pt x="60" y="39"/>
                  </a:cubicBezTo>
                  <a:cubicBezTo>
                    <a:pt x="78" y="59"/>
                    <a:pt x="96" y="80"/>
                    <a:pt x="114" y="100"/>
                  </a:cubicBezTo>
                  <a:close/>
                </a:path>
              </a:pathLst>
            </a:custGeom>
            <a:solidFill>
              <a:srgbClr val="C15D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509"/>
            <p:cNvSpPr/>
            <p:nvPr/>
          </p:nvSpPr>
          <p:spPr bwMode="auto">
            <a:xfrm>
              <a:off x="8888413" y="2908300"/>
              <a:ext cx="123825" cy="73025"/>
            </a:xfrm>
            <a:custGeom>
              <a:avLst/>
              <a:gdLst>
                <a:gd name="T0" fmla="*/ 103 w 103"/>
                <a:gd name="T1" fmla="*/ 51 h 60"/>
                <a:gd name="T2" fmla="*/ 63 w 103"/>
                <a:gd name="T3" fmla="*/ 46 h 60"/>
                <a:gd name="T4" fmla="*/ 31 w 103"/>
                <a:gd name="T5" fmla="*/ 41 h 60"/>
                <a:gd name="T6" fmla="*/ 6 w 103"/>
                <a:gd name="T7" fmla="*/ 34 h 60"/>
                <a:gd name="T8" fmla="*/ 21 w 103"/>
                <a:gd name="T9" fmla="*/ 13 h 60"/>
                <a:gd name="T10" fmla="*/ 103 w 103"/>
                <a:gd name="T11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60">
                  <a:moveTo>
                    <a:pt x="103" y="51"/>
                  </a:moveTo>
                  <a:cubicBezTo>
                    <a:pt x="86" y="60"/>
                    <a:pt x="72" y="56"/>
                    <a:pt x="63" y="46"/>
                  </a:cubicBezTo>
                  <a:cubicBezTo>
                    <a:pt x="53" y="34"/>
                    <a:pt x="46" y="25"/>
                    <a:pt x="31" y="41"/>
                  </a:cubicBezTo>
                  <a:cubicBezTo>
                    <a:pt x="21" y="51"/>
                    <a:pt x="11" y="44"/>
                    <a:pt x="6" y="34"/>
                  </a:cubicBezTo>
                  <a:cubicBezTo>
                    <a:pt x="0" y="20"/>
                    <a:pt x="11" y="16"/>
                    <a:pt x="21" y="13"/>
                  </a:cubicBezTo>
                  <a:cubicBezTo>
                    <a:pt x="62" y="0"/>
                    <a:pt x="73" y="43"/>
                    <a:pt x="103" y="51"/>
                  </a:cubicBezTo>
                  <a:close/>
                </a:path>
              </a:pathLst>
            </a:custGeom>
            <a:solidFill>
              <a:srgbClr val="B26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510"/>
            <p:cNvSpPr/>
            <p:nvPr/>
          </p:nvSpPr>
          <p:spPr bwMode="auto">
            <a:xfrm>
              <a:off x="8780463" y="3079750"/>
              <a:ext cx="73025" cy="68263"/>
            </a:xfrm>
            <a:custGeom>
              <a:avLst/>
              <a:gdLst>
                <a:gd name="T0" fmla="*/ 0 w 61"/>
                <a:gd name="T1" fmla="*/ 19 h 56"/>
                <a:gd name="T2" fmla="*/ 30 w 61"/>
                <a:gd name="T3" fmla="*/ 18 h 56"/>
                <a:gd name="T4" fmla="*/ 61 w 61"/>
                <a:gd name="T5" fmla="*/ 34 h 56"/>
                <a:gd name="T6" fmla="*/ 61 w 61"/>
                <a:gd name="T7" fmla="*/ 44 h 56"/>
                <a:gd name="T8" fmla="*/ 47 w 61"/>
                <a:gd name="T9" fmla="*/ 43 h 56"/>
                <a:gd name="T10" fmla="*/ 0 w 61"/>
                <a:gd name="T11" fmla="*/ 33 h 56"/>
                <a:gd name="T12" fmla="*/ 0 w 61"/>
                <a:gd name="T13" fmla="*/ 1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56">
                  <a:moveTo>
                    <a:pt x="0" y="19"/>
                  </a:moveTo>
                  <a:cubicBezTo>
                    <a:pt x="10" y="19"/>
                    <a:pt x="23" y="23"/>
                    <a:pt x="30" y="18"/>
                  </a:cubicBezTo>
                  <a:cubicBezTo>
                    <a:pt x="54" y="0"/>
                    <a:pt x="55" y="20"/>
                    <a:pt x="61" y="34"/>
                  </a:cubicBezTo>
                  <a:cubicBezTo>
                    <a:pt x="61" y="37"/>
                    <a:pt x="61" y="40"/>
                    <a:pt x="61" y="44"/>
                  </a:cubicBezTo>
                  <a:cubicBezTo>
                    <a:pt x="56" y="43"/>
                    <a:pt x="52" y="43"/>
                    <a:pt x="47" y="43"/>
                  </a:cubicBezTo>
                  <a:cubicBezTo>
                    <a:pt x="30" y="45"/>
                    <a:pt x="11" y="56"/>
                    <a:pt x="0" y="33"/>
                  </a:cubicBezTo>
                  <a:cubicBezTo>
                    <a:pt x="0" y="28"/>
                    <a:pt x="0" y="23"/>
                    <a:pt x="0" y="19"/>
                  </a:cubicBezTo>
                  <a:close/>
                </a:path>
              </a:pathLst>
            </a:custGeom>
            <a:solidFill>
              <a:srgbClr val="AF88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511"/>
            <p:cNvSpPr/>
            <p:nvPr/>
          </p:nvSpPr>
          <p:spPr bwMode="auto">
            <a:xfrm>
              <a:off x="8934450" y="3141663"/>
              <a:ext cx="46038" cy="61913"/>
            </a:xfrm>
            <a:custGeom>
              <a:avLst/>
              <a:gdLst>
                <a:gd name="T0" fmla="*/ 10 w 38"/>
                <a:gd name="T1" fmla="*/ 39 h 51"/>
                <a:gd name="T2" fmla="*/ 2 w 38"/>
                <a:gd name="T3" fmla="*/ 23 h 51"/>
                <a:gd name="T4" fmla="*/ 12 w 38"/>
                <a:gd name="T5" fmla="*/ 3 h 51"/>
                <a:gd name="T6" fmla="*/ 38 w 38"/>
                <a:gd name="T7" fmla="*/ 41 h 51"/>
                <a:gd name="T8" fmla="*/ 10 w 38"/>
                <a:gd name="T9" fmla="*/ 3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1">
                  <a:moveTo>
                    <a:pt x="10" y="39"/>
                  </a:moveTo>
                  <a:cubicBezTo>
                    <a:pt x="7" y="34"/>
                    <a:pt x="5" y="28"/>
                    <a:pt x="2" y="23"/>
                  </a:cubicBezTo>
                  <a:cubicBezTo>
                    <a:pt x="5" y="16"/>
                    <a:pt x="0" y="0"/>
                    <a:pt x="12" y="3"/>
                  </a:cubicBezTo>
                  <a:cubicBezTo>
                    <a:pt x="30" y="7"/>
                    <a:pt x="31" y="27"/>
                    <a:pt x="38" y="41"/>
                  </a:cubicBezTo>
                  <a:cubicBezTo>
                    <a:pt x="27" y="51"/>
                    <a:pt x="19" y="40"/>
                    <a:pt x="10" y="39"/>
                  </a:cubicBezTo>
                  <a:close/>
                </a:path>
              </a:pathLst>
            </a:custGeom>
            <a:solidFill>
              <a:srgbClr val="F4C8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512"/>
            <p:cNvSpPr/>
            <p:nvPr/>
          </p:nvSpPr>
          <p:spPr bwMode="auto">
            <a:xfrm>
              <a:off x="8842375" y="3243263"/>
              <a:ext cx="34925" cy="46038"/>
            </a:xfrm>
            <a:custGeom>
              <a:avLst/>
              <a:gdLst>
                <a:gd name="T0" fmla="*/ 17 w 28"/>
                <a:gd name="T1" fmla="*/ 39 h 39"/>
                <a:gd name="T2" fmla="*/ 2 w 28"/>
                <a:gd name="T3" fmla="*/ 8 h 39"/>
                <a:gd name="T4" fmla="*/ 20 w 28"/>
                <a:gd name="T5" fmla="*/ 9 h 39"/>
                <a:gd name="T6" fmla="*/ 17 w 28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39">
                  <a:moveTo>
                    <a:pt x="17" y="39"/>
                  </a:moveTo>
                  <a:cubicBezTo>
                    <a:pt x="12" y="28"/>
                    <a:pt x="0" y="21"/>
                    <a:pt x="2" y="8"/>
                  </a:cubicBezTo>
                  <a:cubicBezTo>
                    <a:pt x="8" y="0"/>
                    <a:pt x="15" y="2"/>
                    <a:pt x="20" y="9"/>
                  </a:cubicBezTo>
                  <a:cubicBezTo>
                    <a:pt x="27" y="19"/>
                    <a:pt x="28" y="30"/>
                    <a:pt x="17" y="39"/>
                  </a:cubicBezTo>
                  <a:close/>
                </a:path>
              </a:pathLst>
            </a:custGeom>
            <a:solidFill>
              <a:srgbClr val="D88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513"/>
            <p:cNvSpPr/>
            <p:nvPr/>
          </p:nvSpPr>
          <p:spPr bwMode="auto">
            <a:xfrm>
              <a:off x="10885488" y="4248150"/>
              <a:ext cx="196850" cy="195263"/>
            </a:xfrm>
            <a:custGeom>
              <a:avLst/>
              <a:gdLst>
                <a:gd name="T0" fmla="*/ 163 w 163"/>
                <a:gd name="T1" fmla="*/ 79 h 161"/>
                <a:gd name="T2" fmla="*/ 119 w 163"/>
                <a:gd name="T3" fmla="*/ 123 h 161"/>
                <a:gd name="T4" fmla="*/ 76 w 163"/>
                <a:gd name="T5" fmla="*/ 140 h 161"/>
                <a:gd name="T6" fmla="*/ 56 w 163"/>
                <a:gd name="T7" fmla="*/ 111 h 161"/>
                <a:gd name="T8" fmla="*/ 53 w 163"/>
                <a:gd name="T9" fmla="*/ 107 h 161"/>
                <a:gd name="T10" fmla="*/ 55 w 163"/>
                <a:gd name="T11" fmla="*/ 110 h 161"/>
                <a:gd name="T12" fmla="*/ 62 w 163"/>
                <a:gd name="T13" fmla="*/ 140 h 161"/>
                <a:gd name="T14" fmla="*/ 62 w 163"/>
                <a:gd name="T15" fmla="*/ 140 h 161"/>
                <a:gd name="T16" fmla="*/ 6 w 163"/>
                <a:gd name="T17" fmla="*/ 161 h 161"/>
                <a:gd name="T18" fmla="*/ 0 w 163"/>
                <a:gd name="T19" fmla="*/ 93 h 161"/>
                <a:gd name="T20" fmla="*/ 12 w 163"/>
                <a:gd name="T21" fmla="*/ 57 h 161"/>
                <a:gd name="T22" fmla="*/ 27 w 163"/>
                <a:gd name="T23" fmla="*/ 37 h 161"/>
                <a:gd name="T24" fmla="*/ 116 w 163"/>
                <a:gd name="T25" fmla="*/ 8 h 161"/>
                <a:gd name="T26" fmla="*/ 141 w 163"/>
                <a:gd name="T27" fmla="*/ 66 h 161"/>
                <a:gd name="T28" fmla="*/ 132 w 163"/>
                <a:gd name="T29" fmla="*/ 1 h 161"/>
                <a:gd name="T30" fmla="*/ 156 w 163"/>
                <a:gd name="T31" fmla="*/ 36 h 161"/>
                <a:gd name="T32" fmla="*/ 163 w 163"/>
                <a:gd name="T33" fmla="*/ 7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161">
                  <a:moveTo>
                    <a:pt x="163" y="79"/>
                  </a:moveTo>
                  <a:cubicBezTo>
                    <a:pt x="142" y="88"/>
                    <a:pt x="135" y="110"/>
                    <a:pt x="119" y="123"/>
                  </a:cubicBezTo>
                  <a:cubicBezTo>
                    <a:pt x="107" y="134"/>
                    <a:pt x="97" y="150"/>
                    <a:pt x="76" y="140"/>
                  </a:cubicBezTo>
                  <a:cubicBezTo>
                    <a:pt x="66" y="132"/>
                    <a:pt x="62" y="120"/>
                    <a:pt x="56" y="111"/>
                  </a:cubicBezTo>
                  <a:cubicBezTo>
                    <a:pt x="53" y="105"/>
                    <a:pt x="49" y="110"/>
                    <a:pt x="53" y="107"/>
                  </a:cubicBezTo>
                  <a:cubicBezTo>
                    <a:pt x="54" y="107"/>
                    <a:pt x="55" y="108"/>
                    <a:pt x="55" y="110"/>
                  </a:cubicBezTo>
                  <a:cubicBezTo>
                    <a:pt x="57" y="120"/>
                    <a:pt x="71" y="127"/>
                    <a:pt x="62" y="140"/>
                  </a:cubicBezTo>
                  <a:cubicBezTo>
                    <a:pt x="62" y="140"/>
                    <a:pt x="62" y="140"/>
                    <a:pt x="62" y="140"/>
                  </a:cubicBezTo>
                  <a:cubicBezTo>
                    <a:pt x="42" y="135"/>
                    <a:pt x="22" y="124"/>
                    <a:pt x="6" y="161"/>
                  </a:cubicBezTo>
                  <a:cubicBezTo>
                    <a:pt x="4" y="131"/>
                    <a:pt x="2" y="112"/>
                    <a:pt x="0" y="93"/>
                  </a:cubicBezTo>
                  <a:cubicBezTo>
                    <a:pt x="14" y="84"/>
                    <a:pt x="16" y="72"/>
                    <a:pt x="12" y="57"/>
                  </a:cubicBezTo>
                  <a:cubicBezTo>
                    <a:pt x="10" y="45"/>
                    <a:pt x="17" y="31"/>
                    <a:pt x="27" y="37"/>
                  </a:cubicBezTo>
                  <a:cubicBezTo>
                    <a:pt x="71" y="67"/>
                    <a:pt x="90" y="29"/>
                    <a:pt x="116" y="8"/>
                  </a:cubicBezTo>
                  <a:cubicBezTo>
                    <a:pt x="124" y="27"/>
                    <a:pt x="132" y="45"/>
                    <a:pt x="141" y="66"/>
                  </a:cubicBezTo>
                  <a:cubicBezTo>
                    <a:pt x="154" y="39"/>
                    <a:pt x="140" y="21"/>
                    <a:pt x="132" y="1"/>
                  </a:cubicBezTo>
                  <a:cubicBezTo>
                    <a:pt x="158" y="0"/>
                    <a:pt x="158" y="18"/>
                    <a:pt x="156" y="36"/>
                  </a:cubicBezTo>
                  <a:cubicBezTo>
                    <a:pt x="155" y="51"/>
                    <a:pt x="149" y="66"/>
                    <a:pt x="163" y="79"/>
                  </a:cubicBezTo>
                  <a:close/>
                </a:path>
              </a:pathLst>
            </a:custGeom>
            <a:solidFill>
              <a:srgbClr val="70A2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514"/>
            <p:cNvSpPr/>
            <p:nvPr/>
          </p:nvSpPr>
          <p:spPr bwMode="auto">
            <a:xfrm>
              <a:off x="10534650" y="4945063"/>
              <a:ext cx="341313" cy="304800"/>
            </a:xfrm>
            <a:custGeom>
              <a:avLst/>
              <a:gdLst>
                <a:gd name="T0" fmla="*/ 89 w 282"/>
                <a:gd name="T1" fmla="*/ 249 h 253"/>
                <a:gd name="T2" fmla="*/ 58 w 282"/>
                <a:gd name="T3" fmla="*/ 227 h 253"/>
                <a:gd name="T4" fmla="*/ 33 w 282"/>
                <a:gd name="T5" fmla="*/ 184 h 253"/>
                <a:gd name="T6" fmla="*/ 19 w 282"/>
                <a:gd name="T7" fmla="*/ 154 h 253"/>
                <a:gd name="T8" fmla="*/ 4 w 282"/>
                <a:gd name="T9" fmla="*/ 128 h 253"/>
                <a:gd name="T10" fmla="*/ 12 w 282"/>
                <a:gd name="T11" fmla="*/ 97 h 253"/>
                <a:gd name="T12" fmla="*/ 32 w 282"/>
                <a:gd name="T13" fmla="*/ 114 h 253"/>
                <a:gd name="T14" fmla="*/ 43 w 282"/>
                <a:gd name="T15" fmla="*/ 129 h 253"/>
                <a:gd name="T16" fmla="*/ 107 w 282"/>
                <a:gd name="T17" fmla="*/ 113 h 253"/>
                <a:gd name="T18" fmla="*/ 159 w 282"/>
                <a:gd name="T19" fmla="*/ 62 h 253"/>
                <a:gd name="T20" fmla="*/ 186 w 282"/>
                <a:gd name="T21" fmla="*/ 4 h 253"/>
                <a:gd name="T22" fmla="*/ 196 w 282"/>
                <a:gd name="T23" fmla="*/ 0 h 253"/>
                <a:gd name="T24" fmla="*/ 251 w 282"/>
                <a:gd name="T25" fmla="*/ 42 h 253"/>
                <a:gd name="T26" fmla="*/ 282 w 282"/>
                <a:gd name="T27" fmla="*/ 49 h 253"/>
                <a:gd name="T28" fmla="*/ 267 w 282"/>
                <a:gd name="T29" fmla="*/ 119 h 253"/>
                <a:gd name="T30" fmla="*/ 258 w 282"/>
                <a:gd name="T31" fmla="*/ 149 h 253"/>
                <a:gd name="T32" fmla="*/ 243 w 282"/>
                <a:gd name="T33" fmla="*/ 151 h 253"/>
                <a:gd name="T34" fmla="*/ 232 w 282"/>
                <a:gd name="T35" fmla="*/ 127 h 253"/>
                <a:gd name="T36" fmla="*/ 204 w 282"/>
                <a:gd name="T37" fmla="*/ 120 h 253"/>
                <a:gd name="T38" fmla="*/ 193 w 282"/>
                <a:gd name="T39" fmla="*/ 131 h 253"/>
                <a:gd name="T40" fmla="*/ 165 w 282"/>
                <a:gd name="T41" fmla="*/ 172 h 253"/>
                <a:gd name="T42" fmla="*/ 143 w 282"/>
                <a:gd name="T43" fmla="*/ 190 h 253"/>
                <a:gd name="T44" fmla="*/ 97 w 282"/>
                <a:gd name="T45" fmla="*/ 182 h 253"/>
                <a:gd name="T46" fmla="*/ 145 w 282"/>
                <a:gd name="T47" fmla="*/ 203 h 253"/>
                <a:gd name="T48" fmla="*/ 89 w 282"/>
                <a:gd name="T49" fmla="*/ 249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2" h="253">
                  <a:moveTo>
                    <a:pt x="89" y="249"/>
                  </a:moveTo>
                  <a:cubicBezTo>
                    <a:pt x="81" y="239"/>
                    <a:pt x="63" y="242"/>
                    <a:pt x="58" y="227"/>
                  </a:cubicBezTo>
                  <a:cubicBezTo>
                    <a:pt x="43" y="217"/>
                    <a:pt x="24" y="210"/>
                    <a:pt x="33" y="184"/>
                  </a:cubicBezTo>
                  <a:cubicBezTo>
                    <a:pt x="37" y="173"/>
                    <a:pt x="26" y="163"/>
                    <a:pt x="19" y="154"/>
                  </a:cubicBezTo>
                  <a:cubicBezTo>
                    <a:pt x="14" y="145"/>
                    <a:pt x="7" y="138"/>
                    <a:pt x="4" y="128"/>
                  </a:cubicBezTo>
                  <a:cubicBezTo>
                    <a:pt x="0" y="116"/>
                    <a:pt x="1" y="103"/>
                    <a:pt x="12" y="97"/>
                  </a:cubicBezTo>
                  <a:cubicBezTo>
                    <a:pt x="26" y="90"/>
                    <a:pt x="27" y="106"/>
                    <a:pt x="32" y="114"/>
                  </a:cubicBezTo>
                  <a:cubicBezTo>
                    <a:pt x="35" y="119"/>
                    <a:pt x="38" y="125"/>
                    <a:pt x="43" y="129"/>
                  </a:cubicBezTo>
                  <a:cubicBezTo>
                    <a:pt x="82" y="149"/>
                    <a:pt x="86" y="147"/>
                    <a:pt x="107" y="113"/>
                  </a:cubicBezTo>
                  <a:cubicBezTo>
                    <a:pt x="120" y="93"/>
                    <a:pt x="129" y="68"/>
                    <a:pt x="159" y="62"/>
                  </a:cubicBezTo>
                  <a:cubicBezTo>
                    <a:pt x="189" y="55"/>
                    <a:pt x="175" y="22"/>
                    <a:pt x="186" y="4"/>
                  </a:cubicBezTo>
                  <a:cubicBezTo>
                    <a:pt x="189" y="2"/>
                    <a:pt x="192" y="0"/>
                    <a:pt x="196" y="0"/>
                  </a:cubicBezTo>
                  <a:cubicBezTo>
                    <a:pt x="209" y="21"/>
                    <a:pt x="221" y="44"/>
                    <a:pt x="251" y="42"/>
                  </a:cubicBezTo>
                  <a:cubicBezTo>
                    <a:pt x="262" y="44"/>
                    <a:pt x="272" y="47"/>
                    <a:pt x="282" y="49"/>
                  </a:cubicBezTo>
                  <a:cubicBezTo>
                    <a:pt x="279" y="73"/>
                    <a:pt x="263" y="93"/>
                    <a:pt x="267" y="119"/>
                  </a:cubicBezTo>
                  <a:cubicBezTo>
                    <a:pt x="261" y="128"/>
                    <a:pt x="257" y="138"/>
                    <a:pt x="258" y="149"/>
                  </a:cubicBezTo>
                  <a:cubicBezTo>
                    <a:pt x="254" y="153"/>
                    <a:pt x="249" y="154"/>
                    <a:pt x="243" y="151"/>
                  </a:cubicBezTo>
                  <a:cubicBezTo>
                    <a:pt x="236" y="145"/>
                    <a:pt x="235" y="136"/>
                    <a:pt x="232" y="127"/>
                  </a:cubicBezTo>
                  <a:cubicBezTo>
                    <a:pt x="226" y="110"/>
                    <a:pt x="220" y="95"/>
                    <a:pt x="204" y="120"/>
                  </a:cubicBezTo>
                  <a:cubicBezTo>
                    <a:pt x="201" y="125"/>
                    <a:pt x="197" y="130"/>
                    <a:pt x="193" y="131"/>
                  </a:cubicBezTo>
                  <a:cubicBezTo>
                    <a:pt x="163" y="131"/>
                    <a:pt x="159" y="146"/>
                    <a:pt x="165" y="172"/>
                  </a:cubicBezTo>
                  <a:cubicBezTo>
                    <a:pt x="168" y="185"/>
                    <a:pt x="157" y="192"/>
                    <a:pt x="143" y="190"/>
                  </a:cubicBezTo>
                  <a:cubicBezTo>
                    <a:pt x="128" y="187"/>
                    <a:pt x="114" y="182"/>
                    <a:pt x="97" y="182"/>
                  </a:cubicBezTo>
                  <a:cubicBezTo>
                    <a:pt x="111" y="197"/>
                    <a:pt x="132" y="190"/>
                    <a:pt x="145" y="203"/>
                  </a:cubicBezTo>
                  <a:cubicBezTo>
                    <a:pt x="141" y="232"/>
                    <a:pt x="116" y="253"/>
                    <a:pt x="89" y="249"/>
                  </a:cubicBezTo>
                  <a:close/>
                </a:path>
              </a:pathLst>
            </a:custGeom>
            <a:solidFill>
              <a:srgbClr val="D98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515"/>
            <p:cNvSpPr/>
            <p:nvPr/>
          </p:nvSpPr>
          <p:spPr bwMode="auto">
            <a:xfrm>
              <a:off x="10761663" y="4724400"/>
              <a:ext cx="107950" cy="282575"/>
            </a:xfrm>
            <a:custGeom>
              <a:avLst/>
              <a:gdLst>
                <a:gd name="T0" fmla="*/ 63 w 89"/>
                <a:gd name="T1" fmla="*/ 225 h 235"/>
                <a:gd name="T2" fmla="*/ 9 w 89"/>
                <a:gd name="T3" fmla="*/ 186 h 235"/>
                <a:gd name="T4" fmla="*/ 8 w 89"/>
                <a:gd name="T5" fmla="*/ 152 h 235"/>
                <a:gd name="T6" fmla="*/ 41 w 89"/>
                <a:gd name="T7" fmla="*/ 0 h 235"/>
                <a:gd name="T8" fmla="*/ 71 w 89"/>
                <a:gd name="T9" fmla="*/ 31 h 235"/>
                <a:gd name="T10" fmla="*/ 79 w 89"/>
                <a:gd name="T11" fmla="*/ 70 h 235"/>
                <a:gd name="T12" fmla="*/ 75 w 89"/>
                <a:gd name="T13" fmla="*/ 80 h 235"/>
                <a:gd name="T14" fmla="*/ 66 w 89"/>
                <a:gd name="T15" fmla="*/ 60 h 235"/>
                <a:gd name="T16" fmla="*/ 51 w 89"/>
                <a:gd name="T17" fmla="*/ 44 h 235"/>
                <a:gd name="T18" fmla="*/ 40 w 89"/>
                <a:gd name="T19" fmla="*/ 62 h 235"/>
                <a:gd name="T20" fmla="*/ 18 w 89"/>
                <a:gd name="T21" fmla="*/ 159 h 235"/>
                <a:gd name="T22" fmla="*/ 63 w 89"/>
                <a:gd name="T23" fmla="*/ 22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" h="235">
                  <a:moveTo>
                    <a:pt x="63" y="225"/>
                  </a:moveTo>
                  <a:cubicBezTo>
                    <a:pt x="30" y="235"/>
                    <a:pt x="18" y="226"/>
                    <a:pt x="9" y="186"/>
                  </a:cubicBezTo>
                  <a:cubicBezTo>
                    <a:pt x="0" y="175"/>
                    <a:pt x="4" y="163"/>
                    <a:pt x="8" y="152"/>
                  </a:cubicBezTo>
                  <a:cubicBezTo>
                    <a:pt x="12" y="100"/>
                    <a:pt x="32" y="52"/>
                    <a:pt x="41" y="0"/>
                  </a:cubicBezTo>
                  <a:cubicBezTo>
                    <a:pt x="61" y="6"/>
                    <a:pt x="56" y="28"/>
                    <a:pt x="71" y="31"/>
                  </a:cubicBezTo>
                  <a:cubicBezTo>
                    <a:pt x="74" y="44"/>
                    <a:pt x="77" y="57"/>
                    <a:pt x="79" y="70"/>
                  </a:cubicBezTo>
                  <a:cubicBezTo>
                    <a:pt x="77" y="73"/>
                    <a:pt x="89" y="84"/>
                    <a:pt x="75" y="80"/>
                  </a:cubicBezTo>
                  <a:cubicBezTo>
                    <a:pt x="71" y="79"/>
                    <a:pt x="69" y="67"/>
                    <a:pt x="66" y="60"/>
                  </a:cubicBezTo>
                  <a:cubicBezTo>
                    <a:pt x="62" y="54"/>
                    <a:pt x="60" y="44"/>
                    <a:pt x="51" y="44"/>
                  </a:cubicBezTo>
                  <a:cubicBezTo>
                    <a:pt x="42" y="45"/>
                    <a:pt x="42" y="55"/>
                    <a:pt x="40" y="62"/>
                  </a:cubicBezTo>
                  <a:cubicBezTo>
                    <a:pt x="32" y="94"/>
                    <a:pt x="28" y="127"/>
                    <a:pt x="18" y="159"/>
                  </a:cubicBezTo>
                  <a:cubicBezTo>
                    <a:pt x="7" y="196"/>
                    <a:pt x="40" y="208"/>
                    <a:pt x="63" y="225"/>
                  </a:cubicBezTo>
                  <a:close/>
                </a:path>
              </a:pathLst>
            </a:custGeom>
            <a:solidFill>
              <a:srgbClr val="E49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516"/>
            <p:cNvSpPr/>
            <p:nvPr/>
          </p:nvSpPr>
          <p:spPr bwMode="auto">
            <a:xfrm>
              <a:off x="10604500" y="5178425"/>
              <a:ext cx="195263" cy="241300"/>
            </a:xfrm>
            <a:custGeom>
              <a:avLst/>
              <a:gdLst>
                <a:gd name="T0" fmla="*/ 31 w 162"/>
                <a:gd name="T1" fmla="*/ 55 h 199"/>
                <a:gd name="T2" fmla="*/ 84 w 162"/>
                <a:gd name="T3" fmla="*/ 10 h 199"/>
                <a:gd name="T4" fmla="*/ 93 w 162"/>
                <a:gd name="T5" fmla="*/ 0 h 199"/>
                <a:gd name="T6" fmla="*/ 124 w 162"/>
                <a:gd name="T7" fmla="*/ 33 h 199"/>
                <a:gd name="T8" fmla="*/ 124 w 162"/>
                <a:gd name="T9" fmla="*/ 34 h 199"/>
                <a:gd name="T10" fmla="*/ 102 w 162"/>
                <a:gd name="T11" fmla="*/ 48 h 199"/>
                <a:gd name="T12" fmla="*/ 89 w 162"/>
                <a:gd name="T13" fmla="*/ 55 h 199"/>
                <a:gd name="T14" fmla="*/ 103 w 162"/>
                <a:gd name="T15" fmla="*/ 57 h 199"/>
                <a:gd name="T16" fmla="*/ 128 w 162"/>
                <a:gd name="T17" fmla="*/ 77 h 199"/>
                <a:gd name="T18" fmla="*/ 162 w 162"/>
                <a:gd name="T19" fmla="*/ 109 h 199"/>
                <a:gd name="T20" fmla="*/ 127 w 162"/>
                <a:gd name="T21" fmla="*/ 130 h 199"/>
                <a:gd name="T22" fmla="*/ 117 w 162"/>
                <a:gd name="T23" fmla="*/ 151 h 199"/>
                <a:gd name="T24" fmla="*/ 130 w 162"/>
                <a:gd name="T25" fmla="*/ 160 h 199"/>
                <a:gd name="T26" fmla="*/ 148 w 162"/>
                <a:gd name="T27" fmla="*/ 160 h 199"/>
                <a:gd name="T28" fmla="*/ 135 w 162"/>
                <a:gd name="T29" fmla="*/ 177 h 199"/>
                <a:gd name="T30" fmla="*/ 131 w 162"/>
                <a:gd name="T31" fmla="*/ 188 h 199"/>
                <a:gd name="T32" fmla="*/ 69 w 162"/>
                <a:gd name="T33" fmla="*/ 165 h 199"/>
                <a:gd name="T34" fmla="*/ 38 w 162"/>
                <a:gd name="T35" fmla="*/ 94 h 199"/>
                <a:gd name="T36" fmla="*/ 21 w 162"/>
                <a:gd name="T37" fmla="*/ 74 h 199"/>
                <a:gd name="T38" fmla="*/ 31 w 162"/>
                <a:gd name="T39" fmla="*/ 5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2" h="199">
                  <a:moveTo>
                    <a:pt x="31" y="55"/>
                  </a:moveTo>
                  <a:cubicBezTo>
                    <a:pt x="51" y="43"/>
                    <a:pt x="74" y="35"/>
                    <a:pt x="84" y="10"/>
                  </a:cubicBezTo>
                  <a:cubicBezTo>
                    <a:pt x="82" y="3"/>
                    <a:pt x="86" y="0"/>
                    <a:pt x="93" y="0"/>
                  </a:cubicBezTo>
                  <a:cubicBezTo>
                    <a:pt x="105" y="9"/>
                    <a:pt x="126" y="10"/>
                    <a:pt x="124" y="3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19" y="41"/>
                    <a:pt x="111" y="45"/>
                    <a:pt x="102" y="48"/>
                  </a:cubicBezTo>
                  <a:cubicBezTo>
                    <a:pt x="98" y="51"/>
                    <a:pt x="90" y="48"/>
                    <a:pt x="89" y="55"/>
                  </a:cubicBezTo>
                  <a:cubicBezTo>
                    <a:pt x="89" y="57"/>
                    <a:pt x="98" y="56"/>
                    <a:pt x="103" y="57"/>
                  </a:cubicBezTo>
                  <a:cubicBezTo>
                    <a:pt x="114" y="60"/>
                    <a:pt x="126" y="65"/>
                    <a:pt x="128" y="77"/>
                  </a:cubicBezTo>
                  <a:cubicBezTo>
                    <a:pt x="131" y="98"/>
                    <a:pt x="151" y="99"/>
                    <a:pt x="162" y="109"/>
                  </a:cubicBezTo>
                  <a:cubicBezTo>
                    <a:pt x="151" y="117"/>
                    <a:pt x="149" y="137"/>
                    <a:pt x="127" y="130"/>
                  </a:cubicBezTo>
                  <a:cubicBezTo>
                    <a:pt x="120" y="128"/>
                    <a:pt x="116" y="141"/>
                    <a:pt x="117" y="151"/>
                  </a:cubicBezTo>
                  <a:cubicBezTo>
                    <a:pt x="118" y="159"/>
                    <a:pt x="122" y="163"/>
                    <a:pt x="130" y="160"/>
                  </a:cubicBezTo>
                  <a:cubicBezTo>
                    <a:pt x="136" y="158"/>
                    <a:pt x="142" y="148"/>
                    <a:pt x="148" y="160"/>
                  </a:cubicBezTo>
                  <a:cubicBezTo>
                    <a:pt x="155" y="174"/>
                    <a:pt x="137" y="170"/>
                    <a:pt x="135" y="177"/>
                  </a:cubicBezTo>
                  <a:cubicBezTo>
                    <a:pt x="133" y="180"/>
                    <a:pt x="132" y="184"/>
                    <a:pt x="131" y="188"/>
                  </a:cubicBezTo>
                  <a:cubicBezTo>
                    <a:pt x="103" y="199"/>
                    <a:pt x="90" y="182"/>
                    <a:pt x="69" y="165"/>
                  </a:cubicBezTo>
                  <a:cubicBezTo>
                    <a:pt x="42" y="143"/>
                    <a:pt x="42" y="120"/>
                    <a:pt x="38" y="94"/>
                  </a:cubicBezTo>
                  <a:cubicBezTo>
                    <a:pt x="36" y="86"/>
                    <a:pt x="27" y="80"/>
                    <a:pt x="21" y="74"/>
                  </a:cubicBezTo>
                  <a:cubicBezTo>
                    <a:pt x="0" y="54"/>
                    <a:pt x="20" y="57"/>
                    <a:pt x="31" y="55"/>
                  </a:cubicBezTo>
                  <a:close/>
                </a:path>
              </a:pathLst>
            </a:custGeom>
            <a:solidFill>
              <a:srgbClr val="823A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517"/>
            <p:cNvSpPr/>
            <p:nvPr/>
          </p:nvSpPr>
          <p:spPr bwMode="auto">
            <a:xfrm>
              <a:off x="10718800" y="5218113"/>
              <a:ext cx="107950" cy="101600"/>
            </a:xfrm>
            <a:custGeom>
              <a:avLst/>
              <a:gdLst>
                <a:gd name="T0" fmla="*/ 68 w 90"/>
                <a:gd name="T1" fmla="*/ 77 h 85"/>
                <a:gd name="T2" fmla="*/ 27 w 90"/>
                <a:gd name="T3" fmla="*/ 46 h 85"/>
                <a:gd name="T4" fmla="*/ 7 w 90"/>
                <a:gd name="T5" fmla="*/ 31 h 85"/>
                <a:gd name="T6" fmla="*/ 7 w 90"/>
                <a:gd name="T7" fmla="*/ 8 h 85"/>
                <a:gd name="T8" fmla="*/ 30 w 90"/>
                <a:gd name="T9" fmla="*/ 2 h 85"/>
                <a:gd name="T10" fmla="*/ 44 w 90"/>
                <a:gd name="T11" fmla="*/ 16 h 85"/>
                <a:gd name="T12" fmla="*/ 66 w 90"/>
                <a:gd name="T13" fmla="*/ 45 h 85"/>
                <a:gd name="T14" fmla="*/ 68 w 90"/>
                <a:gd name="T15" fmla="*/ 7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85">
                  <a:moveTo>
                    <a:pt x="68" y="77"/>
                  </a:moveTo>
                  <a:cubicBezTo>
                    <a:pt x="48" y="75"/>
                    <a:pt x="20" y="85"/>
                    <a:pt x="27" y="46"/>
                  </a:cubicBezTo>
                  <a:cubicBezTo>
                    <a:pt x="28" y="42"/>
                    <a:pt x="14" y="36"/>
                    <a:pt x="7" y="31"/>
                  </a:cubicBezTo>
                  <a:cubicBezTo>
                    <a:pt x="0" y="24"/>
                    <a:pt x="1" y="16"/>
                    <a:pt x="7" y="8"/>
                  </a:cubicBezTo>
                  <a:cubicBezTo>
                    <a:pt x="14" y="5"/>
                    <a:pt x="21" y="0"/>
                    <a:pt x="30" y="2"/>
                  </a:cubicBezTo>
                  <a:cubicBezTo>
                    <a:pt x="35" y="6"/>
                    <a:pt x="39" y="11"/>
                    <a:pt x="44" y="16"/>
                  </a:cubicBezTo>
                  <a:cubicBezTo>
                    <a:pt x="46" y="30"/>
                    <a:pt x="54" y="40"/>
                    <a:pt x="66" y="45"/>
                  </a:cubicBezTo>
                  <a:cubicBezTo>
                    <a:pt x="90" y="55"/>
                    <a:pt x="75" y="66"/>
                    <a:pt x="68" y="77"/>
                  </a:cubicBezTo>
                  <a:close/>
                </a:path>
              </a:pathLst>
            </a:custGeom>
            <a:solidFill>
              <a:srgbClr val="A757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518"/>
            <p:cNvSpPr/>
            <p:nvPr/>
          </p:nvSpPr>
          <p:spPr bwMode="auto">
            <a:xfrm>
              <a:off x="10717213" y="5106988"/>
              <a:ext cx="196850" cy="111125"/>
            </a:xfrm>
            <a:custGeom>
              <a:avLst/>
              <a:gdLst>
                <a:gd name="T0" fmla="*/ 31 w 163"/>
                <a:gd name="T1" fmla="*/ 93 h 93"/>
                <a:gd name="T2" fmla="*/ 0 w 163"/>
                <a:gd name="T3" fmla="*/ 62 h 93"/>
                <a:gd name="T4" fmla="*/ 80 w 163"/>
                <a:gd name="T5" fmla="*/ 12 h 93"/>
                <a:gd name="T6" fmla="*/ 94 w 163"/>
                <a:gd name="T7" fmla="*/ 14 h 93"/>
                <a:gd name="T8" fmla="*/ 107 w 163"/>
                <a:gd name="T9" fmla="*/ 15 h 93"/>
                <a:gd name="T10" fmla="*/ 128 w 163"/>
                <a:gd name="T11" fmla="*/ 7 h 93"/>
                <a:gd name="T12" fmla="*/ 142 w 163"/>
                <a:gd name="T13" fmla="*/ 11 h 93"/>
                <a:gd name="T14" fmla="*/ 140 w 163"/>
                <a:gd name="T15" fmla="*/ 35 h 93"/>
                <a:gd name="T16" fmla="*/ 31 w 163"/>
                <a:gd name="T17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93">
                  <a:moveTo>
                    <a:pt x="31" y="93"/>
                  </a:moveTo>
                  <a:cubicBezTo>
                    <a:pt x="28" y="75"/>
                    <a:pt x="1" y="82"/>
                    <a:pt x="0" y="62"/>
                  </a:cubicBezTo>
                  <a:cubicBezTo>
                    <a:pt x="25" y="43"/>
                    <a:pt x="59" y="38"/>
                    <a:pt x="80" y="12"/>
                  </a:cubicBezTo>
                  <a:cubicBezTo>
                    <a:pt x="82" y="9"/>
                    <a:pt x="89" y="11"/>
                    <a:pt x="94" y="14"/>
                  </a:cubicBezTo>
                  <a:cubicBezTo>
                    <a:pt x="98" y="14"/>
                    <a:pt x="103" y="14"/>
                    <a:pt x="107" y="15"/>
                  </a:cubicBezTo>
                  <a:cubicBezTo>
                    <a:pt x="116" y="16"/>
                    <a:pt x="122" y="12"/>
                    <a:pt x="128" y="7"/>
                  </a:cubicBezTo>
                  <a:cubicBezTo>
                    <a:pt x="135" y="2"/>
                    <a:pt x="147" y="0"/>
                    <a:pt x="142" y="11"/>
                  </a:cubicBezTo>
                  <a:cubicBezTo>
                    <a:pt x="139" y="19"/>
                    <a:pt x="163" y="24"/>
                    <a:pt x="140" y="35"/>
                  </a:cubicBezTo>
                  <a:cubicBezTo>
                    <a:pt x="103" y="53"/>
                    <a:pt x="67" y="73"/>
                    <a:pt x="31" y="93"/>
                  </a:cubicBezTo>
                  <a:close/>
                </a:path>
              </a:pathLst>
            </a:custGeom>
            <a:solidFill>
              <a:srgbClr val="6435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519"/>
            <p:cNvSpPr/>
            <p:nvPr/>
          </p:nvSpPr>
          <p:spPr bwMode="auto">
            <a:xfrm>
              <a:off x="10353675" y="4892675"/>
              <a:ext cx="315913" cy="339725"/>
            </a:xfrm>
            <a:custGeom>
              <a:avLst/>
              <a:gdLst>
                <a:gd name="T0" fmla="*/ 185 w 262"/>
                <a:gd name="T1" fmla="*/ 177 h 281"/>
                <a:gd name="T2" fmla="*/ 158 w 262"/>
                <a:gd name="T3" fmla="*/ 148 h 281"/>
                <a:gd name="T4" fmla="*/ 208 w 262"/>
                <a:gd name="T5" fmla="*/ 270 h 281"/>
                <a:gd name="T6" fmla="*/ 193 w 262"/>
                <a:gd name="T7" fmla="*/ 270 h 281"/>
                <a:gd name="T8" fmla="*/ 103 w 262"/>
                <a:gd name="T9" fmla="*/ 244 h 281"/>
                <a:gd name="T10" fmla="*/ 20 w 262"/>
                <a:gd name="T11" fmla="*/ 131 h 281"/>
                <a:gd name="T12" fmla="*/ 15 w 262"/>
                <a:gd name="T13" fmla="*/ 125 h 281"/>
                <a:gd name="T14" fmla="*/ 6 w 262"/>
                <a:gd name="T15" fmla="*/ 108 h 281"/>
                <a:gd name="T16" fmla="*/ 8 w 262"/>
                <a:gd name="T17" fmla="*/ 84 h 281"/>
                <a:gd name="T18" fmla="*/ 30 w 262"/>
                <a:gd name="T19" fmla="*/ 84 h 281"/>
                <a:gd name="T20" fmla="*/ 121 w 262"/>
                <a:gd name="T21" fmla="*/ 122 h 281"/>
                <a:gd name="T22" fmla="*/ 141 w 262"/>
                <a:gd name="T23" fmla="*/ 134 h 281"/>
                <a:gd name="T24" fmla="*/ 109 w 262"/>
                <a:gd name="T25" fmla="*/ 47 h 281"/>
                <a:gd name="T26" fmla="*/ 158 w 262"/>
                <a:gd name="T27" fmla="*/ 25 h 281"/>
                <a:gd name="T28" fmla="*/ 194 w 262"/>
                <a:gd name="T29" fmla="*/ 44 h 281"/>
                <a:gd name="T30" fmla="*/ 212 w 262"/>
                <a:gd name="T31" fmla="*/ 57 h 281"/>
                <a:gd name="T32" fmla="*/ 238 w 262"/>
                <a:gd name="T33" fmla="*/ 100 h 281"/>
                <a:gd name="T34" fmla="*/ 239 w 262"/>
                <a:gd name="T35" fmla="*/ 167 h 281"/>
                <a:gd name="T36" fmla="*/ 185 w 262"/>
                <a:gd name="T37" fmla="*/ 17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2" h="281">
                  <a:moveTo>
                    <a:pt x="185" y="177"/>
                  </a:moveTo>
                  <a:cubicBezTo>
                    <a:pt x="174" y="169"/>
                    <a:pt x="173" y="156"/>
                    <a:pt x="158" y="148"/>
                  </a:cubicBezTo>
                  <a:cubicBezTo>
                    <a:pt x="175" y="189"/>
                    <a:pt x="192" y="229"/>
                    <a:pt x="208" y="270"/>
                  </a:cubicBezTo>
                  <a:cubicBezTo>
                    <a:pt x="203" y="270"/>
                    <a:pt x="198" y="270"/>
                    <a:pt x="193" y="270"/>
                  </a:cubicBezTo>
                  <a:cubicBezTo>
                    <a:pt x="158" y="281"/>
                    <a:pt x="129" y="269"/>
                    <a:pt x="103" y="244"/>
                  </a:cubicBezTo>
                  <a:cubicBezTo>
                    <a:pt x="68" y="211"/>
                    <a:pt x="46" y="170"/>
                    <a:pt x="20" y="131"/>
                  </a:cubicBezTo>
                  <a:cubicBezTo>
                    <a:pt x="19" y="129"/>
                    <a:pt x="17" y="127"/>
                    <a:pt x="15" y="125"/>
                  </a:cubicBezTo>
                  <a:cubicBezTo>
                    <a:pt x="12" y="119"/>
                    <a:pt x="9" y="114"/>
                    <a:pt x="6" y="108"/>
                  </a:cubicBezTo>
                  <a:cubicBezTo>
                    <a:pt x="1" y="100"/>
                    <a:pt x="0" y="91"/>
                    <a:pt x="8" y="84"/>
                  </a:cubicBezTo>
                  <a:cubicBezTo>
                    <a:pt x="15" y="78"/>
                    <a:pt x="23" y="81"/>
                    <a:pt x="30" y="84"/>
                  </a:cubicBezTo>
                  <a:cubicBezTo>
                    <a:pt x="60" y="97"/>
                    <a:pt x="90" y="110"/>
                    <a:pt x="121" y="122"/>
                  </a:cubicBezTo>
                  <a:cubicBezTo>
                    <a:pt x="130" y="124"/>
                    <a:pt x="136" y="131"/>
                    <a:pt x="141" y="134"/>
                  </a:cubicBezTo>
                  <a:cubicBezTo>
                    <a:pt x="124" y="109"/>
                    <a:pt x="110" y="80"/>
                    <a:pt x="109" y="47"/>
                  </a:cubicBezTo>
                  <a:cubicBezTo>
                    <a:pt x="114" y="4"/>
                    <a:pt x="122" y="0"/>
                    <a:pt x="158" y="25"/>
                  </a:cubicBezTo>
                  <a:cubicBezTo>
                    <a:pt x="169" y="33"/>
                    <a:pt x="181" y="41"/>
                    <a:pt x="194" y="44"/>
                  </a:cubicBezTo>
                  <a:cubicBezTo>
                    <a:pt x="202" y="47"/>
                    <a:pt x="208" y="50"/>
                    <a:pt x="212" y="57"/>
                  </a:cubicBezTo>
                  <a:cubicBezTo>
                    <a:pt x="219" y="72"/>
                    <a:pt x="228" y="87"/>
                    <a:pt x="238" y="100"/>
                  </a:cubicBezTo>
                  <a:cubicBezTo>
                    <a:pt x="258" y="123"/>
                    <a:pt x="262" y="140"/>
                    <a:pt x="239" y="167"/>
                  </a:cubicBezTo>
                  <a:cubicBezTo>
                    <a:pt x="219" y="191"/>
                    <a:pt x="206" y="189"/>
                    <a:pt x="185" y="177"/>
                  </a:cubicBezTo>
                  <a:close/>
                </a:path>
              </a:pathLst>
            </a:custGeom>
            <a:solidFill>
              <a:srgbClr val="ECB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520"/>
            <p:cNvSpPr/>
            <p:nvPr/>
          </p:nvSpPr>
          <p:spPr bwMode="auto">
            <a:xfrm>
              <a:off x="10366375" y="5051425"/>
              <a:ext cx="220663" cy="309563"/>
            </a:xfrm>
            <a:custGeom>
              <a:avLst/>
              <a:gdLst>
                <a:gd name="T0" fmla="*/ 10 w 183"/>
                <a:gd name="T1" fmla="*/ 0 h 257"/>
                <a:gd name="T2" fmla="*/ 67 w 183"/>
                <a:gd name="T3" fmla="*/ 70 h 257"/>
                <a:gd name="T4" fmla="*/ 183 w 183"/>
                <a:gd name="T5" fmla="*/ 139 h 257"/>
                <a:gd name="T6" fmla="*/ 155 w 183"/>
                <a:gd name="T7" fmla="*/ 147 h 257"/>
                <a:gd name="T8" fmla="*/ 148 w 183"/>
                <a:gd name="T9" fmla="*/ 168 h 257"/>
                <a:gd name="T10" fmla="*/ 166 w 183"/>
                <a:gd name="T11" fmla="*/ 230 h 257"/>
                <a:gd name="T12" fmla="*/ 114 w 183"/>
                <a:gd name="T13" fmla="*/ 248 h 257"/>
                <a:gd name="T14" fmla="*/ 113 w 183"/>
                <a:gd name="T15" fmla="*/ 247 h 257"/>
                <a:gd name="T16" fmla="*/ 105 w 183"/>
                <a:gd name="T17" fmla="*/ 230 h 257"/>
                <a:gd name="T18" fmla="*/ 74 w 183"/>
                <a:gd name="T19" fmla="*/ 200 h 257"/>
                <a:gd name="T20" fmla="*/ 37 w 183"/>
                <a:gd name="T21" fmla="*/ 208 h 257"/>
                <a:gd name="T22" fmla="*/ 4 w 183"/>
                <a:gd name="T23" fmla="*/ 177 h 257"/>
                <a:gd name="T24" fmla="*/ 47 w 183"/>
                <a:gd name="T25" fmla="*/ 154 h 257"/>
                <a:gd name="T26" fmla="*/ 91 w 183"/>
                <a:gd name="T27" fmla="*/ 134 h 257"/>
                <a:gd name="T28" fmla="*/ 50 w 183"/>
                <a:gd name="T29" fmla="*/ 92 h 257"/>
                <a:gd name="T30" fmla="*/ 22 w 183"/>
                <a:gd name="T31" fmla="*/ 45 h 257"/>
                <a:gd name="T32" fmla="*/ 10 w 183"/>
                <a:gd name="T3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3" h="257">
                  <a:moveTo>
                    <a:pt x="10" y="0"/>
                  </a:moveTo>
                  <a:cubicBezTo>
                    <a:pt x="38" y="17"/>
                    <a:pt x="47" y="48"/>
                    <a:pt x="67" y="70"/>
                  </a:cubicBezTo>
                  <a:cubicBezTo>
                    <a:pt x="99" y="106"/>
                    <a:pt x="128" y="145"/>
                    <a:pt x="183" y="139"/>
                  </a:cubicBezTo>
                  <a:cubicBezTo>
                    <a:pt x="176" y="149"/>
                    <a:pt x="165" y="146"/>
                    <a:pt x="155" y="147"/>
                  </a:cubicBezTo>
                  <a:cubicBezTo>
                    <a:pt x="135" y="148"/>
                    <a:pt x="136" y="159"/>
                    <a:pt x="148" y="168"/>
                  </a:cubicBezTo>
                  <a:cubicBezTo>
                    <a:pt x="170" y="184"/>
                    <a:pt x="170" y="210"/>
                    <a:pt x="166" y="230"/>
                  </a:cubicBezTo>
                  <a:cubicBezTo>
                    <a:pt x="161" y="257"/>
                    <a:pt x="132" y="243"/>
                    <a:pt x="114" y="248"/>
                  </a:cubicBezTo>
                  <a:cubicBezTo>
                    <a:pt x="113" y="247"/>
                    <a:pt x="113" y="247"/>
                    <a:pt x="113" y="247"/>
                  </a:cubicBezTo>
                  <a:cubicBezTo>
                    <a:pt x="108" y="242"/>
                    <a:pt x="103" y="237"/>
                    <a:pt x="105" y="230"/>
                  </a:cubicBezTo>
                  <a:cubicBezTo>
                    <a:pt x="110" y="202"/>
                    <a:pt x="103" y="194"/>
                    <a:pt x="74" y="200"/>
                  </a:cubicBezTo>
                  <a:cubicBezTo>
                    <a:pt x="62" y="202"/>
                    <a:pt x="50" y="207"/>
                    <a:pt x="37" y="208"/>
                  </a:cubicBezTo>
                  <a:cubicBezTo>
                    <a:pt x="14" y="211"/>
                    <a:pt x="0" y="203"/>
                    <a:pt x="4" y="177"/>
                  </a:cubicBezTo>
                  <a:cubicBezTo>
                    <a:pt x="15" y="164"/>
                    <a:pt x="32" y="161"/>
                    <a:pt x="47" y="154"/>
                  </a:cubicBezTo>
                  <a:cubicBezTo>
                    <a:pt x="60" y="148"/>
                    <a:pt x="74" y="142"/>
                    <a:pt x="91" y="134"/>
                  </a:cubicBezTo>
                  <a:cubicBezTo>
                    <a:pt x="72" y="122"/>
                    <a:pt x="68" y="101"/>
                    <a:pt x="50" y="92"/>
                  </a:cubicBezTo>
                  <a:cubicBezTo>
                    <a:pt x="47" y="72"/>
                    <a:pt x="36" y="57"/>
                    <a:pt x="22" y="45"/>
                  </a:cubicBezTo>
                  <a:cubicBezTo>
                    <a:pt x="18" y="30"/>
                    <a:pt x="14" y="15"/>
                    <a:pt x="10" y="0"/>
                  </a:cubicBezTo>
                  <a:close/>
                </a:path>
              </a:pathLst>
            </a:custGeom>
            <a:solidFill>
              <a:srgbClr val="E59A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521"/>
            <p:cNvSpPr/>
            <p:nvPr/>
          </p:nvSpPr>
          <p:spPr bwMode="auto">
            <a:xfrm>
              <a:off x="10625138" y="2035175"/>
              <a:ext cx="44450" cy="42863"/>
            </a:xfrm>
            <a:custGeom>
              <a:avLst/>
              <a:gdLst>
                <a:gd name="T0" fmla="*/ 36 w 36"/>
                <a:gd name="T1" fmla="*/ 7 h 36"/>
                <a:gd name="T2" fmla="*/ 0 w 36"/>
                <a:gd name="T3" fmla="*/ 36 h 36"/>
                <a:gd name="T4" fmla="*/ 36 w 36"/>
                <a:gd name="T5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36">
                  <a:moveTo>
                    <a:pt x="36" y="7"/>
                  </a:moveTo>
                  <a:cubicBezTo>
                    <a:pt x="33" y="28"/>
                    <a:pt x="12" y="26"/>
                    <a:pt x="0" y="36"/>
                  </a:cubicBezTo>
                  <a:cubicBezTo>
                    <a:pt x="2" y="14"/>
                    <a:pt x="11" y="0"/>
                    <a:pt x="36" y="7"/>
                  </a:cubicBezTo>
                  <a:close/>
                </a:path>
              </a:pathLst>
            </a:custGeom>
            <a:solidFill>
              <a:srgbClr val="E9D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522"/>
            <p:cNvSpPr/>
            <p:nvPr/>
          </p:nvSpPr>
          <p:spPr bwMode="auto">
            <a:xfrm>
              <a:off x="9496425" y="2940050"/>
              <a:ext cx="282575" cy="341313"/>
            </a:xfrm>
            <a:custGeom>
              <a:avLst/>
              <a:gdLst>
                <a:gd name="T0" fmla="*/ 99 w 234"/>
                <a:gd name="T1" fmla="*/ 283 h 283"/>
                <a:gd name="T2" fmla="*/ 78 w 234"/>
                <a:gd name="T3" fmla="*/ 213 h 283"/>
                <a:gd name="T4" fmla="*/ 65 w 234"/>
                <a:gd name="T5" fmla="*/ 192 h 283"/>
                <a:gd name="T6" fmla="*/ 86 w 234"/>
                <a:gd name="T7" fmla="*/ 148 h 283"/>
                <a:gd name="T8" fmla="*/ 77 w 234"/>
                <a:gd name="T9" fmla="*/ 130 h 283"/>
                <a:gd name="T10" fmla="*/ 57 w 234"/>
                <a:gd name="T11" fmla="*/ 143 h 283"/>
                <a:gd name="T12" fmla="*/ 55 w 234"/>
                <a:gd name="T13" fmla="*/ 212 h 283"/>
                <a:gd name="T14" fmla="*/ 27 w 234"/>
                <a:gd name="T15" fmla="*/ 253 h 283"/>
                <a:gd name="T16" fmla="*/ 7 w 234"/>
                <a:gd name="T17" fmla="*/ 235 h 283"/>
                <a:gd name="T18" fmla="*/ 8 w 234"/>
                <a:gd name="T19" fmla="*/ 182 h 283"/>
                <a:gd name="T20" fmla="*/ 30 w 234"/>
                <a:gd name="T21" fmla="*/ 122 h 283"/>
                <a:gd name="T22" fmla="*/ 86 w 234"/>
                <a:gd name="T23" fmla="*/ 12 h 283"/>
                <a:gd name="T24" fmla="*/ 114 w 234"/>
                <a:gd name="T25" fmla="*/ 35 h 283"/>
                <a:gd name="T26" fmla="*/ 146 w 234"/>
                <a:gd name="T27" fmla="*/ 27 h 283"/>
                <a:gd name="T28" fmla="*/ 136 w 234"/>
                <a:gd name="T29" fmla="*/ 48 h 283"/>
                <a:gd name="T30" fmla="*/ 202 w 234"/>
                <a:gd name="T31" fmla="*/ 15 h 283"/>
                <a:gd name="T32" fmla="*/ 224 w 234"/>
                <a:gd name="T33" fmla="*/ 26 h 283"/>
                <a:gd name="T34" fmla="*/ 193 w 234"/>
                <a:gd name="T35" fmla="*/ 112 h 283"/>
                <a:gd name="T36" fmla="*/ 162 w 234"/>
                <a:gd name="T37" fmla="*/ 100 h 283"/>
                <a:gd name="T38" fmla="*/ 165 w 234"/>
                <a:gd name="T39" fmla="*/ 126 h 283"/>
                <a:gd name="T40" fmla="*/ 154 w 234"/>
                <a:gd name="T41" fmla="*/ 185 h 283"/>
                <a:gd name="T42" fmla="*/ 155 w 234"/>
                <a:gd name="T43" fmla="*/ 190 h 283"/>
                <a:gd name="T44" fmla="*/ 143 w 234"/>
                <a:gd name="T45" fmla="*/ 239 h 283"/>
                <a:gd name="T46" fmla="*/ 131 w 234"/>
                <a:gd name="T47" fmla="*/ 199 h 283"/>
                <a:gd name="T48" fmla="*/ 115 w 234"/>
                <a:gd name="T49" fmla="*/ 282 h 283"/>
                <a:gd name="T50" fmla="*/ 105 w 234"/>
                <a:gd name="T51" fmla="*/ 259 h 283"/>
                <a:gd name="T52" fmla="*/ 103 w 234"/>
                <a:gd name="T53" fmla="*/ 173 h 283"/>
                <a:gd name="T54" fmla="*/ 99 w 234"/>
                <a:gd name="T55" fmla="*/ 172 h 283"/>
                <a:gd name="T56" fmla="*/ 102 w 234"/>
                <a:gd name="T57" fmla="*/ 174 h 283"/>
                <a:gd name="T58" fmla="*/ 99 w 234"/>
                <a:gd name="T5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4" h="283">
                  <a:moveTo>
                    <a:pt x="99" y="283"/>
                  </a:moveTo>
                  <a:cubicBezTo>
                    <a:pt x="82" y="263"/>
                    <a:pt x="106" y="230"/>
                    <a:pt x="78" y="213"/>
                  </a:cubicBezTo>
                  <a:cubicBezTo>
                    <a:pt x="55" y="208"/>
                    <a:pt x="52" y="205"/>
                    <a:pt x="65" y="192"/>
                  </a:cubicBezTo>
                  <a:cubicBezTo>
                    <a:pt x="77" y="179"/>
                    <a:pt x="85" y="165"/>
                    <a:pt x="86" y="148"/>
                  </a:cubicBezTo>
                  <a:cubicBezTo>
                    <a:pt x="87" y="140"/>
                    <a:pt x="86" y="132"/>
                    <a:pt x="77" y="130"/>
                  </a:cubicBezTo>
                  <a:cubicBezTo>
                    <a:pt x="66" y="127"/>
                    <a:pt x="60" y="134"/>
                    <a:pt x="57" y="143"/>
                  </a:cubicBezTo>
                  <a:cubicBezTo>
                    <a:pt x="51" y="166"/>
                    <a:pt x="55" y="189"/>
                    <a:pt x="55" y="212"/>
                  </a:cubicBezTo>
                  <a:cubicBezTo>
                    <a:pt x="54" y="232"/>
                    <a:pt x="47" y="247"/>
                    <a:pt x="27" y="253"/>
                  </a:cubicBezTo>
                  <a:cubicBezTo>
                    <a:pt x="13" y="258"/>
                    <a:pt x="0" y="257"/>
                    <a:pt x="7" y="235"/>
                  </a:cubicBezTo>
                  <a:cubicBezTo>
                    <a:pt x="7" y="218"/>
                    <a:pt x="8" y="200"/>
                    <a:pt x="8" y="182"/>
                  </a:cubicBezTo>
                  <a:cubicBezTo>
                    <a:pt x="16" y="162"/>
                    <a:pt x="27" y="143"/>
                    <a:pt x="30" y="122"/>
                  </a:cubicBezTo>
                  <a:cubicBezTo>
                    <a:pt x="36" y="79"/>
                    <a:pt x="60" y="45"/>
                    <a:pt x="86" y="12"/>
                  </a:cubicBezTo>
                  <a:cubicBezTo>
                    <a:pt x="83" y="35"/>
                    <a:pt x="92" y="42"/>
                    <a:pt x="114" y="35"/>
                  </a:cubicBezTo>
                  <a:cubicBezTo>
                    <a:pt x="124" y="31"/>
                    <a:pt x="135" y="29"/>
                    <a:pt x="146" y="27"/>
                  </a:cubicBezTo>
                  <a:cubicBezTo>
                    <a:pt x="145" y="34"/>
                    <a:pt x="133" y="35"/>
                    <a:pt x="136" y="48"/>
                  </a:cubicBezTo>
                  <a:cubicBezTo>
                    <a:pt x="158" y="37"/>
                    <a:pt x="183" y="33"/>
                    <a:pt x="202" y="15"/>
                  </a:cubicBezTo>
                  <a:cubicBezTo>
                    <a:pt x="218" y="0"/>
                    <a:pt x="220" y="9"/>
                    <a:pt x="224" y="26"/>
                  </a:cubicBezTo>
                  <a:cubicBezTo>
                    <a:pt x="234" y="63"/>
                    <a:pt x="203" y="84"/>
                    <a:pt x="193" y="112"/>
                  </a:cubicBezTo>
                  <a:cubicBezTo>
                    <a:pt x="172" y="126"/>
                    <a:pt x="172" y="126"/>
                    <a:pt x="162" y="100"/>
                  </a:cubicBezTo>
                  <a:cubicBezTo>
                    <a:pt x="161" y="109"/>
                    <a:pt x="164" y="117"/>
                    <a:pt x="165" y="126"/>
                  </a:cubicBezTo>
                  <a:cubicBezTo>
                    <a:pt x="146" y="143"/>
                    <a:pt x="145" y="163"/>
                    <a:pt x="154" y="185"/>
                  </a:cubicBezTo>
                  <a:cubicBezTo>
                    <a:pt x="155" y="186"/>
                    <a:pt x="155" y="188"/>
                    <a:pt x="155" y="190"/>
                  </a:cubicBezTo>
                  <a:cubicBezTo>
                    <a:pt x="151" y="205"/>
                    <a:pt x="148" y="221"/>
                    <a:pt x="143" y="239"/>
                  </a:cubicBezTo>
                  <a:cubicBezTo>
                    <a:pt x="135" y="226"/>
                    <a:pt x="144" y="211"/>
                    <a:pt x="131" y="199"/>
                  </a:cubicBezTo>
                  <a:cubicBezTo>
                    <a:pt x="109" y="225"/>
                    <a:pt x="119" y="255"/>
                    <a:pt x="115" y="282"/>
                  </a:cubicBezTo>
                  <a:cubicBezTo>
                    <a:pt x="98" y="281"/>
                    <a:pt x="105" y="267"/>
                    <a:pt x="105" y="259"/>
                  </a:cubicBezTo>
                  <a:cubicBezTo>
                    <a:pt x="104" y="230"/>
                    <a:pt x="104" y="201"/>
                    <a:pt x="103" y="173"/>
                  </a:cubicBezTo>
                  <a:cubicBezTo>
                    <a:pt x="100" y="168"/>
                    <a:pt x="94" y="175"/>
                    <a:pt x="99" y="172"/>
                  </a:cubicBezTo>
                  <a:cubicBezTo>
                    <a:pt x="101" y="171"/>
                    <a:pt x="102" y="172"/>
                    <a:pt x="102" y="174"/>
                  </a:cubicBezTo>
                  <a:cubicBezTo>
                    <a:pt x="103" y="211"/>
                    <a:pt x="109" y="247"/>
                    <a:pt x="99" y="283"/>
                  </a:cubicBezTo>
                  <a:close/>
                </a:path>
              </a:pathLst>
            </a:custGeom>
            <a:solidFill>
              <a:srgbClr val="8353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523"/>
            <p:cNvSpPr/>
            <p:nvPr/>
          </p:nvSpPr>
          <p:spPr bwMode="auto">
            <a:xfrm>
              <a:off x="10885488" y="4125913"/>
              <a:ext cx="139700" cy="238125"/>
            </a:xfrm>
            <a:custGeom>
              <a:avLst/>
              <a:gdLst>
                <a:gd name="T0" fmla="*/ 116 w 116"/>
                <a:gd name="T1" fmla="*/ 110 h 198"/>
                <a:gd name="T2" fmla="*/ 21 w 116"/>
                <a:gd name="T3" fmla="*/ 143 h 198"/>
                <a:gd name="T4" fmla="*/ 0 w 116"/>
                <a:gd name="T5" fmla="*/ 195 h 198"/>
                <a:gd name="T6" fmla="*/ 1 w 116"/>
                <a:gd name="T7" fmla="*/ 45 h 198"/>
                <a:gd name="T8" fmla="*/ 17 w 116"/>
                <a:gd name="T9" fmla="*/ 5 h 198"/>
                <a:gd name="T10" fmla="*/ 56 w 116"/>
                <a:gd name="T11" fmla="*/ 24 h 198"/>
                <a:gd name="T12" fmla="*/ 116 w 116"/>
                <a:gd name="T13" fmla="*/ 11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198">
                  <a:moveTo>
                    <a:pt x="116" y="110"/>
                  </a:moveTo>
                  <a:cubicBezTo>
                    <a:pt x="91" y="166"/>
                    <a:pt x="70" y="174"/>
                    <a:pt x="21" y="143"/>
                  </a:cubicBezTo>
                  <a:cubicBezTo>
                    <a:pt x="12" y="160"/>
                    <a:pt x="52" y="198"/>
                    <a:pt x="0" y="195"/>
                  </a:cubicBezTo>
                  <a:cubicBezTo>
                    <a:pt x="0" y="145"/>
                    <a:pt x="0" y="95"/>
                    <a:pt x="1" y="45"/>
                  </a:cubicBezTo>
                  <a:cubicBezTo>
                    <a:pt x="1" y="30"/>
                    <a:pt x="2" y="11"/>
                    <a:pt x="17" y="5"/>
                  </a:cubicBezTo>
                  <a:cubicBezTo>
                    <a:pt x="32" y="0"/>
                    <a:pt x="46" y="13"/>
                    <a:pt x="56" y="24"/>
                  </a:cubicBezTo>
                  <a:cubicBezTo>
                    <a:pt x="81" y="50"/>
                    <a:pt x="112" y="70"/>
                    <a:pt x="116" y="110"/>
                  </a:cubicBezTo>
                  <a:close/>
                </a:path>
              </a:pathLst>
            </a:custGeom>
            <a:solidFill>
              <a:srgbClr val="7CB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524"/>
            <p:cNvSpPr/>
            <p:nvPr/>
          </p:nvSpPr>
          <p:spPr bwMode="auto">
            <a:xfrm>
              <a:off x="9871075" y="2763838"/>
              <a:ext cx="133350" cy="88900"/>
            </a:xfrm>
            <a:custGeom>
              <a:avLst/>
              <a:gdLst>
                <a:gd name="T0" fmla="*/ 102 w 110"/>
                <a:gd name="T1" fmla="*/ 27 h 74"/>
                <a:gd name="T2" fmla="*/ 106 w 110"/>
                <a:gd name="T3" fmla="*/ 63 h 74"/>
                <a:gd name="T4" fmla="*/ 15 w 110"/>
                <a:gd name="T5" fmla="*/ 72 h 74"/>
                <a:gd name="T6" fmla="*/ 0 w 110"/>
                <a:gd name="T7" fmla="*/ 58 h 74"/>
                <a:gd name="T8" fmla="*/ 14 w 110"/>
                <a:gd name="T9" fmla="*/ 13 h 74"/>
                <a:gd name="T10" fmla="*/ 21 w 110"/>
                <a:gd name="T11" fmla="*/ 10 h 74"/>
                <a:gd name="T12" fmla="*/ 102 w 110"/>
                <a:gd name="T13" fmla="*/ 2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74">
                  <a:moveTo>
                    <a:pt x="102" y="27"/>
                  </a:moveTo>
                  <a:cubicBezTo>
                    <a:pt x="104" y="39"/>
                    <a:pt x="110" y="51"/>
                    <a:pt x="106" y="63"/>
                  </a:cubicBezTo>
                  <a:cubicBezTo>
                    <a:pt x="76" y="70"/>
                    <a:pt x="46" y="74"/>
                    <a:pt x="15" y="72"/>
                  </a:cubicBezTo>
                  <a:cubicBezTo>
                    <a:pt x="10" y="67"/>
                    <a:pt x="5" y="63"/>
                    <a:pt x="0" y="58"/>
                  </a:cubicBezTo>
                  <a:cubicBezTo>
                    <a:pt x="5" y="43"/>
                    <a:pt x="9" y="28"/>
                    <a:pt x="14" y="13"/>
                  </a:cubicBezTo>
                  <a:cubicBezTo>
                    <a:pt x="16" y="12"/>
                    <a:pt x="19" y="11"/>
                    <a:pt x="21" y="10"/>
                  </a:cubicBezTo>
                  <a:cubicBezTo>
                    <a:pt x="51" y="0"/>
                    <a:pt x="78" y="7"/>
                    <a:pt x="102" y="27"/>
                  </a:cubicBezTo>
                  <a:close/>
                </a:path>
              </a:pathLst>
            </a:custGeom>
            <a:solidFill>
              <a:srgbClr val="D03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525"/>
            <p:cNvSpPr/>
            <p:nvPr/>
          </p:nvSpPr>
          <p:spPr bwMode="auto">
            <a:xfrm>
              <a:off x="10236200" y="4578350"/>
              <a:ext cx="481013" cy="304800"/>
            </a:xfrm>
            <a:custGeom>
              <a:avLst/>
              <a:gdLst>
                <a:gd name="T0" fmla="*/ 384 w 399"/>
                <a:gd name="T1" fmla="*/ 167 h 253"/>
                <a:gd name="T2" fmla="*/ 397 w 399"/>
                <a:gd name="T3" fmla="*/ 237 h 253"/>
                <a:gd name="T4" fmla="*/ 346 w 399"/>
                <a:gd name="T5" fmla="*/ 221 h 253"/>
                <a:gd name="T6" fmla="*/ 310 w 399"/>
                <a:gd name="T7" fmla="*/ 198 h 253"/>
                <a:gd name="T8" fmla="*/ 306 w 399"/>
                <a:gd name="T9" fmla="*/ 247 h 253"/>
                <a:gd name="T10" fmla="*/ 274 w 399"/>
                <a:gd name="T11" fmla="*/ 231 h 253"/>
                <a:gd name="T12" fmla="*/ 223 w 399"/>
                <a:gd name="T13" fmla="*/ 214 h 253"/>
                <a:gd name="T14" fmla="*/ 197 w 399"/>
                <a:gd name="T15" fmla="*/ 210 h 253"/>
                <a:gd name="T16" fmla="*/ 220 w 399"/>
                <a:gd name="T17" fmla="*/ 189 h 253"/>
                <a:gd name="T18" fmla="*/ 160 w 399"/>
                <a:gd name="T19" fmla="*/ 202 h 253"/>
                <a:gd name="T20" fmla="*/ 149 w 399"/>
                <a:gd name="T21" fmla="*/ 175 h 253"/>
                <a:gd name="T22" fmla="*/ 83 w 399"/>
                <a:gd name="T23" fmla="*/ 217 h 253"/>
                <a:gd name="T24" fmla="*/ 19 w 399"/>
                <a:gd name="T25" fmla="*/ 221 h 253"/>
                <a:gd name="T26" fmla="*/ 34 w 399"/>
                <a:gd name="T27" fmla="*/ 173 h 253"/>
                <a:gd name="T28" fmla="*/ 65 w 399"/>
                <a:gd name="T29" fmla="*/ 155 h 253"/>
                <a:gd name="T30" fmla="*/ 103 w 399"/>
                <a:gd name="T31" fmla="*/ 114 h 253"/>
                <a:gd name="T32" fmla="*/ 111 w 399"/>
                <a:gd name="T33" fmla="*/ 88 h 253"/>
                <a:gd name="T34" fmla="*/ 94 w 399"/>
                <a:gd name="T35" fmla="*/ 84 h 253"/>
                <a:gd name="T36" fmla="*/ 62 w 399"/>
                <a:gd name="T37" fmla="*/ 67 h 253"/>
                <a:gd name="T38" fmla="*/ 45 w 399"/>
                <a:gd name="T39" fmla="*/ 42 h 253"/>
                <a:gd name="T40" fmla="*/ 29 w 399"/>
                <a:gd name="T41" fmla="*/ 21 h 253"/>
                <a:gd name="T42" fmla="*/ 168 w 399"/>
                <a:gd name="T43" fmla="*/ 7 h 253"/>
                <a:gd name="T44" fmla="*/ 225 w 399"/>
                <a:gd name="T45" fmla="*/ 24 h 253"/>
                <a:gd name="T46" fmla="*/ 329 w 399"/>
                <a:gd name="T47" fmla="*/ 18 h 253"/>
                <a:gd name="T48" fmla="*/ 346 w 399"/>
                <a:gd name="T49" fmla="*/ 44 h 253"/>
                <a:gd name="T50" fmla="*/ 364 w 399"/>
                <a:gd name="T51" fmla="*/ 153 h 253"/>
                <a:gd name="T52" fmla="*/ 384 w 399"/>
                <a:gd name="T53" fmla="*/ 167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9" h="253">
                  <a:moveTo>
                    <a:pt x="384" y="167"/>
                  </a:moveTo>
                  <a:cubicBezTo>
                    <a:pt x="399" y="189"/>
                    <a:pt x="385" y="216"/>
                    <a:pt x="397" y="237"/>
                  </a:cubicBezTo>
                  <a:cubicBezTo>
                    <a:pt x="375" y="248"/>
                    <a:pt x="362" y="229"/>
                    <a:pt x="346" y="221"/>
                  </a:cubicBezTo>
                  <a:cubicBezTo>
                    <a:pt x="334" y="215"/>
                    <a:pt x="324" y="205"/>
                    <a:pt x="310" y="198"/>
                  </a:cubicBezTo>
                  <a:cubicBezTo>
                    <a:pt x="302" y="214"/>
                    <a:pt x="320" y="232"/>
                    <a:pt x="306" y="247"/>
                  </a:cubicBezTo>
                  <a:cubicBezTo>
                    <a:pt x="290" y="253"/>
                    <a:pt x="282" y="242"/>
                    <a:pt x="274" y="231"/>
                  </a:cubicBezTo>
                  <a:cubicBezTo>
                    <a:pt x="269" y="190"/>
                    <a:pt x="243" y="210"/>
                    <a:pt x="223" y="214"/>
                  </a:cubicBezTo>
                  <a:cubicBezTo>
                    <a:pt x="214" y="217"/>
                    <a:pt x="201" y="223"/>
                    <a:pt x="197" y="210"/>
                  </a:cubicBezTo>
                  <a:cubicBezTo>
                    <a:pt x="192" y="196"/>
                    <a:pt x="204" y="192"/>
                    <a:pt x="220" y="189"/>
                  </a:cubicBezTo>
                  <a:cubicBezTo>
                    <a:pt x="197" y="189"/>
                    <a:pt x="182" y="214"/>
                    <a:pt x="160" y="202"/>
                  </a:cubicBezTo>
                  <a:cubicBezTo>
                    <a:pt x="153" y="196"/>
                    <a:pt x="155" y="185"/>
                    <a:pt x="149" y="175"/>
                  </a:cubicBezTo>
                  <a:cubicBezTo>
                    <a:pt x="133" y="200"/>
                    <a:pt x="100" y="195"/>
                    <a:pt x="83" y="217"/>
                  </a:cubicBezTo>
                  <a:cubicBezTo>
                    <a:pt x="62" y="227"/>
                    <a:pt x="41" y="227"/>
                    <a:pt x="19" y="221"/>
                  </a:cubicBezTo>
                  <a:cubicBezTo>
                    <a:pt x="0" y="193"/>
                    <a:pt x="4" y="180"/>
                    <a:pt x="34" y="173"/>
                  </a:cubicBezTo>
                  <a:cubicBezTo>
                    <a:pt x="46" y="170"/>
                    <a:pt x="62" y="170"/>
                    <a:pt x="65" y="155"/>
                  </a:cubicBezTo>
                  <a:cubicBezTo>
                    <a:pt x="69" y="133"/>
                    <a:pt x="74" y="115"/>
                    <a:pt x="103" y="114"/>
                  </a:cubicBezTo>
                  <a:cubicBezTo>
                    <a:pt x="114" y="114"/>
                    <a:pt x="114" y="99"/>
                    <a:pt x="111" y="88"/>
                  </a:cubicBezTo>
                  <a:cubicBezTo>
                    <a:pt x="109" y="77"/>
                    <a:pt x="102" y="80"/>
                    <a:pt x="94" y="84"/>
                  </a:cubicBezTo>
                  <a:cubicBezTo>
                    <a:pt x="76" y="92"/>
                    <a:pt x="68" y="80"/>
                    <a:pt x="62" y="67"/>
                  </a:cubicBezTo>
                  <a:cubicBezTo>
                    <a:pt x="58" y="58"/>
                    <a:pt x="55" y="48"/>
                    <a:pt x="45" y="42"/>
                  </a:cubicBezTo>
                  <a:cubicBezTo>
                    <a:pt x="39" y="36"/>
                    <a:pt x="25" y="36"/>
                    <a:pt x="29" y="21"/>
                  </a:cubicBezTo>
                  <a:cubicBezTo>
                    <a:pt x="74" y="9"/>
                    <a:pt x="121" y="10"/>
                    <a:pt x="168" y="7"/>
                  </a:cubicBezTo>
                  <a:cubicBezTo>
                    <a:pt x="173" y="23"/>
                    <a:pt x="207" y="36"/>
                    <a:pt x="225" y="24"/>
                  </a:cubicBezTo>
                  <a:cubicBezTo>
                    <a:pt x="259" y="0"/>
                    <a:pt x="294" y="25"/>
                    <a:pt x="329" y="18"/>
                  </a:cubicBezTo>
                  <a:cubicBezTo>
                    <a:pt x="342" y="15"/>
                    <a:pt x="346" y="32"/>
                    <a:pt x="346" y="44"/>
                  </a:cubicBezTo>
                  <a:cubicBezTo>
                    <a:pt x="345" y="81"/>
                    <a:pt x="365" y="115"/>
                    <a:pt x="364" y="153"/>
                  </a:cubicBezTo>
                  <a:cubicBezTo>
                    <a:pt x="364" y="163"/>
                    <a:pt x="365" y="179"/>
                    <a:pt x="384" y="167"/>
                  </a:cubicBezTo>
                  <a:close/>
                </a:path>
              </a:pathLst>
            </a:custGeom>
            <a:solidFill>
              <a:srgbClr val="C0C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526"/>
            <p:cNvSpPr/>
            <p:nvPr/>
          </p:nvSpPr>
          <p:spPr bwMode="auto">
            <a:xfrm>
              <a:off x="10417175" y="4538663"/>
              <a:ext cx="282575" cy="277813"/>
            </a:xfrm>
            <a:custGeom>
              <a:avLst/>
              <a:gdLst>
                <a:gd name="T0" fmla="*/ 233 w 233"/>
                <a:gd name="T1" fmla="*/ 200 h 230"/>
                <a:gd name="T2" fmla="*/ 230 w 233"/>
                <a:gd name="T3" fmla="*/ 230 h 230"/>
                <a:gd name="T4" fmla="*/ 203 w 233"/>
                <a:gd name="T5" fmla="*/ 198 h 230"/>
                <a:gd name="T6" fmla="*/ 186 w 233"/>
                <a:gd name="T7" fmla="*/ 81 h 230"/>
                <a:gd name="T8" fmla="*/ 159 w 233"/>
                <a:gd name="T9" fmla="*/ 61 h 230"/>
                <a:gd name="T10" fmla="*/ 115 w 233"/>
                <a:gd name="T11" fmla="*/ 56 h 230"/>
                <a:gd name="T12" fmla="*/ 94 w 233"/>
                <a:gd name="T13" fmla="*/ 55 h 230"/>
                <a:gd name="T14" fmla="*/ 0 w 233"/>
                <a:gd name="T15" fmla="*/ 69 h 230"/>
                <a:gd name="T16" fmla="*/ 24 w 233"/>
                <a:gd name="T17" fmla="*/ 46 h 230"/>
                <a:gd name="T18" fmla="*/ 171 w 233"/>
                <a:gd name="T19" fmla="*/ 8 h 230"/>
                <a:gd name="T20" fmla="*/ 193 w 233"/>
                <a:gd name="T21" fmla="*/ 0 h 230"/>
                <a:gd name="T22" fmla="*/ 233 w 233"/>
                <a:gd name="T23" fmla="*/ 20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3" h="230">
                  <a:moveTo>
                    <a:pt x="233" y="200"/>
                  </a:moveTo>
                  <a:cubicBezTo>
                    <a:pt x="232" y="209"/>
                    <a:pt x="231" y="218"/>
                    <a:pt x="230" y="230"/>
                  </a:cubicBezTo>
                  <a:cubicBezTo>
                    <a:pt x="213" y="223"/>
                    <a:pt x="202" y="210"/>
                    <a:pt x="203" y="198"/>
                  </a:cubicBezTo>
                  <a:cubicBezTo>
                    <a:pt x="208" y="157"/>
                    <a:pt x="182" y="122"/>
                    <a:pt x="186" y="81"/>
                  </a:cubicBezTo>
                  <a:cubicBezTo>
                    <a:pt x="188" y="60"/>
                    <a:pt x="181" y="55"/>
                    <a:pt x="159" y="61"/>
                  </a:cubicBezTo>
                  <a:cubicBezTo>
                    <a:pt x="145" y="64"/>
                    <a:pt x="129" y="66"/>
                    <a:pt x="115" y="56"/>
                  </a:cubicBezTo>
                  <a:cubicBezTo>
                    <a:pt x="108" y="50"/>
                    <a:pt x="98" y="49"/>
                    <a:pt x="94" y="55"/>
                  </a:cubicBezTo>
                  <a:cubicBezTo>
                    <a:pt x="66" y="100"/>
                    <a:pt x="30" y="46"/>
                    <a:pt x="0" y="69"/>
                  </a:cubicBezTo>
                  <a:cubicBezTo>
                    <a:pt x="2" y="49"/>
                    <a:pt x="21" y="58"/>
                    <a:pt x="24" y="46"/>
                  </a:cubicBezTo>
                  <a:cubicBezTo>
                    <a:pt x="71" y="27"/>
                    <a:pt x="119" y="11"/>
                    <a:pt x="171" y="8"/>
                  </a:cubicBezTo>
                  <a:cubicBezTo>
                    <a:pt x="178" y="6"/>
                    <a:pt x="186" y="3"/>
                    <a:pt x="193" y="0"/>
                  </a:cubicBezTo>
                  <a:cubicBezTo>
                    <a:pt x="219" y="65"/>
                    <a:pt x="228" y="132"/>
                    <a:pt x="233" y="200"/>
                  </a:cubicBezTo>
                  <a:close/>
                </a:path>
              </a:pathLst>
            </a:custGeom>
            <a:solidFill>
              <a:srgbClr val="91B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527"/>
            <p:cNvSpPr/>
            <p:nvPr/>
          </p:nvSpPr>
          <p:spPr bwMode="auto">
            <a:xfrm>
              <a:off x="10588625" y="4791075"/>
              <a:ext cx="184150" cy="157163"/>
            </a:xfrm>
            <a:custGeom>
              <a:avLst/>
              <a:gdLst>
                <a:gd name="T0" fmla="*/ 13 w 152"/>
                <a:gd name="T1" fmla="*/ 69 h 131"/>
                <a:gd name="T2" fmla="*/ 2 w 152"/>
                <a:gd name="T3" fmla="*/ 0 h 131"/>
                <a:gd name="T4" fmla="*/ 104 w 152"/>
                <a:gd name="T5" fmla="*/ 61 h 131"/>
                <a:gd name="T6" fmla="*/ 131 w 152"/>
                <a:gd name="T7" fmla="*/ 99 h 131"/>
                <a:gd name="T8" fmla="*/ 151 w 152"/>
                <a:gd name="T9" fmla="*/ 97 h 131"/>
                <a:gd name="T10" fmla="*/ 152 w 152"/>
                <a:gd name="T11" fmla="*/ 131 h 131"/>
                <a:gd name="T12" fmla="*/ 145 w 152"/>
                <a:gd name="T13" fmla="*/ 131 h 131"/>
                <a:gd name="T14" fmla="*/ 129 w 152"/>
                <a:gd name="T15" fmla="*/ 126 h 131"/>
                <a:gd name="T16" fmla="*/ 67 w 152"/>
                <a:gd name="T17" fmla="*/ 71 h 131"/>
                <a:gd name="T18" fmla="*/ 34 w 152"/>
                <a:gd name="T19" fmla="*/ 63 h 131"/>
                <a:gd name="T20" fmla="*/ 21 w 152"/>
                <a:gd name="T21" fmla="*/ 78 h 131"/>
                <a:gd name="T22" fmla="*/ 13 w 152"/>
                <a:gd name="T23" fmla="*/ 6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31">
                  <a:moveTo>
                    <a:pt x="13" y="69"/>
                  </a:moveTo>
                  <a:cubicBezTo>
                    <a:pt x="10" y="47"/>
                    <a:pt x="0" y="26"/>
                    <a:pt x="2" y="0"/>
                  </a:cubicBezTo>
                  <a:cubicBezTo>
                    <a:pt x="38" y="20"/>
                    <a:pt x="66" y="48"/>
                    <a:pt x="104" y="61"/>
                  </a:cubicBezTo>
                  <a:cubicBezTo>
                    <a:pt x="113" y="74"/>
                    <a:pt x="122" y="86"/>
                    <a:pt x="131" y="99"/>
                  </a:cubicBezTo>
                  <a:cubicBezTo>
                    <a:pt x="139" y="110"/>
                    <a:pt x="145" y="104"/>
                    <a:pt x="151" y="97"/>
                  </a:cubicBezTo>
                  <a:cubicBezTo>
                    <a:pt x="152" y="108"/>
                    <a:pt x="152" y="120"/>
                    <a:pt x="152" y="131"/>
                  </a:cubicBezTo>
                  <a:cubicBezTo>
                    <a:pt x="150" y="131"/>
                    <a:pt x="147" y="131"/>
                    <a:pt x="145" y="131"/>
                  </a:cubicBezTo>
                  <a:cubicBezTo>
                    <a:pt x="139" y="131"/>
                    <a:pt x="134" y="129"/>
                    <a:pt x="129" y="126"/>
                  </a:cubicBezTo>
                  <a:cubicBezTo>
                    <a:pt x="110" y="106"/>
                    <a:pt x="88" y="90"/>
                    <a:pt x="67" y="71"/>
                  </a:cubicBezTo>
                  <a:cubicBezTo>
                    <a:pt x="58" y="63"/>
                    <a:pt x="49" y="51"/>
                    <a:pt x="34" y="63"/>
                  </a:cubicBezTo>
                  <a:cubicBezTo>
                    <a:pt x="30" y="69"/>
                    <a:pt x="27" y="75"/>
                    <a:pt x="21" y="78"/>
                  </a:cubicBezTo>
                  <a:cubicBezTo>
                    <a:pt x="15" y="78"/>
                    <a:pt x="11" y="76"/>
                    <a:pt x="13" y="69"/>
                  </a:cubicBezTo>
                  <a:close/>
                </a:path>
              </a:pathLst>
            </a:custGeom>
            <a:solidFill>
              <a:srgbClr val="D29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528"/>
            <p:cNvSpPr/>
            <p:nvPr/>
          </p:nvSpPr>
          <p:spPr bwMode="auto">
            <a:xfrm>
              <a:off x="10931525" y="4357688"/>
              <a:ext cx="44450" cy="60325"/>
            </a:xfrm>
            <a:custGeom>
              <a:avLst/>
              <a:gdLst>
                <a:gd name="T0" fmla="*/ 24 w 38"/>
                <a:gd name="T1" fmla="*/ 50 h 50"/>
                <a:gd name="T2" fmla="*/ 12 w 38"/>
                <a:gd name="T3" fmla="*/ 0 h 50"/>
                <a:gd name="T4" fmla="*/ 38 w 38"/>
                <a:gd name="T5" fmla="*/ 50 h 50"/>
                <a:gd name="T6" fmla="*/ 24 w 38"/>
                <a:gd name="T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0">
                  <a:moveTo>
                    <a:pt x="24" y="50"/>
                  </a:moveTo>
                  <a:cubicBezTo>
                    <a:pt x="25" y="33"/>
                    <a:pt x="0" y="22"/>
                    <a:pt x="12" y="0"/>
                  </a:cubicBezTo>
                  <a:cubicBezTo>
                    <a:pt x="28" y="14"/>
                    <a:pt x="29" y="34"/>
                    <a:pt x="38" y="50"/>
                  </a:cubicBezTo>
                  <a:cubicBezTo>
                    <a:pt x="34" y="50"/>
                    <a:pt x="29" y="50"/>
                    <a:pt x="24" y="50"/>
                  </a:cubicBezTo>
                  <a:close/>
                </a:path>
              </a:pathLst>
            </a:custGeom>
            <a:solidFill>
              <a:srgbClr val="4C83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529"/>
            <p:cNvSpPr/>
            <p:nvPr/>
          </p:nvSpPr>
          <p:spPr bwMode="auto">
            <a:xfrm>
              <a:off x="9693275" y="4881563"/>
              <a:ext cx="727075" cy="255588"/>
            </a:xfrm>
            <a:custGeom>
              <a:avLst/>
              <a:gdLst>
                <a:gd name="T0" fmla="*/ 532 w 603"/>
                <a:gd name="T1" fmla="*/ 109 h 212"/>
                <a:gd name="T2" fmla="*/ 512 w 603"/>
                <a:gd name="T3" fmla="*/ 147 h 212"/>
                <a:gd name="T4" fmla="*/ 286 w 603"/>
                <a:gd name="T5" fmla="*/ 202 h 212"/>
                <a:gd name="T6" fmla="*/ 158 w 603"/>
                <a:gd name="T7" fmla="*/ 192 h 212"/>
                <a:gd name="T8" fmla="*/ 0 w 603"/>
                <a:gd name="T9" fmla="*/ 184 h 212"/>
                <a:gd name="T10" fmla="*/ 45 w 603"/>
                <a:gd name="T11" fmla="*/ 172 h 212"/>
                <a:gd name="T12" fmla="*/ 89 w 603"/>
                <a:gd name="T13" fmla="*/ 142 h 212"/>
                <a:gd name="T14" fmla="*/ 52 w 603"/>
                <a:gd name="T15" fmla="*/ 115 h 212"/>
                <a:gd name="T16" fmla="*/ 18 w 603"/>
                <a:gd name="T17" fmla="*/ 98 h 212"/>
                <a:gd name="T18" fmla="*/ 53 w 603"/>
                <a:gd name="T19" fmla="*/ 70 h 212"/>
                <a:gd name="T20" fmla="*/ 126 w 603"/>
                <a:gd name="T21" fmla="*/ 55 h 212"/>
                <a:gd name="T22" fmla="*/ 204 w 603"/>
                <a:gd name="T23" fmla="*/ 43 h 212"/>
                <a:gd name="T24" fmla="*/ 100 w 603"/>
                <a:gd name="T25" fmla="*/ 25 h 212"/>
                <a:gd name="T26" fmla="*/ 300 w 603"/>
                <a:gd name="T27" fmla="*/ 24 h 212"/>
                <a:gd name="T28" fmla="*/ 532 w 603"/>
                <a:gd name="T29" fmla="*/ 9 h 212"/>
                <a:gd name="T30" fmla="*/ 577 w 603"/>
                <a:gd name="T31" fmla="*/ 3 h 212"/>
                <a:gd name="T32" fmla="*/ 600 w 603"/>
                <a:gd name="T33" fmla="*/ 11 h 212"/>
                <a:gd name="T34" fmla="*/ 581 w 603"/>
                <a:gd name="T35" fmla="*/ 31 h 212"/>
                <a:gd name="T36" fmla="*/ 540 w 603"/>
                <a:gd name="T37" fmla="*/ 36 h 212"/>
                <a:gd name="T38" fmla="*/ 516 w 603"/>
                <a:gd name="T39" fmla="*/ 63 h 212"/>
                <a:gd name="T40" fmla="*/ 532 w 603"/>
                <a:gd name="T41" fmla="*/ 10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3" h="212">
                  <a:moveTo>
                    <a:pt x="532" y="109"/>
                  </a:moveTo>
                  <a:cubicBezTo>
                    <a:pt x="534" y="127"/>
                    <a:pt x="526" y="133"/>
                    <a:pt x="512" y="147"/>
                  </a:cubicBezTo>
                  <a:cubicBezTo>
                    <a:pt x="446" y="212"/>
                    <a:pt x="361" y="185"/>
                    <a:pt x="286" y="202"/>
                  </a:cubicBezTo>
                  <a:cubicBezTo>
                    <a:pt x="243" y="211"/>
                    <a:pt x="205" y="182"/>
                    <a:pt x="158" y="192"/>
                  </a:cubicBezTo>
                  <a:cubicBezTo>
                    <a:pt x="109" y="204"/>
                    <a:pt x="56" y="191"/>
                    <a:pt x="0" y="184"/>
                  </a:cubicBezTo>
                  <a:cubicBezTo>
                    <a:pt x="15" y="165"/>
                    <a:pt x="31" y="172"/>
                    <a:pt x="45" y="172"/>
                  </a:cubicBezTo>
                  <a:cubicBezTo>
                    <a:pt x="67" y="172"/>
                    <a:pt x="86" y="161"/>
                    <a:pt x="89" y="142"/>
                  </a:cubicBezTo>
                  <a:cubicBezTo>
                    <a:pt x="93" y="117"/>
                    <a:pt x="68" y="121"/>
                    <a:pt x="52" y="115"/>
                  </a:cubicBezTo>
                  <a:cubicBezTo>
                    <a:pt x="40" y="111"/>
                    <a:pt x="18" y="117"/>
                    <a:pt x="18" y="98"/>
                  </a:cubicBezTo>
                  <a:cubicBezTo>
                    <a:pt x="17" y="78"/>
                    <a:pt x="35" y="74"/>
                    <a:pt x="53" y="70"/>
                  </a:cubicBezTo>
                  <a:cubicBezTo>
                    <a:pt x="77" y="64"/>
                    <a:pt x="100" y="52"/>
                    <a:pt x="126" y="55"/>
                  </a:cubicBezTo>
                  <a:cubicBezTo>
                    <a:pt x="152" y="58"/>
                    <a:pt x="177" y="56"/>
                    <a:pt x="204" y="43"/>
                  </a:cubicBezTo>
                  <a:cubicBezTo>
                    <a:pt x="167" y="36"/>
                    <a:pt x="130" y="49"/>
                    <a:pt x="100" y="25"/>
                  </a:cubicBezTo>
                  <a:cubicBezTo>
                    <a:pt x="167" y="25"/>
                    <a:pt x="233" y="27"/>
                    <a:pt x="300" y="24"/>
                  </a:cubicBezTo>
                  <a:cubicBezTo>
                    <a:pt x="377" y="21"/>
                    <a:pt x="455" y="14"/>
                    <a:pt x="532" y="9"/>
                  </a:cubicBezTo>
                  <a:cubicBezTo>
                    <a:pt x="546" y="2"/>
                    <a:pt x="562" y="8"/>
                    <a:pt x="577" y="3"/>
                  </a:cubicBezTo>
                  <a:cubicBezTo>
                    <a:pt x="586" y="0"/>
                    <a:pt x="597" y="1"/>
                    <a:pt x="600" y="11"/>
                  </a:cubicBezTo>
                  <a:cubicBezTo>
                    <a:pt x="603" y="24"/>
                    <a:pt x="591" y="27"/>
                    <a:pt x="581" y="31"/>
                  </a:cubicBezTo>
                  <a:cubicBezTo>
                    <a:pt x="568" y="36"/>
                    <a:pt x="554" y="35"/>
                    <a:pt x="540" y="36"/>
                  </a:cubicBezTo>
                  <a:cubicBezTo>
                    <a:pt x="523" y="38"/>
                    <a:pt x="513" y="45"/>
                    <a:pt x="516" y="63"/>
                  </a:cubicBezTo>
                  <a:cubicBezTo>
                    <a:pt x="516" y="80"/>
                    <a:pt x="537" y="90"/>
                    <a:pt x="532" y="109"/>
                  </a:cubicBezTo>
                  <a:close/>
                </a:path>
              </a:pathLst>
            </a:custGeom>
            <a:solidFill>
              <a:srgbClr val="C4D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530"/>
            <p:cNvSpPr/>
            <p:nvPr/>
          </p:nvSpPr>
          <p:spPr bwMode="auto">
            <a:xfrm>
              <a:off x="9617075" y="4622800"/>
              <a:ext cx="781050" cy="247650"/>
            </a:xfrm>
            <a:custGeom>
              <a:avLst/>
              <a:gdLst>
                <a:gd name="T0" fmla="*/ 564 w 646"/>
                <a:gd name="T1" fmla="*/ 0 h 205"/>
                <a:gd name="T2" fmla="*/ 580 w 646"/>
                <a:gd name="T3" fmla="*/ 21 h 205"/>
                <a:gd name="T4" fmla="*/ 612 w 646"/>
                <a:gd name="T5" fmla="*/ 31 h 205"/>
                <a:gd name="T6" fmla="*/ 632 w 646"/>
                <a:gd name="T7" fmla="*/ 47 h 205"/>
                <a:gd name="T8" fmla="*/ 626 w 646"/>
                <a:gd name="T9" fmla="*/ 88 h 205"/>
                <a:gd name="T10" fmla="*/ 593 w 646"/>
                <a:gd name="T11" fmla="*/ 87 h 205"/>
                <a:gd name="T12" fmla="*/ 545 w 646"/>
                <a:gd name="T13" fmla="*/ 144 h 205"/>
                <a:gd name="T14" fmla="*/ 525 w 646"/>
                <a:gd name="T15" fmla="*/ 177 h 205"/>
                <a:gd name="T16" fmla="*/ 499 w 646"/>
                <a:gd name="T17" fmla="*/ 191 h 205"/>
                <a:gd name="T18" fmla="*/ 206 w 646"/>
                <a:gd name="T19" fmla="*/ 188 h 205"/>
                <a:gd name="T20" fmla="*/ 178 w 646"/>
                <a:gd name="T21" fmla="*/ 177 h 205"/>
                <a:gd name="T22" fmla="*/ 83 w 646"/>
                <a:gd name="T23" fmla="*/ 182 h 205"/>
                <a:gd name="T24" fmla="*/ 24 w 646"/>
                <a:gd name="T25" fmla="*/ 177 h 205"/>
                <a:gd name="T26" fmla="*/ 60 w 646"/>
                <a:gd name="T27" fmla="*/ 114 h 205"/>
                <a:gd name="T28" fmla="*/ 77 w 646"/>
                <a:gd name="T29" fmla="*/ 97 h 205"/>
                <a:gd name="T30" fmla="*/ 58 w 646"/>
                <a:gd name="T31" fmla="*/ 81 h 205"/>
                <a:gd name="T32" fmla="*/ 0 w 646"/>
                <a:gd name="T33" fmla="*/ 54 h 205"/>
                <a:gd name="T34" fmla="*/ 23 w 646"/>
                <a:gd name="T35" fmla="*/ 46 h 205"/>
                <a:gd name="T36" fmla="*/ 45 w 646"/>
                <a:gd name="T37" fmla="*/ 42 h 205"/>
                <a:gd name="T38" fmla="*/ 149 w 646"/>
                <a:gd name="T39" fmla="*/ 14 h 205"/>
                <a:gd name="T40" fmla="*/ 174 w 646"/>
                <a:gd name="T41" fmla="*/ 6 h 205"/>
                <a:gd name="T42" fmla="*/ 429 w 646"/>
                <a:gd name="T43" fmla="*/ 15 h 205"/>
                <a:gd name="T44" fmla="*/ 564 w 646"/>
                <a:gd name="T4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6" h="205">
                  <a:moveTo>
                    <a:pt x="564" y="0"/>
                  </a:moveTo>
                  <a:cubicBezTo>
                    <a:pt x="578" y="0"/>
                    <a:pt x="577" y="11"/>
                    <a:pt x="580" y="21"/>
                  </a:cubicBezTo>
                  <a:cubicBezTo>
                    <a:pt x="585" y="39"/>
                    <a:pt x="589" y="53"/>
                    <a:pt x="612" y="31"/>
                  </a:cubicBezTo>
                  <a:cubicBezTo>
                    <a:pt x="637" y="6"/>
                    <a:pt x="625" y="41"/>
                    <a:pt x="632" y="47"/>
                  </a:cubicBezTo>
                  <a:cubicBezTo>
                    <a:pt x="646" y="63"/>
                    <a:pt x="634" y="75"/>
                    <a:pt x="626" y="88"/>
                  </a:cubicBezTo>
                  <a:cubicBezTo>
                    <a:pt x="615" y="105"/>
                    <a:pt x="604" y="86"/>
                    <a:pt x="593" y="87"/>
                  </a:cubicBezTo>
                  <a:cubicBezTo>
                    <a:pt x="586" y="114"/>
                    <a:pt x="597" y="153"/>
                    <a:pt x="545" y="144"/>
                  </a:cubicBezTo>
                  <a:cubicBezTo>
                    <a:pt x="524" y="140"/>
                    <a:pt x="525" y="161"/>
                    <a:pt x="525" y="177"/>
                  </a:cubicBezTo>
                  <a:cubicBezTo>
                    <a:pt x="519" y="186"/>
                    <a:pt x="509" y="191"/>
                    <a:pt x="499" y="191"/>
                  </a:cubicBezTo>
                  <a:cubicBezTo>
                    <a:pt x="401" y="195"/>
                    <a:pt x="303" y="205"/>
                    <a:pt x="206" y="188"/>
                  </a:cubicBezTo>
                  <a:cubicBezTo>
                    <a:pt x="196" y="187"/>
                    <a:pt x="186" y="185"/>
                    <a:pt x="178" y="177"/>
                  </a:cubicBezTo>
                  <a:cubicBezTo>
                    <a:pt x="146" y="170"/>
                    <a:pt x="115" y="162"/>
                    <a:pt x="83" y="182"/>
                  </a:cubicBezTo>
                  <a:cubicBezTo>
                    <a:pt x="65" y="194"/>
                    <a:pt x="44" y="177"/>
                    <a:pt x="24" y="177"/>
                  </a:cubicBezTo>
                  <a:cubicBezTo>
                    <a:pt x="15" y="144"/>
                    <a:pt x="19" y="119"/>
                    <a:pt x="60" y="114"/>
                  </a:cubicBezTo>
                  <a:cubicBezTo>
                    <a:pt x="68" y="113"/>
                    <a:pt x="77" y="108"/>
                    <a:pt x="77" y="97"/>
                  </a:cubicBezTo>
                  <a:cubicBezTo>
                    <a:pt x="76" y="85"/>
                    <a:pt x="67" y="83"/>
                    <a:pt x="58" y="81"/>
                  </a:cubicBezTo>
                  <a:cubicBezTo>
                    <a:pt x="36" y="77"/>
                    <a:pt x="16" y="70"/>
                    <a:pt x="0" y="54"/>
                  </a:cubicBezTo>
                  <a:cubicBezTo>
                    <a:pt x="6" y="45"/>
                    <a:pt x="15" y="46"/>
                    <a:pt x="23" y="46"/>
                  </a:cubicBezTo>
                  <a:cubicBezTo>
                    <a:pt x="30" y="40"/>
                    <a:pt x="38" y="42"/>
                    <a:pt x="45" y="42"/>
                  </a:cubicBezTo>
                  <a:cubicBezTo>
                    <a:pt x="82" y="43"/>
                    <a:pt x="122" y="55"/>
                    <a:pt x="149" y="14"/>
                  </a:cubicBezTo>
                  <a:cubicBezTo>
                    <a:pt x="153" y="6"/>
                    <a:pt x="164" y="6"/>
                    <a:pt x="174" y="6"/>
                  </a:cubicBezTo>
                  <a:cubicBezTo>
                    <a:pt x="259" y="8"/>
                    <a:pt x="344" y="9"/>
                    <a:pt x="429" y="15"/>
                  </a:cubicBezTo>
                  <a:cubicBezTo>
                    <a:pt x="473" y="18"/>
                    <a:pt x="519" y="6"/>
                    <a:pt x="564" y="0"/>
                  </a:cubicBezTo>
                  <a:close/>
                </a:path>
              </a:pathLst>
            </a:custGeom>
            <a:solidFill>
              <a:srgbClr val="CEC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531"/>
            <p:cNvSpPr/>
            <p:nvPr/>
          </p:nvSpPr>
          <p:spPr bwMode="auto">
            <a:xfrm>
              <a:off x="9782175" y="4791075"/>
              <a:ext cx="809625" cy="277813"/>
            </a:xfrm>
            <a:custGeom>
              <a:avLst/>
              <a:gdLst>
                <a:gd name="T0" fmla="*/ 42 w 671"/>
                <a:gd name="T1" fmla="*/ 38 h 231"/>
                <a:gd name="T2" fmla="*/ 198 w 671"/>
                <a:gd name="T3" fmla="*/ 50 h 231"/>
                <a:gd name="T4" fmla="*/ 321 w 671"/>
                <a:gd name="T5" fmla="*/ 31 h 231"/>
                <a:gd name="T6" fmla="*/ 330 w 671"/>
                <a:gd name="T7" fmla="*/ 32 h 231"/>
                <a:gd name="T8" fmla="*/ 389 w 671"/>
                <a:gd name="T9" fmla="*/ 38 h 231"/>
                <a:gd name="T10" fmla="*/ 459 w 671"/>
                <a:gd name="T11" fmla="*/ 30 h 231"/>
                <a:gd name="T12" fmla="*/ 536 w 671"/>
                <a:gd name="T13" fmla="*/ 23 h 231"/>
                <a:gd name="T14" fmla="*/ 618 w 671"/>
                <a:gd name="T15" fmla="*/ 4 h 231"/>
                <a:gd name="T16" fmla="*/ 578 w 671"/>
                <a:gd name="T17" fmla="*/ 36 h 231"/>
                <a:gd name="T18" fmla="*/ 628 w 671"/>
                <a:gd name="T19" fmla="*/ 20 h 231"/>
                <a:gd name="T20" fmla="*/ 652 w 671"/>
                <a:gd name="T21" fmla="*/ 54 h 231"/>
                <a:gd name="T22" fmla="*/ 570 w 671"/>
                <a:gd name="T23" fmla="*/ 67 h 231"/>
                <a:gd name="T24" fmla="*/ 556 w 671"/>
                <a:gd name="T25" fmla="*/ 74 h 231"/>
                <a:gd name="T26" fmla="*/ 568 w 671"/>
                <a:gd name="T27" fmla="*/ 82 h 231"/>
                <a:gd name="T28" fmla="*/ 589 w 671"/>
                <a:gd name="T29" fmla="*/ 132 h 231"/>
                <a:gd name="T30" fmla="*/ 625 w 671"/>
                <a:gd name="T31" fmla="*/ 226 h 231"/>
                <a:gd name="T32" fmla="*/ 597 w 671"/>
                <a:gd name="T33" fmla="*/ 216 h 231"/>
                <a:gd name="T34" fmla="*/ 466 w 671"/>
                <a:gd name="T35" fmla="*/ 159 h 231"/>
                <a:gd name="T36" fmla="*/ 435 w 671"/>
                <a:gd name="T37" fmla="*/ 146 h 231"/>
                <a:gd name="T38" fmla="*/ 463 w 671"/>
                <a:gd name="T39" fmla="*/ 100 h 231"/>
                <a:gd name="T40" fmla="*/ 526 w 671"/>
                <a:gd name="T41" fmla="*/ 84 h 231"/>
                <a:gd name="T42" fmla="*/ 458 w 671"/>
                <a:gd name="T43" fmla="*/ 84 h 231"/>
                <a:gd name="T44" fmla="*/ 491 w 671"/>
                <a:gd name="T45" fmla="*/ 65 h 231"/>
                <a:gd name="T46" fmla="*/ 447 w 671"/>
                <a:gd name="T47" fmla="*/ 56 h 231"/>
                <a:gd name="T48" fmla="*/ 115 w 671"/>
                <a:gd name="T49" fmla="*/ 62 h 231"/>
                <a:gd name="T50" fmla="*/ 50 w 671"/>
                <a:gd name="T51" fmla="*/ 61 h 231"/>
                <a:gd name="T52" fmla="*/ 0 w 671"/>
                <a:gd name="T53" fmla="*/ 48 h 231"/>
                <a:gd name="T54" fmla="*/ 42 w 671"/>
                <a:gd name="T55" fmla="*/ 3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71" h="231">
                  <a:moveTo>
                    <a:pt x="42" y="38"/>
                  </a:moveTo>
                  <a:cubicBezTo>
                    <a:pt x="94" y="43"/>
                    <a:pt x="147" y="55"/>
                    <a:pt x="198" y="50"/>
                  </a:cubicBezTo>
                  <a:cubicBezTo>
                    <a:pt x="238" y="47"/>
                    <a:pt x="284" y="62"/>
                    <a:pt x="321" y="31"/>
                  </a:cubicBezTo>
                  <a:cubicBezTo>
                    <a:pt x="325" y="28"/>
                    <a:pt x="328" y="28"/>
                    <a:pt x="330" y="32"/>
                  </a:cubicBezTo>
                  <a:cubicBezTo>
                    <a:pt x="347" y="60"/>
                    <a:pt x="370" y="35"/>
                    <a:pt x="389" y="38"/>
                  </a:cubicBezTo>
                  <a:cubicBezTo>
                    <a:pt x="412" y="35"/>
                    <a:pt x="437" y="46"/>
                    <a:pt x="459" y="30"/>
                  </a:cubicBezTo>
                  <a:cubicBezTo>
                    <a:pt x="484" y="27"/>
                    <a:pt x="508" y="4"/>
                    <a:pt x="536" y="23"/>
                  </a:cubicBezTo>
                  <a:cubicBezTo>
                    <a:pt x="564" y="23"/>
                    <a:pt x="587" y="0"/>
                    <a:pt x="618" y="4"/>
                  </a:cubicBezTo>
                  <a:cubicBezTo>
                    <a:pt x="610" y="23"/>
                    <a:pt x="581" y="10"/>
                    <a:pt x="578" y="36"/>
                  </a:cubicBezTo>
                  <a:cubicBezTo>
                    <a:pt x="596" y="30"/>
                    <a:pt x="612" y="25"/>
                    <a:pt x="628" y="20"/>
                  </a:cubicBezTo>
                  <a:cubicBezTo>
                    <a:pt x="671" y="9"/>
                    <a:pt x="661" y="30"/>
                    <a:pt x="652" y="54"/>
                  </a:cubicBezTo>
                  <a:cubicBezTo>
                    <a:pt x="626" y="69"/>
                    <a:pt x="598" y="70"/>
                    <a:pt x="570" y="67"/>
                  </a:cubicBezTo>
                  <a:cubicBezTo>
                    <a:pt x="564" y="66"/>
                    <a:pt x="556" y="64"/>
                    <a:pt x="556" y="74"/>
                  </a:cubicBezTo>
                  <a:cubicBezTo>
                    <a:pt x="556" y="78"/>
                    <a:pt x="564" y="80"/>
                    <a:pt x="568" y="82"/>
                  </a:cubicBezTo>
                  <a:cubicBezTo>
                    <a:pt x="581" y="96"/>
                    <a:pt x="587" y="113"/>
                    <a:pt x="589" y="132"/>
                  </a:cubicBezTo>
                  <a:cubicBezTo>
                    <a:pt x="596" y="165"/>
                    <a:pt x="612" y="195"/>
                    <a:pt x="625" y="226"/>
                  </a:cubicBezTo>
                  <a:cubicBezTo>
                    <a:pt x="611" y="231"/>
                    <a:pt x="607" y="216"/>
                    <a:pt x="597" y="216"/>
                  </a:cubicBezTo>
                  <a:cubicBezTo>
                    <a:pt x="557" y="189"/>
                    <a:pt x="511" y="174"/>
                    <a:pt x="466" y="159"/>
                  </a:cubicBezTo>
                  <a:cubicBezTo>
                    <a:pt x="455" y="155"/>
                    <a:pt x="443" y="155"/>
                    <a:pt x="435" y="146"/>
                  </a:cubicBezTo>
                  <a:cubicBezTo>
                    <a:pt x="422" y="105"/>
                    <a:pt x="425" y="101"/>
                    <a:pt x="463" y="100"/>
                  </a:cubicBezTo>
                  <a:cubicBezTo>
                    <a:pt x="482" y="99"/>
                    <a:pt x="504" y="106"/>
                    <a:pt x="526" y="84"/>
                  </a:cubicBezTo>
                  <a:cubicBezTo>
                    <a:pt x="499" y="84"/>
                    <a:pt x="479" y="84"/>
                    <a:pt x="458" y="84"/>
                  </a:cubicBezTo>
                  <a:cubicBezTo>
                    <a:pt x="465" y="69"/>
                    <a:pt x="496" y="86"/>
                    <a:pt x="491" y="65"/>
                  </a:cubicBezTo>
                  <a:cubicBezTo>
                    <a:pt x="487" y="46"/>
                    <a:pt x="463" y="54"/>
                    <a:pt x="447" y="56"/>
                  </a:cubicBezTo>
                  <a:cubicBezTo>
                    <a:pt x="337" y="72"/>
                    <a:pt x="226" y="75"/>
                    <a:pt x="115" y="62"/>
                  </a:cubicBezTo>
                  <a:cubicBezTo>
                    <a:pt x="94" y="60"/>
                    <a:pt x="72" y="61"/>
                    <a:pt x="50" y="61"/>
                  </a:cubicBezTo>
                  <a:cubicBezTo>
                    <a:pt x="32" y="61"/>
                    <a:pt x="15" y="60"/>
                    <a:pt x="0" y="48"/>
                  </a:cubicBezTo>
                  <a:cubicBezTo>
                    <a:pt x="13" y="36"/>
                    <a:pt x="32" y="56"/>
                    <a:pt x="42" y="38"/>
                  </a:cubicBezTo>
                  <a:close/>
                </a:path>
              </a:pathLst>
            </a:custGeom>
            <a:solidFill>
              <a:srgbClr val="D7D8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532"/>
            <p:cNvSpPr/>
            <p:nvPr/>
          </p:nvSpPr>
          <p:spPr bwMode="auto">
            <a:xfrm>
              <a:off x="9551988" y="4686300"/>
              <a:ext cx="180975" cy="149225"/>
            </a:xfrm>
            <a:custGeom>
              <a:avLst/>
              <a:gdLst>
                <a:gd name="T0" fmla="*/ 54 w 149"/>
                <a:gd name="T1" fmla="*/ 1 h 124"/>
                <a:gd name="T2" fmla="*/ 130 w 149"/>
                <a:gd name="T3" fmla="*/ 19 h 124"/>
                <a:gd name="T4" fmla="*/ 145 w 149"/>
                <a:gd name="T5" fmla="*/ 47 h 124"/>
                <a:gd name="T6" fmla="*/ 131 w 149"/>
                <a:gd name="T7" fmla="*/ 66 h 124"/>
                <a:gd name="T8" fmla="*/ 91 w 149"/>
                <a:gd name="T9" fmla="*/ 78 h 124"/>
                <a:gd name="T10" fmla="*/ 85 w 149"/>
                <a:gd name="T11" fmla="*/ 99 h 124"/>
                <a:gd name="T12" fmla="*/ 78 w 149"/>
                <a:gd name="T13" fmla="*/ 124 h 124"/>
                <a:gd name="T14" fmla="*/ 0 w 149"/>
                <a:gd name="T15" fmla="*/ 102 h 124"/>
                <a:gd name="T16" fmla="*/ 83 w 149"/>
                <a:gd name="T17" fmla="*/ 56 h 124"/>
                <a:gd name="T18" fmla="*/ 89 w 149"/>
                <a:gd name="T19" fmla="*/ 40 h 124"/>
                <a:gd name="T20" fmla="*/ 66 w 149"/>
                <a:gd name="T21" fmla="*/ 32 h 124"/>
                <a:gd name="T22" fmla="*/ 41 w 149"/>
                <a:gd name="T23" fmla="*/ 21 h 124"/>
                <a:gd name="T24" fmla="*/ 54 w 149"/>
                <a:gd name="T25" fmla="*/ 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9" h="124">
                  <a:moveTo>
                    <a:pt x="54" y="1"/>
                  </a:moveTo>
                  <a:cubicBezTo>
                    <a:pt x="81" y="0"/>
                    <a:pt x="100" y="26"/>
                    <a:pt x="130" y="19"/>
                  </a:cubicBezTo>
                  <a:cubicBezTo>
                    <a:pt x="141" y="16"/>
                    <a:pt x="141" y="36"/>
                    <a:pt x="145" y="47"/>
                  </a:cubicBezTo>
                  <a:cubicBezTo>
                    <a:pt x="149" y="58"/>
                    <a:pt x="139" y="63"/>
                    <a:pt x="131" y="66"/>
                  </a:cubicBezTo>
                  <a:cubicBezTo>
                    <a:pt x="118" y="71"/>
                    <a:pt x="104" y="74"/>
                    <a:pt x="91" y="78"/>
                  </a:cubicBezTo>
                  <a:cubicBezTo>
                    <a:pt x="77" y="82"/>
                    <a:pt x="73" y="91"/>
                    <a:pt x="85" y="99"/>
                  </a:cubicBezTo>
                  <a:cubicBezTo>
                    <a:pt x="118" y="119"/>
                    <a:pt x="75" y="114"/>
                    <a:pt x="78" y="124"/>
                  </a:cubicBezTo>
                  <a:cubicBezTo>
                    <a:pt x="53" y="111"/>
                    <a:pt x="22" y="122"/>
                    <a:pt x="0" y="102"/>
                  </a:cubicBezTo>
                  <a:cubicBezTo>
                    <a:pt x="34" y="99"/>
                    <a:pt x="53" y="68"/>
                    <a:pt x="83" y="56"/>
                  </a:cubicBezTo>
                  <a:cubicBezTo>
                    <a:pt x="87" y="55"/>
                    <a:pt x="90" y="44"/>
                    <a:pt x="89" y="40"/>
                  </a:cubicBezTo>
                  <a:cubicBezTo>
                    <a:pt x="86" y="28"/>
                    <a:pt x="74" y="33"/>
                    <a:pt x="66" y="32"/>
                  </a:cubicBezTo>
                  <a:cubicBezTo>
                    <a:pt x="57" y="30"/>
                    <a:pt x="44" y="35"/>
                    <a:pt x="41" y="21"/>
                  </a:cubicBezTo>
                  <a:cubicBezTo>
                    <a:pt x="38" y="11"/>
                    <a:pt x="46" y="5"/>
                    <a:pt x="54" y="1"/>
                  </a:cubicBezTo>
                  <a:close/>
                </a:path>
              </a:pathLst>
            </a:custGeom>
            <a:solidFill>
              <a:srgbClr val="BFDB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533"/>
            <p:cNvSpPr/>
            <p:nvPr/>
          </p:nvSpPr>
          <p:spPr bwMode="auto">
            <a:xfrm>
              <a:off x="9394825" y="3532188"/>
              <a:ext cx="93663" cy="354013"/>
            </a:xfrm>
            <a:custGeom>
              <a:avLst/>
              <a:gdLst>
                <a:gd name="T0" fmla="*/ 53 w 78"/>
                <a:gd name="T1" fmla="*/ 122 h 294"/>
                <a:gd name="T2" fmla="*/ 77 w 78"/>
                <a:gd name="T3" fmla="*/ 294 h 294"/>
                <a:gd name="T4" fmla="*/ 54 w 78"/>
                <a:gd name="T5" fmla="*/ 271 h 294"/>
                <a:gd name="T6" fmla="*/ 36 w 78"/>
                <a:gd name="T7" fmla="*/ 253 h 294"/>
                <a:gd name="T8" fmla="*/ 14 w 78"/>
                <a:gd name="T9" fmla="*/ 86 h 294"/>
                <a:gd name="T10" fmla="*/ 60 w 78"/>
                <a:gd name="T11" fmla="*/ 10 h 294"/>
                <a:gd name="T12" fmla="*/ 64 w 78"/>
                <a:gd name="T13" fmla="*/ 0 h 294"/>
                <a:gd name="T14" fmla="*/ 69 w 78"/>
                <a:gd name="T15" fmla="*/ 5 h 294"/>
                <a:gd name="T16" fmla="*/ 70 w 78"/>
                <a:gd name="T17" fmla="*/ 17 h 294"/>
                <a:gd name="T18" fmla="*/ 78 w 78"/>
                <a:gd name="T19" fmla="*/ 33 h 294"/>
                <a:gd name="T20" fmla="*/ 53 w 78"/>
                <a:gd name="T21" fmla="*/ 12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294">
                  <a:moveTo>
                    <a:pt x="53" y="122"/>
                  </a:moveTo>
                  <a:cubicBezTo>
                    <a:pt x="35" y="183"/>
                    <a:pt x="55" y="239"/>
                    <a:pt x="77" y="294"/>
                  </a:cubicBezTo>
                  <a:cubicBezTo>
                    <a:pt x="70" y="286"/>
                    <a:pt x="62" y="279"/>
                    <a:pt x="54" y="271"/>
                  </a:cubicBezTo>
                  <a:cubicBezTo>
                    <a:pt x="46" y="267"/>
                    <a:pt x="40" y="261"/>
                    <a:pt x="36" y="253"/>
                  </a:cubicBezTo>
                  <a:cubicBezTo>
                    <a:pt x="12" y="200"/>
                    <a:pt x="0" y="145"/>
                    <a:pt x="14" y="86"/>
                  </a:cubicBezTo>
                  <a:cubicBezTo>
                    <a:pt x="54" y="76"/>
                    <a:pt x="49" y="38"/>
                    <a:pt x="60" y="10"/>
                  </a:cubicBezTo>
                  <a:cubicBezTo>
                    <a:pt x="62" y="7"/>
                    <a:pt x="63" y="3"/>
                    <a:pt x="64" y="0"/>
                  </a:cubicBezTo>
                  <a:cubicBezTo>
                    <a:pt x="66" y="2"/>
                    <a:pt x="68" y="3"/>
                    <a:pt x="69" y="5"/>
                  </a:cubicBezTo>
                  <a:cubicBezTo>
                    <a:pt x="70" y="9"/>
                    <a:pt x="69" y="13"/>
                    <a:pt x="70" y="17"/>
                  </a:cubicBezTo>
                  <a:cubicBezTo>
                    <a:pt x="75" y="21"/>
                    <a:pt x="77" y="27"/>
                    <a:pt x="78" y="33"/>
                  </a:cubicBezTo>
                  <a:cubicBezTo>
                    <a:pt x="69" y="63"/>
                    <a:pt x="73" y="96"/>
                    <a:pt x="53" y="122"/>
                  </a:cubicBezTo>
                  <a:close/>
                </a:path>
              </a:pathLst>
            </a:custGeom>
            <a:solidFill>
              <a:srgbClr val="4C3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534"/>
            <p:cNvSpPr/>
            <p:nvPr/>
          </p:nvSpPr>
          <p:spPr bwMode="auto">
            <a:xfrm>
              <a:off x="9567863" y="3933825"/>
              <a:ext cx="157163" cy="150813"/>
            </a:xfrm>
            <a:custGeom>
              <a:avLst/>
              <a:gdLst>
                <a:gd name="T0" fmla="*/ 104 w 131"/>
                <a:gd name="T1" fmla="*/ 115 h 125"/>
                <a:gd name="T2" fmla="*/ 51 w 131"/>
                <a:gd name="T3" fmla="*/ 119 h 125"/>
                <a:gd name="T4" fmla="*/ 9 w 131"/>
                <a:gd name="T5" fmla="*/ 111 h 125"/>
                <a:gd name="T6" fmla="*/ 26 w 131"/>
                <a:gd name="T7" fmla="*/ 81 h 125"/>
                <a:gd name="T8" fmla="*/ 57 w 131"/>
                <a:gd name="T9" fmla="*/ 29 h 125"/>
                <a:gd name="T10" fmla="*/ 95 w 131"/>
                <a:gd name="T11" fmla="*/ 0 h 125"/>
                <a:gd name="T12" fmla="*/ 96 w 131"/>
                <a:gd name="T13" fmla="*/ 0 h 125"/>
                <a:gd name="T14" fmla="*/ 89 w 131"/>
                <a:gd name="T15" fmla="*/ 47 h 125"/>
                <a:gd name="T16" fmla="*/ 115 w 131"/>
                <a:gd name="T17" fmla="*/ 86 h 125"/>
                <a:gd name="T18" fmla="*/ 131 w 131"/>
                <a:gd name="T19" fmla="*/ 100 h 125"/>
                <a:gd name="T20" fmla="*/ 104 w 131"/>
                <a:gd name="T21" fmla="*/ 11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25">
                  <a:moveTo>
                    <a:pt x="104" y="115"/>
                  </a:moveTo>
                  <a:cubicBezTo>
                    <a:pt x="85" y="97"/>
                    <a:pt x="68" y="115"/>
                    <a:pt x="51" y="119"/>
                  </a:cubicBezTo>
                  <a:cubicBezTo>
                    <a:pt x="34" y="124"/>
                    <a:pt x="18" y="125"/>
                    <a:pt x="9" y="111"/>
                  </a:cubicBezTo>
                  <a:cubicBezTo>
                    <a:pt x="0" y="97"/>
                    <a:pt x="21" y="92"/>
                    <a:pt x="26" y="81"/>
                  </a:cubicBezTo>
                  <a:cubicBezTo>
                    <a:pt x="35" y="63"/>
                    <a:pt x="70" y="60"/>
                    <a:pt x="57" y="29"/>
                  </a:cubicBezTo>
                  <a:cubicBezTo>
                    <a:pt x="68" y="17"/>
                    <a:pt x="76" y="2"/>
                    <a:pt x="9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9" y="18"/>
                    <a:pt x="89" y="31"/>
                    <a:pt x="89" y="47"/>
                  </a:cubicBezTo>
                  <a:cubicBezTo>
                    <a:pt x="89" y="66"/>
                    <a:pt x="80" y="90"/>
                    <a:pt x="115" y="86"/>
                  </a:cubicBezTo>
                  <a:cubicBezTo>
                    <a:pt x="123" y="85"/>
                    <a:pt x="129" y="91"/>
                    <a:pt x="131" y="100"/>
                  </a:cubicBezTo>
                  <a:cubicBezTo>
                    <a:pt x="127" y="114"/>
                    <a:pt x="118" y="119"/>
                    <a:pt x="104" y="115"/>
                  </a:cubicBezTo>
                  <a:close/>
                </a:path>
              </a:pathLst>
            </a:custGeom>
            <a:solidFill>
              <a:srgbClr val="7CA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535"/>
            <p:cNvSpPr/>
            <p:nvPr/>
          </p:nvSpPr>
          <p:spPr bwMode="auto">
            <a:xfrm>
              <a:off x="9510713" y="3956050"/>
              <a:ext cx="98425" cy="88900"/>
            </a:xfrm>
            <a:custGeom>
              <a:avLst/>
              <a:gdLst>
                <a:gd name="T0" fmla="*/ 82 w 82"/>
                <a:gd name="T1" fmla="*/ 19 h 74"/>
                <a:gd name="T2" fmla="*/ 27 w 82"/>
                <a:gd name="T3" fmla="*/ 50 h 74"/>
                <a:gd name="T4" fmla="*/ 0 w 82"/>
                <a:gd name="T5" fmla="*/ 37 h 74"/>
                <a:gd name="T6" fmla="*/ 24 w 82"/>
                <a:gd name="T7" fmla="*/ 26 h 74"/>
                <a:gd name="T8" fmla="*/ 44 w 82"/>
                <a:gd name="T9" fmla="*/ 0 h 74"/>
                <a:gd name="T10" fmla="*/ 82 w 82"/>
                <a:gd name="T11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74">
                  <a:moveTo>
                    <a:pt x="82" y="19"/>
                  </a:moveTo>
                  <a:cubicBezTo>
                    <a:pt x="64" y="30"/>
                    <a:pt x="65" y="74"/>
                    <a:pt x="27" y="50"/>
                  </a:cubicBezTo>
                  <a:cubicBezTo>
                    <a:pt x="22" y="36"/>
                    <a:pt x="1" y="55"/>
                    <a:pt x="0" y="37"/>
                  </a:cubicBezTo>
                  <a:cubicBezTo>
                    <a:pt x="0" y="21"/>
                    <a:pt x="16" y="28"/>
                    <a:pt x="24" y="26"/>
                  </a:cubicBezTo>
                  <a:cubicBezTo>
                    <a:pt x="39" y="23"/>
                    <a:pt x="30" y="4"/>
                    <a:pt x="44" y="0"/>
                  </a:cubicBezTo>
                  <a:cubicBezTo>
                    <a:pt x="54" y="10"/>
                    <a:pt x="64" y="22"/>
                    <a:pt x="82" y="19"/>
                  </a:cubicBezTo>
                  <a:close/>
                </a:path>
              </a:pathLst>
            </a:custGeom>
            <a:solidFill>
              <a:srgbClr val="81A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536"/>
            <p:cNvSpPr/>
            <p:nvPr/>
          </p:nvSpPr>
          <p:spPr bwMode="auto">
            <a:xfrm>
              <a:off x="9391650" y="3833813"/>
              <a:ext cx="68263" cy="53975"/>
            </a:xfrm>
            <a:custGeom>
              <a:avLst/>
              <a:gdLst>
                <a:gd name="T0" fmla="*/ 48 w 56"/>
                <a:gd name="T1" fmla="*/ 6 h 45"/>
                <a:gd name="T2" fmla="*/ 56 w 56"/>
                <a:gd name="T3" fmla="*/ 21 h 45"/>
                <a:gd name="T4" fmla="*/ 9 w 56"/>
                <a:gd name="T5" fmla="*/ 45 h 45"/>
                <a:gd name="T6" fmla="*/ 4 w 56"/>
                <a:gd name="T7" fmla="*/ 20 h 45"/>
                <a:gd name="T8" fmla="*/ 48 w 56"/>
                <a:gd name="T9" fmla="*/ 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5">
                  <a:moveTo>
                    <a:pt x="48" y="6"/>
                  </a:moveTo>
                  <a:cubicBezTo>
                    <a:pt x="50" y="11"/>
                    <a:pt x="53" y="16"/>
                    <a:pt x="56" y="21"/>
                  </a:cubicBezTo>
                  <a:cubicBezTo>
                    <a:pt x="43" y="33"/>
                    <a:pt x="17" y="22"/>
                    <a:pt x="9" y="45"/>
                  </a:cubicBezTo>
                  <a:cubicBezTo>
                    <a:pt x="0" y="38"/>
                    <a:pt x="3" y="29"/>
                    <a:pt x="4" y="20"/>
                  </a:cubicBezTo>
                  <a:cubicBezTo>
                    <a:pt x="14" y="2"/>
                    <a:pt x="30" y="0"/>
                    <a:pt x="48" y="6"/>
                  </a:cubicBezTo>
                  <a:close/>
                </a:path>
              </a:pathLst>
            </a:custGeom>
            <a:solidFill>
              <a:srgbClr val="D5D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537"/>
            <p:cNvSpPr/>
            <p:nvPr/>
          </p:nvSpPr>
          <p:spPr bwMode="auto">
            <a:xfrm>
              <a:off x="9444038" y="4043363"/>
              <a:ext cx="323850" cy="254000"/>
            </a:xfrm>
            <a:custGeom>
              <a:avLst/>
              <a:gdLst>
                <a:gd name="T0" fmla="*/ 206 w 269"/>
                <a:gd name="T1" fmla="*/ 24 h 210"/>
                <a:gd name="T2" fmla="*/ 229 w 269"/>
                <a:gd name="T3" fmla="*/ 9 h 210"/>
                <a:gd name="T4" fmla="*/ 252 w 269"/>
                <a:gd name="T5" fmla="*/ 17 h 210"/>
                <a:gd name="T6" fmla="*/ 185 w 269"/>
                <a:gd name="T7" fmla="*/ 168 h 210"/>
                <a:gd name="T8" fmla="*/ 106 w 269"/>
                <a:gd name="T9" fmla="*/ 196 h 210"/>
                <a:gd name="T10" fmla="*/ 83 w 269"/>
                <a:gd name="T11" fmla="*/ 210 h 210"/>
                <a:gd name="T12" fmla="*/ 82 w 269"/>
                <a:gd name="T13" fmla="*/ 171 h 210"/>
                <a:gd name="T14" fmla="*/ 26 w 269"/>
                <a:gd name="T15" fmla="*/ 135 h 210"/>
                <a:gd name="T16" fmla="*/ 20 w 269"/>
                <a:gd name="T17" fmla="*/ 91 h 210"/>
                <a:gd name="T18" fmla="*/ 81 w 269"/>
                <a:gd name="T19" fmla="*/ 39 h 210"/>
                <a:gd name="T20" fmla="*/ 98 w 269"/>
                <a:gd name="T21" fmla="*/ 34 h 210"/>
                <a:gd name="T22" fmla="*/ 206 w 269"/>
                <a:gd name="T23" fmla="*/ 2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9" h="210">
                  <a:moveTo>
                    <a:pt x="206" y="24"/>
                  </a:moveTo>
                  <a:cubicBezTo>
                    <a:pt x="214" y="19"/>
                    <a:pt x="222" y="14"/>
                    <a:pt x="229" y="9"/>
                  </a:cubicBezTo>
                  <a:cubicBezTo>
                    <a:pt x="241" y="0"/>
                    <a:pt x="246" y="8"/>
                    <a:pt x="252" y="17"/>
                  </a:cubicBezTo>
                  <a:cubicBezTo>
                    <a:pt x="269" y="69"/>
                    <a:pt x="235" y="147"/>
                    <a:pt x="185" y="168"/>
                  </a:cubicBezTo>
                  <a:cubicBezTo>
                    <a:pt x="159" y="179"/>
                    <a:pt x="132" y="187"/>
                    <a:pt x="106" y="196"/>
                  </a:cubicBezTo>
                  <a:cubicBezTo>
                    <a:pt x="98" y="200"/>
                    <a:pt x="91" y="205"/>
                    <a:pt x="83" y="210"/>
                  </a:cubicBezTo>
                  <a:cubicBezTo>
                    <a:pt x="71" y="197"/>
                    <a:pt x="73" y="184"/>
                    <a:pt x="82" y="171"/>
                  </a:cubicBezTo>
                  <a:cubicBezTo>
                    <a:pt x="72" y="145"/>
                    <a:pt x="45" y="147"/>
                    <a:pt x="26" y="135"/>
                  </a:cubicBezTo>
                  <a:cubicBezTo>
                    <a:pt x="3" y="122"/>
                    <a:pt x="0" y="109"/>
                    <a:pt x="20" y="91"/>
                  </a:cubicBezTo>
                  <a:cubicBezTo>
                    <a:pt x="40" y="74"/>
                    <a:pt x="60" y="56"/>
                    <a:pt x="81" y="39"/>
                  </a:cubicBezTo>
                  <a:cubicBezTo>
                    <a:pt x="85" y="35"/>
                    <a:pt x="95" y="32"/>
                    <a:pt x="98" y="34"/>
                  </a:cubicBezTo>
                  <a:cubicBezTo>
                    <a:pt x="137" y="60"/>
                    <a:pt x="171" y="40"/>
                    <a:pt x="206" y="24"/>
                  </a:cubicBezTo>
                  <a:close/>
                </a:path>
              </a:pathLst>
            </a:custGeom>
            <a:solidFill>
              <a:srgbClr val="88B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538"/>
            <p:cNvSpPr/>
            <p:nvPr/>
          </p:nvSpPr>
          <p:spPr bwMode="auto">
            <a:xfrm>
              <a:off x="9382125" y="3635375"/>
              <a:ext cx="68263" cy="222250"/>
            </a:xfrm>
            <a:custGeom>
              <a:avLst/>
              <a:gdLst>
                <a:gd name="T0" fmla="*/ 56 w 56"/>
                <a:gd name="T1" fmla="*/ 170 h 184"/>
                <a:gd name="T2" fmla="*/ 12 w 56"/>
                <a:gd name="T3" fmla="*/ 184 h 184"/>
                <a:gd name="T4" fmla="*/ 19 w 56"/>
                <a:gd name="T5" fmla="*/ 1 h 184"/>
                <a:gd name="T6" fmla="*/ 24 w 56"/>
                <a:gd name="T7" fmla="*/ 0 h 184"/>
                <a:gd name="T8" fmla="*/ 56 w 56"/>
                <a:gd name="T9" fmla="*/ 17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84">
                  <a:moveTo>
                    <a:pt x="56" y="170"/>
                  </a:moveTo>
                  <a:cubicBezTo>
                    <a:pt x="41" y="175"/>
                    <a:pt x="27" y="180"/>
                    <a:pt x="12" y="184"/>
                  </a:cubicBezTo>
                  <a:cubicBezTo>
                    <a:pt x="1" y="123"/>
                    <a:pt x="0" y="62"/>
                    <a:pt x="19" y="1"/>
                  </a:cubicBezTo>
                  <a:cubicBezTo>
                    <a:pt x="21" y="1"/>
                    <a:pt x="22" y="1"/>
                    <a:pt x="24" y="0"/>
                  </a:cubicBezTo>
                  <a:cubicBezTo>
                    <a:pt x="22" y="59"/>
                    <a:pt x="38" y="115"/>
                    <a:pt x="56" y="170"/>
                  </a:cubicBezTo>
                  <a:close/>
                </a:path>
              </a:pathLst>
            </a:custGeom>
            <a:solidFill>
              <a:srgbClr val="BFA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539"/>
            <p:cNvSpPr/>
            <p:nvPr/>
          </p:nvSpPr>
          <p:spPr bwMode="auto">
            <a:xfrm>
              <a:off x="9272588" y="4519613"/>
              <a:ext cx="1350963" cy="120650"/>
            </a:xfrm>
            <a:custGeom>
              <a:avLst/>
              <a:gdLst>
                <a:gd name="T0" fmla="*/ 1120 w 1120"/>
                <a:gd name="T1" fmla="*/ 23 h 99"/>
                <a:gd name="T2" fmla="*/ 973 w 1120"/>
                <a:gd name="T3" fmla="*/ 62 h 99"/>
                <a:gd name="T4" fmla="*/ 826 w 1120"/>
                <a:gd name="T5" fmla="*/ 76 h 99"/>
                <a:gd name="T6" fmla="*/ 783 w 1120"/>
                <a:gd name="T7" fmla="*/ 88 h 99"/>
                <a:gd name="T8" fmla="*/ 457 w 1120"/>
                <a:gd name="T9" fmla="*/ 93 h 99"/>
                <a:gd name="T10" fmla="*/ 328 w 1120"/>
                <a:gd name="T11" fmla="*/ 88 h 99"/>
                <a:gd name="T12" fmla="*/ 286 w 1120"/>
                <a:gd name="T13" fmla="*/ 69 h 99"/>
                <a:gd name="T14" fmla="*/ 42 w 1120"/>
                <a:gd name="T15" fmla="*/ 16 h 99"/>
                <a:gd name="T16" fmla="*/ 0 w 1120"/>
                <a:gd name="T17" fmla="*/ 0 h 99"/>
                <a:gd name="T18" fmla="*/ 204 w 1120"/>
                <a:gd name="T19" fmla="*/ 32 h 99"/>
                <a:gd name="T20" fmla="*/ 466 w 1120"/>
                <a:gd name="T21" fmla="*/ 61 h 99"/>
                <a:gd name="T22" fmla="*/ 748 w 1120"/>
                <a:gd name="T23" fmla="*/ 62 h 99"/>
                <a:gd name="T24" fmla="*/ 1081 w 1120"/>
                <a:gd name="T25" fmla="*/ 19 h 99"/>
                <a:gd name="T26" fmla="*/ 1120 w 1120"/>
                <a:gd name="T27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0" h="99">
                  <a:moveTo>
                    <a:pt x="1120" y="23"/>
                  </a:moveTo>
                  <a:cubicBezTo>
                    <a:pt x="1072" y="39"/>
                    <a:pt x="1024" y="55"/>
                    <a:pt x="973" y="62"/>
                  </a:cubicBezTo>
                  <a:cubicBezTo>
                    <a:pt x="924" y="65"/>
                    <a:pt x="874" y="66"/>
                    <a:pt x="826" y="76"/>
                  </a:cubicBezTo>
                  <a:cubicBezTo>
                    <a:pt x="814" y="89"/>
                    <a:pt x="798" y="89"/>
                    <a:pt x="783" y="88"/>
                  </a:cubicBezTo>
                  <a:cubicBezTo>
                    <a:pt x="674" y="86"/>
                    <a:pt x="566" y="94"/>
                    <a:pt x="457" y="93"/>
                  </a:cubicBezTo>
                  <a:cubicBezTo>
                    <a:pt x="414" y="93"/>
                    <a:pt x="370" y="99"/>
                    <a:pt x="328" y="88"/>
                  </a:cubicBezTo>
                  <a:cubicBezTo>
                    <a:pt x="313" y="84"/>
                    <a:pt x="297" y="82"/>
                    <a:pt x="286" y="69"/>
                  </a:cubicBezTo>
                  <a:cubicBezTo>
                    <a:pt x="207" y="43"/>
                    <a:pt x="124" y="33"/>
                    <a:pt x="42" y="16"/>
                  </a:cubicBezTo>
                  <a:cubicBezTo>
                    <a:pt x="28" y="13"/>
                    <a:pt x="12" y="10"/>
                    <a:pt x="0" y="0"/>
                  </a:cubicBezTo>
                  <a:cubicBezTo>
                    <a:pt x="68" y="11"/>
                    <a:pt x="136" y="23"/>
                    <a:pt x="204" y="32"/>
                  </a:cubicBezTo>
                  <a:cubicBezTo>
                    <a:pt x="291" y="43"/>
                    <a:pt x="379" y="53"/>
                    <a:pt x="466" y="61"/>
                  </a:cubicBezTo>
                  <a:cubicBezTo>
                    <a:pt x="560" y="69"/>
                    <a:pt x="654" y="69"/>
                    <a:pt x="748" y="62"/>
                  </a:cubicBezTo>
                  <a:cubicBezTo>
                    <a:pt x="860" y="54"/>
                    <a:pt x="972" y="50"/>
                    <a:pt x="1081" y="19"/>
                  </a:cubicBezTo>
                  <a:cubicBezTo>
                    <a:pt x="1094" y="15"/>
                    <a:pt x="1108" y="10"/>
                    <a:pt x="1120" y="23"/>
                  </a:cubicBezTo>
                  <a:close/>
                </a:path>
              </a:pathLst>
            </a:custGeom>
            <a:solidFill>
              <a:srgbClr val="DEE5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540"/>
            <p:cNvSpPr/>
            <p:nvPr/>
          </p:nvSpPr>
          <p:spPr bwMode="auto">
            <a:xfrm>
              <a:off x="9590088" y="4602163"/>
              <a:ext cx="708025" cy="100013"/>
            </a:xfrm>
            <a:custGeom>
              <a:avLst/>
              <a:gdLst>
                <a:gd name="T0" fmla="*/ 23 w 587"/>
                <a:gd name="T1" fmla="*/ 1 h 83"/>
                <a:gd name="T2" fmla="*/ 563 w 587"/>
                <a:gd name="T3" fmla="*/ 8 h 83"/>
                <a:gd name="T4" fmla="*/ 587 w 587"/>
                <a:gd name="T5" fmla="*/ 17 h 83"/>
                <a:gd name="T6" fmla="*/ 543 w 587"/>
                <a:gd name="T7" fmla="*/ 33 h 83"/>
                <a:gd name="T8" fmla="*/ 516 w 587"/>
                <a:gd name="T9" fmla="*/ 33 h 83"/>
                <a:gd name="T10" fmla="*/ 382 w 587"/>
                <a:gd name="T11" fmla="*/ 41 h 83"/>
                <a:gd name="T12" fmla="*/ 281 w 587"/>
                <a:gd name="T13" fmla="*/ 33 h 83"/>
                <a:gd name="T14" fmla="*/ 197 w 587"/>
                <a:gd name="T15" fmla="*/ 33 h 83"/>
                <a:gd name="T16" fmla="*/ 174 w 587"/>
                <a:gd name="T17" fmla="*/ 51 h 83"/>
                <a:gd name="T18" fmla="*/ 150 w 587"/>
                <a:gd name="T19" fmla="*/ 68 h 83"/>
                <a:gd name="T20" fmla="*/ 46 w 587"/>
                <a:gd name="T21" fmla="*/ 63 h 83"/>
                <a:gd name="T22" fmla="*/ 31 w 587"/>
                <a:gd name="T23" fmla="*/ 32 h 83"/>
                <a:gd name="T24" fmla="*/ 23 w 587"/>
                <a:gd name="T25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7" h="83">
                  <a:moveTo>
                    <a:pt x="23" y="1"/>
                  </a:moveTo>
                  <a:cubicBezTo>
                    <a:pt x="203" y="38"/>
                    <a:pt x="383" y="0"/>
                    <a:pt x="563" y="8"/>
                  </a:cubicBezTo>
                  <a:cubicBezTo>
                    <a:pt x="572" y="9"/>
                    <a:pt x="581" y="7"/>
                    <a:pt x="587" y="17"/>
                  </a:cubicBezTo>
                  <a:cubicBezTo>
                    <a:pt x="576" y="32"/>
                    <a:pt x="564" y="43"/>
                    <a:pt x="543" y="33"/>
                  </a:cubicBezTo>
                  <a:cubicBezTo>
                    <a:pt x="535" y="30"/>
                    <a:pt x="523" y="29"/>
                    <a:pt x="516" y="33"/>
                  </a:cubicBezTo>
                  <a:cubicBezTo>
                    <a:pt x="473" y="57"/>
                    <a:pt x="426" y="40"/>
                    <a:pt x="382" y="41"/>
                  </a:cubicBezTo>
                  <a:cubicBezTo>
                    <a:pt x="350" y="42"/>
                    <a:pt x="315" y="31"/>
                    <a:pt x="281" y="33"/>
                  </a:cubicBezTo>
                  <a:cubicBezTo>
                    <a:pt x="253" y="35"/>
                    <a:pt x="226" y="44"/>
                    <a:pt x="197" y="33"/>
                  </a:cubicBezTo>
                  <a:cubicBezTo>
                    <a:pt x="188" y="29"/>
                    <a:pt x="170" y="27"/>
                    <a:pt x="174" y="51"/>
                  </a:cubicBezTo>
                  <a:cubicBezTo>
                    <a:pt x="177" y="68"/>
                    <a:pt x="157" y="68"/>
                    <a:pt x="150" y="68"/>
                  </a:cubicBezTo>
                  <a:cubicBezTo>
                    <a:pt x="115" y="67"/>
                    <a:pt x="80" y="83"/>
                    <a:pt x="46" y="63"/>
                  </a:cubicBezTo>
                  <a:cubicBezTo>
                    <a:pt x="53" y="47"/>
                    <a:pt x="50" y="35"/>
                    <a:pt x="31" y="32"/>
                  </a:cubicBezTo>
                  <a:cubicBezTo>
                    <a:pt x="0" y="28"/>
                    <a:pt x="16" y="14"/>
                    <a:pt x="23" y="1"/>
                  </a:cubicBezTo>
                  <a:close/>
                </a:path>
              </a:pathLst>
            </a:custGeom>
            <a:solidFill>
              <a:srgbClr val="B1BC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541"/>
            <p:cNvSpPr/>
            <p:nvPr/>
          </p:nvSpPr>
          <p:spPr bwMode="auto">
            <a:xfrm>
              <a:off x="9555163" y="4370388"/>
              <a:ext cx="357188" cy="206375"/>
            </a:xfrm>
            <a:custGeom>
              <a:avLst/>
              <a:gdLst>
                <a:gd name="T0" fmla="*/ 292 w 296"/>
                <a:gd name="T1" fmla="*/ 131 h 171"/>
                <a:gd name="T2" fmla="*/ 273 w 296"/>
                <a:gd name="T3" fmla="*/ 155 h 171"/>
                <a:gd name="T4" fmla="*/ 230 w 296"/>
                <a:gd name="T5" fmla="*/ 170 h 171"/>
                <a:gd name="T6" fmla="*/ 36 w 296"/>
                <a:gd name="T7" fmla="*/ 147 h 171"/>
                <a:gd name="T8" fmla="*/ 0 w 296"/>
                <a:gd name="T9" fmla="*/ 115 h 171"/>
                <a:gd name="T10" fmla="*/ 200 w 296"/>
                <a:gd name="T11" fmla="*/ 0 h 171"/>
                <a:gd name="T12" fmla="*/ 261 w 296"/>
                <a:gd name="T13" fmla="*/ 63 h 171"/>
                <a:gd name="T14" fmla="*/ 292 w 296"/>
                <a:gd name="T15" fmla="*/ 13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6" h="171">
                  <a:moveTo>
                    <a:pt x="292" y="131"/>
                  </a:moveTo>
                  <a:cubicBezTo>
                    <a:pt x="296" y="148"/>
                    <a:pt x="293" y="157"/>
                    <a:pt x="273" y="155"/>
                  </a:cubicBezTo>
                  <a:cubicBezTo>
                    <a:pt x="257" y="154"/>
                    <a:pt x="239" y="150"/>
                    <a:pt x="230" y="170"/>
                  </a:cubicBezTo>
                  <a:cubicBezTo>
                    <a:pt x="164" y="171"/>
                    <a:pt x="101" y="156"/>
                    <a:pt x="36" y="147"/>
                  </a:cubicBezTo>
                  <a:cubicBezTo>
                    <a:pt x="49" y="107"/>
                    <a:pt x="18" y="119"/>
                    <a:pt x="0" y="115"/>
                  </a:cubicBezTo>
                  <a:cubicBezTo>
                    <a:pt x="52" y="50"/>
                    <a:pt x="115" y="6"/>
                    <a:pt x="200" y="0"/>
                  </a:cubicBezTo>
                  <a:cubicBezTo>
                    <a:pt x="232" y="10"/>
                    <a:pt x="254" y="28"/>
                    <a:pt x="261" y="63"/>
                  </a:cubicBezTo>
                  <a:cubicBezTo>
                    <a:pt x="237" y="101"/>
                    <a:pt x="273" y="112"/>
                    <a:pt x="292" y="131"/>
                  </a:cubicBezTo>
                  <a:close/>
                </a:path>
              </a:pathLst>
            </a:custGeom>
            <a:solidFill>
              <a:srgbClr val="F1D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542"/>
            <p:cNvSpPr/>
            <p:nvPr/>
          </p:nvSpPr>
          <p:spPr bwMode="auto">
            <a:xfrm>
              <a:off x="10175875" y="5405438"/>
              <a:ext cx="93663" cy="19050"/>
            </a:xfrm>
            <a:custGeom>
              <a:avLst/>
              <a:gdLst>
                <a:gd name="T0" fmla="*/ 77 w 77"/>
                <a:gd name="T1" fmla="*/ 0 h 16"/>
                <a:gd name="T2" fmla="*/ 67 w 77"/>
                <a:gd name="T3" fmla="*/ 16 h 16"/>
                <a:gd name="T4" fmla="*/ 0 w 77"/>
                <a:gd name="T5" fmla="*/ 15 h 16"/>
                <a:gd name="T6" fmla="*/ 77 w 77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6">
                  <a:moveTo>
                    <a:pt x="77" y="0"/>
                  </a:moveTo>
                  <a:cubicBezTo>
                    <a:pt x="74" y="6"/>
                    <a:pt x="70" y="11"/>
                    <a:pt x="67" y="16"/>
                  </a:cubicBezTo>
                  <a:cubicBezTo>
                    <a:pt x="45" y="16"/>
                    <a:pt x="22" y="15"/>
                    <a:pt x="0" y="15"/>
                  </a:cubicBezTo>
                  <a:cubicBezTo>
                    <a:pt x="24" y="1"/>
                    <a:pt x="53" y="13"/>
                    <a:pt x="77" y="0"/>
                  </a:cubicBezTo>
                  <a:close/>
                </a:path>
              </a:pathLst>
            </a:custGeom>
            <a:solidFill>
              <a:srgbClr val="AAD4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543"/>
            <p:cNvSpPr/>
            <p:nvPr/>
          </p:nvSpPr>
          <p:spPr bwMode="auto">
            <a:xfrm>
              <a:off x="10252075" y="5257800"/>
              <a:ext cx="282575" cy="112713"/>
            </a:xfrm>
            <a:custGeom>
              <a:avLst/>
              <a:gdLst>
                <a:gd name="T0" fmla="*/ 98 w 234"/>
                <a:gd name="T1" fmla="*/ 6 h 93"/>
                <a:gd name="T2" fmla="*/ 164 w 234"/>
                <a:gd name="T3" fmla="*/ 19 h 93"/>
                <a:gd name="T4" fmla="*/ 234 w 234"/>
                <a:gd name="T5" fmla="*/ 51 h 93"/>
                <a:gd name="T6" fmla="*/ 207 w 234"/>
                <a:gd name="T7" fmla="*/ 76 h 93"/>
                <a:gd name="T8" fmla="*/ 69 w 234"/>
                <a:gd name="T9" fmla="*/ 67 h 93"/>
                <a:gd name="T10" fmla="*/ 0 w 234"/>
                <a:gd name="T11" fmla="*/ 46 h 93"/>
                <a:gd name="T12" fmla="*/ 76 w 234"/>
                <a:gd name="T13" fmla="*/ 12 h 93"/>
                <a:gd name="T14" fmla="*/ 98 w 234"/>
                <a:gd name="T15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93">
                  <a:moveTo>
                    <a:pt x="98" y="6"/>
                  </a:moveTo>
                  <a:cubicBezTo>
                    <a:pt x="114" y="38"/>
                    <a:pt x="139" y="32"/>
                    <a:pt x="164" y="19"/>
                  </a:cubicBezTo>
                  <a:cubicBezTo>
                    <a:pt x="202" y="0"/>
                    <a:pt x="211" y="39"/>
                    <a:pt x="234" y="51"/>
                  </a:cubicBezTo>
                  <a:cubicBezTo>
                    <a:pt x="227" y="63"/>
                    <a:pt x="194" y="45"/>
                    <a:pt x="207" y="76"/>
                  </a:cubicBezTo>
                  <a:cubicBezTo>
                    <a:pt x="160" y="93"/>
                    <a:pt x="114" y="90"/>
                    <a:pt x="69" y="67"/>
                  </a:cubicBezTo>
                  <a:cubicBezTo>
                    <a:pt x="46" y="60"/>
                    <a:pt x="17" y="73"/>
                    <a:pt x="0" y="46"/>
                  </a:cubicBezTo>
                  <a:cubicBezTo>
                    <a:pt x="21" y="26"/>
                    <a:pt x="52" y="27"/>
                    <a:pt x="76" y="12"/>
                  </a:cubicBezTo>
                  <a:cubicBezTo>
                    <a:pt x="83" y="10"/>
                    <a:pt x="90" y="8"/>
                    <a:pt x="98" y="6"/>
                  </a:cubicBezTo>
                  <a:close/>
                </a:path>
              </a:pathLst>
            </a:custGeom>
            <a:solidFill>
              <a:srgbClr val="E7B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544"/>
            <p:cNvSpPr/>
            <p:nvPr/>
          </p:nvSpPr>
          <p:spPr bwMode="auto">
            <a:xfrm>
              <a:off x="10240963" y="5303838"/>
              <a:ext cx="95250" cy="60325"/>
            </a:xfrm>
            <a:custGeom>
              <a:avLst/>
              <a:gdLst>
                <a:gd name="T0" fmla="*/ 10 w 79"/>
                <a:gd name="T1" fmla="*/ 7 h 49"/>
                <a:gd name="T2" fmla="*/ 79 w 79"/>
                <a:gd name="T3" fmla="*/ 28 h 49"/>
                <a:gd name="T4" fmla="*/ 79 w 79"/>
                <a:gd name="T5" fmla="*/ 45 h 49"/>
                <a:gd name="T6" fmla="*/ 11 w 79"/>
                <a:gd name="T7" fmla="*/ 24 h 49"/>
                <a:gd name="T8" fmla="*/ 10 w 79"/>
                <a:gd name="T9" fmla="*/ 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9">
                  <a:moveTo>
                    <a:pt x="10" y="7"/>
                  </a:moveTo>
                  <a:cubicBezTo>
                    <a:pt x="30" y="23"/>
                    <a:pt x="62" y="0"/>
                    <a:pt x="79" y="28"/>
                  </a:cubicBezTo>
                  <a:cubicBezTo>
                    <a:pt x="79" y="34"/>
                    <a:pt x="79" y="39"/>
                    <a:pt x="79" y="45"/>
                  </a:cubicBezTo>
                  <a:cubicBezTo>
                    <a:pt x="53" y="49"/>
                    <a:pt x="33" y="33"/>
                    <a:pt x="11" y="24"/>
                  </a:cubicBezTo>
                  <a:cubicBezTo>
                    <a:pt x="4" y="21"/>
                    <a:pt x="0" y="14"/>
                    <a:pt x="10" y="7"/>
                  </a:cubicBezTo>
                  <a:close/>
                </a:path>
              </a:pathLst>
            </a:custGeom>
            <a:solidFill>
              <a:srgbClr val="B09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545"/>
            <p:cNvSpPr/>
            <p:nvPr/>
          </p:nvSpPr>
          <p:spPr bwMode="auto">
            <a:xfrm>
              <a:off x="10307638" y="4967288"/>
              <a:ext cx="195263" cy="84138"/>
            </a:xfrm>
            <a:custGeom>
              <a:avLst/>
              <a:gdLst>
                <a:gd name="T0" fmla="*/ 0 w 162"/>
                <a:gd name="T1" fmla="*/ 0 h 70"/>
                <a:gd name="T2" fmla="*/ 162 w 162"/>
                <a:gd name="T3" fmla="*/ 70 h 70"/>
                <a:gd name="T4" fmla="*/ 52 w 162"/>
                <a:gd name="T5" fmla="*/ 27 h 70"/>
                <a:gd name="T6" fmla="*/ 54 w 162"/>
                <a:gd name="T7" fmla="*/ 64 h 70"/>
                <a:gd name="T8" fmla="*/ 23 w 162"/>
                <a:gd name="T9" fmla="*/ 38 h 70"/>
                <a:gd name="T10" fmla="*/ 0 w 162"/>
                <a:gd name="T1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70">
                  <a:moveTo>
                    <a:pt x="0" y="0"/>
                  </a:moveTo>
                  <a:cubicBezTo>
                    <a:pt x="60" y="10"/>
                    <a:pt x="116" y="28"/>
                    <a:pt x="162" y="70"/>
                  </a:cubicBezTo>
                  <a:cubicBezTo>
                    <a:pt x="123" y="62"/>
                    <a:pt x="89" y="39"/>
                    <a:pt x="52" y="27"/>
                  </a:cubicBezTo>
                  <a:cubicBezTo>
                    <a:pt x="42" y="41"/>
                    <a:pt x="57" y="52"/>
                    <a:pt x="54" y="64"/>
                  </a:cubicBezTo>
                  <a:cubicBezTo>
                    <a:pt x="44" y="55"/>
                    <a:pt x="34" y="47"/>
                    <a:pt x="23" y="38"/>
                  </a:cubicBezTo>
                  <a:cubicBezTo>
                    <a:pt x="17" y="24"/>
                    <a:pt x="0" y="17"/>
                    <a:pt x="0" y="0"/>
                  </a:cubicBezTo>
                  <a:close/>
                </a:path>
              </a:pathLst>
            </a:custGeom>
            <a:solidFill>
              <a:srgbClr val="D39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546"/>
            <p:cNvSpPr/>
            <p:nvPr/>
          </p:nvSpPr>
          <p:spPr bwMode="auto">
            <a:xfrm>
              <a:off x="8677275" y="3086100"/>
              <a:ext cx="160338" cy="138113"/>
            </a:xfrm>
            <a:custGeom>
              <a:avLst/>
              <a:gdLst>
                <a:gd name="T0" fmla="*/ 85 w 132"/>
                <a:gd name="T1" fmla="*/ 28 h 114"/>
                <a:gd name="T2" fmla="*/ 132 w 132"/>
                <a:gd name="T3" fmla="*/ 38 h 114"/>
                <a:gd name="T4" fmla="*/ 117 w 132"/>
                <a:gd name="T5" fmla="*/ 70 h 114"/>
                <a:gd name="T6" fmla="*/ 90 w 132"/>
                <a:gd name="T7" fmla="*/ 86 h 114"/>
                <a:gd name="T8" fmla="*/ 78 w 132"/>
                <a:gd name="T9" fmla="*/ 85 h 114"/>
                <a:gd name="T10" fmla="*/ 77 w 132"/>
                <a:gd name="T11" fmla="*/ 99 h 114"/>
                <a:gd name="T12" fmla="*/ 38 w 132"/>
                <a:gd name="T13" fmla="*/ 100 h 114"/>
                <a:gd name="T14" fmla="*/ 43 w 132"/>
                <a:gd name="T15" fmla="*/ 73 h 114"/>
                <a:gd name="T16" fmla="*/ 39 w 132"/>
                <a:gd name="T17" fmla="*/ 38 h 114"/>
                <a:gd name="T18" fmla="*/ 38 w 132"/>
                <a:gd name="T19" fmla="*/ 37 h 114"/>
                <a:gd name="T20" fmla="*/ 14 w 132"/>
                <a:gd name="T21" fmla="*/ 0 h 114"/>
                <a:gd name="T22" fmla="*/ 85 w 132"/>
                <a:gd name="T23" fmla="*/ 2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2" h="114">
                  <a:moveTo>
                    <a:pt x="85" y="28"/>
                  </a:moveTo>
                  <a:cubicBezTo>
                    <a:pt x="99" y="41"/>
                    <a:pt x="118" y="28"/>
                    <a:pt x="132" y="38"/>
                  </a:cubicBezTo>
                  <a:cubicBezTo>
                    <a:pt x="127" y="49"/>
                    <a:pt x="113" y="55"/>
                    <a:pt x="117" y="70"/>
                  </a:cubicBezTo>
                  <a:cubicBezTo>
                    <a:pt x="125" y="104"/>
                    <a:pt x="107" y="95"/>
                    <a:pt x="90" y="86"/>
                  </a:cubicBezTo>
                  <a:cubicBezTo>
                    <a:pt x="86" y="85"/>
                    <a:pt x="83" y="77"/>
                    <a:pt x="78" y="85"/>
                  </a:cubicBezTo>
                  <a:cubicBezTo>
                    <a:pt x="76" y="89"/>
                    <a:pt x="77" y="94"/>
                    <a:pt x="77" y="99"/>
                  </a:cubicBezTo>
                  <a:cubicBezTo>
                    <a:pt x="64" y="98"/>
                    <a:pt x="51" y="114"/>
                    <a:pt x="38" y="100"/>
                  </a:cubicBezTo>
                  <a:cubicBezTo>
                    <a:pt x="33" y="90"/>
                    <a:pt x="33" y="76"/>
                    <a:pt x="43" y="73"/>
                  </a:cubicBezTo>
                  <a:cubicBezTo>
                    <a:pt x="94" y="55"/>
                    <a:pt x="52" y="48"/>
                    <a:pt x="39" y="38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5" y="28"/>
                    <a:pt x="0" y="20"/>
                    <a:pt x="14" y="0"/>
                  </a:cubicBezTo>
                  <a:cubicBezTo>
                    <a:pt x="34" y="20"/>
                    <a:pt x="56" y="33"/>
                    <a:pt x="85" y="28"/>
                  </a:cubicBezTo>
                  <a:close/>
                </a:path>
              </a:pathLst>
            </a:custGeom>
            <a:solidFill>
              <a:srgbClr val="884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547"/>
            <p:cNvSpPr/>
            <p:nvPr/>
          </p:nvSpPr>
          <p:spPr bwMode="auto">
            <a:xfrm>
              <a:off x="8658225" y="2944813"/>
              <a:ext cx="123825" cy="130175"/>
            </a:xfrm>
            <a:custGeom>
              <a:avLst/>
              <a:gdLst>
                <a:gd name="T0" fmla="*/ 101 w 103"/>
                <a:gd name="T1" fmla="*/ 85 h 108"/>
                <a:gd name="T2" fmla="*/ 101 w 103"/>
                <a:gd name="T3" fmla="*/ 91 h 108"/>
                <a:gd name="T4" fmla="*/ 16 w 103"/>
                <a:gd name="T5" fmla="*/ 78 h 108"/>
                <a:gd name="T6" fmla="*/ 23 w 103"/>
                <a:gd name="T7" fmla="*/ 62 h 108"/>
                <a:gd name="T8" fmla="*/ 0 w 103"/>
                <a:gd name="T9" fmla="*/ 16 h 108"/>
                <a:gd name="T10" fmla="*/ 23 w 103"/>
                <a:gd name="T11" fmla="*/ 1 h 108"/>
                <a:gd name="T12" fmla="*/ 37 w 103"/>
                <a:gd name="T13" fmla="*/ 13 h 108"/>
                <a:gd name="T14" fmla="*/ 100 w 103"/>
                <a:gd name="T15" fmla="*/ 78 h 108"/>
                <a:gd name="T16" fmla="*/ 102 w 103"/>
                <a:gd name="T17" fmla="*/ 82 h 108"/>
                <a:gd name="T18" fmla="*/ 101 w 103"/>
                <a:gd name="T19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08">
                  <a:moveTo>
                    <a:pt x="101" y="85"/>
                  </a:moveTo>
                  <a:cubicBezTo>
                    <a:pt x="101" y="87"/>
                    <a:pt x="101" y="89"/>
                    <a:pt x="101" y="91"/>
                  </a:cubicBezTo>
                  <a:cubicBezTo>
                    <a:pt x="69" y="108"/>
                    <a:pt x="43" y="90"/>
                    <a:pt x="16" y="78"/>
                  </a:cubicBezTo>
                  <a:cubicBezTo>
                    <a:pt x="18" y="73"/>
                    <a:pt x="21" y="68"/>
                    <a:pt x="23" y="62"/>
                  </a:cubicBezTo>
                  <a:cubicBezTo>
                    <a:pt x="30" y="39"/>
                    <a:pt x="1" y="35"/>
                    <a:pt x="0" y="16"/>
                  </a:cubicBezTo>
                  <a:cubicBezTo>
                    <a:pt x="1" y="1"/>
                    <a:pt x="11" y="0"/>
                    <a:pt x="23" y="1"/>
                  </a:cubicBezTo>
                  <a:cubicBezTo>
                    <a:pt x="28" y="5"/>
                    <a:pt x="36" y="9"/>
                    <a:pt x="37" y="13"/>
                  </a:cubicBezTo>
                  <a:cubicBezTo>
                    <a:pt x="43" y="50"/>
                    <a:pt x="74" y="62"/>
                    <a:pt x="100" y="78"/>
                  </a:cubicBezTo>
                  <a:cubicBezTo>
                    <a:pt x="102" y="80"/>
                    <a:pt x="103" y="81"/>
                    <a:pt x="102" y="82"/>
                  </a:cubicBezTo>
                  <a:cubicBezTo>
                    <a:pt x="102" y="84"/>
                    <a:pt x="102" y="85"/>
                    <a:pt x="101" y="85"/>
                  </a:cubicBezTo>
                  <a:close/>
                </a:path>
              </a:pathLst>
            </a:custGeom>
            <a:solidFill>
              <a:srgbClr val="934A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548"/>
            <p:cNvSpPr/>
            <p:nvPr/>
          </p:nvSpPr>
          <p:spPr bwMode="auto">
            <a:xfrm>
              <a:off x="8666163" y="3074988"/>
              <a:ext cx="57150" cy="63500"/>
            </a:xfrm>
            <a:custGeom>
              <a:avLst/>
              <a:gdLst>
                <a:gd name="T0" fmla="*/ 23 w 47"/>
                <a:gd name="T1" fmla="*/ 9 h 52"/>
                <a:gd name="T2" fmla="*/ 47 w 47"/>
                <a:gd name="T3" fmla="*/ 46 h 52"/>
                <a:gd name="T4" fmla="*/ 3 w 47"/>
                <a:gd name="T5" fmla="*/ 19 h 52"/>
                <a:gd name="T6" fmla="*/ 8 w 47"/>
                <a:gd name="T7" fmla="*/ 2 h 52"/>
                <a:gd name="T8" fmla="*/ 23 w 47"/>
                <a:gd name="T9" fmla="*/ 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2">
                  <a:moveTo>
                    <a:pt x="23" y="9"/>
                  </a:moveTo>
                  <a:cubicBezTo>
                    <a:pt x="9" y="36"/>
                    <a:pt x="38" y="34"/>
                    <a:pt x="47" y="46"/>
                  </a:cubicBezTo>
                  <a:cubicBezTo>
                    <a:pt x="23" y="52"/>
                    <a:pt x="12" y="36"/>
                    <a:pt x="3" y="19"/>
                  </a:cubicBezTo>
                  <a:cubicBezTo>
                    <a:pt x="0" y="13"/>
                    <a:pt x="0" y="6"/>
                    <a:pt x="8" y="2"/>
                  </a:cubicBezTo>
                  <a:cubicBezTo>
                    <a:pt x="15" y="0"/>
                    <a:pt x="20" y="2"/>
                    <a:pt x="23" y="9"/>
                  </a:cubicBezTo>
                  <a:close/>
                </a:path>
              </a:pathLst>
            </a:custGeom>
            <a:solidFill>
              <a:srgbClr val="B25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549"/>
            <p:cNvSpPr/>
            <p:nvPr/>
          </p:nvSpPr>
          <p:spPr bwMode="auto">
            <a:xfrm>
              <a:off x="8782050" y="2927350"/>
              <a:ext cx="65088" cy="93663"/>
            </a:xfrm>
            <a:custGeom>
              <a:avLst/>
              <a:gdLst>
                <a:gd name="T0" fmla="*/ 45 w 54"/>
                <a:gd name="T1" fmla="*/ 53 h 78"/>
                <a:gd name="T2" fmla="*/ 41 w 54"/>
                <a:gd name="T3" fmla="*/ 75 h 78"/>
                <a:gd name="T4" fmla="*/ 13 w 54"/>
                <a:gd name="T5" fmla="*/ 54 h 78"/>
                <a:gd name="T6" fmla="*/ 13 w 54"/>
                <a:gd name="T7" fmla="*/ 0 h 78"/>
                <a:gd name="T8" fmla="*/ 45 w 54"/>
                <a:gd name="T9" fmla="*/ 5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8">
                  <a:moveTo>
                    <a:pt x="45" y="53"/>
                  </a:moveTo>
                  <a:cubicBezTo>
                    <a:pt x="39" y="60"/>
                    <a:pt x="54" y="73"/>
                    <a:pt x="41" y="75"/>
                  </a:cubicBezTo>
                  <a:cubicBezTo>
                    <a:pt x="26" y="78"/>
                    <a:pt x="20" y="64"/>
                    <a:pt x="13" y="54"/>
                  </a:cubicBezTo>
                  <a:cubicBezTo>
                    <a:pt x="17" y="36"/>
                    <a:pt x="0" y="18"/>
                    <a:pt x="13" y="0"/>
                  </a:cubicBezTo>
                  <a:cubicBezTo>
                    <a:pt x="34" y="12"/>
                    <a:pt x="46" y="28"/>
                    <a:pt x="45" y="53"/>
                  </a:cubicBezTo>
                  <a:close/>
                </a:path>
              </a:pathLst>
            </a:custGeom>
            <a:solidFill>
              <a:srgbClr val="E6A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550"/>
            <p:cNvSpPr/>
            <p:nvPr/>
          </p:nvSpPr>
          <p:spPr bwMode="auto">
            <a:xfrm>
              <a:off x="8778875" y="3022600"/>
              <a:ext cx="50800" cy="46038"/>
            </a:xfrm>
            <a:custGeom>
              <a:avLst/>
              <a:gdLst>
                <a:gd name="T0" fmla="*/ 1 w 42"/>
                <a:gd name="T1" fmla="*/ 21 h 39"/>
                <a:gd name="T2" fmla="*/ 0 w 42"/>
                <a:gd name="T3" fmla="*/ 14 h 39"/>
                <a:gd name="T4" fmla="*/ 7 w 42"/>
                <a:gd name="T5" fmla="*/ 0 h 39"/>
                <a:gd name="T6" fmla="*/ 10 w 42"/>
                <a:gd name="T7" fmla="*/ 2 h 39"/>
                <a:gd name="T8" fmla="*/ 36 w 42"/>
                <a:gd name="T9" fmla="*/ 22 h 39"/>
                <a:gd name="T10" fmla="*/ 1 w 42"/>
                <a:gd name="T11" fmla="*/ 2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9">
                  <a:moveTo>
                    <a:pt x="1" y="21"/>
                  </a:moveTo>
                  <a:cubicBezTo>
                    <a:pt x="1" y="18"/>
                    <a:pt x="1" y="16"/>
                    <a:pt x="0" y="14"/>
                  </a:cubicBezTo>
                  <a:cubicBezTo>
                    <a:pt x="3" y="9"/>
                    <a:pt x="5" y="5"/>
                    <a:pt x="7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20" y="8"/>
                    <a:pt x="42" y="8"/>
                    <a:pt x="36" y="22"/>
                  </a:cubicBezTo>
                  <a:cubicBezTo>
                    <a:pt x="29" y="39"/>
                    <a:pt x="13" y="27"/>
                    <a:pt x="1" y="21"/>
                  </a:cubicBezTo>
                  <a:close/>
                </a:path>
              </a:pathLst>
            </a:custGeom>
            <a:solidFill>
              <a:srgbClr val="E0C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51"/>
            <p:cNvSpPr/>
            <p:nvPr/>
          </p:nvSpPr>
          <p:spPr bwMode="auto">
            <a:xfrm>
              <a:off x="9709150" y="3103563"/>
              <a:ext cx="241300" cy="296863"/>
            </a:xfrm>
            <a:custGeom>
              <a:avLst/>
              <a:gdLst>
                <a:gd name="T0" fmla="*/ 25 w 200"/>
                <a:gd name="T1" fmla="*/ 123 h 245"/>
                <a:gd name="T2" fmla="*/ 44 w 200"/>
                <a:gd name="T3" fmla="*/ 168 h 245"/>
                <a:gd name="T4" fmla="*/ 46 w 200"/>
                <a:gd name="T5" fmla="*/ 195 h 245"/>
                <a:gd name="T6" fmla="*/ 70 w 200"/>
                <a:gd name="T7" fmla="*/ 181 h 245"/>
                <a:gd name="T8" fmla="*/ 125 w 200"/>
                <a:gd name="T9" fmla="*/ 92 h 245"/>
                <a:gd name="T10" fmla="*/ 142 w 200"/>
                <a:gd name="T11" fmla="*/ 62 h 245"/>
                <a:gd name="T12" fmla="*/ 149 w 200"/>
                <a:gd name="T13" fmla="*/ 84 h 245"/>
                <a:gd name="T14" fmla="*/ 179 w 200"/>
                <a:gd name="T15" fmla="*/ 0 h 245"/>
                <a:gd name="T16" fmla="*/ 186 w 200"/>
                <a:gd name="T17" fmla="*/ 0 h 245"/>
                <a:gd name="T18" fmla="*/ 173 w 200"/>
                <a:gd name="T19" fmla="*/ 156 h 245"/>
                <a:gd name="T20" fmla="*/ 102 w 200"/>
                <a:gd name="T21" fmla="*/ 210 h 245"/>
                <a:gd name="T22" fmla="*/ 63 w 200"/>
                <a:gd name="T23" fmla="*/ 224 h 245"/>
                <a:gd name="T24" fmla="*/ 35 w 200"/>
                <a:gd name="T25" fmla="*/ 242 h 245"/>
                <a:gd name="T26" fmla="*/ 3 w 200"/>
                <a:gd name="T27" fmla="*/ 218 h 245"/>
                <a:gd name="T28" fmla="*/ 25 w 200"/>
                <a:gd name="T29" fmla="*/ 12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" h="245">
                  <a:moveTo>
                    <a:pt x="25" y="123"/>
                  </a:moveTo>
                  <a:cubicBezTo>
                    <a:pt x="61" y="125"/>
                    <a:pt x="46" y="150"/>
                    <a:pt x="44" y="168"/>
                  </a:cubicBezTo>
                  <a:cubicBezTo>
                    <a:pt x="43" y="178"/>
                    <a:pt x="35" y="189"/>
                    <a:pt x="46" y="195"/>
                  </a:cubicBezTo>
                  <a:cubicBezTo>
                    <a:pt x="57" y="202"/>
                    <a:pt x="65" y="189"/>
                    <a:pt x="70" y="181"/>
                  </a:cubicBezTo>
                  <a:cubicBezTo>
                    <a:pt x="89" y="152"/>
                    <a:pt x="107" y="122"/>
                    <a:pt x="125" y="92"/>
                  </a:cubicBezTo>
                  <a:cubicBezTo>
                    <a:pt x="117" y="74"/>
                    <a:pt x="127" y="62"/>
                    <a:pt x="142" y="62"/>
                  </a:cubicBezTo>
                  <a:cubicBezTo>
                    <a:pt x="159" y="62"/>
                    <a:pt x="153" y="76"/>
                    <a:pt x="149" y="84"/>
                  </a:cubicBezTo>
                  <a:cubicBezTo>
                    <a:pt x="165" y="60"/>
                    <a:pt x="164" y="27"/>
                    <a:pt x="179" y="0"/>
                  </a:cubicBezTo>
                  <a:cubicBezTo>
                    <a:pt x="181" y="0"/>
                    <a:pt x="184" y="0"/>
                    <a:pt x="186" y="0"/>
                  </a:cubicBezTo>
                  <a:cubicBezTo>
                    <a:pt x="200" y="54"/>
                    <a:pt x="195" y="105"/>
                    <a:pt x="173" y="156"/>
                  </a:cubicBezTo>
                  <a:cubicBezTo>
                    <a:pt x="158" y="189"/>
                    <a:pt x="141" y="211"/>
                    <a:pt x="102" y="210"/>
                  </a:cubicBezTo>
                  <a:cubicBezTo>
                    <a:pt x="89" y="209"/>
                    <a:pt x="74" y="212"/>
                    <a:pt x="63" y="224"/>
                  </a:cubicBezTo>
                  <a:cubicBezTo>
                    <a:pt x="55" y="232"/>
                    <a:pt x="47" y="240"/>
                    <a:pt x="35" y="242"/>
                  </a:cubicBezTo>
                  <a:cubicBezTo>
                    <a:pt x="16" y="245"/>
                    <a:pt x="0" y="242"/>
                    <a:pt x="3" y="218"/>
                  </a:cubicBezTo>
                  <a:cubicBezTo>
                    <a:pt x="6" y="185"/>
                    <a:pt x="4" y="151"/>
                    <a:pt x="25" y="123"/>
                  </a:cubicBezTo>
                  <a:close/>
                </a:path>
              </a:pathLst>
            </a:custGeom>
            <a:solidFill>
              <a:srgbClr val="3721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52"/>
            <p:cNvSpPr/>
            <p:nvPr/>
          </p:nvSpPr>
          <p:spPr bwMode="auto">
            <a:xfrm>
              <a:off x="9817100" y="2970213"/>
              <a:ext cx="117475" cy="266700"/>
            </a:xfrm>
            <a:custGeom>
              <a:avLst/>
              <a:gdLst>
                <a:gd name="T0" fmla="*/ 90 w 98"/>
                <a:gd name="T1" fmla="*/ 111 h 221"/>
                <a:gd name="T2" fmla="*/ 46 w 98"/>
                <a:gd name="T3" fmla="*/ 221 h 221"/>
                <a:gd name="T4" fmla="*/ 59 w 98"/>
                <a:gd name="T5" fmla="*/ 180 h 221"/>
                <a:gd name="T6" fmla="*/ 36 w 98"/>
                <a:gd name="T7" fmla="*/ 203 h 221"/>
                <a:gd name="T8" fmla="*/ 25 w 98"/>
                <a:gd name="T9" fmla="*/ 118 h 221"/>
                <a:gd name="T10" fmla="*/ 13 w 98"/>
                <a:gd name="T11" fmla="*/ 172 h 221"/>
                <a:gd name="T12" fmla="*/ 2 w 98"/>
                <a:gd name="T13" fmla="*/ 0 h 221"/>
                <a:gd name="T14" fmla="*/ 16 w 98"/>
                <a:gd name="T15" fmla="*/ 55 h 221"/>
                <a:gd name="T16" fmla="*/ 32 w 98"/>
                <a:gd name="T17" fmla="*/ 77 h 221"/>
                <a:gd name="T18" fmla="*/ 90 w 98"/>
                <a:gd name="T19" fmla="*/ 11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221">
                  <a:moveTo>
                    <a:pt x="90" y="111"/>
                  </a:moveTo>
                  <a:cubicBezTo>
                    <a:pt x="98" y="156"/>
                    <a:pt x="69" y="187"/>
                    <a:pt x="46" y="221"/>
                  </a:cubicBezTo>
                  <a:cubicBezTo>
                    <a:pt x="50" y="208"/>
                    <a:pt x="55" y="195"/>
                    <a:pt x="59" y="180"/>
                  </a:cubicBezTo>
                  <a:cubicBezTo>
                    <a:pt x="41" y="179"/>
                    <a:pt x="38" y="191"/>
                    <a:pt x="36" y="203"/>
                  </a:cubicBezTo>
                  <a:cubicBezTo>
                    <a:pt x="18" y="177"/>
                    <a:pt x="36" y="146"/>
                    <a:pt x="25" y="118"/>
                  </a:cubicBezTo>
                  <a:cubicBezTo>
                    <a:pt x="13" y="135"/>
                    <a:pt x="29" y="157"/>
                    <a:pt x="13" y="172"/>
                  </a:cubicBezTo>
                  <a:cubicBezTo>
                    <a:pt x="20" y="114"/>
                    <a:pt x="0" y="58"/>
                    <a:pt x="2" y="0"/>
                  </a:cubicBezTo>
                  <a:cubicBezTo>
                    <a:pt x="19" y="16"/>
                    <a:pt x="7" y="38"/>
                    <a:pt x="16" y="55"/>
                  </a:cubicBezTo>
                  <a:cubicBezTo>
                    <a:pt x="21" y="63"/>
                    <a:pt x="19" y="81"/>
                    <a:pt x="32" y="77"/>
                  </a:cubicBezTo>
                  <a:cubicBezTo>
                    <a:pt x="65" y="68"/>
                    <a:pt x="77" y="89"/>
                    <a:pt x="90" y="111"/>
                  </a:cubicBezTo>
                  <a:close/>
                </a:path>
              </a:pathLst>
            </a:custGeom>
            <a:solidFill>
              <a:srgbClr val="562E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53"/>
            <p:cNvSpPr/>
            <p:nvPr/>
          </p:nvSpPr>
          <p:spPr bwMode="auto">
            <a:xfrm>
              <a:off x="9669463" y="3013075"/>
              <a:ext cx="98425" cy="161925"/>
            </a:xfrm>
            <a:custGeom>
              <a:avLst/>
              <a:gdLst>
                <a:gd name="T0" fmla="*/ 18 w 81"/>
                <a:gd name="T1" fmla="*/ 68 h 135"/>
                <a:gd name="T2" fmla="*/ 16 w 81"/>
                <a:gd name="T3" fmla="*/ 0 h 135"/>
                <a:gd name="T4" fmla="*/ 26 w 81"/>
                <a:gd name="T5" fmla="*/ 39 h 135"/>
                <a:gd name="T6" fmla="*/ 50 w 81"/>
                <a:gd name="T7" fmla="*/ 52 h 135"/>
                <a:gd name="T8" fmla="*/ 80 w 81"/>
                <a:gd name="T9" fmla="*/ 70 h 135"/>
                <a:gd name="T10" fmla="*/ 78 w 81"/>
                <a:gd name="T11" fmla="*/ 83 h 135"/>
                <a:gd name="T12" fmla="*/ 50 w 81"/>
                <a:gd name="T13" fmla="*/ 122 h 135"/>
                <a:gd name="T14" fmla="*/ 12 w 81"/>
                <a:gd name="T15" fmla="*/ 130 h 135"/>
                <a:gd name="T16" fmla="*/ 10 w 81"/>
                <a:gd name="T17" fmla="*/ 129 h 135"/>
                <a:gd name="T18" fmla="*/ 18 w 81"/>
                <a:gd name="T19" fmla="*/ 6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135">
                  <a:moveTo>
                    <a:pt x="18" y="68"/>
                  </a:moveTo>
                  <a:cubicBezTo>
                    <a:pt x="9" y="47"/>
                    <a:pt x="8" y="25"/>
                    <a:pt x="16" y="0"/>
                  </a:cubicBezTo>
                  <a:cubicBezTo>
                    <a:pt x="31" y="12"/>
                    <a:pt x="26" y="27"/>
                    <a:pt x="26" y="39"/>
                  </a:cubicBezTo>
                  <a:cubicBezTo>
                    <a:pt x="27" y="58"/>
                    <a:pt x="35" y="61"/>
                    <a:pt x="50" y="52"/>
                  </a:cubicBezTo>
                  <a:cubicBezTo>
                    <a:pt x="62" y="54"/>
                    <a:pt x="80" y="48"/>
                    <a:pt x="80" y="70"/>
                  </a:cubicBezTo>
                  <a:cubicBezTo>
                    <a:pt x="81" y="74"/>
                    <a:pt x="80" y="81"/>
                    <a:pt x="78" y="83"/>
                  </a:cubicBezTo>
                  <a:cubicBezTo>
                    <a:pt x="54" y="99"/>
                    <a:pt x="53" y="99"/>
                    <a:pt x="50" y="122"/>
                  </a:cubicBezTo>
                  <a:cubicBezTo>
                    <a:pt x="39" y="135"/>
                    <a:pt x="22" y="113"/>
                    <a:pt x="12" y="130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0" y="107"/>
                    <a:pt x="5" y="87"/>
                    <a:pt x="18" y="68"/>
                  </a:cubicBezTo>
                  <a:close/>
                </a:path>
              </a:pathLst>
            </a:custGeom>
            <a:solidFill>
              <a:srgbClr val="6A3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54"/>
            <p:cNvSpPr/>
            <p:nvPr/>
          </p:nvSpPr>
          <p:spPr bwMode="auto">
            <a:xfrm>
              <a:off x="9764713" y="3001963"/>
              <a:ext cx="49213" cy="203200"/>
            </a:xfrm>
            <a:custGeom>
              <a:avLst/>
              <a:gdLst>
                <a:gd name="T0" fmla="*/ 17 w 41"/>
                <a:gd name="T1" fmla="*/ 168 h 168"/>
                <a:gd name="T2" fmla="*/ 9 w 41"/>
                <a:gd name="T3" fmla="*/ 137 h 168"/>
                <a:gd name="T4" fmla="*/ 16 w 41"/>
                <a:gd name="T5" fmla="*/ 107 h 168"/>
                <a:gd name="T6" fmla="*/ 15 w 41"/>
                <a:gd name="T7" fmla="*/ 0 h 168"/>
                <a:gd name="T8" fmla="*/ 17 w 41"/>
                <a:gd name="T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68">
                  <a:moveTo>
                    <a:pt x="17" y="168"/>
                  </a:moveTo>
                  <a:cubicBezTo>
                    <a:pt x="6" y="160"/>
                    <a:pt x="11" y="148"/>
                    <a:pt x="9" y="137"/>
                  </a:cubicBezTo>
                  <a:cubicBezTo>
                    <a:pt x="0" y="124"/>
                    <a:pt x="9" y="116"/>
                    <a:pt x="16" y="107"/>
                  </a:cubicBezTo>
                  <a:cubicBezTo>
                    <a:pt x="22" y="71"/>
                    <a:pt x="2" y="36"/>
                    <a:pt x="15" y="0"/>
                  </a:cubicBezTo>
                  <a:cubicBezTo>
                    <a:pt x="23" y="56"/>
                    <a:pt x="41" y="112"/>
                    <a:pt x="17" y="168"/>
                  </a:cubicBezTo>
                  <a:close/>
                </a:path>
              </a:pathLst>
            </a:custGeom>
            <a:solidFill>
              <a:srgbClr val="3721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55"/>
            <p:cNvSpPr/>
            <p:nvPr/>
          </p:nvSpPr>
          <p:spPr bwMode="auto">
            <a:xfrm>
              <a:off x="10210800" y="3087688"/>
              <a:ext cx="30163" cy="71438"/>
            </a:xfrm>
            <a:custGeom>
              <a:avLst/>
              <a:gdLst>
                <a:gd name="T0" fmla="*/ 25 w 25"/>
                <a:gd name="T1" fmla="*/ 52 h 59"/>
                <a:gd name="T2" fmla="*/ 17 w 25"/>
                <a:gd name="T3" fmla="*/ 59 h 59"/>
                <a:gd name="T4" fmla="*/ 5 w 25"/>
                <a:gd name="T5" fmla="*/ 0 h 59"/>
                <a:gd name="T6" fmla="*/ 25 w 25"/>
                <a:gd name="T7" fmla="*/ 5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9">
                  <a:moveTo>
                    <a:pt x="25" y="52"/>
                  </a:moveTo>
                  <a:cubicBezTo>
                    <a:pt x="22" y="54"/>
                    <a:pt x="20" y="57"/>
                    <a:pt x="17" y="59"/>
                  </a:cubicBezTo>
                  <a:cubicBezTo>
                    <a:pt x="6" y="42"/>
                    <a:pt x="0" y="25"/>
                    <a:pt x="5" y="0"/>
                  </a:cubicBezTo>
                  <a:cubicBezTo>
                    <a:pt x="18" y="18"/>
                    <a:pt x="22" y="34"/>
                    <a:pt x="25" y="52"/>
                  </a:cubicBezTo>
                  <a:close/>
                </a:path>
              </a:pathLst>
            </a:custGeom>
            <a:solidFill>
              <a:srgbClr val="372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56"/>
            <p:cNvSpPr/>
            <p:nvPr/>
          </p:nvSpPr>
          <p:spPr bwMode="auto">
            <a:xfrm>
              <a:off x="9755188" y="3128963"/>
              <a:ext cx="28575" cy="39688"/>
            </a:xfrm>
            <a:custGeom>
              <a:avLst/>
              <a:gdLst>
                <a:gd name="T0" fmla="*/ 24 w 24"/>
                <a:gd name="T1" fmla="*/ 2 h 33"/>
                <a:gd name="T2" fmla="*/ 17 w 24"/>
                <a:gd name="T3" fmla="*/ 32 h 33"/>
                <a:gd name="T4" fmla="*/ 2 w 24"/>
                <a:gd name="T5" fmla="*/ 33 h 33"/>
                <a:gd name="T6" fmla="*/ 24 w 24"/>
                <a:gd name="T7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3">
                  <a:moveTo>
                    <a:pt x="24" y="2"/>
                  </a:moveTo>
                  <a:cubicBezTo>
                    <a:pt x="22" y="12"/>
                    <a:pt x="20" y="22"/>
                    <a:pt x="17" y="32"/>
                  </a:cubicBezTo>
                  <a:cubicBezTo>
                    <a:pt x="12" y="32"/>
                    <a:pt x="7" y="33"/>
                    <a:pt x="2" y="33"/>
                  </a:cubicBezTo>
                  <a:cubicBezTo>
                    <a:pt x="2" y="17"/>
                    <a:pt x="0" y="0"/>
                    <a:pt x="24" y="2"/>
                  </a:cubicBezTo>
                  <a:close/>
                </a:path>
              </a:pathLst>
            </a:custGeom>
            <a:solidFill>
              <a:srgbClr val="6A3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557"/>
            <p:cNvSpPr/>
            <p:nvPr/>
          </p:nvSpPr>
          <p:spPr bwMode="auto">
            <a:xfrm>
              <a:off x="9505950" y="3224213"/>
              <a:ext cx="279400" cy="333375"/>
            </a:xfrm>
            <a:custGeom>
              <a:avLst/>
              <a:gdLst>
                <a:gd name="T0" fmla="*/ 194 w 232"/>
                <a:gd name="T1" fmla="*/ 23 h 276"/>
                <a:gd name="T2" fmla="*/ 184 w 232"/>
                <a:gd name="T3" fmla="*/ 103 h 276"/>
                <a:gd name="T4" fmla="*/ 186 w 232"/>
                <a:gd name="T5" fmla="*/ 135 h 276"/>
                <a:gd name="T6" fmla="*/ 218 w 232"/>
                <a:gd name="T7" fmla="*/ 128 h 276"/>
                <a:gd name="T8" fmla="*/ 232 w 232"/>
                <a:gd name="T9" fmla="*/ 124 h 276"/>
                <a:gd name="T10" fmla="*/ 224 w 232"/>
                <a:gd name="T11" fmla="*/ 147 h 276"/>
                <a:gd name="T12" fmla="*/ 194 w 232"/>
                <a:gd name="T13" fmla="*/ 147 h 276"/>
                <a:gd name="T14" fmla="*/ 36 w 232"/>
                <a:gd name="T15" fmla="*/ 196 h 276"/>
                <a:gd name="T16" fmla="*/ 40 w 232"/>
                <a:gd name="T17" fmla="*/ 224 h 276"/>
                <a:gd name="T18" fmla="*/ 118 w 232"/>
                <a:gd name="T19" fmla="*/ 238 h 276"/>
                <a:gd name="T20" fmla="*/ 152 w 232"/>
                <a:gd name="T21" fmla="*/ 254 h 276"/>
                <a:gd name="T22" fmla="*/ 163 w 232"/>
                <a:gd name="T23" fmla="*/ 255 h 276"/>
                <a:gd name="T24" fmla="*/ 130 w 232"/>
                <a:gd name="T25" fmla="*/ 272 h 276"/>
                <a:gd name="T26" fmla="*/ 9 w 232"/>
                <a:gd name="T27" fmla="*/ 233 h 276"/>
                <a:gd name="T28" fmla="*/ 0 w 232"/>
                <a:gd name="T29" fmla="*/ 216 h 276"/>
                <a:gd name="T30" fmla="*/ 16 w 232"/>
                <a:gd name="T31" fmla="*/ 154 h 276"/>
                <a:gd name="T32" fmla="*/ 73 w 232"/>
                <a:gd name="T33" fmla="*/ 145 h 276"/>
                <a:gd name="T34" fmla="*/ 134 w 232"/>
                <a:gd name="T35" fmla="*/ 97 h 276"/>
                <a:gd name="T36" fmla="*/ 177 w 232"/>
                <a:gd name="T37" fmla="*/ 24 h 276"/>
                <a:gd name="T38" fmla="*/ 194 w 232"/>
                <a:gd name="T39" fmla="*/ 23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2" h="276">
                  <a:moveTo>
                    <a:pt x="194" y="23"/>
                  </a:moveTo>
                  <a:cubicBezTo>
                    <a:pt x="191" y="50"/>
                    <a:pt x="187" y="76"/>
                    <a:pt x="184" y="103"/>
                  </a:cubicBezTo>
                  <a:cubicBezTo>
                    <a:pt x="183" y="114"/>
                    <a:pt x="173" y="127"/>
                    <a:pt x="186" y="135"/>
                  </a:cubicBezTo>
                  <a:cubicBezTo>
                    <a:pt x="197" y="141"/>
                    <a:pt x="208" y="136"/>
                    <a:pt x="218" y="128"/>
                  </a:cubicBezTo>
                  <a:cubicBezTo>
                    <a:pt x="222" y="125"/>
                    <a:pt x="227" y="125"/>
                    <a:pt x="232" y="124"/>
                  </a:cubicBezTo>
                  <a:cubicBezTo>
                    <a:pt x="230" y="131"/>
                    <a:pt x="227" y="139"/>
                    <a:pt x="224" y="147"/>
                  </a:cubicBezTo>
                  <a:cubicBezTo>
                    <a:pt x="214" y="147"/>
                    <a:pt x="203" y="149"/>
                    <a:pt x="194" y="147"/>
                  </a:cubicBezTo>
                  <a:cubicBezTo>
                    <a:pt x="130" y="128"/>
                    <a:pt x="87" y="175"/>
                    <a:pt x="36" y="196"/>
                  </a:cubicBezTo>
                  <a:cubicBezTo>
                    <a:pt x="16" y="204"/>
                    <a:pt x="27" y="218"/>
                    <a:pt x="40" y="224"/>
                  </a:cubicBezTo>
                  <a:cubicBezTo>
                    <a:pt x="65" y="234"/>
                    <a:pt x="91" y="241"/>
                    <a:pt x="118" y="238"/>
                  </a:cubicBezTo>
                  <a:cubicBezTo>
                    <a:pt x="132" y="237"/>
                    <a:pt x="154" y="218"/>
                    <a:pt x="152" y="254"/>
                  </a:cubicBezTo>
                  <a:cubicBezTo>
                    <a:pt x="152" y="254"/>
                    <a:pt x="159" y="254"/>
                    <a:pt x="163" y="255"/>
                  </a:cubicBezTo>
                  <a:cubicBezTo>
                    <a:pt x="160" y="276"/>
                    <a:pt x="143" y="272"/>
                    <a:pt x="130" y="272"/>
                  </a:cubicBezTo>
                  <a:cubicBezTo>
                    <a:pt x="85" y="274"/>
                    <a:pt x="44" y="262"/>
                    <a:pt x="9" y="233"/>
                  </a:cubicBezTo>
                  <a:cubicBezTo>
                    <a:pt x="4" y="228"/>
                    <a:pt x="1" y="223"/>
                    <a:pt x="0" y="216"/>
                  </a:cubicBezTo>
                  <a:cubicBezTo>
                    <a:pt x="1" y="194"/>
                    <a:pt x="6" y="174"/>
                    <a:pt x="16" y="154"/>
                  </a:cubicBezTo>
                  <a:cubicBezTo>
                    <a:pt x="39" y="176"/>
                    <a:pt x="57" y="175"/>
                    <a:pt x="73" y="145"/>
                  </a:cubicBezTo>
                  <a:cubicBezTo>
                    <a:pt x="86" y="121"/>
                    <a:pt x="106" y="106"/>
                    <a:pt x="134" y="97"/>
                  </a:cubicBezTo>
                  <a:cubicBezTo>
                    <a:pt x="165" y="87"/>
                    <a:pt x="167" y="51"/>
                    <a:pt x="177" y="24"/>
                  </a:cubicBezTo>
                  <a:cubicBezTo>
                    <a:pt x="183" y="6"/>
                    <a:pt x="187" y="0"/>
                    <a:pt x="194" y="23"/>
                  </a:cubicBezTo>
                  <a:close/>
                </a:path>
              </a:pathLst>
            </a:custGeom>
            <a:solidFill>
              <a:srgbClr val="CEA1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558"/>
            <p:cNvSpPr/>
            <p:nvPr/>
          </p:nvSpPr>
          <p:spPr bwMode="auto">
            <a:xfrm>
              <a:off x="9478963" y="3486150"/>
              <a:ext cx="84138" cy="85725"/>
            </a:xfrm>
            <a:custGeom>
              <a:avLst/>
              <a:gdLst>
                <a:gd name="T0" fmla="*/ 22 w 69"/>
                <a:gd name="T1" fmla="*/ 0 h 71"/>
                <a:gd name="T2" fmla="*/ 31 w 69"/>
                <a:gd name="T3" fmla="*/ 8 h 71"/>
                <a:gd name="T4" fmla="*/ 47 w 69"/>
                <a:gd name="T5" fmla="*/ 71 h 71"/>
                <a:gd name="T6" fmla="*/ 0 w 69"/>
                <a:gd name="T7" fmla="*/ 70 h 71"/>
                <a:gd name="T8" fmla="*/ 0 w 69"/>
                <a:gd name="T9" fmla="*/ 55 h 71"/>
                <a:gd name="T10" fmla="*/ 22 w 69"/>
                <a:gd name="T1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71">
                  <a:moveTo>
                    <a:pt x="22" y="0"/>
                  </a:moveTo>
                  <a:cubicBezTo>
                    <a:pt x="25" y="3"/>
                    <a:pt x="28" y="6"/>
                    <a:pt x="31" y="8"/>
                  </a:cubicBezTo>
                  <a:cubicBezTo>
                    <a:pt x="36" y="29"/>
                    <a:pt x="69" y="43"/>
                    <a:pt x="47" y="71"/>
                  </a:cubicBezTo>
                  <a:cubicBezTo>
                    <a:pt x="31" y="68"/>
                    <a:pt x="15" y="71"/>
                    <a:pt x="0" y="70"/>
                  </a:cubicBezTo>
                  <a:cubicBezTo>
                    <a:pt x="0" y="65"/>
                    <a:pt x="0" y="60"/>
                    <a:pt x="0" y="55"/>
                  </a:cubicBezTo>
                  <a:cubicBezTo>
                    <a:pt x="12" y="38"/>
                    <a:pt x="8" y="15"/>
                    <a:pt x="22" y="0"/>
                  </a:cubicBezTo>
                  <a:close/>
                </a:path>
              </a:pathLst>
            </a:custGeom>
            <a:solidFill>
              <a:srgbClr val="B981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559"/>
            <p:cNvSpPr/>
            <p:nvPr/>
          </p:nvSpPr>
          <p:spPr bwMode="auto">
            <a:xfrm>
              <a:off x="9458325" y="3513138"/>
              <a:ext cx="371475" cy="188913"/>
            </a:xfrm>
            <a:custGeom>
              <a:avLst/>
              <a:gdLst>
                <a:gd name="T0" fmla="*/ 17 w 307"/>
                <a:gd name="T1" fmla="*/ 47 h 156"/>
                <a:gd name="T2" fmla="*/ 63 w 307"/>
                <a:gd name="T3" fmla="*/ 46 h 156"/>
                <a:gd name="T4" fmla="*/ 228 w 307"/>
                <a:gd name="T5" fmla="*/ 13 h 156"/>
                <a:gd name="T6" fmla="*/ 278 w 307"/>
                <a:gd name="T7" fmla="*/ 1 h 156"/>
                <a:gd name="T8" fmla="*/ 287 w 307"/>
                <a:gd name="T9" fmla="*/ 0 h 156"/>
                <a:gd name="T10" fmla="*/ 294 w 307"/>
                <a:gd name="T11" fmla="*/ 54 h 156"/>
                <a:gd name="T12" fmla="*/ 169 w 307"/>
                <a:gd name="T13" fmla="*/ 72 h 156"/>
                <a:gd name="T14" fmla="*/ 51 w 307"/>
                <a:gd name="T15" fmla="*/ 73 h 156"/>
                <a:gd name="T16" fmla="*/ 26 w 307"/>
                <a:gd name="T17" fmla="*/ 99 h 156"/>
                <a:gd name="T18" fmla="*/ 40 w 307"/>
                <a:gd name="T19" fmla="*/ 155 h 156"/>
                <a:gd name="T20" fmla="*/ 0 w 307"/>
                <a:gd name="T21" fmla="*/ 137 h 156"/>
                <a:gd name="T22" fmla="*/ 17 w 307"/>
                <a:gd name="T23" fmla="*/ 4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7" h="156">
                  <a:moveTo>
                    <a:pt x="17" y="47"/>
                  </a:moveTo>
                  <a:cubicBezTo>
                    <a:pt x="32" y="33"/>
                    <a:pt x="47" y="24"/>
                    <a:pt x="63" y="46"/>
                  </a:cubicBezTo>
                  <a:cubicBezTo>
                    <a:pt x="120" y="43"/>
                    <a:pt x="178" y="52"/>
                    <a:pt x="228" y="13"/>
                  </a:cubicBezTo>
                  <a:cubicBezTo>
                    <a:pt x="242" y="2"/>
                    <a:pt x="264" y="15"/>
                    <a:pt x="278" y="1"/>
                  </a:cubicBezTo>
                  <a:cubicBezTo>
                    <a:pt x="281" y="0"/>
                    <a:pt x="284" y="0"/>
                    <a:pt x="287" y="0"/>
                  </a:cubicBezTo>
                  <a:cubicBezTo>
                    <a:pt x="292" y="18"/>
                    <a:pt x="307" y="34"/>
                    <a:pt x="294" y="54"/>
                  </a:cubicBezTo>
                  <a:cubicBezTo>
                    <a:pt x="251" y="50"/>
                    <a:pt x="210" y="63"/>
                    <a:pt x="169" y="72"/>
                  </a:cubicBezTo>
                  <a:cubicBezTo>
                    <a:pt x="129" y="81"/>
                    <a:pt x="91" y="87"/>
                    <a:pt x="51" y="73"/>
                  </a:cubicBezTo>
                  <a:cubicBezTo>
                    <a:pt x="26" y="64"/>
                    <a:pt x="22" y="79"/>
                    <a:pt x="26" y="99"/>
                  </a:cubicBezTo>
                  <a:cubicBezTo>
                    <a:pt x="29" y="118"/>
                    <a:pt x="41" y="135"/>
                    <a:pt x="40" y="155"/>
                  </a:cubicBezTo>
                  <a:cubicBezTo>
                    <a:pt x="23" y="156"/>
                    <a:pt x="13" y="143"/>
                    <a:pt x="0" y="137"/>
                  </a:cubicBezTo>
                  <a:cubicBezTo>
                    <a:pt x="6" y="107"/>
                    <a:pt x="11" y="77"/>
                    <a:pt x="17" y="47"/>
                  </a:cubicBezTo>
                  <a:close/>
                </a:path>
              </a:pathLst>
            </a:custGeom>
            <a:solidFill>
              <a:srgbClr val="DFA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560"/>
            <p:cNvSpPr/>
            <p:nvPr/>
          </p:nvSpPr>
          <p:spPr bwMode="auto">
            <a:xfrm>
              <a:off x="9999663" y="3497263"/>
              <a:ext cx="203200" cy="58738"/>
            </a:xfrm>
            <a:custGeom>
              <a:avLst/>
              <a:gdLst>
                <a:gd name="T0" fmla="*/ 163 w 169"/>
                <a:gd name="T1" fmla="*/ 20 h 49"/>
                <a:gd name="T2" fmla="*/ 86 w 169"/>
                <a:gd name="T3" fmla="*/ 37 h 49"/>
                <a:gd name="T4" fmla="*/ 0 w 169"/>
                <a:gd name="T5" fmla="*/ 14 h 49"/>
                <a:gd name="T6" fmla="*/ 8 w 169"/>
                <a:gd name="T7" fmla="*/ 12 h 49"/>
                <a:gd name="T8" fmla="*/ 161 w 169"/>
                <a:gd name="T9" fmla="*/ 7 h 49"/>
                <a:gd name="T10" fmla="*/ 163 w 169"/>
                <a:gd name="T11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" h="49">
                  <a:moveTo>
                    <a:pt x="163" y="20"/>
                  </a:moveTo>
                  <a:cubicBezTo>
                    <a:pt x="141" y="43"/>
                    <a:pt x="112" y="33"/>
                    <a:pt x="86" y="37"/>
                  </a:cubicBezTo>
                  <a:cubicBezTo>
                    <a:pt x="52" y="49"/>
                    <a:pt x="26" y="32"/>
                    <a:pt x="0" y="14"/>
                  </a:cubicBezTo>
                  <a:cubicBezTo>
                    <a:pt x="3" y="14"/>
                    <a:pt x="6" y="13"/>
                    <a:pt x="8" y="12"/>
                  </a:cubicBezTo>
                  <a:cubicBezTo>
                    <a:pt x="58" y="0"/>
                    <a:pt x="110" y="25"/>
                    <a:pt x="161" y="7"/>
                  </a:cubicBezTo>
                  <a:cubicBezTo>
                    <a:pt x="169" y="4"/>
                    <a:pt x="164" y="15"/>
                    <a:pt x="163" y="20"/>
                  </a:cubicBezTo>
                  <a:close/>
                </a:path>
              </a:pathLst>
            </a:custGeom>
            <a:solidFill>
              <a:srgbClr val="D7A1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561"/>
            <p:cNvSpPr/>
            <p:nvPr/>
          </p:nvSpPr>
          <p:spPr bwMode="auto">
            <a:xfrm>
              <a:off x="9990138" y="3514725"/>
              <a:ext cx="112713" cy="46038"/>
            </a:xfrm>
            <a:custGeom>
              <a:avLst/>
              <a:gdLst>
                <a:gd name="T0" fmla="*/ 7 w 93"/>
                <a:gd name="T1" fmla="*/ 0 h 38"/>
                <a:gd name="T2" fmla="*/ 93 w 93"/>
                <a:gd name="T3" fmla="*/ 23 h 38"/>
                <a:gd name="T4" fmla="*/ 84 w 93"/>
                <a:gd name="T5" fmla="*/ 38 h 38"/>
                <a:gd name="T6" fmla="*/ 0 w 93"/>
                <a:gd name="T7" fmla="*/ 7 h 38"/>
                <a:gd name="T8" fmla="*/ 7 w 9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38">
                  <a:moveTo>
                    <a:pt x="7" y="0"/>
                  </a:moveTo>
                  <a:cubicBezTo>
                    <a:pt x="36" y="6"/>
                    <a:pt x="63" y="22"/>
                    <a:pt x="93" y="23"/>
                  </a:cubicBezTo>
                  <a:cubicBezTo>
                    <a:pt x="90" y="28"/>
                    <a:pt x="87" y="33"/>
                    <a:pt x="84" y="38"/>
                  </a:cubicBezTo>
                  <a:cubicBezTo>
                    <a:pt x="52" y="38"/>
                    <a:pt x="25" y="25"/>
                    <a:pt x="0" y="7"/>
                  </a:cubicBezTo>
                  <a:cubicBezTo>
                    <a:pt x="2" y="5"/>
                    <a:pt x="5" y="3"/>
                    <a:pt x="7" y="0"/>
                  </a:cubicBezTo>
                  <a:close/>
                </a:path>
              </a:pathLst>
            </a:custGeom>
            <a:solidFill>
              <a:srgbClr val="C17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562"/>
            <p:cNvSpPr/>
            <p:nvPr/>
          </p:nvSpPr>
          <p:spPr bwMode="auto">
            <a:xfrm>
              <a:off x="9653588" y="3933825"/>
              <a:ext cx="95250" cy="130175"/>
            </a:xfrm>
            <a:custGeom>
              <a:avLst/>
              <a:gdLst>
                <a:gd name="T0" fmla="*/ 78 w 79"/>
                <a:gd name="T1" fmla="*/ 108 h 108"/>
                <a:gd name="T2" fmla="*/ 55 w 79"/>
                <a:gd name="T3" fmla="*/ 100 h 108"/>
                <a:gd name="T4" fmla="*/ 53 w 79"/>
                <a:gd name="T5" fmla="*/ 97 h 108"/>
                <a:gd name="T6" fmla="*/ 5 w 79"/>
                <a:gd name="T7" fmla="*/ 79 h 108"/>
                <a:gd name="T8" fmla="*/ 20 w 79"/>
                <a:gd name="T9" fmla="*/ 15 h 108"/>
                <a:gd name="T10" fmla="*/ 24 w 79"/>
                <a:gd name="T11" fmla="*/ 0 h 108"/>
                <a:gd name="T12" fmla="*/ 78 w 79"/>
                <a:gd name="T13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8">
                  <a:moveTo>
                    <a:pt x="78" y="108"/>
                  </a:moveTo>
                  <a:cubicBezTo>
                    <a:pt x="70" y="105"/>
                    <a:pt x="63" y="102"/>
                    <a:pt x="55" y="100"/>
                  </a:cubicBezTo>
                  <a:cubicBezTo>
                    <a:pt x="54" y="99"/>
                    <a:pt x="54" y="97"/>
                    <a:pt x="53" y="97"/>
                  </a:cubicBezTo>
                  <a:cubicBezTo>
                    <a:pt x="4" y="86"/>
                    <a:pt x="2" y="85"/>
                    <a:pt x="5" y="79"/>
                  </a:cubicBezTo>
                  <a:cubicBezTo>
                    <a:pt x="12" y="58"/>
                    <a:pt x="0" y="33"/>
                    <a:pt x="20" y="15"/>
                  </a:cubicBezTo>
                  <a:cubicBezTo>
                    <a:pt x="23" y="12"/>
                    <a:pt x="23" y="5"/>
                    <a:pt x="24" y="0"/>
                  </a:cubicBezTo>
                  <a:cubicBezTo>
                    <a:pt x="60" y="27"/>
                    <a:pt x="79" y="62"/>
                    <a:pt x="78" y="108"/>
                  </a:cubicBezTo>
                  <a:close/>
                </a:path>
              </a:pathLst>
            </a:custGeom>
            <a:solidFill>
              <a:srgbClr val="9EB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63"/>
            <p:cNvSpPr/>
            <p:nvPr/>
          </p:nvSpPr>
          <p:spPr bwMode="auto">
            <a:xfrm>
              <a:off x="9510713" y="3495675"/>
              <a:ext cx="282575" cy="106363"/>
            </a:xfrm>
            <a:custGeom>
              <a:avLst/>
              <a:gdLst>
                <a:gd name="T0" fmla="*/ 235 w 235"/>
                <a:gd name="T1" fmla="*/ 16 h 88"/>
                <a:gd name="T2" fmla="*/ 234 w 235"/>
                <a:gd name="T3" fmla="*/ 23 h 88"/>
                <a:gd name="T4" fmla="*/ 110 w 235"/>
                <a:gd name="T5" fmla="*/ 68 h 88"/>
                <a:gd name="T6" fmla="*/ 20 w 235"/>
                <a:gd name="T7" fmla="*/ 61 h 88"/>
                <a:gd name="T8" fmla="*/ 5 w 235"/>
                <a:gd name="T9" fmla="*/ 0 h 88"/>
                <a:gd name="T10" fmla="*/ 159 w 235"/>
                <a:gd name="T11" fmla="*/ 31 h 88"/>
                <a:gd name="T12" fmla="*/ 235 w 235"/>
                <a:gd name="T13" fmla="*/ 1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5" h="88">
                  <a:moveTo>
                    <a:pt x="235" y="16"/>
                  </a:moveTo>
                  <a:cubicBezTo>
                    <a:pt x="235" y="18"/>
                    <a:pt x="235" y="23"/>
                    <a:pt x="234" y="23"/>
                  </a:cubicBezTo>
                  <a:cubicBezTo>
                    <a:pt x="189" y="28"/>
                    <a:pt x="156" y="70"/>
                    <a:pt x="110" y="68"/>
                  </a:cubicBezTo>
                  <a:cubicBezTo>
                    <a:pt x="80" y="66"/>
                    <a:pt x="48" y="88"/>
                    <a:pt x="20" y="61"/>
                  </a:cubicBezTo>
                  <a:cubicBezTo>
                    <a:pt x="24" y="38"/>
                    <a:pt x="0" y="23"/>
                    <a:pt x="5" y="0"/>
                  </a:cubicBezTo>
                  <a:cubicBezTo>
                    <a:pt x="52" y="28"/>
                    <a:pt x="101" y="53"/>
                    <a:pt x="159" y="31"/>
                  </a:cubicBezTo>
                  <a:cubicBezTo>
                    <a:pt x="182" y="15"/>
                    <a:pt x="208" y="13"/>
                    <a:pt x="235" y="16"/>
                  </a:cubicBezTo>
                  <a:close/>
                </a:path>
              </a:pathLst>
            </a:custGeom>
            <a:solidFill>
              <a:srgbClr val="9658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564"/>
            <p:cNvSpPr/>
            <p:nvPr/>
          </p:nvSpPr>
          <p:spPr bwMode="auto">
            <a:xfrm>
              <a:off x="10072688" y="3348038"/>
              <a:ext cx="204788" cy="36513"/>
            </a:xfrm>
            <a:custGeom>
              <a:avLst/>
              <a:gdLst>
                <a:gd name="T0" fmla="*/ 170 w 170"/>
                <a:gd name="T1" fmla="*/ 17 h 30"/>
                <a:gd name="T2" fmla="*/ 0 w 170"/>
                <a:gd name="T3" fmla="*/ 26 h 30"/>
                <a:gd name="T4" fmla="*/ 170 w 170"/>
                <a:gd name="T5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" h="30">
                  <a:moveTo>
                    <a:pt x="170" y="17"/>
                  </a:moveTo>
                  <a:cubicBezTo>
                    <a:pt x="114" y="16"/>
                    <a:pt x="57" y="30"/>
                    <a:pt x="0" y="26"/>
                  </a:cubicBezTo>
                  <a:cubicBezTo>
                    <a:pt x="56" y="2"/>
                    <a:pt x="113" y="0"/>
                    <a:pt x="170" y="17"/>
                  </a:cubicBezTo>
                  <a:close/>
                </a:path>
              </a:pathLst>
            </a:custGeom>
            <a:solidFill>
              <a:srgbClr val="B96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565"/>
            <p:cNvSpPr/>
            <p:nvPr/>
          </p:nvSpPr>
          <p:spPr bwMode="auto">
            <a:xfrm>
              <a:off x="9482138" y="3076575"/>
              <a:ext cx="142875" cy="234950"/>
            </a:xfrm>
            <a:custGeom>
              <a:avLst/>
              <a:gdLst>
                <a:gd name="T0" fmla="*/ 19 w 118"/>
                <a:gd name="T1" fmla="*/ 122 h 195"/>
                <a:gd name="T2" fmla="*/ 37 w 118"/>
                <a:gd name="T3" fmla="*/ 133 h 195"/>
                <a:gd name="T4" fmla="*/ 58 w 118"/>
                <a:gd name="T5" fmla="*/ 105 h 195"/>
                <a:gd name="T6" fmla="*/ 58 w 118"/>
                <a:gd name="T7" fmla="*/ 29 h 195"/>
                <a:gd name="T8" fmla="*/ 95 w 118"/>
                <a:gd name="T9" fmla="*/ 5 h 195"/>
                <a:gd name="T10" fmla="*/ 109 w 118"/>
                <a:gd name="T11" fmla="*/ 35 h 195"/>
                <a:gd name="T12" fmla="*/ 80 w 118"/>
                <a:gd name="T13" fmla="*/ 85 h 195"/>
                <a:gd name="T14" fmla="*/ 90 w 118"/>
                <a:gd name="T15" fmla="*/ 100 h 195"/>
                <a:gd name="T16" fmla="*/ 67 w 118"/>
                <a:gd name="T17" fmla="*/ 137 h 195"/>
                <a:gd name="T18" fmla="*/ 62 w 118"/>
                <a:gd name="T19" fmla="*/ 153 h 195"/>
                <a:gd name="T20" fmla="*/ 42 w 118"/>
                <a:gd name="T21" fmla="*/ 188 h 195"/>
                <a:gd name="T22" fmla="*/ 14 w 118"/>
                <a:gd name="T23" fmla="*/ 181 h 195"/>
                <a:gd name="T24" fmla="*/ 10 w 118"/>
                <a:gd name="T25" fmla="*/ 143 h 195"/>
                <a:gd name="T26" fmla="*/ 19 w 118"/>
                <a:gd name="T27" fmla="*/ 12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8" h="195">
                  <a:moveTo>
                    <a:pt x="19" y="122"/>
                  </a:moveTo>
                  <a:cubicBezTo>
                    <a:pt x="21" y="133"/>
                    <a:pt x="25" y="139"/>
                    <a:pt x="37" y="133"/>
                  </a:cubicBezTo>
                  <a:cubicBezTo>
                    <a:pt x="50" y="128"/>
                    <a:pt x="58" y="120"/>
                    <a:pt x="58" y="105"/>
                  </a:cubicBezTo>
                  <a:cubicBezTo>
                    <a:pt x="58" y="79"/>
                    <a:pt x="59" y="54"/>
                    <a:pt x="58" y="29"/>
                  </a:cubicBezTo>
                  <a:cubicBezTo>
                    <a:pt x="58" y="0"/>
                    <a:pt x="78" y="4"/>
                    <a:pt x="95" y="5"/>
                  </a:cubicBezTo>
                  <a:cubicBezTo>
                    <a:pt x="118" y="6"/>
                    <a:pt x="114" y="23"/>
                    <a:pt x="109" y="35"/>
                  </a:cubicBezTo>
                  <a:cubicBezTo>
                    <a:pt x="102" y="52"/>
                    <a:pt x="112" y="78"/>
                    <a:pt x="80" y="85"/>
                  </a:cubicBezTo>
                  <a:cubicBezTo>
                    <a:pt x="68" y="88"/>
                    <a:pt x="81" y="98"/>
                    <a:pt x="90" y="100"/>
                  </a:cubicBezTo>
                  <a:cubicBezTo>
                    <a:pt x="87" y="116"/>
                    <a:pt x="98" y="139"/>
                    <a:pt x="67" y="137"/>
                  </a:cubicBezTo>
                  <a:cubicBezTo>
                    <a:pt x="61" y="136"/>
                    <a:pt x="59" y="146"/>
                    <a:pt x="62" y="153"/>
                  </a:cubicBezTo>
                  <a:cubicBezTo>
                    <a:pt x="72" y="174"/>
                    <a:pt x="54" y="179"/>
                    <a:pt x="42" y="188"/>
                  </a:cubicBezTo>
                  <a:cubicBezTo>
                    <a:pt x="32" y="195"/>
                    <a:pt x="22" y="187"/>
                    <a:pt x="14" y="181"/>
                  </a:cubicBezTo>
                  <a:cubicBezTo>
                    <a:pt x="0" y="170"/>
                    <a:pt x="4" y="156"/>
                    <a:pt x="10" y="143"/>
                  </a:cubicBezTo>
                  <a:cubicBezTo>
                    <a:pt x="13" y="136"/>
                    <a:pt x="16" y="129"/>
                    <a:pt x="19" y="122"/>
                  </a:cubicBezTo>
                  <a:close/>
                </a:path>
              </a:pathLst>
            </a:custGeom>
            <a:solidFill>
              <a:srgbClr val="6F4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566"/>
            <p:cNvSpPr/>
            <p:nvPr/>
          </p:nvSpPr>
          <p:spPr bwMode="auto">
            <a:xfrm>
              <a:off x="9615488" y="3140075"/>
              <a:ext cx="28575" cy="176213"/>
            </a:xfrm>
            <a:custGeom>
              <a:avLst/>
              <a:gdLst>
                <a:gd name="T0" fmla="*/ 1 w 24"/>
                <a:gd name="T1" fmla="*/ 117 h 146"/>
                <a:gd name="T2" fmla="*/ 1 w 24"/>
                <a:gd name="T3" fmla="*/ 0 h 146"/>
                <a:gd name="T4" fmla="*/ 17 w 24"/>
                <a:gd name="T5" fmla="*/ 116 h 146"/>
                <a:gd name="T6" fmla="*/ 16 w 24"/>
                <a:gd name="T7" fmla="*/ 146 h 146"/>
                <a:gd name="T8" fmla="*/ 1 w 24"/>
                <a:gd name="T9" fmla="*/ 11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46">
                  <a:moveTo>
                    <a:pt x="1" y="117"/>
                  </a:moveTo>
                  <a:cubicBezTo>
                    <a:pt x="1" y="78"/>
                    <a:pt x="1" y="39"/>
                    <a:pt x="1" y="0"/>
                  </a:cubicBezTo>
                  <a:cubicBezTo>
                    <a:pt x="16" y="39"/>
                    <a:pt x="0" y="79"/>
                    <a:pt x="17" y="116"/>
                  </a:cubicBezTo>
                  <a:cubicBezTo>
                    <a:pt x="18" y="126"/>
                    <a:pt x="24" y="135"/>
                    <a:pt x="16" y="146"/>
                  </a:cubicBezTo>
                  <a:cubicBezTo>
                    <a:pt x="0" y="142"/>
                    <a:pt x="3" y="128"/>
                    <a:pt x="1" y="117"/>
                  </a:cubicBezTo>
                  <a:close/>
                </a:path>
              </a:pathLst>
            </a:custGeom>
            <a:solidFill>
              <a:srgbClr val="AC9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567"/>
            <p:cNvSpPr/>
            <p:nvPr/>
          </p:nvSpPr>
          <p:spPr bwMode="auto">
            <a:xfrm>
              <a:off x="10577513" y="4864100"/>
              <a:ext cx="190500" cy="274638"/>
            </a:xfrm>
            <a:custGeom>
              <a:avLst/>
              <a:gdLst>
                <a:gd name="T0" fmla="*/ 146 w 158"/>
                <a:gd name="T1" fmla="*/ 62 h 228"/>
                <a:gd name="T2" fmla="*/ 155 w 158"/>
                <a:gd name="T3" fmla="*/ 70 h 228"/>
                <a:gd name="T4" fmla="*/ 107 w 158"/>
                <a:gd name="T5" fmla="*/ 147 h 228"/>
                <a:gd name="T6" fmla="*/ 79 w 158"/>
                <a:gd name="T7" fmla="*/ 206 h 228"/>
                <a:gd name="T8" fmla="*/ 70 w 158"/>
                <a:gd name="T9" fmla="*/ 222 h 228"/>
                <a:gd name="T10" fmla="*/ 0 w 158"/>
                <a:gd name="T11" fmla="*/ 201 h 228"/>
                <a:gd name="T12" fmla="*/ 66 w 158"/>
                <a:gd name="T13" fmla="*/ 163 h 228"/>
                <a:gd name="T14" fmla="*/ 57 w 158"/>
                <a:gd name="T15" fmla="*/ 145 h 228"/>
                <a:gd name="T16" fmla="*/ 22 w 158"/>
                <a:gd name="T17" fmla="*/ 85 h 228"/>
                <a:gd name="T18" fmla="*/ 30 w 158"/>
                <a:gd name="T19" fmla="*/ 59 h 228"/>
                <a:gd name="T20" fmla="*/ 31 w 158"/>
                <a:gd name="T21" fmla="*/ 16 h 228"/>
                <a:gd name="T22" fmla="*/ 39 w 158"/>
                <a:gd name="T23" fmla="*/ 0 h 228"/>
                <a:gd name="T24" fmla="*/ 77 w 158"/>
                <a:gd name="T25" fmla="*/ 54 h 228"/>
                <a:gd name="T26" fmla="*/ 135 w 158"/>
                <a:gd name="T27" fmla="*/ 72 h 228"/>
                <a:gd name="T28" fmla="*/ 146 w 158"/>
                <a:gd name="T29" fmla="*/ 6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8" h="228">
                  <a:moveTo>
                    <a:pt x="146" y="62"/>
                  </a:moveTo>
                  <a:cubicBezTo>
                    <a:pt x="149" y="65"/>
                    <a:pt x="152" y="68"/>
                    <a:pt x="155" y="70"/>
                  </a:cubicBezTo>
                  <a:cubicBezTo>
                    <a:pt x="158" y="108"/>
                    <a:pt x="156" y="139"/>
                    <a:pt x="107" y="147"/>
                  </a:cubicBezTo>
                  <a:cubicBezTo>
                    <a:pt x="95" y="149"/>
                    <a:pt x="71" y="179"/>
                    <a:pt x="79" y="206"/>
                  </a:cubicBezTo>
                  <a:cubicBezTo>
                    <a:pt x="82" y="217"/>
                    <a:pt x="75" y="225"/>
                    <a:pt x="70" y="222"/>
                  </a:cubicBezTo>
                  <a:cubicBezTo>
                    <a:pt x="47" y="211"/>
                    <a:pt x="17" y="228"/>
                    <a:pt x="0" y="201"/>
                  </a:cubicBezTo>
                  <a:cubicBezTo>
                    <a:pt x="40" y="220"/>
                    <a:pt x="41" y="171"/>
                    <a:pt x="66" y="163"/>
                  </a:cubicBezTo>
                  <a:cubicBezTo>
                    <a:pt x="71" y="161"/>
                    <a:pt x="60" y="151"/>
                    <a:pt x="57" y="145"/>
                  </a:cubicBezTo>
                  <a:cubicBezTo>
                    <a:pt x="44" y="125"/>
                    <a:pt x="26" y="109"/>
                    <a:pt x="22" y="85"/>
                  </a:cubicBezTo>
                  <a:cubicBezTo>
                    <a:pt x="38" y="81"/>
                    <a:pt x="32" y="69"/>
                    <a:pt x="30" y="59"/>
                  </a:cubicBezTo>
                  <a:cubicBezTo>
                    <a:pt x="28" y="44"/>
                    <a:pt x="19" y="30"/>
                    <a:pt x="31" y="16"/>
                  </a:cubicBezTo>
                  <a:cubicBezTo>
                    <a:pt x="32" y="10"/>
                    <a:pt x="32" y="4"/>
                    <a:pt x="39" y="0"/>
                  </a:cubicBezTo>
                  <a:cubicBezTo>
                    <a:pt x="61" y="11"/>
                    <a:pt x="72" y="31"/>
                    <a:pt x="77" y="54"/>
                  </a:cubicBezTo>
                  <a:cubicBezTo>
                    <a:pt x="87" y="96"/>
                    <a:pt x="101" y="101"/>
                    <a:pt x="135" y="72"/>
                  </a:cubicBezTo>
                  <a:cubicBezTo>
                    <a:pt x="139" y="69"/>
                    <a:pt x="142" y="65"/>
                    <a:pt x="146" y="62"/>
                  </a:cubicBezTo>
                  <a:close/>
                </a:path>
              </a:pathLst>
            </a:custGeom>
            <a:solidFill>
              <a:srgbClr val="E49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568"/>
            <p:cNvSpPr/>
            <p:nvPr/>
          </p:nvSpPr>
          <p:spPr bwMode="auto">
            <a:xfrm>
              <a:off x="10618788" y="5043488"/>
              <a:ext cx="212725" cy="147638"/>
            </a:xfrm>
            <a:custGeom>
              <a:avLst/>
              <a:gdLst>
                <a:gd name="T0" fmla="*/ 175 w 176"/>
                <a:gd name="T1" fmla="*/ 66 h 122"/>
                <a:gd name="T2" fmla="*/ 153 w 176"/>
                <a:gd name="T3" fmla="*/ 79 h 122"/>
                <a:gd name="T4" fmla="*/ 131 w 176"/>
                <a:gd name="T5" fmla="*/ 93 h 122"/>
                <a:gd name="T6" fmla="*/ 81 w 176"/>
                <a:gd name="T7" fmla="*/ 114 h 122"/>
                <a:gd name="T8" fmla="*/ 72 w 176"/>
                <a:gd name="T9" fmla="*/ 122 h 122"/>
                <a:gd name="T10" fmla="*/ 0 w 176"/>
                <a:gd name="T11" fmla="*/ 87 h 122"/>
                <a:gd name="T12" fmla="*/ 57 w 176"/>
                <a:gd name="T13" fmla="*/ 95 h 122"/>
                <a:gd name="T14" fmla="*/ 85 w 176"/>
                <a:gd name="T15" fmla="*/ 99 h 122"/>
                <a:gd name="T16" fmla="*/ 82 w 176"/>
                <a:gd name="T17" fmla="*/ 67 h 122"/>
                <a:gd name="T18" fmla="*/ 80 w 176"/>
                <a:gd name="T19" fmla="*/ 38 h 122"/>
                <a:gd name="T20" fmla="*/ 135 w 176"/>
                <a:gd name="T21" fmla="*/ 17 h 122"/>
                <a:gd name="T22" fmla="*/ 163 w 176"/>
                <a:gd name="T23" fmla="*/ 18 h 122"/>
                <a:gd name="T24" fmla="*/ 175 w 176"/>
                <a:gd name="T25" fmla="*/ 6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6" h="122">
                  <a:moveTo>
                    <a:pt x="175" y="66"/>
                  </a:moveTo>
                  <a:cubicBezTo>
                    <a:pt x="166" y="67"/>
                    <a:pt x="154" y="70"/>
                    <a:pt x="153" y="79"/>
                  </a:cubicBezTo>
                  <a:cubicBezTo>
                    <a:pt x="153" y="98"/>
                    <a:pt x="153" y="111"/>
                    <a:pt x="131" y="93"/>
                  </a:cubicBezTo>
                  <a:cubicBezTo>
                    <a:pt x="121" y="117"/>
                    <a:pt x="99" y="110"/>
                    <a:pt x="81" y="114"/>
                  </a:cubicBezTo>
                  <a:cubicBezTo>
                    <a:pt x="78" y="117"/>
                    <a:pt x="75" y="120"/>
                    <a:pt x="72" y="122"/>
                  </a:cubicBezTo>
                  <a:cubicBezTo>
                    <a:pt x="46" y="122"/>
                    <a:pt x="20" y="120"/>
                    <a:pt x="0" y="87"/>
                  </a:cubicBezTo>
                  <a:cubicBezTo>
                    <a:pt x="23" y="90"/>
                    <a:pt x="40" y="92"/>
                    <a:pt x="57" y="95"/>
                  </a:cubicBezTo>
                  <a:cubicBezTo>
                    <a:pt x="66" y="96"/>
                    <a:pt x="77" y="106"/>
                    <a:pt x="85" y="99"/>
                  </a:cubicBezTo>
                  <a:cubicBezTo>
                    <a:pt x="95" y="89"/>
                    <a:pt x="84" y="77"/>
                    <a:pt x="82" y="67"/>
                  </a:cubicBezTo>
                  <a:cubicBezTo>
                    <a:pt x="81" y="58"/>
                    <a:pt x="73" y="51"/>
                    <a:pt x="80" y="38"/>
                  </a:cubicBezTo>
                  <a:cubicBezTo>
                    <a:pt x="103" y="47"/>
                    <a:pt x="124" y="50"/>
                    <a:pt x="135" y="17"/>
                  </a:cubicBezTo>
                  <a:cubicBezTo>
                    <a:pt x="140" y="0"/>
                    <a:pt x="156" y="4"/>
                    <a:pt x="163" y="18"/>
                  </a:cubicBezTo>
                  <a:cubicBezTo>
                    <a:pt x="170" y="33"/>
                    <a:pt x="176" y="49"/>
                    <a:pt x="175" y="66"/>
                  </a:cubicBezTo>
                  <a:close/>
                </a:path>
              </a:pathLst>
            </a:custGeom>
            <a:solidFill>
              <a:srgbClr val="A55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569"/>
            <p:cNvSpPr/>
            <p:nvPr/>
          </p:nvSpPr>
          <p:spPr bwMode="auto">
            <a:xfrm>
              <a:off x="10688638" y="5227638"/>
              <a:ext cx="38100" cy="41275"/>
            </a:xfrm>
            <a:custGeom>
              <a:avLst/>
              <a:gdLst>
                <a:gd name="T0" fmla="*/ 32 w 32"/>
                <a:gd name="T1" fmla="*/ 0 h 34"/>
                <a:gd name="T2" fmla="*/ 32 w 32"/>
                <a:gd name="T3" fmla="*/ 23 h 34"/>
                <a:gd name="T4" fmla="*/ 3 w 32"/>
                <a:gd name="T5" fmla="*/ 20 h 34"/>
                <a:gd name="T6" fmla="*/ 32 w 32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4">
                  <a:moveTo>
                    <a:pt x="32" y="0"/>
                  </a:moveTo>
                  <a:cubicBezTo>
                    <a:pt x="32" y="8"/>
                    <a:pt x="32" y="16"/>
                    <a:pt x="32" y="23"/>
                  </a:cubicBezTo>
                  <a:cubicBezTo>
                    <a:pt x="22" y="19"/>
                    <a:pt x="6" y="34"/>
                    <a:pt x="3" y="20"/>
                  </a:cubicBezTo>
                  <a:cubicBezTo>
                    <a:pt x="0" y="2"/>
                    <a:pt x="17" y="0"/>
                    <a:pt x="32" y="0"/>
                  </a:cubicBezTo>
                  <a:close/>
                </a:path>
              </a:pathLst>
            </a:custGeom>
            <a:solidFill>
              <a:srgbClr val="6435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570"/>
            <p:cNvSpPr/>
            <p:nvPr/>
          </p:nvSpPr>
          <p:spPr bwMode="auto">
            <a:xfrm>
              <a:off x="10428288" y="4848225"/>
              <a:ext cx="211138" cy="131763"/>
            </a:xfrm>
            <a:custGeom>
              <a:avLst/>
              <a:gdLst>
                <a:gd name="T0" fmla="*/ 154 w 175"/>
                <a:gd name="T1" fmla="*/ 29 h 109"/>
                <a:gd name="T2" fmla="*/ 166 w 175"/>
                <a:gd name="T3" fmla="*/ 84 h 109"/>
                <a:gd name="T4" fmla="*/ 164 w 175"/>
                <a:gd name="T5" fmla="*/ 107 h 109"/>
                <a:gd name="T6" fmla="*/ 145 w 175"/>
                <a:gd name="T7" fmla="*/ 98 h 109"/>
                <a:gd name="T8" fmla="*/ 132 w 175"/>
                <a:gd name="T9" fmla="*/ 90 h 109"/>
                <a:gd name="T10" fmla="*/ 28 w 175"/>
                <a:gd name="T11" fmla="*/ 37 h 109"/>
                <a:gd name="T12" fmla="*/ 1 w 175"/>
                <a:gd name="T13" fmla="*/ 26 h 109"/>
                <a:gd name="T14" fmla="*/ 23 w 175"/>
                <a:gd name="T15" fmla="*/ 7 h 109"/>
                <a:gd name="T16" fmla="*/ 116 w 175"/>
                <a:gd name="T17" fmla="*/ 6 h 109"/>
                <a:gd name="T18" fmla="*/ 146 w 175"/>
                <a:gd name="T19" fmla="*/ 21 h 109"/>
                <a:gd name="T20" fmla="*/ 154 w 175"/>
                <a:gd name="T21" fmla="*/ 2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09">
                  <a:moveTo>
                    <a:pt x="154" y="29"/>
                  </a:moveTo>
                  <a:cubicBezTo>
                    <a:pt x="158" y="47"/>
                    <a:pt x="163" y="66"/>
                    <a:pt x="166" y="84"/>
                  </a:cubicBezTo>
                  <a:cubicBezTo>
                    <a:pt x="168" y="92"/>
                    <a:pt x="175" y="102"/>
                    <a:pt x="164" y="107"/>
                  </a:cubicBezTo>
                  <a:cubicBezTo>
                    <a:pt x="160" y="109"/>
                    <a:pt x="151" y="101"/>
                    <a:pt x="145" y="98"/>
                  </a:cubicBezTo>
                  <a:cubicBezTo>
                    <a:pt x="143" y="92"/>
                    <a:pt x="138" y="91"/>
                    <a:pt x="132" y="90"/>
                  </a:cubicBezTo>
                  <a:cubicBezTo>
                    <a:pt x="99" y="70"/>
                    <a:pt x="69" y="43"/>
                    <a:pt x="28" y="37"/>
                  </a:cubicBezTo>
                  <a:cubicBezTo>
                    <a:pt x="14" y="46"/>
                    <a:pt x="4" y="44"/>
                    <a:pt x="1" y="26"/>
                  </a:cubicBezTo>
                  <a:cubicBezTo>
                    <a:pt x="0" y="12"/>
                    <a:pt x="12" y="3"/>
                    <a:pt x="23" y="7"/>
                  </a:cubicBezTo>
                  <a:cubicBezTo>
                    <a:pt x="55" y="19"/>
                    <a:pt x="85" y="0"/>
                    <a:pt x="116" y="6"/>
                  </a:cubicBezTo>
                  <a:cubicBezTo>
                    <a:pt x="126" y="11"/>
                    <a:pt x="136" y="16"/>
                    <a:pt x="146" y="21"/>
                  </a:cubicBezTo>
                  <a:cubicBezTo>
                    <a:pt x="149" y="24"/>
                    <a:pt x="151" y="26"/>
                    <a:pt x="154" y="29"/>
                  </a:cubicBezTo>
                  <a:close/>
                </a:path>
              </a:pathLst>
            </a:custGeom>
            <a:solidFill>
              <a:srgbClr val="B2C9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571"/>
            <p:cNvSpPr/>
            <p:nvPr/>
          </p:nvSpPr>
          <p:spPr bwMode="auto">
            <a:xfrm>
              <a:off x="10463213" y="4886325"/>
              <a:ext cx="125413" cy="69850"/>
            </a:xfrm>
            <a:custGeom>
              <a:avLst/>
              <a:gdLst>
                <a:gd name="T0" fmla="*/ 0 w 104"/>
                <a:gd name="T1" fmla="*/ 6 h 59"/>
                <a:gd name="T2" fmla="*/ 104 w 104"/>
                <a:gd name="T3" fmla="*/ 59 h 59"/>
                <a:gd name="T4" fmla="*/ 33 w 104"/>
                <a:gd name="T5" fmla="*/ 23 h 59"/>
                <a:gd name="T6" fmla="*/ 25 w 104"/>
                <a:gd name="T7" fmla="*/ 53 h 59"/>
                <a:gd name="T8" fmla="*/ 0 w 104"/>
                <a:gd name="T9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59">
                  <a:moveTo>
                    <a:pt x="0" y="6"/>
                  </a:moveTo>
                  <a:cubicBezTo>
                    <a:pt x="47" y="0"/>
                    <a:pt x="74" y="33"/>
                    <a:pt x="104" y="59"/>
                  </a:cubicBezTo>
                  <a:cubicBezTo>
                    <a:pt x="74" y="59"/>
                    <a:pt x="61" y="27"/>
                    <a:pt x="33" y="23"/>
                  </a:cubicBezTo>
                  <a:cubicBezTo>
                    <a:pt x="22" y="32"/>
                    <a:pt x="40" y="47"/>
                    <a:pt x="25" y="53"/>
                  </a:cubicBezTo>
                  <a:cubicBezTo>
                    <a:pt x="17" y="37"/>
                    <a:pt x="8" y="21"/>
                    <a:pt x="0" y="6"/>
                  </a:cubicBezTo>
                  <a:close/>
                </a:path>
              </a:pathLst>
            </a:custGeom>
            <a:solidFill>
              <a:srgbClr val="C19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572"/>
            <p:cNvSpPr/>
            <p:nvPr/>
          </p:nvSpPr>
          <p:spPr bwMode="auto">
            <a:xfrm>
              <a:off x="9653588" y="3094038"/>
              <a:ext cx="38100" cy="74613"/>
            </a:xfrm>
            <a:custGeom>
              <a:avLst/>
              <a:gdLst>
                <a:gd name="T0" fmla="*/ 31 w 31"/>
                <a:gd name="T1" fmla="*/ 0 h 61"/>
                <a:gd name="T2" fmla="*/ 23 w 31"/>
                <a:gd name="T3" fmla="*/ 61 h 61"/>
                <a:gd name="T4" fmla="*/ 31 w 31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61">
                  <a:moveTo>
                    <a:pt x="31" y="0"/>
                  </a:moveTo>
                  <a:cubicBezTo>
                    <a:pt x="28" y="20"/>
                    <a:pt x="26" y="40"/>
                    <a:pt x="23" y="61"/>
                  </a:cubicBezTo>
                  <a:cubicBezTo>
                    <a:pt x="0" y="31"/>
                    <a:pt x="3" y="10"/>
                    <a:pt x="31" y="0"/>
                  </a:cubicBezTo>
                  <a:close/>
                </a:path>
              </a:pathLst>
            </a:custGeom>
            <a:solidFill>
              <a:srgbClr val="9F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573"/>
            <p:cNvSpPr/>
            <p:nvPr/>
          </p:nvSpPr>
          <p:spPr bwMode="auto">
            <a:xfrm>
              <a:off x="10336213" y="4757738"/>
              <a:ext cx="107950" cy="77788"/>
            </a:xfrm>
            <a:custGeom>
              <a:avLst/>
              <a:gdLst>
                <a:gd name="T0" fmla="*/ 77 w 90"/>
                <a:gd name="T1" fmla="*/ 50 h 65"/>
                <a:gd name="T2" fmla="*/ 0 w 90"/>
                <a:gd name="T3" fmla="*/ 57 h 65"/>
                <a:gd name="T4" fmla="*/ 21 w 90"/>
                <a:gd name="T5" fmla="*/ 42 h 65"/>
                <a:gd name="T6" fmla="*/ 48 w 90"/>
                <a:gd name="T7" fmla="*/ 31 h 65"/>
                <a:gd name="T8" fmla="*/ 73 w 90"/>
                <a:gd name="T9" fmla="*/ 12 h 65"/>
                <a:gd name="T10" fmla="*/ 77 w 90"/>
                <a:gd name="T11" fmla="*/ 5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65">
                  <a:moveTo>
                    <a:pt x="77" y="50"/>
                  </a:moveTo>
                  <a:cubicBezTo>
                    <a:pt x="50" y="40"/>
                    <a:pt x="26" y="65"/>
                    <a:pt x="0" y="57"/>
                  </a:cubicBezTo>
                  <a:cubicBezTo>
                    <a:pt x="1" y="44"/>
                    <a:pt x="10" y="42"/>
                    <a:pt x="21" y="42"/>
                  </a:cubicBezTo>
                  <a:cubicBezTo>
                    <a:pt x="32" y="42"/>
                    <a:pt x="41" y="41"/>
                    <a:pt x="48" y="31"/>
                  </a:cubicBezTo>
                  <a:cubicBezTo>
                    <a:pt x="54" y="22"/>
                    <a:pt x="52" y="0"/>
                    <a:pt x="73" y="12"/>
                  </a:cubicBezTo>
                  <a:cubicBezTo>
                    <a:pt x="90" y="22"/>
                    <a:pt x="77" y="37"/>
                    <a:pt x="77" y="50"/>
                  </a:cubicBezTo>
                  <a:close/>
                </a:path>
              </a:pathLst>
            </a:custGeom>
            <a:solidFill>
              <a:srgbClr val="CEC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574"/>
            <p:cNvSpPr/>
            <p:nvPr/>
          </p:nvSpPr>
          <p:spPr bwMode="auto">
            <a:xfrm>
              <a:off x="10621963" y="4827588"/>
              <a:ext cx="131763" cy="158750"/>
            </a:xfrm>
            <a:custGeom>
              <a:avLst/>
              <a:gdLst>
                <a:gd name="T0" fmla="*/ 109 w 109"/>
                <a:gd name="T1" fmla="*/ 92 h 131"/>
                <a:gd name="T2" fmla="*/ 55 w 109"/>
                <a:gd name="T3" fmla="*/ 131 h 131"/>
                <a:gd name="T4" fmla="*/ 33 w 109"/>
                <a:gd name="T5" fmla="*/ 93 h 131"/>
                <a:gd name="T6" fmla="*/ 2 w 109"/>
                <a:gd name="T7" fmla="*/ 30 h 131"/>
                <a:gd name="T8" fmla="*/ 22 w 109"/>
                <a:gd name="T9" fmla="*/ 15 h 131"/>
                <a:gd name="T10" fmla="*/ 109 w 109"/>
                <a:gd name="T11" fmla="*/ 9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131">
                  <a:moveTo>
                    <a:pt x="109" y="92"/>
                  </a:moveTo>
                  <a:cubicBezTo>
                    <a:pt x="105" y="125"/>
                    <a:pt x="83" y="131"/>
                    <a:pt x="55" y="131"/>
                  </a:cubicBezTo>
                  <a:cubicBezTo>
                    <a:pt x="25" y="131"/>
                    <a:pt x="32" y="109"/>
                    <a:pt x="33" y="93"/>
                  </a:cubicBezTo>
                  <a:cubicBezTo>
                    <a:pt x="34" y="66"/>
                    <a:pt x="7" y="54"/>
                    <a:pt x="2" y="30"/>
                  </a:cubicBezTo>
                  <a:cubicBezTo>
                    <a:pt x="3" y="18"/>
                    <a:pt x="0" y="0"/>
                    <a:pt x="22" y="15"/>
                  </a:cubicBezTo>
                  <a:cubicBezTo>
                    <a:pt x="53" y="38"/>
                    <a:pt x="84" y="62"/>
                    <a:pt x="109" y="92"/>
                  </a:cubicBezTo>
                  <a:close/>
                </a:path>
              </a:pathLst>
            </a:custGeom>
            <a:solidFill>
              <a:srgbClr val="ECB8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89" name="组合 2688"/>
          <p:cNvGrpSpPr/>
          <p:nvPr/>
        </p:nvGrpSpPr>
        <p:grpSpPr>
          <a:xfrm>
            <a:off x="5782718" y="376829"/>
            <a:ext cx="1468268" cy="1469434"/>
            <a:chOff x="1052513" y="1517650"/>
            <a:chExt cx="2000250" cy="2001838"/>
          </a:xfrm>
        </p:grpSpPr>
        <p:sp>
          <p:nvSpPr>
            <p:cNvPr id="2664" name="Freeform 1668"/>
            <p:cNvSpPr/>
            <p:nvPr/>
          </p:nvSpPr>
          <p:spPr bwMode="auto">
            <a:xfrm>
              <a:off x="2044701" y="3221038"/>
              <a:ext cx="12700" cy="298450"/>
            </a:xfrm>
            <a:custGeom>
              <a:avLst/>
              <a:gdLst>
                <a:gd name="T0" fmla="*/ 0 w 8"/>
                <a:gd name="T1" fmla="*/ 0 h 188"/>
                <a:gd name="T2" fmla="*/ 0 w 8"/>
                <a:gd name="T3" fmla="*/ 188 h 188"/>
                <a:gd name="T4" fmla="*/ 8 w 8"/>
                <a:gd name="T5" fmla="*/ 188 h 188"/>
                <a:gd name="T6" fmla="*/ 8 w 8"/>
                <a:gd name="T7" fmla="*/ 0 h 188"/>
                <a:gd name="T8" fmla="*/ 0 w 8"/>
                <a:gd name="T9" fmla="*/ 0 h 188"/>
                <a:gd name="T10" fmla="*/ 0 w 8"/>
                <a:gd name="T11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88">
                  <a:moveTo>
                    <a:pt x="0" y="0"/>
                  </a:moveTo>
                  <a:lnTo>
                    <a:pt x="0" y="188"/>
                  </a:lnTo>
                  <a:lnTo>
                    <a:pt x="8" y="188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5" name="Rectangle 1669"/>
            <p:cNvSpPr>
              <a:spLocks noChangeArrowheads="1"/>
            </p:cNvSpPr>
            <p:nvPr/>
          </p:nvSpPr>
          <p:spPr bwMode="auto">
            <a:xfrm>
              <a:off x="2044701" y="1517650"/>
              <a:ext cx="15875" cy="295275"/>
            </a:xfrm>
            <a:prstGeom prst="rect">
              <a:avLst/>
            </a:pr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6" name="Freeform 1670"/>
            <p:cNvSpPr/>
            <p:nvPr/>
          </p:nvSpPr>
          <p:spPr bwMode="auto">
            <a:xfrm>
              <a:off x="2471738" y="3249613"/>
              <a:ext cx="85725" cy="138113"/>
            </a:xfrm>
            <a:custGeom>
              <a:avLst/>
              <a:gdLst>
                <a:gd name="T0" fmla="*/ 0 w 54"/>
                <a:gd name="T1" fmla="*/ 4 h 87"/>
                <a:gd name="T2" fmla="*/ 47 w 54"/>
                <a:gd name="T3" fmla="*/ 87 h 87"/>
                <a:gd name="T4" fmla="*/ 54 w 54"/>
                <a:gd name="T5" fmla="*/ 83 h 87"/>
                <a:gd name="T6" fmla="*/ 7 w 54"/>
                <a:gd name="T7" fmla="*/ 0 h 87"/>
                <a:gd name="T8" fmla="*/ 0 w 54"/>
                <a:gd name="T9" fmla="*/ 4 h 87"/>
                <a:gd name="T10" fmla="*/ 0 w 54"/>
                <a:gd name="T1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87">
                  <a:moveTo>
                    <a:pt x="0" y="4"/>
                  </a:moveTo>
                  <a:lnTo>
                    <a:pt x="47" y="87"/>
                  </a:lnTo>
                  <a:lnTo>
                    <a:pt x="54" y="83"/>
                  </a:lnTo>
                  <a:lnTo>
                    <a:pt x="7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7" name="Freeform 1671"/>
            <p:cNvSpPr/>
            <p:nvPr/>
          </p:nvSpPr>
          <p:spPr bwMode="auto">
            <a:xfrm>
              <a:off x="1546226" y="1646238"/>
              <a:ext cx="87313" cy="138113"/>
            </a:xfrm>
            <a:custGeom>
              <a:avLst/>
              <a:gdLst>
                <a:gd name="T0" fmla="*/ 0 w 55"/>
                <a:gd name="T1" fmla="*/ 6 h 87"/>
                <a:gd name="T2" fmla="*/ 48 w 55"/>
                <a:gd name="T3" fmla="*/ 87 h 87"/>
                <a:gd name="T4" fmla="*/ 55 w 55"/>
                <a:gd name="T5" fmla="*/ 84 h 87"/>
                <a:gd name="T6" fmla="*/ 8 w 55"/>
                <a:gd name="T7" fmla="*/ 0 h 87"/>
                <a:gd name="T8" fmla="*/ 0 w 55"/>
                <a:gd name="T9" fmla="*/ 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87">
                  <a:moveTo>
                    <a:pt x="0" y="6"/>
                  </a:moveTo>
                  <a:lnTo>
                    <a:pt x="48" y="87"/>
                  </a:lnTo>
                  <a:lnTo>
                    <a:pt x="55" y="84"/>
                  </a:lnTo>
                  <a:lnTo>
                    <a:pt x="8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8" name="Freeform 1672"/>
            <p:cNvSpPr/>
            <p:nvPr/>
          </p:nvSpPr>
          <p:spPr bwMode="auto">
            <a:xfrm>
              <a:off x="2782888" y="2936875"/>
              <a:ext cx="139700" cy="87313"/>
            </a:xfrm>
            <a:custGeom>
              <a:avLst/>
              <a:gdLst>
                <a:gd name="T0" fmla="*/ 0 w 88"/>
                <a:gd name="T1" fmla="*/ 8 h 55"/>
                <a:gd name="T2" fmla="*/ 83 w 88"/>
                <a:gd name="T3" fmla="*/ 55 h 55"/>
                <a:gd name="T4" fmla="*/ 88 w 88"/>
                <a:gd name="T5" fmla="*/ 48 h 55"/>
                <a:gd name="T6" fmla="*/ 5 w 88"/>
                <a:gd name="T7" fmla="*/ 0 h 55"/>
                <a:gd name="T8" fmla="*/ 0 w 88"/>
                <a:gd name="T9" fmla="*/ 8 h 55"/>
                <a:gd name="T10" fmla="*/ 0 w 88"/>
                <a:gd name="T11" fmla="*/ 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55">
                  <a:moveTo>
                    <a:pt x="0" y="8"/>
                  </a:moveTo>
                  <a:lnTo>
                    <a:pt x="83" y="55"/>
                  </a:lnTo>
                  <a:lnTo>
                    <a:pt x="88" y="48"/>
                  </a:lnTo>
                  <a:lnTo>
                    <a:pt x="5" y="0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9" name="Freeform 1673"/>
            <p:cNvSpPr/>
            <p:nvPr/>
          </p:nvSpPr>
          <p:spPr bwMode="auto">
            <a:xfrm>
              <a:off x="1181101" y="2012950"/>
              <a:ext cx="141288" cy="85725"/>
            </a:xfrm>
            <a:custGeom>
              <a:avLst/>
              <a:gdLst>
                <a:gd name="T0" fmla="*/ 0 w 89"/>
                <a:gd name="T1" fmla="*/ 7 h 54"/>
                <a:gd name="T2" fmla="*/ 84 w 89"/>
                <a:gd name="T3" fmla="*/ 54 h 54"/>
                <a:gd name="T4" fmla="*/ 89 w 89"/>
                <a:gd name="T5" fmla="*/ 47 h 54"/>
                <a:gd name="T6" fmla="*/ 6 w 89"/>
                <a:gd name="T7" fmla="*/ 0 h 54"/>
                <a:gd name="T8" fmla="*/ 0 w 89"/>
                <a:gd name="T9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54">
                  <a:moveTo>
                    <a:pt x="0" y="7"/>
                  </a:moveTo>
                  <a:lnTo>
                    <a:pt x="84" y="54"/>
                  </a:lnTo>
                  <a:lnTo>
                    <a:pt x="89" y="47"/>
                  </a:lnTo>
                  <a:lnTo>
                    <a:pt x="6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0" name="Rectangle 1674"/>
            <p:cNvSpPr>
              <a:spLocks noChangeArrowheads="1"/>
            </p:cNvSpPr>
            <p:nvPr/>
          </p:nvSpPr>
          <p:spPr bwMode="auto">
            <a:xfrm>
              <a:off x="2757488" y="2509838"/>
              <a:ext cx="295275" cy="14288"/>
            </a:xfrm>
            <a:prstGeom prst="rect">
              <a:avLst/>
            </a:pr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1" name="Rectangle 1675"/>
            <p:cNvSpPr>
              <a:spLocks noChangeArrowheads="1"/>
            </p:cNvSpPr>
            <p:nvPr/>
          </p:nvSpPr>
          <p:spPr bwMode="auto">
            <a:xfrm>
              <a:off x="1052513" y="2509838"/>
              <a:ext cx="298450" cy="14288"/>
            </a:xfrm>
            <a:prstGeom prst="rect">
              <a:avLst/>
            </a:pr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2" name="Freeform 1676"/>
            <p:cNvSpPr/>
            <p:nvPr/>
          </p:nvSpPr>
          <p:spPr bwMode="auto">
            <a:xfrm>
              <a:off x="2782888" y="2012950"/>
              <a:ext cx="139700" cy="85725"/>
            </a:xfrm>
            <a:custGeom>
              <a:avLst/>
              <a:gdLst>
                <a:gd name="T0" fmla="*/ 5 w 88"/>
                <a:gd name="T1" fmla="*/ 54 h 54"/>
                <a:gd name="T2" fmla="*/ 88 w 88"/>
                <a:gd name="T3" fmla="*/ 7 h 54"/>
                <a:gd name="T4" fmla="*/ 83 w 88"/>
                <a:gd name="T5" fmla="*/ 0 h 54"/>
                <a:gd name="T6" fmla="*/ 0 w 88"/>
                <a:gd name="T7" fmla="*/ 47 h 54"/>
                <a:gd name="T8" fmla="*/ 5 w 88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54">
                  <a:moveTo>
                    <a:pt x="5" y="54"/>
                  </a:moveTo>
                  <a:lnTo>
                    <a:pt x="88" y="7"/>
                  </a:lnTo>
                  <a:lnTo>
                    <a:pt x="83" y="0"/>
                  </a:lnTo>
                  <a:lnTo>
                    <a:pt x="0" y="47"/>
                  </a:lnTo>
                  <a:lnTo>
                    <a:pt x="5" y="54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3" name="Freeform 1677"/>
            <p:cNvSpPr/>
            <p:nvPr/>
          </p:nvSpPr>
          <p:spPr bwMode="auto">
            <a:xfrm>
              <a:off x="1181101" y="2936875"/>
              <a:ext cx="141288" cy="87313"/>
            </a:xfrm>
            <a:custGeom>
              <a:avLst/>
              <a:gdLst>
                <a:gd name="T0" fmla="*/ 6 w 89"/>
                <a:gd name="T1" fmla="*/ 55 h 55"/>
                <a:gd name="T2" fmla="*/ 89 w 89"/>
                <a:gd name="T3" fmla="*/ 8 h 55"/>
                <a:gd name="T4" fmla="*/ 84 w 89"/>
                <a:gd name="T5" fmla="*/ 0 h 55"/>
                <a:gd name="T6" fmla="*/ 0 w 89"/>
                <a:gd name="T7" fmla="*/ 48 h 55"/>
                <a:gd name="T8" fmla="*/ 6 w 89"/>
                <a:gd name="T9" fmla="*/ 55 h 55"/>
                <a:gd name="T10" fmla="*/ 6 w 89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55">
                  <a:moveTo>
                    <a:pt x="6" y="55"/>
                  </a:moveTo>
                  <a:lnTo>
                    <a:pt x="89" y="8"/>
                  </a:lnTo>
                  <a:lnTo>
                    <a:pt x="84" y="0"/>
                  </a:lnTo>
                  <a:lnTo>
                    <a:pt x="0" y="48"/>
                  </a:lnTo>
                  <a:lnTo>
                    <a:pt x="6" y="55"/>
                  </a:lnTo>
                  <a:lnTo>
                    <a:pt x="6" y="55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4" name="Freeform 1678"/>
            <p:cNvSpPr/>
            <p:nvPr/>
          </p:nvSpPr>
          <p:spPr bwMode="auto">
            <a:xfrm>
              <a:off x="2471738" y="1646238"/>
              <a:ext cx="85725" cy="138113"/>
            </a:xfrm>
            <a:custGeom>
              <a:avLst/>
              <a:gdLst>
                <a:gd name="T0" fmla="*/ 7 w 54"/>
                <a:gd name="T1" fmla="*/ 87 h 87"/>
                <a:gd name="T2" fmla="*/ 54 w 54"/>
                <a:gd name="T3" fmla="*/ 6 h 87"/>
                <a:gd name="T4" fmla="*/ 47 w 54"/>
                <a:gd name="T5" fmla="*/ 0 h 87"/>
                <a:gd name="T6" fmla="*/ 0 w 54"/>
                <a:gd name="T7" fmla="*/ 84 h 87"/>
                <a:gd name="T8" fmla="*/ 7 w 54"/>
                <a:gd name="T9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87">
                  <a:moveTo>
                    <a:pt x="7" y="87"/>
                  </a:moveTo>
                  <a:lnTo>
                    <a:pt x="54" y="6"/>
                  </a:lnTo>
                  <a:lnTo>
                    <a:pt x="47" y="0"/>
                  </a:lnTo>
                  <a:lnTo>
                    <a:pt x="0" y="84"/>
                  </a:lnTo>
                  <a:lnTo>
                    <a:pt x="7" y="87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5" name="Freeform 1679"/>
            <p:cNvSpPr/>
            <p:nvPr/>
          </p:nvSpPr>
          <p:spPr bwMode="auto">
            <a:xfrm>
              <a:off x="1546226" y="3249613"/>
              <a:ext cx="87313" cy="138113"/>
            </a:xfrm>
            <a:custGeom>
              <a:avLst/>
              <a:gdLst>
                <a:gd name="T0" fmla="*/ 8 w 55"/>
                <a:gd name="T1" fmla="*/ 87 h 87"/>
                <a:gd name="T2" fmla="*/ 55 w 55"/>
                <a:gd name="T3" fmla="*/ 4 h 87"/>
                <a:gd name="T4" fmla="*/ 48 w 55"/>
                <a:gd name="T5" fmla="*/ 0 h 87"/>
                <a:gd name="T6" fmla="*/ 0 w 55"/>
                <a:gd name="T7" fmla="*/ 83 h 87"/>
                <a:gd name="T8" fmla="*/ 8 w 55"/>
                <a:gd name="T9" fmla="*/ 87 h 87"/>
                <a:gd name="T10" fmla="*/ 8 w 55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87">
                  <a:moveTo>
                    <a:pt x="8" y="87"/>
                  </a:moveTo>
                  <a:lnTo>
                    <a:pt x="55" y="4"/>
                  </a:lnTo>
                  <a:lnTo>
                    <a:pt x="48" y="0"/>
                  </a:lnTo>
                  <a:lnTo>
                    <a:pt x="0" y="83"/>
                  </a:lnTo>
                  <a:lnTo>
                    <a:pt x="8" y="87"/>
                  </a:lnTo>
                  <a:lnTo>
                    <a:pt x="8" y="87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6" name="Freeform 1680"/>
            <p:cNvSpPr/>
            <p:nvPr/>
          </p:nvSpPr>
          <p:spPr bwMode="auto">
            <a:xfrm>
              <a:off x="2044701" y="3221038"/>
              <a:ext cx="12700" cy="298450"/>
            </a:xfrm>
            <a:custGeom>
              <a:avLst/>
              <a:gdLst>
                <a:gd name="T0" fmla="*/ 0 w 8"/>
                <a:gd name="T1" fmla="*/ 188 h 188"/>
                <a:gd name="T2" fmla="*/ 8 w 8"/>
                <a:gd name="T3" fmla="*/ 188 h 188"/>
                <a:gd name="T4" fmla="*/ 8 w 8"/>
                <a:gd name="T5" fmla="*/ 0 h 188"/>
                <a:gd name="T6" fmla="*/ 0 w 8"/>
                <a:gd name="T7" fmla="*/ 0 h 188"/>
                <a:gd name="T8" fmla="*/ 0 w 8"/>
                <a:gd name="T9" fmla="*/ 188 h 188"/>
                <a:gd name="T10" fmla="*/ 0 w 8"/>
                <a:gd name="T11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88">
                  <a:moveTo>
                    <a:pt x="0" y="188"/>
                  </a:moveTo>
                  <a:lnTo>
                    <a:pt x="8" y="188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88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7" name="Freeform 1681"/>
            <p:cNvSpPr/>
            <p:nvPr/>
          </p:nvSpPr>
          <p:spPr bwMode="auto">
            <a:xfrm>
              <a:off x="2471738" y="3249613"/>
              <a:ext cx="85725" cy="138113"/>
            </a:xfrm>
            <a:custGeom>
              <a:avLst/>
              <a:gdLst>
                <a:gd name="T0" fmla="*/ 47 w 54"/>
                <a:gd name="T1" fmla="*/ 87 h 87"/>
                <a:gd name="T2" fmla="*/ 54 w 54"/>
                <a:gd name="T3" fmla="*/ 83 h 87"/>
                <a:gd name="T4" fmla="*/ 7 w 54"/>
                <a:gd name="T5" fmla="*/ 0 h 87"/>
                <a:gd name="T6" fmla="*/ 0 w 54"/>
                <a:gd name="T7" fmla="*/ 4 h 87"/>
                <a:gd name="T8" fmla="*/ 47 w 54"/>
                <a:gd name="T9" fmla="*/ 87 h 87"/>
                <a:gd name="T10" fmla="*/ 47 w 54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87">
                  <a:moveTo>
                    <a:pt x="47" y="87"/>
                  </a:moveTo>
                  <a:lnTo>
                    <a:pt x="54" y="83"/>
                  </a:lnTo>
                  <a:lnTo>
                    <a:pt x="7" y="0"/>
                  </a:lnTo>
                  <a:lnTo>
                    <a:pt x="0" y="4"/>
                  </a:lnTo>
                  <a:lnTo>
                    <a:pt x="47" y="87"/>
                  </a:lnTo>
                  <a:lnTo>
                    <a:pt x="47" y="87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8" name="Freeform 1682"/>
            <p:cNvSpPr/>
            <p:nvPr/>
          </p:nvSpPr>
          <p:spPr bwMode="auto">
            <a:xfrm>
              <a:off x="2782888" y="2936875"/>
              <a:ext cx="139700" cy="87313"/>
            </a:xfrm>
            <a:custGeom>
              <a:avLst/>
              <a:gdLst>
                <a:gd name="T0" fmla="*/ 83 w 88"/>
                <a:gd name="T1" fmla="*/ 55 h 55"/>
                <a:gd name="T2" fmla="*/ 88 w 88"/>
                <a:gd name="T3" fmla="*/ 48 h 55"/>
                <a:gd name="T4" fmla="*/ 5 w 88"/>
                <a:gd name="T5" fmla="*/ 0 h 55"/>
                <a:gd name="T6" fmla="*/ 0 w 88"/>
                <a:gd name="T7" fmla="*/ 8 h 55"/>
                <a:gd name="T8" fmla="*/ 83 w 88"/>
                <a:gd name="T9" fmla="*/ 55 h 55"/>
                <a:gd name="T10" fmla="*/ 83 w 88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55">
                  <a:moveTo>
                    <a:pt x="83" y="55"/>
                  </a:moveTo>
                  <a:lnTo>
                    <a:pt x="88" y="48"/>
                  </a:lnTo>
                  <a:lnTo>
                    <a:pt x="5" y="0"/>
                  </a:lnTo>
                  <a:lnTo>
                    <a:pt x="0" y="8"/>
                  </a:lnTo>
                  <a:lnTo>
                    <a:pt x="83" y="55"/>
                  </a:lnTo>
                  <a:lnTo>
                    <a:pt x="83" y="55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9" name="Freeform 1683"/>
            <p:cNvSpPr/>
            <p:nvPr/>
          </p:nvSpPr>
          <p:spPr bwMode="auto">
            <a:xfrm>
              <a:off x="1546226" y="3249613"/>
              <a:ext cx="87313" cy="138113"/>
            </a:xfrm>
            <a:custGeom>
              <a:avLst/>
              <a:gdLst>
                <a:gd name="T0" fmla="*/ 8 w 55"/>
                <a:gd name="T1" fmla="*/ 87 h 87"/>
                <a:gd name="T2" fmla="*/ 55 w 55"/>
                <a:gd name="T3" fmla="*/ 4 h 87"/>
                <a:gd name="T4" fmla="*/ 48 w 55"/>
                <a:gd name="T5" fmla="*/ 0 h 87"/>
                <a:gd name="T6" fmla="*/ 0 w 55"/>
                <a:gd name="T7" fmla="*/ 83 h 87"/>
                <a:gd name="T8" fmla="*/ 8 w 55"/>
                <a:gd name="T9" fmla="*/ 87 h 87"/>
                <a:gd name="T10" fmla="*/ 8 w 55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87">
                  <a:moveTo>
                    <a:pt x="8" y="87"/>
                  </a:moveTo>
                  <a:lnTo>
                    <a:pt x="55" y="4"/>
                  </a:lnTo>
                  <a:lnTo>
                    <a:pt x="48" y="0"/>
                  </a:lnTo>
                  <a:lnTo>
                    <a:pt x="0" y="83"/>
                  </a:lnTo>
                  <a:lnTo>
                    <a:pt x="8" y="87"/>
                  </a:lnTo>
                  <a:lnTo>
                    <a:pt x="8" y="87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0" name="Freeform 1684"/>
            <p:cNvSpPr/>
            <p:nvPr/>
          </p:nvSpPr>
          <p:spPr bwMode="auto">
            <a:xfrm>
              <a:off x="1352551" y="2111375"/>
              <a:ext cx="708025" cy="438150"/>
            </a:xfrm>
            <a:custGeom>
              <a:avLst/>
              <a:gdLst>
                <a:gd name="T0" fmla="*/ 446 w 446"/>
                <a:gd name="T1" fmla="*/ 271 h 276"/>
                <a:gd name="T2" fmla="*/ 4 w 446"/>
                <a:gd name="T3" fmla="*/ 0 h 276"/>
                <a:gd name="T4" fmla="*/ 0 w 446"/>
                <a:gd name="T5" fmla="*/ 5 h 276"/>
                <a:gd name="T6" fmla="*/ 443 w 446"/>
                <a:gd name="T7" fmla="*/ 276 h 276"/>
                <a:gd name="T8" fmla="*/ 446 w 446"/>
                <a:gd name="T9" fmla="*/ 271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276">
                  <a:moveTo>
                    <a:pt x="446" y="271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443" y="276"/>
                  </a:lnTo>
                  <a:lnTo>
                    <a:pt x="446" y="271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1" name="Oval 1685"/>
            <p:cNvSpPr>
              <a:spLocks noChangeArrowheads="1"/>
            </p:cNvSpPr>
            <p:nvPr/>
          </p:nvSpPr>
          <p:spPr bwMode="auto">
            <a:xfrm>
              <a:off x="2012951" y="2498725"/>
              <a:ext cx="80963" cy="80963"/>
            </a:xfrm>
            <a:prstGeom prst="ellipse">
              <a:avLst/>
            </a:pr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2" name="Freeform 1686"/>
            <p:cNvSpPr/>
            <p:nvPr/>
          </p:nvSpPr>
          <p:spPr bwMode="auto">
            <a:xfrm>
              <a:off x="1443038" y="2454275"/>
              <a:ext cx="773113" cy="430213"/>
            </a:xfrm>
            <a:custGeom>
              <a:avLst/>
              <a:gdLst>
                <a:gd name="T0" fmla="*/ 9 w 275"/>
                <a:gd name="T1" fmla="*/ 152 h 153"/>
                <a:gd name="T2" fmla="*/ 1 w 275"/>
                <a:gd name="T3" fmla="*/ 149 h 153"/>
                <a:gd name="T4" fmla="*/ 1 w 275"/>
                <a:gd name="T5" fmla="*/ 149 h 153"/>
                <a:gd name="T6" fmla="*/ 3 w 275"/>
                <a:gd name="T7" fmla="*/ 141 h 153"/>
                <a:gd name="T8" fmla="*/ 266 w 275"/>
                <a:gd name="T9" fmla="*/ 1 h 153"/>
                <a:gd name="T10" fmla="*/ 274 w 275"/>
                <a:gd name="T11" fmla="*/ 4 h 153"/>
                <a:gd name="T12" fmla="*/ 274 w 275"/>
                <a:gd name="T13" fmla="*/ 4 h 153"/>
                <a:gd name="T14" fmla="*/ 272 w 275"/>
                <a:gd name="T15" fmla="*/ 12 h 153"/>
                <a:gd name="T16" fmla="*/ 9 w 275"/>
                <a:gd name="T17" fmla="*/ 15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5" h="153">
                  <a:moveTo>
                    <a:pt x="9" y="152"/>
                  </a:moveTo>
                  <a:cubicBezTo>
                    <a:pt x="6" y="153"/>
                    <a:pt x="3" y="152"/>
                    <a:pt x="1" y="149"/>
                  </a:cubicBezTo>
                  <a:cubicBezTo>
                    <a:pt x="1" y="149"/>
                    <a:pt x="1" y="149"/>
                    <a:pt x="1" y="149"/>
                  </a:cubicBezTo>
                  <a:cubicBezTo>
                    <a:pt x="0" y="146"/>
                    <a:pt x="1" y="143"/>
                    <a:pt x="3" y="141"/>
                  </a:cubicBezTo>
                  <a:cubicBezTo>
                    <a:pt x="266" y="1"/>
                    <a:pt x="266" y="1"/>
                    <a:pt x="266" y="1"/>
                  </a:cubicBezTo>
                  <a:cubicBezTo>
                    <a:pt x="269" y="0"/>
                    <a:pt x="272" y="1"/>
                    <a:pt x="274" y="4"/>
                  </a:cubicBezTo>
                  <a:cubicBezTo>
                    <a:pt x="274" y="4"/>
                    <a:pt x="274" y="4"/>
                    <a:pt x="274" y="4"/>
                  </a:cubicBezTo>
                  <a:cubicBezTo>
                    <a:pt x="275" y="8"/>
                    <a:pt x="274" y="11"/>
                    <a:pt x="272" y="12"/>
                  </a:cubicBezTo>
                  <a:lnTo>
                    <a:pt x="9" y="152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3" name="Freeform 1687"/>
            <p:cNvSpPr/>
            <p:nvPr/>
          </p:nvSpPr>
          <p:spPr bwMode="auto">
            <a:xfrm>
              <a:off x="1679576" y="1984375"/>
              <a:ext cx="496888" cy="722313"/>
            </a:xfrm>
            <a:custGeom>
              <a:avLst/>
              <a:gdLst>
                <a:gd name="T0" fmla="*/ 2 w 177"/>
                <a:gd name="T1" fmla="*/ 7 h 257"/>
                <a:gd name="T2" fmla="*/ 1 w 177"/>
                <a:gd name="T3" fmla="*/ 2 h 257"/>
                <a:gd name="T4" fmla="*/ 1 w 177"/>
                <a:gd name="T5" fmla="*/ 2 h 257"/>
                <a:gd name="T6" fmla="*/ 6 w 177"/>
                <a:gd name="T7" fmla="*/ 4 h 257"/>
                <a:gd name="T8" fmla="*/ 175 w 177"/>
                <a:gd name="T9" fmla="*/ 250 h 257"/>
                <a:gd name="T10" fmla="*/ 175 w 177"/>
                <a:gd name="T11" fmla="*/ 256 h 257"/>
                <a:gd name="T12" fmla="*/ 175 w 177"/>
                <a:gd name="T13" fmla="*/ 256 h 257"/>
                <a:gd name="T14" fmla="*/ 170 w 177"/>
                <a:gd name="T15" fmla="*/ 253 h 257"/>
                <a:gd name="T16" fmla="*/ 2 w 177"/>
                <a:gd name="T17" fmla="*/ 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257">
                  <a:moveTo>
                    <a:pt x="2" y="7"/>
                  </a:moveTo>
                  <a:cubicBezTo>
                    <a:pt x="0" y="5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0"/>
                    <a:pt x="5" y="2"/>
                    <a:pt x="6" y="4"/>
                  </a:cubicBezTo>
                  <a:cubicBezTo>
                    <a:pt x="175" y="250"/>
                    <a:pt x="175" y="250"/>
                    <a:pt x="175" y="250"/>
                  </a:cubicBezTo>
                  <a:cubicBezTo>
                    <a:pt x="176" y="253"/>
                    <a:pt x="177" y="255"/>
                    <a:pt x="175" y="256"/>
                  </a:cubicBezTo>
                  <a:cubicBezTo>
                    <a:pt x="175" y="256"/>
                    <a:pt x="175" y="256"/>
                    <a:pt x="175" y="256"/>
                  </a:cubicBezTo>
                  <a:cubicBezTo>
                    <a:pt x="174" y="257"/>
                    <a:pt x="172" y="256"/>
                    <a:pt x="170" y="253"/>
                  </a:cubicBezTo>
                  <a:lnTo>
                    <a:pt x="2" y="7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4" name="Freeform 1688"/>
            <p:cNvSpPr/>
            <p:nvPr/>
          </p:nvSpPr>
          <p:spPr bwMode="auto">
            <a:xfrm>
              <a:off x="1960563" y="1849438"/>
              <a:ext cx="66675" cy="149225"/>
            </a:xfrm>
            <a:custGeom>
              <a:avLst/>
              <a:gdLst>
                <a:gd name="T0" fmla="*/ 24 w 24"/>
                <a:gd name="T1" fmla="*/ 53 h 53"/>
                <a:gd name="T2" fmla="*/ 14 w 24"/>
                <a:gd name="T3" fmla="*/ 53 h 53"/>
                <a:gd name="T4" fmla="*/ 14 w 24"/>
                <a:gd name="T5" fmla="*/ 15 h 53"/>
                <a:gd name="T6" fmla="*/ 0 w 24"/>
                <a:gd name="T7" fmla="*/ 23 h 53"/>
                <a:gd name="T8" fmla="*/ 0 w 24"/>
                <a:gd name="T9" fmla="*/ 14 h 53"/>
                <a:gd name="T10" fmla="*/ 9 w 24"/>
                <a:gd name="T11" fmla="*/ 9 h 53"/>
                <a:gd name="T12" fmla="*/ 16 w 24"/>
                <a:gd name="T13" fmla="*/ 0 h 53"/>
                <a:gd name="T14" fmla="*/ 24 w 24"/>
                <a:gd name="T15" fmla="*/ 0 h 53"/>
                <a:gd name="T16" fmla="*/ 24 w 24"/>
                <a:gd name="T17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53">
                  <a:moveTo>
                    <a:pt x="24" y="53"/>
                  </a:moveTo>
                  <a:cubicBezTo>
                    <a:pt x="14" y="53"/>
                    <a:pt x="14" y="53"/>
                    <a:pt x="14" y="53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0" y="19"/>
                    <a:pt x="5" y="21"/>
                    <a:pt x="0" y="2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2"/>
                    <a:pt x="6" y="11"/>
                    <a:pt x="9" y="9"/>
                  </a:cubicBezTo>
                  <a:cubicBezTo>
                    <a:pt x="12" y="6"/>
                    <a:pt x="14" y="3"/>
                    <a:pt x="1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53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5" name="Freeform 1689"/>
            <p:cNvSpPr/>
            <p:nvPr/>
          </p:nvSpPr>
          <p:spPr bwMode="auto">
            <a:xfrm>
              <a:off x="2035176" y="1849438"/>
              <a:ext cx="101600" cy="149225"/>
            </a:xfrm>
            <a:custGeom>
              <a:avLst/>
              <a:gdLst>
                <a:gd name="T0" fmla="*/ 36 w 36"/>
                <a:gd name="T1" fmla="*/ 44 h 53"/>
                <a:gd name="T2" fmla="*/ 36 w 36"/>
                <a:gd name="T3" fmla="*/ 53 h 53"/>
                <a:gd name="T4" fmla="*/ 0 w 36"/>
                <a:gd name="T5" fmla="*/ 53 h 53"/>
                <a:gd name="T6" fmla="*/ 4 w 36"/>
                <a:gd name="T7" fmla="*/ 43 h 53"/>
                <a:gd name="T8" fmla="*/ 15 w 36"/>
                <a:gd name="T9" fmla="*/ 30 h 53"/>
                <a:gd name="T10" fmla="*/ 24 w 36"/>
                <a:gd name="T11" fmla="*/ 22 h 53"/>
                <a:gd name="T12" fmla="*/ 26 w 36"/>
                <a:gd name="T13" fmla="*/ 16 h 53"/>
                <a:gd name="T14" fmla="*/ 24 w 36"/>
                <a:gd name="T15" fmla="*/ 10 h 53"/>
                <a:gd name="T16" fmla="*/ 19 w 36"/>
                <a:gd name="T17" fmla="*/ 9 h 53"/>
                <a:gd name="T18" fmla="*/ 14 w 36"/>
                <a:gd name="T19" fmla="*/ 10 h 53"/>
                <a:gd name="T20" fmla="*/ 12 w 36"/>
                <a:gd name="T21" fmla="*/ 17 h 53"/>
                <a:gd name="T22" fmla="*/ 1 w 36"/>
                <a:gd name="T23" fmla="*/ 16 h 53"/>
                <a:gd name="T24" fmla="*/ 7 w 36"/>
                <a:gd name="T25" fmla="*/ 4 h 53"/>
                <a:gd name="T26" fmla="*/ 19 w 36"/>
                <a:gd name="T27" fmla="*/ 0 h 53"/>
                <a:gd name="T28" fmla="*/ 32 w 36"/>
                <a:gd name="T29" fmla="*/ 4 h 53"/>
                <a:gd name="T30" fmla="*/ 36 w 36"/>
                <a:gd name="T31" fmla="*/ 15 h 53"/>
                <a:gd name="T32" fmla="*/ 35 w 36"/>
                <a:gd name="T33" fmla="*/ 22 h 53"/>
                <a:gd name="T34" fmla="*/ 31 w 36"/>
                <a:gd name="T35" fmla="*/ 28 h 53"/>
                <a:gd name="T36" fmla="*/ 24 w 36"/>
                <a:gd name="T37" fmla="*/ 35 h 53"/>
                <a:gd name="T38" fmla="*/ 18 w 36"/>
                <a:gd name="T39" fmla="*/ 41 h 53"/>
                <a:gd name="T40" fmla="*/ 16 w 36"/>
                <a:gd name="T41" fmla="*/ 44 h 53"/>
                <a:gd name="T42" fmla="*/ 36 w 36"/>
                <a:gd name="T43" fmla="*/ 4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53">
                  <a:moveTo>
                    <a:pt x="36" y="44"/>
                  </a:moveTo>
                  <a:cubicBezTo>
                    <a:pt x="36" y="53"/>
                    <a:pt x="36" y="53"/>
                    <a:pt x="36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" y="50"/>
                    <a:pt x="2" y="46"/>
                    <a:pt x="4" y="43"/>
                  </a:cubicBezTo>
                  <a:cubicBezTo>
                    <a:pt x="6" y="40"/>
                    <a:pt x="10" y="36"/>
                    <a:pt x="15" y="30"/>
                  </a:cubicBezTo>
                  <a:cubicBezTo>
                    <a:pt x="20" y="26"/>
                    <a:pt x="23" y="23"/>
                    <a:pt x="24" y="22"/>
                  </a:cubicBezTo>
                  <a:cubicBezTo>
                    <a:pt x="25" y="20"/>
                    <a:pt x="26" y="17"/>
                    <a:pt x="26" y="16"/>
                  </a:cubicBezTo>
                  <a:cubicBezTo>
                    <a:pt x="26" y="13"/>
                    <a:pt x="25" y="12"/>
                    <a:pt x="24" y="10"/>
                  </a:cubicBezTo>
                  <a:cubicBezTo>
                    <a:pt x="23" y="9"/>
                    <a:pt x="21" y="9"/>
                    <a:pt x="19" y="9"/>
                  </a:cubicBezTo>
                  <a:cubicBezTo>
                    <a:pt x="17" y="9"/>
                    <a:pt x="15" y="9"/>
                    <a:pt x="14" y="10"/>
                  </a:cubicBezTo>
                  <a:cubicBezTo>
                    <a:pt x="13" y="12"/>
                    <a:pt x="12" y="14"/>
                    <a:pt x="12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0"/>
                    <a:pt x="4" y="6"/>
                    <a:pt x="7" y="4"/>
                  </a:cubicBezTo>
                  <a:cubicBezTo>
                    <a:pt x="10" y="1"/>
                    <a:pt x="14" y="0"/>
                    <a:pt x="19" y="0"/>
                  </a:cubicBezTo>
                  <a:cubicBezTo>
                    <a:pt x="24" y="0"/>
                    <a:pt x="28" y="1"/>
                    <a:pt x="32" y="4"/>
                  </a:cubicBezTo>
                  <a:cubicBezTo>
                    <a:pt x="34" y="7"/>
                    <a:pt x="36" y="11"/>
                    <a:pt x="36" y="15"/>
                  </a:cubicBezTo>
                  <a:cubicBezTo>
                    <a:pt x="36" y="17"/>
                    <a:pt x="35" y="19"/>
                    <a:pt x="35" y="22"/>
                  </a:cubicBezTo>
                  <a:cubicBezTo>
                    <a:pt x="34" y="24"/>
                    <a:pt x="32" y="26"/>
                    <a:pt x="31" y="28"/>
                  </a:cubicBezTo>
                  <a:cubicBezTo>
                    <a:pt x="29" y="30"/>
                    <a:pt x="27" y="32"/>
                    <a:pt x="24" y="35"/>
                  </a:cubicBezTo>
                  <a:cubicBezTo>
                    <a:pt x="21" y="38"/>
                    <a:pt x="19" y="40"/>
                    <a:pt x="18" y="41"/>
                  </a:cubicBezTo>
                  <a:cubicBezTo>
                    <a:pt x="17" y="42"/>
                    <a:pt x="16" y="43"/>
                    <a:pt x="16" y="44"/>
                  </a:cubicBezTo>
                  <a:lnTo>
                    <a:pt x="36" y="44"/>
                  </a:ln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6" name="Freeform 1690"/>
            <p:cNvSpPr/>
            <p:nvPr/>
          </p:nvSpPr>
          <p:spPr bwMode="auto">
            <a:xfrm>
              <a:off x="2655888" y="2447925"/>
              <a:ext cx="98425" cy="155575"/>
            </a:xfrm>
            <a:custGeom>
              <a:avLst/>
              <a:gdLst>
                <a:gd name="T0" fmla="*/ 0 w 35"/>
                <a:gd name="T1" fmla="*/ 40 h 55"/>
                <a:gd name="T2" fmla="*/ 9 w 35"/>
                <a:gd name="T3" fmla="*/ 38 h 55"/>
                <a:gd name="T4" fmla="*/ 12 w 35"/>
                <a:gd name="T5" fmla="*/ 44 h 55"/>
                <a:gd name="T6" fmla="*/ 17 w 35"/>
                <a:gd name="T7" fmla="*/ 46 h 55"/>
                <a:gd name="T8" fmla="*/ 22 w 35"/>
                <a:gd name="T9" fmla="*/ 44 h 55"/>
                <a:gd name="T10" fmla="*/ 24 w 35"/>
                <a:gd name="T11" fmla="*/ 37 h 55"/>
                <a:gd name="T12" fmla="*/ 22 w 35"/>
                <a:gd name="T13" fmla="*/ 31 h 55"/>
                <a:gd name="T14" fmla="*/ 17 w 35"/>
                <a:gd name="T15" fmla="*/ 29 h 55"/>
                <a:gd name="T16" fmla="*/ 13 w 35"/>
                <a:gd name="T17" fmla="*/ 30 h 55"/>
                <a:gd name="T18" fmla="*/ 14 w 35"/>
                <a:gd name="T19" fmla="*/ 21 h 55"/>
                <a:gd name="T20" fmla="*/ 20 w 35"/>
                <a:gd name="T21" fmla="*/ 20 h 55"/>
                <a:gd name="T22" fmla="*/ 22 w 35"/>
                <a:gd name="T23" fmla="*/ 15 h 55"/>
                <a:gd name="T24" fmla="*/ 21 w 35"/>
                <a:gd name="T25" fmla="*/ 10 h 55"/>
                <a:gd name="T26" fmla="*/ 16 w 35"/>
                <a:gd name="T27" fmla="*/ 9 h 55"/>
                <a:gd name="T28" fmla="*/ 12 w 35"/>
                <a:gd name="T29" fmla="*/ 11 h 55"/>
                <a:gd name="T30" fmla="*/ 10 w 35"/>
                <a:gd name="T31" fmla="*/ 16 h 55"/>
                <a:gd name="T32" fmla="*/ 0 w 35"/>
                <a:gd name="T33" fmla="*/ 14 h 55"/>
                <a:gd name="T34" fmla="*/ 4 w 35"/>
                <a:gd name="T35" fmla="*/ 7 h 55"/>
                <a:gd name="T36" fmla="*/ 9 w 35"/>
                <a:gd name="T37" fmla="*/ 2 h 55"/>
                <a:gd name="T38" fmla="*/ 17 w 35"/>
                <a:gd name="T39" fmla="*/ 0 h 55"/>
                <a:gd name="T40" fmla="*/ 29 w 35"/>
                <a:gd name="T41" fmla="*/ 5 h 55"/>
                <a:gd name="T42" fmla="*/ 32 w 35"/>
                <a:gd name="T43" fmla="*/ 14 h 55"/>
                <a:gd name="T44" fmla="*/ 25 w 35"/>
                <a:gd name="T45" fmla="*/ 25 h 55"/>
                <a:gd name="T46" fmla="*/ 32 w 35"/>
                <a:gd name="T47" fmla="*/ 30 h 55"/>
                <a:gd name="T48" fmla="*/ 35 w 35"/>
                <a:gd name="T49" fmla="*/ 38 h 55"/>
                <a:gd name="T50" fmla="*/ 30 w 35"/>
                <a:gd name="T51" fmla="*/ 50 h 55"/>
                <a:gd name="T52" fmla="*/ 17 w 35"/>
                <a:gd name="T53" fmla="*/ 55 h 55"/>
                <a:gd name="T54" fmla="*/ 5 w 35"/>
                <a:gd name="T55" fmla="*/ 51 h 55"/>
                <a:gd name="T56" fmla="*/ 0 w 35"/>
                <a:gd name="T57" fmla="*/ 4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55">
                  <a:moveTo>
                    <a:pt x="0" y="40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10" y="41"/>
                    <a:pt x="11" y="43"/>
                    <a:pt x="12" y="44"/>
                  </a:cubicBezTo>
                  <a:cubicBezTo>
                    <a:pt x="14" y="45"/>
                    <a:pt x="15" y="46"/>
                    <a:pt x="17" y="46"/>
                  </a:cubicBezTo>
                  <a:cubicBezTo>
                    <a:pt x="19" y="46"/>
                    <a:pt x="21" y="45"/>
                    <a:pt x="22" y="44"/>
                  </a:cubicBezTo>
                  <a:cubicBezTo>
                    <a:pt x="24" y="42"/>
                    <a:pt x="24" y="40"/>
                    <a:pt x="24" y="37"/>
                  </a:cubicBezTo>
                  <a:cubicBezTo>
                    <a:pt x="24" y="35"/>
                    <a:pt x="24" y="33"/>
                    <a:pt x="22" y="31"/>
                  </a:cubicBezTo>
                  <a:cubicBezTo>
                    <a:pt x="21" y="30"/>
                    <a:pt x="19" y="29"/>
                    <a:pt x="17" y="29"/>
                  </a:cubicBezTo>
                  <a:cubicBezTo>
                    <a:pt x="16" y="29"/>
                    <a:pt x="14" y="29"/>
                    <a:pt x="13" y="3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7" y="21"/>
                    <a:pt x="19" y="21"/>
                    <a:pt x="20" y="20"/>
                  </a:cubicBezTo>
                  <a:cubicBezTo>
                    <a:pt x="22" y="19"/>
                    <a:pt x="22" y="17"/>
                    <a:pt x="22" y="15"/>
                  </a:cubicBezTo>
                  <a:cubicBezTo>
                    <a:pt x="22" y="13"/>
                    <a:pt x="22" y="11"/>
                    <a:pt x="21" y="10"/>
                  </a:cubicBezTo>
                  <a:cubicBezTo>
                    <a:pt x="19" y="9"/>
                    <a:pt x="18" y="9"/>
                    <a:pt x="16" y="9"/>
                  </a:cubicBezTo>
                  <a:cubicBezTo>
                    <a:pt x="15" y="9"/>
                    <a:pt x="13" y="9"/>
                    <a:pt x="12" y="11"/>
                  </a:cubicBezTo>
                  <a:cubicBezTo>
                    <a:pt x="11" y="12"/>
                    <a:pt x="10" y="14"/>
                    <a:pt x="10" y="1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1"/>
                    <a:pt x="2" y="9"/>
                    <a:pt x="4" y="7"/>
                  </a:cubicBezTo>
                  <a:cubicBezTo>
                    <a:pt x="5" y="4"/>
                    <a:pt x="6" y="3"/>
                    <a:pt x="9" y="2"/>
                  </a:cubicBezTo>
                  <a:cubicBezTo>
                    <a:pt x="11" y="1"/>
                    <a:pt x="14" y="0"/>
                    <a:pt x="17" y="0"/>
                  </a:cubicBezTo>
                  <a:cubicBezTo>
                    <a:pt x="22" y="0"/>
                    <a:pt x="26" y="2"/>
                    <a:pt x="29" y="5"/>
                  </a:cubicBezTo>
                  <a:cubicBezTo>
                    <a:pt x="31" y="8"/>
                    <a:pt x="32" y="11"/>
                    <a:pt x="32" y="14"/>
                  </a:cubicBezTo>
                  <a:cubicBezTo>
                    <a:pt x="32" y="19"/>
                    <a:pt x="30" y="22"/>
                    <a:pt x="25" y="25"/>
                  </a:cubicBezTo>
                  <a:cubicBezTo>
                    <a:pt x="28" y="26"/>
                    <a:pt x="30" y="27"/>
                    <a:pt x="32" y="30"/>
                  </a:cubicBezTo>
                  <a:cubicBezTo>
                    <a:pt x="34" y="32"/>
                    <a:pt x="35" y="34"/>
                    <a:pt x="35" y="38"/>
                  </a:cubicBezTo>
                  <a:cubicBezTo>
                    <a:pt x="35" y="42"/>
                    <a:pt x="33" y="46"/>
                    <a:pt x="30" y="50"/>
                  </a:cubicBezTo>
                  <a:cubicBezTo>
                    <a:pt x="26" y="53"/>
                    <a:pt x="22" y="55"/>
                    <a:pt x="17" y="55"/>
                  </a:cubicBezTo>
                  <a:cubicBezTo>
                    <a:pt x="12" y="55"/>
                    <a:pt x="8" y="53"/>
                    <a:pt x="5" y="51"/>
                  </a:cubicBezTo>
                  <a:cubicBezTo>
                    <a:pt x="2" y="48"/>
                    <a:pt x="0" y="44"/>
                    <a:pt x="0" y="40"/>
                  </a:cubicBez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7" name="Freeform 1691"/>
            <p:cNvSpPr>
              <a:spLocks noEditPoints="1"/>
            </p:cNvSpPr>
            <p:nvPr/>
          </p:nvSpPr>
          <p:spPr bwMode="auto">
            <a:xfrm>
              <a:off x="2008188" y="3048000"/>
              <a:ext cx="98425" cy="150813"/>
            </a:xfrm>
            <a:custGeom>
              <a:avLst/>
              <a:gdLst>
                <a:gd name="T0" fmla="*/ 34 w 35"/>
                <a:gd name="T1" fmla="*/ 13 h 54"/>
                <a:gd name="T2" fmla="*/ 24 w 35"/>
                <a:gd name="T3" fmla="*/ 14 h 54"/>
                <a:gd name="T4" fmla="*/ 22 w 35"/>
                <a:gd name="T5" fmla="*/ 10 h 54"/>
                <a:gd name="T6" fmla="*/ 18 w 35"/>
                <a:gd name="T7" fmla="*/ 8 h 54"/>
                <a:gd name="T8" fmla="*/ 13 w 35"/>
                <a:gd name="T9" fmla="*/ 11 h 54"/>
                <a:gd name="T10" fmla="*/ 10 w 35"/>
                <a:gd name="T11" fmla="*/ 23 h 54"/>
                <a:gd name="T12" fmla="*/ 20 w 35"/>
                <a:gd name="T13" fmla="*/ 19 h 54"/>
                <a:gd name="T14" fmla="*/ 31 w 35"/>
                <a:gd name="T15" fmla="*/ 23 h 54"/>
                <a:gd name="T16" fmla="*/ 35 w 35"/>
                <a:gd name="T17" fmla="*/ 36 h 54"/>
                <a:gd name="T18" fmla="*/ 30 w 35"/>
                <a:gd name="T19" fmla="*/ 49 h 54"/>
                <a:gd name="T20" fmla="*/ 18 w 35"/>
                <a:gd name="T21" fmla="*/ 54 h 54"/>
                <a:gd name="T22" fmla="*/ 5 w 35"/>
                <a:gd name="T23" fmla="*/ 48 h 54"/>
                <a:gd name="T24" fmla="*/ 0 w 35"/>
                <a:gd name="T25" fmla="*/ 27 h 54"/>
                <a:gd name="T26" fmla="*/ 5 w 35"/>
                <a:gd name="T27" fmla="*/ 6 h 54"/>
                <a:gd name="T28" fmla="*/ 19 w 35"/>
                <a:gd name="T29" fmla="*/ 0 h 54"/>
                <a:gd name="T30" fmla="*/ 29 w 35"/>
                <a:gd name="T31" fmla="*/ 3 h 54"/>
                <a:gd name="T32" fmla="*/ 34 w 35"/>
                <a:gd name="T33" fmla="*/ 13 h 54"/>
                <a:gd name="T34" fmla="*/ 11 w 35"/>
                <a:gd name="T35" fmla="*/ 35 h 54"/>
                <a:gd name="T36" fmla="*/ 13 w 35"/>
                <a:gd name="T37" fmla="*/ 43 h 54"/>
                <a:gd name="T38" fmla="*/ 19 w 35"/>
                <a:gd name="T39" fmla="*/ 46 h 54"/>
                <a:gd name="T40" fmla="*/ 23 w 35"/>
                <a:gd name="T41" fmla="*/ 43 h 54"/>
                <a:gd name="T42" fmla="*/ 25 w 35"/>
                <a:gd name="T43" fmla="*/ 36 h 54"/>
                <a:gd name="T44" fmla="*/ 23 w 35"/>
                <a:gd name="T45" fmla="*/ 29 h 54"/>
                <a:gd name="T46" fmla="*/ 18 w 35"/>
                <a:gd name="T47" fmla="*/ 26 h 54"/>
                <a:gd name="T48" fmla="*/ 13 w 35"/>
                <a:gd name="T49" fmla="*/ 28 h 54"/>
                <a:gd name="T50" fmla="*/ 11 w 35"/>
                <a:gd name="T51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" h="54">
                  <a:moveTo>
                    <a:pt x="34" y="13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12"/>
                    <a:pt x="23" y="10"/>
                    <a:pt x="22" y="10"/>
                  </a:cubicBezTo>
                  <a:cubicBezTo>
                    <a:pt x="22" y="8"/>
                    <a:pt x="20" y="8"/>
                    <a:pt x="18" y="8"/>
                  </a:cubicBezTo>
                  <a:cubicBezTo>
                    <a:pt x="16" y="8"/>
                    <a:pt x="15" y="9"/>
                    <a:pt x="13" y="11"/>
                  </a:cubicBezTo>
                  <a:cubicBezTo>
                    <a:pt x="11" y="13"/>
                    <a:pt x="10" y="17"/>
                    <a:pt x="10" y="23"/>
                  </a:cubicBezTo>
                  <a:cubicBezTo>
                    <a:pt x="13" y="20"/>
                    <a:pt x="16" y="19"/>
                    <a:pt x="20" y="19"/>
                  </a:cubicBezTo>
                  <a:cubicBezTo>
                    <a:pt x="24" y="19"/>
                    <a:pt x="27" y="20"/>
                    <a:pt x="31" y="23"/>
                  </a:cubicBezTo>
                  <a:cubicBezTo>
                    <a:pt x="33" y="27"/>
                    <a:pt x="35" y="31"/>
                    <a:pt x="35" y="36"/>
                  </a:cubicBezTo>
                  <a:cubicBezTo>
                    <a:pt x="35" y="42"/>
                    <a:pt x="33" y="46"/>
                    <a:pt x="30" y="49"/>
                  </a:cubicBezTo>
                  <a:cubicBezTo>
                    <a:pt x="27" y="52"/>
                    <a:pt x="23" y="54"/>
                    <a:pt x="18" y="54"/>
                  </a:cubicBezTo>
                  <a:cubicBezTo>
                    <a:pt x="13" y="54"/>
                    <a:pt x="8" y="52"/>
                    <a:pt x="5" y="48"/>
                  </a:cubicBezTo>
                  <a:cubicBezTo>
                    <a:pt x="1" y="44"/>
                    <a:pt x="0" y="37"/>
                    <a:pt x="0" y="27"/>
                  </a:cubicBezTo>
                  <a:cubicBezTo>
                    <a:pt x="0" y="18"/>
                    <a:pt x="1" y="10"/>
                    <a:pt x="5" y="6"/>
                  </a:cubicBezTo>
                  <a:cubicBezTo>
                    <a:pt x="9" y="2"/>
                    <a:pt x="13" y="0"/>
                    <a:pt x="19" y="0"/>
                  </a:cubicBezTo>
                  <a:cubicBezTo>
                    <a:pt x="23" y="0"/>
                    <a:pt x="26" y="1"/>
                    <a:pt x="29" y="3"/>
                  </a:cubicBezTo>
                  <a:cubicBezTo>
                    <a:pt x="32" y="5"/>
                    <a:pt x="33" y="9"/>
                    <a:pt x="34" y="13"/>
                  </a:cubicBezTo>
                  <a:close/>
                  <a:moveTo>
                    <a:pt x="11" y="35"/>
                  </a:moveTo>
                  <a:cubicBezTo>
                    <a:pt x="11" y="39"/>
                    <a:pt x="12" y="41"/>
                    <a:pt x="13" y="43"/>
                  </a:cubicBezTo>
                  <a:cubicBezTo>
                    <a:pt x="15" y="45"/>
                    <a:pt x="16" y="46"/>
                    <a:pt x="19" y="46"/>
                  </a:cubicBezTo>
                  <a:cubicBezTo>
                    <a:pt x="20" y="46"/>
                    <a:pt x="22" y="45"/>
                    <a:pt x="23" y="43"/>
                  </a:cubicBezTo>
                  <a:cubicBezTo>
                    <a:pt x="24" y="42"/>
                    <a:pt x="25" y="40"/>
                    <a:pt x="25" y="36"/>
                  </a:cubicBezTo>
                  <a:cubicBezTo>
                    <a:pt x="25" y="33"/>
                    <a:pt x="24" y="30"/>
                    <a:pt x="23" y="29"/>
                  </a:cubicBezTo>
                  <a:cubicBezTo>
                    <a:pt x="22" y="27"/>
                    <a:pt x="20" y="26"/>
                    <a:pt x="18" y="26"/>
                  </a:cubicBezTo>
                  <a:cubicBezTo>
                    <a:pt x="16" y="26"/>
                    <a:pt x="15" y="27"/>
                    <a:pt x="13" y="28"/>
                  </a:cubicBezTo>
                  <a:cubicBezTo>
                    <a:pt x="12" y="30"/>
                    <a:pt x="11" y="32"/>
                    <a:pt x="11" y="35"/>
                  </a:cubicBez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8" name="Freeform 1692"/>
            <p:cNvSpPr>
              <a:spLocks noEditPoints="1"/>
            </p:cNvSpPr>
            <p:nvPr/>
          </p:nvSpPr>
          <p:spPr bwMode="auto">
            <a:xfrm>
              <a:off x="1358901" y="2432050"/>
              <a:ext cx="98425" cy="150813"/>
            </a:xfrm>
            <a:custGeom>
              <a:avLst/>
              <a:gdLst>
                <a:gd name="T0" fmla="*/ 1 w 35"/>
                <a:gd name="T1" fmla="*/ 41 h 54"/>
                <a:gd name="T2" fmla="*/ 11 w 35"/>
                <a:gd name="T3" fmla="*/ 40 h 54"/>
                <a:gd name="T4" fmla="*/ 13 w 35"/>
                <a:gd name="T5" fmla="*/ 44 h 54"/>
                <a:gd name="T6" fmla="*/ 16 w 35"/>
                <a:gd name="T7" fmla="*/ 46 h 54"/>
                <a:gd name="T8" fmla="*/ 22 w 35"/>
                <a:gd name="T9" fmla="*/ 43 h 54"/>
                <a:gd name="T10" fmla="*/ 25 w 35"/>
                <a:gd name="T11" fmla="*/ 31 h 54"/>
                <a:gd name="T12" fmla="*/ 15 w 35"/>
                <a:gd name="T13" fmla="*/ 35 h 54"/>
                <a:gd name="T14" fmla="*/ 4 w 35"/>
                <a:gd name="T15" fmla="*/ 31 h 54"/>
                <a:gd name="T16" fmla="*/ 0 w 35"/>
                <a:gd name="T17" fmla="*/ 18 h 54"/>
                <a:gd name="T18" fmla="*/ 5 w 35"/>
                <a:gd name="T19" fmla="*/ 5 h 54"/>
                <a:gd name="T20" fmla="*/ 17 w 35"/>
                <a:gd name="T21" fmla="*/ 0 h 54"/>
                <a:gd name="T22" fmla="*/ 30 w 35"/>
                <a:gd name="T23" fmla="*/ 6 h 54"/>
                <a:gd name="T24" fmla="*/ 35 w 35"/>
                <a:gd name="T25" fmla="*/ 27 h 54"/>
                <a:gd name="T26" fmla="*/ 30 w 35"/>
                <a:gd name="T27" fmla="*/ 48 h 54"/>
                <a:gd name="T28" fmla="*/ 16 w 35"/>
                <a:gd name="T29" fmla="*/ 54 h 54"/>
                <a:gd name="T30" fmla="*/ 6 w 35"/>
                <a:gd name="T31" fmla="*/ 51 h 54"/>
                <a:gd name="T32" fmla="*/ 1 w 35"/>
                <a:gd name="T33" fmla="*/ 41 h 54"/>
                <a:gd name="T34" fmla="*/ 24 w 35"/>
                <a:gd name="T35" fmla="*/ 19 h 54"/>
                <a:gd name="T36" fmla="*/ 22 w 35"/>
                <a:gd name="T37" fmla="*/ 11 h 54"/>
                <a:gd name="T38" fmla="*/ 16 w 35"/>
                <a:gd name="T39" fmla="*/ 8 h 54"/>
                <a:gd name="T40" fmla="*/ 12 w 35"/>
                <a:gd name="T41" fmla="*/ 11 h 54"/>
                <a:gd name="T42" fmla="*/ 10 w 35"/>
                <a:gd name="T43" fmla="*/ 18 h 54"/>
                <a:gd name="T44" fmla="*/ 12 w 35"/>
                <a:gd name="T45" fmla="*/ 26 h 54"/>
                <a:gd name="T46" fmla="*/ 17 w 35"/>
                <a:gd name="T47" fmla="*/ 28 h 54"/>
                <a:gd name="T48" fmla="*/ 22 w 35"/>
                <a:gd name="T49" fmla="*/ 26 h 54"/>
                <a:gd name="T50" fmla="*/ 24 w 35"/>
                <a:gd name="T51" fmla="*/ 1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" h="54">
                  <a:moveTo>
                    <a:pt x="1" y="41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2"/>
                    <a:pt x="11" y="43"/>
                    <a:pt x="13" y="44"/>
                  </a:cubicBezTo>
                  <a:cubicBezTo>
                    <a:pt x="14" y="45"/>
                    <a:pt x="15" y="46"/>
                    <a:pt x="16" y="46"/>
                  </a:cubicBezTo>
                  <a:cubicBezTo>
                    <a:pt x="19" y="46"/>
                    <a:pt x="20" y="45"/>
                    <a:pt x="22" y="43"/>
                  </a:cubicBezTo>
                  <a:cubicBezTo>
                    <a:pt x="23" y="41"/>
                    <a:pt x="24" y="37"/>
                    <a:pt x="25" y="31"/>
                  </a:cubicBezTo>
                  <a:cubicBezTo>
                    <a:pt x="22" y="34"/>
                    <a:pt x="19" y="35"/>
                    <a:pt x="15" y="35"/>
                  </a:cubicBezTo>
                  <a:cubicBezTo>
                    <a:pt x="11" y="35"/>
                    <a:pt x="7" y="34"/>
                    <a:pt x="4" y="31"/>
                  </a:cubicBezTo>
                  <a:cubicBezTo>
                    <a:pt x="1" y="27"/>
                    <a:pt x="0" y="23"/>
                    <a:pt x="0" y="18"/>
                  </a:cubicBezTo>
                  <a:cubicBezTo>
                    <a:pt x="0" y="13"/>
                    <a:pt x="1" y="8"/>
                    <a:pt x="5" y="5"/>
                  </a:cubicBezTo>
                  <a:cubicBezTo>
                    <a:pt x="8" y="2"/>
                    <a:pt x="12" y="0"/>
                    <a:pt x="17" y="0"/>
                  </a:cubicBezTo>
                  <a:cubicBezTo>
                    <a:pt x="22" y="0"/>
                    <a:pt x="27" y="2"/>
                    <a:pt x="30" y="6"/>
                  </a:cubicBezTo>
                  <a:cubicBezTo>
                    <a:pt x="33" y="10"/>
                    <a:pt x="35" y="17"/>
                    <a:pt x="35" y="27"/>
                  </a:cubicBezTo>
                  <a:cubicBezTo>
                    <a:pt x="35" y="36"/>
                    <a:pt x="33" y="44"/>
                    <a:pt x="30" y="48"/>
                  </a:cubicBezTo>
                  <a:cubicBezTo>
                    <a:pt x="26" y="52"/>
                    <a:pt x="22" y="54"/>
                    <a:pt x="16" y="54"/>
                  </a:cubicBezTo>
                  <a:cubicBezTo>
                    <a:pt x="12" y="54"/>
                    <a:pt x="8" y="53"/>
                    <a:pt x="6" y="51"/>
                  </a:cubicBezTo>
                  <a:cubicBezTo>
                    <a:pt x="3" y="49"/>
                    <a:pt x="1" y="45"/>
                    <a:pt x="1" y="41"/>
                  </a:cubicBezTo>
                  <a:close/>
                  <a:moveTo>
                    <a:pt x="24" y="19"/>
                  </a:moveTo>
                  <a:cubicBezTo>
                    <a:pt x="24" y="16"/>
                    <a:pt x="23" y="13"/>
                    <a:pt x="22" y="11"/>
                  </a:cubicBezTo>
                  <a:cubicBezTo>
                    <a:pt x="20" y="9"/>
                    <a:pt x="18" y="8"/>
                    <a:pt x="16" y="8"/>
                  </a:cubicBezTo>
                  <a:cubicBezTo>
                    <a:pt x="14" y="8"/>
                    <a:pt x="13" y="9"/>
                    <a:pt x="12" y="11"/>
                  </a:cubicBezTo>
                  <a:cubicBezTo>
                    <a:pt x="10" y="12"/>
                    <a:pt x="10" y="15"/>
                    <a:pt x="10" y="18"/>
                  </a:cubicBezTo>
                  <a:cubicBezTo>
                    <a:pt x="10" y="21"/>
                    <a:pt x="10" y="24"/>
                    <a:pt x="12" y="26"/>
                  </a:cubicBezTo>
                  <a:cubicBezTo>
                    <a:pt x="13" y="27"/>
                    <a:pt x="15" y="28"/>
                    <a:pt x="17" y="28"/>
                  </a:cubicBezTo>
                  <a:cubicBezTo>
                    <a:pt x="19" y="28"/>
                    <a:pt x="20" y="27"/>
                    <a:pt x="22" y="26"/>
                  </a:cubicBezTo>
                  <a:cubicBezTo>
                    <a:pt x="23" y="24"/>
                    <a:pt x="24" y="22"/>
                    <a:pt x="24" y="19"/>
                  </a:cubicBezTo>
                  <a:close/>
                </a:path>
              </a:pathLst>
            </a:custGeom>
            <a:solidFill>
              <a:srgbClr val="13A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2691" name="图片 269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66" b="25896"/>
          <a:stretch>
            <a:fillRect/>
          </a:stretch>
        </p:blipFill>
        <p:spPr>
          <a:xfrm>
            <a:off x="-20515" y="5143500"/>
            <a:ext cx="1611998" cy="1722249"/>
          </a:xfrm>
          <a:prstGeom prst="rect">
            <a:avLst/>
          </a:prstGeom>
        </p:spPr>
      </p:pic>
      <p:pic>
        <p:nvPicPr>
          <p:cNvPr id="2693" name="图片 269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792" y="4250368"/>
            <a:ext cx="889489" cy="883608"/>
          </a:xfrm>
          <a:prstGeom prst="rect">
            <a:avLst/>
          </a:prstGeom>
        </p:spPr>
      </p:pic>
      <p:pic>
        <p:nvPicPr>
          <p:cNvPr id="2695" name="图片 269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30"/>
          <a:stretch>
            <a:fillRect/>
          </a:stretch>
        </p:blipFill>
        <p:spPr>
          <a:xfrm>
            <a:off x="230408" y="0"/>
            <a:ext cx="2099556" cy="1465256"/>
          </a:xfrm>
          <a:prstGeom prst="rect">
            <a:avLst/>
          </a:prstGeom>
        </p:spPr>
      </p:pic>
      <p:pic>
        <p:nvPicPr>
          <p:cNvPr id="2697" name="图片 269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870" y="5072830"/>
            <a:ext cx="1056425" cy="1048551"/>
          </a:xfrm>
          <a:prstGeom prst="rect">
            <a:avLst/>
          </a:prstGeom>
        </p:spPr>
      </p:pic>
      <p:pic>
        <p:nvPicPr>
          <p:cNvPr id="2699" name="图片 269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421" y="3118304"/>
            <a:ext cx="614274" cy="2031260"/>
          </a:xfrm>
          <a:prstGeom prst="rect">
            <a:avLst/>
          </a:prstGeom>
        </p:spPr>
      </p:pic>
      <p:pic>
        <p:nvPicPr>
          <p:cNvPr id="2701" name="图片 270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509"/>
          <a:stretch>
            <a:fillRect/>
          </a:stretch>
        </p:blipFill>
        <p:spPr>
          <a:xfrm>
            <a:off x="-20515" y="5091480"/>
            <a:ext cx="8637587" cy="1771913"/>
          </a:xfrm>
          <a:prstGeom prst="rect">
            <a:avLst/>
          </a:prstGeom>
        </p:spPr>
      </p:pic>
      <p:sp>
        <p:nvSpPr>
          <p:cNvPr id="2702" name="文本框 2701"/>
          <p:cNvSpPr txBox="1"/>
          <p:nvPr/>
        </p:nvSpPr>
        <p:spPr>
          <a:xfrm>
            <a:off x="915782" y="2223862"/>
            <a:ext cx="7109639" cy="101566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ln w="76200">
                  <a:noFill/>
                </a:ln>
                <a:gradFill>
                  <a:gsLst>
                    <a:gs pos="0">
                      <a:srgbClr val="6DA344"/>
                    </a:gs>
                    <a:gs pos="100000">
                      <a:srgbClr val="358443"/>
                    </a:gs>
                  </a:gsLst>
                  <a:lin ang="5400000" scaled="1"/>
                </a:gradFill>
                <a:effectLst>
                  <a:outerShdw dist="38100" dir="2700000" algn="tl" rotWithShape="0">
                    <a:srgbClr val="D1E9E3"/>
                  </a:outerShdw>
                </a:effectLst>
                <a:latin typeface="方正卡通简体" pitchFamily="65" charset="-122"/>
                <a:ea typeface="方正卡通简体" pitchFamily="65" charset="-122"/>
              </a:rPr>
              <a:t>事物的答案不止一个</a:t>
            </a:r>
            <a:endParaRPr lang="zh-CN" altLang="en-US" sz="6000" dirty="0">
              <a:ln w="76200">
                <a:noFill/>
              </a:ln>
              <a:gradFill>
                <a:gsLst>
                  <a:gs pos="0">
                    <a:srgbClr val="6DA344"/>
                  </a:gs>
                  <a:gs pos="100000">
                    <a:srgbClr val="358443"/>
                  </a:gs>
                </a:gsLst>
                <a:lin ang="5400000" scaled="1"/>
              </a:gradFill>
              <a:effectLst>
                <a:outerShdw dist="38100" dir="2700000" algn="tl" rotWithShape="0">
                  <a:srgbClr val="D1E9E3"/>
                </a:outerShdw>
              </a:effectLst>
              <a:latin typeface="方正卡通简体" pitchFamily="65" charset="-122"/>
              <a:ea typeface="方正卡通简体" pitchFamily="65" charset="-122"/>
            </a:endParaRPr>
          </a:p>
        </p:txBody>
      </p:sp>
      <p:cxnSp>
        <p:nvCxnSpPr>
          <p:cNvPr id="2716" name="直接连接符 2715"/>
          <p:cNvCxnSpPr/>
          <p:nvPr/>
        </p:nvCxnSpPr>
        <p:spPr>
          <a:xfrm flipH="1">
            <a:off x="517279" y="1882958"/>
            <a:ext cx="562058" cy="562058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8" name="直接连接符 2717"/>
          <p:cNvCxnSpPr/>
          <p:nvPr/>
        </p:nvCxnSpPr>
        <p:spPr>
          <a:xfrm flipH="1">
            <a:off x="6114533" y="3979171"/>
            <a:ext cx="533644" cy="533644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0" name="直接连接符 2719"/>
          <p:cNvCxnSpPr/>
          <p:nvPr/>
        </p:nvCxnSpPr>
        <p:spPr>
          <a:xfrm flipH="1">
            <a:off x="3639804" y="3979741"/>
            <a:ext cx="1226465" cy="1226465"/>
          </a:xfrm>
          <a:prstGeom prst="line">
            <a:avLst/>
          </a:prstGeom>
          <a:ln w="3175"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4" name="直接连接符 2723"/>
          <p:cNvCxnSpPr/>
          <p:nvPr/>
        </p:nvCxnSpPr>
        <p:spPr>
          <a:xfrm>
            <a:off x="3032012" y="3555390"/>
            <a:ext cx="3532911" cy="0"/>
          </a:xfrm>
          <a:prstGeom prst="line">
            <a:avLst/>
          </a:prstGeom>
          <a:ln w="3175"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8" name="直接连接符 2727"/>
          <p:cNvCxnSpPr/>
          <p:nvPr/>
        </p:nvCxnSpPr>
        <p:spPr>
          <a:xfrm flipH="1">
            <a:off x="2179547" y="1139868"/>
            <a:ext cx="1004774" cy="1004774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33" name="图片 273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218" y="994311"/>
            <a:ext cx="652810" cy="647944"/>
          </a:xfrm>
          <a:prstGeom prst="rect">
            <a:avLst/>
          </a:prstGeom>
        </p:spPr>
      </p:pic>
      <p:sp>
        <p:nvSpPr>
          <p:cNvPr id="2735" name="椭圆 2734"/>
          <p:cNvSpPr/>
          <p:nvPr/>
        </p:nvSpPr>
        <p:spPr>
          <a:xfrm>
            <a:off x="950296" y="2351597"/>
            <a:ext cx="854074" cy="854074"/>
          </a:xfrm>
          <a:prstGeom prst="ellipse">
            <a:avLst/>
          </a:prstGeom>
          <a:noFill/>
          <a:ln w="3175"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2736" name="椭圆 2735"/>
          <p:cNvSpPr/>
          <p:nvPr/>
        </p:nvSpPr>
        <p:spPr>
          <a:xfrm>
            <a:off x="1732500" y="2351597"/>
            <a:ext cx="854074" cy="854074"/>
          </a:xfrm>
          <a:prstGeom prst="ellipse">
            <a:avLst/>
          </a:prstGeom>
          <a:noFill/>
          <a:ln w="3175"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609" name="TextBox 15">
            <a:extLst>
              <a:ext uri="{FF2B5EF4-FFF2-40B4-BE49-F238E27FC236}">
                <a16:creationId xmlns:a16="http://schemas.microsoft.com/office/drawing/2014/main" xmlns="" id="{6C9864F6-14A5-4F4C-B5C2-7BA978E00901}"/>
              </a:ext>
            </a:extLst>
          </p:cNvPr>
          <p:cNvSpPr txBox="1"/>
          <p:nvPr/>
        </p:nvSpPr>
        <p:spPr>
          <a:xfrm>
            <a:off x="1382746" y="3646785"/>
            <a:ext cx="5353730" cy="461665"/>
          </a:xfrm>
          <a:prstGeom prst="rect">
            <a:avLst/>
          </a:prstGeom>
          <a:solidFill>
            <a:srgbClr val="93AE79"/>
          </a:solidFill>
          <a:ln>
            <a:solidFill>
              <a:srgbClr val="93AE7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bg1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人教版九年级语文</a:t>
            </a:r>
            <a:r>
              <a:rPr lang="en-US" altLang="zh-CN" sz="2400" spc="600" dirty="0">
                <a:solidFill>
                  <a:schemeClr val="bg1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PPT</a:t>
            </a:r>
            <a:r>
              <a:rPr lang="zh-CN" altLang="en-US" sz="2400" spc="600" dirty="0">
                <a:solidFill>
                  <a:schemeClr val="bg1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课件</a:t>
            </a:r>
          </a:p>
        </p:txBody>
      </p:sp>
      <p:sp>
        <p:nvSpPr>
          <p:cNvPr id="610" name="Rectangle 4">
            <a:extLst>
              <a:ext uri="{FF2B5EF4-FFF2-40B4-BE49-F238E27FC236}">
                <a16:creationId xmlns:a16="http://schemas.microsoft.com/office/drawing/2014/main" xmlns="" id="{852E8A90-CBD3-4ADE-9549-5D95691F1C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1914" y="4351594"/>
            <a:ext cx="2298884" cy="348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0" dirty="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汇报人：</a:t>
            </a:r>
            <a:r>
              <a:rPr lang="en-US" altLang="zh-CN" sz="1800" b="0" dirty="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Panda</a:t>
            </a:r>
            <a:endParaRPr lang="zh-CN" altLang="en-US" sz="1800" b="0" dirty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  <a:cs typeface="+mn-ea"/>
              <a:sym typeface="+mn-lt"/>
            </a:endParaRPr>
          </a:p>
        </p:txBody>
      </p:sp>
      <p:sp>
        <p:nvSpPr>
          <p:cNvPr id="611" name="Freeform 9">
            <a:extLst>
              <a:ext uri="{FF2B5EF4-FFF2-40B4-BE49-F238E27FC236}">
                <a16:creationId xmlns:a16="http://schemas.microsoft.com/office/drawing/2014/main" xmlns="" id="{199D6730-ECEE-4AE8-A056-ED772D437B35}"/>
              </a:ext>
            </a:extLst>
          </p:cNvPr>
          <p:cNvSpPr>
            <a:spLocks noEditPoints="1"/>
          </p:cNvSpPr>
          <p:nvPr/>
        </p:nvSpPr>
        <p:spPr bwMode="auto">
          <a:xfrm>
            <a:off x="2863596" y="4379934"/>
            <a:ext cx="290234" cy="291454"/>
          </a:xfrm>
          <a:custGeom>
            <a:avLst/>
            <a:gdLst>
              <a:gd name="T0" fmla="*/ 358 w 490"/>
              <a:gd name="T1" fmla="*/ 250 h 490"/>
              <a:gd name="T2" fmla="*/ 358 w 490"/>
              <a:gd name="T3" fmla="*/ 183 h 490"/>
              <a:gd name="T4" fmla="*/ 328 w 490"/>
              <a:gd name="T5" fmla="*/ 183 h 490"/>
              <a:gd name="T6" fmla="*/ 328 w 490"/>
              <a:gd name="T7" fmla="*/ 250 h 490"/>
              <a:gd name="T8" fmla="*/ 247 w 490"/>
              <a:gd name="T9" fmla="*/ 330 h 490"/>
              <a:gd name="T10" fmla="*/ 246 w 490"/>
              <a:gd name="T11" fmla="*/ 330 h 490"/>
              <a:gd name="T12" fmla="*/ 245 w 490"/>
              <a:gd name="T13" fmla="*/ 330 h 490"/>
              <a:gd name="T14" fmla="*/ 245 w 490"/>
              <a:gd name="T15" fmla="*/ 330 h 490"/>
              <a:gd name="T16" fmla="*/ 243 w 490"/>
              <a:gd name="T17" fmla="*/ 330 h 490"/>
              <a:gd name="T18" fmla="*/ 162 w 490"/>
              <a:gd name="T19" fmla="*/ 250 h 490"/>
              <a:gd name="T20" fmla="*/ 162 w 490"/>
              <a:gd name="T21" fmla="*/ 183 h 490"/>
              <a:gd name="T22" fmla="*/ 132 w 490"/>
              <a:gd name="T23" fmla="*/ 183 h 490"/>
              <a:gd name="T24" fmla="*/ 132 w 490"/>
              <a:gd name="T25" fmla="*/ 250 h 490"/>
              <a:gd name="T26" fmla="*/ 227 w 490"/>
              <a:gd name="T27" fmla="*/ 359 h 490"/>
              <a:gd name="T28" fmla="*/ 227 w 490"/>
              <a:gd name="T29" fmla="*/ 407 h 490"/>
              <a:gd name="T30" fmla="*/ 160 w 490"/>
              <a:gd name="T31" fmla="*/ 426 h 490"/>
              <a:gd name="T32" fmla="*/ 331 w 490"/>
              <a:gd name="T33" fmla="*/ 426 h 490"/>
              <a:gd name="T34" fmla="*/ 263 w 490"/>
              <a:gd name="T35" fmla="*/ 407 h 490"/>
              <a:gd name="T36" fmla="*/ 263 w 490"/>
              <a:gd name="T37" fmla="*/ 360 h 490"/>
              <a:gd name="T38" fmla="*/ 358 w 490"/>
              <a:gd name="T39" fmla="*/ 250 h 490"/>
              <a:gd name="T40" fmla="*/ 244 w 490"/>
              <a:gd name="T41" fmla="*/ 302 h 490"/>
              <a:gd name="T42" fmla="*/ 245 w 490"/>
              <a:gd name="T43" fmla="*/ 302 h 490"/>
              <a:gd name="T44" fmla="*/ 246 w 490"/>
              <a:gd name="T45" fmla="*/ 302 h 490"/>
              <a:gd name="T46" fmla="*/ 300 w 490"/>
              <a:gd name="T47" fmla="*/ 248 h 490"/>
              <a:gd name="T48" fmla="*/ 300 w 490"/>
              <a:gd name="T49" fmla="*/ 118 h 490"/>
              <a:gd name="T50" fmla="*/ 246 w 490"/>
              <a:gd name="T51" fmla="*/ 64 h 490"/>
              <a:gd name="T52" fmla="*/ 245 w 490"/>
              <a:gd name="T53" fmla="*/ 64 h 490"/>
              <a:gd name="T54" fmla="*/ 244 w 490"/>
              <a:gd name="T55" fmla="*/ 64 h 490"/>
              <a:gd name="T56" fmla="*/ 190 w 490"/>
              <a:gd name="T57" fmla="*/ 118 h 490"/>
              <a:gd name="T58" fmla="*/ 190 w 490"/>
              <a:gd name="T59" fmla="*/ 248 h 490"/>
              <a:gd name="T60" fmla="*/ 244 w 490"/>
              <a:gd name="T61" fmla="*/ 302 h 490"/>
              <a:gd name="T62" fmla="*/ 245 w 490"/>
              <a:gd name="T63" fmla="*/ 0 h 490"/>
              <a:gd name="T64" fmla="*/ 490 w 490"/>
              <a:gd name="T65" fmla="*/ 245 h 490"/>
              <a:gd name="T66" fmla="*/ 245 w 490"/>
              <a:gd name="T67" fmla="*/ 490 h 490"/>
              <a:gd name="T68" fmla="*/ 0 w 490"/>
              <a:gd name="T69" fmla="*/ 245 h 490"/>
              <a:gd name="T70" fmla="*/ 245 w 490"/>
              <a:gd name="T71" fmla="*/ 0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90" h="490">
                <a:moveTo>
                  <a:pt x="358" y="250"/>
                </a:moveTo>
                <a:lnTo>
                  <a:pt x="358" y="183"/>
                </a:lnTo>
                <a:cubicBezTo>
                  <a:pt x="358" y="165"/>
                  <a:pt x="328" y="164"/>
                  <a:pt x="328" y="183"/>
                </a:cubicBezTo>
                <a:lnTo>
                  <a:pt x="328" y="250"/>
                </a:lnTo>
                <a:cubicBezTo>
                  <a:pt x="328" y="294"/>
                  <a:pt x="292" y="330"/>
                  <a:pt x="247" y="330"/>
                </a:cubicBezTo>
                <a:cubicBezTo>
                  <a:pt x="247" y="330"/>
                  <a:pt x="246" y="330"/>
                  <a:pt x="246" y="330"/>
                </a:cubicBezTo>
                <a:lnTo>
                  <a:pt x="245" y="330"/>
                </a:lnTo>
                <a:lnTo>
                  <a:pt x="245" y="330"/>
                </a:lnTo>
                <a:cubicBezTo>
                  <a:pt x="244" y="330"/>
                  <a:pt x="244" y="330"/>
                  <a:pt x="243" y="330"/>
                </a:cubicBezTo>
                <a:cubicBezTo>
                  <a:pt x="198" y="330"/>
                  <a:pt x="162" y="294"/>
                  <a:pt x="162" y="250"/>
                </a:cubicBezTo>
                <a:lnTo>
                  <a:pt x="162" y="183"/>
                </a:lnTo>
                <a:cubicBezTo>
                  <a:pt x="162" y="165"/>
                  <a:pt x="132" y="164"/>
                  <a:pt x="132" y="183"/>
                </a:cubicBezTo>
                <a:cubicBezTo>
                  <a:pt x="132" y="192"/>
                  <a:pt x="132" y="250"/>
                  <a:pt x="132" y="250"/>
                </a:cubicBezTo>
                <a:cubicBezTo>
                  <a:pt x="132" y="306"/>
                  <a:pt x="173" y="352"/>
                  <a:pt x="227" y="359"/>
                </a:cubicBezTo>
                <a:lnTo>
                  <a:pt x="227" y="407"/>
                </a:lnTo>
                <a:lnTo>
                  <a:pt x="160" y="426"/>
                </a:lnTo>
                <a:lnTo>
                  <a:pt x="331" y="426"/>
                </a:lnTo>
                <a:lnTo>
                  <a:pt x="263" y="407"/>
                </a:lnTo>
                <a:lnTo>
                  <a:pt x="263" y="360"/>
                </a:lnTo>
                <a:cubicBezTo>
                  <a:pt x="317" y="352"/>
                  <a:pt x="358" y="306"/>
                  <a:pt x="358" y="250"/>
                </a:cubicBezTo>
                <a:close/>
                <a:moveTo>
                  <a:pt x="244" y="302"/>
                </a:moveTo>
                <a:cubicBezTo>
                  <a:pt x="244" y="302"/>
                  <a:pt x="245" y="302"/>
                  <a:pt x="245" y="302"/>
                </a:cubicBezTo>
                <a:cubicBezTo>
                  <a:pt x="245" y="302"/>
                  <a:pt x="246" y="302"/>
                  <a:pt x="246" y="302"/>
                </a:cubicBezTo>
                <a:cubicBezTo>
                  <a:pt x="276" y="302"/>
                  <a:pt x="300" y="278"/>
                  <a:pt x="300" y="248"/>
                </a:cubicBezTo>
                <a:lnTo>
                  <a:pt x="300" y="118"/>
                </a:lnTo>
                <a:cubicBezTo>
                  <a:pt x="300" y="88"/>
                  <a:pt x="276" y="64"/>
                  <a:pt x="246" y="64"/>
                </a:cubicBezTo>
                <a:cubicBezTo>
                  <a:pt x="246" y="64"/>
                  <a:pt x="245" y="64"/>
                  <a:pt x="245" y="64"/>
                </a:cubicBezTo>
                <a:cubicBezTo>
                  <a:pt x="245" y="64"/>
                  <a:pt x="244" y="64"/>
                  <a:pt x="244" y="64"/>
                </a:cubicBezTo>
                <a:cubicBezTo>
                  <a:pt x="214" y="64"/>
                  <a:pt x="190" y="88"/>
                  <a:pt x="190" y="118"/>
                </a:cubicBezTo>
                <a:lnTo>
                  <a:pt x="190" y="248"/>
                </a:lnTo>
                <a:cubicBezTo>
                  <a:pt x="190" y="278"/>
                  <a:pt x="214" y="302"/>
                  <a:pt x="244" y="302"/>
                </a:cubicBezTo>
                <a:close/>
                <a:moveTo>
                  <a:pt x="245" y="0"/>
                </a:moveTo>
                <a:cubicBezTo>
                  <a:pt x="381" y="0"/>
                  <a:pt x="490" y="110"/>
                  <a:pt x="490" y="245"/>
                </a:cubicBezTo>
                <a:cubicBezTo>
                  <a:pt x="490" y="381"/>
                  <a:pt x="381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</a:path>
            </a:pathLst>
          </a:custGeom>
          <a:solidFill>
            <a:srgbClr val="93AE7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2EA126"/>
              </a:solidFill>
              <a:effectLst/>
              <a:uLnTx/>
              <a:uFillTx/>
              <a:latin typeface="方正卡通简体" pitchFamily="65" charset="-122"/>
              <a:ea typeface="方正卡通简体" pitchFamily="65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12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2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2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1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30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50"/>
                            </p:stCondLst>
                            <p:childTnLst>
                              <p:par>
                                <p:cTn id="8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5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0" grpId="0" animBg="1"/>
      <p:bldP spid="2709" grpId="0" animBg="1"/>
      <p:bldP spid="2708" grpId="0" animBg="1"/>
      <p:bldP spid="408" grpId="0" animBg="1"/>
      <p:bldP spid="418" grpId="0" animBg="1"/>
      <p:bldP spid="423" grpId="0" animBg="1"/>
      <p:bldP spid="442" grpId="0" animBg="1"/>
      <p:bldP spid="2702" grpId="0"/>
      <p:bldP spid="2735" grpId="0" animBg="1"/>
      <p:bldP spid="2736" grpId="0" animBg="1"/>
      <p:bldP spid="609" grpId="0" animBg="1"/>
      <p:bldP spid="610" grpId="0"/>
      <p:bldP spid="6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26705"/>
            <a:ext cx="1028311" cy="1012632"/>
          </a:xfrm>
          <a:prstGeom prst="rect">
            <a:avLst/>
          </a:prstGeom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31559" y="160095"/>
            <a:ext cx="449162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2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1170288" y="313982"/>
            <a:ext cx="3431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课文分析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>
            <a:off x="1" y="5784647"/>
            <a:ext cx="6095999" cy="107335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 flipH="1">
            <a:off x="6096001" y="5784647"/>
            <a:ext cx="6095999" cy="107335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57" r="19981"/>
          <a:stretch>
            <a:fillRect/>
          </a:stretch>
        </p:blipFill>
        <p:spPr>
          <a:xfrm>
            <a:off x="9955051" y="0"/>
            <a:ext cx="2236949" cy="1206500"/>
          </a:xfrm>
          <a:prstGeom prst="rect">
            <a:avLst/>
          </a:prstGeom>
        </p:spPr>
      </p:pic>
      <p:sp>
        <p:nvSpPr>
          <p:cNvPr id="12" name="Freeform 46"/>
          <p:cNvSpPr/>
          <p:nvPr/>
        </p:nvSpPr>
        <p:spPr bwMode="auto">
          <a:xfrm rot="20458320">
            <a:off x="11751338" y="911722"/>
            <a:ext cx="265472" cy="432571"/>
          </a:xfrm>
          <a:custGeom>
            <a:avLst/>
            <a:gdLst>
              <a:gd name="T0" fmla="*/ 236 w 258"/>
              <a:gd name="T1" fmla="*/ 422 h 422"/>
              <a:gd name="T2" fmla="*/ 223 w 258"/>
              <a:gd name="T3" fmla="*/ 390 h 422"/>
              <a:gd name="T4" fmla="*/ 62 w 258"/>
              <a:gd name="T5" fmla="*/ 248 h 422"/>
              <a:gd name="T6" fmla="*/ 43 w 258"/>
              <a:gd name="T7" fmla="*/ 226 h 422"/>
              <a:gd name="T8" fmla="*/ 0 w 258"/>
              <a:gd name="T9" fmla="*/ 8 h 422"/>
              <a:gd name="T10" fmla="*/ 47 w 258"/>
              <a:gd name="T11" fmla="*/ 23 h 422"/>
              <a:gd name="T12" fmla="*/ 122 w 258"/>
              <a:gd name="T13" fmla="*/ 165 h 422"/>
              <a:gd name="T14" fmla="*/ 144 w 258"/>
              <a:gd name="T15" fmla="*/ 204 h 422"/>
              <a:gd name="T16" fmla="*/ 246 w 258"/>
              <a:gd name="T17" fmla="*/ 361 h 422"/>
              <a:gd name="T18" fmla="*/ 236 w 258"/>
              <a:gd name="T1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422">
                <a:moveTo>
                  <a:pt x="236" y="422"/>
                </a:moveTo>
                <a:cubicBezTo>
                  <a:pt x="222" y="410"/>
                  <a:pt x="224" y="400"/>
                  <a:pt x="223" y="390"/>
                </a:cubicBezTo>
                <a:cubicBezTo>
                  <a:pt x="213" y="296"/>
                  <a:pt x="156" y="244"/>
                  <a:pt x="62" y="248"/>
                </a:cubicBezTo>
                <a:cubicBezTo>
                  <a:pt x="43" y="249"/>
                  <a:pt x="34" y="247"/>
                  <a:pt x="43" y="226"/>
                </a:cubicBezTo>
                <a:cubicBezTo>
                  <a:pt x="80" y="133"/>
                  <a:pt x="70" y="80"/>
                  <a:pt x="0" y="8"/>
                </a:cubicBezTo>
                <a:cubicBezTo>
                  <a:pt x="21" y="0"/>
                  <a:pt x="35" y="11"/>
                  <a:pt x="47" y="23"/>
                </a:cubicBezTo>
                <a:cubicBezTo>
                  <a:pt x="87" y="62"/>
                  <a:pt x="122" y="105"/>
                  <a:pt x="122" y="165"/>
                </a:cubicBezTo>
                <a:cubicBezTo>
                  <a:pt x="121" y="182"/>
                  <a:pt x="123" y="198"/>
                  <a:pt x="144" y="204"/>
                </a:cubicBezTo>
                <a:cubicBezTo>
                  <a:pt x="221" y="228"/>
                  <a:pt x="258" y="278"/>
                  <a:pt x="246" y="361"/>
                </a:cubicBezTo>
                <a:cubicBezTo>
                  <a:pt x="243" y="380"/>
                  <a:pt x="248" y="401"/>
                  <a:pt x="236" y="422"/>
                </a:cubicBezTo>
                <a:close/>
              </a:path>
            </a:pathLst>
          </a:custGeom>
          <a:solidFill>
            <a:srgbClr val="5D6C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51"/>
          <p:cNvSpPr/>
          <p:nvPr/>
        </p:nvSpPr>
        <p:spPr bwMode="auto">
          <a:xfrm>
            <a:off x="9513047" y="204828"/>
            <a:ext cx="442004" cy="218307"/>
          </a:xfrm>
          <a:custGeom>
            <a:avLst/>
            <a:gdLst>
              <a:gd name="T0" fmla="*/ 0 w 431"/>
              <a:gd name="T1" fmla="*/ 17 h 212"/>
              <a:gd name="T2" fmla="*/ 87 w 431"/>
              <a:gd name="T3" fmla="*/ 10 h 212"/>
              <a:gd name="T4" fmla="*/ 196 w 431"/>
              <a:gd name="T5" fmla="*/ 84 h 212"/>
              <a:gd name="T6" fmla="*/ 227 w 431"/>
              <a:gd name="T7" fmla="*/ 90 h 212"/>
              <a:gd name="T8" fmla="*/ 431 w 431"/>
              <a:gd name="T9" fmla="*/ 212 h 212"/>
              <a:gd name="T10" fmla="*/ 395 w 431"/>
              <a:gd name="T11" fmla="*/ 166 h 212"/>
              <a:gd name="T12" fmla="*/ 206 w 431"/>
              <a:gd name="T13" fmla="*/ 154 h 212"/>
              <a:gd name="T14" fmla="*/ 163 w 431"/>
              <a:gd name="T15" fmla="*/ 147 h 212"/>
              <a:gd name="T16" fmla="*/ 127 w 431"/>
              <a:gd name="T17" fmla="*/ 71 h 212"/>
              <a:gd name="T18" fmla="*/ 0 w 431"/>
              <a:gd name="T19" fmla="*/ 1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" h="212">
                <a:moveTo>
                  <a:pt x="0" y="17"/>
                </a:moveTo>
                <a:cubicBezTo>
                  <a:pt x="30" y="0"/>
                  <a:pt x="59" y="2"/>
                  <a:pt x="87" y="10"/>
                </a:cubicBezTo>
                <a:cubicBezTo>
                  <a:pt x="131" y="23"/>
                  <a:pt x="170" y="47"/>
                  <a:pt x="196" y="84"/>
                </a:cubicBezTo>
                <a:cubicBezTo>
                  <a:pt x="207" y="99"/>
                  <a:pt x="214" y="96"/>
                  <a:pt x="227" y="90"/>
                </a:cubicBezTo>
                <a:cubicBezTo>
                  <a:pt x="325" y="44"/>
                  <a:pt x="414" y="95"/>
                  <a:pt x="431" y="212"/>
                </a:cubicBezTo>
                <a:cubicBezTo>
                  <a:pt x="416" y="193"/>
                  <a:pt x="405" y="180"/>
                  <a:pt x="395" y="166"/>
                </a:cubicBezTo>
                <a:cubicBezTo>
                  <a:pt x="342" y="86"/>
                  <a:pt x="244" y="110"/>
                  <a:pt x="206" y="154"/>
                </a:cubicBezTo>
                <a:cubicBezTo>
                  <a:pt x="181" y="183"/>
                  <a:pt x="174" y="171"/>
                  <a:pt x="163" y="147"/>
                </a:cubicBezTo>
                <a:cubicBezTo>
                  <a:pt x="151" y="121"/>
                  <a:pt x="149" y="92"/>
                  <a:pt x="127" y="71"/>
                </a:cubicBezTo>
                <a:cubicBezTo>
                  <a:pt x="99" y="42"/>
                  <a:pt x="85" y="35"/>
                  <a:pt x="0" y="17"/>
                </a:cubicBezTo>
                <a:close/>
              </a:path>
            </a:pathLst>
          </a:custGeom>
          <a:solidFill>
            <a:srgbClr val="4D3E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7436" y="5134722"/>
            <a:ext cx="1681277" cy="1940027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1943100" y="2037899"/>
            <a:ext cx="8801100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本文分为四个部分：</a:t>
            </a:r>
          </a:p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图算是一个自然段</a:t>
            </a:r>
          </a:p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第一部分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(1-3)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：论证“事物的答案不止一个。（举例论证）”</a:t>
            </a:r>
          </a:p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第二部分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(4-8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）：论述创造性思维所必需的要素。</a:t>
            </a:r>
          </a:p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第三部分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(9-12)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：论述富有创造性和缺乏创造性的区别。</a:t>
            </a:r>
          </a:p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第四部分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(13)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： 总结全文，与文章开头相呼应，前后相照应，使文章结构完整，浑然一体，点明事物的正确答案不止一个。</a:t>
            </a:r>
            <a:endParaRPr lang="zh-CN" altLang="en-US" sz="2500" b="0" i="0" dirty="0">
              <a:solidFill>
                <a:srgbClr val="93AE79"/>
              </a:solidFill>
              <a:effectLst/>
              <a:latin typeface="方正卡通简体" pitchFamily="65" charset="-122"/>
              <a:ea typeface="方正卡通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690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26705"/>
            <a:ext cx="1028311" cy="1012632"/>
          </a:xfrm>
          <a:prstGeom prst="rect">
            <a:avLst/>
          </a:prstGeom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31559" y="160095"/>
            <a:ext cx="449162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2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1170288" y="313982"/>
            <a:ext cx="3431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课文分析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>
            <a:off x="1" y="5784647"/>
            <a:ext cx="6095999" cy="107335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 flipH="1">
            <a:off x="6096001" y="5784647"/>
            <a:ext cx="6095999" cy="107335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57" r="19981"/>
          <a:stretch>
            <a:fillRect/>
          </a:stretch>
        </p:blipFill>
        <p:spPr>
          <a:xfrm>
            <a:off x="9955051" y="0"/>
            <a:ext cx="2236949" cy="1206500"/>
          </a:xfrm>
          <a:prstGeom prst="rect">
            <a:avLst/>
          </a:prstGeom>
        </p:spPr>
      </p:pic>
      <p:sp>
        <p:nvSpPr>
          <p:cNvPr id="12" name="Freeform 46"/>
          <p:cNvSpPr/>
          <p:nvPr/>
        </p:nvSpPr>
        <p:spPr bwMode="auto">
          <a:xfrm rot="20458320">
            <a:off x="11751338" y="911722"/>
            <a:ext cx="265472" cy="432571"/>
          </a:xfrm>
          <a:custGeom>
            <a:avLst/>
            <a:gdLst>
              <a:gd name="T0" fmla="*/ 236 w 258"/>
              <a:gd name="T1" fmla="*/ 422 h 422"/>
              <a:gd name="T2" fmla="*/ 223 w 258"/>
              <a:gd name="T3" fmla="*/ 390 h 422"/>
              <a:gd name="T4" fmla="*/ 62 w 258"/>
              <a:gd name="T5" fmla="*/ 248 h 422"/>
              <a:gd name="T6" fmla="*/ 43 w 258"/>
              <a:gd name="T7" fmla="*/ 226 h 422"/>
              <a:gd name="T8" fmla="*/ 0 w 258"/>
              <a:gd name="T9" fmla="*/ 8 h 422"/>
              <a:gd name="T10" fmla="*/ 47 w 258"/>
              <a:gd name="T11" fmla="*/ 23 h 422"/>
              <a:gd name="T12" fmla="*/ 122 w 258"/>
              <a:gd name="T13" fmla="*/ 165 h 422"/>
              <a:gd name="T14" fmla="*/ 144 w 258"/>
              <a:gd name="T15" fmla="*/ 204 h 422"/>
              <a:gd name="T16" fmla="*/ 246 w 258"/>
              <a:gd name="T17" fmla="*/ 361 h 422"/>
              <a:gd name="T18" fmla="*/ 236 w 258"/>
              <a:gd name="T1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422">
                <a:moveTo>
                  <a:pt x="236" y="422"/>
                </a:moveTo>
                <a:cubicBezTo>
                  <a:pt x="222" y="410"/>
                  <a:pt x="224" y="400"/>
                  <a:pt x="223" y="390"/>
                </a:cubicBezTo>
                <a:cubicBezTo>
                  <a:pt x="213" y="296"/>
                  <a:pt x="156" y="244"/>
                  <a:pt x="62" y="248"/>
                </a:cubicBezTo>
                <a:cubicBezTo>
                  <a:pt x="43" y="249"/>
                  <a:pt x="34" y="247"/>
                  <a:pt x="43" y="226"/>
                </a:cubicBezTo>
                <a:cubicBezTo>
                  <a:pt x="80" y="133"/>
                  <a:pt x="70" y="80"/>
                  <a:pt x="0" y="8"/>
                </a:cubicBezTo>
                <a:cubicBezTo>
                  <a:pt x="21" y="0"/>
                  <a:pt x="35" y="11"/>
                  <a:pt x="47" y="23"/>
                </a:cubicBezTo>
                <a:cubicBezTo>
                  <a:pt x="87" y="62"/>
                  <a:pt x="122" y="105"/>
                  <a:pt x="122" y="165"/>
                </a:cubicBezTo>
                <a:cubicBezTo>
                  <a:pt x="121" y="182"/>
                  <a:pt x="123" y="198"/>
                  <a:pt x="144" y="204"/>
                </a:cubicBezTo>
                <a:cubicBezTo>
                  <a:pt x="221" y="228"/>
                  <a:pt x="258" y="278"/>
                  <a:pt x="246" y="361"/>
                </a:cubicBezTo>
                <a:cubicBezTo>
                  <a:pt x="243" y="380"/>
                  <a:pt x="248" y="401"/>
                  <a:pt x="236" y="422"/>
                </a:cubicBezTo>
                <a:close/>
              </a:path>
            </a:pathLst>
          </a:custGeom>
          <a:solidFill>
            <a:srgbClr val="5D6C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51"/>
          <p:cNvSpPr/>
          <p:nvPr/>
        </p:nvSpPr>
        <p:spPr bwMode="auto">
          <a:xfrm>
            <a:off x="9513047" y="204828"/>
            <a:ext cx="442004" cy="218307"/>
          </a:xfrm>
          <a:custGeom>
            <a:avLst/>
            <a:gdLst>
              <a:gd name="T0" fmla="*/ 0 w 431"/>
              <a:gd name="T1" fmla="*/ 17 h 212"/>
              <a:gd name="T2" fmla="*/ 87 w 431"/>
              <a:gd name="T3" fmla="*/ 10 h 212"/>
              <a:gd name="T4" fmla="*/ 196 w 431"/>
              <a:gd name="T5" fmla="*/ 84 h 212"/>
              <a:gd name="T6" fmla="*/ 227 w 431"/>
              <a:gd name="T7" fmla="*/ 90 h 212"/>
              <a:gd name="T8" fmla="*/ 431 w 431"/>
              <a:gd name="T9" fmla="*/ 212 h 212"/>
              <a:gd name="T10" fmla="*/ 395 w 431"/>
              <a:gd name="T11" fmla="*/ 166 h 212"/>
              <a:gd name="T12" fmla="*/ 206 w 431"/>
              <a:gd name="T13" fmla="*/ 154 h 212"/>
              <a:gd name="T14" fmla="*/ 163 w 431"/>
              <a:gd name="T15" fmla="*/ 147 h 212"/>
              <a:gd name="T16" fmla="*/ 127 w 431"/>
              <a:gd name="T17" fmla="*/ 71 h 212"/>
              <a:gd name="T18" fmla="*/ 0 w 431"/>
              <a:gd name="T19" fmla="*/ 1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" h="212">
                <a:moveTo>
                  <a:pt x="0" y="17"/>
                </a:moveTo>
                <a:cubicBezTo>
                  <a:pt x="30" y="0"/>
                  <a:pt x="59" y="2"/>
                  <a:pt x="87" y="10"/>
                </a:cubicBezTo>
                <a:cubicBezTo>
                  <a:pt x="131" y="23"/>
                  <a:pt x="170" y="47"/>
                  <a:pt x="196" y="84"/>
                </a:cubicBezTo>
                <a:cubicBezTo>
                  <a:pt x="207" y="99"/>
                  <a:pt x="214" y="96"/>
                  <a:pt x="227" y="90"/>
                </a:cubicBezTo>
                <a:cubicBezTo>
                  <a:pt x="325" y="44"/>
                  <a:pt x="414" y="95"/>
                  <a:pt x="431" y="212"/>
                </a:cubicBezTo>
                <a:cubicBezTo>
                  <a:pt x="416" y="193"/>
                  <a:pt x="405" y="180"/>
                  <a:pt x="395" y="166"/>
                </a:cubicBezTo>
                <a:cubicBezTo>
                  <a:pt x="342" y="86"/>
                  <a:pt x="244" y="110"/>
                  <a:pt x="206" y="154"/>
                </a:cubicBezTo>
                <a:cubicBezTo>
                  <a:pt x="181" y="183"/>
                  <a:pt x="174" y="171"/>
                  <a:pt x="163" y="147"/>
                </a:cubicBezTo>
                <a:cubicBezTo>
                  <a:pt x="151" y="121"/>
                  <a:pt x="149" y="92"/>
                  <a:pt x="127" y="71"/>
                </a:cubicBezTo>
                <a:cubicBezTo>
                  <a:pt x="99" y="42"/>
                  <a:pt x="85" y="35"/>
                  <a:pt x="0" y="17"/>
                </a:cubicBezTo>
                <a:close/>
              </a:path>
            </a:pathLst>
          </a:custGeom>
          <a:solidFill>
            <a:srgbClr val="4D3E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7436" y="5134722"/>
            <a:ext cx="1681277" cy="194002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060450" y="1460818"/>
            <a:ext cx="1007110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二、设问的多次运用。</a:t>
            </a:r>
          </a:p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设问是一种无疑而问、自问自答的修辞方式，又是一种常用句式。在议论文中常常使用。本文的设问句，根据具体内容的需要，用得恰到好处。</a:t>
            </a:r>
          </a:p>
          <a:p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如文章的开头，先列出四个图形及思考题，随即提出设问：“对于上面这个问题，你是怎么回答的呢？”接下来，通过对几种不同答案都具有合理性的分析，引出“事物的正确答案不止一个”的观点。原因是，“由于看图形的角度不同，四种答案全都正确。”推而广之，“生活中解决问题的方法并非只有一个，而是多种多样。”</a:t>
            </a:r>
          </a:p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又如课文第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4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段末尾提出设问：“那么，创造性的思维又有哪些必需的要素呢？”然后作者又对此作了回答。</a:t>
            </a:r>
            <a:endParaRPr lang="zh-CN" altLang="en-US" sz="2500" b="0" i="0" dirty="0">
              <a:solidFill>
                <a:srgbClr val="93AE79"/>
              </a:solidFill>
              <a:effectLst/>
              <a:latin typeface="方正卡通简体" pitchFamily="65" charset="-122"/>
              <a:ea typeface="方正卡通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4383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26705"/>
            <a:ext cx="1028311" cy="1012632"/>
          </a:xfrm>
          <a:prstGeom prst="rect">
            <a:avLst/>
          </a:prstGeom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31559" y="160095"/>
            <a:ext cx="449162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2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1170288" y="313982"/>
            <a:ext cx="3431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课文分析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>
            <a:off x="1" y="5784647"/>
            <a:ext cx="6095999" cy="107335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 flipH="1">
            <a:off x="6096001" y="5784647"/>
            <a:ext cx="6095999" cy="107335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57" r="19981"/>
          <a:stretch>
            <a:fillRect/>
          </a:stretch>
        </p:blipFill>
        <p:spPr>
          <a:xfrm>
            <a:off x="9955051" y="0"/>
            <a:ext cx="2236949" cy="1206500"/>
          </a:xfrm>
          <a:prstGeom prst="rect">
            <a:avLst/>
          </a:prstGeom>
        </p:spPr>
      </p:pic>
      <p:sp>
        <p:nvSpPr>
          <p:cNvPr id="12" name="Freeform 46"/>
          <p:cNvSpPr/>
          <p:nvPr/>
        </p:nvSpPr>
        <p:spPr bwMode="auto">
          <a:xfrm rot="20458320">
            <a:off x="11751338" y="911722"/>
            <a:ext cx="265472" cy="432571"/>
          </a:xfrm>
          <a:custGeom>
            <a:avLst/>
            <a:gdLst>
              <a:gd name="T0" fmla="*/ 236 w 258"/>
              <a:gd name="T1" fmla="*/ 422 h 422"/>
              <a:gd name="T2" fmla="*/ 223 w 258"/>
              <a:gd name="T3" fmla="*/ 390 h 422"/>
              <a:gd name="T4" fmla="*/ 62 w 258"/>
              <a:gd name="T5" fmla="*/ 248 h 422"/>
              <a:gd name="T6" fmla="*/ 43 w 258"/>
              <a:gd name="T7" fmla="*/ 226 h 422"/>
              <a:gd name="T8" fmla="*/ 0 w 258"/>
              <a:gd name="T9" fmla="*/ 8 h 422"/>
              <a:gd name="T10" fmla="*/ 47 w 258"/>
              <a:gd name="T11" fmla="*/ 23 h 422"/>
              <a:gd name="T12" fmla="*/ 122 w 258"/>
              <a:gd name="T13" fmla="*/ 165 h 422"/>
              <a:gd name="T14" fmla="*/ 144 w 258"/>
              <a:gd name="T15" fmla="*/ 204 h 422"/>
              <a:gd name="T16" fmla="*/ 246 w 258"/>
              <a:gd name="T17" fmla="*/ 361 h 422"/>
              <a:gd name="T18" fmla="*/ 236 w 258"/>
              <a:gd name="T1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422">
                <a:moveTo>
                  <a:pt x="236" y="422"/>
                </a:moveTo>
                <a:cubicBezTo>
                  <a:pt x="222" y="410"/>
                  <a:pt x="224" y="400"/>
                  <a:pt x="223" y="390"/>
                </a:cubicBezTo>
                <a:cubicBezTo>
                  <a:pt x="213" y="296"/>
                  <a:pt x="156" y="244"/>
                  <a:pt x="62" y="248"/>
                </a:cubicBezTo>
                <a:cubicBezTo>
                  <a:pt x="43" y="249"/>
                  <a:pt x="34" y="247"/>
                  <a:pt x="43" y="226"/>
                </a:cubicBezTo>
                <a:cubicBezTo>
                  <a:pt x="80" y="133"/>
                  <a:pt x="70" y="80"/>
                  <a:pt x="0" y="8"/>
                </a:cubicBezTo>
                <a:cubicBezTo>
                  <a:pt x="21" y="0"/>
                  <a:pt x="35" y="11"/>
                  <a:pt x="47" y="23"/>
                </a:cubicBezTo>
                <a:cubicBezTo>
                  <a:pt x="87" y="62"/>
                  <a:pt x="122" y="105"/>
                  <a:pt x="122" y="165"/>
                </a:cubicBezTo>
                <a:cubicBezTo>
                  <a:pt x="121" y="182"/>
                  <a:pt x="123" y="198"/>
                  <a:pt x="144" y="204"/>
                </a:cubicBezTo>
                <a:cubicBezTo>
                  <a:pt x="221" y="228"/>
                  <a:pt x="258" y="278"/>
                  <a:pt x="246" y="361"/>
                </a:cubicBezTo>
                <a:cubicBezTo>
                  <a:pt x="243" y="380"/>
                  <a:pt x="248" y="401"/>
                  <a:pt x="236" y="422"/>
                </a:cubicBezTo>
                <a:close/>
              </a:path>
            </a:pathLst>
          </a:custGeom>
          <a:solidFill>
            <a:srgbClr val="5D6C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51"/>
          <p:cNvSpPr/>
          <p:nvPr/>
        </p:nvSpPr>
        <p:spPr bwMode="auto">
          <a:xfrm>
            <a:off x="9513047" y="204828"/>
            <a:ext cx="442004" cy="218307"/>
          </a:xfrm>
          <a:custGeom>
            <a:avLst/>
            <a:gdLst>
              <a:gd name="T0" fmla="*/ 0 w 431"/>
              <a:gd name="T1" fmla="*/ 17 h 212"/>
              <a:gd name="T2" fmla="*/ 87 w 431"/>
              <a:gd name="T3" fmla="*/ 10 h 212"/>
              <a:gd name="T4" fmla="*/ 196 w 431"/>
              <a:gd name="T5" fmla="*/ 84 h 212"/>
              <a:gd name="T6" fmla="*/ 227 w 431"/>
              <a:gd name="T7" fmla="*/ 90 h 212"/>
              <a:gd name="T8" fmla="*/ 431 w 431"/>
              <a:gd name="T9" fmla="*/ 212 h 212"/>
              <a:gd name="T10" fmla="*/ 395 w 431"/>
              <a:gd name="T11" fmla="*/ 166 h 212"/>
              <a:gd name="T12" fmla="*/ 206 w 431"/>
              <a:gd name="T13" fmla="*/ 154 h 212"/>
              <a:gd name="T14" fmla="*/ 163 w 431"/>
              <a:gd name="T15" fmla="*/ 147 h 212"/>
              <a:gd name="T16" fmla="*/ 127 w 431"/>
              <a:gd name="T17" fmla="*/ 71 h 212"/>
              <a:gd name="T18" fmla="*/ 0 w 431"/>
              <a:gd name="T19" fmla="*/ 1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" h="212">
                <a:moveTo>
                  <a:pt x="0" y="17"/>
                </a:moveTo>
                <a:cubicBezTo>
                  <a:pt x="30" y="0"/>
                  <a:pt x="59" y="2"/>
                  <a:pt x="87" y="10"/>
                </a:cubicBezTo>
                <a:cubicBezTo>
                  <a:pt x="131" y="23"/>
                  <a:pt x="170" y="47"/>
                  <a:pt x="196" y="84"/>
                </a:cubicBezTo>
                <a:cubicBezTo>
                  <a:pt x="207" y="99"/>
                  <a:pt x="214" y="96"/>
                  <a:pt x="227" y="90"/>
                </a:cubicBezTo>
                <a:cubicBezTo>
                  <a:pt x="325" y="44"/>
                  <a:pt x="414" y="95"/>
                  <a:pt x="431" y="212"/>
                </a:cubicBezTo>
                <a:cubicBezTo>
                  <a:pt x="416" y="193"/>
                  <a:pt x="405" y="180"/>
                  <a:pt x="395" y="166"/>
                </a:cubicBezTo>
                <a:cubicBezTo>
                  <a:pt x="342" y="86"/>
                  <a:pt x="244" y="110"/>
                  <a:pt x="206" y="154"/>
                </a:cubicBezTo>
                <a:cubicBezTo>
                  <a:pt x="181" y="183"/>
                  <a:pt x="174" y="171"/>
                  <a:pt x="163" y="147"/>
                </a:cubicBezTo>
                <a:cubicBezTo>
                  <a:pt x="151" y="121"/>
                  <a:pt x="149" y="92"/>
                  <a:pt x="127" y="71"/>
                </a:cubicBezTo>
                <a:cubicBezTo>
                  <a:pt x="99" y="42"/>
                  <a:pt x="85" y="35"/>
                  <a:pt x="0" y="17"/>
                </a:cubicBezTo>
                <a:close/>
              </a:path>
            </a:pathLst>
          </a:custGeom>
          <a:solidFill>
            <a:srgbClr val="4D3E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7436" y="5134722"/>
            <a:ext cx="1681277" cy="194002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524793" y="2210138"/>
            <a:ext cx="9142413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还有第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9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段：“这种创造性的思维是否任何人都具备呢？是否存在富有创造力和缺乏创造力的区别呢？”接着进行了分析回答。</a:t>
            </a:r>
          </a:p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这些设问句的作用主要是提醒读者注意，引导读者思考，突出某些内容，使文势有变化，波澜起伏、另外用在文中的设问句，还在结构上起承接、过渡的作用，使文章结构紧密，条理清楚。</a:t>
            </a:r>
            <a:endParaRPr lang="zh-CN" altLang="en-US" sz="2500" b="0" i="0" dirty="0">
              <a:solidFill>
                <a:srgbClr val="93AE79"/>
              </a:solidFill>
              <a:effectLst/>
              <a:latin typeface="方正卡通简体" pitchFamily="65" charset="-122"/>
              <a:ea typeface="方正卡通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3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26705"/>
            <a:ext cx="1028311" cy="1012632"/>
          </a:xfrm>
          <a:prstGeom prst="rect">
            <a:avLst/>
          </a:prstGeom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31559" y="160095"/>
            <a:ext cx="449162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2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1170288" y="313982"/>
            <a:ext cx="3431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课文分析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>
            <a:off x="1" y="5784647"/>
            <a:ext cx="6095999" cy="107335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 flipH="1">
            <a:off x="6096001" y="5784647"/>
            <a:ext cx="6095999" cy="107335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57" r="19981"/>
          <a:stretch>
            <a:fillRect/>
          </a:stretch>
        </p:blipFill>
        <p:spPr>
          <a:xfrm>
            <a:off x="9955051" y="0"/>
            <a:ext cx="2236949" cy="1206500"/>
          </a:xfrm>
          <a:prstGeom prst="rect">
            <a:avLst/>
          </a:prstGeom>
        </p:spPr>
      </p:pic>
      <p:sp>
        <p:nvSpPr>
          <p:cNvPr id="12" name="Freeform 46"/>
          <p:cNvSpPr/>
          <p:nvPr/>
        </p:nvSpPr>
        <p:spPr bwMode="auto">
          <a:xfrm rot="20458320">
            <a:off x="11751338" y="911722"/>
            <a:ext cx="265472" cy="432571"/>
          </a:xfrm>
          <a:custGeom>
            <a:avLst/>
            <a:gdLst>
              <a:gd name="T0" fmla="*/ 236 w 258"/>
              <a:gd name="T1" fmla="*/ 422 h 422"/>
              <a:gd name="T2" fmla="*/ 223 w 258"/>
              <a:gd name="T3" fmla="*/ 390 h 422"/>
              <a:gd name="T4" fmla="*/ 62 w 258"/>
              <a:gd name="T5" fmla="*/ 248 h 422"/>
              <a:gd name="T6" fmla="*/ 43 w 258"/>
              <a:gd name="T7" fmla="*/ 226 h 422"/>
              <a:gd name="T8" fmla="*/ 0 w 258"/>
              <a:gd name="T9" fmla="*/ 8 h 422"/>
              <a:gd name="T10" fmla="*/ 47 w 258"/>
              <a:gd name="T11" fmla="*/ 23 h 422"/>
              <a:gd name="T12" fmla="*/ 122 w 258"/>
              <a:gd name="T13" fmla="*/ 165 h 422"/>
              <a:gd name="T14" fmla="*/ 144 w 258"/>
              <a:gd name="T15" fmla="*/ 204 h 422"/>
              <a:gd name="T16" fmla="*/ 246 w 258"/>
              <a:gd name="T17" fmla="*/ 361 h 422"/>
              <a:gd name="T18" fmla="*/ 236 w 258"/>
              <a:gd name="T1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422">
                <a:moveTo>
                  <a:pt x="236" y="422"/>
                </a:moveTo>
                <a:cubicBezTo>
                  <a:pt x="222" y="410"/>
                  <a:pt x="224" y="400"/>
                  <a:pt x="223" y="390"/>
                </a:cubicBezTo>
                <a:cubicBezTo>
                  <a:pt x="213" y="296"/>
                  <a:pt x="156" y="244"/>
                  <a:pt x="62" y="248"/>
                </a:cubicBezTo>
                <a:cubicBezTo>
                  <a:pt x="43" y="249"/>
                  <a:pt x="34" y="247"/>
                  <a:pt x="43" y="226"/>
                </a:cubicBezTo>
                <a:cubicBezTo>
                  <a:pt x="80" y="133"/>
                  <a:pt x="70" y="80"/>
                  <a:pt x="0" y="8"/>
                </a:cubicBezTo>
                <a:cubicBezTo>
                  <a:pt x="21" y="0"/>
                  <a:pt x="35" y="11"/>
                  <a:pt x="47" y="23"/>
                </a:cubicBezTo>
                <a:cubicBezTo>
                  <a:pt x="87" y="62"/>
                  <a:pt x="122" y="105"/>
                  <a:pt x="122" y="165"/>
                </a:cubicBezTo>
                <a:cubicBezTo>
                  <a:pt x="121" y="182"/>
                  <a:pt x="123" y="198"/>
                  <a:pt x="144" y="204"/>
                </a:cubicBezTo>
                <a:cubicBezTo>
                  <a:pt x="221" y="228"/>
                  <a:pt x="258" y="278"/>
                  <a:pt x="246" y="361"/>
                </a:cubicBezTo>
                <a:cubicBezTo>
                  <a:pt x="243" y="380"/>
                  <a:pt x="248" y="401"/>
                  <a:pt x="236" y="422"/>
                </a:cubicBezTo>
                <a:close/>
              </a:path>
            </a:pathLst>
          </a:custGeom>
          <a:solidFill>
            <a:srgbClr val="5D6C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13" name="Freeform 51"/>
          <p:cNvSpPr/>
          <p:nvPr/>
        </p:nvSpPr>
        <p:spPr bwMode="auto">
          <a:xfrm>
            <a:off x="9513047" y="204828"/>
            <a:ext cx="442004" cy="218307"/>
          </a:xfrm>
          <a:custGeom>
            <a:avLst/>
            <a:gdLst>
              <a:gd name="T0" fmla="*/ 0 w 431"/>
              <a:gd name="T1" fmla="*/ 17 h 212"/>
              <a:gd name="T2" fmla="*/ 87 w 431"/>
              <a:gd name="T3" fmla="*/ 10 h 212"/>
              <a:gd name="T4" fmla="*/ 196 w 431"/>
              <a:gd name="T5" fmla="*/ 84 h 212"/>
              <a:gd name="T6" fmla="*/ 227 w 431"/>
              <a:gd name="T7" fmla="*/ 90 h 212"/>
              <a:gd name="T8" fmla="*/ 431 w 431"/>
              <a:gd name="T9" fmla="*/ 212 h 212"/>
              <a:gd name="T10" fmla="*/ 395 w 431"/>
              <a:gd name="T11" fmla="*/ 166 h 212"/>
              <a:gd name="T12" fmla="*/ 206 w 431"/>
              <a:gd name="T13" fmla="*/ 154 h 212"/>
              <a:gd name="T14" fmla="*/ 163 w 431"/>
              <a:gd name="T15" fmla="*/ 147 h 212"/>
              <a:gd name="T16" fmla="*/ 127 w 431"/>
              <a:gd name="T17" fmla="*/ 71 h 212"/>
              <a:gd name="T18" fmla="*/ 0 w 431"/>
              <a:gd name="T19" fmla="*/ 1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" h="212">
                <a:moveTo>
                  <a:pt x="0" y="17"/>
                </a:moveTo>
                <a:cubicBezTo>
                  <a:pt x="30" y="0"/>
                  <a:pt x="59" y="2"/>
                  <a:pt x="87" y="10"/>
                </a:cubicBezTo>
                <a:cubicBezTo>
                  <a:pt x="131" y="23"/>
                  <a:pt x="170" y="47"/>
                  <a:pt x="196" y="84"/>
                </a:cubicBezTo>
                <a:cubicBezTo>
                  <a:pt x="207" y="99"/>
                  <a:pt x="214" y="96"/>
                  <a:pt x="227" y="90"/>
                </a:cubicBezTo>
                <a:cubicBezTo>
                  <a:pt x="325" y="44"/>
                  <a:pt x="414" y="95"/>
                  <a:pt x="431" y="212"/>
                </a:cubicBezTo>
                <a:cubicBezTo>
                  <a:pt x="416" y="193"/>
                  <a:pt x="405" y="180"/>
                  <a:pt x="395" y="166"/>
                </a:cubicBezTo>
                <a:cubicBezTo>
                  <a:pt x="342" y="86"/>
                  <a:pt x="244" y="110"/>
                  <a:pt x="206" y="154"/>
                </a:cubicBezTo>
                <a:cubicBezTo>
                  <a:pt x="181" y="183"/>
                  <a:pt x="174" y="171"/>
                  <a:pt x="163" y="147"/>
                </a:cubicBezTo>
                <a:cubicBezTo>
                  <a:pt x="151" y="121"/>
                  <a:pt x="149" y="92"/>
                  <a:pt x="127" y="71"/>
                </a:cubicBezTo>
                <a:cubicBezTo>
                  <a:pt x="99" y="42"/>
                  <a:pt x="85" y="35"/>
                  <a:pt x="0" y="17"/>
                </a:cubicBezTo>
                <a:close/>
              </a:path>
            </a:pathLst>
          </a:custGeom>
          <a:solidFill>
            <a:srgbClr val="4D3E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7436" y="5134722"/>
            <a:ext cx="1681277" cy="194002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219200" y="1756638"/>
            <a:ext cx="1004570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对于“创新是一个民族的灵魂。是一个国家兴旺发达的不竭动力”这句话的理解</a:t>
            </a:r>
            <a:r>
              <a:rPr lang="zh-CN" altLang="en-US" sz="2500" dirty="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：</a:t>
            </a:r>
            <a:endParaRPr lang="en-US" altLang="zh-CN" sz="2500" dirty="0" smtClean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</a:endParaRPr>
          </a:p>
          <a:p>
            <a:endParaRPr lang="zh-CN" altLang="en-US" sz="2500" dirty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</a:endParaRPr>
          </a:p>
          <a:p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.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事物是不断发展的。如果没有创新，国家和民族就不能够跟上时代发展的节奏，就会落后，就会僵化。比如像中国在世界上领先了几千年，是因为一直有创新，到了近代清朝，由于闭关锁国，不愿创新，结果开始了一百多年的屈辱。直到了今天。随着中国不断的有创新，方可重新让世界开始懂得尊重中国。美国今日能有如此高地位在世界上，也和对创新能力的支持紧密联系。</a:t>
            </a:r>
            <a:endParaRPr lang="zh-CN" altLang="en-US" sz="2500" b="0" i="0" dirty="0">
              <a:solidFill>
                <a:srgbClr val="93AE79"/>
              </a:solidFill>
              <a:effectLst/>
              <a:latin typeface="方正卡通简体" pitchFamily="65" charset="-122"/>
              <a:ea typeface="方正卡通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6355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26705"/>
            <a:ext cx="1028311" cy="1012632"/>
          </a:xfrm>
          <a:prstGeom prst="rect">
            <a:avLst/>
          </a:prstGeom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31559" y="160095"/>
            <a:ext cx="449162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2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1170288" y="313982"/>
            <a:ext cx="3431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课文分析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>
            <a:off x="1" y="5784647"/>
            <a:ext cx="6095999" cy="107335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 flipH="1">
            <a:off x="6096001" y="5784647"/>
            <a:ext cx="6095999" cy="107335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57" r="19981"/>
          <a:stretch>
            <a:fillRect/>
          </a:stretch>
        </p:blipFill>
        <p:spPr>
          <a:xfrm>
            <a:off x="9955051" y="0"/>
            <a:ext cx="2236949" cy="1206500"/>
          </a:xfrm>
          <a:prstGeom prst="rect">
            <a:avLst/>
          </a:prstGeom>
        </p:spPr>
      </p:pic>
      <p:sp>
        <p:nvSpPr>
          <p:cNvPr id="12" name="Freeform 46"/>
          <p:cNvSpPr/>
          <p:nvPr/>
        </p:nvSpPr>
        <p:spPr bwMode="auto">
          <a:xfrm rot="20458320">
            <a:off x="11751338" y="911722"/>
            <a:ext cx="265472" cy="432571"/>
          </a:xfrm>
          <a:custGeom>
            <a:avLst/>
            <a:gdLst>
              <a:gd name="T0" fmla="*/ 236 w 258"/>
              <a:gd name="T1" fmla="*/ 422 h 422"/>
              <a:gd name="T2" fmla="*/ 223 w 258"/>
              <a:gd name="T3" fmla="*/ 390 h 422"/>
              <a:gd name="T4" fmla="*/ 62 w 258"/>
              <a:gd name="T5" fmla="*/ 248 h 422"/>
              <a:gd name="T6" fmla="*/ 43 w 258"/>
              <a:gd name="T7" fmla="*/ 226 h 422"/>
              <a:gd name="T8" fmla="*/ 0 w 258"/>
              <a:gd name="T9" fmla="*/ 8 h 422"/>
              <a:gd name="T10" fmla="*/ 47 w 258"/>
              <a:gd name="T11" fmla="*/ 23 h 422"/>
              <a:gd name="T12" fmla="*/ 122 w 258"/>
              <a:gd name="T13" fmla="*/ 165 h 422"/>
              <a:gd name="T14" fmla="*/ 144 w 258"/>
              <a:gd name="T15" fmla="*/ 204 h 422"/>
              <a:gd name="T16" fmla="*/ 246 w 258"/>
              <a:gd name="T17" fmla="*/ 361 h 422"/>
              <a:gd name="T18" fmla="*/ 236 w 258"/>
              <a:gd name="T1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422">
                <a:moveTo>
                  <a:pt x="236" y="422"/>
                </a:moveTo>
                <a:cubicBezTo>
                  <a:pt x="222" y="410"/>
                  <a:pt x="224" y="400"/>
                  <a:pt x="223" y="390"/>
                </a:cubicBezTo>
                <a:cubicBezTo>
                  <a:pt x="213" y="296"/>
                  <a:pt x="156" y="244"/>
                  <a:pt x="62" y="248"/>
                </a:cubicBezTo>
                <a:cubicBezTo>
                  <a:pt x="43" y="249"/>
                  <a:pt x="34" y="247"/>
                  <a:pt x="43" y="226"/>
                </a:cubicBezTo>
                <a:cubicBezTo>
                  <a:pt x="80" y="133"/>
                  <a:pt x="70" y="80"/>
                  <a:pt x="0" y="8"/>
                </a:cubicBezTo>
                <a:cubicBezTo>
                  <a:pt x="21" y="0"/>
                  <a:pt x="35" y="11"/>
                  <a:pt x="47" y="23"/>
                </a:cubicBezTo>
                <a:cubicBezTo>
                  <a:pt x="87" y="62"/>
                  <a:pt x="122" y="105"/>
                  <a:pt x="122" y="165"/>
                </a:cubicBezTo>
                <a:cubicBezTo>
                  <a:pt x="121" y="182"/>
                  <a:pt x="123" y="198"/>
                  <a:pt x="144" y="204"/>
                </a:cubicBezTo>
                <a:cubicBezTo>
                  <a:pt x="221" y="228"/>
                  <a:pt x="258" y="278"/>
                  <a:pt x="246" y="361"/>
                </a:cubicBezTo>
                <a:cubicBezTo>
                  <a:pt x="243" y="380"/>
                  <a:pt x="248" y="401"/>
                  <a:pt x="236" y="422"/>
                </a:cubicBezTo>
                <a:close/>
              </a:path>
            </a:pathLst>
          </a:custGeom>
          <a:solidFill>
            <a:srgbClr val="5D6C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13" name="Freeform 51"/>
          <p:cNvSpPr/>
          <p:nvPr/>
        </p:nvSpPr>
        <p:spPr bwMode="auto">
          <a:xfrm>
            <a:off x="9513047" y="204828"/>
            <a:ext cx="442004" cy="218307"/>
          </a:xfrm>
          <a:custGeom>
            <a:avLst/>
            <a:gdLst>
              <a:gd name="T0" fmla="*/ 0 w 431"/>
              <a:gd name="T1" fmla="*/ 17 h 212"/>
              <a:gd name="T2" fmla="*/ 87 w 431"/>
              <a:gd name="T3" fmla="*/ 10 h 212"/>
              <a:gd name="T4" fmla="*/ 196 w 431"/>
              <a:gd name="T5" fmla="*/ 84 h 212"/>
              <a:gd name="T6" fmla="*/ 227 w 431"/>
              <a:gd name="T7" fmla="*/ 90 h 212"/>
              <a:gd name="T8" fmla="*/ 431 w 431"/>
              <a:gd name="T9" fmla="*/ 212 h 212"/>
              <a:gd name="T10" fmla="*/ 395 w 431"/>
              <a:gd name="T11" fmla="*/ 166 h 212"/>
              <a:gd name="T12" fmla="*/ 206 w 431"/>
              <a:gd name="T13" fmla="*/ 154 h 212"/>
              <a:gd name="T14" fmla="*/ 163 w 431"/>
              <a:gd name="T15" fmla="*/ 147 h 212"/>
              <a:gd name="T16" fmla="*/ 127 w 431"/>
              <a:gd name="T17" fmla="*/ 71 h 212"/>
              <a:gd name="T18" fmla="*/ 0 w 431"/>
              <a:gd name="T19" fmla="*/ 1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" h="212">
                <a:moveTo>
                  <a:pt x="0" y="17"/>
                </a:moveTo>
                <a:cubicBezTo>
                  <a:pt x="30" y="0"/>
                  <a:pt x="59" y="2"/>
                  <a:pt x="87" y="10"/>
                </a:cubicBezTo>
                <a:cubicBezTo>
                  <a:pt x="131" y="23"/>
                  <a:pt x="170" y="47"/>
                  <a:pt x="196" y="84"/>
                </a:cubicBezTo>
                <a:cubicBezTo>
                  <a:pt x="207" y="99"/>
                  <a:pt x="214" y="96"/>
                  <a:pt x="227" y="90"/>
                </a:cubicBezTo>
                <a:cubicBezTo>
                  <a:pt x="325" y="44"/>
                  <a:pt x="414" y="95"/>
                  <a:pt x="431" y="212"/>
                </a:cubicBezTo>
                <a:cubicBezTo>
                  <a:pt x="416" y="193"/>
                  <a:pt x="405" y="180"/>
                  <a:pt x="395" y="166"/>
                </a:cubicBezTo>
                <a:cubicBezTo>
                  <a:pt x="342" y="86"/>
                  <a:pt x="244" y="110"/>
                  <a:pt x="206" y="154"/>
                </a:cubicBezTo>
                <a:cubicBezTo>
                  <a:pt x="181" y="183"/>
                  <a:pt x="174" y="171"/>
                  <a:pt x="163" y="147"/>
                </a:cubicBezTo>
                <a:cubicBezTo>
                  <a:pt x="151" y="121"/>
                  <a:pt x="149" y="92"/>
                  <a:pt x="127" y="71"/>
                </a:cubicBezTo>
                <a:cubicBezTo>
                  <a:pt x="99" y="42"/>
                  <a:pt x="85" y="35"/>
                  <a:pt x="0" y="17"/>
                </a:cubicBezTo>
                <a:close/>
              </a:path>
            </a:pathLst>
          </a:custGeom>
          <a:solidFill>
            <a:srgbClr val="4D3E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7436" y="5134722"/>
            <a:ext cx="1681277" cy="194002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968500" y="1898199"/>
            <a:ext cx="88773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写作特点</a:t>
            </a:r>
          </a:p>
          <a:p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1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、由一个问题的答案入手，思路清晰，结构合理，逻辑性强。</a:t>
            </a:r>
          </a:p>
          <a:p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2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、过渡段和过渡句的使用使文章结构严谨，衔接自然，条理性强。</a:t>
            </a:r>
          </a:p>
          <a:p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3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、采用举例论证的道理论证的论证方法，说服力强。</a:t>
            </a:r>
          </a:p>
          <a:p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4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、多处运用设问句，引起读者思考。</a:t>
            </a:r>
            <a:endParaRPr lang="zh-CN" altLang="en-US" sz="2500" b="0" i="0" dirty="0">
              <a:solidFill>
                <a:srgbClr val="93AE79"/>
              </a:solidFill>
              <a:effectLst/>
              <a:latin typeface="方正卡通简体" pitchFamily="65" charset="-122"/>
              <a:ea typeface="方正卡通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7935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图片 14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509"/>
          <a:stretch>
            <a:fillRect/>
          </a:stretch>
        </p:blipFill>
        <p:spPr>
          <a:xfrm>
            <a:off x="1" y="5517841"/>
            <a:ext cx="6553199" cy="1344322"/>
          </a:xfrm>
          <a:prstGeom prst="rect">
            <a:avLst/>
          </a:prstGeom>
        </p:spPr>
      </p:pic>
      <p:pic>
        <p:nvPicPr>
          <p:cNvPr id="151" name="图片 15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509"/>
          <a:stretch>
            <a:fillRect/>
          </a:stretch>
        </p:blipFill>
        <p:spPr>
          <a:xfrm>
            <a:off x="6389913" y="5654059"/>
            <a:ext cx="5889173" cy="1208104"/>
          </a:xfrm>
          <a:prstGeom prst="rect">
            <a:avLst/>
          </a:prstGeom>
        </p:spPr>
      </p:pic>
      <p:pic>
        <p:nvPicPr>
          <p:cNvPr id="152" name="图片 15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02" t="56148"/>
          <a:stretch>
            <a:fillRect/>
          </a:stretch>
        </p:blipFill>
        <p:spPr>
          <a:xfrm>
            <a:off x="0" y="0"/>
            <a:ext cx="2403993" cy="1458184"/>
          </a:xfrm>
          <a:prstGeom prst="rect">
            <a:avLst/>
          </a:prstGeom>
        </p:spPr>
      </p:pic>
      <p:grpSp>
        <p:nvGrpSpPr>
          <p:cNvPr id="163" name="组合 162"/>
          <p:cNvGrpSpPr/>
          <p:nvPr/>
        </p:nvGrpSpPr>
        <p:grpSpPr>
          <a:xfrm rot="1235725" flipH="1">
            <a:off x="6826454" y="2116782"/>
            <a:ext cx="1277847" cy="1752733"/>
            <a:chOff x="741362" y="1219200"/>
            <a:chExt cx="3592514" cy="4927601"/>
          </a:xfrm>
        </p:grpSpPr>
        <p:grpSp>
          <p:nvGrpSpPr>
            <p:cNvPr id="164" name="组合 163"/>
            <p:cNvGrpSpPr/>
            <p:nvPr/>
          </p:nvGrpSpPr>
          <p:grpSpPr>
            <a:xfrm>
              <a:off x="741362" y="3465513"/>
              <a:ext cx="2352676" cy="1246188"/>
              <a:chOff x="473075" y="3522663"/>
              <a:chExt cx="2352676" cy="1246188"/>
            </a:xfrm>
          </p:grpSpPr>
          <p:sp>
            <p:nvSpPr>
              <p:cNvPr id="275" name="Freeform 5"/>
              <p:cNvSpPr/>
              <p:nvPr/>
            </p:nvSpPr>
            <p:spPr bwMode="auto">
              <a:xfrm>
                <a:off x="473075" y="4198938"/>
                <a:ext cx="760413" cy="449263"/>
              </a:xfrm>
              <a:custGeom>
                <a:avLst/>
                <a:gdLst>
                  <a:gd name="T0" fmla="*/ 285 w 405"/>
                  <a:gd name="T1" fmla="*/ 239 h 239"/>
                  <a:gd name="T2" fmla="*/ 0 w 405"/>
                  <a:gd name="T3" fmla="*/ 231 h 239"/>
                  <a:gd name="T4" fmla="*/ 0 w 405"/>
                  <a:gd name="T5" fmla="*/ 208 h 239"/>
                  <a:gd name="T6" fmla="*/ 265 w 405"/>
                  <a:gd name="T7" fmla="*/ 92 h 239"/>
                  <a:gd name="T8" fmla="*/ 387 w 405"/>
                  <a:gd name="T9" fmla="*/ 0 h 239"/>
                  <a:gd name="T10" fmla="*/ 395 w 405"/>
                  <a:gd name="T11" fmla="*/ 20 h 239"/>
                  <a:gd name="T12" fmla="*/ 328 w 405"/>
                  <a:gd name="T13" fmla="*/ 83 h 239"/>
                  <a:gd name="T14" fmla="*/ 232 w 405"/>
                  <a:gd name="T15" fmla="*/ 164 h 239"/>
                  <a:gd name="T16" fmla="*/ 208 w 405"/>
                  <a:gd name="T17" fmla="*/ 171 h 239"/>
                  <a:gd name="T18" fmla="*/ 134 w 405"/>
                  <a:gd name="T19" fmla="*/ 184 h 239"/>
                  <a:gd name="T20" fmla="*/ 260 w 405"/>
                  <a:gd name="T21" fmla="*/ 207 h 239"/>
                  <a:gd name="T22" fmla="*/ 287 w 405"/>
                  <a:gd name="T23" fmla="*/ 218 h 239"/>
                  <a:gd name="T24" fmla="*/ 285 w 405"/>
                  <a:gd name="T25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5" h="239">
                    <a:moveTo>
                      <a:pt x="285" y="239"/>
                    </a:moveTo>
                    <a:cubicBezTo>
                      <a:pt x="190" y="225"/>
                      <a:pt x="95" y="232"/>
                      <a:pt x="0" y="231"/>
                    </a:cubicBezTo>
                    <a:cubicBezTo>
                      <a:pt x="0" y="223"/>
                      <a:pt x="0" y="216"/>
                      <a:pt x="0" y="208"/>
                    </a:cubicBezTo>
                    <a:cubicBezTo>
                      <a:pt x="96" y="188"/>
                      <a:pt x="181" y="140"/>
                      <a:pt x="265" y="92"/>
                    </a:cubicBezTo>
                    <a:cubicBezTo>
                      <a:pt x="310" y="67"/>
                      <a:pt x="351" y="37"/>
                      <a:pt x="387" y="0"/>
                    </a:cubicBezTo>
                    <a:cubicBezTo>
                      <a:pt x="404" y="6"/>
                      <a:pt x="405" y="7"/>
                      <a:pt x="395" y="20"/>
                    </a:cubicBezTo>
                    <a:cubicBezTo>
                      <a:pt x="377" y="45"/>
                      <a:pt x="352" y="64"/>
                      <a:pt x="328" y="83"/>
                    </a:cubicBezTo>
                    <a:cubicBezTo>
                      <a:pt x="297" y="111"/>
                      <a:pt x="254" y="125"/>
                      <a:pt x="232" y="164"/>
                    </a:cubicBezTo>
                    <a:cubicBezTo>
                      <a:pt x="228" y="173"/>
                      <a:pt x="218" y="175"/>
                      <a:pt x="208" y="171"/>
                    </a:cubicBezTo>
                    <a:cubicBezTo>
                      <a:pt x="183" y="162"/>
                      <a:pt x="162" y="177"/>
                      <a:pt x="134" y="184"/>
                    </a:cubicBezTo>
                    <a:cubicBezTo>
                      <a:pt x="176" y="218"/>
                      <a:pt x="220" y="199"/>
                      <a:pt x="260" y="207"/>
                    </a:cubicBezTo>
                    <a:cubicBezTo>
                      <a:pt x="270" y="209"/>
                      <a:pt x="280" y="211"/>
                      <a:pt x="287" y="218"/>
                    </a:cubicBezTo>
                    <a:cubicBezTo>
                      <a:pt x="294" y="224"/>
                      <a:pt x="306" y="233"/>
                      <a:pt x="285" y="239"/>
                    </a:cubicBezTo>
                    <a:close/>
                  </a:path>
                </a:pathLst>
              </a:custGeom>
              <a:solidFill>
                <a:srgbClr val="4262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76" name="Freeform 10"/>
              <p:cNvSpPr/>
              <p:nvPr/>
            </p:nvSpPr>
            <p:spPr bwMode="auto">
              <a:xfrm>
                <a:off x="1498600" y="3525838"/>
                <a:ext cx="893763" cy="566738"/>
              </a:xfrm>
              <a:custGeom>
                <a:avLst/>
                <a:gdLst>
                  <a:gd name="T0" fmla="*/ 0 w 475"/>
                  <a:gd name="T1" fmla="*/ 163 h 301"/>
                  <a:gd name="T2" fmla="*/ 280 w 475"/>
                  <a:gd name="T3" fmla="*/ 4 h 301"/>
                  <a:gd name="T4" fmla="*/ 341 w 475"/>
                  <a:gd name="T5" fmla="*/ 2 h 301"/>
                  <a:gd name="T6" fmla="*/ 344 w 475"/>
                  <a:gd name="T7" fmla="*/ 24 h 301"/>
                  <a:gd name="T8" fmla="*/ 392 w 475"/>
                  <a:gd name="T9" fmla="*/ 91 h 301"/>
                  <a:gd name="T10" fmla="*/ 460 w 475"/>
                  <a:gd name="T11" fmla="*/ 139 h 301"/>
                  <a:gd name="T12" fmla="*/ 465 w 475"/>
                  <a:gd name="T13" fmla="*/ 174 h 301"/>
                  <a:gd name="T14" fmla="*/ 432 w 475"/>
                  <a:gd name="T15" fmla="*/ 171 h 301"/>
                  <a:gd name="T16" fmla="*/ 280 w 475"/>
                  <a:gd name="T17" fmla="*/ 125 h 301"/>
                  <a:gd name="T18" fmla="*/ 261 w 475"/>
                  <a:gd name="T19" fmla="*/ 124 h 301"/>
                  <a:gd name="T20" fmla="*/ 172 w 475"/>
                  <a:gd name="T21" fmla="*/ 168 h 301"/>
                  <a:gd name="T22" fmla="*/ 75 w 475"/>
                  <a:gd name="T23" fmla="*/ 186 h 301"/>
                  <a:gd name="T24" fmla="*/ 134 w 475"/>
                  <a:gd name="T25" fmla="*/ 186 h 301"/>
                  <a:gd name="T26" fmla="*/ 124 w 475"/>
                  <a:gd name="T27" fmla="*/ 210 h 301"/>
                  <a:gd name="T28" fmla="*/ 80 w 475"/>
                  <a:gd name="T29" fmla="*/ 274 h 301"/>
                  <a:gd name="T30" fmla="*/ 69 w 475"/>
                  <a:gd name="T31" fmla="*/ 293 h 301"/>
                  <a:gd name="T32" fmla="*/ 16 w 475"/>
                  <a:gd name="T33" fmla="*/ 251 h 301"/>
                  <a:gd name="T34" fmla="*/ 0 w 475"/>
                  <a:gd name="T35" fmla="*/ 163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75" h="301">
                    <a:moveTo>
                      <a:pt x="0" y="163"/>
                    </a:moveTo>
                    <a:cubicBezTo>
                      <a:pt x="64" y="59"/>
                      <a:pt x="167" y="22"/>
                      <a:pt x="280" y="4"/>
                    </a:cubicBezTo>
                    <a:cubicBezTo>
                      <a:pt x="300" y="0"/>
                      <a:pt x="321" y="2"/>
                      <a:pt x="341" y="2"/>
                    </a:cubicBezTo>
                    <a:cubicBezTo>
                      <a:pt x="348" y="9"/>
                      <a:pt x="345" y="16"/>
                      <a:pt x="344" y="24"/>
                    </a:cubicBezTo>
                    <a:cubicBezTo>
                      <a:pt x="343" y="75"/>
                      <a:pt x="344" y="75"/>
                      <a:pt x="392" y="91"/>
                    </a:cubicBezTo>
                    <a:cubicBezTo>
                      <a:pt x="419" y="100"/>
                      <a:pt x="440" y="119"/>
                      <a:pt x="460" y="139"/>
                    </a:cubicBezTo>
                    <a:cubicBezTo>
                      <a:pt x="468" y="149"/>
                      <a:pt x="475" y="162"/>
                      <a:pt x="465" y="174"/>
                    </a:cubicBezTo>
                    <a:cubicBezTo>
                      <a:pt x="453" y="189"/>
                      <a:pt x="441" y="180"/>
                      <a:pt x="432" y="171"/>
                    </a:cubicBezTo>
                    <a:cubicBezTo>
                      <a:pt x="388" y="132"/>
                      <a:pt x="339" y="112"/>
                      <a:pt x="280" y="125"/>
                    </a:cubicBezTo>
                    <a:cubicBezTo>
                      <a:pt x="273" y="127"/>
                      <a:pt x="267" y="125"/>
                      <a:pt x="261" y="124"/>
                    </a:cubicBezTo>
                    <a:cubicBezTo>
                      <a:pt x="212" y="115"/>
                      <a:pt x="192" y="124"/>
                      <a:pt x="172" y="168"/>
                    </a:cubicBezTo>
                    <a:cubicBezTo>
                      <a:pt x="144" y="193"/>
                      <a:pt x="106" y="171"/>
                      <a:pt x="75" y="186"/>
                    </a:cubicBezTo>
                    <a:cubicBezTo>
                      <a:pt x="95" y="190"/>
                      <a:pt x="114" y="172"/>
                      <a:pt x="134" y="186"/>
                    </a:cubicBezTo>
                    <a:cubicBezTo>
                      <a:pt x="140" y="198"/>
                      <a:pt x="135" y="206"/>
                      <a:pt x="124" y="210"/>
                    </a:cubicBezTo>
                    <a:cubicBezTo>
                      <a:pt x="94" y="221"/>
                      <a:pt x="80" y="242"/>
                      <a:pt x="80" y="274"/>
                    </a:cubicBezTo>
                    <a:cubicBezTo>
                      <a:pt x="80" y="281"/>
                      <a:pt x="76" y="288"/>
                      <a:pt x="69" y="293"/>
                    </a:cubicBezTo>
                    <a:cubicBezTo>
                      <a:pt x="26" y="301"/>
                      <a:pt x="12" y="291"/>
                      <a:pt x="16" y="251"/>
                    </a:cubicBezTo>
                    <a:cubicBezTo>
                      <a:pt x="19" y="219"/>
                      <a:pt x="12" y="191"/>
                      <a:pt x="0" y="163"/>
                    </a:cubicBezTo>
                    <a:close/>
                  </a:path>
                </a:pathLst>
              </a:custGeom>
              <a:solidFill>
                <a:srgbClr val="81B6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77" name="Freeform 13"/>
              <p:cNvSpPr/>
              <p:nvPr/>
            </p:nvSpPr>
            <p:spPr bwMode="auto">
              <a:xfrm>
                <a:off x="1816100" y="3527425"/>
                <a:ext cx="712788" cy="433388"/>
              </a:xfrm>
              <a:custGeom>
                <a:avLst/>
                <a:gdLst>
                  <a:gd name="T0" fmla="*/ 3 w 379"/>
                  <a:gd name="T1" fmla="*/ 163 h 230"/>
                  <a:gd name="T2" fmla="*/ 76 w 379"/>
                  <a:gd name="T3" fmla="*/ 106 h 230"/>
                  <a:gd name="T4" fmla="*/ 131 w 379"/>
                  <a:gd name="T5" fmla="*/ 112 h 230"/>
                  <a:gd name="T6" fmla="*/ 266 w 379"/>
                  <a:gd name="T7" fmla="*/ 160 h 230"/>
                  <a:gd name="T8" fmla="*/ 290 w 379"/>
                  <a:gd name="T9" fmla="*/ 171 h 230"/>
                  <a:gd name="T10" fmla="*/ 283 w 379"/>
                  <a:gd name="T11" fmla="*/ 141 h 230"/>
                  <a:gd name="T12" fmla="*/ 209 w 379"/>
                  <a:gd name="T13" fmla="*/ 95 h 230"/>
                  <a:gd name="T14" fmla="*/ 168 w 379"/>
                  <a:gd name="T15" fmla="*/ 16 h 230"/>
                  <a:gd name="T16" fmla="*/ 172 w 379"/>
                  <a:gd name="T17" fmla="*/ 1 h 230"/>
                  <a:gd name="T18" fmla="*/ 180 w 379"/>
                  <a:gd name="T19" fmla="*/ 1 h 230"/>
                  <a:gd name="T20" fmla="*/ 264 w 379"/>
                  <a:gd name="T21" fmla="*/ 18 h 230"/>
                  <a:gd name="T22" fmla="*/ 349 w 379"/>
                  <a:gd name="T23" fmla="*/ 102 h 230"/>
                  <a:gd name="T24" fmla="*/ 360 w 379"/>
                  <a:gd name="T25" fmla="*/ 190 h 230"/>
                  <a:gd name="T26" fmla="*/ 240 w 379"/>
                  <a:gd name="T27" fmla="*/ 225 h 230"/>
                  <a:gd name="T28" fmla="*/ 200 w 379"/>
                  <a:gd name="T29" fmla="*/ 223 h 230"/>
                  <a:gd name="T30" fmla="*/ 47 w 379"/>
                  <a:gd name="T31" fmla="*/ 181 h 230"/>
                  <a:gd name="T32" fmla="*/ 3 w 379"/>
                  <a:gd name="T33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9" h="230">
                    <a:moveTo>
                      <a:pt x="3" y="163"/>
                    </a:moveTo>
                    <a:cubicBezTo>
                      <a:pt x="0" y="134"/>
                      <a:pt x="50" y="92"/>
                      <a:pt x="76" y="106"/>
                    </a:cubicBezTo>
                    <a:cubicBezTo>
                      <a:pt x="96" y="117"/>
                      <a:pt x="112" y="116"/>
                      <a:pt x="131" y="112"/>
                    </a:cubicBezTo>
                    <a:cubicBezTo>
                      <a:pt x="185" y="102"/>
                      <a:pt x="226" y="128"/>
                      <a:pt x="266" y="160"/>
                    </a:cubicBezTo>
                    <a:cubicBezTo>
                      <a:pt x="272" y="166"/>
                      <a:pt x="278" y="182"/>
                      <a:pt x="290" y="171"/>
                    </a:cubicBezTo>
                    <a:cubicBezTo>
                      <a:pt x="301" y="161"/>
                      <a:pt x="291" y="147"/>
                      <a:pt x="283" y="141"/>
                    </a:cubicBezTo>
                    <a:cubicBezTo>
                      <a:pt x="260" y="124"/>
                      <a:pt x="241" y="101"/>
                      <a:pt x="209" y="95"/>
                    </a:cubicBezTo>
                    <a:cubicBezTo>
                      <a:pt x="169" y="87"/>
                      <a:pt x="153" y="54"/>
                      <a:pt x="168" y="16"/>
                    </a:cubicBezTo>
                    <a:cubicBezTo>
                      <a:pt x="170" y="11"/>
                      <a:pt x="171" y="6"/>
                      <a:pt x="172" y="1"/>
                    </a:cubicBezTo>
                    <a:cubicBezTo>
                      <a:pt x="175" y="0"/>
                      <a:pt x="177" y="0"/>
                      <a:pt x="180" y="1"/>
                    </a:cubicBezTo>
                    <a:cubicBezTo>
                      <a:pt x="204" y="24"/>
                      <a:pt x="235" y="17"/>
                      <a:pt x="264" y="18"/>
                    </a:cubicBezTo>
                    <a:cubicBezTo>
                      <a:pt x="304" y="35"/>
                      <a:pt x="328" y="67"/>
                      <a:pt x="349" y="102"/>
                    </a:cubicBezTo>
                    <a:cubicBezTo>
                      <a:pt x="353" y="131"/>
                      <a:pt x="379" y="158"/>
                      <a:pt x="360" y="190"/>
                    </a:cubicBezTo>
                    <a:cubicBezTo>
                      <a:pt x="320" y="200"/>
                      <a:pt x="280" y="214"/>
                      <a:pt x="240" y="225"/>
                    </a:cubicBezTo>
                    <a:cubicBezTo>
                      <a:pt x="226" y="229"/>
                      <a:pt x="213" y="230"/>
                      <a:pt x="200" y="223"/>
                    </a:cubicBezTo>
                    <a:cubicBezTo>
                      <a:pt x="151" y="200"/>
                      <a:pt x="103" y="178"/>
                      <a:pt x="47" y="181"/>
                    </a:cubicBezTo>
                    <a:cubicBezTo>
                      <a:pt x="30" y="182"/>
                      <a:pt x="13" y="180"/>
                      <a:pt x="3" y="163"/>
                    </a:cubicBezTo>
                    <a:close/>
                  </a:path>
                </a:pathLst>
              </a:custGeom>
              <a:solidFill>
                <a:srgbClr val="95C9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78" name="Freeform 18"/>
              <p:cNvSpPr/>
              <p:nvPr/>
            </p:nvSpPr>
            <p:spPr bwMode="auto">
              <a:xfrm>
                <a:off x="1230313" y="3832225"/>
                <a:ext cx="514350" cy="358775"/>
              </a:xfrm>
              <a:custGeom>
                <a:avLst/>
                <a:gdLst>
                  <a:gd name="T0" fmla="*/ 143 w 274"/>
                  <a:gd name="T1" fmla="*/ 0 h 191"/>
                  <a:gd name="T2" fmla="*/ 170 w 274"/>
                  <a:gd name="T3" fmla="*/ 72 h 191"/>
                  <a:gd name="T4" fmla="*/ 214 w 274"/>
                  <a:gd name="T5" fmla="*/ 125 h 191"/>
                  <a:gd name="T6" fmla="*/ 274 w 274"/>
                  <a:gd name="T7" fmla="*/ 156 h 191"/>
                  <a:gd name="T8" fmla="*/ 268 w 274"/>
                  <a:gd name="T9" fmla="*/ 173 h 191"/>
                  <a:gd name="T10" fmla="*/ 133 w 274"/>
                  <a:gd name="T11" fmla="*/ 158 h 191"/>
                  <a:gd name="T12" fmla="*/ 65 w 274"/>
                  <a:gd name="T13" fmla="*/ 175 h 191"/>
                  <a:gd name="T14" fmla="*/ 32 w 274"/>
                  <a:gd name="T15" fmla="*/ 186 h 191"/>
                  <a:gd name="T16" fmla="*/ 16 w 274"/>
                  <a:gd name="T17" fmla="*/ 191 h 191"/>
                  <a:gd name="T18" fmla="*/ 4 w 274"/>
                  <a:gd name="T19" fmla="*/ 176 h 191"/>
                  <a:gd name="T20" fmla="*/ 143 w 274"/>
                  <a:gd name="T21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4" h="191">
                    <a:moveTo>
                      <a:pt x="143" y="0"/>
                    </a:moveTo>
                    <a:cubicBezTo>
                      <a:pt x="171" y="17"/>
                      <a:pt x="177" y="41"/>
                      <a:pt x="170" y="72"/>
                    </a:cubicBezTo>
                    <a:cubicBezTo>
                      <a:pt x="159" y="118"/>
                      <a:pt x="166" y="125"/>
                      <a:pt x="214" y="125"/>
                    </a:cubicBezTo>
                    <a:cubicBezTo>
                      <a:pt x="239" y="125"/>
                      <a:pt x="263" y="128"/>
                      <a:pt x="274" y="156"/>
                    </a:cubicBezTo>
                    <a:cubicBezTo>
                      <a:pt x="274" y="163"/>
                      <a:pt x="273" y="168"/>
                      <a:pt x="268" y="173"/>
                    </a:cubicBezTo>
                    <a:cubicBezTo>
                      <a:pt x="223" y="170"/>
                      <a:pt x="180" y="154"/>
                      <a:pt x="133" y="158"/>
                    </a:cubicBezTo>
                    <a:cubicBezTo>
                      <a:pt x="109" y="160"/>
                      <a:pt x="86" y="163"/>
                      <a:pt x="65" y="175"/>
                    </a:cubicBezTo>
                    <a:cubicBezTo>
                      <a:pt x="54" y="180"/>
                      <a:pt x="43" y="181"/>
                      <a:pt x="32" y="186"/>
                    </a:cubicBezTo>
                    <a:cubicBezTo>
                      <a:pt x="27" y="189"/>
                      <a:pt x="22" y="191"/>
                      <a:pt x="16" y="191"/>
                    </a:cubicBezTo>
                    <a:cubicBezTo>
                      <a:pt x="8" y="189"/>
                      <a:pt x="0" y="187"/>
                      <a:pt x="4" y="176"/>
                    </a:cubicBezTo>
                    <a:cubicBezTo>
                      <a:pt x="57" y="122"/>
                      <a:pt x="96" y="58"/>
                      <a:pt x="143" y="0"/>
                    </a:cubicBezTo>
                    <a:close/>
                  </a:path>
                </a:pathLst>
              </a:custGeom>
              <a:solidFill>
                <a:srgbClr val="6FA3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79" name="Freeform 22"/>
              <p:cNvSpPr/>
              <p:nvPr/>
            </p:nvSpPr>
            <p:spPr bwMode="auto">
              <a:xfrm>
                <a:off x="1063625" y="4164013"/>
                <a:ext cx="339725" cy="260350"/>
              </a:xfrm>
              <a:custGeom>
                <a:avLst/>
                <a:gdLst>
                  <a:gd name="T0" fmla="*/ 93 w 181"/>
                  <a:gd name="T1" fmla="*/ 0 h 139"/>
                  <a:gd name="T2" fmla="*/ 110 w 181"/>
                  <a:gd name="T3" fmla="*/ 11 h 139"/>
                  <a:gd name="T4" fmla="*/ 101 w 181"/>
                  <a:gd name="T5" fmla="*/ 50 h 139"/>
                  <a:gd name="T6" fmla="*/ 121 w 181"/>
                  <a:gd name="T7" fmla="*/ 94 h 139"/>
                  <a:gd name="T8" fmla="*/ 177 w 181"/>
                  <a:gd name="T9" fmla="*/ 107 h 139"/>
                  <a:gd name="T10" fmla="*/ 181 w 181"/>
                  <a:gd name="T11" fmla="*/ 117 h 139"/>
                  <a:gd name="T12" fmla="*/ 66 w 181"/>
                  <a:gd name="T13" fmla="*/ 138 h 139"/>
                  <a:gd name="T14" fmla="*/ 40 w 181"/>
                  <a:gd name="T15" fmla="*/ 135 h 139"/>
                  <a:gd name="T16" fmla="*/ 9 w 181"/>
                  <a:gd name="T17" fmla="*/ 95 h 139"/>
                  <a:gd name="T18" fmla="*/ 77 w 181"/>
                  <a:gd name="T19" fmla="*/ 33 h 139"/>
                  <a:gd name="T20" fmla="*/ 73 w 181"/>
                  <a:gd name="T21" fmla="*/ 19 h 139"/>
                  <a:gd name="T22" fmla="*/ 93 w 181"/>
                  <a:gd name="T2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1" h="139">
                    <a:moveTo>
                      <a:pt x="93" y="0"/>
                    </a:moveTo>
                    <a:cubicBezTo>
                      <a:pt x="96" y="8"/>
                      <a:pt x="102" y="11"/>
                      <a:pt x="110" y="11"/>
                    </a:cubicBezTo>
                    <a:cubicBezTo>
                      <a:pt x="117" y="26"/>
                      <a:pt x="108" y="38"/>
                      <a:pt x="101" y="50"/>
                    </a:cubicBezTo>
                    <a:cubicBezTo>
                      <a:pt x="82" y="78"/>
                      <a:pt x="87" y="88"/>
                      <a:pt x="121" y="94"/>
                    </a:cubicBezTo>
                    <a:cubicBezTo>
                      <a:pt x="140" y="98"/>
                      <a:pt x="159" y="99"/>
                      <a:pt x="177" y="107"/>
                    </a:cubicBezTo>
                    <a:cubicBezTo>
                      <a:pt x="180" y="110"/>
                      <a:pt x="181" y="113"/>
                      <a:pt x="181" y="117"/>
                    </a:cubicBezTo>
                    <a:cubicBezTo>
                      <a:pt x="145" y="137"/>
                      <a:pt x="106" y="139"/>
                      <a:pt x="66" y="138"/>
                    </a:cubicBezTo>
                    <a:cubicBezTo>
                      <a:pt x="58" y="138"/>
                      <a:pt x="49" y="135"/>
                      <a:pt x="40" y="135"/>
                    </a:cubicBezTo>
                    <a:cubicBezTo>
                      <a:pt x="1" y="137"/>
                      <a:pt x="0" y="135"/>
                      <a:pt x="9" y="95"/>
                    </a:cubicBezTo>
                    <a:cubicBezTo>
                      <a:pt x="32" y="75"/>
                      <a:pt x="54" y="54"/>
                      <a:pt x="77" y="33"/>
                    </a:cubicBezTo>
                    <a:cubicBezTo>
                      <a:pt x="84" y="27"/>
                      <a:pt x="86" y="20"/>
                      <a:pt x="73" y="19"/>
                    </a:cubicBezTo>
                    <a:cubicBezTo>
                      <a:pt x="80" y="13"/>
                      <a:pt x="87" y="6"/>
                      <a:pt x="93" y="0"/>
                    </a:cubicBezTo>
                    <a:close/>
                  </a:path>
                </a:pathLst>
              </a:custGeom>
              <a:solidFill>
                <a:srgbClr val="589D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0" name="Freeform 27"/>
              <p:cNvSpPr/>
              <p:nvPr/>
            </p:nvSpPr>
            <p:spPr bwMode="auto">
              <a:xfrm>
                <a:off x="2671763" y="3806825"/>
                <a:ext cx="153988" cy="158750"/>
              </a:xfrm>
              <a:custGeom>
                <a:avLst/>
                <a:gdLst>
                  <a:gd name="T0" fmla="*/ 82 w 82"/>
                  <a:gd name="T1" fmla="*/ 9 h 85"/>
                  <a:gd name="T2" fmla="*/ 42 w 82"/>
                  <a:gd name="T3" fmla="*/ 78 h 85"/>
                  <a:gd name="T4" fmla="*/ 18 w 82"/>
                  <a:gd name="T5" fmla="*/ 77 h 85"/>
                  <a:gd name="T6" fmla="*/ 19 w 82"/>
                  <a:gd name="T7" fmla="*/ 78 h 85"/>
                  <a:gd name="T8" fmla="*/ 42 w 82"/>
                  <a:gd name="T9" fmla="*/ 0 h 85"/>
                  <a:gd name="T10" fmla="*/ 82 w 82"/>
                  <a:gd name="T11" fmla="*/ 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85">
                    <a:moveTo>
                      <a:pt x="82" y="9"/>
                    </a:moveTo>
                    <a:cubicBezTo>
                      <a:pt x="76" y="36"/>
                      <a:pt x="64" y="60"/>
                      <a:pt x="42" y="78"/>
                    </a:cubicBezTo>
                    <a:cubicBezTo>
                      <a:pt x="34" y="85"/>
                      <a:pt x="26" y="82"/>
                      <a:pt x="18" y="77"/>
                    </a:cubicBezTo>
                    <a:cubicBezTo>
                      <a:pt x="19" y="78"/>
                      <a:pt x="19" y="78"/>
                      <a:pt x="19" y="78"/>
                    </a:cubicBezTo>
                    <a:cubicBezTo>
                      <a:pt x="0" y="44"/>
                      <a:pt x="33" y="26"/>
                      <a:pt x="42" y="0"/>
                    </a:cubicBezTo>
                    <a:cubicBezTo>
                      <a:pt x="54" y="8"/>
                      <a:pt x="68" y="8"/>
                      <a:pt x="82" y="9"/>
                    </a:cubicBezTo>
                    <a:close/>
                  </a:path>
                </a:pathLst>
              </a:custGeom>
              <a:solidFill>
                <a:srgbClr val="ECED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1" name="Freeform 31"/>
              <p:cNvSpPr/>
              <p:nvPr/>
            </p:nvSpPr>
            <p:spPr bwMode="auto">
              <a:xfrm>
                <a:off x="2155825" y="3522663"/>
                <a:ext cx="157163" cy="87313"/>
              </a:xfrm>
              <a:custGeom>
                <a:avLst/>
                <a:gdLst>
                  <a:gd name="T0" fmla="*/ 84 w 84"/>
                  <a:gd name="T1" fmla="*/ 21 h 47"/>
                  <a:gd name="T2" fmla="*/ 0 w 84"/>
                  <a:gd name="T3" fmla="*/ 4 h 47"/>
                  <a:gd name="T4" fmla="*/ 84 w 84"/>
                  <a:gd name="T5" fmla="*/ 2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47">
                    <a:moveTo>
                      <a:pt x="84" y="21"/>
                    </a:moveTo>
                    <a:cubicBezTo>
                      <a:pt x="52" y="33"/>
                      <a:pt x="20" y="47"/>
                      <a:pt x="0" y="4"/>
                    </a:cubicBezTo>
                    <a:cubicBezTo>
                      <a:pt x="30" y="0"/>
                      <a:pt x="59" y="2"/>
                      <a:pt x="84" y="21"/>
                    </a:cubicBezTo>
                    <a:close/>
                  </a:path>
                </a:pathLst>
              </a:custGeom>
              <a:solidFill>
                <a:srgbClr val="81B6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2" name="Freeform 35"/>
              <p:cNvSpPr/>
              <p:nvPr/>
            </p:nvSpPr>
            <p:spPr bwMode="auto">
              <a:xfrm>
                <a:off x="925513" y="4283075"/>
                <a:ext cx="801688" cy="425450"/>
              </a:xfrm>
              <a:custGeom>
                <a:avLst/>
                <a:gdLst>
                  <a:gd name="T0" fmla="*/ 44 w 426"/>
                  <a:gd name="T1" fmla="*/ 194 h 226"/>
                  <a:gd name="T2" fmla="*/ 13 w 426"/>
                  <a:gd name="T3" fmla="*/ 171 h 226"/>
                  <a:gd name="T4" fmla="*/ 32 w 426"/>
                  <a:gd name="T5" fmla="*/ 134 h 226"/>
                  <a:gd name="T6" fmla="*/ 119 w 426"/>
                  <a:gd name="T7" fmla="*/ 104 h 226"/>
                  <a:gd name="T8" fmla="*/ 256 w 426"/>
                  <a:gd name="T9" fmla="*/ 61 h 226"/>
                  <a:gd name="T10" fmla="*/ 294 w 426"/>
                  <a:gd name="T11" fmla="*/ 42 h 226"/>
                  <a:gd name="T12" fmla="*/ 342 w 426"/>
                  <a:gd name="T13" fmla="*/ 18 h 226"/>
                  <a:gd name="T14" fmla="*/ 407 w 426"/>
                  <a:gd name="T15" fmla="*/ 21 h 226"/>
                  <a:gd name="T16" fmla="*/ 390 w 426"/>
                  <a:gd name="T17" fmla="*/ 78 h 226"/>
                  <a:gd name="T18" fmla="*/ 250 w 426"/>
                  <a:gd name="T19" fmla="*/ 209 h 226"/>
                  <a:gd name="T20" fmla="*/ 191 w 426"/>
                  <a:gd name="T21" fmla="*/ 224 h 226"/>
                  <a:gd name="T22" fmla="*/ 44 w 426"/>
                  <a:gd name="T23" fmla="*/ 19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6" h="226">
                    <a:moveTo>
                      <a:pt x="44" y="194"/>
                    </a:moveTo>
                    <a:cubicBezTo>
                      <a:pt x="48" y="168"/>
                      <a:pt x="25" y="177"/>
                      <a:pt x="13" y="171"/>
                    </a:cubicBezTo>
                    <a:cubicBezTo>
                      <a:pt x="0" y="148"/>
                      <a:pt x="17" y="141"/>
                      <a:pt x="32" y="134"/>
                    </a:cubicBezTo>
                    <a:cubicBezTo>
                      <a:pt x="60" y="122"/>
                      <a:pt x="89" y="111"/>
                      <a:pt x="119" y="104"/>
                    </a:cubicBezTo>
                    <a:cubicBezTo>
                      <a:pt x="166" y="92"/>
                      <a:pt x="209" y="70"/>
                      <a:pt x="256" y="61"/>
                    </a:cubicBezTo>
                    <a:cubicBezTo>
                      <a:pt x="271" y="58"/>
                      <a:pt x="282" y="49"/>
                      <a:pt x="294" y="42"/>
                    </a:cubicBezTo>
                    <a:cubicBezTo>
                      <a:pt x="309" y="33"/>
                      <a:pt x="325" y="23"/>
                      <a:pt x="342" y="18"/>
                    </a:cubicBezTo>
                    <a:cubicBezTo>
                      <a:pt x="364" y="11"/>
                      <a:pt x="389" y="0"/>
                      <a:pt x="407" y="21"/>
                    </a:cubicBezTo>
                    <a:cubicBezTo>
                      <a:pt x="426" y="44"/>
                      <a:pt x="401" y="61"/>
                      <a:pt x="390" y="78"/>
                    </a:cubicBezTo>
                    <a:cubicBezTo>
                      <a:pt x="352" y="132"/>
                      <a:pt x="304" y="173"/>
                      <a:pt x="250" y="209"/>
                    </a:cubicBezTo>
                    <a:cubicBezTo>
                      <a:pt x="231" y="221"/>
                      <a:pt x="210" y="218"/>
                      <a:pt x="191" y="224"/>
                    </a:cubicBezTo>
                    <a:cubicBezTo>
                      <a:pt x="140" y="226"/>
                      <a:pt x="93" y="206"/>
                      <a:pt x="44" y="194"/>
                    </a:cubicBezTo>
                    <a:close/>
                  </a:path>
                </a:pathLst>
              </a:custGeom>
              <a:solidFill>
                <a:srgbClr val="609D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3" name="Freeform 39"/>
              <p:cNvSpPr/>
              <p:nvPr/>
            </p:nvSpPr>
            <p:spPr bwMode="auto">
              <a:xfrm>
                <a:off x="2433638" y="3956050"/>
                <a:ext cx="260350" cy="468313"/>
              </a:xfrm>
              <a:custGeom>
                <a:avLst/>
                <a:gdLst>
                  <a:gd name="T0" fmla="*/ 91 w 139"/>
                  <a:gd name="T1" fmla="*/ 21 h 249"/>
                  <a:gd name="T2" fmla="*/ 107 w 139"/>
                  <a:gd name="T3" fmla="*/ 22 h 249"/>
                  <a:gd name="T4" fmla="*/ 123 w 139"/>
                  <a:gd name="T5" fmla="*/ 51 h 249"/>
                  <a:gd name="T6" fmla="*/ 132 w 139"/>
                  <a:gd name="T7" fmla="*/ 146 h 249"/>
                  <a:gd name="T8" fmla="*/ 72 w 139"/>
                  <a:gd name="T9" fmla="*/ 174 h 249"/>
                  <a:gd name="T10" fmla="*/ 50 w 139"/>
                  <a:gd name="T11" fmla="*/ 232 h 249"/>
                  <a:gd name="T12" fmla="*/ 15 w 139"/>
                  <a:gd name="T13" fmla="*/ 227 h 249"/>
                  <a:gd name="T14" fmla="*/ 9 w 139"/>
                  <a:gd name="T15" fmla="*/ 34 h 249"/>
                  <a:gd name="T16" fmla="*/ 28 w 139"/>
                  <a:gd name="T17" fmla="*/ 6 h 249"/>
                  <a:gd name="T18" fmla="*/ 91 w 139"/>
                  <a:gd name="T19" fmla="*/ 21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249">
                    <a:moveTo>
                      <a:pt x="91" y="21"/>
                    </a:moveTo>
                    <a:cubicBezTo>
                      <a:pt x="96" y="21"/>
                      <a:pt x="101" y="21"/>
                      <a:pt x="107" y="22"/>
                    </a:cubicBezTo>
                    <a:cubicBezTo>
                      <a:pt x="112" y="32"/>
                      <a:pt x="118" y="41"/>
                      <a:pt x="123" y="51"/>
                    </a:cubicBezTo>
                    <a:cubicBezTo>
                      <a:pt x="137" y="82"/>
                      <a:pt x="120" y="114"/>
                      <a:pt x="132" y="146"/>
                    </a:cubicBezTo>
                    <a:cubicBezTo>
                      <a:pt x="139" y="165"/>
                      <a:pt x="106" y="180"/>
                      <a:pt x="72" y="174"/>
                    </a:cubicBezTo>
                    <a:cubicBezTo>
                      <a:pt x="79" y="199"/>
                      <a:pt x="75" y="221"/>
                      <a:pt x="50" y="232"/>
                    </a:cubicBezTo>
                    <a:cubicBezTo>
                      <a:pt x="38" y="237"/>
                      <a:pt x="24" y="249"/>
                      <a:pt x="15" y="227"/>
                    </a:cubicBezTo>
                    <a:cubicBezTo>
                      <a:pt x="24" y="162"/>
                      <a:pt x="12" y="98"/>
                      <a:pt x="9" y="34"/>
                    </a:cubicBezTo>
                    <a:cubicBezTo>
                      <a:pt x="8" y="21"/>
                      <a:pt x="0" y="0"/>
                      <a:pt x="28" y="6"/>
                    </a:cubicBezTo>
                    <a:cubicBezTo>
                      <a:pt x="46" y="25"/>
                      <a:pt x="64" y="40"/>
                      <a:pt x="91" y="21"/>
                    </a:cubicBezTo>
                    <a:close/>
                  </a:path>
                </a:pathLst>
              </a:custGeom>
              <a:solidFill>
                <a:srgbClr val="A5D0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4" name="Freeform 41"/>
              <p:cNvSpPr/>
              <p:nvPr/>
            </p:nvSpPr>
            <p:spPr bwMode="auto">
              <a:xfrm>
                <a:off x="1284288" y="4181475"/>
                <a:ext cx="531813" cy="527050"/>
              </a:xfrm>
              <a:custGeom>
                <a:avLst/>
                <a:gdLst>
                  <a:gd name="T0" fmla="*/ 0 w 283"/>
                  <a:gd name="T1" fmla="*/ 278 h 280"/>
                  <a:gd name="T2" fmla="*/ 210 w 283"/>
                  <a:gd name="T3" fmla="*/ 103 h 280"/>
                  <a:gd name="T4" fmla="*/ 213 w 283"/>
                  <a:gd name="T5" fmla="*/ 82 h 280"/>
                  <a:gd name="T6" fmla="*/ 191 w 283"/>
                  <a:gd name="T7" fmla="*/ 74 h 280"/>
                  <a:gd name="T8" fmla="*/ 110 w 283"/>
                  <a:gd name="T9" fmla="*/ 103 h 280"/>
                  <a:gd name="T10" fmla="*/ 69 w 283"/>
                  <a:gd name="T11" fmla="*/ 124 h 280"/>
                  <a:gd name="T12" fmla="*/ 62 w 283"/>
                  <a:gd name="T13" fmla="*/ 101 h 280"/>
                  <a:gd name="T14" fmla="*/ 61 w 283"/>
                  <a:gd name="T15" fmla="*/ 101 h 280"/>
                  <a:gd name="T16" fmla="*/ 80 w 283"/>
                  <a:gd name="T17" fmla="*/ 78 h 280"/>
                  <a:gd name="T18" fmla="*/ 168 w 283"/>
                  <a:gd name="T19" fmla="*/ 28 h 280"/>
                  <a:gd name="T20" fmla="*/ 191 w 283"/>
                  <a:gd name="T21" fmla="*/ 25 h 280"/>
                  <a:gd name="T22" fmla="*/ 229 w 283"/>
                  <a:gd name="T23" fmla="*/ 14 h 280"/>
                  <a:gd name="T24" fmla="*/ 280 w 283"/>
                  <a:gd name="T25" fmla="*/ 24 h 280"/>
                  <a:gd name="T26" fmla="*/ 260 w 283"/>
                  <a:gd name="T27" fmla="*/ 80 h 280"/>
                  <a:gd name="T28" fmla="*/ 248 w 283"/>
                  <a:gd name="T29" fmla="*/ 100 h 280"/>
                  <a:gd name="T30" fmla="*/ 120 w 283"/>
                  <a:gd name="T31" fmla="*/ 246 h 280"/>
                  <a:gd name="T32" fmla="*/ 62 w 283"/>
                  <a:gd name="T33" fmla="*/ 280 h 280"/>
                  <a:gd name="T34" fmla="*/ 0 w 283"/>
                  <a:gd name="T35" fmla="*/ 278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3" h="280">
                    <a:moveTo>
                      <a:pt x="0" y="278"/>
                    </a:moveTo>
                    <a:cubicBezTo>
                      <a:pt x="92" y="245"/>
                      <a:pt x="154" y="178"/>
                      <a:pt x="210" y="103"/>
                    </a:cubicBezTo>
                    <a:cubicBezTo>
                      <a:pt x="215" y="96"/>
                      <a:pt x="217" y="90"/>
                      <a:pt x="213" y="82"/>
                    </a:cubicBezTo>
                    <a:cubicBezTo>
                      <a:pt x="208" y="72"/>
                      <a:pt x="200" y="75"/>
                      <a:pt x="191" y="74"/>
                    </a:cubicBezTo>
                    <a:cubicBezTo>
                      <a:pt x="159" y="72"/>
                      <a:pt x="135" y="90"/>
                      <a:pt x="110" y="103"/>
                    </a:cubicBezTo>
                    <a:cubicBezTo>
                      <a:pt x="96" y="110"/>
                      <a:pt x="86" y="123"/>
                      <a:pt x="69" y="124"/>
                    </a:cubicBezTo>
                    <a:cubicBezTo>
                      <a:pt x="64" y="118"/>
                      <a:pt x="68" y="108"/>
                      <a:pt x="62" y="101"/>
                    </a:cubicBezTo>
                    <a:cubicBezTo>
                      <a:pt x="61" y="101"/>
                      <a:pt x="61" y="101"/>
                      <a:pt x="61" y="101"/>
                    </a:cubicBezTo>
                    <a:cubicBezTo>
                      <a:pt x="58" y="86"/>
                      <a:pt x="70" y="81"/>
                      <a:pt x="80" y="78"/>
                    </a:cubicBezTo>
                    <a:cubicBezTo>
                      <a:pt x="114" y="68"/>
                      <a:pt x="142" y="49"/>
                      <a:pt x="168" y="28"/>
                    </a:cubicBezTo>
                    <a:cubicBezTo>
                      <a:pt x="175" y="25"/>
                      <a:pt x="183" y="24"/>
                      <a:pt x="191" y="25"/>
                    </a:cubicBezTo>
                    <a:cubicBezTo>
                      <a:pt x="206" y="30"/>
                      <a:pt x="218" y="23"/>
                      <a:pt x="229" y="14"/>
                    </a:cubicBezTo>
                    <a:cubicBezTo>
                      <a:pt x="250" y="0"/>
                      <a:pt x="267" y="2"/>
                      <a:pt x="280" y="24"/>
                    </a:cubicBezTo>
                    <a:cubicBezTo>
                      <a:pt x="283" y="46"/>
                      <a:pt x="273" y="64"/>
                      <a:pt x="260" y="80"/>
                    </a:cubicBezTo>
                    <a:cubicBezTo>
                      <a:pt x="255" y="86"/>
                      <a:pt x="250" y="92"/>
                      <a:pt x="248" y="100"/>
                    </a:cubicBezTo>
                    <a:cubicBezTo>
                      <a:pt x="228" y="168"/>
                      <a:pt x="179" y="211"/>
                      <a:pt x="120" y="246"/>
                    </a:cubicBezTo>
                    <a:cubicBezTo>
                      <a:pt x="100" y="256"/>
                      <a:pt x="83" y="271"/>
                      <a:pt x="62" y="280"/>
                    </a:cubicBezTo>
                    <a:cubicBezTo>
                      <a:pt x="41" y="279"/>
                      <a:pt x="21" y="279"/>
                      <a:pt x="0" y="278"/>
                    </a:cubicBezTo>
                    <a:close/>
                  </a:path>
                </a:pathLst>
              </a:custGeom>
              <a:solidFill>
                <a:srgbClr val="5B8B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5" name="Freeform 43"/>
              <p:cNvSpPr/>
              <p:nvPr/>
            </p:nvSpPr>
            <p:spPr bwMode="auto">
              <a:xfrm>
                <a:off x="2444750" y="4052888"/>
                <a:ext cx="293688" cy="447675"/>
              </a:xfrm>
              <a:custGeom>
                <a:avLst/>
                <a:gdLst>
                  <a:gd name="T0" fmla="*/ 16 w 156"/>
                  <a:gd name="T1" fmla="*/ 186 h 238"/>
                  <a:gd name="T2" fmla="*/ 52 w 156"/>
                  <a:gd name="T3" fmla="*/ 120 h 238"/>
                  <a:gd name="T4" fmla="*/ 62 w 156"/>
                  <a:gd name="T5" fmla="*/ 106 h 238"/>
                  <a:gd name="T6" fmla="*/ 77 w 156"/>
                  <a:gd name="T7" fmla="*/ 111 h 238"/>
                  <a:gd name="T8" fmla="*/ 113 w 156"/>
                  <a:gd name="T9" fmla="*/ 106 h 238"/>
                  <a:gd name="T10" fmla="*/ 108 w 156"/>
                  <a:gd name="T11" fmla="*/ 77 h 238"/>
                  <a:gd name="T12" fmla="*/ 99 w 156"/>
                  <a:gd name="T13" fmla="*/ 64 h 238"/>
                  <a:gd name="T14" fmla="*/ 117 w 156"/>
                  <a:gd name="T15" fmla="*/ 0 h 238"/>
                  <a:gd name="T16" fmla="*/ 103 w 156"/>
                  <a:gd name="T17" fmla="*/ 194 h 238"/>
                  <a:gd name="T18" fmla="*/ 30 w 156"/>
                  <a:gd name="T19" fmla="*/ 233 h 238"/>
                  <a:gd name="T20" fmla="*/ 3 w 156"/>
                  <a:gd name="T21" fmla="*/ 225 h 238"/>
                  <a:gd name="T22" fmla="*/ 16 w 156"/>
                  <a:gd name="T23" fmla="*/ 186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6" h="238">
                    <a:moveTo>
                      <a:pt x="16" y="186"/>
                    </a:moveTo>
                    <a:cubicBezTo>
                      <a:pt x="41" y="171"/>
                      <a:pt x="81" y="165"/>
                      <a:pt x="52" y="120"/>
                    </a:cubicBezTo>
                    <a:cubicBezTo>
                      <a:pt x="50" y="119"/>
                      <a:pt x="58" y="110"/>
                      <a:pt x="62" y="106"/>
                    </a:cubicBezTo>
                    <a:cubicBezTo>
                      <a:pt x="68" y="101"/>
                      <a:pt x="73" y="104"/>
                      <a:pt x="77" y="111"/>
                    </a:cubicBezTo>
                    <a:cubicBezTo>
                      <a:pt x="92" y="136"/>
                      <a:pt x="103" y="113"/>
                      <a:pt x="113" y="106"/>
                    </a:cubicBezTo>
                    <a:cubicBezTo>
                      <a:pt x="128" y="96"/>
                      <a:pt x="122" y="85"/>
                      <a:pt x="108" y="77"/>
                    </a:cubicBezTo>
                    <a:cubicBezTo>
                      <a:pt x="102" y="74"/>
                      <a:pt x="93" y="67"/>
                      <a:pt x="99" y="64"/>
                    </a:cubicBezTo>
                    <a:cubicBezTo>
                      <a:pt x="128" y="48"/>
                      <a:pt x="106" y="20"/>
                      <a:pt x="117" y="0"/>
                    </a:cubicBezTo>
                    <a:cubicBezTo>
                      <a:pt x="156" y="69"/>
                      <a:pt x="155" y="144"/>
                      <a:pt x="103" y="194"/>
                    </a:cubicBezTo>
                    <a:cubicBezTo>
                      <a:pt x="83" y="214"/>
                      <a:pt x="59" y="228"/>
                      <a:pt x="30" y="233"/>
                    </a:cubicBezTo>
                    <a:cubicBezTo>
                      <a:pt x="20" y="235"/>
                      <a:pt x="9" y="238"/>
                      <a:pt x="3" y="225"/>
                    </a:cubicBezTo>
                    <a:cubicBezTo>
                      <a:pt x="0" y="210"/>
                      <a:pt x="4" y="196"/>
                      <a:pt x="16" y="186"/>
                    </a:cubicBezTo>
                    <a:close/>
                  </a:path>
                </a:pathLst>
              </a:custGeom>
              <a:solidFill>
                <a:srgbClr val="B5D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6" name="Freeform 44"/>
              <p:cNvSpPr/>
              <p:nvPr/>
            </p:nvSpPr>
            <p:spPr bwMode="auto">
              <a:xfrm>
                <a:off x="1503363" y="4525963"/>
                <a:ext cx="942975" cy="219075"/>
              </a:xfrm>
              <a:custGeom>
                <a:avLst/>
                <a:gdLst>
                  <a:gd name="T0" fmla="*/ 502 w 502"/>
                  <a:gd name="T1" fmla="*/ 11 h 116"/>
                  <a:gd name="T2" fmla="*/ 351 w 502"/>
                  <a:gd name="T3" fmla="*/ 63 h 116"/>
                  <a:gd name="T4" fmla="*/ 123 w 502"/>
                  <a:gd name="T5" fmla="*/ 111 h 116"/>
                  <a:gd name="T6" fmla="*/ 34 w 502"/>
                  <a:gd name="T7" fmla="*/ 105 h 116"/>
                  <a:gd name="T8" fmla="*/ 5 w 502"/>
                  <a:gd name="T9" fmla="*/ 66 h 116"/>
                  <a:gd name="T10" fmla="*/ 37 w 502"/>
                  <a:gd name="T11" fmla="*/ 61 h 116"/>
                  <a:gd name="T12" fmla="*/ 209 w 502"/>
                  <a:gd name="T13" fmla="*/ 63 h 116"/>
                  <a:gd name="T14" fmla="*/ 314 w 502"/>
                  <a:gd name="T15" fmla="*/ 42 h 116"/>
                  <a:gd name="T16" fmla="*/ 461 w 502"/>
                  <a:gd name="T17" fmla="*/ 1 h 116"/>
                  <a:gd name="T18" fmla="*/ 497 w 502"/>
                  <a:gd name="T19" fmla="*/ 7 h 116"/>
                  <a:gd name="T20" fmla="*/ 502 w 502"/>
                  <a:gd name="T21" fmla="*/ 11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2" h="116">
                    <a:moveTo>
                      <a:pt x="502" y="11"/>
                    </a:moveTo>
                    <a:cubicBezTo>
                      <a:pt x="455" y="39"/>
                      <a:pt x="402" y="51"/>
                      <a:pt x="351" y="63"/>
                    </a:cubicBezTo>
                    <a:cubicBezTo>
                      <a:pt x="276" y="82"/>
                      <a:pt x="201" y="103"/>
                      <a:pt x="123" y="111"/>
                    </a:cubicBezTo>
                    <a:cubicBezTo>
                      <a:pt x="93" y="116"/>
                      <a:pt x="64" y="109"/>
                      <a:pt x="34" y="105"/>
                    </a:cubicBezTo>
                    <a:cubicBezTo>
                      <a:pt x="14" y="103"/>
                      <a:pt x="0" y="89"/>
                      <a:pt x="5" y="66"/>
                    </a:cubicBezTo>
                    <a:cubicBezTo>
                      <a:pt x="14" y="56"/>
                      <a:pt x="25" y="56"/>
                      <a:pt x="37" y="61"/>
                    </a:cubicBezTo>
                    <a:cubicBezTo>
                      <a:pt x="94" y="83"/>
                      <a:pt x="151" y="79"/>
                      <a:pt x="209" y="63"/>
                    </a:cubicBezTo>
                    <a:cubicBezTo>
                      <a:pt x="244" y="54"/>
                      <a:pt x="279" y="49"/>
                      <a:pt x="314" y="42"/>
                    </a:cubicBezTo>
                    <a:cubicBezTo>
                      <a:pt x="364" y="33"/>
                      <a:pt x="411" y="12"/>
                      <a:pt x="461" y="1"/>
                    </a:cubicBezTo>
                    <a:cubicBezTo>
                      <a:pt x="473" y="1"/>
                      <a:pt x="486" y="0"/>
                      <a:pt x="497" y="7"/>
                    </a:cubicBezTo>
                    <a:cubicBezTo>
                      <a:pt x="499" y="8"/>
                      <a:pt x="500" y="10"/>
                      <a:pt x="502" y="11"/>
                    </a:cubicBezTo>
                    <a:close/>
                  </a:path>
                </a:pathLst>
              </a:custGeom>
              <a:solidFill>
                <a:srgbClr val="6594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7" name="Freeform 46"/>
              <p:cNvSpPr/>
              <p:nvPr/>
            </p:nvSpPr>
            <p:spPr bwMode="auto">
              <a:xfrm>
                <a:off x="1401763" y="4627563"/>
                <a:ext cx="331788" cy="141288"/>
              </a:xfrm>
              <a:custGeom>
                <a:avLst/>
                <a:gdLst>
                  <a:gd name="T0" fmla="*/ 61 w 177"/>
                  <a:gd name="T1" fmla="*/ 11 h 75"/>
                  <a:gd name="T2" fmla="*/ 114 w 177"/>
                  <a:gd name="T3" fmla="*/ 49 h 75"/>
                  <a:gd name="T4" fmla="*/ 177 w 177"/>
                  <a:gd name="T5" fmla="*/ 57 h 75"/>
                  <a:gd name="T6" fmla="*/ 50 w 177"/>
                  <a:gd name="T7" fmla="*/ 54 h 75"/>
                  <a:gd name="T8" fmla="*/ 0 w 177"/>
                  <a:gd name="T9" fmla="*/ 43 h 75"/>
                  <a:gd name="T10" fmla="*/ 54 w 177"/>
                  <a:gd name="T11" fmla="*/ 3 h 75"/>
                  <a:gd name="T12" fmla="*/ 61 w 177"/>
                  <a:gd name="T13" fmla="*/ 1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7" h="75">
                    <a:moveTo>
                      <a:pt x="61" y="11"/>
                    </a:moveTo>
                    <a:cubicBezTo>
                      <a:pt x="68" y="38"/>
                      <a:pt x="86" y="51"/>
                      <a:pt x="114" y="49"/>
                    </a:cubicBezTo>
                    <a:cubicBezTo>
                      <a:pt x="135" y="48"/>
                      <a:pt x="157" y="50"/>
                      <a:pt x="177" y="57"/>
                    </a:cubicBezTo>
                    <a:cubicBezTo>
                      <a:pt x="135" y="75"/>
                      <a:pt x="93" y="56"/>
                      <a:pt x="50" y="54"/>
                    </a:cubicBezTo>
                    <a:cubicBezTo>
                      <a:pt x="34" y="53"/>
                      <a:pt x="15" y="55"/>
                      <a:pt x="0" y="43"/>
                    </a:cubicBezTo>
                    <a:cubicBezTo>
                      <a:pt x="10" y="19"/>
                      <a:pt x="35" y="15"/>
                      <a:pt x="54" y="3"/>
                    </a:cubicBezTo>
                    <a:cubicBezTo>
                      <a:pt x="62" y="0"/>
                      <a:pt x="63" y="4"/>
                      <a:pt x="61" y="11"/>
                    </a:cubicBezTo>
                    <a:close/>
                  </a:path>
                </a:pathLst>
              </a:custGeom>
              <a:solidFill>
                <a:srgbClr val="7BA8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8" name="Freeform 48"/>
              <p:cNvSpPr/>
              <p:nvPr/>
            </p:nvSpPr>
            <p:spPr bwMode="auto">
              <a:xfrm>
                <a:off x="2414588" y="4418013"/>
                <a:ext cx="223838" cy="128588"/>
              </a:xfrm>
              <a:custGeom>
                <a:avLst/>
                <a:gdLst>
                  <a:gd name="T0" fmla="*/ 24 w 119"/>
                  <a:gd name="T1" fmla="*/ 30 h 69"/>
                  <a:gd name="T2" fmla="*/ 119 w 119"/>
                  <a:gd name="T3" fmla="*/ 0 h 69"/>
                  <a:gd name="T4" fmla="*/ 17 w 119"/>
                  <a:gd name="T5" fmla="*/ 69 h 69"/>
                  <a:gd name="T6" fmla="*/ 14 w 119"/>
                  <a:gd name="T7" fmla="*/ 68 h 69"/>
                  <a:gd name="T8" fmla="*/ 24 w 119"/>
                  <a:gd name="T9" fmla="*/ 3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69">
                    <a:moveTo>
                      <a:pt x="24" y="30"/>
                    </a:moveTo>
                    <a:cubicBezTo>
                      <a:pt x="60" y="34"/>
                      <a:pt x="88" y="13"/>
                      <a:pt x="119" y="0"/>
                    </a:cubicBezTo>
                    <a:cubicBezTo>
                      <a:pt x="97" y="40"/>
                      <a:pt x="57" y="55"/>
                      <a:pt x="17" y="69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7" y="53"/>
                      <a:pt x="0" y="37"/>
                      <a:pt x="24" y="30"/>
                    </a:cubicBezTo>
                    <a:close/>
                  </a:path>
                </a:pathLst>
              </a:custGeom>
              <a:solidFill>
                <a:srgbClr val="93BD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9" name="Freeform 50"/>
              <p:cNvSpPr/>
              <p:nvPr/>
            </p:nvSpPr>
            <p:spPr bwMode="auto">
              <a:xfrm>
                <a:off x="696913" y="4341813"/>
                <a:ext cx="742950" cy="265113"/>
              </a:xfrm>
              <a:custGeom>
                <a:avLst/>
                <a:gdLst>
                  <a:gd name="T0" fmla="*/ 375 w 395"/>
                  <a:gd name="T1" fmla="*/ 16 h 141"/>
                  <a:gd name="T2" fmla="*/ 382 w 395"/>
                  <a:gd name="T3" fmla="*/ 39 h 141"/>
                  <a:gd name="T4" fmla="*/ 288 w 395"/>
                  <a:gd name="T5" fmla="*/ 74 h 141"/>
                  <a:gd name="T6" fmla="*/ 185 w 395"/>
                  <a:gd name="T7" fmla="*/ 103 h 141"/>
                  <a:gd name="T8" fmla="*/ 135 w 395"/>
                  <a:gd name="T9" fmla="*/ 140 h 141"/>
                  <a:gd name="T10" fmla="*/ 48 w 395"/>
                  <a:gd name="T11" fmla="*/ 140 h 141"/>
                  <a:gd name="T12" fmla="*/ 0 w 395"/>
                  <a:gd name="T13" fmla="*/ 110 h 141"/>
                  <a:gd name="T14" fmla="*/ 93 w 395"/>
                  <a:gd name="T15" fmla="*/ 89 h 141"/>
                  <a:gd name="T16" fmla="*/ 106 w 395"/>
                  <a:gd name="T17" fmla="*/ 86 h 141"/>
                  <a:gd name="T18" fmla="*/ 204 w 395"/>
                  <a:gd name="T19" fmla="*/ 0 h 141"/>
                  <a:gd name="T20" fmla="*/ 207 w 395"/>
                  <a:gd name="T21" fmla="*/ 33 h 141"/>
                  <a:gd name="T22" fmla="*/ 375 w 395"/>
                  <a:gd name="T23" fmla="*/ 1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5" h="141">
                    <a:moveTo>
                      <a:pt x="375" y="16"/>
                    </a:moveTo>
                    <a:cubicBezTo>
                      <a:pt x="395" y="18"/>
                      <a:pt x="387" y="29"/>
                      <a:pt x="382" y="39"/>
                    </a:cubicBezTo>
                    <a:cubicBezTo>
                      <a:pt x="352" y="55"/>
                      <a:pt x="317" y="65"/>
                      <a:pt x="288" y="74"/>
                    </a:cubicBezTo>
                    <a:cubicBezTo>
                      <a:pt x="256" y="85"/>
                      <a:pt x="219" y="94"/>
                      <a:pt x="185" y="103"/>
                    </a:cubicBezTo>
                    <a:cubicBezTo>
                      <a:pt x="166" y="108"/>
                      <a:pt x="136" y="106"/>
                      <a:pt x="135" y="140"/>
                    </a:cubicBezTo>
                    <a:cubicBezTo>
                      <a:pt x="106" y="140"/>
                      <a:pt x="77" y="139"/>
                      <a:pt x="48" y="140"/>
                    </a:cubicBezTo>
                    <a:cubicBezTo>
                      <a:pt x="25" y="141"/>
                      <a:pt x="21" y="114"/>
                      <a:pt x="0" y="110"/>
                    </a:cubicBezTo>
                    <a:cubicBezTo>
                      <a:pt x="31" y="98"/>
                      <a:pt x="56" y="70"/>
                      <a:pt x="93" y="89"/>
                    </a:cubicBezTo>
                    <a:cubicBezTo>
                      <a:pt x="98" y="91"/>
                      <a:pt x="104" y="91"/>
                      <a:pt x="106" y="86"/>
                    </a:cubicBezTo>
                    <a:cubicBezTo>
                      <a:pt x="123" y="39"/>
                      <a:pt x="172" y="29"/>
                      <a:pt x="204" y="0"/>
                    </a:cubicBezTo>
                    <a:cubicBezTo>
                      <a:pt x="213" y="11"/>
                      <a:pt x="203" y="23"/>
                      <a:pt x="207" y="33"/>
                    </a:cubicBezTo>
                    <a:cubicBezTo>
                      <a:pt x="263" y="28"/>
                      <a:pt x="321" y="41"/>
                      <a:pt x="375" y="16"/>
                    </a:cubicBezTo>
                    <a:close/>
                  </a:path>
                </a:pathLst>
              </a:custGeom>
              <a:solidFill>
                <a:srgbClr val="4481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0" name="Freeform 71"/>
              <p:cNvSpPr/>
              <p:nvPr/>
            </p:nvSpPr>
            <p:spPr bwMode="auto">
              <a:xfrm>
                <a:off x="1606550" y="3840163"/>
                <a:ext cx="571500" cy="309563"/>
              </a:xfrm>
              <a:custGeom>
                <a:avLst/>
                <a:gdLst>
                  <a:gd name="T0" fmla="*/ 68 w 304"/>
                  <a:gd name="T1" fmla="*/ 152 h 165"/>
                  <a:gd name="T2" fmla="*/ 14 w 304"/>
                  <a:gd name="T3" fmla="*/ 121 h 165"/>
                  <a:gd name="T4" fmla="*/ 76 w 304"/>
                  <a:gd name="T5" fmla="*/ 21 h 165"/>
                  <a:gd name="T6" fmla="*/ 255 w 304"/>
                  <a:gd name="T7" fmla="*/ 32 h 165"/>
                  <a:gd name="T8" fmla="*/ 304 w 304"/>
                  <a:gd name="T9" fmla="*/ 62 h 165"/>
                  <a:gd name="T10" fmla="*/ 278 w 304"/>
                  <a:gd name="T11" fmla="*/ 92 h 165"/>
                  <a:gd name="T12" fmla="*/ 115 w 304"/>
                  <a:gd name="T13" fmla="*/ 158 h 165"/>
                  <a:gd name="T14" fmla="*/ 68 w 304"/>
                  <a:gd name="T15" fmla="*/ 152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4" h="165">
                    <a:moveTo>
                      <a:pt x="68" y="152"/>
                    </a:moveTo>
                    <a:cubicBezTo>
                      <a:pt x="58" y="129"/>
                      <a:pt x="28" y="138"/>
                      <a:pt x="14" y="121"/>
                    </a:cubicBezTo>
                    <a:cubicBezTo>
                      <a:pt x="0" y="66"/>
                      <a:pt x="40" y="45"/>
                      <a:pt x="76" y="21"/>
                    </a:cubicBezTo>
                    <a:cubicBezTo>
                      <a:pt x="137" y="0"/>
                      <a:pt x="196" y="16"/>
                      <a:pt x="255" y="32"/>
                    </a:cubicBezTo>
                    <a:cubicBezTo>
                      <a:pt x="272" y="37"/>
                      <a:pt x="298" y="35"/>
                      <a:pt x="304" y="62"/>
                    </a:cubicBezTo>
                    <a:cubicBezTo>
                      <a:pt x="302" y="77"/>
                      <a:pt x="291" y="86"/>
                      <a:pt x="278" y="92"/>
                    </a:cubicBezTo>
                    <a:cubicBezTo>
                      <a:pt x="225" y="118"/>
                      <a:pt x="172" y="143"/>
                      <a:pt x="115" y="158"/>
                    </a:cubicBezTo>
                    <a:cubicBezTo>
                      <a:pt x="99" y="162"/>
                      <a:pt x="83" y="165"/>
                      <a:pt x="68" y="152"/>
                    </a:cubicBezTo>
                    <a:close/>
                  </a:path>
                </a:pathLst>
              </a:custGeom>
              <a:solidFill>
                <a:srgbClr val="89C2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1" name="Freeform 72"/>
              <p:cNvSpPr/>
              <p:nvPr/>
            </p:nvSpPr>
            <p:spPr bwMode="auto">
              <a:xfrm>
                <a:off x="1593850" y="3833813"/>
                <a:ext cx="606425" cy="138113"/>
              </a:xfrm>
              <a:custGeom>
                <a:avLst/>
                <a:gdLst>
                  <a:gd name="T0" fmla="*/ 306 w 323"/>
                  <a:gd name="T1" fmla="*/ 70 h 73"/>
                  <a:gd name="T2" fmla="*/ 216 w 323"/>
                  <a:gd name="T3" fmla="*/ 33 h 73"/>
                  <a:gd name="T4" fmla="*/ 83 w 323"/>
                  <a:gd name="T5" fmla="*/ 24 h 73"/>
                  <a:gd name="T6" fmla="*/ 24 w 323"/>
                  <a:gd name="T7" fmla="*/ 33 h 73"/>
                  <a:gd name="T8" fmla="*/ 0 w 323"/>
                  <a:gd name="T9" fmla="*/ 21 h 73"/>
                  <a:gd name="T10" fmla="*/ 24 w 323"/>
                  <a:gd name="T11" fmla="*/ 8 h 73"/>
                  <a:gd name="T12" fmla="*/ 122 w 323"/>
                  <a:gd name="T13" fmla="*/ 0 h 73"/>
                  <a:gd name="T14" fmla="*/ 189 w 323"/>
                  <a:gd name="T15" fmla="*/ 9 h 73"/>
                  <a:gd name="T16" fmla="*/ 323 w 323"/>
                  <a:gd name="T17" fmla="*/ 53 h 73"/>
                  <a:gd name="T18" fmla="*/ 306 w 323"/>
                  <a:gd name="T19" fmla="*/ 7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3" h="73">
                    <a:moveTo>
                      <a:pt x="306" y="70"/>
                    </a:moveTo>
                    <a:cubicBezTo>
                      <a:pt x="286" y="34"/>
                      <a:pt x="247" y="40"/>
                      <a:pt x="216" y="33"/>
                    </a:cubicBezTo>
                    <a:cubicBezTo>
                      <a:pt x="173" y="24"/>
                      <a:pt x="128" y="20"/>
                      <a:pt x="83" y="24"/>
                    </a:cubicBezTo>
                    <a:cubicBezTo>
                      <a:pt x="62" y="18"/>
                      <a:pt x="45" y="39"/>
                      <a:pt x="24" y="33"/>
                    </a:cubicBezTo>
                    <a:cubicBezTo>
                      <a:pt x="16" y="31"/>
                      <a:pt x="1" y="36"/>
                      <a:pt x="0" y="21"/>
                    </a:cubicBezTo>
                    <a:cubicBezTo>
                      <a:pt x="0" y="5"/>
                      <a:pt x="14" y="9"/>
                      <a:pt x="24" y="8"/>
                    </a:cubicBezTo>
                    <a:cubicBezTo>
                      <a:pt x="56" y="7"/>
                      <a:pt x="90" y="12"/>
                      <a:pt x="122" y="0"/>
                    </a:cubicBezTo>
                    <a:cubicBezTo>
                      <a:pt x="144" y="8"/>
                      <a:pt x="166" y="8"/>
                      <a:pt x="189" y="9"/>
                    </a:cubicBezTo>
                    <a:cubicBezTo>
                      <a:pt x="239" y="9"/>
                      <a:pt x="281" y="29"/>
                      <a:pt x="323" y="53"/>
                    </a:cubicBezTo>
                    <a:cubicBezTo>
                      <a:pt x="321" y="62"/>
                      <a:pt x="321" y="73"/>
                      <a:pt x="306" y="70"/>
                    </a:cubicBezTo>
                    <a:close/>
                  </a:path>
                </a:pathLst>
              </a:custGeom>
              <a:solidFill>
                <a:srgbClr val="6FA3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2" name="Freeform 74"/>
              <p:cNvSpPr/>
              <p:nvPr/>
            </p:nvSpPr>
            <p:spPr bwMode="auto">
              <a:xfrm>
                <a:off x="1646238" y="3873500"/>
                <a:ext cx="841375" cy="401638"/>
              </a:xfrm>
              <a:custGeom>
                <a:avLst/>
                <a:gdLst>
                  <a:gd name="T0" fmla="*/ 278 w 448"/>
                  <a:gd name="T1" fmla="*/ 49 h 213"/>
                  <a:gd name="T2" fmla="*/ 295 w 448"/>
                  <a:gd name="T3" fmla="*/ 32 h 213"/>
                  <a:gd name="T4" fmla="*/ 385 w 448"/>
                  <a:gd name="T5" fmla="*/ 14 h 213"/>
                  <a:gd name="T6" fmla="*/ 448 w 448"/>
                  <a:gd name="T7" fmla="*/ 3 h 213"/>
                  <a:gd name="T8" fmla="*/ 448 w 448"/>
                  <a:gd name="T9" fmla="*/ 42 h 213"/>
                  <a:gd name="T10" fmla="*/ 408 w 448"/>
                  <a:gd name="T11" fmla="*/ 46 h 213"/>
                  <a:gd name="T12" fmla="*/ 310 w 448"/>
                  <a:gd name="T13" fmla="*/ 71 h 213"/>
                  <a:gd name="T14" fmla="*/ 263 w 448"/>
                  <a:gd name="T15" fmla="*/ 89 h 213"/>
                  <a:gd name="T16" fmla="*/ 184 w 448"/>
                  <a:gd name="T17" fmla="*/ 127 h 213"/>
                  <a:gd name="T18" fmla="*/ 84 w 448"/>
                  <a:gd name="T19" fmla="*/ 187 h 213"/>
                  <a:gd name="T20" fmla="*/ 35 w 448"/>
                  <a:gd name="T21" fmla="*/ 190 h 213"/>
                  <a:gd name="T22" fmla="*/ 0 w 448"/>
                  <a:gd name="T23" fmla="*/ 194 h 213"/>
                  <a:gd name="T24" fmla="*/ 46 w 448"/>
                  <a:gd name="T25" fmla="*/ 150 h 213"/>
                  <a:gd name="T26" fmla="*/ 47 w 448"/>
                  <a:gd name="T27" fmla="*/ 134 h 213"/>
                  <a:gd name="T28" fmla="*/ 278 w 448"/>
                  <a:gd name="T29" fmla="*/ 4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8" h="213">
                    <a:moveTo>
                      <a:pt x="278" y="49"/>
                    </a:moveTo>
                    <a:cubicBezTo>
                      <a:pt x="284" y="43"/>
                      <a:pt x="289" y="38"/>
                      <a:pt x="295" y="32"/>
                    </a:cubicBezTo>
                    <a:cubicBezTo>
                      <a:pt x="328" y="42"/>
                      <a:pt x="357" y="25"/>
                      <a:pt x="385" y="14"/>
                    </a:cubicBezTo>
                    <a:cubicBezTo>
                      <a:pt x="406" y="5"/>
                      <a:pt x="426" y="0"/>
                      <a:pt x="448" y="3"/>
                    </a:cubicBezTo>
                    <a:cubicBezTo>
                      <a:pt x="448" y="16"/>
                      <a:pt x="448" y="29"/>
                      <a:pt x="448" y="42"/>
                    </a:cubicBezTo>
                    <a:cubicBezTo>
                      <a:pt x="434" y="40"/>
                      <a:pt x="421" y="42"/>
                      <a:pt x="408" y="46"/>
                    </a:cubicBezTo>
                    <a:cubicBezTo>
                      <a:pt x="372" y="41"/>
                      <a:pt x="341" y="57"/>
                      <a:pt x="310" y="71"/>
                    </a:cubicBezTo>
                    <a:cubicBezTo>
                      <a:pt x="297" y="85"/>
                      <a:pt x="278" y="80"/>
                      <a:pt x="263" y="89"/>
                    </a:cubicBezTo>
                    <a:cubicBezTo>
                      <a:pt x="238" y="104"/>
                      <a:pt x="211" y="115"/>
                      <a:pt x="184" y="127"/>
                    </a:cubicBezTo>
                    <a:cubicBezTo>
                      <a:pt x="148" y="142"/>
                      <a:pt x="112" y="157"/>
                      <a:pt x="84" y="187"/>
                    </a:cubicBezTo>
                    <a:cubicBezTo>
                      <a:pt x="67" y="171"/>
                      <a:pt x="52" y="178"/>
                      <a:pt x="35" y="190"/>
                    </a:cubicBezTo>
                    <a:cubicBezTo>
                      <a:pt x="25" y="197"/>
                      <a:pt x="14" y="213"/>
                      <a:pt x="0" y="194"/>
                    </a:cubicBezTo>
                    <a:cubicBezTo>
                      <a:pt x="8" y="171"/>
                      <a:pt x="38" y="171"/>
                      <a:pt x="46" y="150"/>
                    </a:cubicBezTo>
                    <a:cubicBezTo>
                      <a:pt x="47" y="144"/>
                      <a:pt x="47" y="139"/>
                      <a:pt x="47" y="134"/>
                    </a:cubicBezTo>
                    <a:cubicBezTo>
                      <a:pt x="134" y="130"/>
                      <a:pt x="206" y="90"/>
                      <a:pt x="278" y="49"/>
                    </a:cubicBezTo>
                    <a:close/>
                  </a:path>
                </a:pathLst>
              </a:custGeom>
              <a:solidFill>
                <a:srgbClr val="617E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3" name="Freeform 80"/>
              <p:cNvSpPr/>
              <p:nvPr/>
            </p:nvSpPr>
            <p:spPr bwMode="auto">
              <a:xfrm>
                <a:off x="1195388" y="4152900"/>
                <a:ext cx="409575" cy="219075"/>
              </a:xfrm>
              <a:custGeom>
                <a:avLst/>
                <a:gdLst>
                  <a:gd name="T0" fmla="*/ 218 w 218"/>
                  <a:gd name="T1" fmla="*/ 48 h 117"/>
                  <a:gd name="T2" fmla="*/ 137 w 218"/>
                  <a:gd name="T3" fmla="*/ 101 h 117"/>
                  <a:gd name="T4" fmla="*/ 109 w 218"/>
                  <a:gd name="T5" fmla="*/ 117 h 117"/>
                  <a:gd name="T6" fmla="*/ 31 w 218"/>
                  <a:gd name="T7" fmla="*/ 109 h 117"/>
                  <a:gd name="T8" fmla="*/ 6 w 218"/>
                  <a:gd name="T9" fmla="*/ 78 h 117"/>
                  <a:gd name="T10" fmla="*/ 18 w 218"/>
                  <a:gd name="T11" fmla="*/ 55 h 117"/>
                  <a:gd name="T12" fmla="*/ 40 w 218"/>
                  <a:gd name="T13" fmla="*/ 17 h 117"/>
                  <a:gd name="T14" fmla="*/ 48 w 218"/>
                  <a:gd name="T15" fmla="*/ 9 h 117"/>
                  <a:gd name="T16" fmla="*/ 82 w 218"/>
                  <a:gd name="T17" fmla="*/ 13 h 117"/>
                  <a:gd name="T18" fmla="*/ 111 w 218"/>
                  <a:gd name="T19" fmla="*/ 13 h 117"/>
                  <a:gd name="T20" fmla="*/ 192 w 218"/>
                  <a:gd name="T21" fmla="*/ 29 h 117"/>
                  <a:gd name="T22" fmla="*/ 218 w 218"/>
                  <a:gd name="T23" fmla="*/ 4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8" h="117">
                    <a:moveTo>
                      <a:pt x="218" y="48"/>
                    </a:moveTo>
                    <a:cubicBezTo>
                      <a:pt x="199" y="79"/>
                      <a:pt x="168" y="90"/>
                      <a:pt x="137" y="101"/>
                    </a:cubicBezTo>
                    <a:cubicBezTo>
                      <a:pt x="126" y="105"/>
                      <a:pt x="115" y="105"/>
                      <a:pt x="109" y="117"/>
                    </a:cubicBezTo>
                    <a:cubicBezTo>
                      <a:pt x="83" y="114"/>
                      <a:pt x="57" y="112"/>
                      <a:pt x="31" y="109"/>
                    </a:cubicBezTo>
                    <a:cubicBezTo>
                      <a:pt x="14" y="107"/>
                      <a:pt x="12" y="90"/>
                      <a:pt x="6" y="78"/>
                    </a:cubicBezTo>
                    <a:cubicBezTo>
                      <a:pt x="0" y="66"/>
                      <a:pt x="9" y="59"/>
                      <a:pt x="18" y="55"/>
                    </a:cubicBezTo>
                    <a:cubicBezTo>
                      <a:pt x="35" y="47"/>
                      <a:pt x="32" y="29"/>
                      <a:pt x="40" y="17"/>
                    </a:cubicBezTo>
                    <a:cubicBezTo>
                      <a:pt x="43" y="14"/>
                      <a:pt x="45" y="12"/>
                      <a:pt x="48" y="9"/>
                    </a:cubicBezTo>
                    <a:cubicBezTo>
                      <a:pt x="60" y="0"/>
                      <a:pt x="69" y="29"/>
                      <a:pt x="82" y="13"/>
                    </a:cubicBezTo>
                    <a:cubicBezTo>
                      <a:pt x="92" y="8"/>
                      <a:pt x="101" y="12"/>
                      <a:pt x="111" y="13"/>
                    </a:cubicBezTo>
                    <a:cubicBezTo>
                      <a:pt x="138" y="18"/>
                      <a:pt x="163" y="33"/>
                      <a:pt x="192" y="29"/>
                    </a:cubicBezTo>
                    <a:cubicBezTo>
                      <a:pt x="203" y="28"/>
                      <a:pt x="214" y="35"/>
                      <a:pt x="218" y="48"/>
                    </a:cubicBezTo>
                    <a:close/>
                  </a:path>
                </a:pathLst>
              </a:custGeom>
              <a:solidFill>
                <a:srgbClr val="70B3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4" name="Freeform 81"/>
              <p:cNvSpPr/>
              <p:nvPr/>
            </p:nvSpPr>
            <p:spPr bwMode="auto">
              <a:xfrm>
                <a:off x="1333500" y="4083050"/>
                <a:ext cx="411163" cy="158750"/>
              </a:xfrm>
              <a:custGeom>
                <a:avLst/>
                <a:gdLst>
                  <a:gd name="T0" fmla="*/ 144 w 219"/>
                  <a:gd name="T1" fmla="*/ 85 h 85"/>
                  <a:gd name="T2" fmla="*/ 56 w 219"/>
                  <a:gd name="T3" fmla="*/ 66 h 85"/>
                  <a:gd name="T4" fmla="*/ 5 w 219"/>
                  <a:gd name="T5" fmla="*/ 54 h 85"/>
                  <a:gd name="T6" fmla="*/ 5 w 219"/>
                  <a:gd name="T7" fmla="*/ 38 h 85"/>
                  <a:gd name="T8" fmla="*/ 134 w 219"/>
                  <a:gd name="T9" fmla="*/ 17 h 85"/>
                  <a:gd name="T10" fmla="*/ 212 w 219"/>
                  <a:gd name="T11" fmla="*/ 39 h 85"/>
                  <a:gd name="T12" fmla="*/ 166 w 219"/>
                  <a:gd name="T13" fmla="*/ 84 h 85"/>
                  <a:gd name="T14" fmla="*/ 144 w 219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9" h="85">
                    <a:moveTo>
                      <a:pt x="144" y="85"/>
                    </a:moveTo>
                    <a:cubicBezTo>
                      <a:pt x="118" y="67"/>
                      <a:pt x="85" y="80"/>
                      <a:pt x="56" y="66"/>
                    </a:cubicBezTo>
                    <a:cubicBezTo>
                      <a:pt x="43" y="60"/>
                      <a:pt x="24" y="46"/>
                      <a:pt x="5" y="54"/>
                    </a:cubicBezTo>
                    <a:cubicBezTo>
                      <a:pt x="1" y="49"/>
                      <a:pt x="0" y="43"/>
                      <a:pt x="5" y="38"/>
                    </a:cubicBezTo>
                    <a:cubicBezTo>
                      <a:pt x="42" y="0"/>
                      <a:pt x="91" y="14"/>
                      <a:pt x="134" y="17"/>
                    </a:cubicBezTo>
                    <a:cubicBezTo>
                      <a:pt x="159" y="19"/>
                      <a:pt x="191" y="14"/>
                      <a:pt x="212" y="39"/>
                    </a:cubicBezTo>
                    <a:cubicBezTo>
                      <a:pt x="219" y="76"/>
                      <a:pt x="181" y="68"/>
                      <a:pt x="166" y="84"/>
                    </a:cubicBezTo>
                    <a:cubicBezTo>
                      <a:pt x="159" y="84"/>
                      <a:pt x="151" y="85"/>
                      <a:pt x="144" y="85"/>
                    </a:cubicBezTo>
                    <a:close/>
                  </a:path>
                </a:pathLst>
              </a:custGeom>
              <a:solidFill>
                <a:srgbClr val="74B2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5" name="Freeform 82"/>
              <p:cNvSpPr/>
              <p:nvPr/>
            </p:nvSpPr>
            <p:spPr bwMode="auto">
              <a:xfrm>
                <a:off x="1284288" y="4148138"/>
                <a:ext cx="69850" cy="80963"/>
              </a:xfrm>
              <a:custGeom>
                <a:avLst/>
                <a:gdLst>
                  <a:gd name="T0" fmla="*/ 31 w 37"/>
                  <a:gd name="T1" fmla="*/ 3 h 43"/>
                  <a:gd name="T2" fmla="*/ 31 w 37"/>
                  <a:gd name="T3" fmla="*/ 19 h 43"/>
                  <a:gd name="T4" fmla="*/ 34 w 37"/>
                  <a:gd name="T5" fmla="*/ 36 h 43"/>
                  <a:gd name="T6" fmla="*/ 19 w 37"/>
                  <a:gd name="T7" fmla="*/ 33 h 43"/>
                  <a:gd name="T8" fmla="*/ 0 w 37"/>
                  <a:gd name="T9" fmla="*/ 11 h 43"/>
                  <a:gd name="T10" fmla="*/ 31 w 37"/>
                  <a:gd name="T11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43">
                    <a:moveTo>
                      <a:pt x="31" y="3"/>
                    </a:moveTo>
                    <a:cubicBezTo>
                      <a:pt x="31" y="8"/>
                      <a:pt x="31" y="14"/>
                      <a:pt x="31" y="19"/>
                    </a:cubicBezTo>
                    <a:cubicBezTo>
                      <a:pt x="32" y="25"/>
                      <a:pt x="37" y="33"/>
                      <a:pt x="34" y="36"/>
                    </a:cubicBezTo>
                    <a:cubicBezTo>
                      <a:pt x="30" y="43"/>
                      <a:pt x="23" y="38"/>
                      <a:pt x="19" y="33"/>
                    </a:cubicBezTo>
                    <a:cubicBezTo>
                      <a:pt x="14" y="25"/>
                      <a:pt x="10" y="15"/>
                      <a:pt x="0" y="11"/>
                    </a:cubicBezTo>
                    <a:cubicBezTo>
                      <a:pt x="8" y="0"/>
                      <a:pt x="20" y="5"/>
                      <a:pt x="31" y="3"/>
                    </a:cubicBezTo>
                    <a:close/>
                  </a:path>
                </a:pathLst>
              </a:custGeom>
              <a:solidFill>
                <a:srgbClr val="589D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6" name="Freeform 83"/>
              <p:cNvSpPr/>
              <p:nvPr/>
            </p:nvSpPr>
            <p:spPr bwMode="auto">
              <a:xfrm>
                <a:off x="2371725" y="3905250"/>
                <a:ext cx="133350" cy="639763"/>
              </a:xfrm>
              <a:custGeom>
                <a:avLst/>
                <a:gdLst>
                  <a:gd name="T0" fmla="*/ 23 w 71"/>
                  <a:gd name="T1" fmla="*/ 26 h 340"/>
                  <a:gd name="T2" fmla="*/ 62 w 71"/>
                  <a:gd name="T3" fmla="*/ 25 h 340"/>
                  <a:gd name="T4" fmla="*/ 61 w 71"/>
                  <a:gd name="T5" fmla="*/ 33 h 340"/>
                  <a:gd name="T6" fmla="*/ 50 w 71"/>
                  <a:gd name="T7" fmla="*/ 55 h 340"/>
                  <a:gd name="T8" fmla="*/ 55 w 71"/>
                  <a:gd name="T9" fmla="*/ 264 h 340"/>
                  <a:gd name="T10" fmla="*/ 47 w 71"/>
                  <a:gd name="T11" fmla="*/ 302 h 340"/>
                  <a:gd name="T12" fmla="*/ 37 w 71"/>
                  <a:gd name="T13" fmla="*/ 340 h 340"/>
                  <a:gd name="T14" fmla="*/ 0 w 71"/>
                  <a:gd name="T15" fmla="*/ 339 h 340"/>
                  <a:gd name="T16" fmla="*/ 31 w 71"/>
                  <a:gd name="T17" fmla="*/ 196 h 340"/>
                  <a:gd name="T18" fmla="*/ 17 w 71"/>
                  <a:gd name="T19" fmla="*/ 62 h 340"/>
                  <a:gd name="T20" fmla="*/ 23 w 71"/>
                  <a:gd name="T21" fmla="*/ 2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" h="340">
                    <a:moveTo>
                      <a:pt x="23" y="26"/>
                    </a:moveTo>
                    <a:cubicBezTo>
                      <a:pt x="36" y="10"/>
                      <a:pt x="48" y="0"/>
                      <a:pt x="62" y="25"/>
                    </a:cubicBezTo>
                    <a:cubicBezTo>
                      <a:pt x="61" y="27"/>
                      <a:pt x="61" y="30"/>
                      <a:pt x="61" y="33"/>
                    </a:cubicBezTo>
                    <a:cubicBezTo>
                      <a:pt x="46" y="35"/>
                      <a:pt x="49" y="44"/>
                      <a:pt x="50" y="55"/>
                    </a:cubicBezTo>
                    <a:cubicBezTo>
                      <a:pt x="58" y="124"/>
                      <a:pt x="71" y="194"/>
                      <a:pt x="55" y="264"/>
                    </a:cubicBezTo>
                    <a:cubicBezTo>
                      <a:pt x="52" y="276"/>
                      <a:pt x="50" y="289"/>
                      <a:pt x="47" y="302"/>
                    </a:cubicBezTo>
                    <a:cubicBezTo>
                      <a:pt x="34" y="312"/>
                      <a:pt x="43" y="328"/>
                      <a:pt x="37" y="340"/>
                    </a:cubicBezTo>
                    <a:cubicBezTo>
                      <a:pt x="25" y="340"/>
                      <a:pt x="12" y="339"/>
                      <a:pt x="0" y="339"/>
                    </a:cubicBezTo>
                    <a:cubicBezTo>
                      <a:pt x="27" y="295"/>
                      <a:pt x="41" y="248"/>
                      <a:pt x="31" y="196"/>
                    </a:cubicBezTo>
                    <a:cubicBezTo>
                      <a:pt x="27" y="151"/>
                      <a:pt x="28" y="106"/>
                      <a:pt x="17" y="62"/>
                    </a:cubicBezTo>
                    <a:cubicBezTo>
                      <a:pt x="13" y="49"/>
                      <a:pt x="13" y="36"/>
                      <a:pt x="23" y="26"/>
                    </a:cubicBezTo>
                    <a:close/>
                  </a:path>
                </a:pathLst>
              </a:custGeom>
              <a:solidFill>
                <a:srgbClr val="86AD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7" name="Freeform 84"/>
              <p:cNvSpPr/>
              <p:nvPr/>
            </p:nvSpPr>
            <p:spPr bwMode="auto">
              <a:xfrm>
                <a:off x="2536825" y="3852863"/>
                <a:ext cx="142875" cy="128588"/>
              </a:xfrm>
              <a:custGeom>
                <a:avLst/>
                <a:gdLst>
                  <a:gd name="T0" fmla="*/ 36 w 76"/>
                  <a:gd name="T1" fmla="*/ 68 h 68"/>
                  <a:gd name="T2" fmla="*/ 0 w 76"/>
                  <a:gd name="T3" fmla="*/ 39 h 68"/>
                  <a:gd name="T4" fmla="*/ 76 w 76"/>
                  <a:gd name="T5" fmla="*/ 2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68">
                    <a:moveTo>
                      <a:pt x="36" y="68"/>
                    </a:moveTo>
                    <a:cubicBezTo>
                      <a:pt x="27" y="54"/>
                      <a:pt x="5" y="58"/>
                      <a:pt x="0" y="39"/>
                    </a:cubicBezTo>
                    <a:cubicBezTo>
                      <a:pt x="24" y="26"/>
                      <a:pt x="44" y="0"/>
                      <a:pt x="76" y="22"/>
                    </a:cubicBezTo>
                  </a:path>
                </a:pathLst>
              </a:custGeom>
              <a:solidFill>
                <a:srgbClr val="F9FB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8" name="Freeform 99"/>
              <p:cNvSpPr/>
              <p:nvPr/>
            </p:nvSpPr>
            <p:spPr bwMode="auto">
              <a:xfrm>
                <a:off x="1762125" y="4011613"/>
                <a:ext cx="427038" cy="401638"/>
              </a:xfrm>
              <a:custGeom>
                <a:avLst/>
                <a:gdLst>
                  <a:gd name="T0" fmla="*/ 22 w 227"/>
                  <a:gd name="T1" fmla="*/ 114 h 214"/>
                  <a:gd name="T2" fmla="*/ 121 w 227"/>
                  <a:gd name="T3" fmla="*/ 44 h 214"/>
                  <a:gd name="T4" fmla="*/ 201 w 227"/>
                  <a:gd name="T5" fmla="*/ 7 h 214"/>
                  <a:gd name="T6" fmla="*/ 223 w 227"/>
                  <a:gd name="T7" fmla="*/ 33 h 214"/>
                  <a:gd name="T8" fmla="*/ 161 w 227"/>
                  <a:gd name="T9" fmla="*/ 178 h 214"/>
                  <a:gd name="T10" fmla="*/ 51 w 227"/>
                  <a:gd name="T11" fmla="*/ 178 h 214"/>
                  <a:gd name="T12" fmla="*/ 15 w 227"/>
                  <a:gd name="T13" fmla="*/ 174 h 214"/>
                  <a:gd name="T14" fmla="*/ 0 w 227"/>
                  <a:gd name="T15" fmla="*/ 169 h 214"/>
                  <a:gd name="T16" fmla="*/ 22 w 227"/>
                  <a:gd name="T17" fmla="*/ 1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14">
                    <a:moveTo>
                      <a:pt x="22" y="114"/>
                    </a:moveTo>
                    <a:cubicBezTo>
                      <a:pt x="36" y="65"/>
                      <a:pt x="86" y="64"/>
                      <a:pt x="121" y="44"/>
                    </a:cubicBezTo>
                    <a:cubicBezTo>
                      <a:pt x="146" y="29"/>
                      <a:pt x="174" y="19"/>
                      <a:pt x="201" y="7"/>
                    </a:cubicBezTo>
                    <a:cubicBezTo>
                      <a:pt x="227" y="0"/>
                      <a:pt x="226" y="19"/>
                      <a:pt x="223" y="33"/>
                    </a:cubicBezTo>
                    <a:cubicBezTo>
                      <a:pt x="209" y="84"/>
                      <a:pt x="193" y="134"/>
                      <a:pt x="161" y="178"/>
                    </a:cubicBezTo>
                    <a:cubicBezTo>
                      <a:pt x="125" y="214"/>
                      <a:pt x="88" y="189"/>
                      <a:pt x="51" y="178"/>
                    </a:cubicBezTo>
                    <a:cubicBezTo>
                      <a:pt x="39" y="175"/>
                      <a:pt x="28" y="168"/>
                      <a:pt x="15" y="174"/>
                    </a:cubicBezTo>
                    <a:cubicBezTo>
                      <a:pt x="9" y="174"/>
                      <a:pt x="4" y="173"/>
                      <a:pt x="0" y="169"/>
                    </a:cubicBezTo>
                    <a:cubicBezTo>
                      <a:pt x="7" y="151"/>
                      <a:pt x="15" y="133"/>
                      <a:pt x="22" y="114"/>
                    </a:cubicBezTo>
                    <a:close/>
                  </a:path>
                </a:pathLst>
              </a:custGeom>
              <a:solidFill>
                <a:srgbClr val="92C6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9" name="Freeform 100"/>
              <p:cNvSpPr/>
              <p:nvPr/>
            </p:nvSpPr>
            <p:spPr bwMode="auto">
              <a:xfrm>
                <a:off x="1503363" y="4329113"/>
                <a:ext cx="593725" cy="377825"/>
              </a:xfrm>
              <a:custGeom>
                <a:avLst/>
                <a:gdLst>
                  <a:gd name="T0" fmla="*/ 138 w 316"/>
                  <a:gd name="T1" fmla="*/ 0 h 201"/>
                  <a:gd name="T2" fmla="*/ 154 w 316"/>
                  <a:gd name="T3" fmla="*/ 1 h 201"/>
                  <a:gd name="T4" fmla="*/ 155 w 316"/>
                  <a:gd name="T5" fmla="*/ 55 h 201"/>
                  <a:gd name="T6" fmla="*/ 144 w 316"/>
                  <a:gd name="T7" fmla="*/ 73 h 201"/>
                  <a:gd name="T8" fmla="*/ 197 w 316"/>
                  <a:gd name="T9" fmla="*/ 135 h 201"/>
                  <a:gd name="T10" fmla="*/ 233 w 316"/>
                  <a:gd name="T11" fmla="*/ 136 h 201"/>
                  <a:gd name="T12" fmla="*/ 279 w 316"/>
                  <a:gd name="T13" fmla="*/ 134 h 201"/>
                  <a:gd name="T14" fmla="*/ 316 w 316"/>
                  <a:gd name="T15" fmla="*/ 155 h 201"/>
                  <a:gd name="T16" fmla="*/ 71 w 316"/>
                  <a:gd name="T17" fmla="*/ 190 h 201"/>
                  <a:gd name="T18" fmla="*/ 7 w 316"/>
                  <a:gd name="T19" fmla="*/ 170 h 201"/>
                  <a:gd name="T20" fmla="*/ 0 w 316"/>
                  <a:gd name="T21" fmla="*/ 162 h 201"/>
                  <a:gd name="T22" fmla="*/ 84 w 316"/>
                  <a:gd name="T23" fmla="*/ 97 h 201"/>
                  <a:gd name="T24" fmla="*/ 115 w 316"/>
                  <a:gd name="T25" fmla="*/ 39 h 201"/>
                  <a:gd name="T26" fmla="*/ 138 w 316"/>
                  <a:gd name="T27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16" h="201">
                    <a:moveTo>
                      <a:pt x="138" y="0"/>
                    </a:moveTo>
                    <a:cubicBezTo>
                      <a:pt x="143" y="0"/>
                      <a:pt x="149" y="0"/>
                      <a:pt x="154" y="1"/>
                    </a:cubicBezTo>
                    <a:cubicBezTo>
                      <a:pt x="175" y="18"/>
                      <a:pt x="163" y="37"/>
                      <a:pt x="155" y="55"/>
                    </a:cubicBezTo>
                    <a:cubicBezTo>
                      <a:pt x="151" y="61"/>
                      <a:pt x="138" y="68"/>
                      <a:pt x="144" y="73"/>
                    </a:cubicBezTo>
                    <a:cubicBezTo>
                      <a:pt x="165" y="91"/>
                      <a:pt x="181" y="113"/>
                      <a:pt x="197" y="135"/>
                    </a:cubicBezTo>
                    <a:cubicBezTo>
                      <a:pt x="204" y="145"/>
                      <a:pt x="221" y="138"/>
                      <a:pt x="233" y="136"/>
                    </a:cubicBezTo>
                    <a:cubicBezTo>
                      <a:pt x="249" y="133"/>
                      <a:pt x="264" y="133"/>
                      <a:pt x="279" y="134"/>
                    </a:cubicBezTo>
                    <a:cubicBezTo>
                      <a:pt x="293" y="138"/>
                      <a:pt x="306" y="143"/>
                      <a:pt x="316" y="155"/>
                    </a:cubicBezTo>
                    <a:cubicBezTo>
                      <a:pt x="235" y="172"/>
                      <a:pt x="156" y="201"/>
                      <a:pt x="71" y="190"/>
                    </a:cubicBezTo>
                    <a:cubicBezTo>
                      <a:pt x="48" y="187"/>
                      <a:pt x="32" y="165"/>
                      <a:pt x="7" y="170"/>
                    </a:cubicBezTo>
                    <a:cubicBezTo>
                      <a:pt x="5" y="167"/>
                      <a:pt x="2" y="165"/>
                      <a:pt x="0" y="162"/>
                    </a:cubicBezTo>
                    <a:cubicBezTo>
                      <a:pt x="33" y="147"/>
                      <a:pt x="54" y="117"/>
                      <a:pt x="84" y="97"/>
                    </a:cubicBezTo>
                    <a:cubicBezTo>
                      <a:pt x="100" y="86"/>
                      <a:pt x="106" y="59"/>
                      <a:pt x="115" y="39"/>
                    </a:cubicBezTo>
                    <a:cubicBezTo>
                      <a:pt x="122" y="25"/>
                      <a:pt x="121" y="7"/>
                      <a:pt x="138" y="0"/>
                    </a:cubicBezTo>
                    <a:close/>
                  </a:path>
                </a:pathLst>
              </a:custGeom>
              <a:solidFill>
                <a:srgbClr val="76AB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300" name="Freeform 101"/>
              <p:cNvSpPr/>
              <p:nvPr/>
            </p:nvSpPr>
            <p:spPr bwMode="auto">
              <a:xfrm>
                <a:off x="1985963" y="4208463"/>
                <a:ext cx="490538" cy="417513"/>
              </a:xfrm>
              <a:custGeom>
                <a:avLst/>
                <a:gdLst>
                  <a:gd name="T0" fmla="*/ 59 w 261"/>
                  <a:gd name="T1" fmla="*/ 219 h 222"/>
                  <a:gd name="T2" fmla="*/ 20 w 261"/>
                  <a:gd name="T3" fmla="*/ 203 h 222"/>
                  <a:gd name="T4" fmla="*/ 0 w 261"/>
                  <a:gd name="T5" fmla="*/ 179 h 222"/>
                  <a:gd name="T6" fmla="*/ 89 w 261"/>
                  <a:gd name="T7" fmla="*/ 0 h 222"/>
                  <a:gd name="T8" fmla="*/ 212 w 261"/>
                  <a:gd name="T9" fmla="*/ 12 h 222"/>
                  <a:gd name="T10" fmla="*/ 245 w 261"/>
                  <a:gd name="T11" fmla="*/ 41 h 222"/>
                  <a:gd name="T12" fmla="*/ 205 w 261"/>
                  <a:gd name="T13" fmla="*/ 178 h 222"/>
                  <a:gd name="T14" fmla="*/ 59 w 261"/>
                  <a:gd name="T15" fmla="*/ 219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1" h="222">
                    <a:moveTo>
                      <a:pt x="59" y="219"/>
                    </a:moveTo>
                    <a:cubicBezTo>
                      <a:pt x="43" y="222"/>
                      <a:pt x="33" y="209"/>
                      <a:pt x="20" y="203"/>
                    </a:cubicBezTo>
                    <a:cubicBezTo>
                      <a:pt x="4" y="203"/>
                      <a:pt x="2" y="191"/>
                      <a:pt x="0" y="179"/>
                    </a:cubicBezTo>
                    <a:cubicBezTo>
                      <a:pt x="27" y="118"/>
                      <a:pt x="51" y="55"/>
                      <a:pt x="89" y="0"/>
                    </a:cubicBezTo>
                    <a:cubicBezTo>
                      <a:pt x="130" y="9"/>
                      <a:pt x="171" y="12"/>
                      <a:pt x="212" y="12"/>
                    </a:cubicBezTo>
                    <a:cubicBezTo>
                      <a:pt x="230" y="12"/>
                      <a:pt x="236" y="28"/>
                      <a:pt x="245" y="41"/>
                    </a:cubicBezTo>
                    <a:cubicBezTo>
                      <a:pt x="261" y="87"/>
                      <a:pt x="244" y="145"/>
                      <a:pt x="205" y="178"/>
                    </a:cubicBezTo>
                    <a:cubicBezTo>
                      <a:pt x="156" y="192"/>
                      <a:pt x="110" y="214"/>
                      <a:pt x="59" y="219"/>
                    </a:cubicBezTo>
                    <a:close/>
                  </a:path>
                </a:pathLst>
              </a:custGeom>
              <a:solidFill>
                <a:srgbClr val="ABD3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301" name="Freeform 117"/>
              <p:cNvSpPr/>
              <p:nvPr/>
            </p:nvSpPr>
            <p:spPr bwMode="auto">
              <a:xfrm>
                <a:off x="2143125" y="3930650"/>
                <a:ext cx="312738" cy="355600"/>
              </a:xfrm>
              <a:custGeom>
                <a:avLst/>
                <a:gdLst>
                  <a:gd name="T0" fmla="*/ 161 w 166"/>
                  <a:gd name="T1" fmla="*/ 189 h 189"/>
                  <a:gd name="T2" fmla="*/ 79 w 166"/>
                  <a:gd name="T3" fmla="*/ 169 h 189"/>
                  <a:gd name="T4" fmla="*/ 7 w 166"/>
                  <a:gd name="T5" fmla="*/ 151 h 189"/>
                  <a:gd name="T6" fmla="*/ 37 w 166"/>
                  <a:gd name="T7" fmla="*/ 35 h 189"/>
                  <a:gd name="T8" fmla="*/ 106 w 166"/>
                  <a:gd name="T9" fmla="*/ 7 h 189"/>
                  <a:gd name="T10" fmla="*/ 144 w 166"/>
                  <a:gd name="T11" fmla="*/ 13 h 189"/>
                  <a:gd name="T12" fmla="*/ 161 w 166"/>
                  <a:gd name="T13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" h="189">
                    <a:moveTo>
                      <a:pt x="161" y="189"/>
                    </a:moveTo>
                    <a:cubicBezTo>
                      <a:pt x="140" y="158"/>
                      <a:pt x="104" y="166"/>
                      <a:pt x="79" y="169"/>
                    </a:cubicBezTo>
                    <a:cubicBezTo>
                      <a:pt x="50" y="172"/>
                      <a:pt x="30" y="161"/>
                      <a:pt x="7" y="151"/>
                    </a:cubicBezTo>
                    <a:cubicBezTo>
                      <a:pt x="0" y="108"/>
                      <a:pt x="23" y="72"/>
                      <a:pt x="37" y="35"/>
                    </a:cubicBezTo>
                    <a:cubicBezTo>
                      <a:pt x="60" y="25"/>
                      <a:pt x="83" y="17"/>
                      <a:pt x="106" y="7"/>
                    </a:cubicBezTo>
                    <a:cubicBezTo>
                      <a:pt x="121" y="0"/>
                      <a:pt x="133" y="2"/>
                      <a:pt x="144" y="13"/>
                    </a:cubicBezTo>
                    <a:cubicBezTo>
                      <a:pt x="152" y="71"/>
                      <a:pt x="166" y="129"/>
                      <a:pt x="161" y="189"/>
                    </a:cubicBezTo>
                    <a:close/>
                  </a:path>
                </a:pathLst>
              </a:custGeom>
              <a:solidFill>
                <a:srgbClr val="9ECD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302" name="Freeform 118"/>
              <p:cNvSpPr/>
              <p:nvPr/>
            </p:nvSpPr>
            <p:spPr bwMode="auto">
              <a:xfrm>
                <a:off x="1936750" y="3995738"/>
                <a:ext cx="276225" cy="579438"/>
              </a:xfrm>
              <a:custGeom>
                <a:avLst/>
                <a:gdLst>
                  <a:gd name="T0" fmla="*/ 147 w 147"/>
                  <a:gd name="T1" fmla="*/ 0 h 308"/>
                  <a:gd name="T2" fmla="*/ 117 w 147"/>
                  <a:gd name="T3" fmla="*/ 116 h 308"/>
                  <a:gd name="T4" fmla="*/ 31 w 147"/>
                  <a:gd name="T5" fmla="*/ 293 h 308"/>
                  <a:gd name="T6" fmla="*/ 10 w 147"/>
                  <a:gd name="T7" fmla="*/ 301 h 308"/>
                  <a:gd name="T8" fmla="*/ 8 w 147"/>
                  <a:gd name="T9" fmla="*/ 277 h 308"/>
                  <a:gd name="T10" fmla="*/ 62 w 147"/>
                  <a:gd name="T11" fmla="*/ 184 h 308"/>
                  <a:gd name="T12" fmla="*/ 122 w 147"/>
                  <a:gd name="T13" fmla="*/ 40 h 308"/>
                  <a:gd name="T14" fmla="*/ 108 w 147"/>
                  <a:gd name="T15" fmla="*/ 15 h 308"/>
                  <a:gd name="T16" fmla="*/ 147 w 147"/>
                  <a:gd name="T17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7" h="308">
                    <a:moveTo>
                      <a:pt x="147" y="0"/>
                    </a:moveTo>
                    <a:cubicBezTo>
                      <a:pt x="137" y="38"/>
                      <a:pt x="127" y="77"/>
                      <a:pt x="117" y="116"/>
                    </a:cubicBezTo>
                    <a:cubicBezTo>
                      <a:pt x="88" y="175"/>
                      <a:pt x="60" y="234"/>
                      <a:pt x="31" y="293"/>
                    </a:cubicBezTo>
                    <a:cubicBezTo>
                      <a:pt x="26" y="302"/>
                      <a:pt x="20" y="308"/>
                      <a:pt x="10" y="301"/>
                    </a:cubicBezTo>
                    <a:cubicBezTo>
                      <a:pt x="0" y="295"/>
                      <a:pt x="4" y="285"/>
                      <a:pt x="8" y="277"/>
                    </a:cubicBezTo>
                    <a:cubicBezTo>
                      <a:pt x="22" y="244"/>
                      <a:pt x="42" y="214"/>
                      <a:pt x="62" y="184"/>
                    </a:cubicBezTo>
                    <a:cubicBezTo>
                      <a:pt x="88" y="139"/>
                      <a:pt x="104" y="89"/>
                      <a:pt x="122" y="40"/>
                    </a:cubicBezTo>
                    <a:cubicBezTo>
                      <a:pt x="126" y="29"/>
                      <a:pt x="125" y="17"/>
                      <a:pt x="108" y="15"/>
                    </a:cubicBezTo>
                    <a:cubicBezTo>
                      <a:pt x="117" y="0"/>
                      <a:pt x="139" y="17"/>
                      <a:pt x="147" y="0"/>
                    </a:cubicBezTo>
                    <a:close/>
                  </a:path>
                </a:pathLst>
              </a:custGeom>
              <a:solidFill>
                <a:srgbClr val="769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303" name="Freeform 124"/>
              <p:cNvSpPr/>
              <p:nvPr/>
            </p:nvSpPr>
            <p:spPr bwMode="auto">
              <a:xfrm>
                <a:off x="1727200" y="4291013"/>
                <a:ext cx="327025" cy="328613"/>
              </a:xfrm>
              <a:custGeom>
                <a:avLst/>
                <a:gdLst>
                  <a:gd name="T0" fmla="*/ 174 w 174"/>
                  <a:gd name="T1" fmla="*/ 27 h 175"/>
                  <a:gd name="T2" fmla="*/ 128 w 174"/>
                  <a:gd name="T3" fmla="*/ 123 h 175"/>
                  <a:gd name="T4" fmla="*/ 125 w 174"/>
                  <a:gd name="T5" fmla="*/ 139 h 175"/>
                  <a:gd name="T6" fmla="*/ 143 w 174"/>
                  <a:gd name="T7" fmla="*/ 136 h 175"/>
                  <a:gd name="T8" fmla="*/ 158 w 174"/>
                  <a:gd name="T9" fmla="*/ 159 h 175"/>
                  <a:gd name="T10" fmla="*/ 89 w 174"/>
                  <a:gd name="T11" fmla="*/ 171 h 175"/>
                  <a:gd name="T12" fmla="*/ 57 w 174"/>
                  <a:gd name="T13" fmla="*/ 151 h 175"/>
                  <a:gd name="T14" fmla="*/ 18 w 174"/>
                  <a:gd name="T15" fmla="*/ 106 h 175"/>
                  <a:gd name="T16" fmla="*/ 15 w 174"/>
                  <a:gd name="T17" fmla="*/ 78 h 175"/>
                  <a:gd name="T18" fmla="*/ 35 w 174"/>
                  <a:gd name="T19" fmla="*/ 20 h 175"/>
                  <a:gd name="T20" fmla="*/ 58 w 174"/>
                  <a:gd name="T21" fmla="*/ 10 h 175"/>
                  <a:gd name="T22" fmla="*/ 122 w 174"/>
                  <a:gd name="T23" fmla="*/ 37 h 175"/>
                  <a:gd name="T24" fmla="*/ 174 w 174"/>
                  <a:gd name="T25" fmla="*/ 27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4" h="175">
                    <a:moveTo>
                      <a:pt x="174" y="27"/>
                    </a:moveTo>
                    <a:cubicBezTo>
                      <a:pt x="173" y="66"/>
                      <a:pt x="139" y="89"/>
                      <a:pt x="128" y="123"/>
                    </a:cubicBezTo>
                    <a:cubicBezTo>
                      <a:pt x="126" y="129"/>
                      <a:pt x="118" y="135"/>
                      <a:pt x="125" y="139"/>
                    </a:cubicBezTo>
                    <a:cubicBezTo>
                      <a:pt x="129" y="142"/>
                      <a:pt x="137" y="137"/>
                      <a:pt x="143" y="136"/>
                    </a:cubicBezTo>
                    <a:cubicBezTo>
                      <a:pt x="148" y="143"/>
                      <a:pt x="153" y="151"/>
                      <a:pt x="158" y="159"/>
                    </a:cubicBezTo>
                    <a:cubicBezTo>
                      <a:pt x="135" y="163"/>
                      <a:pt x="112" y="166"/>
                      <a:pt x="89" y="171"/>
                    </a:cubicBezTo>
                    <a:cubicBezTo>
                      <a:pt x="71" y="175"/>
                      <a:pt x="57" y="160"/>
                      <a:pt x="57" y="151"/>
                    </a:cubicBezTo>
                    <a:cubicBezTo>
                      <a:pt x="58" y="121"/>
                      <a:pt x="36" y="115"/>
                      <a:pt x="18" y="106"/>
                    </a:cubicBezTo>
                    <a:cubicBezTo>
                      <a:pt x="0" y="97"/>
                      <a:pt x="1" y="85"/>
                      <a:pt x="15" y="78"/>
                    </a:cubicBezTo>
                    <a:cubicBezTo>
                      <a:pt x="44" y="65"/>
                      <a:pt x="37" y="43"/>
                      <a:pt x="35" y="20"/>
                    </a:cubicBezTo>
                    <a:cubicBezTo>
                      <a:pt x="40" y="10"/>
                      <a:pt x="49" y="0"/>
                      <a:pt x="58" y="10"/>
                    </a:cubicBezTo>
                    <a:cubicBezTo>
                      <a:pt x="76" y="31"/>
                      <a:pt x="103" y="22"/>
                      <a:pt x="122" y="37"/>
                    </a:cubicBezTo>
                    <a:cubicBezTo>
                      <a:pt x="143" y="54"/>
                      <a:pt x="155" y="22"/>
                      <a:pt x="174" y="27"/>
                    </a:cubicBezTo>
                    <a:close/>
                  </a:path>
                </a:pathLst>
              </a:custGeom>
              <a:solidFill>
                <a:srgbClr val="88C3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</p:grpSp>
        <p:sp>
          <p:nvSpPr>
            <p:cNvPr id="165" name="Freeform 6"/>
            <p:cNvSpPr/>
            <p:nvPr/>
          </p:nvSpPr>
          <p:spPr bwMode="auto">
            <a:xfrm>
              <a:off x="1685925" y="2032000"/>
              <a:ext cx="901700" cy="1233488"/>
            </a:xfrm>
            <a:custGeom>
              <a:avLst/>
              <a:gdLst>
                <a:gd name="T0" fmla="*/ 38 w 480"/>
                <a:gd name="T1" fmla="*/ 252 h 656"/>
                <a:gd name="T2" fmla="*/ 104 w 480"/>
                <a:gd name="T3" fmla="*/ 208 h 656"/>
                <a:gd name="T4" fmla="*/ 117 w 480"/>
                <a:gd name="T5" fmla="*/ 192 h 656"/>
                <a:gd name="T6" fmla="*/ 101 w 480"/>
                <a:gd name="T7" fmla="*/ 184 h 656"/>
                <a:gd name="T8" fmla="*/ 26 w 480"/>
                <a:gd name="T9" fmla="*/ 169 h 656"/>
                <a:gd name="T10" fmla="*/ 5 w 480"/>
                <a:gd name="T11" fmla="*/ 167 h 656"/>
                <a:gd name="T12" fmla="*/ 14 w 480"/>
                <a:gd name="T13" fmla="*/ 144 h 656"/>
                <a:gd name="T14" fmla="*/ 102 w 480"/>
                <a:gd name="T15" fmla="*/ 84 h 656"/>
                <a:gd name="T16" fmla="*/ 131 w 480"/>
                <a:gd name="T17" fmla="*/ 67 h 656"/>
                <a:gd name="T18" fmla="*/ 152 w 480"/>
                <a:gd name="T19" fmla="*/ 58 h 656"/>
                <a:gd name="T20" fmla="*/ 234 w 480"/>
                <a:gd name="T21" fmla="*/ 4 h 656"/>
                <a:gd name="T22" fmla="*/ 300 w 480"/>
                <a:gd name="T23" fmla="*/ 3 h 656"/>
                <a:gd name="T24" fmla="*/ 312 w 480"/>
                <a:gd name="T25" fmla="*/ 53 h 656"/>
                <a:gd name="T26" fmla="*/ 278 w 480"/>
                <a:gd name="T27" fmla="*/ 68 h 656"/>
                <a:gd name="T28" fmla="*/ 254 w 480"/>
                <a:gd name="T29" fmla="*/ 80 h 656"/>
                <a:gd name="T30" fmla="*/ 225 w 480"/>
                <a:gd name="T31" fmla="*/ 90 h 656"/>
                <a:gd name="T32" fmla="*/ 96 w 480"/>
                <a:gd name="T33" fmla="*/ 132 h 656"/>
                <a:gd name="T34" fmla="*/ 220 w 480"/>
                <a:gd name="T35" fmla="*/ 108 h 656"/>
                <a:gd name="T36" fmla="*/ 340 w 480"/>
                <a:gd name="T37" fmla="*/ 112 h 656"/>
                <a:gd name="T38" fmla="*/ 320 w 480"/>
                <a:gd name="T39" fmla="*/ 161 h 656"/>
                <a:gd name="T40" fmla="*/ 231 w 480"/>
                <a:gd name="T41" fmla="*/ 189 h 656"/>
                <a:gd name="T42" fmla="*/ 315 w 480"/>
                <a:gd name="T43" fmla="*/ 166 h 656"/>
                <a:gd name="T44" fmla="*/ 361 w 480"/>
                <a:gd name="T45" fmla="*/ 199 h 656"/>
                <a:gd name="T46" fmla="*/ 218 w 480"/>
                <a:gd name="T47" fmla="*/ 294 h 656"/>
                <a:gd name="T48" fmla="*/ 326 w 480"/>
                <a:gd name="T49" fmla="*/ 251 h 656"/>
                <a:gd name="T50" fmla="*/ 374 w 480"/>
                <a:gd name="T51" fmla="*/ 275 h 656"/>
                <a:gd name="T52" fmla="*/ 343 w 480"/>
                <a:gd name="T53" fmla="*/ 310 h 656"/>
                <a:gd name="T54" fmla="*/ 304 w 480"/>
                <a:gd name="T55" fmla="*/ 318 h 656"/>
                <a:gd name="T56" fmla="*/ 362 w 480"/>
                <a:gd name="T57" fmla="*/ 307 h 656"/>
                <a:gd name="T58" fmla="*/ 385 w 480"/>
                <a:gd name="T59" fmla="*/ 384 h 656"/>
                <a:gd name="T60" fmla="*/ 308 w 480"/>
                <a:gd name="T61" fmla="*/ 488 h 656"/>
                <a:gd name="T62" fmla="*/ 277 w 480"/>
                <a:gd name="T63" fmla="*/ 603 h 656"/>
                <a:gd name="T64" fmla="*/ 409 w 480"/>
                <a:gd name="T65" fmla="*/ 512 h 656"/>
                <a:gd name="T66" fmla="*/ 464 w 480"/>
                <a:gd name="T67" fmla="*/ 472 h 656"/>
                <a:gd name="T68" fmla="*/ 474 w 480"/>
                <a:gd name="T69" fmla="*/ 477 h 656"/>
                <a:gd name="T70" fmla="*/ 434 w 480"/>
                <a:gd name="T71" fmla="*/ 569 h 656"/>
                <a:gd name="T72" fmla="*/ 387 w 480"/>
                <a:gd name="T73" fmla="*/ 606 h 656"/>
                <a:gd name="T74" fmla="*/ 265 w 480"/>
                <a:gd name="T75" fmla="*/ 649 h 656"/>
                <a:gd name="T76" fmla="*/ 224 w 480"/>
                <a:gd name="T77" fmla="*/ 610 h 656"/>
                <a:gd name="T78" fmla="*/ 250 w 480"/>
                <a:gd name="T79" fmla="*/ 527 h 656"/>
                <a:gd name="T80" fmla="*/ 165 w 480"/>
                <a:gd name="T81" fmla="*/ 543 h 656"/>
                <a:gd name="T82" fmla="*/ 145 w 480"/>
                <a:gd name="T83" fmla="*/ 518 h 656"/>
                <a:gd name="T84" fmla="*/ 178 w 480"/>
                <a:gd name="T85" fmla="*/ 495 h 656"/>
                <a:gd name="T86" fmla="*/ 312 w 480"/>
                <a:gd name="T87" fmla="*/ 390 h 656"/>
                <a:gd name="T88" fmla="*/ 273 w 480"/>
                <a:gd name="T89" fmla="*/ 405 h 656"/>
                <a:gd name="T90" fmla="*/ 191 w 480"/>
                <a:gd name="T91" fmla="*/ 437 h 656"/>
                <a:gd name="T92" fmla="*/ 158 w 480"/>
                <a:gd name="T93" fmla="*/ 460 h 656"/>
                <a:gd name="T94" fmla="*/ 125 w 480"/>
                <a:gd name="T95" fmla="*/ 486 h 656"/>
                <a:gd name="T96" fmla="*/ 104 w 480"/>
                <a:gd name="T97" fmla="*/ 470 h 656"/>
                <a:gd name="T98" fmla="*/ 134 w 480"/>
                <a:gd name="T99" fmla="*/ 423 h 656"/>
                <a:gd name="T100" fmla="*/ 144 w 480"/>
                <a:gd name="T101" fmla="*/ 405 h 656"/>
                <a:gd name="T102" fmla="*/ 123 w 480"/>
                <a:gd name="T103" fmla="*/ 400 h 656"/>
                <a:gd name="T104" fmla="*/ 67 w 480"/>
                <a:gd name="T105" fmla="*/ 411 h 656"/>
                <a:gd name="T106" fmla="*/ 53 w 480"/>
                <a:gd name="T107" fmla="*/ 392 h 656"/>
                <a:gd name="T108" fmla="*/ 99 w 480"/>
                <a:gd name="T109" fmla="*/ 309 h 656"/>
                <a:gd name="T110" fmla="*/ 47 w 480"/>
                <a:gd name="T111" fmla="*/ 307 h 656"/>
                <a:gd name="T112" fmla="*/ 38 w 480"/>
                <a:gd name="T113" fmla="*/ 252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0" h="656">
                  <a:moveTo>
                    <a:pt x="38" y="252"/>
                  </a:moveTo>
                  <a:cubicBezTo>
                    <a:pt x="56" y="231"/>
                    <a:pt x="81" y="220"/>
                    <a:pt x="104" y="208"/>
                  </a:cubicBezTo>
                  <a:cubicBezTo>
                    <a:pt x="110" y="205"/>
                    <a:pt x="120" y="202"/>
                    <a:pt x="117" y="192"/>
                  </a:cubicBezTo>
                  <a:cubicBezTo>
                    <a:pt x="115" y="188"/>
                    <a:pt x="106" y="184"/>
                    <a:pt x="101" y="184"/>
                  </a:cubicBezTo>
                  <a:cubicBezTo>
                    <a:pt x="75" y="184"/>
                    <a:pt x="53" y="165"/>
                    <a:pt x="26" y="169"/>
                  </a:cubicBezTo>
                  <a:cubicBezTo>
                    <a:pt x="19" y="171"/>
                    <a:pt x="10" y="176"/>
                    <a:pt x="5" y="167"/>
                  </a:cubicBezTo>
                  <a:cubicBezTo>
                    <a:pt x="0" y="158"/>
                    <a:pt x="8" y="150"/>
                    <a:pt x="14" y="144"/>
                  </a:cubicBezTo>
                  <a:cubicBezTo>
                    <a:pt x="40" y="119"/>
                    <a:pt x="70" y="101"/>
                    <a:pt x="102" y="84"/>
                  </a:cubicBezTo>
                  <a:cubicBezTo>
                    <a:pt x="112" y="79"/>
                    <a:pt x="124" y="77"/>
                    <a:pt x="131" y="67"/>
                  </a:cubicBezTo>
                  <a:cubicBezTo>
                    <a:pt x="137" y="61"/>
                    <a:pt x="144" y="59"/>
                    <a:pt x="152" y="58"/>
                  </a:cubicBezTo>
                  <a:cubicBezTo>
                    <a:pt x="189" y="54"/>
                    <a:pt x="217" y="38"/>
                    <a:pt x="234" y="4"/>
                  </a:cubicBezTo>
                  <a:cubicBezTo>
                    <a:pt x="256" y="4"/>
                    <a:pt x="278" y="0"/>
                    <a:pt x="300" y="3"/>
                  </a:cubicBezTo>
                  <a:cubicBezTo>
                    <a:pt x="313" y="17"/>
                    <a:pt x="302" y="37"/>
                    <a:pt x="312" y="53"/>
                  </a:cubicBezTo>
                  <a:cubicBezTo>
                    <a:pt x="307" y="72"/>
                    <a:pt x="291" y="69"/>
                    <a:pt x="278" y="68"/>
                  </a:cubicBezTo>
                  <a:cubicBezTo>
                    <a:pt x="267" y="68"/>
                    <a:pt x="259" y="70"/>
                    <a:pt x="254" y="80"/>
                  </a:cubicBezTo>
                  <a:cubicBezTo>
                    <a:pt x="245" y="87"/>
                    <a:pt x="235" y="93"/>
                    <a:pt x="225" y="90"/>
                  </a:cubicBezTo>
                  <a:cubicBezTo>
                    <a:pt x="175" y="79"/>
                    <a:pt x="139" y="112"/>
                    <a:pt x="96" y="132"/>
                  </a:cubicBezTo>
                  <a:cubicBezTo>
                    <a:pt x="144" y="148"/>
                    <a:pt x="178" y="110"/>
                    <a:pt x="220" y="108"/>
                  </a:cubicBezTo>
                  <a:cubicBezTo>
                    <a:pt x="260" y="107"/>
                    <a:pt x="300" y="127"/>
                    <a:pt x="340" y="112"/>
                  </a:cubicBezTo>
                  <a:cubicBezTo>
                    <a:pt x="354" y="140"/>
                    <a:pt x="350" y="154"/>
                    <a:pt x="320" y="161"/>
                  </a:cubicBezTo>
                  <a:cubicBezTo>
                    <a:pt x="289" y="168"/>
                    <a:pt x="262" y="184"/>
                    <a:pt x="231" y="189"/>
                  </a:cubicBezTo>
                  <a:cubicBezTo>
                    <a:pt x="261" y="186"/>
                    <a:pt x="285" y="166"/>
                    <a:pt x="315" y="166"/>
                  </a:cubicBezTo>
                  <a:cubicBezTo>
                    <a:pt x="339" y="166"/>
                    <a:pt x="358" y="170"/>
                    <a:pt x="361" y="199"/>
                  </a:cubicBezTo>
                  <a:cubicBezTo>
                    <a:pt x="316" y="238"/>
                    <a:pt x="270" y="275"/>
                    <a:pt x="218" y="294"/>
                  </a:cubicBezTo>
                  <a:cubicBezTo>
                    <a:pt x="253" y="286"/>
                    <a:pt x="284" y="256"/>
                    <a:pt x="326" y="251"/>
                  </a:cubicBezTo>
                  <a:cubicBezTo>
                    <a:pt x="351" y="247"/>
                    <a:pt x="368" y="250"/>
                    <a:pt x="374" y="275"/>
                  </a:cubicBezTo>
                  <a:cubicBezTo>
                    <a:pt x="380" y="300"/>
                    <a:pt x="360" y="303"/>
                    <a:pt x="343" y="310"/>
                  </a:cubicBezTo>
                  <a:cubicBezTo>
                    <a:pt x="330" y="315"/>
                    <a:pt x="315" y="312"/>
                    <a:pt x="304" y="318"/>
                  </a:cubicBezTo>
                  <a:cubicBezTo>
                    <a:pt x="323" y="317"/>
                    <a:pt x="342" y="309"/>
                    <a:pt x="362" y="307"/>
                  </a:cubicBezTo>
                  <a:cubicBezTo>
                    <a:pt x="400" y="321"/>
                    <a:pt x="409" y="348"/>
                    <a:pt x="385" y="384"/>
                  </a:cubicBezTo>
                  <a:cubicBezTo>
                    <a:pt x="360" y="420"/>
                    <a:pt x="333" y="453"/>
                    <a:pt x="308" y="488"/>
                  </a:cubicBezTo>
                  <a:cubicBezTo>
                    <a:pt x="313" y="530"/>
                    <a:pt x="300" y="567"/>
                    <a:pt x="277" y="603"/>
                  </a:cubicBezTo>
                  <a:cubicBezTo>
                    <a:pt x="338" y="593"/>
                    <a:pt x="382" y="563"/>
                    <a:pt x="409" y="512"/>
                  </a:cubicBezTo>
                  <a:cubicBezTo>
                    <a:pt x="422" y="489"/>
                    <a:pt x="436" y="472"/>
                    <a:pt x="464" y="472"/>
                  </a:cubicBezTo>
                  <a:cubicBezTo>
                    <a:pt x="468" y="473"/>
                    <a:pt x="471" y="474"/>
                    <a:pt x="474" y="477"/>
                  </a:cubicBezTo>
                  <a:cubicBezTo>
                    <a:pt x="480" y="516"/>
                    <a:pt x="461" y="547"/>
                    <a:pt x="434" y="569"/>
                  </a:cubicBezTo>
                  <a:cubicBezTo>
                    <a:pt x="418" y="581"/>
                    <a:pt x="402" y="592"/>
                    <a:pt x="387" y="606"/>
                  </a:cubicBezTo>
                  <a:cubicBezTo>
                    <a:pt x="349" y="629"/>
                    <a:pt x="307" y="639"/>
                    <a:pt x="265" y="649"/>
                  </a:cubicBezTo>
                  <a:cubicBezTo>
                    <a:pt x="231" y="656"/>
                    <a:pt x="220" y="644"/>
                    <a:pt x="224" y="610"/>
                  </a:cubicBezTo>
                  <a:cubicBezTo>
                    <a:pt x="228" y="582"/>
                    <a:pt x="245" y="558"/>
                    <a:pt x="250" y="527"/>
                  </a:cubicBezTo>
                  <a:cubicBezTo>
                    <a:pt x="220" y="528"/>
                    <a:pt x="194" y="548"/>
                    <a:pt x="165" y="543"/>
                  </a:cubicBezTo>
                  <a:cubicBezTo>
                    <a:pt x="153" y="539"/>
                    <a:pt x="146" y="531"/>
                    <a:pt x="145" y="518"/>
                  </a:cubicBezTo>
                  <a:cubicBezTo>
                    <a:pt x="150" y="501"/>
                    <a:pt x="165" y="500"/>
                    <a:pt x="178" y="495"/>
                  </a:cubicBezTo>
                  <a:cubicBezTo>
                    <a:pt x="232" y="475"/>
                    <a:pt x="275" y="440"/>
                    <a:pt x="312" y="390"/>
                  </a:cubicBezTo>
                  <a:cubicBezTo>
                    <a:pt x="294" y="389"/>
                    <a:pt x="284" y="398"/>
                    <a:pt x="273" y="405"/>
                  </a:cubicBezTo>
                  <a:cubicBezTo>
                    <a:pt x="247" y="420"/>
                    <a:pt x="228" y="446"/>
                    <a:pt x="191" y="437"/>
                  </a:cubicBezTo>
                  <a:cubicBezTo>
                    <a:pt x="179" y="433"/>
                    <a:pt x="168" y="451"/>
                    <a:pt x="158" y="460"/>
                  </a:cubicBezTo>
                  <a:cubicBezTo>
                    <a:pt x="148" y="469"/>
                    <a:pt x="139" y="481"/>
                    <a:pt x="125" y="486"/>
                  </a:cubicBezTo>
                  <a:cubicBezTo>
                    <a:pt x="114" y="486"/>
                    <a:pt x="101" y="489"/>
                    <a:pt x="104" y="470"/>
                  </a:cubicBezTo>
                  <a:cubicBezTo>
                    <a:pt x="109" y="451"/>
                    <a:pt x="121" y="437"/>
                    <a:pt x="134" y="423"/>
                  </a:cubicBezTo>
                  <a:cubicBezTo>
                    <a:pt x="139" y="418"/>
                    <a:pt x="149" y="414"/>
                    <a:pt x="144" y="405"/>
                  </a:cubicBezTo>
                  <a:cubicBezTo>
                    <a:pt x="140" y="397"/>
                    <a:pt x="130" y="399"/>
                    <a:pt x="123" y="400"/>
                  </a:cubicBezTo>
                  <a:cubicBezTo>
                    <a:pt x="104" y="403"/>
                    <a:pt x="86" y="407"/>
                    <a:pt x="67" y="411"/>
                  </a:cubicBezTo>
                  <a:cubicBezTo>
                    <a:pt x="48" y="416"/>
                    <a:pt x="43" y="410"/>
                    <a:pt x="53" y="392"/>
                  </a:cubicBezTo>
                  <a:cubicBezTo>
                    <a:pt x="66" y="365"/>
                    <a:pt x="78" y="337"/>
                    <a:pt x="99" y="309"/>
                  </a:cubicBezTo>
                  <a:cubicBezTo>
                    <a:pt x="79" y="308"/>
                    <a:pt x="63" y="308"/>
                    <a:pt x="47" y="307"/>
                  </a:cubicBezTo>
                  <a:cubicBezTo>
                    <a:pt x="25" y="292"/>
                    <a:pt x="43" y="270"/>
                    <a:pt x="38" y="252"/>
                  </a:cubicBezTo>
                  <a:close/>
                </a:path>
              </a:pathLst>
            </a:custGeom>
            <a:solidFill>
              <a:srgbClr val="F2B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66" name="Freeform 7"/>
            <p:cNvSpPr/>
            <p:nvPr/>
          </p:nvSpPr>
          <p:spPr bwMode="auto">
            <a:xfrm>
              <a:off x="3254375" y="2187575"/>
              <a:ext cx="820738" cy="981075"/>
            </a:xfrm>
            <a:custGeom>
              <a:avLst/>
              <a:gdLst>
                <a:gd name="T0" fmla="*/ 408 w 437"/>
                <a:gd name="T1" fmla="*/ 101 h 522"/>
                <a:gd name="T2" fmla="*/ 276 w 437"/>
                <a:gd name="T3" fmla="*/ 156 h 522"/>
                <a:gd name="T4" fmla="*/ 269 w 437"/>
                <a:gd name="T5" fmla="*/ 178 h 522"/>
                <a:gd name="T6" fmla="*/ 299 w 437"/>
                <a:gd name="T7" fmla="*/ 207 h 522"/>
                <a:gd name="T8" fmla="*/ 323 w 437"/>
                <a:gd name="T9" fmla="*/ 303 h 522"/>
                <a:gd name="T10" fmla="*/ 210 w 437"/>
                <a:gd name="T11" fmla="*/ 297 h 522"/>
                <a:gd name="T12" fmla="*/ 210 w 437"/>
                <a:gd name="T13" fmla="*/ 306 h 522"/>
                <a:gd name="T14" fmla="*/ 198 w 437"/>
                <a:gd name="T15" fmla="*/ 394 h 522"/>
                <a:gd name="T16" fmla="*/ 201 w 437"/>
                <a:gd name="T17" fmla="*/ 417 h 522"/>
                <a:gd name="T18" fmla="*/ 145 w 437"/>
                <a:gd name="T19" fmla="*/ 489 h 522"/>
                <a:gd name="T20" fmla="*/ 145 w 437"/>
                <a:gd name="T21" fmla="*/ 522 h 522"/>
                <a:gd name="T22" fmla="*/ 80 w 437"/>
                <a:gd name="T23" fmla="*/ 486 h 522"/>
                <a:gd name="T24" fmla="*/ 77 w 437"/>
                <a:gd name="T25" fmla="*/ 463 h 522"/>
                <a:gd name="T26" fmla="*/ 41 w 437"/>
                <a:gd name="T27" fmla="*/ 396 h 522"/>
                <a:gd name="T28" fmla="*/ 4 w 437"/>
                <a:gd name="T29" fmla="*/ 330 h 522"/>
                <a:gd name="T30" fmla="*/ 4 w 437"/>
                <a:gd name="T31" fmla="*/ 302 h 522"/>
                <a:gd name="T32" fmla="*/ 19 w 437"/>
                <a:gd name="T33" fmla="*/ 264 h 522"/>
                <a:gd name="T34" fmla="*/ 66 w 437"/>
                <a:gd name="T35" fmla="*/ 239 h 522"/>
                <a:gd name="T36" fmla="*/ 124 w 437"/>
                <a:gd name="T37" fmla="*/ 158 h 522"/>
                <a:gd name="T38" fmla="*/ 145 w 437"/>
                <a:gd name="T39" fmla="*/ 72 h 522"/>
                <a:gd name="T40" fmla="*/ 244 w 437"/>
                <a:gd name="T41" fmla="*/ 7 h 522"/>
                <a:gd name="T42" fmla="*/ 277 w 437"/>
                <a:gd name="T43" fmla="*/ 8 h 522"/>
                <a:gd name="T44" fmla="*/ 398 w 437"/>
                <a:gd name="T45" fmla="*/ 66 h 522"/>
                <a:gd name="T46" fmla="*/ 408 w 437"/>
                <a:gd name="T47" fmla="*/ 101 h 522"/>
                <a:gd name="T48" fmla="*/ 373 w 437"/>
                <a:gd name="T49" fmla="*/ 82 h 522"/>
                <a:gd name="T50" fmla="*/ 408 w 437"/>
                <a:gd name="T51" fmla="*/ 101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7" h="522">
                  <a:moveTo>
                    <a:pt x="408" y="101"/>
                  </a:moveTo>
                  <a:cubicBezTo>
                    <a:pt x="373" y="139"/>
                    <a:pt x="323" y="143"/>
                    <a:pt x="276" y="156"/>
                  </a:cubicBezTo>
                  <a:cubicBezTo>
                    <a:pt x="260" y="161"/>
                    <a:pt x="250" y="163"/>
                    <a:pt x="269" y="178"/>
                  </a:cubicBezTo>
                  <a:cubicBezTo>
                    <a:pt x="277" y="190"/>
                    <a:pt x="287" y="198"/>
                    <a:pt x="299" y="207"/>
                  </a:cubicBezTo>
                  <a:cubicBezTo>
                    <a:pt x="334" y="230"/>
                    <a:pt x="341" y="262"/>
                    <a:pt x="323" y="303"/>
                  </a:cubicBezTo>
                  <a:cubicBezTo>
                    <a:pt x="285" y="306"/>
                    <a:pt x="248" y="308"/>
                    <a:pt x="210" y="297"/>
                  </a:cubicBezTo>
                  <a:cubicBezTo>
                    <a:pt x="202" y="294"/>
                    <a:pt x="214" y="303"/>
                    <a:pt x="210" y="306"/>
                  </a:cubicBezTo>
                  <a:cubicBezTo>
                    <a:pt x="187" y="333"/>
                    <a:pt x="197" y="364"/>
                    <a:pt x="198" y="394"/>
                  </a:cubicBezTo>
                  <a:cubicBezTo>
                    <a:pt x="199" y="401"/>
                    <a:pt x="200" y="409"/>
                    <a:pt x="201" y="417"/>
                  </a:cubicBezTo>
                  <a:cubicBezTo>
                    <a:pt x="199" y="473"/>
                    <a:pt x="195" y="478"/>
                    <a:pt x="145" y="489"/>
                  </a:cubicBezTo>
                  <a:cubicBezTo>
                    <a:pt x="139" y="500"/>
                    <a:pt x="169" y="511"/>
                    <a:pt x="145" y="522"/>
                  </a:cubicBezTo>
                  <a:cubicBezTo>
                    <a:pt x="117" y="521"/>
                    <a:pt x="100" y="501"/>
                    <a:pt x="80" y="486"/>
                  </a:cubicBezTo>
                  <a:cubicBezTo>
                    <a:pt x="77" y="479"/>
                    <a:pt x="75" y="471"/>
                    <a:pt x="77" y="463"/>
                  </a:cubicBezTo>
                  <a:cubicBezTo>
                    <a:pt x="85" y="430"/>
                    <a:pt x="78" y="408"/>
                    <a:pt x="41" y="396"/>
                  </a:cubicBezTo>
                  <a:cubicBezTo>
                    <a:pt x="11" y="387"/>
                    <a:pt x="8" y="357"/>
                    <a:pt x="4" y="330"/>
                  </a:cubicBezTo>
                  <a:cubicBezTo>
                    <a:pt x="2" y="321"/>
                    <a:pt x="0" y="311"/>
                    <a:pt x="4" y="302"/>
                  </a:cubicBezTo>
                  <a:cubicBezTo>
                    <a:pt x="19" y="293"/>
                    <a:pt x="41" y="287"/>
                    <a:pt x="19" y="264"/>
                  </a:cubicBezTo>
                  <a:cubicBezTo>
                    <a:pt x="22" y="233"/>
                    <a:pt x="52" y="251"/>
                    <a:pt x="66" y="239"/>
                  </a:cubicBezTo>
                  <a:cubicBezTo>
                    <a:pt x="83" y="211"/>
                    <a:pt x="102" y="184"/>
                    <a:pt x="124" y="158"/>
                  </a:cubicBezTo>
                  <a:cubicBezTo>
                    <a:pt x="145" y="133"/>
                    <a:pt x="139" y="100"/>
                    <a:pt x="145" y="72"/>
                  </a:cubicBezTo>
                  <a:cubicBezTo>
                    <a:pt x="157" y="18"/>
                    <a:pt x="167" y="0"/>
                    <a:pt x="244" y="7"/>
                  </a:cubicBezTo>
                  <a:cubicBezTo>
                    <a:pt x="255" y="8"/>
                    <a:pt x="266" y="16"/>
                    <a:pt x="277" y="8"/>
                  </a:cubicBezTo>
                  <a:cubicBezTo>
                    <a:pt x="314" y="34"/>
                    <a:pt x="362" y="39"/>
                    <a:pt x="398" y="66"/>
                  </a:cubicBezTo>
                  <a:cubicBezTo>
                    <a:pt x="407" y="73"/>
                    <a:pt x="437" y="80"/>
                    <a:pt x="408" y="101"/>
                  </a:cubicBezTo>
                  <a:cubicBezTo>
                    <a:pt x="400" y="92"/>
                    <a:pt x="390" y="85"/>
                    <a:pt x="373" y="82"/>
                  </a:cubicBezTo>
                  <a:cubicBezTo>
                    <a:pt x="382" y="101"/>
                    <a:pt x="401" y="90"/>
                    <a:pt x="408" y="101"/>
                  </a:cubicBezTo>
                  <a:close/>
                </a:path>
              </a:pathLst>
            </a:custGeom>
            <a:solidFill>
              <a:srgbClr val="F5DD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67" name="Freeform 8"/>
            <p:cNvSpPr/>
            <p:nvPr/>
          </p:nvSpPr>
          <p:spPr bwMode="auto">
            <a:xfrm>
              <a:off x="3160713" y="1585913"/>
              <a:ext cx="661988" cy="1065213"/>
            </a:xfrm>
            <a:custGeom>
              <a:avLst/>
              <a:gdLst>
                <a:gd name="T0" fmla="*/ 327 w 352"/>
                <a:gd name="T1" fmla="*/ 328 h 567"/>
                <a:gd name="T2" fmla="*/ 256 w 352"/>
                <a:gd name="T3" fmla="*/ 335 h 567"/>
                <a:gd name="T4" fmla="*/ 210 w 352"/>
                <a:gd name="T5" fmla="*/ 378 h 567"/>
                <a:gd name="T6" fmla="*/ 195 w 352"/>
                <a:gd name="T7" fmla="*/ 437 h 567"/>
                <a:gd name="T8" fmla="*/ 166 w 352"/>
                <a:gd name="T9" fmla="*/ 502 h 567"/>
                <a:gd name="T10" fmla="*/ 119 w 352"/>
                <a:gd name="T11" fmla="*/ 567 h 567"/>
                <a:gd name="T12" fmla="*/ 114 w 352"/>
                <a:gd name="T13" fmla="*/ 565 h 567"/>
                <a:gd name="T14" fmla="*/ 68 w 352"/>
                <a:gd name="T15" fmla="*/ 541 h 567"/>
                <a:gd name="T16" fmla="*/ 62 w 352"/>
                <a:gd name="T17" fmla="*/ 500 h 567"/>
                <a:gd name="T18" fmla="*/ 76 w 352"/>
                <a:gd name="T19" fmla="*/ 497 h 567"/>
                <a:gd name="T20" fmla="*/ 66 w 352"/>
                <a:gd name="T21" fmla="*/ 493 h 567"/>
                <a:gd name="T22" fmla="*/ 58 w 352"/>
                <a:gd name="T23" fmla="*/ 481 h 567"/>
                <a:gd name="T24" fmla="*/ 66 w 352"/>
                <a:gd name="T25" fmla="*/ 449 h 567"/>
                <a:gd name="T26" fmla="*/ 74 w 352"/>
                <a:gd name="T27" fmla="*/ 403 h 567"/>
                <a:gd name="T28" fmla="*/ 87 w 352"/>
                <a:gd name="T29" fmla="*/ 367 h 567"/>
                <a:gd name="T30" fmla="*/ 69 w 352"/>
                <a:gd name="T31" fmla="*/ 371 h 567"/>
                <a:gd name="T32" fmla="*/ 39 w 352"/>
                <a:gd name="T33" fmla="*/ 362 h 567"/>
                <a:gd name="T34" fmla="*/ 52 w 352"/>
                <a:gd name="T35" fmla="*/ 330 h 567"/>
                <a:gd name="T36" fmla="*/ 83 w 352"/>
                <a:gd name="T37" fmla="*/ 275 h 567"/>
                <a:gd name="T38" fmla="*/ 139 w 352"/>
                <a:gd name="T39" fmla="*/ 238 h 567"/>
                <a:gd name="T40" fmla="*/ 98 w 352"/>
                <a:gd name="T41" fmla="*/ 250 h 567"/>
                <a:gd name="T42" fmla="*/ 59 w 352"/>
                <a:gd name="T43" fmla="*/ 227 h 567"/>
                <a:gd name="T44" fmla="*/ 33 w 352"/>
                <a:gd name="T45" fmla="*/ 207 h 567"/>
                <a:gd name="T46" fmla="*/ 10 w 352"/>
                <a:gd name="T47" fmla="*/ 175 h 567"/>
                <a:gd name="T48" fmla="*/ 18 w 352"/>
                <a:gd name="T49" fmla="*/ 156 h 567"/>
                <a:gd name="T50" fmla="*/ 21 w 352"/>
                <a:gd name="T51" fmla="*/ 146 h 567"/>
                <a:gd name="T52" fmla="*/ 19 w 352"/>
                <a:gd name="T53" fmla="*/ 99 h 567"/>
                <a:gd name="T54" fmla="*/ 20 w 352"/>
                <a:gd name="T55" fmla="*/ 84 h 567"/>
                <a:gd name="T56" fmla="*/ 38 w 352"/>
                <a:gd name="T57" fmla="*/ 59 h 567"/>
                <a:gd name="T58" fmla="*/ 51 w 352"/>
                <a:gd name="T59" fmla="*/ 84 h 567"/>
                <a:gd name="T60" fmla="*/ 64 w 352"/>
                <a:gd name="T61" fmla="*/ 127 h 567"/>
                <a:gd name="T62" fmla="*/ 110 w 352"/>
                <a:gd name="T63" fmla="*/ 133 h 567"/>
                <a:gd name="T64" fmla="*/ 149 w 352"/>
                <a:gd name="T65" fmla="*/ 164 h 567"/>
                <a:gd name="T66" fmla="*/ 195 w 352"/>
                <a:gd name="T67" fmla="*/ 216 h 567"/>
                <a:gd name="T68" fmla="*/ 320 w 352"/>
                <a:gd name="T69" fmla="*/ 21 h 567"/>
                <a:gd name="T70" fmla="*/ 350 w 352"/>
                <a:gd name="T71" fmla="*/ 43 h 567"/>
                <a:gd name="T72" fmla="*/ 303 w 352"/>
                <a:gd name="T73" fmla="*/ 157 h 567"/>
                <a:gd name="T74" fmla="*/ 268 w 352"/>
                <a:gd name="T75" fmla="*/ 192 h 567"/>
                <a:gd name="T76" fmla="*/ 280 w 352"/>
                <a:gd name="T77" fmla="*/ 204 h 567"/>
                <a:gd name="T78" fmla="*/ 314 w 352"/>
                <a:gd name="T79" fmla="*/ 208 h 567"/>
                <a:gd name="T80" fmla="*/ 254 w 352"/>
                <a:gd name="T81" fmla="*/ 236 h 567"/>
                <a:gd name="T82" fmla="*/ 230 w 352"/>
                <a:gd name="T83" fmla="*/ 255 h 567"/>
                <a:gd name="T84" fmla="*/ 264 w 352"/>
                <a:gd name="T85" fmla="*/ 304 h 567"/>
                <a:gd name="T86" fmla="*/ 297 w 352"/>
                <a:gd name="T87" fmla="*/ 320 h 567"/>
                <a:gd name="T88" fmla="*/ 327 w 352"/>
                <a:gd name="T89" fmla="*/ 32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2" h="567">
                  <a:moveTo>
                    <a:pt x="327" y="328"/>
                  </a:moveTo>
                  <a:cubicBezTo>
                    <a:pt x="305" y="343"/>
                    <a:pt x="280" y="334"/>
                    <a:pt x="256" y="335"/>
                  </a:cubicBezTo>
                  <a:cubicBezTo>
                    <a:pt x="226" y="336"/>
                    <a:pt x="212" y="347"/>
                    <a:pt x="210" y="378"/>
                  </a:cubicBezTo>
                  <a:cubicBezTo>
                    <a:pt x="209" y="398"/>
                    <a:pt x="190" y="426"/>
                    <a:pt x="195" y="437"/>
                  </a:cubicBezTo>
                  <a:cubicBezTo>
                    <a:pt x="212" y="474"/>
                    <a:pt x="177" y="482"/>
                    <a:pt x="166" y="502"/>
                  </a:cubicBezTo>
                  <a:cubicBezTo>
                    <a:pt x="153" y="525"/>
                    <a:pt x="135" y="546"/>
                    <a:pt x="119" y="567"/>
                  </a:cubicBezTo>
                  <a:cubicBezTo>
                    <a:pt x="117" y="567"/>
                    <a:pt x="116" y="566"/>
                    <a:pt x="114" y="565"/>
                  </a:cubicBezTo>
                  <a:cubicBezTo>
                    <a:pt x="101" y="552"/>
                    <a:pt x="83" y="549"/>
                    <a:pt x="68" y="541"/>
                  </a:cubicBezTo>
                  <a:cubicBezTo>
                    <a:pt x="50" y="531"/>
                    <a:pt x="34" y="518"/>
                    <a:pt x="62" y="500"/>
                  </a:cubicBezTo>
                  <a:cubicBezTo>
                    <a:pt x="66" y="498"/>
                    <a:pt x="71" y="498"/>
                    <a:pt x="76" y="497"/>
                  </a:cubicBezTo>
                  <a:cubicBezTo>
                    <a:pt x="73" y="495"/>
                    <a:pt x="69" y="496"/>
                    <a:pt x="66" y="493"/>
                  </a:cubicBezTo>
                  <a:cubicBezTo>
                    <a:pt x="62" y="490"/>
                    <a:pt x="60" y="486"/>
                    <a:pt x="58" y="481"/>
                  </a:cubicBezTo>
                  <a:cubicBezTo>
                    <a:pt x="56" y="469"/>
                    <a:pt x="56" y="458"/>
                    <a:pt x="66" y="449"/>
                  </a:cubicBezTo>
                  <a:cubicBezTo>
                    <a:pt x="82" y="436"/>
                    <a:pt x="96" y="425"/>
                    <a:pt x="74" y="403"/>
                  </a:cubicBezTo>
                  <a:cubicBezTo>
                    <a:pt x="61" y="390"/>
                    <a:pt x="88" y="381"/>
                    <a:pt x="87" y="367"/>
                  </a:cubicBezTo>
                  <a:cubicBezTo>
                    <a:pt x="79" y="364"/>
                    <a:pt x="74" y="370"/>
                    <a:pt x="69" y="371"/>
                  </a:cubicBezTo>
                  <a:cubicBezTo>
                    <a:pt x="57" y="374"/>
                    <a:pt x="45" y="375"/>
                    <a:pt x="39" y="362"/>
                  </a:cubicBezTo>
                  <a:cubicBezTo>
                    <a:pt x="32" y="348"/>
                    <a:pt x="40" y="335"/>
                    <a:pt x="52" y="330"/>
                  </a:cubicBezTo>
                  <a:cubicBezTo>
                    <a:pt x="78" y="320"/>
                    <a:pt x="87" y="306"/>
                    <a:pt x="83" y="275"/>
                  </a:cubicBezTo>
                  <a:cubicBezTo>
                    <a:pt x="81" y="249"/>
                    <a:pt x="110" y="243"/>
                    <a:pt x="139" y="238"/>
                  </a:cubicBezTo>
                  <a:cubicBezTo>
                    <a:pt x="120" y="239"/>
                    <a:pt x="109" y="244"/>
                    <a:pt x="98" y="250"/>
                  </a:cubicBezTo>
                  <a:cubicBezTo>
                    <a:pt x="69" y="263"/>
                    <a:pt x="63" y="259"/>
                    <a:pt x="59" y="227"/>
                  </a:cubicBezTo>
                  <a:cubicBezTo>
                    <a:pt x="57" y="210"/>
                    <a:pt x="59" y="198"/>
                    <a:pt x="33" y="207"/>
                  </a:cubicBezTo>
                  <a:cubicBezTo>
                    <a:pt x="4" y="217"/>
                    <a:pt x="0" y="198"/>
                    <a:pt x="10" y="175"/>
                  </a:cubicBezTo>
                  <a:cubicBezTo>
                    <a:pt x="13" y="168"/>
                    <a:pt x="16" y="162"/>
                    <a:pt x="18" y="156"/>
                  </a:cubicBezTo>
                  <a:cubicBezTo>
                    <a:pt x="19" y="152"/>
                    <a:pt x="20" y="149"/>
                    <a:pt x="21" y="146"/>
                  </a:cubicBezTo>
                  <a:cubicBezTo>
                    <a:pt x="26" y="130"/>
                    <a:pt x="23" y="114"/>
                    <a:pt x="19" y="99"/>
                  </a:cubicBezTo>
                  <a:cubicBezTo>
                    <a:pt x="19" y="94"/>
                    <a:pt x="18" y="89"/>
                    <a:pt x="20" y="84"/>
                  </a:cubicBezTo>
                  <a:cubicBezTo>
                    <a:pt x="23" y="73"/>
                    <a:pt x="24" y="58"/>
                    <a:pt x="38" y="59"/>
                  </a:cubicBezTo>
                  <a:cubicBezTo>
                    <a:pt x="50" y="60"/>
                    <a:pt x="49" y="74"/>
                    <a:pt x="51" y="84"/>
                  </a:cubicBezTo>
                  <a:cubicBezTo>
                    <a:pt x="54" y="99"/>
                    <a:pt x="53" y="114"/>
                    <a:pt x="64" y="127"/>
                  </a:cubicBezTo>
                  <a:cubicBezTo>
                    <a:pt x="79" y="135"/>
                    <a:pt x="95" y="129"/>
                    <a:pt x="110" y="133"/>
                  </a:cubicBezTo>
                  <a:cubicBezTo>
                    <a:pt x="128" y="138"/>
                    <a:pt x="145" y="142"/>
                    <a:pt x="149" y="164"/>
                  </a:cubicBezTo>
                  <a:cubicBezTo>
                    <a:pt x="154" y="192"/>
                    <a:pt x="195" y="184"/>
                    <a:pt x="195" y="216"/>
                  </a:cubicBezTo>
                  <a:cubicBezTo>
                    <a:pt x="247" y="155"/>
                    <a:pt x="259" y="72"/>
                    <a:pt x="320" y="21"/>
                  </a:cubicBezTo>
                  <a:cubicBezTo>
                    <a:pt x="350" y="0"/>
                    <a:pt x="349" y="29"/>
                    <a:pt x="350" y="43"/>
                  </a:cubicBezTo>
                  <a:cubicBezTo>
                    <a:pt x="352" y="88"/>
                    <a:pt x="329" y="124"/>
                    <a:pt x="303" y="157"/>
                  </a:cubicBezTo>
                  <a:cubicBezTo>
                    <a:pt x="293" y="170"/>
                    <a:pt x="277" y="178"/>
                    <a:pt x="268" y="192"/>
                  </a:cubicBezTo>
                  <a:cubicBezTo>
                    <a:pt x="252" y="214"/>
                    <a:pt x="275" y="201"/>
                    <a:pt x="280" y="204"/>
                  </a:cubicBezTo>
                  <a:cubicBezTo>
                    <a:pt x="291" y="200"/>
                    <a:pt x="302" y="197"/>
                    <a:pt x="314" y="208"/>
                  </a:cubicBezTo>
                  <a:cubicBezTo>
                    <a:pt x="298" y="227"/>
                    <a:pt x="275" y="230"/>
                    <a:pt x="254" y="236"/>
                  </a:cubicBezTo>
                  <a:cubicBezTo>
                    <a:pt x="243" y="239"/>
                    <a:pt x="220" y="243"/>
                    <a:pt x="230" y="255"/>
                  </a:cubicBezTo>
                  <a:cubicBezTo>
                    <a:pt x="243" y="271"/>
                    <a:pt x="220" y="314"/>
                    <a:pt x="264" y="304"/>
                  </a:cubicBezTo>
                  <a:cubicBezTo>
                    <a:pt x="281" y="300"/>
                    <a:pt x="291" y="304"/>
                    <a:pt x="297" y="320"/>
                  </a:cubicBezTo>
                  <a:cubicBezTo>
                    <a:pt x="307" y="322"/>
                    <a:pt x="317" y="325"/>
                    <a:pt x="327" y="328"/>
                  </a:cubicBezTo>
                  <a:close/>
                </a:path>
              </a:pathLst>
            </a:custGeom>
            <a:solidFill>
              <a:srgbClr val="F3CD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68" name="Freeform 9"/>
            <p:cNvSpPr/>
            <p:nvPr/>
          </p:nvSpPr>
          <p:spPr bwMode="auto">
            <a:xfrm>
              <a:off x="3255963" y="1373188"/>
              <a:ext cx="506413" cy="647700"/>
            </a:xfrm>
            <a:custGeom>
              <a:avLst/>
              <a:gdLst>
                <a:gd name="T0" fmla="*/ 269 w 269"/>
                <a:gd name="T1" fmla="*/ 134 h 344"/>
                <a:gd name="T2" fmla="*/ 229 w 269"/>
                <a:gd name="T3" fmla="*/ 199 h 344"/>
                <a:gd name="T4" fmla="*/ 203 w 269"/>
                <a:gd name="T5" fmla="*/ 264 h 344"/>
                <a:gd name="T6" fmla="*/ 183 w 269"/>
                <a:gd name="T7" fmla="*/ 290 h 344"/>
                <a:gd name="T8" fmla="*/ 163 w 269"/>
                <a:gd name="T9" fmla="*/ 321 h 344"/>
                <a:gd name="T10" fmla="*/ 147 w 269"/>
                <a:gd name="T11" fmla="*/ 342 h 344"/>
                <a:gd name="T12" fmla="*/ 135 w 269"/>
                <a:gd name="T13" fmla="*/ 323 h 344"/>
                <a:gd name="T14" fmla="*/ 75 w 269"/>
                <a:gd name="T15" fmla="*/ 262 h 344"/>
                <a:gd name="T16" fmla="*/ 6 w 269"/>
                <a:gd name="T17" fmla="*/ 256 h 344"/>
                <a:gd name="T18" fmla="*/ 3 w 269"/>
                <a:gd name="T19" fmla="*/ 238 h 344"/>
                <a:gd name="T20" fmla="*/ 6 w 269"/>
                <a:gd name="T21" fmla="*/ 138 h 344"/>
                <a:gd name="T22" fmla="*/ 77 w 269"/>
                <a:gd name="T23" fmla="*/ 46 h 344"/>
                <a:gd name="T24" fmla="*/ 106 w 269"/>
                <a:gd name="T25" fmla="*/ 16 h 344"/>
                <a:gd name="T26" fmla="*/ 146 w 269"/>
                <a:gd name="T27" fmla="*/ 39 h 344"/>
                <a:gd name="T28" fmla="*/ 136 w 269"/>
                <a:gd name="T29" fmla="*/ 133 h 344"/>
                <a:gd name="T30" fmla="*/ 269 w 269"/>
                <a:gd name="T31" fmla="*/ 13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9" h="344">
                  <a:moveTo>
                    <a:pt x="269" y="134"/>
                  </a:moveTo>
                  <a:cubicBezTo>
                    <a:pt x="264" y="161"/>
                    <a:pt x="240" y="176"/>
                    <a:pt x="229" y="199"/>
                  </a:cubicBezTo>
                  <a:cubicBezTo>
                    <a:pt x="218" y="220"/>
                    <a:pt x="195" y="235"/>
                    <a:pt x="203" y="264"/>
                  </a:cubicBezTo>
                  <a:cubicBezTo>
                    <a:pt x="206" y="275"/>
                    <a:pt x="190" y="281"/>
                    <a:pt x="183" y="290"/>
                  </a:cubicBezTo>
                  <a:cubicBezTo>
                    <a:pt x="176" y="300"/>
                    <a:pt x="160" y="306"/>
                    <a:pt x="163" y="321"/>
                  </a:cubicBezTo>
                  <a:cubicBezTo>
                    <a:pt x="166" y="335"/>
                    <a:pt x="157" y="341"/>
                    <a:pt x="147" y="342"/>
                  </a:cubicBezTo>
                  <a:cubicBezTo>
                    <a:pt x="132" y="344"/>
                    <a:pt x="141" y="328"/>
                    <a:pt x="135" y="323"/>
                  </a:cubicBezTo>
                  <a:cubicBezTo>
                    <a:pt x="113" y="304"/>
                    <a:pt x="89" y="293"/>
                    <a:pt x="75" y="262"/>
                  </a:cubicBezTo>
                  <a:cubicBezTo>
                    <a:pt x="66" y="244"/>
                    <a:pt x="30" y="255"/>
                    <a:pt x="6" y="256"/>
                  </a:cubicBezTo>
                  <a:cubicBezTo>
                    <a:pt x="1" y="250"/>
                    <a:pt x="0" y="242"/>
                    <a:pt x="3" y="238"/>
                  </a:cubicBezTo>
                  <a:cubicBezTo>
                    <a:pt x="23" y="205"/>
                    <a:pt x="9" y="171"/>
                    <a:pt x="6" y="138"/>
                  </a:cubicBezTo>
                  <a:cubicBezTo>
                    <a:pt x="17" y="97"/>
                    <a:pt x="49" y="73"/>
                    <a:pt x="77" y="46"/>
                  </a:cubicBezTo>
                  <a:cubicBezTo>
                    <a:pt x="87" y="36"/>
                    <a:pt x="101" y="30"/>
                    <a:pt x="106" y="16"/>
                  </a:cubicBezTo>
                  <a:cubicBezTo>
                    <a:pt x="133" y="0"/>
                    <a:pt x="144" y="15"/>
                    <a:pt x="146" y="39"/>
                  </a:cubicBezTo>
                  <a:cubicBezTo>
                    <a:pt x="148" y="70"/>
                    <a:pt x="147" y="101"/>
                    <a:pt x="136" y="133"/>
                  </a:cubicBezTo>
                  <a:cubicBezTo>
                    <a:pt x="181" y="139"/>
                    <a:pt x="226" y="93"/>
                    <a:pt x="269" y="134"/>
                  </a:cubicBezTo>
                  <a:close/>
                </a:path>
              </a:pathLst>
            </a:custGeom>
            <a:solidFill>
              <a:srgbClr val="F5E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69" name="Freeform 11"/>
            <p:cNvSpPr/>
            <p:nvPr/>
          </p:nvSpPr>
          <p:spPr bwMode="auto">
            <a:xfrm>
              <a:off x="2889250" y="1219200"/>
              <a:ext cx="511175" cy="635000"/>
            </a:xfrm>
            <a:custGeom>
              <a:avLst/>
              <a:gdLst>
                <a:gd name="T0" fmla="*/ 209 w 272"/>
                <a:gd name="T1" fmla="*/ 214 h 338"/>
                <a:gd name="T2" fmla="*/ 211 w 272"/>
                <a:gd name="T3" fmla="*/ 241 h 338"/>
                <a:gd name="T4" fmla="*/ 203 w 272"/>
                <a:gd name="T5" fmla="*/ 315 h 338"/>
                <a:gd name="T6" fmla="*/ 201 w 272"/>
                <a:gd name="T7" fmla="*/ 338 h 338"/>
                <a:gd name="T8" fmla="*/ 185 w 272"/>
                <a:gd name="T9" fmla="*/ 257 h 338"/>
                <a:gd name="T10" fmla="*/ 170 w 272"/>
                <a:gd name="T11" fmla="*/ 299 h 338"/>
                <a:gd name="T12" fmla="*/ 153 w 272"/>
                <a:gd name="T13" fmla="*/ 314 h 338"/>
                <a:gd name="T14" fmla="*/ 87 w 272"/>
                <a:gd name="T15" fmla="*/ 286 h 338"/>
                <a:gd name="T16" fmla="*/ 84 w 272"/>
                <a:gd name="T17" fmla="*/ 262 h 338"/>
                <a:gd name="T18" fmla="*/ 87 w 272"/>
                <a:gd name="T19" fmla="*/ 254 h 338"/>
                <a:gd name="T20" fmla="*/ 78 w 272"/>
                <a:gd name="T21" fmla="*/ 260 h 338"/>
                <a:gd name="T22" fmla="*/ 60 w 272"/>
                <a:gd name="T23" fmla="*/ 267 h 338"/>
                <a:gd name="T24" fmla="*/ 30 w 272"/>
                <a:gd name="T25" fmla="*/ 273 h 338"/>
                <a:gd name="T26" fmla="*/ 34 w 272"/>
                <a:gd name="T27" fmla="*/ 236 h 338"/>
                <a:gd name="T28" fmla="*/ 55 w 272"/>
                <a:gd name="T29" fmla="*/ 170 h 338"/>
                <a:gd name="T30" fmla="*/ 10 w 272"/>
                <a:gd name="T31" fmla="*/ 110 h 338"/>
                <a:gd name="T32" fmla="*/ 9 w 272"/>
                <a:gd name="T33" fmla="*/ 88 h 338"/>
                <a:gd name="T34" fmla="*/ 28 w 272"/>
                <a:gd name="T35" fmla="*/ 74 h 338"/>
                <a:gd name="T36" fmla="*/ 84 w 272"/>
                <a:gd name="T37" fmla="*/ 5 h 338"/>
                <a:gd name="T38" fmla="*/ 123 w 272"/>
                <a:gd name="T39" fmla="*/ 30 h 338"/>
                <a:gd name="T40" fmla="*/ 126 w 272"/>
                <a:gd name="T41" fmla="*/ 147 h 338"/>
                <a:gd name="T42" fmla="*/ 259 w 272"/>
                <a:gd name="T43" fmla="*/ 50 h 338"/>
                <a:gd name="T44" fmla="*/ 263 w 272"/>
                <a:gd name="T45" fmla="*/ 121 h 338"/>
                <a:gd name="T46" fmla="*/ 233 w 272"/>
                <a:gd name="T47" fmla="*/ 170 h 338"/>
                <a:gd name="T48" fmla="*/ 209 w 272"/>
                <a:gd name="T49" fmla="*/ 21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2" h="338">
                  <a:moveTo>
                    <a:pt x="209" y="214"/>
                  </a:moveTo>
                  <a:cubicBezTo>
                    <a:pt x="209" y="223"/>
                    <a:pt x="208" y="233"/>
                    <a:pt x="211" y="241"/>
                  </a:cubicBezTo>
                  <a:cubicBezTo>
                    <a:pt x="226" y="268"/>
                    <a:pt x="232" y="292"/>
                    <a:pt x="203" y="315"/>
                  </a:cubicBezTo>
                  <a:cubicBezTo>
                    <a:pt x="199" y="319"/>
                    <a:pt x="202" y="330"/>
                    <a:pt x="201" y="338"/>
                  </a:cubicBezTo>
                  <a:cubicBezTo>
                    <a:pt x="187" y="314"/>
                    <a:pt x="185" y="288"/>
                    <a:pt x="185" y="257"/>
                  </a:cubicBezTo>
                  <a:cubicBezTo>
                    <a:pt x="173" y="272"/>
                    <a:pt x="170" y="285"/>
                    <a:pt x="170" y="299"/>
                  </a:cubicBezTo>
                  <a:cubicBezTo>
                    <a:pt x="172" y="313"/>
                    <a:pt x="161" y="314"/>
                    <a:pt x="153" y="314"/>
                  </a:cubicBezTo>
                  <a:cubicBezTo>
                    <a:pt x="127" y="315"/>
                    <a:pt x="107" y="299"/>
                    <a:pt x="87" y="286"/>
                  </a:cubicBezTo>
                  <a:cubicBezTo>
                    <a:pt x="79" y="280"/>
                    <a:pt x="80" y="271"/>
                    <a:pt x="84" y="262"/>
                  </a:cubicBezTo>
                  <a:cubicBezTo>
                    <a:pt x="85" y="259"/>
                    <a:pt x="89" y="258"/>
                    <a:pt x="87" y="254"/>
                  </a:cubicBezTo>
                  <a:cubicBezTo>
                    <a:pt x="84" y="257"/>
                    <a:pt x="81" y="259"/>
                    <a:pt x="78" y="260"/>
                  </a:cubicBezTo>
                  <a:cubicBezTo>
                    <a:pt x="72" y="263"/>
                    <a:pt x="66" y="264"/>
                    <a:pt x="60" y="267"/>
                  </a:cubicBezTo>
                  <a:cubicBezTo>
                    <a:pt x="50" y="272"/>
                    <a:pt x="40" y="284"/>
                    <a:pt x="30" y="273"/>
                  </a:cubicBezTo>
                  <a:cubicBezTo>
                    <a:pt x="19" y="261"/>
                    <a:pt x="24" y="247"/>
                    <a:pt x="34" y="236"/>
                  </a:cubicBezTo>
                  <a:cubicBezTo>
                    <a:pt x="64" y="221"/>
                    <a:pt x="69" y="199"/>
                    <a:pt x="55" y="170"/>
                  </a:cubicBezTo>
                  <a:cubicBezTo>
                    <a:pt x="44" y="147"/>
                    <a:pt x="45" y="117"/>
                    <a:pt x="10" y="110"/>
                  </a:cubicBezTo>
                  <a:cubicBezTo>
                    <a:pt x="3" y="109"/>
                    <a:pt x="0" y="96"/>
                    <a:pt x="9" y="88"/>
                  </a:cubicBezTo>
                  <a:cubicBezTo>
                    <a:pt x="21" y="91"/>
                    <a:pt x="26" y="83"/>
                    <a:pt x="28" y="74"/>
                  </a:cubicBezTo>
                  <a:cubicBezTo>
                    <a:pt x="36" y="42"/>
                    <a:pt x="59" y="23"/>
                    <a:pt x="84" y="5"/>
                  </a:cubicBezTo>
                  <a:cubicBezTo>
                    <a:pt x="105" y="0"/>
                    <a:pt x="112" y="18"/>
                    <a:pt x="123" y="30"/>
                  </a:cubicBezTo>
                  <a:cubicBezTo>
                    <a:pt x="125" y="68"/>
                    <a:pt x="141" y="107"/>
                    <a:pt x="126" y="147"/>
                  </a:cubicBezTo>
                  <a:cubicBezTo>
                    <a:pt x="165" y="106"/>
                    <a:pt x="202" y="64"/>
                    <a:pt x="259" y="50"/>
                  </a:cubicBezTo>
                  <a:cubicBezTo>
                    <a:pt x="272" y="74"/>
                    <a:pt x="254" y="98"/>
                    <a:pt x="263" y="121"/>
                  </a:cubicBezTo>
                  <a:cubicBezTo>
                    <a:pt x="265" y="146"/>
                    <a:pt x="243" y="155"/>
                    <a:pt x="233" y="170"/>
                  </a:cubicBezTo>
                  <a:cubicBezTo>
                    <a:pt x="223" y="184"/>
                    <a:pt x="204" y="193"/>
                    <a:pt x="209" y="214"/>
                  </a:cubicBezTo>
                  <a:close/>
                </a:path>
              </a:pathLst>
            </a:custGeom>
            <a:solidFill>
              <a:srgbClr val="F4D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0" name="Freeform 12"/>
            <p:cNvSpPr/>
            <p:nvPr/>
          </p:nvSpPr>
          <p:spPr bwMode="auto">
            <a:xfrm>
              <a:off x="1816100" y="1465263"/>
              <a:ext cx="587375" cy="541338"/>
            </a:xfrm>
            <a:custGeom>
              <a:avLst/>
              <a:gdLst>
                <a:gd name="T0" fmla="*/ 78 w 312"/>
                <a:gd name="T1" fmla="*/ 252 h 288"/>
                <a:gd name="T2" fmla="*/ 22 w 312"/>
                <a:gd name="T3" fmla="*/ 181 h 288"/>
                <a:gd name="T4" fmla="*/ 5 w 312"/>
                <a:gd name="T5" fmla="*/ 159 h 288"/>
                <a:gd name="T6" fmla="*/ 36 w 312"/>
                <a:gd name="T7" fmla="*/ 153 h 288"/>
                <a:gd name="T8" fmla="*/ 161 w 312"/>
                <a:gd name="T9" fmla="*/ 173 h 288"/>
                <a:gd name="T10" fmla="*/ 96 w 312"/>
                <a:gd name="T11" fmla="*/ 45 h 288"/>
                <a:gd name="T12" fmla="*/ 91 w 312"/>
                <a:gd name="T13" fmla="*/ 13 h 288"/>
                <a:gd name="T14" fmla="*/ 130 w 312"/>
                <a:gd name="T15" fmla="*/ 9 h 288"/>
                <a:gd name="T16" fmla="*/ 233 w 312"/>
                <a:gd name="T17" fmla="*/ 49 h 288"/>
                <a:gd name="T18" fmla="*/ 256 w 312"/>
                <a:gd name="T19" fmla="*/ 53 h 288"/>
                <a:gd name="T20" fmla="*/ 274 w 312"/>
                <a:gd name="T21" fmla="*/ 80 h 288"/>
                <a:gd name="T22" fmla="*/ 299 w 312"/>
                <a:gd name="T23" fmla="*/ 143 h 288"/>
                <a:gd name="T24" fmla="*/ 302 w 312"/>
                <a:gd name="T25" fmla="*/ 177 h 288"/>
                <a:gd name="T26" fmla="*/ 270 w 312"/>
                <a:gd name="T27" fmla="*/ 222 h 288"/>
                <a:gd name="T28" fmla="*/ 253 w 312"/>
                <a:gd name="T29" fmla="*/ 224 h 288"/>
                <a:gd name="T30" fmla="*/ 224 w 312"/>
                <a:gd name="T31" fmla="*/ 206 h 288"/>
                <a:gd name="T32" fmla="*/ 278 w 312"/>
                <a:gd name="T33" fmla="*/ 243 h 288"/>
                <a:gd name="T34" fmla="*/ 264 w 312"/>
                <a:gd name="T35" fmla="*/ 270 h 288"/>
                <a:gd name="T36" fmla="*/ 242 w 312"/>
                <a:gd name="T37" fmla="*/ 270 h 288"/>
                <a:gd name="T38" fmla="*/ 130 w 312"/>
                <a:gd name="T39" fmla="*/ 288 h 288"/>
                <a:gd name="T40" fmla="*/ 120 w 312"/>
                <a:gd name="T41" fmla="*/ 284 h 288"/>
                <a:gd name="T42" fmla="*/ 78 w 312"/>
                <a:gd name="T43" fmla="*/ 25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2" h="288">
                  <a:moveTo>
                    <a:pt x="78" y="252"/>
                  </a:moveTo>
                  <a:cubicBezTo>
                    <a:pt x="68" y="222"/>
                    <a:pt x="44" y="202"/>
                    <a:pt x="22" y="181"/>
                  </a:cubicBezTo>
                  <a:cubicBezTo>
                    <a:pt x="15" y="174"/>
                    <a:pt x="0" y="170"/>
                    <a:pt x="5" y="159"/>
                  </a:cubicBezTo>
                  <a:cubicBezTo>
                    <a:pt x="11" y="146"/>
                    <a:pt x="26" y="150"/>
                    <a:pt x="36" y="153"/>
                  </a:cubicBezTo>
                  <a:cubicBezTo>
                    <a:pt x="76" y="165"/>
                    <a:pt x="118" y="156"/>
                    <a:pt x="161" y="173"/>
                  </a:cubicBezTo>
                  <a:cubicBezTo>
                    <a:pt x="142" y="125"/>
                    <a:pt x="110" y="90"/>
                    <a:pt x="96" y="45"/>
                  </a:cubicBezTo>
                  <a:cubicBezTo>
                    <a:pt x="92" y="35"/>
                    <a:pt x="82" y="24"/>
                    <a:pt x="91" y="13"/>
                  </a:cubicBezTo>
                  <a:cubicBezTo>
                    <a:pt x="102" y="0"/>
                    <a:pt x="116" y="5"/>
                    <a:pt x="130" y="9"/>
                  </a:cubicBezTo>
                  <a:cubicBezTo>
                    <a:pt x="166" y="20"/>
                    <a:pt x="201" y="30"/>
                    <a:pt x="233" y="49"/>
                  </a:cubicBezTo>
                  <a:cubicBezTo>
                    <a:pt x="240" y="54"/>
                    <a:pt x="247" y="63"/>
                    <a:pt x="256" y="53"/>
                  </a:cubicBezTo>
                  <a:cubicBezTo>
                    <a:pt x="275" y="54"/>
                    <a:pt x="276" y="68"/>
                    <a:pt x="274" y="80"/>
                  </a:cubicBezTo>
                  <a:cubicBezTo>
                    <a:pt x="269" y="107"/>
                    <a:pt x="277" y="127"/>
                    <a:pt x="299" y="143"/>
                  </a:cubicBezTo>
                  <a:cubicBezTo>
                    <a:pt x="311" y="152"/>
                    <a:pt x="312" y="168"/>
                    <a:pt x="302" y="177"/>
                  </a:cubicBezTo>
                  <a:cubicBezTo>
                    <a:pt x="288" y="190"/>
                    <a:pt x="269" y="197"/>
                    <a:pt x="270" y="222"/>
                  </a:cubicBezTo>
                  <a:cubicBezTo>
                    <a:pt x="270" y="226"/>
                    <a:pt x="259" y="226"/>
                    <a:pt x="253" y="224"/>
                  </a:cubicBezTo>
                  <a:cubicBezTo>
                    <a:pt x="242" y="220"/>
                    <a:pt x="234" y="211"/>
                    <a:pt x="224" y="206"/>
                  </a:cubicBezTo>
                  <a:cubicBezTo>
                    <a:pt x="233" y="232"/>
                    <a:pt x="257" y="235"/>
                    <a:pt x="278" y="243"/>
                  </a:cubicBezTo>
                  <a:cubicBezTo>
                    <a:pt x="283" y="257"/>
                    <a:pt x="272" y="263"/>
                    <a:pt x="264" y="270"/>
                  </a:cubicBezTo>
                  <a:cubicBezTo>
                    <a:pt x="257" y="273"/>
                    <a:pt x="248" y="273"/>
                    <a:pt x="242" y="270"/>
                  </a:cubicBezTo>
                  <a:cubicBezTo>
                    <a:pt x="199" y="246"/>
                    <a:pt x="163" y="259"/>
                    <a:pt x="130" y="288"/>
                  </a:cubicBezTo>
                  <a:cubicBezTo>
                    <a:pt x="126" y="287"/>
                    <a:pt x="123" y="286"/>
                    <a:pt x="120" y="284"/>
                  </a:cubicBezTo>
                  <a:cubicBezTo>
                    <a:pt x="113" y="264"/>
                    <a:pt x="91" y="264"/>
                    <a:pt x="78" y="252"/>
                  </a:cubicBezTo>
                  <a:close/>
                </a:path>
              </a:pathLst>
            </a:custGeom>
            <a:solidFill>
              <a:srgbClr val="F5C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1" name="Freeform 14"/>
            <p:cNvSpPr/>
            <p:nvPr/>
          </p:nvSpPr>
          <p:spPr bwMode="auto">
            <a:xfrm>
              <a:off x="2562225" y="1252538"/>
              <a:ext cx="485775" cy="701675"/>
            </a:xfrm>
            <a:custGeom>
              <a:avLst/>
              <a:gdLst>
                <a:gd name="T0" fmla="*/ 213 w 258"/>
                <a:gd name="T1" fmla="*/ 219 h 373"/>
                <a:gd name="T2" fmla="*/ 208 w 258"/>
                <a:gd name="T3" fmla="*/ 253 h 373"/>
                <a:gd name="T4" fmla="*/ 252 w 258"/>
                <a:gd name="T5" fmla="*/ 235 h 373"/>
                <a:gd name="T6" fmla="*/ 255 w 258"/>
                <a:gd name="T7" fmla="*/ 256 h 373"/>
                <a:gd name="T8" fmla="*/ 211 w 258"/>
                <a:gd name="T9" fmla="*/ 340 h 373"/>
                <a:gd name="T10" fmla="*/ 194 w 258"/>
                <a:gd name="T11" fmla="*/ 348 h 373"/>
                <a:gd name="T12" fmla="*/ 93 w 258"/>
                <a:gd name="T13" fmla="*/ 352 h 373"/>
                <a:gd name="T14" fmla="*/ 64 w 258"/>
                <a:gd name="T15" fmla="*/ 360 h 373"/>
                <a:gd name="T16" fmla="*/ 43 w 258"/>
                <a:gd name="T17" fmla="*/ 368 h 373"/>
                <a:gd name="T18" fmla="*/ 13 w 258"/>
                <a:gd name="T19" fmla="*/ 341 h 373"/>
                <a:gd name="T20" fmla="*/ 0 w 258"/>
                <a:gd name="T21" fmla="*/ 130 h 373"/>
                <a:gd name="T22" fmla="*/ 3 w 258"/>
                <a:gd name="T23" fmla="*/ 118 h 373"/>
                <a:gd name="T24" fmla="*/ 32 w 258"/>
                <a:gd name="T25" fmla="*/ 0 h 373"/>
                <a:gd name="T26" fmla="*/ 75 w 258"/>
                <a:gd name="T27" fmla="*/ 80 h 373"/>
                <a:gd name="T28" fmla="*/ 67 w 258"/>
                <a:gd name="T29" fmla="*/ 148 h 373"/>
                <a:gd name="T30" fmla="*/ 82 w 258"/>
                <a:gd name="T31" fmla="*/ 87 h 373"/>
                <a:gd name="T32" fmla="*/ 92 w 258"/>
                <a:gd name="T33" fmla="*/ 74 h 373"/>
                <a:gd name="T34" fmla="*/ 104 w 258"/>
                <a:gd name="T35" fmla="*/ 109 h 373"/>
                <a:gd name="T36" fmla="*/ 98 w 258"/>
                <a:gd name="T37" fmla="*/ 162 h 373"/>
                <a:gd name="T38" fmla="*/ 128 w 258"/>
                <a:gd name="T39" fmla="*/ 252 h 373"/>
                <a:gd name="T40" fmla="*/ 157 w 258"/>
                <a:gd name="T41" fmla="*/ 265 h 373"/>
                <a:gd name="T42" fmla="*/ 179 w 258"/>
                <a:gd name="T43" fmla="*/ 241 h 373"/>
                <a:gd name="T44" fmla="*/ 184 w 258"/>
                <a:gd name="T45" fmla="*/ 176 h 373"/>
                <a:gd name="T46" fmla="*/ 181 w 258"/>
                <a:gd name="T47" fmla="*/ 145 h 373"/>
                <a:gd name="T48" fmla="*/ 200 w 258"/>
                <a:gd name="T49" fmla="*/ 113 h 373"/>
                <a:gd name="T50" fmla="*/ 220 w 258"/>
                <a:gd name="T51" fmla="*/ 141 h 373"/>
                <a:gd name="T52" fmla="*/ 213 w 258"/>
                <a:gd name="T53" fmla="*/ 219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8" h="373">
                  <a:moveTo>
                    <a:pt x="213" y="219"/>
                  </a:moveTo>
                  <a:cubicBezTo>
                    <a:pt x="208" y="229"/>
                    <a:pt x="203" y="239"/>
                    <a:pt x="208" y="253"/>
                  </a:cubicBezTo>
                  <a:cubicBezTo>
                    <a:pt x="224" y="248"/>
                    <a:pt x="233" y="229"/>
                    <a:pt x="252" y="235"/>
                  </a:cubicBezTo>
                  <a:cubicBezTo>
                    <a:pt x="258" y="241"/>
                    <a:pt x="256" y="249"/>
                    <a:pt x="255" y="256"/>
                  </a:cubicBezTo>
                  <a:cubicBezTo>
                    <a:pt x="242" y="285"/>
                    <a:pt x="217" y="308"/>
                    <a:pt x="211" y="340"/>
                  </a:cubicBezTo>
                  <a:cubicBezTo>
                    <a:pt x="210" y="348"/>
                    <a:pt x="203" y="354"/>
                    <a:pt x="194" y="348"/>
                  </a:cubicBezTo>
                  <a:cubicBezTo>
                    <a:pt x="159" y="322"/>
                    <a:pt x="126" y="341"/>
                    <a:pt x="93" y="352"/>
                  </a:cubicBezTo>
                  <a:cubicBezTo>
                    <a:pt x="83" y="355"/>
                    <a:pt x="74" y="358"/>
                    <a:pt x="64" y="360"/>
                  </a:cubicBezTo>
                  <a:cubicBezTo>
                    <a:pt x="56" y="361"/>
                    <a:pt x="50" y="365"/>
                    <a:pt x="43" y="368"/>
                  </a:cubicBezTo>
                  <a:cubicBezTo>
                    <a:pt x="21" y="373"/>
                    <a:pt x="15" y="359"/>
                    <a:pt x="13" y="341"/>
                  </a:cubicBezTo>
                  <a:cubicBezTo>
                    <a:pt x="27" y="269"/>
                    <a:pt x="18" y="199"/>
                    <a:pt x="0" y="130"/>
                  </a:cubicBezTo>
                  <a:cubicBezTo>
                    <a:pt x="0" y="125"/>
                    <a:pt x="1" y="121"/>
                    <a:pt x="3" y="118"/>
                  </a:cubicBezTo>
                  <a:cubicBezTo>
                    <a:pt x="8" y="78"/>
                    <a:pt x="7" y="36"/>
                    <a:pt x="32" y="0"/>
                  </a:cubicBezTo>
                  <a:cubicBezTo>
                    <a:pt x="66" y="16"/>
                    <a:pt x="67" y="50"/>
                    <a:pt x="75" y="80"/>
                  </a:cubicBezTo>
                  <a:cubicBezTo>
                    <a:pt x="67" y="103"/>
                    <a:pt x="63" y="127"/>
                    <a:pt x="67" y="148"/>
                  </a:cubicBezTo>
                  <a:cubicBezTo>
                    <a:pt x="70" y="130"/>
                    <a:pt x="56" y="105"/>
                    <a:pt x="82" y="87"/>
                  </a:cubicBezTo>
                  <a:cubicBezTo>
                    <a:pt x="85" y="83"/>
                    <a:pt x="88" y="78"/>
                    <a:pt x="92" y="74"/>
                  </a:cubicBezTo>
                  <a:cubicBezTo>
                    <a:pt x="111" y="80"/>
                    <a:pt x="105" y="96"/>
                    <a:pt x="104" y="109"/>
                  </a:cubicBezTo>
                  <a:cubicBezTo>
                    <a:pt x="102" y="127"/>
                    <a:pt x="104" y="146"/>
                    <a:pt x="98" y="162"/>
                  </a:cubicBezTo>
                  <a:cubicBezTo>
                    <a:pt x="83" y="202"/>
                    <a:pt x="109" y="225"/>
                    <a:pt x="128" y="252"/>
                  </a:cubicBezTo>
                  <a:cubicBezTo>
                    <a:pt x="135" y="262"/>
                    <a:pt x="144" y="268"/>
                    <a:pt x="157" y="265"/>
                  </a:cubicBezTo>
                  <a:cubicBezTo>
                    <a:pt x="170" y="262"/>
                    <a:pt x="177" y="253"/>
                    <a:pt x="179" y="241"/>
                  </a:cubicBezTo>
                  <a:cubicBezTo>
                    <a:pt x="183" y="219"/>
                    <a:pt x="189" y="198"/>
                    <a:pt x="184" y="176"/>
                  </a:cubicBezTo>
                  <a:cubicBezTo>
                    <a:pt x="181" y="166"/>
                    <a:pt x="180" y="156"/>
                    <a:pt x="181" y="145"/>
                  </a:cubicBezTo>
                  <a:cubicBezTo>
                    <a:pt x="182" y="131"/>
                    <a:pt x="182" y="114"/>
                    <a:pt x="200" y="113"/>
                  </a:cubicBezTo>
                  <a:cubicBezTo>
                    <a:pt x="215" y="112"/>
                    <a:pt x="218" y="129"/>
                    <a:pt x="220" y="141"/>
                  </a:cubicBezTo>
                  <a:cubicBezTo>
                    <a:pt x="223" y="167"/>
                    <a:pt x="230" y="195"/>
                    <a:pt x="213" y="219"/>
                  </a:cubicBezTo>
                  <a:close/>
                </a:path>
              </a:pathLst>
            </a:custGeom>
            <a:solidFill>
              <a:srgbClr val="F1BB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2" name="Freeform 15"/>
            <p:cNvSpPr/>
            <p:nvPr/>
          </p:nvSpPr>
          <p:spPr bwMode="auto">
            <a:xfrm>
              <a:off x="2181225" y="1331913"/>
              <a:ext cx="436563" cy="671513"/>
            </a:xfrm>
            <a:custGeom>
              <a:avLst/>
              <a:gdLst>
                <a:gd name="T0" fmla="*/ 84 w 232"/>
                <a:gd name="T1" fmla="*/ 316 h 357"/>
                <a:gd name="T2" fmla="*/ 0 w 232"/>
                <a:gd name="T3" fmla="*/ 265 h 357"/>
                <a:gd name="T4" fmla="*/ 67 w 232"/>
                <a:gd name="T5" fmla="*/ 292 h 357"/>
                <a:gd name="T6" fmla="*/ 69 w 232"/>
                <a:gd name="T7" fmla="*/ 274 h 357"/>
                <a:gd name="T8" fmla="*/ 82 w 232"/>
                <a:gd name="T9" fmla="*/ 253 h 357"/>
                <a:gd name="T10" fmla="*/ 105 w 232"/>
                <a:gd name="T11" fmla="*/ 239 h 357"/>
                <a:gd name="T12" fmla="*/ 94 w 232"/>
                <a:gd name="T13" fmla="*/ 217 h 357"/>
                <a:gd name="T14" fmla="*/ 71 w 232"/>
                <a:gd name="T15" fmla="*/ 154 h 357"/>
                <a:gd name="T16" fmla="*/ 62 w 232"/>
                <a:gd name="T17" fmla="*/ 124 h 357"/>
                <a:gd name="T18" fmla="*/ 58 w 232"/>
                <a:gd name="T19" fmla="*/ 33 h 357"/>
                <a:gd name="T20" fmla="*/ 84 w 232"/>
                <a:gd name="T21" fmla="*/ 16 h 357"/>
                <a:gd name="T22" fmla="*/ 131 w 232"/>
                <a:gd name="T23" fmla="*/ 75 h 357"/>
                <a:gd name="T24" fmla="*/ 179 w 232"/>
                <a:gd name="T25" fmla="*/ 155 h 357"/>
                <a:gd name="T26" fmla="*/ 193 w 232"/>
                <a:gd name="T27" fmla="*/ 155 h 357"/>
                <a:gd name="T28" fmla="*/ 210 w 232"/>
                <a:gd name="T29" fmla="*/ 129 h 357"/>
                <a:gd name="T30" fmla="*/ 183 w 232"/>
                <a:gd name="T31" fmla="*/ 220 h 357"/>
                <a:gd name="T32" fmla="*/ 144 w 232"/>
                <a:gd name="T33" fmla="*/ 251 h 357"/>
                <a:gd name="T34" fmla="*/ 187 w 232"/>
                <a:gd name="T35" fmla="*/ 281 h 357"/>
                <a:gd name="T36" fmla="*/ 201 w 232"/>
                <a:gd name="T37" fmla="*/ 288 h 357"/>
                <a:gd name="T38" fmla="*/ 183 w 232"/>
                <a:gd name="T39" fmla="*/ 336 h 357"/>
                <a:gd name="T40" fmla="*/ 135 w 232"/>
                <a:gd name="T41" fmla="*/ 357 h 357"/>
                <a:gd name="T42" fmla="*/ 84 w 232"/>
                <a:gd name="T43" fmla="*/ 31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2" h="357">
                  <a:moveTo>
                    <a:pt x="84" y="316"/>
                  </a:moveTo>
                  <a:cubicBezTo>
                    <a:pt x="39" y="328"/>
                    <a:pt x="28" y="287"/>
                    <a:pt x="0" y="265"/>
                  </a:cubicBezTo>
                  <a:cubicBezTo>
                    <a:pt x="33" y="257"/>
                    <a:pt x="49" y="280"/>
                    <a:pt x="67" y="292"/>
                  </a:cubicBezTo>
                  <a:cubicBezTo>
                    <a:pt x="76" y="284"/>
                    <a:pt x="72" y="279"/>
                    <a:pt x="69" y="274"/>
                  </a:cubicBezTo>
                  <a:cubicBezTo>
                    <a:pt x="61" y="259"/>
                    <a:pt x="52" y="244"/>
                    <a:pt x="82" y="253"/>
                  </a:cubicBezTo>
                  <a:cubicBezTo>
                    <a:pt x="93" y="256"/>
                    <a:pt x="102" y="251"/>
                    <a:pt x="105" y="239"/>
                  </a:cubicBezTo>
                  <a:cubicBezTo>
                    <a:pt x="108" y="228"/>
                    <a:pt x="101" y="225"/>
                    <a:pt x="94" y="217"/>
                  </a:cubicBezTo>
                  <a:cubicBezTo>
                    <a:pt x="79" y="201"/>
                    <a:pt x="54" y="184"/>
                    <a:pt x="71" y="154"/>
                  </a:cubicBezTo>
                  <a:cubicBezTo>
                    <a:pt x="79" y="142"/>
                    <a:pt x="70" y="133"/>
                    <a:pt x="62" y="124"/>
                  </a:cubicBezTo>
                  <a:cubicBezTo>
                    <a:pt x="61" y="94"/>
                    <a:pt x="58" y="63"/>
                    <a:pt x="58" y="33"/>
                  </a:cubicBezTo>
                  <a:cubicBezTo>
                    <a:pt x="57" y="17"/>
                    <a:pt x="61" y="0"/>
                    <a:pt x="84" y="16"/>
                  </a:cubicBezTo>
                  <a:cubicBezTo>
                    <a:pt x="104" y="32"/>
                    <a:pt x="124" y="48"/>
                    <a:pt x="131" y="75"/>
                  </a:cubicBezTo>
                  <a:cubicBezTo>
                    <a:pt x="141" y="105"/>
                    <a:pt x="163" y="129"/>
                    <a:pt x="179" y="155"/>
                  </a:cubicBezTo>
                  <a:cubicBezTo>
                    <a:pt x="183" y="162"/>
                    <a:pt x="188" y="163"/>
                    <a:pt x="193" y="155"/>
                  </a:cubicBezTo>
                  <a:cubicBezTo>
                    <a:pt x="198" y="146"/>
                    <a:pt x="199" y="134"/>
                    <a:pt x="210" y="129"/>
                  </a:cubicBezTo>
                  <a:cubicBezTo>
                    <a:pt x="232" y="170"/>
                    <a:pt x="224" y="196"/>
                    <a:pt x="183" y="220"/>
                  </a:cubicBezTo>
                  <a:cubicBezTo>
                    <a:pt x="169" y="228"/>
                    <a:pt x="144" y="227"/>
                    <a:pt x="144" y="251"/>
                  </a:cubicBezTo>
                  <a:cubicBezTo>
                    <a:pt x="145" y="277"/>
                    <a:pt x="171" y="273"/>
                    <a:pt x="187" y="281"/>
                  </a:cubicBezTo>
                  <a:cubicBezTo>
                    <a:pt x="192" y="283"/>
                    <a:pt x="197" y="285"/>
                    <a:pt x="201" y="288"/>
                  </a:cubicBezTo>
                  <a:cubicBezTo>
                    <a:pt x="220" y="314"/>
                    <a:pt x="205" y="328"/>
                    <a:pt x="183" y="336"/>
                  </a:cubicBezTo>
                  <a:cubicBezTo>
                    <a:pt x="167" y="343"/>
                    <a:pt x="150" y="347"/>
                    <a:pt x="135" y="357"/>
                  </a:cubicBezTo>
                  <a:cubicBezTo>
                    <a:pt x="112" y="351"/>
                    <a:pt x="95" y="338"/>
                    <a:pt x="84" y="316"/>
                  </a:cubicBezTo>
                  <a:close/>
                </a:path>
              </a:pathLst>
            </a:custGeom>
            <a:solidFill>
              <a:srgbClr val="F1BB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3" name="Freeform 16"/>
            <p:cNvSpPr/>
            <p:nvPr/>
          </p:nvSpPr>
          <p:spPr bwMode="auto">
            <a:xfrm>
              <a:off x="2697163" y="1276350"/>
              <a:ext cx="350838" cy="512763"/>
            </a:xfrm>
            <a:custGeom>
              <a:avLst/>
              <a:gdLst>
                <a:gd name="T0" fmla="*/ 142 w 187"/>
                <a:gd name="T1" fmla="*/ 207 h 273"/>
                <a:gd name="T2" fmla="*/ 140 w 187"/>
                <a:gd name="T3" fmla="*/ 131 h 273"/>
                <a:gd name="T4" fmla="*/ 131 w 187"/>
                <a:gd name="T5" fmla="*/ 104 h 273"/>
                <a:gd name="T6" fmla="*/ 120 w 187"/>
                <a:gd name="T7" fmla="*/ 144 h 273"/>
                <a:gd name="T8" fmla="*/ 120 w 187"/>
                <a:gd name="T9" fmla="*/ 231 h 273"/>
                <a:gd name="T10" fmla="*/ 83 w 187"/>
                <a:gd name="T11" fmla="*/ 267 h 273"/>
                <a:gd name="T12" fmla="*/ 46 w 187"/>
                <a:gd name="T13" fmla="*/ 244 h 273"/>
                <a:gd name="T14" fmla="*/ 10 w 187"/>
                <a:gd name="T15" fmla="*/ 207 h 273"/>
                <a:gd name="T16" fmla="*/ 10 w 187"/>
                <a:gd name="T17" fmla="*/ 184 h 273"/>
                <a:gd name="T18" fmla="*/ 21 w 187"/>
                <a:gd name="T19" fmla="*/ 62 h 273"/>
                <a:gd name="T20" fmla="*/ 23 w 187"/>
                <a:gd name="T21" fmla="*/ 54 h 273"/>
                <a:gd name="T22" fmla="*/ 64 w 187"/>
                <a:gd name="T23" fmla="*/ 1 h 273"/>
                <a:gd name="T24" fmla="*/ 112 w 187"/>
                <a:gd name="T25" fmla="*/ 58 h 273"/>
                <a:gd name="T26" fmla="*/ 120 w 187"/>
                <a:gd name="T27" fmla="*/ 78 h 273"/>
                <a:gd name="T28" fmla="*/ 173 w 187"/>
                <a:gd name="T29" fmla="*/ 163 h 273"/>
                <a:gd name="T30" fmla="*/ 142 w 187"/>
                <a:gd name="T31" fmla="*/ 20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7" h="273">
                  <a:moveTo>
                    <a:pt x="142" y="207"/>
                  </a:moveTo>
                  <a:cubicBezTo>
                    <a:pt x="142" y="182"/>
                    <a:pt x="142" y="156"/>
                    <a:pt x="140" y="131"/>
                  </a:cubicBezTo>
                  <a:cubicBezTo>
                    <a:pt x="140" y="122"/>
                    <a:pt x="135" y="114"/>
                    <a:pt x="131" y="104"/>
                  </a:cubicBezTo>
                  <a:cubicBezTo>
                    <a:pt x="113" y="115"/>
                    <a:pt x="116" y="133"/>
                    <a:pt x="120" y="144"/>
                  </a:cubicBezTo>
                  <a:cubicBezTo>
                    <a:pt x="129" y="174"/>
                    <a:pt x="121" y="202"/>
                    <a:pt x="120" y="231"/>
                  </a:cubicBezTo>
                  <a:cubicBezTo>
                    <a:pt x="118" y="258"/>
                    <a:pt x="101" y="261"/>
                    <a:pt x="83" y="267"/>
                  </a:cubicBezTo>
                  <a:cubicBezTo>
                    <a:pt x="62" y="273"/>
                    <a:pt x="56" y="261"/>
                    <a:pt x="46" y="244"/>
                  </a:cubicBezTo>
                  <a:cubicBezTo>
                    <a:pt x="38" y="231"/>
                    <a:pt x="36" y="207"/>
                    <a:pt x="10" y="207"/>
                  </a:cubicBezTo>
                  <a:cubicBezTo>
                    <a:pt x="0" y="207"/>
                    <a:pt x="8" y="193"/>
                    <a:pt x="10" y="184"/>
                  </a:cubicBezTo>
                  <a:cubicBezTo>
                    <a:pt x="20" y="144"/>
                    <a:pt x="26" y="103"/>
                    <a:pt x="21" y="62"/>
                  </a:cubicBezTo>
                  <a:cubicBezTo>
                    <a:pt x="21" y="59"/>
                    <a:pt x="21" y="56"/>
                    <a:pt x="23" y="54"/>
                  </a:cubicBezTo>
                  <a:cubicBezTo>
                    <a:pt x="37" y="36"/>
                    <a:pt x="34" y="0"/>
                    <a:pt x="64" y="1"/>
                  </a:cubicBezTo>
                  <a:cubicBezTo>
                    <a:pt x="96" y="1"/>
                    <a:pt x="102" y="34"/>
                    <a:pt x="112" y="58"/>
                  </a:cubicBezTo>
                  <a:cubicBezTo>
                    <a:pt x="111" y="66"/>
                    <a:pt x="112" y="77"/>
                    <a:pt x="120" y="78"/>
                  </a:cubicBezTo>
                  <a:cubicBezTo>
                    <a:pt x="176" y="82"/>
                    <a:pt x="158" y="133"/>
                    <a:pt x="173" y="163"/>
                  </a:cubicBezTo>
                  <a:cubicBezTo>
                    <a:pt x="187" y="191"/>
                    <a:pt x="169" y="203"/>
                    <a:pt x="142" y="207"/>
                  </a:cubicBezTo>
                  <a:close/>
                </a:path>
              </a:pathLst>
            </a:custGeom>
            <a:solidFill>
              <a:srgbClr val="F5D4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4" name="Freeform 17"/>
            <p:cNvSpPr/>
            <p:nvPr/>
          </p:nvSpPr>
          <p:spPr bwMode="auto">
            <a:xfrm>
              <a:off x="3530600" y="1914525"/>
              <a:ext cx="452438" cy="287338"/>
            </a:xfrm>
            <a:custGeom>
              <a:avLst/>
              <a:gdLst>
                <a:gd name="T0" fmla="*/ 100 w 241"/>
                <a:gd name="T1" fmla="*/ 145 h 153"/>
                <a:gd name="T2" fmla="*/ 62 w 241"/>
                <a:gd name="T3" fmla="*/ 140 h 153"/>
                <a:gd name="T4" fmla="*/ 33 w 241"/>
                <a:gd name="T5" fmla="*/ 114 h 153"/>
                <a:gd name="T6" fmla="*/ 27 w 241"/>
                <a:gd name="T7" fmla="*/ 94 h 153"/>
                <a:gd name="T8" fmla="*/ 46 w 241"/>
                <a:gd name="T9" fmla="*/ 53 h 153"/>
                <a:gd name="T10" fmla="*/ 108 w 241"/>
                <a:gd name="T11" fmla="*/ 35 h 153"/>
                <a:gd name="T12" fmla="*/ 83 w 241"/>
                <a:gd name="T13" fmla="*/ 29 h 153"/>
                <a:gd name="T14" fmla="*/ 194 w 241"/>
                <a:gd name="T15" fmla="*/ 3 h 153"/>
                <a:gd name="T16" fmla="*/ 231 w 241"/>
                <a:gd name="T17" fmla="*/ 13 h 153"/>
                <a:gd name="T18" fmla="*/ 214 w 241"/>
                <a:gd name="T19" fmla="*/ 42 h 153"/>
                <a:gd name="T20" fmla="*/ 124 w 241"/>
                <a:gd name="T21" fmla="*/ 113 h 153"/>
                <a:gd name="T22" fmla="*/ 100 w 241"/>
                <a:gd name="T23" fmla="*/ 14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1" h="153">
                  <a:moveTo>
                    <a:pt x="100" y="145"/>
                  </a:moveTo>
                  <a:cubicBezTo>
                    <a:pt x="89" y="131"/>
                    <a:pt x="76" y="137"/>
                    <a:pt x="62" y="140"/>
                  </a:cubicBezTo>
                  <a:cubicBezTo>
                    <a:pt x="42" y="145"/>
                    <a:pt x="15" y="153"/>
                    <a:pt x="33" y="114"/>
                  </a:cubicBezTo>
                  <a:cubicBezTo>
                    <a:pt x="37" y="105"/>
                    <a:pt x="33" y="100"/>
                    <a:pt x="27" y="94"/>
                  </a:cubicBezTo>
                  <a:cubicBezTo>
                    <a:pt x="0" y="66"/>
                    <a:pt x="21" y="57"/>
                    <a:pt x="46" y="53"/>
                  </a:cubicBezTo>
                  <a:cubicBezTo>
                    <a:pt x="67" y="50"/>
                    <a:pt x="87" y="42"/>
                    <a:pt x="108" y="35"/>
                  </a:cubicBezTo>
                  <a:cubicBezTo>
                    <a:pt x="101" y="26"/>
                    <a:pt x="91" y="31"/>
                    <a:pt x="83" y="29"/>
                  </a:cubicBezTo>
                  <a:cubicBezTo>
                    <a:pt x="120" y="19"/>
                    <a:pt x="155" y="4"/>
                    <a:pt x="194" y="3"/>
                  </a:cubicBezTo>
                  <a:cubicBezTo>
                    <a:pt x="209" y="2"/>
                    <a:pt x="224" y="0"/>
                    <a:pt x="231" y="13"/>
                  </a:cubicBezTo>
                  <a:cubicBezTo>
                    <a:pt x="241" y="28"/>
                    <a:pt x="222" y="34"/>
                    <a:pt x="214" y="42"/>
                  </a:cubicBezTo>
                  <a:cubicBezTo>
                    <a:pt x="186" y="69"/>
                    <a:pt x="157" y="94"/>
                    <a:pt x="124" y="113"/>
                  </a:cubicBezTo>
                  <a:cubicBezTo>
                    <a:pt x="112" y="121"/>
                    <a:pt x="99" y="127"/>
                    <a:pt x="100" y="145"/>
                  </a:cubicBezTo>
                  <a:close/>
                </a:path>
              </a:pathLst>
            </a:custGeom>
            <a:solidFill>
              <a:srgbClr val="F5E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5" name="Freeform 19"/>
            <p:cNvSpPr/>
            <p:nvPr/>
          </p:nvSpPr>
          <p:spPr bwMode="auto">
            <a:xfrm>
              <a:off x="3587750" y="2744788"/>
              <a:ext cx="365125" cy="249238"/>
            </a:xfrm>
            <a:custGeom>
              <a:avLst/>
              <a:gdLst>
                <a:gd name="T0" fmla="*/ 21 w 195"/>
                <a:gd name="T1" fmla="*/ 98 h 133"/>
                <a:gd name="T2" fmla="*/ 31 w 195"/>
                <a:gd name="T3" fmla="*/ 13 h 133"/>
                <a:gd name="T4" fmla="*/ 100 w 195"/>
                <a:gd name="T5" fmla="*/ 21 h 133"/>
                <a:gd name="T6" fmla="*/ 164 w 195"/>
                <a:gd name="T7" fmla="*/ 75 h 133"/>
                <a:gd name="T8" fmla="*/ 192 w 195"/>
                <a:gd name="T9" fmla="*/ 109 h 133"/>
                <a:gd name="T10" fmla="*/ 153 w 195"/>
                <a:gd name="T11" fmla="*/ 128 h 133"/>
                <a:gd name="T12" fmla="*/ 51 w 195"/>
                <a:gd name="T13" fmla="*/ 98 h 133"/>
                <a:gd name="T14" fmla="*/ 21 w 195"/>
                <a:gd name="T15" fmla="*/ 9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5" h="133">
                  <a:moveTo>
                    <a:pt x="21" y="98"/>
                  </a:moveTo>
                  <a:cubicBezTo>
                    <a:pt x="0" y="52"/>
                    <a:pt x="3" y="28"/>
                    <a:pt x="31" y="13"/>
                  </a:cubicBezTo>
                  <a:cubicBezTo>
                    <a:pt x="56" y="0"/>
                    <a:pt x="79" y="2"/>
                    <a:pt x="100" y="21"/>
                  </a:cubicBezTo>
                  <a:cubicBezTo>
                    <a:pt x="111" y="51"/>
                    <a:pt x="136" y="65"/>
                    <a:pt x="164" y="75"/>
                  </a:cubicBezTo>
                  <a:cubicBezTo>
                    <a:pt x="181" y="81"/>
                    <a:pt x="195" y="90"/>
                    <a:pt x="192" y="109"/>
                  </a:cubicBezTo>
                  <a:cubicBezTo>
                    <a:pt x="189" y="133"/>
                    <a:pt x="168" y="131"/>
                    <a:pt x="153" y="128"/>
                  </a:cubicBezTo>
                  <a:cubicBezTo>
                    <a:pt x="118" y="121"/>
                    <a:pt x="81" y="119"/>
                    <a:pt x="51" y="98"/>
                  </a:cubicBezTo>
                  <a:cubicBezTo>
                    <a:pt x="41" y="91"/>
                    <a:pt x="31" y="85"/>
                    <a:pt x="21" y="98"/>
                  </a:cubicBezTo>
                  <a:close/>
                </a:path>
              </a:pathLst>
            </a:custGeom>
            <a:solidFill>
              <a:srgbClr val="F5E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6" name="Freeform 20"/>
            <p:cNvSpPr/>
            <p:nvPr/>
          </p:nvSpPr>
          <p:spPr bwMode="auto">
            <a:xfrm>
              <a:off x="1681163" y="1930400"/>
              <a:ext cx="373063" cy="200025"/>
            </a:xfrm>
            <a:custGeom>
              <a:avLst/>
              <a:gdLst>
                <a:gd name="T0" fmla="*/ 150 w 198"/>
                <a:gd name="T1" fmla="*/ 5 h 107"/>
                <a:gd name="T2" fmla="*/ 196 w 198"/>
                <a:gd name="T3" fmla="*/ 37 h 107"/>
                <a:gd name="T4" fmla="*/ 180 w 198"/>
                <a:gd name="T5" fmla="*/ 47 h 107"/>
                <a:gd name="T6" fmla="*/ 170 w 198"/>
                <a:gd name="T7" fmla="*/ 64 h 107"/>
                <a:gd name="T8" fmla="*/ 124 w 198"/>
                <a:gd name="T9" fmla="*/ 107 h 107"/>
                <a:gd name="T10" fmla="*/ 33 w 198"/>
                <a:gd name="T11" fmla="*/ 59 h 107"/>
                <a:gd name="T12" fmla="*/ 4 w 198"/>
                <a:gd name="T13" fmla="*/ 29 h 107"/>
                <a:gd name="T14" fmla="*/ 38 w 198"/>
                <a:gd name="T15" fmla="*/ 13 h 107"/>
                <a:gd name="T16" fmla="*/ 150 w 198"/>
                <a:gd name="T17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107">
                  <a:moveTo>
                    <a:pt x="150" y="5"/>
                  </a:moveTo>
                  <a:cubicBezTo>
                    <a:pt x="171" y="7"/>
                    <a:pt x="198" y="0"/>
                    <a:pt x="196" y="37"/>
                  </a:cubicBezTo>
                  <a:cubicBezTo>
                    <a:pt x="192" y="42"/>
                    <a:pt x="186" y="46"/>
                    <a:pt x="180" y="47"/>
                  </a:cubicBezTo>
                  <a:cubicBezTo>
                    <a:pt x="170" y="50"/>
                    <a:pt x="173" y="57"/>
                    <a:pt x="170" y="64"/>
                  </a:cubicBezTo>
                  <a:cubicBezTo>
                    <a:pt x="163" y="83"/>
                    <a:pt x="151" y="105"/>
                    <a:pt x="124" y="107"/>
                  </a:cubicBezTo>
                  <a:cubicBezTo>
                    <a:pt x="97" y="85"/>
                    <a:pt x="63" y="76"/>
                    <a:pt x="33" y="59"/>
                  </a:cubicBezTo>
                  <a:cubicBezTo>
                    <a:pt x="20" y="52"/>
                    <a:pt x="0" y="50"/>
                    <a:pt x="4" y="29"/>
                  </a:cubicBezTo>
                  <a:cubicBezTo>
                    <a:pt x="7" y="10"/>
                    <a:pt x="25" y="15"/>
                    <a:pt x="38" y="13"/>
                  </a:cubicBezTo>
                  <a:cubicBezTo>
                    <a:pt x="75" y="6"/>
                    <a:pt x="112" y="2"/>
                    <a:pt x="150" y="5"/>
                  </a:cubicBezTo>
                  <a:close/>
                </a:path>
              </a:pathLst>
            </a:custGeom>
            <a:solidFill>
              <a:srgbClr val="F2B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7" name="Freeform 21"/>
            <p:cNvSpPr/>
            <p:nvPr/>
          </p:nvSpPr>
          <p:spPr bwMode="auto">
            <a:xfrm>
              <a:off x="3487738" y="2971800"/>
              <a:ext cx="242888" cy="328613"/>
            </a:xfrm>
            <a:custGeom>
              <a:avLst/>
              <a:gdLst>
                <a:gd name="T0" fmla="*/ 129 w 129"/>
                <a:gd name="T1" fmla="*/ 147 h 175"/>
                <a:gd name="T2" fmla="*/ 82 w 129"/>
                <a:gd name="T3" fmla="*/ 153 h 175"/>
                <a:gd name="T4" fmla="*/ 21 w 129"/>
                <a:gd name="T5" fmla="*/ 101 h 175"/>
                <a:gd name="T6" fmla="*/ 9 w 129"/>
                <a:gd name="T7" fmla="*/ 59 h 175"/>
                <a:gd name="T8" fmla="*/ 28 w 129"/>
                <a:gd name="T9" fmla="*/ 62 h 175"/>
                <a:gd name="T10" fmla="*/ 67 w 129"/>
                <a:gd name="T11" fmla="*/ 15 h 175"/>
                <a:gd name="T12" fmla="*/ 77 w 129"/>
                <a:gd name="T13" fmla="*/ 0 h 175"/>
                <a:gd name="T14" fmla="*/ 100 w 129"/>
                <a:gd name="T15" fmla="*/ 76 h 175"/>
                <a:gd name="T16" fmla="*/ 129 w 129"/>
                <a:gd name="T17" fmla="*/ 14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75">
                  <a:moveTo>
                    <a:pt x="129" y="147"/>
                  </a:moveTo>
                  <a:cubicBezTo>
                    <a:pt x="116" y="175"/>
                    <a:pt x="98" y="152"/>
                    <a:pt x="82" y="153"/>
                  </a:cubicBezTo>
                  <a:cubicBezTo>
                    <a:pt x="58" y="140"/>
                    <a:pt x="32" y="130"/>
                    <a:pt x="21" y="101"/>
                  </a:cubicBezTo>
                  <a:cubicBezTo>
                    <a:pt x="24" y="86"/>
                    <a:pt x="0" y="84"/>
                    <a:pt x="9" y="59"/>
                  </a:cubicBezTo>
                  <a:cubicBezTo>
                    <a:pt x="10" y="57"/>
                    <a:pt x="20" y="63"/>
                    <a:pt x="28" y="62"/>
                  </a:cubicBezTo>
                  <a:cubicBezTo>
                    <a:pt x="55" y="58"/>
                    <a:pt x="74" y="47"/>
                    <a:pt x="67" y="15"/>
                  </a:cubicBezTo>
                  <a:cubicBezTo>
                    <a:pt x="64" y="4"/>
                    <a:pt x="68" y="1"/>
                    <a:pt x="77" y="0"/>
                  </a:cubicBezTo>
                  <a:cubicBezTo>
                    <a:pt x="94" y="22"/>
                    <a:pt x="96" y="49"/>
                    <a:pt x="100" y="76"/>
                  </a:cubicBezTo>
                  <a:cubicBezTo>
                    <a:pt x="103" y="102"/>
                    <a:pt x="103" y="130"/>
                    <a:pt x="129" y="147"/>
                  </a:cubicBezTo>
                  <a:close/>
                </a:path>
              </a:pathLst>
            </a:custGeom>
            <a:solidFill>
              <a:srgbClr val="F1E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8" name="Freeform 23"/>
            <p:cNvSpPr/>
            <p:nvPr/>
          </p:nvSpPr>
          <p:spPr bwMode="auto">
            <a:xfrm>
              <a:off x="1914525" y="2000250"/>
              <a:ext cx="206375" cy="157163"/>
            </a:xfrm>
            <a:custGeom>
              <a:avLst/>
              <a:gdLst>
                <a:gd name="T0" fmla="*/ 0 w 110"/>
                <a:gd name="T1" fmla="*/ 70 h 84"/>
                <a:gd name="T2" fmla="*/ 43 w 110"/>
                <a:gd name="T3" fmla="*/ 31 h 84"/>
                <a:gd name="T4" fmla="*/ 16 w 110"/>
                <a:gd name="T5" fmla="*/ 10 h 84"/>
                <a:gd name="T6" fmla="*/ 72 w 110"/>
                <a:gd name="T7" fmla="*/ 0 h 84"/>
                <a:gd name="T8" fmla="*/ 72 w 110"/>
                <a:gd name="T9" fmla="*/ 0 h 84"/>
                <a:gd name="T10" fmla="*/ 108 w 110"/>
                <a:gd name="T11" fmla="*/ 19 h 84"/>
                <a:gd name="T12" fmla="*/ 110 w 110"/>
                <a:gd name="T13" fmla="*/ 23 h 84"/>
                <a:gd name="T14" fmla="*/ 9 w 110"/>
                <a:gd name="T15" fmla="*/ 84 h 84"/>
                <a:gd name="T16" fmla="*/ 0 w 110"/>
                <a:gd name="T17" fmla="*/ 7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84">
                  <a:moveTo>
                    <a:pt x="0" y="70"/>
                  </a:moveTo>
                  <a:cubicBezTo>
                    <a:pt x="5" y="47"/>
                    <a:pt x="27" y="42"/>
                    <a:pt x="43" y="31"/>
                  </a:cubicBezTo>
                  <a:cubicBezTo>
                    <a:pt x="38" y="17"/>
                    <a:pt x="20" y="28"/>
                    <a:pt x="16" y="10"/>
                  </a:cubicBezTo>
                  <a:cubicBezTo>
                    <a:pt x="34" y="7"/>
                    <a:pt x="53" y="3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82" y="9"/>
                    <a:pt x="98" y="8"/>
                    <a:pt x="108" y="19"/>
                  </a:cubicBezTo>
                  <a:cubicBezTo>
                    <a:pt x="109" y="20"/>
                    <a:pt x="109" y="21"/>
                    <a:pt x="110" y="23"/>
                  </a:cubicBezTo>
                  <a:cubicBezTo>
                    <a:pt x="103" y="68"/>
                    <a:pt x="78" y="84"/>
                    <a:pt x="9" y="84"/>
                  </a:cubicBezTo>
                  <a:cubicBezTo>
                    <a:pt x="6" y="80"/>
                    <a:pt x="3" y="75"/>
                    <a:pt x="0" y="70"/>
                  </a:cubicBezTo>
                  <a:close/>
                </a:path>
              </a:pathLst>
            </a:custGeom>
            <a:solidFill>
              <a:srgbClr val="F5C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9" name="Freeform 24"/>
            <p:cNvSpPr/>
            <p:nvPr/>
          </p:nvSpPr>
          <p:spPr bwMode="auto">
            <a:xfrm>
              <a:off x="2339975" y="1362075"/>
              <a:ext cx="255588" cy="280988"/>
            </a:xfrm>
            <a:custGeom>
              <a:avLst/>
              <a:gdLst>
                <a:gd name="T0" fmla="*/ 38 w 136"/>
                <a:gd name="T1" fmla="*/ 61 h 149"/>
                <a:gd name="T2" fmla="*/ 0 w 136"/>
                <a:gd name="T3" fmla="*/ 0 h 149"/>
                <a:gd name="T4" fmla="*/ 85 w 136"/>
                <a:gd name="T5" fmla="*/ 42 h 149"/>
                <a:gd name="T6" fmla="*/ 122 w 136"/>
                <a:gd name="T7" fmla="*/ 60 h 149"/>
                <a:gd name="T8" fmla="*/ 123 w 136"/>
                <a:gd name="T9" fmla="*/ 68 h 149"/>
                <a:gd name="T10" fmla="*/ 125 w 136"/>
                <a:gd name="T11" fmla="*/ 115 h 149"/>
                <a:gd name="T12" fmla="*/ 116 w 136"/>
                <a:gd name="T13" fmla="*/ 146 h 149"/>
                <a:gd name="T14" fmla="*/ 98 w 136"/>
                <a:gd name="T15" fmla="*/ 137 h 149"/>
                <a:gd name="T16" fmla="*/ 38 w 136"/>
                <a:gd name="T17" fmla="*/ 6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149">
                  <a:moveTo>
                    <a:pt x="38" y="61"/>
                  </a:moveTo>
                  <a:cubicBezTo>
                    <a:pt x="34" y="35"/>
                    <a:pt x="5" y="25"/>
                    <a:pt x="0" y="0"/>
                  </a:cubicBezTo>
                  <a:cubicBezTo>
                    <a:pt x="31" y="9"/>
                    <a:pt x="60" y="22"/>
                    <a:pt x="85" y="42"/>
                  </a:cubicBezTo>
                  <a:cubicBezTo>
                    <a:pt x="96" y="51"/>
                    <a:pt x="107" y="60"/>
                    <a:pt x="122" y="60"/>
                  </a:cubicBezTo>
                  <a:cubicBezTo>
                    <a:pt x="122" y="62"/>
                    <a:pt x="123" y="65"/>
                    <a:pt x="123" y="68"/>
                  </a:cubicBezTo>
                  <a:cubicBezTo>
                    <a:pt x="121" y="84"/>
                    <a:pt x="136" y="99"/>
                    <a:pt x="125" y="115"/>
                  </a:cubicBezTo>
                  <a:cubicBezTo>
                    <a:pt x="122" y="125"/>
                    <a:pt x="119" y="136"/>
                    <a:pt x="116" y="146"/>
                  </a:cubicBezTo>
                  <a:cubicBezTo>
                    <a:pt x="107" y="149"/>
                    <a:pt x="98" y="143"/>
                    <a:pt x="98" y="137"/>
                  </a:cubicBezTo>
                  <a:cubicBezTo>
                    <a:pt x="104" y="91"/>
                    <a:pt x="69" y="78"/>
                    <a:pt x="38" y="61"/>
                  </a:cubicBezTo>
                  <a:close/>
                </a:path>
              </a:pathLst>
            </a:custGeom>
            <a:solidFill>
              <a:srgbClr val="F4D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0" name="Freeform 25"/>
            <p:cNvSpPr/>
            <p:nvPr/>
          </p:nvSpPr>
          <p:spPr bwMode="auto">
            <a:xfrm>
              <a:off x="3752850" y="2522538"/>
              <a:ext cx="227013" cy="273050"/>
            </a:xfrm>
            <a:custGeom>
              <a:avLst/>
              <a:gdLst>
                <a:gd name="T0" fmla="*/ 57 w 121"/>
                <a:gd name="T1" fmla="*/ 124 h 145"/>
                <a:gd name="T2" fmla="*/ 50 w 121"/>
                <a:gd name="T3" fmla="*/ 54 h 145"/>
                <a:gd name="T4" fmla="*/ 33 w 121"/>
                <a:gd name="T5" fmla="*/ 35 h 145"/>
                <a:gd name="T6" fmla="*/ 4 w 121"/>
                <a:gd name="T7" fmla="*/ 0 h 145"/>
                <a:gd name="T8" fmla="*/ 96 w 121"/>
                <a:gd name="T9" fmla="*/ 85 h 145"/>
                <a:gd name="T10" fmla="*/ 109 w 121"/>
                <a:gd name="T11" fmla="*/ 121 h 145"/>
                <a:gd name="T12" fmla="*/ 59 w 121"/>
                <a:gd name="T13" fmla="*/ 131 h 145"/>
                <a:gd name="T14" fmla="*/ 55 w 121"/>
                <a:gd name="T15" fmla="*/ 126 h 145"/>
                <a:gd name="T16" fmla="*/ 57 w 121"/>
                <a:gd name="T17" fmla="*/ 12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145">
                  <a:moveTo>
                    <a:pt x="57" y="124"/>
                  </a:moveTo>
                  <a:cubicBezTo>
                    <a:pt x="59" y="100"/>
                    <a:pt x="63" y="77"/>
                    <a:pt x="50" y="54"/>
                  </a:cubicBezTo>
                  <a:cubicBezTo>
                    <a:pt x="46" y="46"/>
                    <a:pt x="40" y="34"/>
                    <a:pt x="33" y="35"/>
                  </a:cubicBezTo>
                  <a:cubicBezTo>
                    <a:pt x="0" y="41"/>
                    <a:pt x="8" y="16"/>
                    <a:pt x="4" y="0"/>
                  </a:cubicBezTo>
                  <a:cubicBezTo>
                    <a:pt x="44" y="19"/>
                    <a:pt x="69" y="53"/>
                    <a:pt x="96" y="85"/>
                  </a:cubicBezTo>
                  <a:cubicBezTo>
                    <a:pt x="104" y="94"/>
                    <a:pt x="121" y="107"/>
                    <a:pt x="109" y="121"/>
                  </a:cubicBezTo>
                  <a:cubicBezTo>
                    <a:pt x="97" y="133"/>
                    <a:pt x="79" y="145"/>
                    <a:pt x="59" y="131"/>
                  </a:cubicBezTo>
                  <a:cubicBezTo>
                    <a:pt x="56" y="129"/>
                    <a:pt x="55" y="128"/>
                    <a:pt x="55" y="126"/>
                  </a:cubicBezTo>
                  <a:cubicBezTo>
                    <a:pt x="56" y="125"/>
                    <a:pt x="57" y="124"/>
                    <a:pt x="57" y="124"/>
                  </a:cubicBezTo>
                  <a:close/>
                </a:path>
              </a:pathLst>
            </a:custGeom>
            <a:solidFill>
              <a:srgbClr val="F4E3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1" name="Freeform 26"/>
            <p:cNvSpPr/>
            <p:nvPr/>
          </p:nvSpPr>
          <p:spPr bwMode="auto">
            <a:xfrm>
              <a:off x="2994025" y="3706813"/>
              <a:ext cx="174625" cy="214313"/>
            </a:xfrm>
            <a:custGeom>
              <a:avLst/>
              <a:gdLst>
                <a:gd name="T0" fmla="*/ 40 w 93"/>
                <a:gd name="T1" fmla="*/ 84 h 114"/>
                <a:gd name="T2" fmla="*/ 36 w 93"/>
                <a:gd name="T3" fmla="*/ 68 h 114"/>
                <a:gd name="T4" fmla="*/ 25 w 93"/>
                <a:gd name="T5" fmla="*/ 66 h 114"/>
                <a:gd name="T6" fmla="*/ 0 w 93"/>
                <a:gd name="T7" fmla="*/ 75 h 114"/>
                <a:gd name="T8" fmla="*/ 15 w 93"/>
                <a:gd name="T9" fmla="*/ 41 h 114"/>
                <a:gd name="T10" fmla="*/ 9 w 93"/>
                <a:gd name="T11" fmla="*/ 0 h 114"/>
                <a:gd name="T12" fmla="*/ 40 w 93"/>
                <a:gd name="T13" fmla="*/ 16 h 114"/>
                <a:gd name="T14" fmla="*/ 62 w 93"/>
                <a:gd name="T15" fmla="*/ 50 h 114"/>
                <a:gd name="T16" fmla="*/ 73 w 93"/>
                <a:gd name="T17" fmla="*/ 51 h 114"/>
                <a:gd name="T18" fmla="*/ 91 w 93"/>
                <a:gd name="T19" fmla="*/ 74 h 114"/>
                <a:gd name="T20" fmla="*/ 93 w 93"/>
                <a:gd name="T21" fmla="*/ 84 h 114"/>
                <a:gd name="T22" fmla="*/ 89 w 93"/>
                <a:gd name="T23" fmla="*/ 99 h 114"/>
                <a:gd name="T24" fmla="*/ 46 w 93"/>
                <a:gd name="T25" fmla="*/ 103 h 114"/>
                <a:gd name="T26" fmla="*/ 40 w 93"/>
                <a:gd name="T27" fmla="*/ 8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" h="114">
                  <a:moveTo>
                    <a:pt x="40" y="84"/>
                  </a:moveTo>
                  <a:cubicBezTo>
                    <a:pt x="60" y="74"/>
                    <a:pt x="36" y="74"/>
                    <a:pt x="36" y="68"/>
                  </a:cubicBezTo>
                  <a:cubicBezTo>
                    <a:pt x="36" y="65"/>
                    <a:pt x="30" y="54"/>
                    <a:pt x="25" y="66"/>
                  </a:cubicBezTo>
                  <a:cubicBezTo>
                    <a:pt x="20" y="79"/>
                    <a:pt x="10" y="77"/>
                    <a:pt x="0" y="75"/>
                  </a:cubicBezTo>
                  <a:cubicBezTo>
                    <a:pt x="17" y="69"/>
                    <a:pt x="19" y="57"/>
                    <a:pt x="15" y="41"/>
                  </a:cubicBezTo>
                  <a:cubicBezTo>
                    <a:pt x="12" y="27"/>
                    <a:pt x="11" y="14"/>
                    <a:pt x="9" y="0"/>
                  </a:cubicBezTo>
                  <a:cubicBezTo>
                    <a:pt x="22" y="0"/>
                    <a:pt x="23" y="24"/>
                    <a:pt x="40" y="16"/>
                  </a:cubicBezTo>
                  <a:cubicBezTo>
                    <a:pt x="52" y="24"/>
                    <a:pt x="56" y="38"/>
                    <a:pt x="62" y="50"/>
                  </a:cubicBezTo>
                  <a:cubicBezTo>
                    <a:pt x="65" y="58"/>
                    <a:pt x="69" y="53"/>
                    <a:pt x="73" y="51"/>
                  </a:cubicBezTo>
                  <a:cubicBezTo>
                    <a:pt x="85" y="54"/>
                    <a:pt x="87" y="65"/>
                    <a:pt x="91" y="74"/>
                  </a:cubicBezTo>
                  <a:cubicBezTo>
                    <a:pt x="92" y="77"/>
                    <a:pt x="93" y="81"/>
                    <a:pt x="93" y="84"/>
                  </a:cubicBezTo>
                  <a:cubicBezTo>
                    <a:pt x="93" y="90"/>
                    <a:pt x="92" y="95"/>
                    <a:pt x="89" y="99"/>
                  </a:cubicBezTo>
                  <a:cubicBezTo>
                    <a:pt x="75" y="105"/>
                    <a:pt x="61" y="114"/>
                    <a:pt x="46" y="103"/>
                  </a:cubicBezTo>
                  <a:cubicBezTo>
                    <a:pt x="41" y="98"/>
                    <a:pt x="36" y="92"/>
                    <a:pt x="40" y="84"/>
                  </a:cubicBezTo>
                  <a:close/>
                </a:path>
              </a:pathLst>
            </a:custGeom>
            <a:solidFill>
              <a:srgbClr val="809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2" name="Freeform 28"/>
            <p:cNvSpPr/>
            <p:nvPr/>
          </p:nvSpPr>
          <p:spPr bwMode="auto">
            <a:xfrm>
              <a:off x="3254375" y="1403350"/>
              <a:ext cx="220663" cy="219075"/>
            </a:xfrm>
            <a:custGeom>
              <a:avLst/>
              <a:gdLst>
                <a:gd name="T0" fmla="*/ 15 w 117"/>
                <a:gd name="T1" fmla="*/ 116 h 116"/>
                <a:gd name="T2" fmla="*/ 19 w 117"/>
                <a:gd name="T3" fmla="*/ 85 h 116"/>
                <a:gd name="T4" fmla="*/ 69 w 117"/>
                <a:gd name="T5" fmla="*/ 23 h 116"/>
                <a:gd name="T6" fmla="*/ 107 w 117"/>
                <a:gd name="T7" fmla="*/ 0 h 116"/>
                <a:gd name="T8" fmla="*/ 93 w 117"/>
                <a:gd name="T9" fmla="*/ 25 h 116"/>
                <a:gd name="T10" fmla="*/ 15 w 117"/>
                <a:gd name="T11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116">
                  <a:moveTo>
                    <a:pt x="15" y="116"/>
                  </a:moveTo>
                  <a:cubicBezTo>
                    <a:pt x="0" y="103"/>
                    <a:pt x="11" y="94"/>
                    <a:pt x="19" y="85"/>
                  </a:cubicBezTo>
                  <a:cubicBezTo>
                    <a:pt x="36" y="64"/>
                    <a:pt x="52" y="44"/>
                    <a:pt x="69" y="23"/>
                  </a:cubicBezTo>
                  <a:cubicBezTo>
                    <a:pt x="81" y="15"/>
                    <a:pt x="94" y="8"/>
                    <a:pt x="107" y="0"/>
                  </a:cubicBezTo>
                  <a:cubicBezTo>
                    <a:pt x="117" y="15"/>
                    <a:pt x="99" y="18"/>
                    <a:pt x="93" y="25"/>
                  </a:cubicBezTo>
                  <a:cubicBezTo>
                    <a:pt x="66" y="55"/>
                    <a:pt x="34" y="80"/>
                    <a:pt x="15" y="116"/>
                  </a:cubicBezTo>
                  <a:close/>
                </a:path>
              </a:pathLst>
            </a:custGeom>
            <a:solidFill>
              <a:srgbClr val="ECB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3" name="Freeform 29"/>
            <p:cNvSpPr/>
            <p:nvPr/>
          </p:nvSpPr>
          <p:spPr bwMode="auto">
            <a:xfrm>
              <a:off x="1679575" y="2505075"/>
              <a:ext cx="123825" cy="114300"/>
            </a:xfrm>
            <a:custGeom>
              <a:avLst/>
              <a:gdLst>
                <a:gd name="T0" fmla="*/ 41 w 66"/>
                <a:gd name="T1" fmla="*/ 0 h 61"/>
                <a:gd name="T2" fmla="*/ 50 w 66"/>
                <a:gd name="T3" fmla="*/ 55 h 61"/>
                <a:gd name="T4" fmla="*/ 7 w 66"/>
                <a:gd name="T5" fmla="*/ 42 h 61"/>
                <a:gd name="T6" fmla="*/ 41 w 66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1">
                  <a:moveTo>
                    <a:pt x="41" y="0"/>
                  </a:moveTo>
                  <a:cubicBezTo>
                    <a:pt x="66" y="15"/>
                    <a:pt x="38" y="38"/>
                    <a:pt x="50" y="55"/>
                  </a:cubicBezTo>
                  <a:cubicBezTo>
                    <a:pt x="34" y="55"/>
                    <a:pt x="12" y="61"/>
                    <a:pt x="7" y="42"/>
                  </a:cubicBezTo>
                  <a:cubicBezTo>
                    <a:pt x="0" y="18"/>
                    <a:pt x="25" y="11"/>
                    <a:pt x="41" y="0"/>
                  </a:cubicBezTo>
                  <a:close/>
                </a:path>
              </a:pathLst>
            </a:custGeom>
            <a:solidFill>
              <a:srgbClr val="F4C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4" name="Freeform 30"/>
            <p:cNvSpPr/>
            <p:nvPr/>
          </p:nvSpPr>
          <p:spPr bwMode="auto">
            <a:xfrm>
              <a:off x="3587750" y="2711450"/>
              <a:ext cx="276225" cy="71438"/>
            </a:xfrm>
            <a:custGeom>
              <a:avLst/>
              <a:gdLst>
                <a:gd name="T0" fmla="*/ 145 w 147"/>
                <a:gd name="T1" fmla="*/ 23 h 38"/>
                <a:gd name="T2" fmla="*/ 147 w 147"/>
                <a:gd name="T3" fmla="*/ 30 h 38"/>
                <a:gd name="T4" fmla="*/ 100 w 147"/>
                <a:gd name="T5" fmla="*/ 38 h 38"/>
                <a:gd name="T6" fmla="*/ 31 w 147"/>
                <a:gd name="T7" fmla="*/ 30 h 38"/>
                <a:gd name="T8" fmla="*/ 0 w 147"/>
                <a:gd name="T9" fmla="*/ 0 h 38"/>
                <a:gd name="T10" fmla="*/ 145 w 147"/>
                <a:gd name="T11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38">
                  <a:moveTo>
                    <a:pt x="145" y="23"/>
                  </a:moveTo>
                  <a:cubicBezTo>
                    <a:pt x="146" y="25"/>
                    <a:pt x="146" y="27"/>
                    <a:pt x="147" y="30"/>
                  </a:cubicBezTo>
                  <a:cubicBezTo>
                    <a:pt x="131" y="32"/>
                    <a:pt x="114" y="25"/>
                    <a:pt x="100" y="38"/>
                  </a:cubicBezTo>
                  <a:cubicBezTo>
                    <a:pt x="77" y="35"/>
                    <a:pt x="54" y="32"/>
                    <a:pt x="31" y="30"/>
                  </a:cubicBezTo>
                  <a:cubicBezTo>
                    <a:pt x="22" y="21"/>
                    <a:pt x="13" y="13"/>
                    <a:pt x="0" y="0"/>
                  </a:cubicBezTo>
                  <a:cubicBezTo>
                    <a:pt x="52" y="14"/>
                    <a:pt x="98" y="22"/>
                    <a:pt x="145" y="23"/>
                  </a:cubicBezTo>
                  <a:close/>
                </a:path>
              </a:pathLst>
            </a:custGeom>
            <a:solidFill>
              <a:srgbClr val="D3B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5" name="Freeform 32"/>
            <p:cNvSpPr/>
            <p:nvPr/>
          </p:nvSpPr>
          <p:spPr bwMode="auto">
            <a:xfrm>
              <a:off x="2657475" y="1403350"/>
              <a:ext cx="61913" cy="161925"/>
            </a:xfrm>
            <a:custGeom>
              <a:avLst/>
              <a:gdLst>
                <a:gd name="T0" fmla="*/ 32 w 33"/>
                <a:gd name="T1" fmla="*/ 7 h 86"/>
                <a:gd name="T2" fmla="*/ 13 w 33"/>
                <a:gd name="T3" fmla="*/ 86 h 86"/>
                <a:gd name="T4" fmla="*/ 25 w 33"/>
                <a:gd name="T5" fmla="*/ 0 h 86"/>
                <a:gd name="T6" fmla="*/ 32 w 33"/>
                <a:gd name="T7" fmla="*/ 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86">
                  <a:moveTo>
                    <a:pt x="32" y="7"/>
                  </a:moveTo>
                  <a:cubicBezTo>
                    <a:pt x="15" y="31"/>
                    <a:pt x="33" y="63"/>
                    <a:pt x="13" y="86"/>
                  </a:cubicBezTo>
                  <a:cubicBezTo>
                    <a:pt x="9" y="56"/>
                    <a:pt x="0" y="26"/>
                    <a:pt x="25" y="0"/>
                  </a:cubicBezTo>
                  <a:cubicBezTo>
                    <a:pt x="27" y="2"/>
                    <a:pt x="29" y="5"/>
                    <a:pt x="32" y="7"/>
                  </a:cubicBezTo>
                  <a:close/>
                </a:path>
              </a:pathLst>
            </a:custGeom>
            <a:solidFill>
              <a:srgbClr val="F6DC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6" name="Freeform 33"/>
            <p:cNvSpPr/>
            <p:nvPr/>
          </p:nvSpPr>
          <p:spPr bwMode="auto">
            <a:xfrm>
              <a:off x="2363788" y="4730750"/>
              <a:ext cx="776288" cy="615950"/>
            </a:xfrm>
            <a:custGeom>
              <a:avLst/>
              <a:gdLst>
                <a:gd name="T0" fmla="*/ 15 w 413"/>
                <a:gd name="T1" fmla="*/ 257 h 327"/>
                <a:gd name="T2" fmla="*/ 156 w 413"/>
                <a:gd name="T3" fmla="*/ 146 h 327"/>
                <a:gd name="T4" fmla="*/ 264 w 413"/>
                <a:gd name="T5" fmla="*/ 60 h 327"/>
                <a:gd name="T6" fmla="*/ 413 w 413"/>
                <a:gd name="T7" fmla="*/ 19 h 327"/>
                <a:gd name="T8" fmla="*/ 372 w 413"/>
                <a:gd name="T9" fmla="*/ 40 h 327"/>
                <a:gd name="T10" fmla="*/ 371 w 413"/>
                <a:gd name="T11" fmla="*/ 144 h 327"/>
                <a:gd name="T12" fmla="*/ 402 w 413"/>
                <a:gd name="T13" fmla="*/ 173 h 327"/>
                <a:gd name="T14" fmla="*/ 386 w 413"/>
                <a:gd name="T15" fmla="*/ 249 h 327"/>
                <a:gd name="T16" fmla="*/ 368 w 413"/>
                <a:gd name="T17" fmla="*/ 284 h 327"/>
                <a:gd name="T18" fmla="*/ 298 w 413"/>
                <a:gd name="T19" fmla="*/ 246 h 327"/>
                <a:gd name="T20" fmla="*/ 303 w 413"/>
                <a:gd name="T21" fmla="*/ 218 h 327"/>
                <a:gd name="T22" fmla="*/ 350 w 413"/>
                <a:gd name="T23" fmla="*/ 190 h 327"/>
                <a:gd name="T24" fmla="*/ 266 w 413"/>
                <a:gd name="T25" fmla="*/ 207 h 327"/>
                <a:gd name="T26" fmla="*/ 137 w 413"/>
                <a:gd name="T27" fmla="*/ 230 h 327"/>
                <a:gd name="T28" fmla="*/ 104 w 413"/>
                <a:gd name="T29" fmla="*/ 243 h 327"/>
                <a:gd name="T30" fmla="*/ 121 w 413"/>
                <a:gd name="T31" fmla="*/ 288 h 327"/>
                <a:gd name="T32" fmla="*/ 129 w 413"/>
                <a:gd name="T33" fmla="*/ 295 h 327"/>
                <a:gd name="T34" fmla="*/ 113 w 413"/>
                <a:gd name="T35" fmla="*/ 311 h 327"/>
                <a:gd name="T36" fmla="*/ 33 w 413"/>
                <a:gd name="T37" fmla="*/ 322 h 327"/>
                <a:gd name="T38" fmla="*/ 12 w 413"/>
                <a:gd name="T39" fmla="*/ 288 h 327"/>
                <a:gd name="T40" fmla="*/ 15 w 413"/>
                <a:gd name="T41" fmla="*/ 25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3" h="327">
                  <a:moveTo>
                    <a:pt x="15" y="257"/>
                  </a:moveTo>
                  <a:cubicBezTo>
                    <a:pt x="56" y="213"/>
                    <a:pt x="102" y="174"/>
                    <a:pt x="156" y="146"/>
                  </a:cubicBezTo>
                  <a:cubicBezTo>
                    <a:pt x="197" y="124"/>
                    <a:pt x="230" y="92"/>
                    <a:pt x="264" y="60"/>
                  </a:cubicBezTo>
                  <a:cubicBezTo>
                    <a:pt x="307" y="21"/>
                    <a:pt x="355" y="0"/>
                    <a:pt x="413" y="19"/>
                  </a:cubicBezTo>
                  <a:cubicBezTo>
                    <a:pt x="410" y="45"/>
                    <a:pt x="381" y="24"/>
                    <a:pt x="372" y="40"/>
                  </a:cubicBezTo>
                  <a:cubicBezTo>
                    <a:pt x="404" y="79"/>
                    <a:pt x="404" y="79"/>
                    <a:pt x="371" y="144"/>
                  </a:cubicBezTo>
                  <a:cubicBezTo>
                    <a:pt x="379" y="156"/>
                    <a:pt x="408" y="147"/>
                    <a:pt x="402" y="173"/>
                  </a:cubicBezTo>
                  <a:cubicBezTo>
                    <a:pt x="383" y="196"/>
                    <a:pt x="374" y="220"/>
                    <a:pt x="386" y="249"/>
                  </a:cubicBezTo>
                  <a:cubicBezTo>
                    <a:pt x="392" y="265"/>
                    <a:pt x="388" y="280"/>
                    <a:pt x="368" y="284"/>
                  </a:cubicBezTo>
                  <a:cubicBezTo>
                    <a:pt x="347" y="268"/>
                    <a:pt x="326" y="251"/>
                    <a:pt x="298" y="246"/>
                  </a:cubicBezTo>
                  <a:cubicBezTo>
                    <a:pt x="284" y="234"/>
                    <a:pt x="288" y="224"/>
                    <a:pt x="303" y="218"/>
                  </a:cubicBezTo>
                  <a:cubicBezTo>
                    <a:pt x="318" y="211"/>
                    <a:pt x="333" y="204"/>
                    <a:pt x="350" y="190"/>
                  </a:cubicBezTo>
                  <a:cubicBezTo>
                    <a:pt x="319" y="201"/>
                    <a:pt x="292" y="198"/>
                    <a:pt x="266" y="207"/>
                  </a:cubicBezTo>
                  <a:cubicBezTo>
                    <a:pt x="224" y="219"/>
                    <a:pt x="181" y="226"/>
                    <a:pt x="137" y="230"/>
                  </a:cubicBezTo>
                  <a:cubicBezTo>
                    <a:pt x="126" y="231"/>
                    <a:pt x="108" y="226"/>
                    <a:pt x="104" y="243"/>
                  </a:cubicBezTo>
                  <a:cubicBezTo>
                    <a:pt x="101" y="260"/>
                    <a:pt x="104" y="277"/>
                    <a:pt x="121" y="288"/>
                  </a:cubicBezTo>
                  <a:cubicBezTo>
                    <a:pt x="124" y="290"/>
                    <a:pt x="127" y="292"/>
                    <a:pt x="129" y="295"/>
                  </a:cubicBezTo>
                  <a:cubicBezTo>
                    <a:pt x="131" y="307"/>
                    <a:pt x="121" y="310"/>
                    <a:pt x="113" y="311"/>
                  </a:cubicBezTo>
                  <a:cubicBezTo>
                    <a:pt x="86" y="313"/>
                    <a:pt x="60" y="317"/>
                    <a:pt x="33" y="322"/>
                  </a:cubicBezTo>
                  <a:cubicBezTo>
                    <a:pt x="8" y="327"/>
                    <a:pt x="0" y="311"/>
                    <a:pt x="12" y="288"/>
                  </a:cubicBezTo>
                  <a:cubicBezTo>
                    <a:pt x="18" y="277"/>
                    <a:pt x="24" y="268"/>
                    <a:pt x="15" y="257"/>
                  </a:cubicBezTo>
                  <a:close/>
                </a:path>
              </a:pathLst>
            </a:custGeom>
            <a:solidFill>
              <a:srgbClr val="5B9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7" name="Freeform 34"/>
            <p:cNvSpPr/>
            <p:nvPr/>
          </p:nvSpPr>
          <p:spPr bwMode="auto">
            <a:xfrm>
              <a:off x="3038475" y="3625850"/>
              <a:ext cx="600075" cy="1389063"/>
            </a:xfrm>
            <a:custGeom>
              <a:avLst/>
              <a:gdLst>
                <a:gd name="T0" fmla="*/ 25 w 319"/>
                <a:gd name="T1" fmla="*/ 143 h 739"/>
                <a:gd name="T2" fmla="*/ 61 w 319"/>
                <a:gd name="T3" fmla="*/ 143 h 739"/>
                <a:gd name="T4" fmla="*/ 84 w 319"/>
                <a:gd name="T5" fmla="*/ 189 h 739"/>
                <a:gd name="T6" fmla="*/ 96 w 319"/>
                <a:gd name="T7" fmla="*/ 207 h 739"/>
                <a:gd name="T8" fmla="*/ 105 w 319"/>
                <a:gd name="T9" fmla="*/ 283 h 739"/>
                <a:gd name="T10" fmla="*/ 140 w 319"/>
                <a:gd name="T11" fmla="*/ 205 h 739"/>
                <a:gd name="T12" fmla="*/ 195 w 319"/>
                <a:gd name="T13" fmla="*/ 147 h 739"/>
                <a:gd name="T14" fmla="*/ 244 w 319"/>
                <a:gd name="T15" fmla="*/ 59 h 739"/>
                <a:gd name="T16" fmla="*/ 242 w 319"/>
                <a:gd name="T17" fmla="*/ 25 h 739"/>
                <a:gd name="T18" fmla="*/ 268 w 319"/>
                <a:gd name="T19" fmla="*/ 14 h 739"/>
                <a:gd name="T20" fmla="*/ 286 w 319"/>
                <a:gd name="T21" fmla="*/ 96 h 739"/>
                <a:gd name="T22" fmla="*/ 311 w 319"/>
                <a:gd name="T23" fmla="*/ 113 h 739"/>
                <a:gd name="T24" fmla="*/ 303 w 319"/>
                <a:gd name="T25" fmla="*/ 147 h 739"/>
                <a:gd name="T26" fmla="*/ 197 w 319"/>
                <a:gd name="T27" fmla="*/ 212 h 739"/>
                <a:gd name="T28" fmla="*/ 223 w 319"/>
                <a:gd name="T29" fmla="*/ 248 h 739"/>
                <a:gd name="T30" fmla="*/ 161 w 319"/>
                <a:gd name="T31" fmla="*/ 303 h 739"/>
                <a:gd name="T32" fmla="*/ 140 w 319"/>
                <a:gd name="T33" fmla="*/ 405 h 739"/>
                <a:gd name="T34" fmla="*/ 171 w 319"/>
                <a:gd name="T35" fmla="*/ 597 h 739"/>
                <a:gd name="T36" fmla="*/ 177 w 319"/>
                <a:gd name="T37" fmla="*/ 718 h 739"/>
                <a:gd name="T38" fmla="*/ 136 w 319"/>
                <a:gd name="T39" fmla="*/ 717 h 739"/>
                <a:gd name="T40" fmla="*/ 126 w 319"/>
                <a:gd name="T41" fmla="*/ 695 h 739"/>
                <a:gd name="T42" fmla="*/ 130 w 319"/>
                <a:gd name="T43" fmla="*/ 666 h 739"/>
                <a:gd name="T44" fmla="*/ 41 w 319"/>
                <a:gd name="T45" fmla="*/ 308 h 739"/>
                <a:gd name="T46" fmla="*/ 10 w 319"/>
                <a:gd name="T47" fmla="*/ 244 h 739"/>
                <a:gd name="T48" fmla="*/ 25 w 319"/>
                <a:gd name="T49" fmla="*/ 175 h 739"/>
                <a:gd name="T50" fmla="*/ 23 w 319"/>
                <a:gd name="T51" fmla="*/ 172 h 739"/>
                <a:gd name="T52" fmla="*/ 25 w 319"/>
                <a:gd name="T53" fmla="*/ 143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739">
                  <a:moveTo>
                    <a:pt x="25" y="143"/>
                  </a:moveTo>
                  <a:cubicBezTo>
                    <a:pt x="37" y="152"/>
                    <a:pt x="49" y="127"/>
                    <a:pt x="61" y="143"/>
                  </a:cubicBezTo>
                  <a:cubicBezTo>
                    <a:pt x="81" y="152"/>
                    <a:pt x="76" y="174"/>
                    <a:pt x="84" y="189"/>
                  </a:cubicBezTo>
                  <a:cubicBezTo>
                    <a:pt x="88" y="195"/>
                    <a:pt x="94" y="200"/>
                    <a:pt x="96" y="207"/>
                  </a:cubicBezTo>
                  <a:cubicBezTo>
                    <a:pt x="87" y="232"/>
                    <a:pt x="92" y="256"/>
                    <a:pt x="105" y="283"/>
                  </a:cubicBezTo>
                  <a:cubicBezTo>
                    <a:pt x="123" y="258"/>
                    <a:pt x="128" y="230"/>
                    <a:pt x="140" y="205"/>
                  </a:cubicBezTo>
                  <a:cubicBezTo>
                    <a:pt x="149" y="177"/>
                    <a:pt x="184" y="173"/>
                    <a:pt x="195" y="147"/>
                  </a:cubicBezTo>
                  <a:cubicBezTo>
                    <a:pt x="254" y="126"/>
                    <a:pt x="256" y="121"/>
                    <a:pt x="244" y="59"/>
                  </a:cubicBezTo>
                  <a:cubicBezTo>
                    <a:pt x="242" y="47"/>
                    <a:pt x="239" y="36"/>
                    <a:pt x="242" y="25"/>
                  </a:cubicBezTo>
                  <a:cubicBezTo>
                    <a:pt x="245" y="10"/>
                    <a:pt x="252" y="0"/>
                    <a:pt x="268" y="14"/>
                  </a:cubicBezTo>
                  <a:cubicBezTo>
                    <a:pt x="278" y="40"/>
                    <a:pt x="281" y="68"/>
                    <a:pt x="286" y="96"/>
                  </a:cubicBezTo>
                  <a:cubicBezTo>
                    <a:pt x="287" y="112"/>
                    <a:pt x="306" y="103"/>
                    <a:pt x="311" y="113"/>
                  </a:cubicBezTo>
                  <a:cubicBezTo>
                    <a:pt x="319" y="126"/>
                    <a:pt x="319" y="139"/>
                    <a:pt x="303" y="147"/>
                  </a:cubicBezTo>
                  <a:cubicBezTo>
                    <a:pt x="252" y="142"/>
                    <a:pt x="228" y="181"/>
                    <a:pt x="197" y="212"/>
                  </a:cubicBezTo>
                  <a:cubicBezTo>
                    <a:pt x="202" y="227"/>
                    <a:pt x="243" y="217"/>
                    <a:pt x="223" y="248"/>
                  </a:cubicBezTo>
                  <a:cubicBezTo>
                    <a:pt x="200" y="263"/>
                    <a:pt x="176" y="278"/>
                    <a:pt x="161" y="303"/>
                  </a:cubicBezTo>
                  <a:cubicBezTo>
                    <a:pt x="141" y="335"/>
                    <a:pt x="131" y="367"/>
                    <a:pt x="140" y="405"/>
                  </a:cubicBezTo>
                  <a:cubicBezTo>
                    <a:pt x="155" y="468"/>
                    <a:pt x="157" y="534"/>
                    <a:pt x="171" y="597"/>
                  </a:cubicBezTo>
                  <a:cubicBezTo>
                    <a:pt x="183" y="637"/>
                    <a:pt x="192" y="677"/>
                    <a:pt x="177" y="718"/>
                  </a:cubicBezTo>
                  <a:cubicBezTo>
                    <a:pt x="163" y="739"/>
                    <a:pt x="150" y="731"/>
                    <a:pt x="136" y="717"/>
                  </a:cubicBezTo>
                  <a:cubicBezTo>
                    <a:pt x="131" y="711"/>
                    <a:pt x="128" y="703"/>
                    <a:pt x="126" y="695"/>
                  </a:cubicBezTo>
                  <a:cubicBezTo>
                    <a:pt x="123" y="685"/>
                    <a:pt x="124" y="675"/>
                    <a:pt x="130" y="666"/>
                  </a:cubicBezTo>
                  <a:cubicBezTo>
                    <a:pt x="104" y="546"/>
                    <a:pt x="75" y="426"/>
                    <a:pt x="41" y="308"/>
                  </a:cubicBezTo>
                  <a:cubicBezTo>
                    <a:pt x="35" y="285"/>
                    <a:pt x="31" y="260"/>
                    <a:pt x="10" y="244"/>
                  </a:cubicBezTo>
                  <a:cubicBezTo>
                    <a:pt x="0" y="218"/>
                    <a:pt x="35" y="202"/>
                    <a:pt x="25" y="175"/>
                  </a:cubicBezTo>
                  <a:cubicBezTo>
                    <a:pt x="25" y="174"/>
                    <a:pt x="24" y="173"/>
                    <a:pt x="23" y="172"/>
                  </a:cubicBezTo>
                  <a:cubicBezTo>
                    <a:pt x="16" y="162"/>
                    <a:pt x="15" y="152"/>
                    <a:pt x="25" y="143"/>
                  </a:cubicBezTo>
                  <a:close/>
                </a:path>
              </a:pathLst>
            </a:custGeom>
            <a:solidFill>
              <a:srgbClr val="5786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8" name="Freeform 36"/>
            <p:cNvSpPr/>
            <p:nvPr/>
          </p:nvSpPr>
          <p:spPr bwMode="auto">
            <a:xfrm>
              <a:off x="2816225" y="4938713"/>
              <a:ext cx="549275" cy="773113"/>
            </a:xfrm>
            <a:custGeom>
              <a:avLst/>
              <a:gdLst>
                <a:gd name="T0" fmla="*/ 258 w 292"/>
                <a:gd name="T1" fmla="*/ 16 h 412"/>
                <a:gd name="T2" fmla="*/ 254 w 292"/>
                <a:gd name="T3" fmla="*/ 168 h 412"/>
                <a:gd name="T4" fmla="*/ 228 w 292"/>
                <a:gd name="T5" fmla="*/ 222 h 412"/>
                <a:gd name="T6" fmla="*/ 128 w 292"/>
                <a:gd name="T7" fmla="*/ 362 h 412"/>
                <a:gd name="T8" fmla="*/ 74 w 292"/>
                <a:gd name="T9" fmla="*/ 410 h 412"/>
                <a:gd name="T10" fmla="*/ 66 w 292"/>
                <a:gd name="T11" fmla="*/ 394 h 412"/>
                <a:gd name="T12" fmla="*/ 103 w 292"/>
                <a:gd name="T13" fmla="*/ 351 h 412"/>
                <a:gd name="T14" fmla="*/ 121 w 292"/>
                <a:gd name="T15" fmla="*/ 297 h 412"/>
                <a:gd name="T16" fmla="*/ 72 w 292"/>
                <a:gd name="T17" fmla="*/ 278 h 412"/>
                <a:gd name="T18" fmla="*/ 28 w 292"/>
                <a:gd name="T19" fmla="*/ 296 h 412"/>
                <a:gd name="T20" fmla="*/ 1 w 292"/>
                <a:gd name="T21" fmla="*/ 278 h 412"/>
                <a:gd name="T22" fmla="*/ 3 w 292"/>
                <a:gd name="T23" fmla="*/ 268 h 412"/>
                <a:gd name="T24" fmla="*/ 81 w 292"/>
                <a:gd name="T25" fmla="*/ 239 h 412"/>
                <a:gd name="T26" fmla="*/ 112 w 292"/>
                <a:gd name="T27" fmla="*/ 194 h 412"/>
                <a:gd name="T28" fmla="*/ 126 w 292"/>
                <a:gd name="T29" fmla="*/ 170 h 412"/>
                <a:gd name="T30" fmla="*/ 134 w 292"/>
                <a:gd name="T31" fmla="*/ 136 h 412"/>
                <a:gd name="T32" fmla="*/ 157 w 292"/>
                <a:gd name="T33" fmla="*/ 62 h 412"/>
                <a:gd name="T34" fmla="*/ 178 w 292"/>
                <a:gd name="T35" fmla="*/ 33 h 412"/>
                <a:gd name="T36" fmla="*/ 231 w 292"/>
                <a:gd name="T37" fmla="*/ 5 h 412"/>
                <a:gd name="T38" fmla="*/ 251 w 292"/>
                <a:gd name="T39" fmla="*/ 0 h 412"/>
                <a:gd name="T40" fmla="*/ 258 w 292"/>
                <a:gd name="T41" fmla="*/ 16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2" h="412">
                  <a:moveTo>
                    <a:pt x="258" y="16"/>
                  </a:moveTo>
                  <a:cubicBezTo>
                    <a:pt x="292" y="67"/>
                    <a:pt x="251" y="117"/>
                    <a:pt x="254" y="168"/>
                  </a:cubicBezTo>
                  <a:cubicBezTo>
                    <a:pt x="254" y="180"/>
                    <a:pt x="234" y="202"/>
                    <a:pt x="228" y="222"/>
                  </a:cubicBezTo>
                  <a:cubicBezTo>
                    <a:pt x="194" y="268"/>
                    <a:pt x="160" y="315"/>
                    <a:pt x="128" y="362"/>
                  </a:cubicBezTo>
                  <a:cubicBezTo>
                    <a:pt x="113" y="383"/>
                    <a:pt x="96" y="399"/>
                    <a:pt x="74" y="410"/>
                  </a:cubicBezTo>
                  <a:cubicBezTo>
                    <a:pt x="58" y="412"/>
                    <a:pt x="63" y="401"/>
                    <a:pt x="66" y="394"/>
                  </a:cubicBezTo>
                  <a:cubicBezTo>
                    <a:pt x="73" y="375"/>
                    <a:pt x="88" y="363"/>
                    <a:pt x="103" y="351"/>
                  </a:cubicBezTo>
                  <a:cubicBezTo>
                    <a:pt x="121" y="337"/>
                    <a:pt x="127" y="319"/>
                    <a:pt x="121" y="297"/>
                  </a:cubicBezTo>
                  <a:cubicBezTo>
                    <a:pt x="114" y="272"/>
                    <a:pt x="94" y="263"/>
                    <a:pt x="72" y="278"/>
                  </a:cubicBezTo>
                  <a:cubicBezTo>
                    <a:pt x="58" y="288"/>
                    <a:pt x="46" y="299"/>
                    <a:pt x="28" y="296"/>
                  </a:cubicBezTo>
                  <a:cubicBezTo>
                    <a:pt x="18" y="292"/>
                    <a:pt x="8" y="287"/>
                    <a:pt x="1" y="278"/>
                  </a:cubicBezTo>
                  <a:cubicBezTo>
                    <a:pt x="0" y="274"/>
                    <a:pt x="1" y="271"/>
                    <a:pt x="3" y="268"/>
                  </a:cubicBezTo>
                  <a:cubicBezTo>
                    <a:pt x="26" y="250"/>
                    <a:pt x="54" y="246"/>
                    <a:pt x="81" y="239"/>
                  </a:cubicBezTo>
                  <a:cubicBezTo>
                    <a:pt x="108" y="233"/>
                    <a:pt x="118" y="220"/>
                    <a:pt x="112" y="194"/>
                  </a:cubicBezTo>
                  <a:cubicBezTo>
                    <a:pt x="112" y="183"/>
                    <a:pt x="116" y="175"/>
                    <a:pt x="126" y="170"/>
                  </a:cubicBezTo>
                  <a:cubicBezTo>
                    <a:pt x="145" y="163"/>
                    <a:pt x="140" y="149"/>
                    <a:pt x="134" y="136"/>
                  </a:cubicBezTo>
                  <a:cubicBezTo>
                    <a:pt x="119" y="104"/>
                    <a:pt x="126" y="79"/>
                    <a:pt x="157" y="62"/>
                  </a:cubicBezTo>
                  <a:cubicBezTo>
                    <a:pt x="163" y="51"/>
                    <a:pt x="163" y="37"/>
                    <a:pt x="178" y="33"/>
                  </a:cubicBezTo>
                  <a:cubicBezTo>
                    <a:pt x="200" y="31"/>
                    <a:pt x="216" y="19"/>
                    <a:pt x="231" y="5"/>
                  </a:cubicBezTo>
                  <a:cubicBezTo>
                    <a:pt x="237" y="1"/>
                    <a:pt x="244" y="0"/>
                    <a:pt x="251" y="0"/>
                  </a:cubicBezTo>
                  <a:cubicBezTo>
                    <a:pt x="253" y="6"/>
                    <a:pt x="255" y="11"/>
                    <a:pt x="258" y="16"/>
                  </a:cubicBezTo>
                  <a:close/>
                </a:path>
              </a:pathLst>
            </a:custGeom>
            <a:solidFill>
              <a:srgbClr val="7BB7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9" name="Freeform 37"/>
            <p:cNvSpPr/>
            <p:nvPr/>
          </p:nvSpPr>
          <p:spPr bwMode="auto">
            <a:xfrm>
              <a:off x="2217738" y="5526088"/>
              <a:ext cx="482600" cy="620713"/>
            </a:xfrm>
            <a:custGeom>
              <a:avLst/>
              <a:gdLst>
                <a:gd name="T0" fmla="*/ 6 w 257"/>
                <a:gd name="T1" fmla="*/ 297 h 330"/>
                <a:gd name="T2" fmla="*/ 20 w 257"/>
                <a:gd name="T3" fmla="*/ 250 h 330"/>
                <a:gd name="T4" fmla="*/ 35 w 257"/>
                <a:gd name="T5" fmla="*/ 235 h 330"/>
                <a:gd name="T6" fmla="*/ 33 w 257"/>
                <a:gd name="T7" fmla="*/ 144 h 330"/>
                <a:gd name="T8" fmla="*/ 81 w 257"/>
                <a:gd name="T9" fmla="*/ 76 h 330"/>
                <a:gd name="T10" fmla="*/ 83 w 257"/>
                <a:gd name="T11" fmla="*/ 69 h 330"/>
                <a:gd name="T12" fmla="*/ 157 w 257"/>
                <a:gd name="T13" fmla="*/ 1 h 330"/>
                <a:gd name="T14" fmla="*/ 168 w 257"/>
                <a:gd name="T15" fmla="*/ 1 h 330"/>
                <a:gd name="T16" fmla="*/ 180 w 257"/>
                <a:gd name="T17" fmla="*/ 19 h 330"/>
                <a:gd name="T18" fmla="*/ 209 w 257"/>
                <a:gd name="T19" fmla="*/ 72 h 330"/>
                <a:gd name="T20" fmla="*/ 222 w 257"/>
                <a:gd name="T21" fmla="*/ 91 h 330"/>
                <a:gd name="T22" fmla="*/ 232 w 257"/>
                <a:gd name="T23" fmla="*/ 150 h 330"/>
                <a:gd name="T24" fmla="*/ 229 w 257"/>
                <a:gd name="T25" fmla="*/ 196 h 330"/>
                <a:gd name="T26" fmla="*/ 77 w 257"/>
                <a:gd name="T27" fmla="*/ 314 h 330"/>
                <a:gd name="T28" fmla="*/ 65 w 257"/>
                <a:gd name="T29" fmla="*/ 310 h 330"/>
                <a:gd name="T30" fmla="*/ 38 w 257"/>
                <a:gd name="T31" fmla="*/ 311 h 330"/>
                <a:gd name="T32" fmla="*/ 17 w 257"/>
                <a:gd name="T33" fmla="*/ 330 h 330"/>
                <a:gd name="T34" fmla="*/ 6 w 257"/>
                <a:gd name="T35" fmla="*/ 297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7" h="330">
                  <a:moveTo>
                    <a:pt x="6" y="297"/>
                  </a:moveTo>
                  <a:cubicBezTo>
                    <a:pt x="11" y="281"/>
                    <a:pt x="16" y="265"/>
                    <a:pt x="20" y="250"/>
                  </a:cubicBezTo>
                  <a:cubicBezTo>
                    <a:pt x="34" y="253"/>
                    <a:pt x="40" y="250"/>
                    <a:pt x="35" y="235"/>
                  </a:cubicBezTo>
                  <a:cubicBezTo>
                    <a:pt x="25" y="205"/>
                    <a:pt x="26" y="174"/>
                    <a:pt x="33" y="144"/>
                  </a:cubicBezTo>
                  <a:cubicBezTo>
                    <a:pt x="58" y="127"/>
                    <a:pt x="87" y="114"/>
                    <a:pt x="81" y="76"/>
                  </a:cubicBezTo>
                  <a:cubicBezTo>
                    <a:pt x="81" y="73"/>
                    <a:pt x="82" y="70"/>
                    <a:pt x="83" y="69"/>
                  </a:cubicBezTo>
                  <a:cubicBezTo>
                    <a:pt x="114" y="53"/>
                    <a:pt x="120" y="9"/>
                    <a:pt x="157" y="1"/>
                  </a:cubicBezTo>
                  <a:cubicBezTo>
                    <a:pt x="161" y="0"/>
                    <a:pt x="165" y="0"/>
                    <a:pt x="168" y="1"/>
                  </a:cubicBezTo>
                  <a:cubicBezTo>
                    <a:pt x="175" y="5"/>
                    <a:pt x="179" y="11"/>
                    <a:pt x="180" y="19"/>
                  </a:cubicBezTo>
                  <a:cubicBezTo>
                    <a:pt x="161" y="53"/>
                    <a:pt x="179" y="66"/>
                    <a:pt x="209" y="72"/>
                  </a:cubicBezTo>
                  <a:cubicBezTo>
                    <a:pt x="214" y="78"/>
                    <a:pt x="216" y="87"/>
                    <a:pt x="222" y="91"/>
                  </a:cubicBezTo>
                  <a:cubicBezTo>
                    <a:pt x="252" y="106"/>
                    <a:pt x="257" y="125"/>
                    <a:pt x="232" y="150"/>
                  </a:cubicBezTo>
                  <a:cubicBezTo>
                    <a:pt x="217" y="164"/>
                    <a:pt x="228" y="180"/>
                    <a:pt x="229" y="196"/>
                  </a:cubicBezTo>
                  <a:cubicBezTo>
                    <a:pt x="156" y="206"/>
                    <a:pt x="114" y="256"/>
                    <a:pt x="77" y="314"/>
                  </a:cubicBezTo>
                  <a:cubicBezTo>
                    <a:pt x="72" y="317"/>
                    <a:pt x="67" y="315"/>
                    <a:pt x="65" y="310"/>
                  </a:cubicBezTo>
                  <a:cubicBezTo>
                    <a:pt x="55" y="283"/>
                    <a:pt x="47" y="294"/>
                    <a:pt x="38" y="311"/>
                  </a:cubicBezTo>
                  <a:cubicBezTo>
                    <a:pt x="33" y="320"/>
                    <a:pt x="28" y="329"/>
                    <a:pt x="17" y="330"/>
                  </a:cubicBezTo>
                  <a:cubicBezTo>
                    <a:pt x="0" y="323"/>
                    <a:pt x="17" y="306"/>
                    <a:pt x="6" y="297"/>
                  </a:cubicBezTo>
                  <a:close/>
                </a:path>
              </a:pathLst>
            </a:custGeom>
            <a:solidFill>
              <a:srgbClr val="438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0" name="Freeform 38"/>
            <p:cNvSpPr/>
            <p:nvPr/>
          </p:nvSpPr>
          <p:spPr bwMode="auto">
            <a:xfrm>
              <a:off x="2208213" y="5207000"/>
              <a:ext cx="454025" cy="590550"/>
            </a:xfrm>
            <a:custGeom>
              <a:avLst/>
              <a:gdLst>
                <a:gd name="T0" fmla="*/ 98 w 242"/>
                <a:gd name="T1" fmla="*/ 4 h 314"/>
                <a:gd name="T2" fmla="*/ 122 w 242"/>
                <a:gd name="T3" fmla="*/ 9 h 314"/>
                <a:gd name="T4" fmla="*/ 111 w 242"/>
                <a:gd name="T5" fmla="*/ 31 h 314"/>
                <a:gd name="T6" fmla="*/ 96 w 242"/>
                <a:gd name="T7" fmla="*/ 57 h 314"/>
                <a:gd name="T8" fmla="*/ 131 w 242"/>
                <a:gd name="T9" fmla="*/ 56 h 314"/>
                <a:gd name="T10" fmla="*/ 211 w 242"/>
                <a:gd name="T11" fmla="*/ 43 h 314"/>
                <a:gd name="T12" fmla="*/ 221 w 242"/>
                <a:gd name="T13" fmla="*/ 38 h 314"/>
                <a:gd name="T14" fmla="*/ 242 w 242"/>
                <a:gd name="T15" fmla="*/ 56 h 314"/>
                <a:gd name="T16" fmla="*/ 227 w 242"/>
                <a:gd name="T17" fmla="*/ 71 h 314"/>
                <a:gd name="T18" fmla="*/ 144 w 242"/>
                <a:gd name="T19" fmla="*/ 140 h 314"/>
                <a:gd name="T20" fmla="*/ 121 w 242"/>
                <a:gd name="T21" fmla="*/ 153 h 314"/>
                <a:gd name="T22" fmla="*/ 40 w 242"/>
                <a:gd name="T23" fmla="*/ 271 h 314"/>
                <a:gd name="T24" fmla="*/ 25 w 242"/>
                <a:gd name="T25" fmla="*/ 314 h 314"/>
                <a:gd name="T26" fmla="*/ 98 w 242"/>
                <a:gd name="T27" fmla="*/ 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2" h="314">
                  <a:moveTo>
                    <a:pt x="98" y="4"/>
                  </a:moveTo>
                  <a:cubicBezTo>
                    <a:pt x="106" y="5"/>
                    <a:pt x="117" y="0"/>
                    <a:pt x="122" y="9"/>
                  </a:cubicBezTo>
                  <a:cubicBezTo>
                    <a:pt x="127" y="19"/>
                    <a:pt x="116" y="24"/>
                    <a:pt x="111" y="31"/>
                  </a:cubicBezTo>
                  <a:cubicBezTo>
                    <a:pt x="106" y="39"/>
                    <a:pt x="87" y="44"/>
                    <a:pt x="96" y="57"/>
                  </a:cubicBezTo>
                  <a:cubicBezTo>
                    <a:pt x="105" y="70"/>
                    <a:pt x="119" y="62"/>
                    <a:pt x="131" y="56"/>
                  </a:cubicBezTo>
                  <a:cubicBezTo>
                    <a:pt x="156" y="41"/>
                    <a:pt x="187" y="60"/>
                    <a:pt x="211" y="43"/>
                  </a:cubicBezTo>
                  <a:cubicBezTo>
                    <a:pt x="214" y="40"/>
                    <a:pt x="217" y="39"/>
                    <a:pt x="221" y="38"/>
                  </a:cubicBezTo>
                  <a:cubicBezTo>
                    <a:pt x="231" y="40"/>
                    <a:pt x="242" y="42"/>
                    <a:pt x="242" y="56"/>
                  </a:cubicBezTo>
                  <a:cubicBezTo>
                    <a:pt x="242" y="64"/>
                    <a:pt x="235" y="70"/>
                    <a:pt x="227" y="71"/>
                  </a:cubicBezTo>
                  <a:cubicBezTo>
                    <a:pt x="185" y="77"/>
                    <a:pt x="169" y="114"/>
                    <a:pt x="144" y="140"/>
                  </a:cubicBezTo>
                  <a:cubicBezTo>
                    <a:pt x="137" y="147"/>
                    <a:pt x="130" y="150"/>
                    <a:pt x="121" y="153"/>
                  </a:cubicBezTo>
                  <a:cubicBezTo>
                    <a:pt x="78" y="181"/>
                    <a:pt x="45" y="217"/>
                    <a:pt x="40" y="271"/>
                  </a:cubicBezTo>
                  <a:cubicBezTo>
                    <a:pt x="34" y="285"/>
                    <a:pt x="39" y="303"/>
                    <a:pt x="25" y="314"/>
                  </a:cubicBezTo>
                  <a:cubicBezTo>
                    <a:pt x="0" y="199"/>
                    <a:pt x="28" y="96"/>
                    <a:pt x="98" y="4"/>
                  </a:cubicBezTo>
                  <a:close/>
                </a:path>
              </a:pathLst>
            </a:custGeom>
            <a:solidFill>
              <a:srgbClr val="4A87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1" name="Freeform 40"/>
            <p:cNvSpPr/>
            <p:nvPr/>
          </p:nvSpPr>
          <p:spPr bwMode="auto">
            <a:xfrm>
              <a:off x="2797175" y="5405438"/>
              <a:ext cx="282575" cy="420688"/>
            </a:xfrm>
            <a:custGeom>
              <a:avLst/>
              <a:gdLst>
                <a:gd name="T0" fmla="*/ 36 w 150"/>
                <a:gd name="T1" fmla="*/ 44 h 223"/>
                <a:gd name="T2" fmla="*/ 77 w 150"/>
                <a:gd name="T3" fmla="*/ 19 h 223"/>
                <a:gd name="T4" fmla="*/ 137 w 150"/>
                <a:gd name="T5" fmla="*/ 33 h 223"/>
                <a:gd name="T6" fmla="*/ 113 w 150"/>
                <a:gd name="T7" fmla="*/ 115 h 223"/>
                <a:gd name="T8" fmla="*/ 84 w 150"/>
                <a:gd name="T9" fmla="*/ 161 h 223"/>
                <a:gd name="T10" fmla="*/ 6 w 150"/>
                <a:gd name="T11" fmla="*/ 223 h 223"/>
                <a:gd name="T12" fmla="*/ 1 w 150"/>
                <a:gd name="T13" fmla="*/ 213 h 223"/>
                <a:gd name="T14" fmla="*/ 4 w 150"/>
                <a:gd name="T15" fmla="*/ 84 h 223"/>
                <a:gd name="T16" fmla="*/ 36 w 150"/>
                <a:gd name="T17" fmla="*/ 44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" h="223">
                  <a:moveTo>
                    <a:pt x="36" y="44"/>
                  </a:moveTo>
                  <a:cubicBezTo>
                    <a:pt x="50" y="36"/>
                    <a:pt x="66" y="35"/>
                    <a:pt x="77" y="19"/>
                  </a:cubicBezTo>
                  <a:cubicBezTo>
                    <a:pt x="90" y="0"/>
                    <a:pt x="129" y="11"/>
                    <a:pt x="137" y="33"/>
                  </a:cubicBezTo>
                  <a:cubicBezTo>
                    <a:pt x="150" y="67"/>
                    <a:pt x="148" y="95"/>
                    <a:pt x="113" y="115"/>
                  </a:cubicBezTo>
                  <a:cubicBezTo>
                    <a:pt x="96" y="124"/>
                    <a:pt x="82" y="139"/>
                    <a:pt x="84" y="161"/>
                  </a:cubicBezTo>
                  <a:cubicBezTo>
                    <a:pt x="55" y="178"/>
                    <a:pt x="38" y="210"/>
                    <a:pt x="6" y="223"/>
                  </a:cubicBezTo>
                  <a:cubicBezTo>
                    <a:pt x="3" y="220"/>
                    <a:pt x="0" y="217"/>
                    <a:pt x="1" y="213"/>
                  </a:cubicBezTo>
                  <a:cubicBezTo>
                    <a:pt x="16" y="171"/>
                    <a:pt x="20" y="128"/>
                    <a:pt x="4" y="84"/>
                  </a:cubicBezTo>
                  <a:cubicBezTo>
                    <a:pt x="8" y="66"/>
                    <a:pt x="18" y="52"/>
                    <a:pt x="36" y="44"/>
                  </a:cubicBezTo>
                  <a:close/>
                </a:path>
              </a:pathLst>
            </a:custGeom>
            <a:solidFill>
              <a:srgbClr val="71B3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2" name="Freeform 42"/>
            <p:cNvSpPr/>
            <p:nvPr/>
          </p:nvSpPr>
          <p:spPr bwMode="auto">
            <a:xfrm>
              <a:off x="2587625" y="5551488"/>
              <a:ext cx="293688" cy="342900"/>
            </a:xfrm>
            <a:custGeom>
              <a:avLst/>
              <a:gdLst>
                <a:gd name="T0" fmla="*/ 125 w 156"/>
                <a:gd name="T1" fmla="*/ 6 h 183"/>
                <a:gd name="T2" fmla="*/ 126 w 156"/>
                <a:gd name="T3" fmla="*/ 17 h 183"/>
                <a:gd name="T4" fmla="*/ 118 w 156"/>
                <a:gd name="T5" fmla="*/ 146 h 183"/>
                <a:gd name="T6" fmla="*/ 32 w 156"/>
                <a:gd name="T7" fmla="*/ 183 h 183"/>
                <a:gd name="T8" fmla="*/ 29 w 156"/>
                <a:gd name="T9" fmla="*/ 128 h 183"/>
                <a:gd name="T10" fmla="*/ 24 w 156"/>
                <a:gd name="T11" fmla="*/ 91 h 183"/>
                <a:gd name="T12" fmla="*/ 9 w 156"/>
                <a:gd name="T13" fmla="*/ 61 h 183"/>
                <a:gd name="T14" fmla="*/ 115 w 156"/>
                <a:gd name="T15" fmla="*/ 2 h 183"/>
                <a:gd name="T16" fmla="*/ 125 w 156"/>
                <a:gd name="T17" fmla="*/ 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25" y="6"/>
                  </a:moveTo>
                  <a:cubicBezTo>
                    <a:pt x="125" y="10"/>
                    <a:pt x="124" y="15"/>
                    <a:pt x="126" y="17"/>
                  </a:cubicBezTo>
                  <a:cubicBezTo>
                    <a:pt x="156" y="62"/>
                    <a:pt x="130" y="104"/>
                    <a:pt x="118" y="146"/>
                  </a:cubicBezTo>
                  <a:cubicBezTo>
                    <a:pt x="93" y="167"/>
                    <a:pt x="63" y="175"/>
                    <a:pt x="32" y="183"/>
                  </a:cubicBezTo>
                  <a:cubicBezTo>
                    <a:pt x="0" y="166"/>
                    <a:pt x="12" y="145"/>
                    <a:pt x="29" y="128"/>
                  </a:cubicBezTo>
                  <a:cubicBezTo>
                    <a:pt x="47" y="111"/>
                    <a:pt x="57" y="98"/>
                    <a:pt x="24" y="91"/>
                  </a:cubicBezTo>
                  <a:cubicBezTo>
                    <a:pt x="5" y="87"/>
                    <a:pt x="10" y="72"/>
                    <a:pt x="9" y="61"/>
                  </a:cubicBezTo>
                  <a:cubicBezTo>
                    <a:pt x="47" y="45"/>
                    <a:pt x="82" y="25"/>
                    <a:pt x="115" y="2"/>
                  </a:cubicBezTo>
                  <a:cubicBezTo>
                    <a:pt x="118" y="0"/>
                    <a:pt x="122" y="3"/>
                    <a:pt x="125" y="6"/>
                  </a:cubicBezTo>
                  <a:close/>
                </a:path>
              </a:pathLst>
            </a:custGeom>
            <a:solidFill>
              <a:srgbClr val="579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3" name="Freeform 45"/>
            <p:cNvSpPr/>
            <p:nvPr/>
          </p:nvSpPr>
          <p:spPr bwMode="auto">
            <a:xfrm>
              <a:off x="3022600" y="4767263"/>
              <a:ext cx="211138" cy="287338"/>
            </a:xfrm>
            <a:custGeom>
              <a:avLst/>
              <a:gdLst>
                <a:gd name="T0" fmla="*/ 70 w 112"/>
                <a:gd name="T1" fmla="*/ 130 h 153"/>
                <a:gd name="T2" fmla="*/ 47 w 112"/>
                <a:gd name="T3" fmla="*/ 153 h 153"/>
                <a:gd name="T4" fmla="*/ 46 w 112"/>
                <a:gd name="T5" fmla="*/ 146 h 153"/>
                <a:gd name="T6" fmla="*/ 27 w 112"/>
                <a:gd name="T7" fmla="*/ 88 h 153"/>
                <a:gd name="T8" fmla="*/ 12 w 112"/>
                <a:gd name="T9" fmla="*/ 37 h 153"/>
                <a:gd name="T10" fmla="*/ 4 w 112"/>
                <a:gd name="T11" fmla="*/ 19 h 153"/>
                <a:gd name="T12" fmla="*/ 27 w 112"/>
                <a:gd name="T13" fmla="*/ 4 h 153"/>
                <a:gd name="T14" fmla="*/ 62 w 112"/>
                <a:gd name="T15" fmla="*/ 0 h 153"/>
                <a:gd name="T16" fmla="*/ 88 w 112"/>
                <a:gd name="T17" fmla="*/ 60 h 153"/>
                <a:gd name="T18" fmla="*/ 94 w 112"/>
                <a:gd name="T19" fmla="*/ 76 h 153"/>
                <a:gd name="T20" fmla="*/ 76 w 112"/>
                <a:gd name="T21" fmla="*/ 116 h 153"/>
                <a:gd name="T22" fmla="*/ 70 w 112"/>
                <a:gd name="T23" fmla="*/ 13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" h="153">
                  <a:moveTo>
                    <a:pt x="70" y="130"/>
                  </a:moveTo>
                  <a:cubicBezTo>
                    <a:pt x="63" y="137"/>
                    <a:pt x="55" y="145"/>
                    <a:pt x="47" y="153"/>
                  </a:cubicBezTo>
                  <a:cubicBezTo>
                    <a:pt x="47" y="150"/>
                    <a:pt x="47" y="146"/>
                    <a:pt x="46" y="146"/>
                  </a:cubicBezTo>
                  <a:cubicBezTo>
                    <a:pt x="10" y="129"/>
                    <a:pt x="9" y="129"/>
                    <a:pt x="27" y="88"/>
                  </a:cubicBezTo>
                  <a:cubicBezTo>
                    <a:pt x="37" y="65"/>
                    <a:pt x="49" y="45"/>
                    <a:pt x="12" y="37"/>
                  </a:cubicBezTo>
                  <a:cubicBezTo>
                    <a:pt x="3" y="35"/>
                    <a:pt x="0" y="27"/>
                    <a:pt x="4" y="19"/>
                  </a:cubicBezTo>
                  <a:cubicBezTo>
                    <a:pt x="8" y="10"/>
                    <a:pt x="14" y="1"/>
                    <a:pt x="27" y="4"/>
                  </a:cubicBezTo>
                  <a:cubicBezTo>
                    <a:pt x="39" y="6"/>
                    <a:pt x="52" y="11"/>
                    <a:pt x="62" y="0"/>
                  </a:cubicBezTo>
                  <a:cubicBezTo>
                    <a:pt x="93" y="10"/>
                    <a:pt x="112" y="25"/>
                    <a:pt x="88" y="60"/>
                  </a:cubicBezTo>
                  <a:cubicBezTo>
                    <a:pt x="85" y="65"/>
                    <a:pt x="87" y="72"/>
                    <a:pt x="94" y="76"/>
                  </a:cubicBezTo>
                  <a:cubicBezTo>
                    <a:pt x="100" y="94"/>
                    <a:pt x="73" y="99"/>
                    <a:pt x="76" y="116"/>
                  </a:cubicBezTo>
                  <a:cubicBezTo>
                    <a:pt x="76" y="122"/>
                    <a:pt x="74" y="126"/>
                    <a:pt x="70" y="130"/>
                  </a:cubicBezTo>
                  <a:close/>
                </a:path>
              </a:pathLst>
            </a:custGeom>
            <a:solidFill>
              <a:srgbClr val="72A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4" name="Freeform 47"/>
            <p:cNvSpPr/>
            <p:nvPr/>
          </p:nvSpPr>
          <p:spPr bwMode="auto">
            <a:xfrm>
              <a:off x="2243138" y="5707063"/>
              <a:ext cx="79375" cy="330200"/>
            </a:xfrm>
            <a:custGeom>
              <a:avLst/>
              <a:gdLst>
                <a:gd name="T0" fmla="*/ 6 w 42"/>
                <a:gd name="T1" fmla="*/ 48 h 176"/>
                <a:gd name="T2" fmla="*/ 14 w 42"/>
                <a:gd name="T3" fmla="*/ 0 h 176"/>
                <a:gd name="T4" fmla="*/ 23 w 42"/>
                <a:gd name="T5" fmla="*/ 47 h 176"/>
                <a:gd name="T6" fmla="*/ 36 w 42"/>
                <a:gd name="T7" fmla="*/ 146 h 176"/>
                <a:gd name="T8" fmla="*/ 29 w 42"/>
                <a:gd name="T9" fmla="*/ 172 h 176"/>
                <a:gd name="T10" fmla="*/ 6 w 42"/>
                <a:gd name="T11" fmla="*/ 154 h 176"/>
                <a:gd name="T12" fmla="*/ 6 w 42"/>
                <a:gd name="T13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76">
                  <a:moveTo>
                    <a:pt x="6" y="48"/>
                  </a:moveTo>
                  <a:cubicBezTo>
                    <a:pt x="10" y="32"/>
                    <a:pt x="0" y="14"/>
                    <a:pt x="14" y="0"/>
                  </a:cubicBezTo>
                  <a:cubicBezTo>
                    <a:pt x="42" y="11"/>
                    <a:pt x="33" y="29"/>
                    <a:pt x="23" y="47"/>
                  </a:cubicBezTo>
                  <a:cubicBezTo>
                    <a:pt x="25" y="80"/>
                    <a:pt x="14" y="114"/>
                    <a:pt x="36" y="146"/>
                  </a:cubicBezTo>
                  <a:cubicBezTo>
                    <a:pt x="41" y="153"/>
                    <a:pt x="41" y="168"/>
                    <a:pt x="29" y="172"/>
                  </a:cubicBezTo>
                  <a:cubicBezTo>
                    <a:pt x="15" y="176"/>
                    <a:pt x="9" y="166"/>
                    <a:pt x="6" y="154"/>
                  </a:cubicBezTo>
                  <a:cubicBezTo>
                    <a:pt x="6" y="118"/>
                    <a:pt x="6" y="83"/>
                    <a:pt x="6" y="48"/>
                  </a:cubicBezTo>
                  <a:close/>
                </a:path>
              </a:pathLst>
            </a:custGeom>
            <a:solidFill>
              <a:srgbClr val="3566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5" name="Freeform 49"/>
            <p:cNvSpPr/>
            <p:nvPr/>
          </p:nvSpPr>
          <p:spPr bwMode="auto">
            <a:xfrm>
              <a:off x="3124200" y="4878388"/>
              <a:ext cx="163513" cy="127000"/>
            </a:xfrm>
            <a:custGeom>
              <a:avLst/>
              <a:gdLst>
                <a:gd name="T0" fmla="*/ 17 w 87"/>
                <a:gd name="T1" fmla="*/ 56 h 68"/>
                <a:gd name="T2" fmla="*/ 40 w 87"/>
                <a:gd name="T3" fmla="*/ 17 h 68"/>
                <a:gd name="T4" fmla="*/ 84 w 87"/>
                <a:gd name="T5" fmla="*/ 0 h 68"/>
                <a:gd name="T6" fmla="*/ 87 w 87"/>
                <a:gd name="T7" fmla="*/ 32 h 68"/>
                <a:gd name="T8" fmla="*/ 70 w 87"/>
                <a:gd name="T9" fmla="*/ 41 h 68"/>
                <a:gd name="T10" fmla="*/ 17 w 87"/>
                <a:gd name="T11" fmla="*/ 5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68">
                  <a:moveTo>
                    <a:pt x="17" y="56"/>
                  </a:moveTo>
                  <a:cubicBezTo>
                    <a:pt x="0" y="29"/>
                    <a:pt x="40" y="35"/>
                    <a:pt x="40" y="17"/>
                  </a:cubicBezTo>
                  <a:cubicBezTo>
                    <a:pt x="55" y="11"/>
                    <a:pt x="69" y="6"/>
                    <a:pt x="84" y="0"/>
                  </a:cubicBezTo>
                  <a:cubicBezTo>
                    <a:pt x="85" y="11"/>
                    <a:pt x="86" y="21"/>
                    <a:pt x="87" y="32"/>
                  </a:cubicBezTo>
                  <a:cubicBezTo>
                    <a:pt x="82" y="35"/>
                    <a:pt x="76" y="38"/>
                    <a:pt x="70" y="41"/>
                  </a:cubicBezTo>
                  <a:cubicBezTo>
                    <a:pt x="53" y="47"/>
                    <a:pt x="40" y="68"/>
                    <a:pt x="17" y="56"/>
                  </a:cubicBezTo>
                  <a:close/>
                </a:path>
              </a:pathLst>
            </a:custGeom>
            <a:solidFill>
              <a:srgbClr val="A4C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6" name="Freeform 51"/>
            <p:cNvSpPr/>
            <p:nvPr/>
          </p:nvSpPr>
          <p:spPr bwMode="auto">
            <a:xfrm>
              <a:off x="2413000" y="2716213"/>
              <a:ext cx="720725" cy="742950"/>
            </a:xfrm>
            <a:custGeom>
              <a:avLst/>
              <a:gdLst>
                <a:gd name="T0" fmla="*/ 46 w 384"/>
                <a:gd name="T1" fmla="*/ 344 h 395"/>
                <a:gd name="T2" fmla="*/ 16 w 384"/>
                <a:gd name="T3" fmla="*/ 310 h 395"/>
                <a:gd name="T4" fmla="*/ 0 w 384"/>
                <a:gd name="T5" fmla="*/ 233 h 395"/>
                <a:gd name="T6" fmla="*/ 42 w 384"/>
                <a:gd name="T7" fmla="*/ 197 h 395"/>
                <a:gd name="T8" fmla="*/ 85 w 384"/>
                <a:gd name="T9" fmla="*/ 113 h 395"/>
                <a:gd name="T10" fmla="*/ 85 w 384"/>
                <a:gd name="T11" fmla="*/ 59 h 395"/>
                <a:gd name="T12" fmla="*/ 124 w 384"/>
                <a:gd name="T13" fmla="*/ 20 h 395"/>
                <a:gd name="T14" fmla="*/ 155 w 384"/>
                <a:gd name="T15" fmla="*/ 59 h 395"/>
                <a:gd name="T16" fmla="*/ 159 w 384"/>
                <a:gd name="T17" fmla="*/ 32 h 395"/>
                <a:gd name="T18" fmla="*/ 178 w 384"/>
                <a:gd name="T19" fmla="*/ 2 h 395"/>
                <a:gd name="T20" fmla="*/ 207 w 384"/>
                <a:gd name="T21" fmla="*/ 24 h 395"/>
                <a:gd name="T22" fmla="*/ 215 w 384"/>
                <a:gd name="T23" fmla="*/ 57 h 395"/>
                <a:gd name="T24" fmla="*/ 262 w 384"/>
                <a:gd name="T25" fmla="*/ 11 h 395"/>
                <a:gd name="T26" fmla="*/ 272 w 384"/>
                <a:gd name="T27" fmla="*/ 54 h 395"/>
                <a:gd name="T28" fmla="*/ 287 w 384"/>
                <a:gd name="T29" fmla="*/ 98 h 395"/>
                <a:gd name="T30" fmla="*/ 330 w 384"/>
                <a:gd name="T31" fmla="*/ 88 h 395"/>
                <a:gd name="T32" fmla="*/ 355 w 384"/>
                <a:gd name="T33" fmla="*/ 63 h 395"/>
                <a:gd name="T34" fmla="*/ 375 w 384"/>
                <a:gd name="T35" fmla="*/ 86 h 395"/>
                <a:gd name="T36" fmla="*/ 375 w 384"/>
                <a:gd name="T37" fmla="*/ 116 h 395"/>
                <a:gd name="T38" fmla="*/ 380 w 384"/>
                <a:gd name="T39" fmla="*/ 138 h 395"/>
                <a:gd name="T40" fmla="*/ 374 w 384"/>
                <a:gd name="T41" fmla="*/ 162 h 395"/>
                <a:gd name="T42" fmla="*/ 350 w 384"/>
                <a:gd name="T43" fmla="*/ 158 h 395"/>
                <a:gd name="T44" fmla="*/ 335 w 384"/>
                <a:gd name="T45" fmla="*/ 145 h 395"/>
                <a:gd name="T46" fmla="*/ 301 w 384"/>
                <a:gd name="T47" fmla="*/ 154 h 395"/>
                <a:gd name="T48" fmla="*/ 287 w 384"/>
                <a:gd name="T49" fmla="*/ 205 h 395"/>
                <a:gd name="T50" fmla="*/ 272 w 384"/>
                <a:gd name="T51" fmla="*/ 235 h 395"/>
                <a:gd name="T52" fmla="*/ 261 w 384"/>
                <a:gd name="T53" fmla="*/ 220 h 395"/>
                <a:gd name="T54" fmla="*/ 254 w 384"/>
                <a:gd name="T55" fmla="*/ 233 h 395"/>
                <a:gd name="T56" fmla="*/ 223 w 384"/>
                <a:gd name="T57" fmla="*/ 321 h 395"/>
                <a:gd name="T58" fmla="*/ 212 w 384"/>
                <a:gd name="T59" fmla="*/ 287 h 395"/>
                <a:gd name="T60" fmla="*/ 226 w 384"/>
                <a:gd name="T61" fmla="*/ 204 h 395"/>
                <a:gd name="T62" fmla="*/ 199 w 384"/>
                <a:gd name="T63" fmla="*/ 156 h 395"/>
                <a:gd name="T64" fmla="*/ 173 w 384"/>
                <a:gd name="T65" fmla="*/ 201 h 395"/>
                <a:gd name="T66" fmla="*/ 183 w 384"/>
                <a:gd name="T67" fmla="*/ 323 h 395"/>
                <a:gd name="T68" fmla="*/ 177 w 384"/>
                <a:gd name="T69" fmla="*/ 382 h 395"/>
                <a:gd name="T70" fmla="*/ 154 w 384"/>
                <a:gd name="T71" fmla="*/ 369 h 395"/>
                <a:gd name="T72" fmla="*/ 115 w 384"/>
                <a:gd name="T73" fmla="*/ 291 h 395"/>
                <a:gd name="T74" fmla="*/ 98 w 384"/>
                <a:gd name="T75" fmla="*/ 266 h 395"/>
                <a:gd name="T76" fmla="*/ 46 w 384"/>
                <a:gd name="T77" fmla="*/ 344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4" h="395">
                  <a:moveTo>
                    <a:pt x="46" y="344"/>
                  </a:moveTo>
                  <a:cubicBezTo>
                    <a:pt x="18" y="348"/>
                    <a:pt x="18" y="327"/>
                    <a:pt x="16" y="310"/>
                  </a:cubicBezTo>
                  <a:cubicBezTo>
                    <a:pt x="14" y="284"/>
                    <a:pt x="17" y="257"/>
                    <a:pt x="0" y="233"/>
                  </a:cubicBezTo>
                  <a:cubicBezTo>
                    <a:pt x="10" y="217"/>
                    <a:pt x="24" y="208"/>
                    <a:pt x="42" y="197"/>
                  </a:cubicBezTo>
                  <a:cubicBezTo>
                    <a:pt x="68" y="183"/>
                    <a:pt x="80" y="146"/>
                    <a:pt x="85" y="113"/>
                  </a:cubicBezTo>
                  <a:cubicBezTo>
                    <a:pt x="82" y="95"/>
                    <a:pt x="85" y="77"/>
                    <a:pt x="85" y="59"/>
                  </a:cubicBezTo>
                  <a:cubicBezTo>
                    <a:pt x="85" y="36"/>
                    <a:pt x="100" y="21"/>
                    <a:pt x="124" y="20"/>
                  </a:cubicBezTo>
                  <a:cubicBezTo>
                    <a:pt x="151" y="19"/>
                    <a:pt x="156" y="37"/>
                    <a:pt x="155" y="59"/>
                  </a:cubicBezTo>
                  <a:cubicBezTo>
                    <a:pt x="159" y="50"/>
                    <a:pt x="157" y="41"/>
                    <a:pt x="159" y="32"/>
                  </a:cubicBezTo>
                  <a:cubicBezTo>
                    <a:pt x="162" y="19"/>
                    <a:pt x="161" y="4"/>
                    <a:pt x="178" y="2"/>
                  </a:cubicBezTo>
                  <a:cubicBezTo>
                    <a:pt x="192" y="0"/>
                    <a:pt x="200" y="12"/>
                    <a:pt x="207" y="24"/>
                  </a:cubicBezTo>
                  <a:cubicBezTo>
                    <a:pt x="212" y="34"/>
                    <a:pt x="215" y="45"/>
                    <a:pt x="215" y="57"/>
                  </a:cubicBezTo>
                  <a:cubicBezTo>
                    <a:pt x="218" y="17"/>
                    <a:pt x="226" y="9"/>
                    <a:pt x="262" y="11"/>
                  </a:cubicBezTo>
                  <a:cubicBezTo>
                    <a:pt x="274" y="23"/>
                    <a:pt x="271" y="39"/>
                    <a:pt x="272" y="54"/>
                  </a:cubicBezTo>
                  <a:cubicBezTo>
                    <a:pt x="273" y="70"/>
                    <a:pt x="272" y="87"/>
                    <a:pt x="287" y="98"/>
                  </a:cubicBezTo>
                  <a:cubicBezTo>
                    <a:pt x="303" y="102"/>
                    <a:pt x="317" y="100"/>
                    <a:pt x="330" y="88"/>
                  </a:cubicBezTo>
                  <a:cubicBezTo>
                    <a:pt x="337" y="79"/>
                    <a:pt x="343" y="68"/>
                    <a:pt x="355" y="63"/>
                  </a:cubicBezTo>
                  <a:cubicBezTo>
                    <a:pt x="373" y="61"/>
                    <a:pt x="377" y="72"/>
                    <a:pt x="375" y="86"/>
                  </a:cubicBezTo>
                  <a:cubicBezTo>
                    <a:pt x="373" y="96"/>
                    <a:pt x="371" y="106"/>
                    <a:pt x="375" y="116"/>
                  </a:cubicBezTo>
                  <a:cubicBezTo>
                    <a:pt x="377" y="123"/>
                    <a:pt x="378" y="131"/>
                    <a:pt x="380" y="138"/>
                  </a:cubicBezTo>
                  <a:cubicBezTo>
                    <a:pt x="382" y="147"/>
                    <a:pt x="384" y="156"/>
                    <a:pt x="374" y="162"/>
                  </a:cubicBezTo>
                  <a:cubicBezTo>
                    <a:pt x="365" y="167"/>
                    <a:pt x="357" y="163"/>
                    <a:pt x="350" y="158"/>
                  </a:cubicBezTo>
                  <a:cubicBezTo>
                    <a:pt x="345" y="154"/>
                    <a:pt x="340" y="149"/>
                    <a:pt x="335" y="145"/>
                  </a:cubicBezTo>
                  <a:cubicBezTo>
                    <a:pt x="320" y="132"/>
                    <a:pt x="308" y="133"/>
                    <a:pt x="301" y="154"/>
                  </a:cubicBezTo>
                  <a:cubicBezTo>
                    <a:pt x="296" y="171"/>
                    <a:pt x="287" y="187"/>
                    <a:pt x="287" y="205"/>
                  </a:cubicBezTo>
                  <a:cubicBezTo>
                    <a:pt x="286" y="217"/>
                    <a:pt x="290" y="232"/>
                    <a:pt x="272" y="235"/>
                  </a:cubicBezTo>
                  <a:cubicBezTo>
                    <a:pt x="268" y="230"/>
                    <a:pt x="266" y="221"/>
                    <a:pt x="261" y="220"/>
                  </a:cubicBezTo>
                  <a:cubicBezTo>
                    <a:pt x="252" y="218"/>
                    <a:pt x="254" y="228"/>
                    <a:pt x="254" y="233"/>
                  </a:cubicBezTo>
                  <a:cubicBezTo>
                    <a:pt x="254" y="266"/>
                    <a:pt x="238" y="293"/>
                    <a:pt x="223" y="321"/>
                  </a:cubicBezTo>
                  <a:cubicBezTo>
                    <a:pt x="202" y="315"/>
                    <a:pt x="211" y="299"/>
                    <a:pt x="212" y="287"/>
                  </a:cubicBezTo>
                  <a:cubicBezTo>
                    <a:pt x="215" y="259"/>
                    <a:pt x="226" y="232"/>
                    <a:pt x="226" y="204"/>
                  </a:cubicBezTo>
                  <a:cubicBezTo>
                    <a:pt x="225" y="184"/>
                    <a:pt x="225" y="156"/>
                    <a:pt x="199" y="156"/>
                  </a:cubicBezTo>
                  <a:cubicBezTo>
                    <a:pt x="177" y="156"/>
                    <a:pt x="171" y="183"/>
                    <a:pt x="173" y="201"/>
                  </a:cubicBezTo>
                  <a:cubicBezTo>
                    <a:pt x="179" y="241"/>
                    <a:pt x="169" y="283"/>
                    <a:pt x="183" y="323"/>
                  </a:cubicBezTo>
                  <a:cubicBezTo>
                    <a:pt x="190" y="343"/>
                    <a:pt x="190" y="364"/>
                    <a:pt x="177" y="382"/>
                  </a:cubicBezTo>
                  <a:cubicBezTo>
                    <a:pt x="160" y="395"/>
                    <a:pt x="158" y="378"/>
                    <a:pt x="154" y="369"/>
                  </a:cubicBezTo>
                  <a:cubicBezTo>
                    <a:pt x="140" y="343"/>
                    <a:pt x="128" y="317"/>
                    <a:pt x="115" y="291"/>
                  </a:cubicBezTo>
                  <a:cubicBezTo>
                    <a:pt x="105" y="287"/>
                    <a:pt x="102" y="278"/>
                    <a:pt x="98" y="266"/>
                  </a:cubicBezTo>
                  <a:cubicBezTo>
                    <a:pt x="91" y="301"/>
                    <a:pt x="59" y="316"/>
                    <a:pt x="46" y="344"/>
                  </a:cubicBezTo>
                  <a:close/>
                </a:path>
              </a:pathLst>
            </a:custGeom>
            <a:solidFill>
              <a:srgbClr val="F0B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7" name="Freeform 52"/>
            <p:cNvSpPr/>
            <p:nvPr/>
          </p:nvSpPr>
          <p:spPr bwMode="auto">
            <a:xfrm>
              <a:off x="2173288" y="2668588"/>
              <a:ext cx="417513" cy="539750"/>
            </a:xfrm>
            <a:custGeom>
              <a:avLst/>
              <a:gdLst>
                <a:gd name="T0" fmla="*/ 204 w 222"/>
                <a:gd name="T1" fmla="*/ 138 h 287"/>
                <a:gd name="T2" fmla="*/ 156 w 222"/>
                <a:gd name="T3" fmla="*/ 181 h 287"/>
                <a:gd name="T4" fmla="*/ 21 w 222"/>
                <a:gd name="T5" fmla="*/ 281 h 287"/>
                <a:gd name="T6" fmla="*/ 10 w 222"/>
                <a:gd name="T7" fmla="*/ 251 h 287"/>
                <a:gd name="T8" fmla="*/ 42 w 222"/>
                <a:gd name="T9" fmla="*/ 146 h 287"/>
                <a:gd name="T10" fmla="*/ 138 w 222"/>
                <a:gd name="T11" fmla="*/ 14 h 287"/>
                <a:gd name="T12" fmla="*/ 147 w 222"/>
                <a:gd name="T13" fmla="*/ 4 h 287"/>
                <a:gd name="T14" fmla="*/ 218 w 222"/>
                <a:gd name="T15" fmla="*/ 52 h 287"/>
                <a:gd name="T16" fmla="*/ 204 w 222"/>
                <a:gd name="T17" fmla="*/ 138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" h="287">
                  <a:moveTo>
                    <a:pt x="204" y="138"/>
                  </a:moveTo>
                  <a:cubicBezTo>
                    <a:pt x="181" y="145"/>
                    <a:pt x="167" y="158"/>
                    <a:pt x="156" y="181"/>
                  </a:cubicBezTo>
                  <a:cubicBezTo>
                    <a:pt x="129" y="237"/>
                    <a:pt x="76" y="263"/>
                    <a:pt x="21" y="281"/>
                  </a:cubicBezTo>
                  <a:cubicBezTo>
                    <a:pt x="0" y="287"/>
                    <a:pt x="4" y="258"/>
                    <a:pt x="10" y="251"/>
                  </a:cubicBezTo>
                  <a:cubicBezTo>
                    <a:pt x="37" y="220"/>
                    <a:pt x="38" y="183"/>
                    <a:pt x="42" y="146"/>
                  </a:cubicBezTo>
                  <a:cubicBezTo>
                    <a:pt x="82" y="108"/>
                    <a:pt x="113" y="63"/>
                    <a:pt x="138" y="14"/>
                  </a:cubicBezTo>
                  <a:cubicBezTo>
                    <a:pt x="140" y="10"/>
                    <a:pt x="142" y="5"/>
                    <a:pt x="147" y="4"/>
                  </a:cubicBezTo>
                  <a:cubicBezTo>
                    <a:pt x="159" y="0"/>
                    <a:pt x="222" y="42"/>
                    <a:pt x="218" y="52"/>
                  </a:cubicBezTo>
                  <a:cubicBezTo>
                    <a:pt x="209" y="80"/>
                    <a:pt x="221" y="112"/>
                    <a:pt x="204" y="138"/>
                  </a:cubicBezTo>
                  <a:close/>
                </a:path>
              </a:pathLst>
            </a:custGeom>
            <a:solidFill>
              <a:srgbClr val="F0B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8" name="Freeform 53"/>
            <p:cNvSpPr/>
            <p:nvPr/>
          </p:nvSpPr>
          <p:spPr bwMode="auto">
            <a:xfrm>
              <a:off x="2252663" y="2557463"/>
              <a:ext cx="654050" cy="385763"/>
            </a:xfrm>
            <a:custGeom>
              <a:avLst/>
              <a:gdLst>
                <a:gd name="T0" fmla="*/ 162 w 348"/>
                <a:gd name="T1" fmla="*/ 197 h 205"/>
                <a:gd name="T2" fmla="*/ 162 w 348"/>
                <a:gd name="T3" fmla="*/ 166 h 205"/>
                <a:gd name="T4" fmla="*/ 119 w 348"/>
                <a:gd name="T5" fmla="*/ 74 h 205"/>
                <a:gd name="T6" fmla="*/ 97 w 348"/>
                <a:gd name="T7" fmla="*/ 86 h 205"/>
                <a:gd name="T8" fmla="*/ 0 w 348"/>
                <a:gd name="T9" fmla="*/ 205 h 205"/>
                <a:gd name="T10" fmla="*/ 70 w 348"/>
                <a:gd name="T11" fmla="*/ 107 h 205"/>
                <a:gd name="T12" fmla="*/ 61 w 348"/>
                <a:gd name="T13" fmla="*/ 35 h 205"/>
                <a:gd name="T14" fmla="*/ 131 w 348"/>
                <a:gd name="T15" fmla="*/ 9 h 205"/>
                <a:gd name="T16" fmla="*/ 213 w 348"/>
                <a:gd name="T17" fmla="*/ 60 h 205"/>
                <a:gd name="T18" fmla="*/ 241 w 348"/>
                <a:gd name="T19" fmla="*/ 92 h 205"/>
                <a:gd name="T20" fmla="*/ 273 w 348"/>
                <a:gd name="T21" fmla="*/ 67 h 205"/>
                <a:gd name="T22" fmla="*/ 348 w 348"/>
                <a:gd name="T23" fmla="*/ 92 h 205"/>
                <a:gd name="T24" fmla="*/ 346 w 348"/>
                <a:gd name="T25" fmla="*/ 97 h 205"/>
                <a:gd name="T26" fmla="*/ 303 w 348"/>
                <a:gd name="T27" fmla="*/ 177 h 205"/>
                <a:gd name="T28" fmla="*/ 286 w 348"/>
                <a:gd name="T29" fmla="*/ 116 h 205"/>
                <a:gd name="T30" fmla="*/ 264 w 348"/>
                <a:gd name="T31" fmla="*/ 93 h 205"/>
                <a:gd name="T32" fmla="*/ 255 w 348"/>
                <a:gd name="T33" fmla="*/ 118 h 205"/>
                <a:gd name="T34" fmla="*/ 238 w 348"/>
                <a:gd name="T35" fmla="*/ 178 h 205"/>
                <a:gd name="T36" fmla="*/ 231 w 348"/>
                <a:gd name="T37" fmla="*/ 144 h 205"/>
                <a:gd name="T38" fmla="*/ 210 w 348"/>
                <a:gd name="T39" fmla="*/ 112 h 205"/>
                <a:gd name="T40" fmla="*/ 179 w 348"/>
                <a:gd name="T41" fmla="*/ 147 h 205"/>
                <a:gd name="T42" fmla="*/ 170 w 348"/>
                <a:gd name="T43" fmla="*/ 197 h 205"/>
                <a:gd name="T44" fmla="*/ 162 w 348"/>
                <a:gd name="T45" fmla="*/ 19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8" h="205">
                  <a:moveTo>
                    <a:pt x="162" y="197"/>
                  </a:moveTo>
                  <a:cubicBezTo>
                    <a:pt x="162" y="187"/>
                    <a:pt x="158" y="175"/>
                    <a:pt x="162" y="166"/>
                  </a:cubicBezTo>
                  <a:cubicBezTo>
                    <a:pt x="185" y="118"/>
                    <a:pt x="148" y="98"/>
                    <a:pt x="119" y="74"/>
                  </a:cubicBezTo>
                  <a:cubicBezTo>
                    <a:pt x="103" y="60"/>
                    <a:pt x="103" y="77"/>
                    <a:pt x="97" y="86"/>
                  </a:cubicBezTo>
                  <a:cubicBezTo>
                    <a:pt x="66" y="126"/>
                    <a:pt x="52" y="181"/>
                    <a:pt x="0" y="205"/>
                  </a:cubicBezTo>
                  <a:cubicBezTo>
                    <a:pt x="17" y="168"/>
                    <a:pt x="47" y="140"/>
                    <a:pt x="70" y="107"/>
                  </a:cubicBezTo>
                  <a:cubicBezTo>
                    <a:pt x="94" y="73"/>
                    <a:pt x="93" y="52"/>
                    <a:pt x="61" y="35"/>
                  </a:cubicBezTo>
                  <a:cubicBezTo>
                    <a:pt x="75" y="0"/>
                    <a:pt x="104" y="8"/>
                    <a:pt x="131" y="9"/>
                  </a:cubicBezTo>
                  <a:cubicBezTo>
                    <a:pt x="151" y="37"/>
                    <a:pt x="168" y="72"/>
                    <a:pt x="213" y="60"/>
                  </a:cubicBezTo>
                  <a:cubicBezTo>
                    <a:pt x="242" y="59"/>
                    <a:pt x="239" y="80"/>
                    <a:pt x="241" y="92"/>
                  </a:cubicBezTo>
                  <a:cubicBezTo>
                    <a:pt x="242" y="78"/>
                    <a:pt x="253" y="60"/>
                    <a:pt x="273" y="67"/>
                  </a:cubicBezTo>
                  <a:cubicBezTo>
                    <a:pt x="298" y="76"/>
                    <a:pt x="325" y="78"/>
                    <a:pt x="348" y="92"/>
                  </a:cubicBezTo>
                  <a:cubicBezTo>
                    <a:pt x="348" y="94"/>
                    <a:pt x="347" y="96"/>
                    <a:pt x="346" y="97"/>
                  </a:cubicBezTo>
                  <a:cubicBezTo>
                    <a:pt x="287" y="99"/>
                    <a:pt x="319" y="149"/>
                    <a:pt x="303" y="177"/>
                  </a:cubicBezTo>
                  <a:cubicBezTo>
                    <a:pt x="285" y="159"/>
                    <a:pt x="297" y="134"/>
                    <a:pt x="286" y="116"/>
                  </a:cubicBezTo>
                  <a:cubicBezTo>
                    <a:pt x="280" y="106"/>
                    <a:pt x="276" y="92"/>
                    <a:pt x="264" y="93"/>
                  </a:cubicBezTo>
                  <a:cubicBezTo>
                    <a:pt x="249" y="94"/>
                    <a:pt x="256" y="109"/>
                    <a:pt x="255" y="118"/>
                  </a:cubicBezTo>
                  <a:cubicBezTo>
                    <a:pt x="252" y="138"/>
                    <a:pt x="250" y="158"/>
                    <a:pt x="238" y="178"/>
                  </a:cubicBezTo>
                  <a:cubicBezTo>
                    <a:pt x="228" y="166"/>
                    <a:pt x="232" y="154"/>
                    <a:pt x="231" y="144"/>
                  </a:cubicBezTo>
                  <a:cubicBezTo>
                    <a:pt x="230" y="128"/>
                    <a:pt x="234" y="110"/>
                    <a:pt x="210" y="112"/>
                  </a:cubicBezTo>
                  <a:cubicBezTo>
                    <a:pt x="188" y="114"/>
                    <a:pt x="175" y="126"/>
                    <a:pt x="179" y="147"/>
                  </a:cubicBezTo>
                  <a:cubicBezTo>
                    <a:pt x="182" y="166"/>
                    <a:pt x="182" y="182"/>
                    <a:pt x="170" y="197"/>
                  </a:cubicBezTo>
                  <a:cubicBezTo>
                    <a:pt x="167" y="197"/>
                    <a:pt x="164" y="197"/>
                    <a:pt x="162" y="197"/>
                  </a:cubicBezTo>
                  <a:close/>
                </a:path>
              </a:pathLst>
            </a:custGeom>
            <a:solidFill>
              <a:srgbClr val="DE9D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9" name="Freeform 54"/>
            <p:cNvSpPr/>
            <p:nvPr/>
          </p:nvSpPr>
          <p:spPr bwMode="auto">
            <a:xfrm>
              <a:off x="2035175" y="2308225"/>
              <a:ext cx="476250" cy="350838"/>
            </a:xfrm>
            <a:custGeom>
              <a:avLst/>
              <a:gdLst>
                <a:gd name="T0" fmla="*/ 247 w 254"/>
                <a:gd name="T1" fmla="*/ 145 h 187"/>
                <a:gd name="T2" fmla="*/ 177 w 254"/>
                <a:gd name="T3" fmla="*/ 168 h 187"/>
                <a:gd name="T4" fmla="*/ 86 w 254"/>
                <a:gd name="T5" fmla="*/ 187 h 187"/>
                <a:gd name="T6" fmla="*/ 158 w 254"/>
                <a:gd name="T7" fmla="*/ 154 h 187"/>
                <a:gd name="T8" fmla="*/ 181 w 254"/>
                <a:gd name="T9" fmla="*/ 128 h 187"/>
                <a:gd name="T10" fmla="*/ 145 w 254"/>
                <a:gd name="T11" fmla="*/ 112 h 187"/>
                <a:gd name="T12" fmla="*/ 56 w 254"/>
                <a:gd name="T13" fmla="*/ 144 h 187"/>
                <a:gd name="T14" fmla="*/ 0 w 254"/>
                <a:gd name="T15" fmla="*/ 149 h 187"/>
                <a:gd name="T16" fmla="*/ 170 w 254"/>
                <a:gd name="T17" fmla="*/ 52 h 187"/>
                <a:gd name="T18" fmla="*/ 206 w 254"/>
                <a:gd name="T19" fmla="*/ 0 h 187"/>
                <a:gd name="T20" fmla="*/ 239 w 254"/>
                <a:gd name="T21" fmla="*/ 66 h 187"/>
                <a:gd name="T22" fmla="*/ 252 w 254"/>
                <a:gd name="T23" fmla="*/ 124 h 187"/>
                <a:gd name="T24" fmla="*/ 247 w 254"/>
                <a:gd name="T25" fmla="*/ 14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4" h="187">
                  <a:moveTo>
                    <a:pt x="247" y="145"/>
                  </a:moveTo>
                  <a:cubicBezTo>
                    <a:pt x="223" y="150"/>
                    <a:pt x="196" y="147"/>
                    <a:pt x="177" y="168"/>
                  </a:cubicBezTo>
                  <a:cubicBezTo>
                    <a:pt x="148" y="174"/>
                    <a:pt x="119" y="180"/>
                    <a:pt x="86" y="187"/>
                  </a:cubicBezTo>
                  <a:cubicBezTo>
                    <a:pt x="106" y="162"/>
                    <a:pt x="134" y="162"/>
                    <a:pt x="158" y="154"/>
                  </a:cubicBezTo>
                  <a:cubicBezTo>
                    <a:pt x="170" y="150"/>
                    <a:pt x="188" y="150"/>
                    <a:pt x="181" y="128"/>
                  </a:cubicBezTo>
                  <a:cubicBezTo>
                    <a:pt x="175" y="110"/>
                    <a:pt x="164" y="107"/>
                    <a:pt x="145" y="112"/>
                  </a:cubicBezTo>
                  <a:cubicBezTo>
                    <a:pt x="115" y="121"/>
                    <a:pt x="85" y="131"/>
                    <a:pt x="56" y="144"/>
                  </a:cubicBezTo>
                  <a:cubicBezTo>
                    <a:pt x="41" y="152"/>
                    <a:pt x="25" y="155"/>
                    <a:pt x="0" y="149"/>
                  </a:cubicBezTo>
                  <a:cubicBezTo>
                    <a:pt x="73" y="136"/>
                    <a:pt x="113" y="79"/>
                    <a:pt x="170" y="52"/>
                  </a:cubicBezTo>
                  <a:cubicBezTo>
                    <a:pt x="176" y="30"/>
                    <a:pt x="173" y="2"/>
                    <a:pt x="206" y="0"/>
                  </a:cubicBezTo>
                  <a:cubicBezTo>
                    <a:pt x="235" y="12"/>
                    <a:pt x="240" y="41"/>
                    <a:pt x="239" y="66"/>
                  </a:cubicBezTo>
                  <a:cubicBezTo>
                    <a:pt x="239" y="88"/>
                    <a:pt x="240" y="106"/>
                    <a:pt x="252" y="124"/>
                  </a:cubicBezTo>
                  <a:cubicBezTo>
                    <a:pt x="254" y="132"/>
                    <a:pt x="253" y="139"/>
                    <a:pt x="247" y="145"/>
                  </a:cubicBezTo>
                  <a:close/>
                </a:path>
              </a:pathLst>
            </a:custGeom>
            <a:solidFill>
              <a:srgbClr val="D88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0" name="Freeform 55"/>
            <p:cNvSpPr/>
            <p:nvPr/>
          </p:nvSpPr>
          <p:spPr bwMode="auto">
            <a:xfrm>
              <a:off x="2084388" y="2089150"/>
              <a:ext cx="411163" cy="315913"/>
            </a:xfrm>
            <a:custGeom>
              <a:avLst/>
              <a:gdLst>
                <a:gd name="T0" fmla="*/ 183 w 219"/>
                <a:gd name="T1" fmla="*/ 121 h 168"/>
                <a:gd name="T2" fmla="*/ 144 w 219"/>
                <a:gd name="T3" fmla="*/ 168 h 168"/>
                <a:gd name="T4" fmla="*/ 70 w 219"/>
                <a:gd name="T5" fmla="*/ 150 h 168"/>
                <a:gd name="T6" fmla="*/ 0 w 219"/>
                <a:gd name="T7" fmla="*/ 159 h 168"/>
                <a:gd name="T8" fmla="*/ 102 w 219"/>
                <a:gd name="T9" fmla="*/ 124 h 168"/>
                <a:gd name="T10" fmla="*/ 128 w 219"/>
                <a:gd name="T11" fmla="*/ 83 h 168"/>
                <a:gd name="T12" fmla="*/ 44 w 219"/>
                <a:gd name="T13" fmla="*/ 45 h 168"/>
                <a:gd name="T14" fmla="*/ 32 w 219"/>
                <a:gd name="T15" fmla="*/ 30 h 168"/>
                <a:gd name="T16" fmla="*/ 46 w 219"/>
                <a:gd name="T17" fmla="*/ 26 h 168"/>
                <a:gd name="T18" fmla="*/ 97 w 219"/>
                <a:gd name="T19" fmla="*/ 22 h 168"/>
                <a:gd name="T20" fmla="*/ 143 w 219"/>
                <a:gd name="T21" fmla="*/ 3 h 168"/>
                <a:gd name="T22" fmla="*/ 192 w 219"/>
                <a:gd name="T23" fmla="*/ 0 h 168"/>
                <a:gd name="T24" fmla="*/ 207 w 219"/>
                <a:gd name="T25" fmla="*/ 10 h 168"/>
                <a:gd name="T26" fmla="*/ 185 w 219"/>
                <a:gd name="T27" fmla="*/ 53 h 168"/>
                <a:gd name="T28" fmla="*/ 191 w 219"/>
                <a:gd name="T29" fmla="*/ 89 h 168"/>
                <a:gd name="T30" fmla="*/ 183 w 219"/>
                <a:gd name="T31" fmla="*/ 12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9" h="168">
                  <a:moveTo>
                    <a:pt x="183" y="121"/>
                  </a:moveTo>
                  <a:cubicBezTo>
                    <a:pt x="153" y="123"/>
                    <a:pt x="159" y="154"/>
                    <a:pt x="144" y="168"/>
                  </a:cubicBezTo>
                  <a:cubicBezTo>
                    <a:pt x="127" y="128"/>
                    <a:pt x="94" y="140"/>
                    <a:pt x="70" y="150"/>
                  </a:cubicBezTo>
                  <a:cubicBezTo>
                    <a:pt x="46" y="160"/>
                    <a:pt x="24" y="158"/>
                    <a:pt x="0" y="159"/>
                  </a:cubicBezTo>
                  <a:cubicBezTo>
                    <a:pt x="34" y="147"/>
                    <a:pt x="68" y="134"/>
                    <a:pt x="102" y="124"/>
                  </a:cubicBezTo>
                  <a:cubicBezTo>
                    <a:pt x="125" y="117"/>
                    <a:pt x="137" y="108"/>
                    <a:pt x="128" y="83"/>
                  </a:cubicBezTo>
                  <a:cubicBezTo>
                    <a:pt x="105" y="59"/>
                    <a:pt x="68" y="65"/>
                    <a:pt x="44" y="45"/>
                  </a:cubicBezTo>
                  <a:cubicBezTo>
                    <a:pt x="39" y="40"/>
                    <a:pt x="32" y="35"/>
                    <a:pt x="32" y="30"/>
                  </a:cubicBezTo>
                  <a:cubicBezTo>
                    <a:pt x="32" y="21"/>
                    <a:pt x="40" y="25"/>
                    <a:pt x="46" y="26"/>
                  </a:cubicBezTo>
                  <a:cubicBezTo>
                    <a:pt x="64" y="29"/>
                    <a:pt x="81" y="34"/>
                    <a:pt x="97" y="22"/>
                  </a:cubicBezTo>
                  <a:cubicBezTo>
                    <a:pt x="107" y="1"/>
                    <a:pt x="126" y="4"/>
                    <a:pt x="143" y="3"/>
                  </a:cubicBezTo>
                  <a:cubicBezTo>
                    <a:pt x="159" y="2"/>
                    <a:pt x="176" y="0"/>
                    <a:pt x="192" y="0"/>
                  </a:cubicBezTo>
                  <a:cubicBezTo>
                    <a:pt x="198" y="2"/>
                    <a:pt x="203" y="5"/>
                    <a:pt x="207" y="10"/>
                  </a:cubicBezTo>
                  <a:cubicBezTo>
                    <a:pt x="219" y="34"/>
                    <a:pt x="187" y="36"/>
                    <a:pt x="185" y="53"/>
                  </a:cubicBezTo>
                  <a:cubicBezTo>
                    <a:pt x="178" y="67"/>
                    <a:pt x="183" y="78"/>
                    <a:pt x="191" y="89"/>
                  </a:cubicBezTo>
                  <a:cubicBezTo>
                    <a:pt x="194" y="101"/>
                    <a:pt x="196" y="114"/>
                    <a:pt x="183" y="121"/>
                  </a:cubicBezTo>
                  <a:close/>
                </a:path>
              </a:pathLst>
            </a:custGeom>
            <a:solidFill>
              <a:srgbClr val="DAA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1" name="Freeform 56"/>
            <p:cNvSpPr/>
            <p:nvPr/>
          </p:nvSpPr>
          <p:spPr bwMode="auto">
            <a:xfrm>
              <a:off x="1916113" y="2717800"/>
              <a:ext cx="387350" cy="282575"/>
            </a:xfrm>
            <a:custGeom>
              <a:avLst/>
              <a:gdLst>
                <a:gd name="T0" fmla="*/ 1 w 206"/>
                <a:gd name="T1" fmla="*/ 119 h 150"/>
                <a:gd name="T2" fmla="*/ 55 w 206"/>
                <a:gd name="T3" fmla="*/ 66 h 150"/>
                <a:gd name="T4" fmla="*/ 87 w 206"/>
                <a:gd name="T5" fmla="*/ 64 h 150"/>
                <a:gd name="T6" fmla="*/ 115 w 206"/>
                <a:gd name="T7" fmla="*/ 54 h 150"/>
                <a:gd name="T8" fmla="*/ 176 w 206"/>
                <a:gd name="T9" fmla="*/ 16 h 150"/>
                <a:gd name="T10" fmla="*/ 198 w 206"/>
                <a:gd name="T11" fmla="*/ 10 h 150"/>
                <a:gd name="T12" fmla="*/ 194 w 206"/>
                <a:gd name="T13" fmla="*/ 38 h 150"/>
                <a:gd name="T14" fmla="*/ 44 w 206"/>
                <a:gd name="T15" fmla="*/ 143 h 150"/>
                <a:gd name="T16" fmla="*/ 26 w 206"/>
                <a:gd name="T17" fmla="*/ 150 h 150"/>
                <a:gd name="T18" fmla="*/ 0 w 206"/>
                <a:gd name="T19" fmla="*/ 121 h 150"/>
                <a:gd name="T20" fmla="*/ 1 w 206"/>
                <a:gd name="T21" fmla="*/ 11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150">
                  <a:moveTo>
                    <a:pt x="1" y="119"/>
                  </a:moveTo>
                  <a:cubicBezTo>
                    <a:pt x="16" y="98"/>
                    <a:pt x="34" y="80"/>
                    <a:pt x="55" y="66"/>
                  </a:cubicBezTo>
                  <a:cubicBezTo>
                    <a:pt x="64" y="60"/>
                    <a:pt x="73" y="46"/>
                    <a:pt x="87" y="64"/>
                  </a:cubicBezTo>
                  <a:cubicBezTo>
                    <a:pt x="97" y="76"/>
                    <a:pt x="107" y="59"/>
                    <a:pt x="115" y="54"/>
                  </a:cubicBezTo>
                  <a:cubicBezTo>
                    <a:pt x="135" y="40"/>
                    <a:pt x="152" y="23"/>
                    <a:pt x="176" y="16"/>
                  </a:cubicBezTo>
                  <a:cubicBezTo>
                    <a:pt x="183" y="14"/>
                    <a:pt x="190" y="0"/>
                    <a:pt x="198" y="10"/>
                  </a:cubicBezTo>
                  <a:cubicBezTo>
                    <a:pt x="206" y="19"/>
                    <a:pt x="202" y="30"/>
                    <a:pt x="194" y="38"/>
                  </a:cubicBezTo>
                  <a:cubicBezTo>
                    <a:pt x="152" y="85"/>
                    <a:pt x="107" y="127"/>
                    <a:pt x="44" y="143"/>
                  </a:cubicBezTo>
                  <a:cubicBezTo>
                    <a:pt x="38" y="145"/>
                    <a:pt x="32" y="148"/>
                    <a:pt x="26" y="150"/>
                  </a:cubicBezTo>
                  <a:cubicBezTo>
                    <a:pt x="8" y="149"/>
                    <a:pt x="11" y="129"/>
                    <a:pt x="0" y="121"/>
                  </a:cubicBezTo>
                  <a:lnTo>
                    <a:pt x="1" y="119"/>
                  </a:lnTo>
                  <a:close/>
                </a:path>
              </a:pathLst>
            </a:custGeom>
            <a:solidFill>
              <a:srgbClr val="F4CD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2" name="Freeform 57"/>
            <p:cNvSpPr/>
            <p:nvPr/>
          </p:nvSpPr>
          <p:spPr bwMode="auto">
            <a:xfrm>
              <a:off x="1828800" y="2159000"/>
              <a:ext cx="495300" cy="163513"/>
            </a:xfrm>
            <a:custGeom>
              <a:avLst/>
              <a:gdLst>
                <a:gd name="T0" fmla="*/ 180 w 264"/>
                <a:gd name="T1" fmla="*/ 8 h 87"/>
                <a:gd name="T2" fmla="*/ 248 w 264"/>
                <a:gd name="T3" fmla="*/ 23 h 87"/>
                <a:gd name="T4" fmla="*/ 264 w 264"/>
                <a:gd name="T5" fmla="*/ 46 h 87"/>
                <a:gd name="T6" fmla="*/ 181 w 264"/>
                <a:gd name="T7" fmla="*/ 51 h 87"/>
                <a:gd name="T8" fmla="*/ 101 w 264"/>
                <a:gd name="T9" fmla="*/ 60 h 87"/>
                <a:gd name="T10" fmla="*/ 0 w 264"/>
                <a:gd name="T11" fmla="*/ 72 h 87"/>
                <a:gd name="T12" fmla="*/ 138 w 264"/>
                <a:gd name="T13" fmla="*/ 14 h 87"/>
                <a:gd name="T14" fmla="*/ 180 w 264"/>
                <a:gd name="T15" fmla="*/ 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4" h="87">
                  <a:moveTo>
                    <a:pt x="180" y="8"/>
                  </a:moveTo>
                  <a:cubicBezTo>
                    <a:pt x="202" y="13"/>
                    <a:pt x="226" y="10"/>
                    <a:pt x="248" y="23"/>
                  </a:cubicBezTo>
                  <a:cubicBezTo>
                    <a:pt x="257" y="29"/>
                    <a:pt x="264" y="35"/>
                    <a:pt x="264" y="46"/>
                  </a:cubicBezTo>
                  <a:cubicBezTo>
                    <a:pt x="237" y="61"/>
                    <a:pt x="213" y="64"/>
                    <a:pt x="181" y="51"/>
                  </a:cubicBezTo>
                  <a:cubicBezTo>
                    <a:pt x="159" y="42"/>
                    <a:pt x="119" y="45"/>
                    <a:pt x="101" y="60"/>
                  </a:cubicBezTo>
                  <a:cubicBezTo>
                    <a:pt x="68" y="87"/>
                    <a:pt x="34" y="71"/>
                    <a:pt x="0" y="72"/>
                  </a:cubicBezTo>
                  <a:cubicBezTo>
                    <a:pt x="44" y="47"/>
                    <a:pt x="78" y="0"/>
                    <a:pt x="138" y="14"/>
                  </a:cubicBezTo>
                  <a:cubicBezTo>
                    <a:pt x="154" y="17"/>
                    <a:pt x="166" y="8"/>
                    <a:pt x="180" y="8"/>
                  </a:cubicBezTo>
                  <a:close/>
                </a:path>
              </a:pathLst>
            </a:custGeom>
            <a:solidFill>
              <a:srgbClr val="F5CB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3" name="Freeform 58"/>
            <p:cNvSpPr/>
            <p:nvPr/>
          </p:nvSpPr>
          <p:spPr bwMode="auto">
            <a:xfrm>
              <a:off x="2208213" y="1925638"/>
              <a:ext cx="255588" cy="204788"/>
            </a:xfrm>
            <a:custGeom>
              <a:avLst/>
              <a:gdLst>
                <a:gd name="T0" fmla="*/ 131 w 136"/>
                <a:gd name="T1" fmla="*/ 94 h 109"/>
                <a:gd name="T2" fmla="*/ 31 w 136"/>
                <a:gd name="T3" fmla="*/ 109 h 109"/>
                <a:gd name="T4" fmla="*/ 24 w 136"/>
                <a:gd name="T5" fmla="*/ 62 h 109"/>
                <a:gd name="T6" fmla="*/ 56 w 136"/>
                <a:gd name="T7" fmla="*/ 49 h 109"/>
                <a:gd name="T8" fmla="*/ 54 w 136"/>
                <a:gd name="T9" fmla="*/ 24 h 109"/>
                <a:gd name="T10" fmla="*/ 70 w 136"/>
                <a:gd name="T11" fmla="*/ 0 h 109"/>
                <a:gd name="T12" fmla="*/ 116 w 136"/>
                <a:gd name="T13" fmla="*/ 38 h 109"/>
                <a:gd name="T14" fmla="*/ 120 w 136"/>
                <a:gd name="T15" fmla="*/ 56 h 109"/>
                <a:gd name="T16" fmla="*/ 120 w 136"/>
                <a:gd name="T17" fmla="*/ 66 h 109"/>
                <a:gd name="T18" fmla="*/ 109 w 136"/>
                <a:gd name="T19" fmla="*/ 74 h 109"/>
                <a:gd name="T20" fmla="*/ 126 w 136"/>
                <a:gd name="T21" fmla="*/ 74 h 109"/>
                <a:gd name="T22" fmla="*/ 135 w 136"/>
                <a:gd name="T23" fmla="*/ 79 h 109"/>
                <a:gd name="T24" fmla="*/ 131 w 136"/>
                <a:gd name="T25" fmla="*/ 9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" h="109">
                  <a:moveTo>
                    <a:pt x="131" y="94"/>
                  </a:moveTo>
                  <a:cubicBezTo>
                    <a:pt x="99" y="107"/>
                    <a:pt x="63" y="92"/>
                    <a:pt x="31" y="109"/>
                  </a:cubicBezTo>
                  <a:cubicBezTo>
                    <a:pt x="0" y="98"/>
                    <a:pt x="25" y="78"/>
                    <a:pt x="24" y="62"/>
                  </a:cubicBezTo>
                  <a:cubicBezTo>
                    <a:pt x="32" y="51"/>
                    <a:pt x="50" y="65"/>
                    <a:pt x="56" y="49"/>
                  </a:cubicBezTo>
                  <a:cubicBezTo>
                    <a:pt x="63" y="40"/>
                    <a:pt x="53" y="32"/>
                    <a:pt x="54" y="24"/>
                  </a:cubicBezTo>
                  <a:cubicBezTo>
                    <a:pt x="53" y="12"/>
                    <a:pt x="65" y="8"/>
                    <a:pt x="70" y="0"/>
                  </a:cubicBezTo>
                  <a:cubicBezTo>
                    <a:pt x="86" y="12"/>
                    <a:pt x="106" y="19"/>
                    <a:pt x="116" y="38"/>
                  </a:cubicBezTo>
                  <a:cubicBezTo>
                    <a:pt x="113" y="45"/>
                    <a:pt x="118" y="50"/>
                    <a:pt x="120" y="56"/>
                  </a:cubicBezTo>
                  <a:cubicBezTo>
                    <a:pt x="121" y="59"/>
                    <a:pt x="121" y="63"/>
                    <a:pt x="120" y="66"/>
                  </a:cubicBezTo>
                  <a:cubicBezTo>
                    <a:pt x="118" y="71"/>
                    <a:pt x="112" y="71"/>
                    <a:pt x="109" y="74"/>
                  </a:cubicBezTo>
                  <a:cubicBezTo>
                    <a:pt x="115" y="77"/>
                    <a:pt x="120" y="74"/>
                    <a:pt x="126" y="74"/>
                  </a:cubicBezTo>
                  <a:cubicBezTo>
                    <a:pt x="130" y="75"/>
                    <a:pt x="133" y="76"/>
                    <a:pt x="135" y="79"/>
                  </a:cubicBezTo>
                  <a:cubicBezTo>
                    <a:pt x="136" y="85"/>
                    <a:pt x="136" y="90"/>
                    <a:pt x="131" y="94"/>
                  </a:cubicBezTo>
                  <a:close/>
                </a:path>
              </a:pathLst>
            </a:custGeom>
            <a:solidFill>
              <a:srgbClr val="F3C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4" name="Freeform 59"/>
            <p:cNvSpPr/>
            <p:nvPr/>
          </p:nvSpPr>
          <p:spPr bwMode="auto">
            <a:xfrm>
              <a:off x="2120900" y="1990725"/>
              <a:ext cx="203200" cy="103188"/>
            </a:xfrm>
            <a:custGeom>
              <a:avLst/>
              <a:gdLst>
                <a:gd name="T0" fmla="*/ 108 w 108"/>
                <a:gd name="T1" fmla="*/ 20 h 55"/>
                <a:gd name="T2" fmla="*/ 70 w 108"/>
                <a:gd name="T3" fmla="*/ 28 h 55"/>
                <a:gd name="T4" fmla="*/ 0 w 108"/>
                <a:gd name="T5" fmla="*/ 28 h 55"/>
                <a:gd name="T6" fmla="*/ 0 w 108"/>
                <a:gd name="T7" fmla="*/ 28 h 55"/>
                <a:gd name="T8" fmla="*/ 108 w 108"/>
                <a:gd name="T9" fmla="*/ 2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55">
                  <a:moveTo>
                    <a:pt x="108" y="20"/>
                  </a:moveTo>
                  <a:cubicBezTo>
                    <a:pt x="102" y="55"/>
                    <a:pt x="82" y="22"/>
                    <a:pt x="70" y="28"/>
                  </a:cubicBezTo>
                  <a:cubicBezTo>
                    <a:pt x="47" y="34"/>
                    <a:pt x="23" y="4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1" y="4"/>
                    <a:pt x="67" y="0"/>
                    <a:pt x="108" y="20"/>
                  </a:cubicBezTo>
                  <a:close/>
                </a:path>
              </a:pathLst>
            </a:custGeom>
            <a:solidFill>
              <a:srgbClr val="DAA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5" name="Freeform 60"/>
            <p:cNvSpPr/>
            <p:nvPr/>
          </p:nvSpPr>
          <p:spPr bwMode="auto">
            <a:xfrm>
              <a:off x="2924175" y="2795588"/>
              <a:ext cx="504825" cy="588963"/>
            </a:xfrm>
            <a:custGeom>
              <a:avLst/>
              <a:gdLst>
                <a:gd name="T0" fmla="*/ 261 w 269"/>
                <a:gd name="T1" fmla="*/ 165 h 314"/>
                <a:gd name="T2" fmla="*/ 254 w 269"/>
                <a:gd name="T3" fmla="*/ 256 h 314"/>
                <a:gd name="T4" fmla="*/ 243 w 269"/>
                <a:gd name="T5" fmla="*/ 286 h 314"/>
                <a:gd name="T6" fmla="*/ 209 w 269"/>
                <a:gd name="T7" fmla="*/ 272 h 314"/>
                <a:gd name="T8" fmla="*/ 141 w 269"/>
                <a:gd name="T9" fmla="*/ 204 h 314"/>
                <a:gd name="T10" fmla="*/ 127 w 269"/>
                <a:gd name="T11" fmla="*/ 190 h 314"/>
                <a:gd name="T12" fmla="*/ 112 w 269"/>
                <a:gd name="T13" fmla="*/ 256 h 314"/>
                <a:gd name="T14" fmla="*/ 90 w 269"/>
                <a:gd name="T15" fmla="*/ 302 h 314"/>
                <a:gd name="T16" fmla="*/ 38 w 269"/>
                <a:gd name="T17" fmla="*/ 293 h 314"/>
                <a:gd name="T18" fmla="*/ 0 w 269"/>
                <a:gd name="T19" fmla="*/ 193 h 314"/>
                <a:gd name="T20" fmla="*/ 19 w 269"/>
                <a:gd name="T21" fmla="*/ 107 h 314"/>
                <a:gd name="T22" fmla="*/ 71 w 269"/>
                <a:gd name="T23" fmla="*/ 94 h 314"/>
                <a:gd name="T24" fmla="*/ 98 w 269"/>
                <a:gd name="T25" fmla="*/ 114 h 314"/>
                <a:gd name="T26" fmla="*/ 92 w 269"/>
                <a:gd name="T27" fmla="*/ 85 h 314"/>
                <a:gd name="T28" fmla="*/ 98 w 269"/>
                <a:gd name="T29" fmla="*/ 71 h 314"/>
                <a:gd name="T30" fmla="*/ 128 w 269"/>
                <a:gd name="T31" fmla="*/ 60 h 314"/>
                <a:gd name="T32" fmla="*/ 165 w 269"/>
                <a:gd name="T33" fmla="*/ 35 h 314"/>
                <a:gd name="T34" fmla="*/ 168 w 269"/>
                <a:gd name="T35" fmla="*/ 26 h 314"/>
                <a:gd name="T36" fmla="*/ 190 w 269"/>
                <a:gd name="T37" fmla="*/ 1 h 314"/>
                <a:gd name="T38" fmla="*/ 246 w 269"/>
                <a:gd name="T39" fmla="*/ 73 h 314"/>
                <a:gd name="T40" fmla="*/ 266 w 269"/>
                <a:gd name="T41" fmla="*/ 123 h 314"/>
                <a:gd name="T42" fmla="*/ 261 w 269"/>
                <a:gd name="T43" fmla="*/ 16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9" h="314">
                  <a:moveTo>
                    <a:pt x="261" y="165"/>
                  </a:moveTo>
                  <a:cubicBezTo>
                    <a:pt x="259" y="195"/>
                    <a:pt x="262" y="226"/>
                    <a:pt x="254" y="256"/>
                  </a:cubicBezTo>
                  <a:cubicBezTo>
                    <a:pt x="251" y="267"/>
                    <a:pt x="259" y="283"/>
                    <a:pt x="243" y="286"/>
                  </a:cubicBezTo>
                  <a:cubicBezTo>
                    <a:pt x="231" y="288"/>
                    <a:pt x="217" y="282"/>
                    <a:pt x="209" y="272"/>
                  </a:cubicBezTo>
                  <a:cubicBezTo>
                    <a:pt x="190" y="246"/>
                    <a:pt x="163" y="228"/>
                    <a:pt x="141" y="204"/>
                  </a:cubicBezTo>
                  <a:cubicBezTo>
                    <a:pt x="137" y="200"/>
                    <a:pt x="132" y="196"/>
                    <a:pt x="127" y="190"/>
                  </a:cubicBezTo>
                  <a:cubicBezTo>
                    <a:pt x="109" y="210"/>
                    <a:pt x="125" y="236"/>
                    <a:pt x="112" y="256"/>
                  </a:cubicBezTo>
                  <a:cubicBezTo>
                    <a:pt x="101" y="269"/>
                    <a:pt x="96" y="286"/>
                    <a:pt x="90" y="302"/>
                  </a:cubicBezTo>
                  <a:cubicBezTo>
                    <a:pt x="70" y="314"/>
                    <a:pt x="56" y="288"/>
                    <a:pt x="38" y="293"/>
                  </a:cubicBezTo>
                  <a:cubicBezTo>
                    <a:pt x="37" y="255"/>
                    <a:pt x="6" y="229"/>
                    <a:pt x="0" y="193"/>
                  </a:cubicBezTo>
                  <a:cubicBezTo>
                    <a:pt x="11" y="166"/>
                    <a:pt x="5" y="135"/>
                    <a:pt x="19" y="107"/>
                  </a:cubicBezTo>
                  <a:cubicBezTo>
                    <a:pt x="34" y="78"/>
                    <a:pt x="44" y="72"/>
                    <a:pt x="71" y="94"/>
                  </a:cubicBezTo>
                  <a:cubicBezTo>
                    <a:pt x="80" y="101"/>
                    <a:pt x="83" y="123"/>
                    <a:pt x="98" y="114"/>
                  </a:cubicBezTo>
                  <a:cubicBezTo>
                    <a:pt x="113" y="105"/>
                    <a:pt x="89" y="96"/>
                    <a:pt x="92" y="85"/>
                  </a:cubicBezTo>
                  <a:cubicBezTo>
                    <a:pt x="94" y="80"/>
                    <a:pt x="96" y="76"/>
                    <a:pt x="98" y="71"/>
                  </a:cubicBezTo>
                  <a:cubicBezTo>
                    <a:pt x="106" y="61"/>
                    <a:pt x="116" y="59"/>
                    <a:pt x="128" y="60"/>
                  </a:cubicBezTo>
                  <a:cubicBezTo>
                    <a:pt x="164" y="70"/>
                    <a:pt x="169" y="67"/>
                    <a:pt x="165" y="35"/>
                  </a:cubicBezTo>
                  <a:cubicBezTo>
                    <a:pt x="166" y="32"/>
                    <a:pt x="167" y="29"/>
                    <a:pt x="168" y="26"/>
                  </a:cubicBezTo>
                  <a:cubicBezTo>
                    <a:pt x="176" y="18"/>
                    <a:pt x="173" y="0"/>
                    <a:pt x="190" y="1"/>
                  </a:cubicBezTo>
                  <a:cubicBezTo>
                    <a:pt x="192" y="38"/>
                    <a:pt x="199" y="67"/>
                    <a:pt x="246" y="73"/>
                  </a:cubicBezTo>
                  <a:cubicBezTo>
                    <a:pt x="269" y="76"/>
                    <a:pt x="269" y="103"/>
                    <a:pt x="266" y="123"/>
                  </a:cubicBezTo>
                  <a:cubicBezTo>
                    <a:pt x="264" y="137"/>
                    <a:pt x="259" y="150"/>
                    <a:pt x="261" y="165"/>
                  </a:cubicBezTo>
                  <a:close/>
                </a:path>
              </a:pathLst>
            </a:custGeom>
            <a:solidFill>
              <a:srgbClr val="F4D1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6" name="Freeform 61"/>
            <p:cNvSpPr/>
            <p:nvPr/>
          </p:nvSpPr>
          <p:spPr bwMode="auto">
            <a:xfrm>
              <a:off x="2878138" y="2603500"/>
              <a:ext cx="403225" cy="325438"/>
            </a:xfrm>
            <a:custGeom>
              <a:avLst/>
              <a:gdLst>
                <a:gd name="T0" fmla="*/ 214 w 214"/>
                <a:gd name="T1" fmla="*/ 103 h 173"/>
                <a:gd name="T2" fmla="*/ 199 w 214"/>
                <a:gd name="T3" fmla="*/ 134 h 173"/>
                <a:gd name="T4" fmla="*/ 123 w 214"/>
                <a:gd name="T5" fmla="*/ 83 h 173"/>
                <a:gd name="T6" fmla="*/ 107 w 214"/>
                <a:gd name="T7" fmla="*/ 127 h 173"/>
                <a:gd name="T8" fmla="*/ 91 w 214"/>
                <a:gd name="T9" fmla="*/ 158 h 173"/>
                <a:gd name="T10" fmla="*/ 46 w 214"/>
                <a:gd name="T11" fmla="*/ 106 h 173"/>
                <a:gd name="T12" fmla="*/ 37 w 214"/>
                <a:gd name="T13" fmla="*/ 173 h 173"/>
                <a:gd name="T14" fmla="*/ 13 w 214"/>
                <a:gd name="T15" fmla="*/ 73 h 173"/>
                <a:gd name="T16" fmla="*/ 14 w 214"/>
                <a:gd name="T17" fmla="*/ 72 h 173"/>
                <a:gd name="T18" fmla="*/ 24 w 214"/>
                <a:gd name="T19" fmla="*/ 60 h 173"/>
                <a:gd name="T20" fmla="*/ 35 w 214"/>
                <a:gd name="T21" fmla="*/ 56 h 173"/>
                <a:gd name="T22" fmla="*/ 154 w 214"/>
                <a:gd name="T23" fmla="*/ 1 h 173"/>
                <a:gd name="T24" fmla="*/ 166 w 214"/>
                <a:gd name="T25" fmla="*/ 1 h 173"/>
                <a:gd name="T26" fmla="*/ 207 w 214"/>
                <a:gd name="T27" fmla="*/ 80 h 173"/>
                <a:gd name="T28" fmla="*/ 214 w 214"/>
                <a:gd name="T29" fmla="*/ 10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4" h="173">
                  <a:moveTo>
                    <a:pt x="214" y="103"/>
                  </a:moveTo>
                  <a:cubicBezTo>
                    <a:pt x="202" y="110"/>
                    <a:pt x="212" y="127"/>
                    <a:pt x="199" y="134"/>
                  </a:cubicBezTo>
                  <a:cubicBezTo>
                    <a:pt x="179" y="112"/>
                    <a:pt x="157" y="91"/>
                    <a:pt x="123" y="83"/>
                  </a:cubicBezTo>
                  <a:cubicBezTo>
                    <a:pt x="119" y="98"/>
                    <a:pt x="122" y="116"/>
                    <a:pt x="107" y="127"/>
                  </a:cubicBezTo>
                  <a:cubicBezTo>
                    <a:pt x="102" y="137"/>
                    <a:pt x="90" y="144"/>
                    <a:pt x="91" y="158"/>
                  </a:cubicBezTo>
                  <a:cubicBezTo>
                    <a:pt x="49" y="161"/>
                    <a:pt x="63" y="121"/>
                    <a:pt x="46" y="106"/>
                  </a:cubicBezTo>
                  <a:cubicBezTo>
                    <a:pt x="42" y="126"/>
                    <a:pt x="55" y="152"/>
                    <a:pt x="37" y="173"/>
                  </a:cubicBezTo>
                  <a:cubicBezTo>
                    <a:pt x="0" y="146"/>
                    <a:pt x="19" y="107"/>
                    <a:pt x="13" y="73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6" y="67"/>
                    <a:pt x="19" y="62"/>
                    <a:pt x="24" y="60"/>
                  </a:cubicBezTo>
                  <a:cubicBezTo>
                    <a:pt x="28" y="58"/>
                    <a:pt x="31" y="56"/>
                    <a:pt x="35" y="56"/>
                  </a:cubicBezTo>
                  <a:cubicBezTo>
                    <a:pt x="82" y="53"/>
                    <a:pt x="125" y="42"/>
                    <a:pt x="154" y="1"/>
                  </a:cubicBezTo>
                  <a:cubicBezTo>
                    <a:pt x="158" y="0"/>
                    <a:pt x="162" y="0"/>
                    <a:pt x="166" y="1"/>
                  </a:cubicBezTo>
                  <a:cubicBezTo>
                    <a:pt x="204" y="15"/>
                    <a:pt x="211" y="44"/>
                    <a:pt x="207" y="80"/>
                  </a:cubicBezTo>
                  <a:cubicBezTo>
                    <a:pt x="210" y="88"/>
                    <a:pt x="212" y="95"/>
                    <a:pt x="214" y="103"/>
                  </a:cubicBezTo>
                  <a:close/>
                </a:path>
              </a:pathLst>
            </a:custGeom>
            <a:solidFill>
              <a:srgbClr val="E29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7" name="Freeform 62"/>
            <p:cNvSpPr/>
            <p:nvPr/>
          </p:nvSpPr>
          <p:spPr bwMode="auto">
            <a:xfrm>
              <a:off x="3181350" y="2579688"/>
              <a:ext cx="176213" cy="185738"/>
            </a:xfrm>
            <a:custGeom>
              <a:avLst/>
              <a:gdLst>
                <a:gd name="T0" fmla="*/ 46 w 94"/>
                <a:gd name="T1" fmla="*/ 92 h 98"/>
                <a:gd name="T2" fmla="*/ 0 w 94"/>
                <a:gd name="T3" fmla="*/ 15 h 98"/>
                <a:gd name="T4" fmla="*/ 61 w 94"/>
                <a:gd name="T5" fmla="*/ 22 h 98"/>
                <a:gd name="T6" fmla="*/ 61 w 94"/>
                <a:gd name="T7" fmla="*/ 54 h 98"/>
                <a:gd name="T8" fmla="*/ 69 w 94"/>
                <a:gd name="T9" fmla="*/ 61 h 98"/>
                <a:gd name="T10" fmla="*/ 90 w 94"/>
                <a:gd name="T11" fmla="*/ 83 h 98"/>
                <a:gd name="T12" fmla="*/ 61 w 94"/>
                <a:gd name="T13" fmla="*/ 92 h 98"/>
                <a:gd name="T14" fmla="*/ 46 w 94"/>
                <a:gd name="T15" fmla="*/ 9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98">
                  <a:moveTo>
                    <a:pt x="46" y="92"/>
                  </a:moveTo>
                  <a:cubicBezTo>
                    <a:pt x="37" y="63"/>
                    <a:pt x="31" y="32"/>
                    <a:pt x="0" y="15"/>
                  </a:cubicBezTo>
                  <a:cubicBezTo>
                    <a:pt x="22" y="0"/>
                    <a:pt x="42" y="10"/>
                    <a:pt x="61" y="22"/>
                  </a:cubicBezTo>
                  <a:cubicBezTo>
                    <a:pt x="70" y="32"/>
                    <a:pt x="55" y="43"/>
                    <a:pt x="61" y="54"/>
                  </a:cubicBezTo>
                  <a:cubicBezTo>
                    <a:pt x="64" y="56"/>
                    <a:pt x="67" y="59"/>
                    <a:pt x="69" y="61"/>
                  </a:cubicBezTo>
                  <a:cubicBezTo>
                    <a:pt x="78" y="67"/>
                    <a:pt x="94" y="68"/>
                    <a:pt x="90" y="83"/>
                  </a:cubicBezTo>
                  <a:cubicBezTo>
                    <a:pt x="86" y="98"/>
                    <a:pt x="71" y="91"/>
                    <a:pt x="61" y="92"/>
                  </a:cubicBezTo>
                  <a:cubicBezTo>
                    <a:pt x="56" y="93"/>
                    <a:pt x="51" y="92"/>
                    <a:pt x="46" y="92"/>
                  </a:cubicBezTo>
                  <a:close/>
                </a:path>
              </a:pathLst>
            </a:custGeom>
            <a:solidFill>
              <a:srgbClr val="F2B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8" name="Freeform 63"/>
            <p:cNvSpPr/>
            <p:nvPr/>
          </p:nvSpPr>
          <p:spPr bwMode="auto">
            <a:xfrm>
              <a:off x="3921125" y="2312988"/>
              <a:ext cx="100013" cy="80963"/>
            </a:xfrm>
            <a:custGeom>
              <a:avLst/>
              <a:gdLst>
                <a:gd name="T0" fmla="*/ 53 w 53"/>
                <a:gd name="T1" fmla="*/ 34 h 43"/>
                <a:gd name="T2" fmla="*/ 50 w 53"/>
                <a:gd name="T3" fmla="*/ 34 h 43"/>
                <a:gd name="T4" fmla="*/ 5 w 53"/>
                <a:gd name="T5" fmla="*/ 22 h 43"/>
                <a:gd name="T6" fmla="*/ 14 w 53"/>
                <a:gd name="T7" fmla="*/ 5 h 43"/>
                <a:gd name="T8" fmla="*/ 53 w 53"/>
                <a:gd name="T9" fmla="*/ 3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43">
                  <a:moveTo>
                    <a:pt x="53" y="34"/>
                  </a:moveTo>
                  <a:cubicBezTo>
                    <a:pt x="52" y="34"/>
                    <a:pt x="51" y="34"/>
                    <a:pt x="50" y="34"/>
                  </a:cubicBezTo>
                  <a:cubicBezTo>
                    <a:pt x="31" y="43"/>
                    <a:pt x="15" y="41"/>
                    <a:pt x="5" y="22"/>
                  </a:cubicBezTo>
                  <a:cubicBezTo>
                    <a:pt x="0" y="13"/>
                    <a:pt x="6" y="6"/>
                    <a:pt x="14" y="5"/>
                  </a:cubicBezTo>
                  <a:cubicBezTo>
                    <a:pt x="37" y="0"/>
                    <a:pt x="50" y="10"/>
                    <a:pt x="53" y="34"/>
                  </a:cubicBezTo>
                  <a:close/>
                </a:path>
              </a:pathLst>
            </a:custGeom>
            <a:solidFill>
              <a:srgbClr val="FAF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9" name="Freeform 64"/>
            <p:cNvSpPr/>
            <p:nvPr/>
          </p:nvSpPr>
          <p:spPr bwMode="auto">
            <a:xfrm>
              <a:off x="3276600" y="2613025"/>
              <a:ext cx="107950" cy="76200"/>
            </a:xfrm>
            <a:custGeom>
              <a:avLst/>
              <a:gdLst>
                <a:gd name="T0" fmla="*/ 10 w 57"/>
                <a:gd name="T1" fmla="*/ 37 h 41"/>
                <a:gd name="T2" fmla="*/ 11 w 57"/>
                <a:gd name="T3" fmla="*/ 13 h 41"/>
                <a:gd name="T4" fmla="*/ 56 w 57"/>
                <a:gd name="T5" fmla="*/ 21 h 41"/>
                <a:gd name="T6" fmla="*/ 57 w 57"/>
                <a:gd name="T7" fmla="*/ 21 h 41"/>
                <a:gd name="T8" fmla="*/ 10 w 57"/>
                <a:gd name="T9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41">
                  <a:moveTo>
                    <a:pt x="10" y="37"/>
                  </a:moveTo>
                  <a:cubicBezTo>
                    <a:pt x="0" y="29"/>
                    <a:pt x="1" y="21"/>
                    <a:pt x="11" y="13"/>
                  </a:cubicBezTo>
                  <a:cubicBezTo>
                    <a:pt x="28" y="0"/>
                    <a:pt x="42" y="10"/>
                    <a:pt x="56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46" y="41"/>
                    <a:pt x="19" y="12"/>
                    <a:pt x="10" y="37"/>
                  </a:cubicBezTo>
                  <a:close/>
                </a:path>
              </a:pathLst>
            </a:custGeom>
            <a:solidFill>
              <a:srgbClr val="F3CD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0" name="Freeform 65"/>
            <p:cNvSpPr/>
            <p:nvPr/>
          </p:nvSpPr>
          <p:spPr bwMode="auto">
            <a:xfrm>
              <a:off x="2984500" y="1827213"/>
              <a:ext cx="479425" cy="687388"/>
            </a:xfrm>
            <a:custGeom>
              <a:avLst/>
              <a:gdLst>
                <a:gd name="T0" fmla="*/ 112 w 255"/>
                <a:gd name="T1" fmla="*/ 46 h 366"/>
                <a:gd name="T2" fmla="*/ 110 w 255"/>
                <a:gd name="T3" fmla="*/ 73 h 366"/>
                <a:gd name="T4" fmla="*/ 134 w 255"/>
                <a:gd name="T5" fmla="*/ 67 h 366"/>
                <a:gd name="T6" fmla="*/ 161 w 255"/>
                <a:gd name="T7" fmla="*/ 57 h 366"/>
                <a:gd name="T8" fmla="*/ 225 w 255"/>
                <a:gd name="T9" fmla="*/ 101 h 366"/>
                <a:gd name="T10" fmla="*/ 255 w 255"/>
                <a:gd name="T11" fmla="*/ 96 h 366"/>
                <a:gd name="T12" fmla="*/ 231 w 255"/>
                <a:gd name="T13" fmla="*/ 120 h 366"/>
                <a:gd name="T14" fmla="*/ 204 w 255"/>
                <a:gd name="T15" fmla="*/ 195 h 366"/>
                <a:gd name="T16" fmla="*/ 155 w 255"/>
                <a:gd name="T17" fmla="*/ 205 h 366"/>
                <a:gd name="T18" fmla="*/ 139 w 255"/>
                <a:gd name="T19" fmla="*/ 231 h 366"/>
                <a:gd name="T20" fmla="*/ 168 w 255"/>
                <a:gd name="T21" fmla="*/ 231 h 366"/>
                <a:gd name="T22" fmla="*/ 193 w 255"/>
                <a:gd name="T23" fmla="*/ 227 h 366"/>
                <a:gd name="T24" fmla="*/ 188 w 255"/>
                <a:gd name="T25" fmla="*/ 258 h 366"/>
                <a:gd name="T26" fmla="*/ 174 w 255"/>
                <a:gd name="T27" fmla="*/ 274 h 366"/>
                <a:gd name="T28" fmla="*/ 201 w 255"/>
                <a:gd name="T29" fmla="*/ 276 h 366"/>
                <a:gd name="T30" fmla="*/ 158 w 255"/>
                <a:gd name="T31" fmla="*/ 354 h 366"/>
                <a:gd name="T32" fmla="*/ 128 w 255"/>
                <a:gd name="T33" fmla="*/ 341 h 366"/>
                <a:gd name="T34" fmla="*/ 129 w 255"/>
                <a:gd name="T35" fmla="*/ 307 h 366"/>
                <a:gd name="T36" fmla="*/ 114 w 255"/>
                <a:gd name="T37" fmla="*/ 238 h 366"/>
                <a:gd name="T38" fmla="*/ 109 w 255"/>
                <a:gd name="T39" fmla="*/ 151 h 366"/>
                <a:gd name="T40" fmla="*/ 48 w 255"/>
                <a:gd name="T41" fmla="*/ 123 h 366"/>
                <a:gd name="T42" fmla="*/ 15 w 255"/>
                <a:gd name="T43" fmla="*/ 79 h 366"/>
                <a:gd name="T44" fmla="*/ 8 w 255"/>
                <a:gd name="T45" fmla="*/ 45 h 366"/>
                <a:gd name="T46" fmla="*/ 101 w 255"/>
                <a:gd name="T47" fmla="*/ 7 h 366"/>
                <a:gd name="T48" fmla="*/ 120 w 255"/>
                <a:gd name="T49" fmla="*/ 22 h 366"/>
                <a:gd name="T50" fmla="*/ 120 w 255"/>
                <a:gd name="T51" fmla="*/ 30 h 366"/>
                <a:gd name="T52" fmla="*/ 94 w 255"/>
                <a:gd name="T53" fmla="*/ 45 h 366"/>
                <a:gd name="T54" fmla="*/ 92 w 255"/>
                <a:gd name="T55" fmla="*/ 46 h 366"/>
                <a:gd name="T56" fmla="*/ 99 w 255"/>
                <a:gd name="T57" fmla="*/ 43 h 366"/>
                <a:gd name="T58" fmla="*/ 112 w 255"/>
                <a:gd name="T59" fmla="*/ 4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5" h="366">
                  <a:moveTo>
                    <a:pt x="112" y="46"/>
                  </a:moveTo>
                  <a:cubicBezTo>
                    <a:pt x="110" y="55"/>
                    <a:pt x="99" y="64"/>
                    <a:pt x="110" y="73"/>
                  </a:cubicBezTo>
                  <a:cubicBezTo>
                    <a:pt x="119" y="80"/>
                    <a:pt x="126" y="72"/>
                    <a:pt x="134" y="67"/>
                  </a:cubicBezTo>
                  <a:cubicBezTo>
                    <a:pt x="142" y="62"/>
                    <a:pt x="150" y="55"/>
                    <a:pt x="161" y="57"/>
                  </a:cubicBezTo>
                  <a:cubicBezTo>
                    <a:pt x="156" y="129"/>
                    <a:pt x="156" y="129"/>
                    <a:pt x="225" y="101"/>
                  </a:cubicBezTo>
                  <a:cubicBezTo>
                    <a:pt x="234" y="98"/>
                    <a:pt x="242" y="89"/>
                    <a:pt x="255" y="96"/>
                  </a:cubicBezTo>
                  <a:cubicBezTo>
                    <a:pt x="253" y="110"/>
                    <a:pt x="241" y="116"/>
                    <a:pt x="231" y="120"/>
                  </a:cubicBezTo>
                  <a:cubicBezTo>
                    <a:pt x="173" y="139"/>
                    <a:pt x="170" y="144"/>
                    <a:pt x="204" y="195"/>
                  </a:cubicBezTo>
                  <a:cubicBezTo>
                    <a:pt x="186" y="195"/>
                    <a:pt x="169" y="195"/>
                    <a:pt x="155" y="205"/>
                  </a:cubicBezTo>
                  <a:cubicBezTo>
                    <a:pt x="145" y="212"/>
                    <a:pt x="131" y="218"/>
                    <a:pt x="139" y="231"/>
                  </a:cubicBezTo>
                  <a:cubicBezTo>
                    <a:pt x="146" y="244"/>
                    <a:pt x="160" y="240"/>
                    <a:pt x="168" y="231"/>
                  </a:cubicBezTo>
                  <a:cubicBezTo>
                    <a:pt x="176" y="222"/>
                    <a:pt x="184" y="216"/>
                    <a:pt x="193" y="227"/>
                  </a:cubicBezTo>
                  <a:cubicBezTo>
                    <a:pt x="201" y="237"/>
                    <a:pt x="198" y="249"/>
                    <a:pt x="188" y="258"/>
                  </a:cubicBezTo>
                  <a:cubicBezTo>
                    <a:pt x="182" y="263"/>
                    <a:pt x="166" y="259"/>
                    <a:pt x="174" y="274"/>
                  </a:cubicBezTo>
                  <a:cubicBezTo>
                    <a:pt x="182" y="290"/>
                    <a:pt x="191" y="264"/>
                    <a:pt x="201" y="276"/>
                  </a:cubicBezTo>
                  <a:cubicBezTo>
                    <a:pt x="199" y="307"/>
                    <a:pt x="159" y="321"/>
                    <a:pt x="158" y="354"/>
                  </a:cubicBezTo>
                  <a:cubicBezTo>
                    <a:pt x="141" y="366"/>
                    <a:pt x="133" y="357"/>
                    <a:pt x="128" y="341"/>
                  </a:cubicBezTo>
                  <a:cubicBezTo>
                    <a:pt x="125" y="329"/>
                    <a:pt x="125" y="317"/>
                    <a:pt x="129" y="307"/>
                  </a:cubicBezTo>
                  <a:cubicBezTo>
                    <a:pt x="141" y="279"/>
                    <a:pt x="133" y="260"/>
                    <a:pt x="114" y="238"/>
                  </a:cubicBezTo>
                  <a:cubicBezTo>
                    <a:pt x="90" y="213"/>
                    <a:pt x="88" y="181"/>
                    <a:pt x="109" y="151"/>
                  </a:cubicBezTo>
                  <a:cubicBezTo>
                    <a:pt x="77" y="161"/>
                    <a:pt x="56" y="153"/>
                    <a:pt x="48" y="123"/>
                  </a:cubicBezTo>
                  <a:cubicBezTo>
                    <a:pt x="42" y="103"/>
                    <a:pt x="32" y="89"/>
                    <a:pt x="15" y="79"/>
                  </a:cubicBezTo>
                  <a:cubicBezTo>
                    <a:pt x="0" y="70"/>
                    <a:pt x="0" y="59"/>
                    <a:pt x="8" y="45"/>
                  </a:cubicBezTo>
                  <a:cubicBezTo>
                    <a:pt x="43" y="44"/>
                    <a:pt x="72" y="26"/>
                    <a:pt x="101" y="7"/>
                  </a:cubicBezTo>
                  <a:cubicBezTo>
                    <a:pt x="110" y="1"/>
                    <a:pt x="127" y="0"/>
                    <a:pt x="120" y="22"/>
                  </a:cubicBezTo>
                  <a:cubicBezTo>
                    <a:pt x="120" y="25"/>
                    <a:pt x="120" y="27"/>
                    <a:pt x="120" y="30"/>
                  </a:cubicBezTo>
                  <a:cubicBezTo>
                    <a:pt x="113" y="38"/>
                    <a:pt x="101" y="37"/>
                    <a:pt x="94" y="45"/>
                  </a:cubicBezTo>
                  <a:cubicBezTo>
                    <a:pt x="89" y="46"/>
                    <a:pt x="93" y="51"/>
                    <a:pt x="92" y="46"/>
                  </a:cubicBezTo>
                  <a:cubicBezTo>
                    <a:pt x="92" y="46"/>
                    <a:pt x="96" y="44"/>
                    <a:pt x="99" y="43"/>
                  </a:cubicBezTo>
                  <a:cubicBezTo>
                    <a:pt x="104" y="41"/>
                    <a:pt x="108" y="42"/>
                    <a:pt x="112" y="46"/>
                  </a:cubicBezTo>
                  <a:close/>
                </a:path>
              </a:pathLst>
            </a:custGeom>
            <a:solidFill>
              <a:srgbClr val="E3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1" name="Freeform 66"/>
            <p:cNvSpPr/>
            <p:nvPr/>
          </p:nvSpPr>
          <p:spPr bwMode="auto">
            <a:xfrm>
              <a:off x="2827338" y="1946275"/>
              <a:ext cx="490538" cy="657225"/>
            </a:xfrm>
            <a:custGeom>
              <a:avLst/>
              <a:gdLst>
                <a:gd name="T0" fmla="*/ 103 w 261"/>
                <a:gd name="T1" fmla="*/ 5 h 349"/>
                <a:gd name="T2" fmla="*/ 140 w 261"/>
                <a:gd name="T3" fmla="*/ 62 h 349"/>
                <a:gd name="T4" fmla="*/ 186 w 261"/>
                <a:gd name="T5" fmla="*/ 79 h 349"/>
                <a:gd name="T6" fmla="*/ 208 w 261"/>
                <a:gd name="T7" fmla="*/ 79 h 349"/>
                <a:gd name="T8" fmla="*/ 201 w 261"/>
                <a:gd name="T9" fmla="*/ 98 h 349"/>
                <a:gd name="T10" fmla="*/ 203 w 261"/>
                <a:gd name="T11" fmla="*/ 167 h 349"/>
                <a:gd name="T12" fmla="*/ 221 w 261"/>
                <a:gd name="T13" fmla="*/ 246 h 349"/>
                <a:gd name="T14" fmla="*/ 241 w 261"/>
                <a:gd name="T15" fmla="*/ 290 h 349"/>
                <a:gd name="T16" fmla="*/ 258 w 261"/>
                <a:gd name="T17" fmla="*/ 310 h 349"/>
                <a:gd name="T18" fmla="*/ 242 w 261"/>
                <a:gd name="T19" fmla="*/ 313 h 349"/>
                <a:gd name="T20" fmla="*/ 220 w 261"/>
                <a:gd name="T21" fmla="*/ 331 h 349"/>
                <a:gd name="T22" fmla="*/ 190 w 261"/>
                <a:gd name="T23" fmla="*/ 347 h 349"/>
                <a:gd name="T24" fmla="*/ 163 w 261"/>
                <a:gd name="T25" fmla="*/ 330 h 349"/>
                <a:gd name="T26" fmla="*/ 158 w 261"/>
                <a:gd name="T27" fmla="*/ 280 h 349"/>
                <a:gd name="T28" fmla="*/ 162 w 261"/>
                <a:gd name="T29" fmla="*/ 242 h 349"/>
                <a:gd name="T30" fmla="*/ 97 w 261"/>
                <a:gd name="T31" fmla="*/ 96 h 349"/>
                <a:gd name="T32" fmla="*/ 37 w 261"/>
                <a:gd name="T33" fmla="*/ 92 h 349"/>
                <a:gd name="T34" fmla="*/ 10 w 261"/>
                <a:gd name="T35" fmla="*/ 96 h 349"/>
                <a:gd name="T36" fmla="*/ 6 w 261"/>
                <a:gd name="T37" fmla="*/ 64 h 349"/>
                <a:gd name="T38" fmla="*/ 8 w 261"/>
                <a:gd name="T39" fmla="*/ 26 h 349"/>
                <a:gd name="T40" fmla="*/ 71 w 261"/>
                <a:gd name="T41" fmla="*/ 2 h 349"/>
                <a:gd name="T42" fmla="*/ 103 w 261"/>
                <a:gd name="T43" fmla="*/ 5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1" h="349">
                  <a:moveTo>
                    <a:pt x="103" y="5"/>
                  </a:moveTo>
                  <a:cubicBezTo>
                    <a:pt x="120" y="20"/>
                    <a:pt x="144" y="29"/>
                    <a:pt x="140" y="62"/>
                  </a:cubicBezTo>
                  <a:cubicBezTo>
                    <a:pt x="139" y="72"/>
                    <a:pt x="162" y="99"/>
                    <a:pt x="186" y="79"/>
                  </a:cubicBezTo>
                  <a:cubicBezTo>
                    <a:pt x="195" y="72"/>
                    <a:pt x="200" y="70"/>
                    <a:pt x="208" y="79"/>
                  </a:cubicBezTo>
                  <a:cubicBezTo>
                    <a:pt x="219" y="92"/>
                    <a:pt x="207" y="92"/>
                    <a:pt x="201" y="98"/>
                  </a:cubicBezTo>
                  <a:cubicBezTo>
                    <a:pt x="173" y="121"/>
                    <a:pt x="185" y="150"/>
                    <a:pt x="203" y="167"/>
                  </a:cubicBezTo>
                  <a:cubicBezTo>
                    <a:pt x="228" y="192"/>
                    <a:pt x="240" y="211"/>
                    <a:pt x="221" y="246"/>
                  </a:cubicBezTo>
                  <a:cubicBezTo>
                    <a:pt x="215" y="258"/>
                    <a:pt x="205" y="289"/>
                    <a:pt x="241" y="290"/>
                  </a:cubicBezTo>
                  <a:cubicBezTo>
                    <a:pt x="246" y="299"/>
                    <a:pt x="261" y="298"/>
                    <a:pt x="258" y="310"/>
                  </a:cubicBezTo>
                  <a:cubicBezTo>
                    <a:pt x="258" y="312"/>
                    <a:pt x="248" y="312"/>
                    <a:pt x="242" y="313"/>
                  </a:cubicBezTo>
                  <a:cubicBezTo>
                    <a:pt x="226" y="309"/>
                    <a:pt x="223" y="321"/>
                    <a:pt x="220" y="331"/>
                  </a:cubicBezTo>
                  <a:cubicBezTo>
                    <a:pt x="215" y="347"/>
                    <a:pt x="204" y="349"/>
                    <a:pt x="190" y="347"/>
                  </a:cubicBezTo>
                  <a:cubicBezTo>
                    <a:pt x="179" y="344"/>
                    <a:pt x="170" y="339"/>
                    <a:pt x="163" y="330"/>
                  </a:cubicBezTo>
                  <a:cubicBezTo>
                    <a:pt x="162" y="313"/>
                    <a:pt x="168" y="296"/>
                    <a:pt x="158" y="280"/>
                  </a:cubicBezTo>
                  <a:cubicBezTo>
                    <a:pt x="156" y="267"/>
                    <a:pt x="161" y="254"/>
                    <a:pt x="162" y="242"/>
                  </a:cubicBezTo>
                  <a:cubicBezTo>
                    <a:pt x="175" y="178"/>
                    <a:pt x="141" y="134"/>
                    <a:pt x="97" y="96"/>
                  </a:cubicBezTo>
                  <a:cubicBezTo>
                    <a:pt x="79" y="80"/>
                    <a:pt x="59" y="76"/>
                    <a:pt x="37" y="92"/>
                  </a:cubicBezTo>
                  <a:cubicBezTo>
                    <a:pt x="30" y="98"/>
                    <a:pt x="20" y="106"/>
                    <a:pt x="10" y="96"/>
                  </a:cubicBezTo>
                  <a:cubicBezTo>
                    <a:pt x="0" y="87"/>
                    <a:pt x="0" y="74"/>
                    <a:pt x="6" y="64"/>
                  </a:cubicBezTo>
                  <a:cubicBezTo>
                    <a:pt x="14" y="51"/>
                    <a:pt x="19" y="40"/>
                    <a:pt x="8" y="26"/>
                  </a:cubicBezTo>
                  <a:cubicBezTo>
                    <a:pt x="23" y="2"/>
                    <a:pt x="46" y="0"/>
                    <a:pt x="71" y="2"/>
                  </a:cubicBezTo>
                  <a:cubicBezTo>
                    <a:pt x="81" y="3"/>
                    <a:pt x="91" y="14"/>
                    <a:pt x="103" y="5"/>
                  </a:cubicBezTo>
                  <a:close/>
                </a:path>
              </a:pathLst>
            </a:custGeom>
            <a:solidFill>
              <a:srgbClr val="DB77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2" name="Freeform 67"/>
            <p:cNvSpPr/>
            <p:nvPr/>
          </p:nvSpPr>
          <p:spPr bwMode="auto">
            <a:xfrm>
              <a:off x="2943225" y="1657350"/>
              <a:ext cx="288925" cy="255588"/>
            </a:xfrm>
            <a:custGeom>
              <a:avLst/>
              <a:gdLst>
                <a:gd name="T0" fmla="*/ 142 w 154"/>
                <a:gd name="T1" fmla="*/ 112 h 136"/>
                <a:gd name="T2" fmla="*/ 112 w 154"/>
                <a:gd name="T3" fmla="*/ 109 h 136"/>
                <a:gd name="T4" fmla="*/ 34 w 154"/>
                <a:gd name="T5" fmla="*/ 136 h 136"/>
                <a:gd name="T6" fmla="*/ 24 w 154"/>
                <a:gd name="T7" fmla="*/ 84 h 136"/>
                <a:gd name="T8" fmla="*/ 49 w 154"/>
                <a:gd name="T9" fmla="*/ 43 h 136"/>
                <a:gd name="T10" fmla="*/ 50 w 154"/>
                <a:gd name="T11" fmla="*/ 20 h 136"/>
                <a:gd name="T12" fmla="*/ 77 w 154"/>
                <a:gd name="T13" fmla="*/ 0 h 136"/>
                <a:gd name="T14" fmla="*/ 65 w 154"/>
                <a:gd name="T15" fmla="*/ 46 h 136"/>
                <a:gd name="T16" fmla="*/ 142 w 154"/>
                <a:gd name="T17" fmla="*/ 66 h 136"/>
                <a:gd name="T18" fmla="*/ 142 w 154"/>
                <a:gd name="T19" fmla="*/ 11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" h="136">
                  <a:moveTo>
                    <a:pt x="142" y="112"/>
                  </a:moveTo>
                  <a:cubicBezTo>
                    <a:pt x="135" y="90"/>
                    <a:pt x="122" y="107"/>
                    <a:pt x="112" y="109"/>
                  </a:cubicBezTo>
                  <a:cubicBezTo>
                    <a:pt x="106" y="111"/>
                    <a:pt x="38" y="136"/>
                    <a:pt x="34" y="136"/>
                  </a:cubicBezTo>
                  <a:cubicBezTo>
                    <a:pt x="9" y="131"/>
                    <a:pt x="0" y="101"/>
                    <a:pt x="24" y="84"/>
                  </a:cubicBezTo>
                  <a:cubicBezTo>
                    <a:pt x="39" y="72"/>
                    <a:pt x="41" y="56"/>
                    <a:pt x="49" y="43"/>
                  </a:cubicBezTo>
                  <a:cubicBezTo>
                    <a:pt x="49" y="35"/>
                    <a:pt x="49" y="28"/>
                    <a:pt x="50" y="20"/>
                  </a:cubicBezTo>
                  <a:cubicBezTo>
                    <a:pt x="58" y="14"/>
                    <a:pt x="67" y="8"/>
                    <a:pt x="77" y="0"/>
                  </a:cubicBezTo>
                  <a:cubicBezTo>
                    <a:pt x="79" y="20"/>
                    <a:pt x="47" y="37"/>
                    <a:pt x="65" y="46"/>
                  </a:cubicBezTo>
                  <a:cubicBezTo>
                    <a:pt x="87" y="58"/>
                    <a:pt x="109" y="90"/>
                    <a:pt x="142" y="66"/>
                  </a:cubicBezTo>
                  <a:cubicBezTo>
                    <a:pt x="154" y="82"/>
                    <a:pt x="154" y="97"/>
                    <a:pt x="142" y="112"/>
                  </a:cubicBezTo>
                  <a:close/>
                </a:path>
              </a:pathLst>
            </a:custGeom>
            <a:solidFill>
              <a:srgbClr val="EFB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3" name="Freeform 68"/>
            <p:cNvSpPr/>
            <p:nvPr/>
          </p:nvSpPr>
          <p:spPr bwMode="auto">
            <a:xfrm>
              <a:off x="3175000" y="2506663"/>
              <a:ext cx="207963" cy="144463"/>
            </a:xfrm>
            <a:custGeom>
              <a:avLst/>
              <a:gdLst>
                <a:gd name="T0" fmla="*/ 3 w 110"/>
                <a:gd name="T1" fmla="*/ 46 h 77"/>
                <a:gd name="T2" fmla="*/ 29 w 110"/>
                <a:gd name="T3" fmla="*/ 25 h 77"/>
                <a:gd name="T4" fmla="*/ 57 w 110"/>
                <a:gd name="T5" fmla="*/ 15 h 77"/>
                <a:gd name="T6" fmla="*/ 70 w 110"/>
                <a:gd name="T7" fmla="*/ 45 h 77"/>
                <a:gd name="T8" fmla="*/ 110 w 110"/>
                <a:gd name="T9" fmla="*/ 77 h 77"/>
                <a:gd name="T10" fmla="*/ 65 w 110"/>
                <a:gd name="T11" fmla="*/ 69 h 77"/>
                <a:gd name="T12" fmla="*/ 3 w 110"/>
                <a:gd name="T13" fmla="*/ 54 h 77"/>
                <a:gd name="T14" fmla="*/ 2 w 110"/>
                <a:gd name="T15" fmla="*/ 54 h 77"/>
                <a:gd name="T16" fmla="*/ 1 w 110"/>
                <a:gd name="T17" fmla="*/ 49 h 77"/>
                <a:gd name="T18" fmla="*/ 3 w 110"/>
                <a:gd name="T19" fmla="*/ 4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77">
                  <a:moveTo>
                    <a:pt x="3" y="46"/>
                  </a:moveTo>
                  <a:cubicBezTo>
                    <a:pt x="19" y="49"/>
                    <a:pt x="24" y="38"/>
                    <a:pt x="29" y="25"/>
                  </a:cubicBezTo>
                  <a:cubicBezTo>
                    <a:pt x="34" y="13"/>
                    <a:pt x="41" y="0"/>
                    <a:pt x="57" y="15"/>
                  </a:cubicBezTo>
                  <a:cubicBezTo>
                    <a:pt x="30" y="38"/>
                    <a:pt x="57" y="41"/>
                    <a:pt x="70" y="45"/>
                  </a:cubicBezTo>
                  <a:cubicBezTo>
                    <a:pt x="87" y="51"/>
                    <a:pt x="108" y="51"/>
                    <a:pt x="110" y="77"/>
                  </a:cubicBezTo>
                  <a:cubicBezTo>
                    <a:pt x="95" y="74"/>
                    <a:pt x="80" y="72"/>
                    <a:pt x="65" y="69"/>
                  </a:cubicBezTo>
                  <a:cubicBezTo>
                    <a:pt x="45" y="59"/>
                    <a:pt x="25" y="53"/>
                    <a:pt x="3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2"/>
                    <a:pt x="0" y="50"/>
                    <a:pt x="1" y="49"/>
                  </a:cubicBezTo>
                  <a:cubicBezTo>
                    <a:pt x="2" y="47"/>
                    <a:pt x="2" y="46"/>
                    <a:pt x="3" y="46"/>
                  </a:cubicBezTo>
                  <a:close/>
                </a:path>
              </a:pathLst>
            </a:custGeom>
            <a:solidFill>
              <a:srgbClr val="E29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4" name="Freeform 69"/>
            <p:cNvSpPr/>
            <p:nvPr/>
          </p:nvSpPr>
          <p:spPr bwMode="auto">
            <a:xfrm>
              <a:off x="3122613" y="1881188"/>
              <a:ext cx="87313" cy="63500"/>
            </a:xfrm>
            <a:custGeom>
              <a:avLst/>
              <a:gdLst>
                <a:gd name="T0" fmla="*/ 38 w 46"/>
                <a:gd name="T1" fmla="*/ 17 h 34"/>
                <a:gd name="T2" fmla="*/ 0 w 46"/>
                <a:gd name="T3" fmla="*/ 34 h 34"/>
                <a:gd name="T4" fmla="*/ 46 w 46"/>
                <a:gd name="T5" fmla="*/ 1 h 34"/>
                <a:gd name="T6" fmla="*/ 38 w 46"/>
                <a:gd name="T7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4">
                  <a:moveTo>
                    <a:pt x="38" y="17"/>
                  </a:moveTo>
                  <a:cubicBezTo>
                    <a:pt x="23" y="14"/>
                    <a:pt x="17" y="32"/>
                    <a:pt x="0" y="34"/>
                  </a:cubicBezTo>
                  <a:cubicBezTo>
                    <a:pt x="11" y="13"/>
                    <a:pt x="23" y="0"/>
                    <a:pt x="46" y="1"/>
                  </a:cubicBezTo>
                  <a:cubicBezTo>
                    <a:pt x="46" y="7"/>
                    <a:pt x="45" y="13"/>
                    <a:pt x="38" y="17"/>
                  </a:cubicBezTo>
                  <a:close/>
                </a:path>
              </a:pathLst>
            </a:custGeom>
            <a:solidFill>
              <a:srgbClr val="EFB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5" name="Freeform 70"/>
            <p:cNvSpPr/>
            <p:nvPr/>
          </p:nvSpPr>
          <p:spPr bwMode="auto">
            <a:xfrm>
              <a:off x="2954338" y="3319463"/>
              <a:ext cx="260350" cy="525463"/>
            </a:xfrm>
            <a:custGeom>
              <a:avLst/>
              <a:gdLst>
                <a:gd name="T0" fmla="*/ 53 w 139"/>
                <a:gd name="T1" fmla="*/ 31 h 280"/>
                <a:gd name="T2" fmla="*/ 72 w 139"/>
                <a:gd name="T3" fmla="*/ 183 h 280"/>
                <a:gd name="T4" fmla="*/ 95 w 139"/>
                <a:gd name="T5" fmla="*/ 189 h 280"/>
                <a:gd name="T6" fmla="*/ 139 w 139"/>
                <a:gd name="T7" fmla="*/ 197 h 280"/>
                <a:gd name="T8" fmla="*/ 128 w 139"/>
                <a:gd name="T9" fmla="*/ 208 h 280"/>
                <a:gd name="T10" fmla="*/ 97 w 139"/>
                <a:gd name="T11" fmla="*/ 240 h 280"/>
                <a:gd name="T12" fmla="*/ 93 w 139"/>
                <a:gd name="T13" fmla="*/ 258 h 280"/>
                <a:gd name="T14" fmla="*/ 91 w 139"/>
                <a:gd name="T15" fmla="*/ 273 h 280"/>
                <a:gd name="T16" fmla="*/ 80 w 139"/>
                <a:gd name="T17" fmla="*/ 271 h 280"/>
                <a:gd name="T18" fmla="*/ 61 w 139"/>
                <a:gd name="T19" fmla="*/ 222 h 280"/>
                <a:gd name="T20" fmla="*/ 22 w 139"/>
                <a:gd name="T21" fmla="*/ 136 h 280"/>
                <a:gd name="T22" fmla="*/ 9 w 139"/>
                <a:gd name="T23" fmla="*/ 71 h 280"/>
                <a:gd name="T24" fmla="*/ 0 w 139"/>
                <a:gd name="T25" fmla="*/ 59 h 280"/>
                <a:gd name="T26" fmla="*/ 22 w 139"/>
                <a:gd name="T27" fmla="*/ 30 h 280"/>
                <a:gd name="T28" fmla="*/ 31 w 139"/>
                <a:gd name="T29" fmla="*/ 1 h 280"/>
                <a:gd name="T30" fmla="*/ 53 w 139"/>
                <a:gd name="T31" fmla="*/ 3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280">
                  <a:moveTo>
                    <a:pt x="53" y="31"/>
                  </a:moveTo>
                  <a:cubicBezTo>
                    <a:pt x="44" y="84"/>
                    <a:pt x="60" y="133"/>
                    <a:pt x="72" y="183"/>
                  </a:cubicBezTo>
                  <a:cubicBezTo>
                    <a:pt x="74" y="194"/>
                    <a:pt x="87" y="189"/>
                    <a:pt x="95" y="189"/>
                  </a:cubicBezTo>
                  <a:cubicBezTo>
                    <a:pt x="110" y="190"/>
                    <a:pt x="126" y="183"/>
                    <a:pt x="139" y="197"/>
                  </a:cubicBezTo>
                  <a:cubicBezTo>
                    <a:pt x="137" y="203"/>
                    <a:pt x="134" y="207"/>
                    <a:pt x="128" y="208"/>
                  </a:cubicBezTo>
                  <a:cubicBezTo>
                    <a:pt x="106" y="207"/>
                    <a:pt x="85" y="207"/>
                    <a:pt x="97" y="240"/>
                  </a:cubicBezTo>
                  <a:cubicBezTo>
                    <a:pt x="100" y="246"/>
                    <a:pt x="98" y="253"/>
                    <a:pt x="93" y="258"/>
                  </a:cubicBezTo>
                  <a:cubicBezTo>
                    <a:pt x="92" y="263"/>
                    <a:pt x="93" y="269"/>
                    <a:pt x="91" y="273"/>
                  </a:cubicBezTo>
                  <a:cubicBezTo>
                    <a:pt x="86" y="280"/>
                    <a:pt x="81" y="274"/>
                    <a:pt x="80" y="271"/>
                  </a:cubicBezTo>
                  <a:cubicBezTo>
                    <a:pt x="77" y="253"/>
                    <a:pt x="58" y="241"/>
                    <a:pt x="61" y="222"/>
                  </a:cubicBezTo>
                  <a:cubicBezTo>
                    <a:pt x="55" y="190"/>
                    <a:pt x="47" y="160"/>
                    <a:pt x="22" y="136"/>
                  </a:cubicBezTo>
                  <a:cubicBezTo>
                    <a:pt x="5" y="117"/>
                    <a:pt x="31" y="89"/>
                    <a:pt x="9" y="71"/>
                  </a:cubicBezTo>
                  <a:cubicBezTo>
                    <a:pt x="4" y="68"/>
                    <a:pt x="1" y="64"/>
                    <a:pt x="0" y="59"/>
                  </a:cubicBezTo>
                  <a:cubicBezTo>
                    <a:pt x="6" y="48"/>
                    <a:pt x="22" y="46"/>
                    <a:pt x="22" y="30"/>
                  </a:cubicBezTo>
                  <a:cubicBezTo>
                    <a:pt x="23" y="19"/>
                    <a:pt x="18" y="1"/>
                    <a:pt x="31" y="1"/>
                  </a:cubicBezTo>
                  <a:cubicBezTo>
                    <a:pt x="47" y="0"/>
                    <a:pt x="50" y="18"/>
                    <a:pt x="53" y="31"/>
                  </a:cubicBezTo>
                  <a:close/>
                </a:path>
              </a:pathLst>
            </a:custGeom>
            <a:solidFill>
              <a:srgbClr val="5B7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6" name="Freeform 73"/>
            <p:cNvSpPr/>
            <p:nvPr/>
          </p:nvSpPr>
          <p:spPr bwMode="auto">
            <a:xfrm>
              <a:off x="2049463" y="1889125"/>
              <a:ext cx="282575" cy="153988"/>
            </a:xfrm>
            <a:custGeom>
              <a:avLst/>
              <a:gdLst>
                <a:gd name="T0" fmla="*/ 146 w 150"/>
                <a:gd name="T1" fmla="*/ 74 h 82"/>
                <a:gd name="T2" fmla="*/ 38 w 150"/>
                <a:gd name="T3" fmla="*/ 82 h 82"/>
                <a:gd name="T4" fmla="*/ 0 w 150"/>
                <a:gd name="T5" fmla="*/ 59 h 82"/>
                <a:gd name="T6" fmla="*/ 26 w 150"/>
                <a:gd name="T7" fmla="*/ 35 h 82"/>
                <a:gd name="T8" fmla="*/ 138 w 150"/>
                <a:gd name="T9" fmla="*/ 44 h 82"/>
                <a:gd name="T10" fmla="*/ 146 w 150"/>
                <a:gd name="T11" fmla="*/ 7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2">
                  <a:moveTo>
                    <a:pt x="146" y="74"/>
                  </a:moveTo>
                  <a:cubicBezTo>
                    <a:pt x="111" y="78"/>
                    <a:pt x="73" y="66"/>
                    <a:pt x="38" y="82"/>
                  </a:cubicBezTo>
                  <a:cubicBezTo>
                    <a:pt x="22" y="79"/>
                    <a:pt x="8" y="74"/>
                    <a:pt x="0" y="59"/>
                  </a:cubicBezTo>
                  <a:cubicBezTo>
                    <a:pt x="17" y="61"/>
                    <a:pt x="17" y="43"/>
                    <a:pt x="26" y="35"/>
                  </a:cubicBezTo>
                  <a:cubicBezTo>
                    <a:pt x="68" y="0"/>
                    <a:pt x="101" y="38"/>
                    <a:pt x="138" y="44"/>
                  </a:cubicBezTo>
                  <a:cubicBezTo>
                    <a:pt x="150" y="51"/>
                    <a:pt x="150" y="62"/>
                    <a:pt x="146" y="74"/>
                  </a:cubicBezTo>
                  <a:close/>
                </a:path>
              </a:pathLst>
            </a:custGeom>
            <a:solidFill>
              <a:srgbClr val="F2B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7" name="Freeform 75"/>
            <p:cNvSpPr/>
            <p:nvPr/>
          </p:nvSpPr>
          <p:spPr bwMode="auto">
            <a:xfrm>
              <a:off x="2654300" y="1738313"/>
              <a:ext cx="392113" cy="287338"/>
            </a:xfrm>
            <a:custGeom>
              <a:avLst/>
              <a:gdLst>
                <a:gd name="T0" fmla="*/ 202 w 208"/>
                <a:gd name="T1" fmla="*/ 0 h 153"/>
                <a:gd name="T2" fmla="*/ 208 w 208"/>
                <a:gd name="T3" fmla="*/ 47 h 153"/>
                <a:gd name="T4" fmla="*/ 178 w 208"/>
                <a:gd name="T5" fmla="*/ 46 h 153"/>
                <a:gd name="T6" fmla="*/ 187 w 208"/>
                <a:gd name="T7" fmla="*/ 93 h 153"/>
                <a:gd name="T8" fmla="*/ 195 w 208"/>
                <a:gd name="T9" fmla="*/ 116 h 153"/>
                <a:gd name="T10" fmla="*/ 102 w 208"/>
                <a:gd name="T11" fmla="*/ 139 h 153"/>
                <a:gd name="T12" fmla="*/ 54 w 208"/>
                <a:gd name="T13" fmla="*/ 141 h 153"/>
                <a:gd name="T14" fmla="*/ 22 w 208"/>
                <a:gd name="T15" fmla="*/ 122 h 153"/>
                <a:gd name="T16" fmla="*/ 9 w 208"/>
                <a:gd name="T17" fmla="*/ 93 h 153"/>
                <a:gd name="T18" fmla="*/ 89 w 208"/>
                <a:gd name="T19" fmla="*/ 66 h 153"/>
                <a:gd name="T20" fmla="*/ 154 w 208"/>
                <a:gd name="T21" fmla="*/ 92 h 153"/>
                <a:gd name="T22" fmla="*/ 202 w 208"/>
                <a:gd name="T2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153">
                  <a:moveTo>
                    <a:pt x="202" y="0"/>
                  </a:moveTo>
                  <a:cubicBezTo>
                    <a:pt x="204" y="16"/>
                    <a:pt x="206" y="32"/>
                    <a:pt x="208" y="47"/>
                  </a:cubicBezTo>
                  <a:cubicBezTo>
                    <a:pt x="196" y="57"/>
                    <a:pt x="188" y="20"/>
                    <a:pt x="178" y="46"/>
                  </a:cubicBezTo>
                  <a:cubicBezTo>
                    <a:pt x="171" y="62"/>
                    <a:pt x="159" y="82"/>
                    <a:pt x="187" y="93"/>
                  </a:cubicBezTo>
                  <a:cubicBezTo>
                    <a:pt x="190" y="100"/>
                    <a:pt x="175" y="114"/>
                    <a:pt x="195" y="116"/>
                  </a:cubicBezTo>
                  <a:cubicBezTo>
                    <a:pt x="166" y="134"/>
                    <a:pt x="128" y="110"/>
                    <a:pt x="102" y="139"/>
                  </a:cubicBezTo>
                  <a:cubicBezTo>
                    <a:pt x="87" y="153"/>
                    <a:pt x="70" y="149"/>
                    <a:pt x="54" y="141"/>
                  </a:cubicBezTo>
                  <a:cubicBezTo>
                    <a:pt x="45" y="132"/>
                    <a:pt x="33" y="127"/>
                    <a:pt x="22" y="122"/>
                  </a:cubicBezTo>
                  <a:cubicBezTo>
                    <a:pt x="11" y="116"/>
                    <a:pt x="0" y="109"/>
                    <a:pt x="9" y="93"/>
                  </a:cubicBezTo>
                  <a:cubicBezTo>
                    <a:pt x="36" y="84"/>
                    <a:pt x="63" y="78"/>
                    <a:pt x="89" y="66"/>
                  </a:cubicBezTo>
                  <a:cubicBezTo>
                    <a:pt x="101" y="61"/>
                    <a:pt x="139" y="58"/>
                    <a:pt x="154" y="92"/>
                  </a:cubicBezTo>
                  <a:cubicBezTo>
                    <a:pt x="156" y="49"/>
                    <a:pt x="176" y="23"/>
                    <a:pt x="202" y="0"/>
                  </a:cubicBezTo>
                  <a:close/>
                </a:path>
              </a:pathLst>
            </a:custGeom>
            <a:solidFill>
              <a:srgbClr val="DF9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8" name="Freeform 76"/>
            <p:cNvSpPr/>
            <p:nvPr/>
          </p:nvSpPr>
          <p:spPr bwMode="auto">
            <a:xfrm>
              <a:off x="2422525" y="1490663"/>
              <a:ext cx="215900" cy="417513"/>
            </a:xfrm>
            <a:custGeom>
              <a:avLst/>
              <a:gdLst>
                <a:gd name="T0" fmla="*/ 81 w 115"/>
                <a:gd name="T1" fmla="*/ 47 h 222"/>
                <a:gd name="T2" fmla="*/ 79 w 115"/>
                <a:gd name="T3" fmla="*/ 0 h 222"/>
                <a:gd name="T4" fmla="*/ 95 w 115"/>
                <a:gd name="T5" fmla="*/ 217 h 222"/>
                <a:gd name="T6" fmla="*/ 71 w 115"/>
                <a:gd name="T7" fmla="*/ 210 h 222"/>
                <a:gd name="T8" fmla="*/ 42 w 115"/>
                <a:gd name="T9" fmla="*/ 202 h 222"/>
                <a:gd name="T10" fmla="*/ 2 w 115"/>
                <a:gd name="T11" fmla="*/ 166 h 222"/>
                <a:gd name="T12" fmla="*/ 35 w 115"/>
                <a:gd name="T13" fmla="*/ 133 h 222"/>
                <a:gd name="T14" fmla="*/ 81 w 115"/>
                <a:gd name="T15" fmla="*/ 47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222">
                  <a:moveTo>
                    <a:pt x="81" y="47"/>
                  </a:moveTo>
                  <a:cubicBezTo>
                    <a:pt x="90" y="31"/>
                    <a:pt x="60" y="16"/>
                    <a:pt x="79" y="0"/>
                  </a:cubicBezTo>
                  <a:cubicBezTo>
                    <a:pt x="107" y="70"/>
                    <a:pt x="115" y="143"/>
                    <a:pt x="95" y="217"/>
                  </a:cubicBezTo>
                  <a:cubicBezTo>
                    <a:pt x="85" y="222"/>
                    <a:pt x="79" y="212"/>
                    <a:pt x="71" y="210"/>
                  </a:cubicBezTo>
                  <a:cubicBezTo>
                    <a:pt x="61" y="207"/>
                    <a:pt x="52" y="202"/>
                    <a:pt x="42" y="202"/>
                  </a:cubicBezTo>
                  <a:cubicBezTo>
                    <a:pt x="18" y="201"/>
                    <a:pt x="4" y="191"/>
                    <a:pt x="2" y="166"/>
                  </a:cubicBezTo>
                  <a:cubicBezTo>
                    <a:pt x="0" y="139"/>
                    <a:pt x="19" y="138"/>
                    <a:pt x="35" y="133"/>
                  </a:cubicBezTo>
                  <a:cubicBezTo>
                    <a:pt x="83" y="117"/>
                    <a:pt x="95" y="94"/>
                    <a:pt x="81" y="47"/>
                  </a:cubicBezTo>
                  <a:close/>
                </a:path>
              </a:pathLst>
            </a:custGeom>
            <a:solidFill>
              <a:srgbClr val="F0A8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9" name="Freeform 77"/>
            <p:cNvSpPr/>
            <p:nvPr/>
          </p:nvSpPr>
          <p:spPr bwMode="auto">
            <a:xfrm>
              <a:off x="2425700" y="1912938"/>
              <a:ext cx="333375" cy="236538"/>
            </a:xfrm>
            <a:custGeom>
              <a:avLst/>
              <a:gdLst>
                <a:gd name="T0" fmla="*/ 131 w 177"/>
                <a:gd name="T1" fmla="*/ 0 h 126"/>
                <a:gd name="T2" fmla="*/ 177 w 177"/>
                <a:gd name="T3" fmla="*/ 38 h 126"/>
                <a:gd name="T4" fmla="*/ 146 w 177"/>
                <a:gd name="T5" fmla="*/ 59 h 126"/>
                <a:gd name="T6" fmla="*/ 117 w 177"/>
                <a:gd name="T7" fmla="*/ 68 h 126"/>
                <a:gd name="T8" fmla="*/ 102 w 177"/>
                <a:gd name="T9" fmla="*/ 98 h 126"/>
                <a:gd name="T10" fmla="*/ 87 w 177"/>
                <a:gd name="T11" fmla="*/ 126 h 126"/>
                <a:gd name="T12" fmla="*/ 52 w 177"/>
                <a:gd name="T13" fmla="*/ 101 h 126"/>
                <a:gd name="T14" fmla="*/ 15 w 177"/>
                <a:gd name="T15" fmla="*/ 85 h 126"/>
                <a:gd name="T16" fmla="*/ 16 w 177"/>
                <a:gd name="T17" fmla="*/ 84 h 126"/>
                <a:gd name="T18" fmla="*/ 1 w 177"/>
                <a:gd name="T19" fmla="*/ 69 h 126"/>
                <a:gd name="T20" fmla="*/ 0 w 177"/>
                <a:gd name="T21" fmla="*/ 61 h 126"/>
                <a:gd name="T22" fmla="*/ 100 w 177"/>
                <a:gd name="T23" fmla="*/ 18 h 126"/>
                <a:gd name="T24" fmla="*/ 117 w 177"/>
                <a:gd name="T25" fmla="*/ 7 h 126"/>
                <a:gd name="T26" fmla="*/ 131 w 177"/>
                <a:gd name="T2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7" h="126">
                  <a:moveTo>
                    <a:pt x="131" y="0"/>
                  </a:moveTo>
                  <a:cubicBezTo>
                    <a:pt x="131" y="32"/>
                    <a:pt x="171" y="14"/>
                    <a:pt x="177" y="38"/>
                  </a:cubicBezTo>
                  <a:cubicBezTo>
                    <a:pt x="170" y="49"/>
                    <a:pt x="158" y="54"/>
                    <a:pt x="146" y="59"/>
                  </a:cubicBezTo>
                  <a:cubicBezTo>
                    <a:pt x="137" y="62"/>
                    <a:pt x="127" y="64"/>
                    <a:pt x="117" y="68"/>
                  </a:cubicBezTo>
                  <a:cubicBezTo>
                    <a:pt x="103" y="73"/>
                    <a:pt x="94" y="80"/>
                    <a:pt x="102" y="98"/>
                  </a:cubicBezTo>
                  <a:cubicBezTo>
                    <a:pt x="108" y="110"/>
                    <a:pt x="111" y="126"/>
                    <a:pt x="87" y="126"/>
                  </a:cubicBezTo>
                  <a:cubicBezTo>
                    <a:pt x="76" y="117"/>
                    <a:pt x="68" y="104"/>
                    <a:pt x="52" y="101"/>
                  </a:cubicBezTo>
                  <a:cubicBezTo>
                    <a:pt x="43" y="89"/>
                    <a:pt x="26" y="94"/>
                    <a:pt x="15" y="85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8" y="82"/>
                    <a:pt x="3" y="76"/>
                    <a:pt x="1" y="69"/>
                  </a:cubicBezTo>
                  <a:cubicBezTo>
                    <a:pt x="1" y="66"/>
                    <a:pt x="0" y="64"/>
                    <a:pt x="0" y="61"/>
                  </a:cubicBezTo>
                  <a:cubicBezTo>
                    <a:pt x="27" y="34"/>
                    <a:pt x="61" y="20"/>
                    <a:pt x="100" y="18"/>
                  </a:cubicBezTo>
                  <a:cubicBezTo>
                    <a:pt x="108" y="18"/>
                    <a:pt x="119" y="23"/>
                    <a:pt x="117" y="7"/>
                  </a:cubicBezTo>
                  <a:cubicBezTo>
                    <a:pt x="119" y="0"/>
                    <a:pt x="125" y="0"/>
                    <a:pt x="131" y="0"/>
                  </a:cubicBezTo>
                  <a:close/>
                </a:path>
              </a:pathLst>
            </a:custGeom>
            <a:solidFill>
              <a:srgbClr val="BE7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0" name="Freeform 78"/>
            <p:cNvSpPr/>
            <p:nvPr/>
          </p:nvSpPr>
          <p:spPr bwMode="auto">
            <a:xfrm>
              <a:off x="2405063" y="1884363"/>
              <a:ext cx="258763" cy="157163"/>
            </a:xfrm>
            <a:custGeom>
              <a:avLst/>
              <a:gdLst>
                <a:gd name="T0" fmla="*/ 128 w 138"/>
                <a:gd name="T1" fmla="*/ 22 h 83"/>
                <a:gd name="T2" fmla="*/ 119 w 138"/>
                <a:gd name="T3" fmla="*/ 38 h 83"/>
                <a:gd name="T4" fmla="*/ 70 w 138"/>
                <a:gd name="T5" fmla="*/ 63 h 83"/>
                <a:gd name="T6" fmla="*/ 11 w 138"/>
                <a:gd name="T7" fmla="*/ 76 h 83"/>
                <a:gd name="T8" fmla="*/ 1 w 138"/>
                <a:gd name="T9" fmla="*/ 67 h 83"/>
                <a:gd name="T10" fmla="*/ 11 w 138"/>
                <a:gd name="T11" fmla="*/ 60 h 83"/>
                <a:gd name="T12" fmla="*/ 49 w 138"/>
                <a:gd name="T13" fmla="*/ 36 h 83"/>
                <a:gd name="T14" fmla="*/ 80 w 138"/>
                <a:gd name="T15" fmla="*/ 0 h 83"/>
                <a:gd name="T16" fmla="*/ 104 w 138"/>
                <a:gd name="T17" fmla="*/ 7 h 83"/>
                <a:gd name="T18" fmla="*/ 128 w 138"/>
                <a:gd name="T19" fmla="*/ 2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8" h="83">
                  <a:moveTo>
                    <a:pt x="128" y="22"/>
                  </a:moveTo>
                  <a:cubicBezTo>
                    <a:pt x="138" y="35"/>
                    <a:pt x="127" y="34"/>
                    <a:pt x="119" y="38"/>
                  </a:cubicBezTo>
                  <a:cubicBezTo>
                    <a:pt x="103" y="46"/>
                    <a:pt x="75" y="32"/>
                    <a:pt x="70" y="63"/>
                  </a:cubicBezTo>
                  <a:cubicBezTo>
                    <a:pt x="46" y="50"/>
                    <a:pt x="33" y="83"/>
                    <a:pt x="11" y="76"/>
                  </a:cubicBezTo>
                  <a:cubicBezTo>
                    <a:pt x="7" y="73"/>
                    <a:pt x="2" y="70"/>
                    <a:pt x="1" y="67"/>
                  </a:cubicBezTo>
                  <a:cubicBezTo>
                    <a:pt x="0" y="60"/>
                    <a:pt x="7" y="61"/>
                    <a:pt x="11" y="60"/>
                  </a:cubicBezTo>
                  <a:cubicBezTo>
                    <a:pt x="20" y="47"/>
                    <a:pt x="29" y="36"/>
                    <a:pt x="49" y="36"/>
                  </a:cubicBezTo>
                  <a:cubicBezTo>
                    <a:pt x="69" y="36"/>
                    <a:pt x="91" y="30"/>
                    <a:pt x="80" y="0"/>
                  </a:cubicBezTo>
                  <a:cubicBezTo>
                    <a:pt x="88" y="2"/>
                    <a:pt x="96" y="5"/>
                    <a:pt x="104" y="7"/>
                  </a:cubicBezTo>
                  <a:cubicBezTo>
                    <a:pt x="107" y="19"/>
                    <a:pt x="107" y="36"/>
                    <a:pt x="128" y="22"/>
                  </a:cubicBezTo>
                  <a:close/>
                </a:path>
              </a:pathLst>
            </a:custGeom>
            <a:solidFill>
              <a:srgbClr val="DAA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1" name="Freeform 79"/>
            <p:cNvSpPr/>
            <p:nvPr/>
          </p:nvSpPr>
          <p:spPr bwMode="auto">
            <a:xfrm>
              <a:off x="2411413" y="1476375"/>
              <a:ext cx="146050" cy="219075"/>
            </a:xfrm>
            <a:custGeom>
              <a:avLst/>
              <a:gdLst>
                <a:gd name="T0" fmla="*/ 0 w 78"/>
                <a:gd name="T1" fmla="*/ 0 h 116"/>
                <a:gd name="T2" fmla="*/ 64 w 78"/>
                <a:gd name="T3" fmla="*/ 68 h 116"/>
                <a:gd name="T4" fmla="*/ 78 w 78"/>
                <a:gd name="T5" fmla="*/ 85 h 116"/>
                <a:gd name="T6" fmla="*/ 59 w 78"/>
                <a:gd name="T7" fmla="*/ 98 h 116"/>
                <a:gd name="T8" fmla="*/ 0 w 78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16">
                  <a:moveTo>
                    <a:pt x="0" y="0"/>
                  </a:moveTo>
                  <a:cubicBezTo>
                    <a:pt x="50" y="4"/>
                    <a:pt x="64" y="18"/>
                    <a:pt x="64" y="68"/>
                  </a:cubicBezTo>
                  <a:cubicBezTo>
                    <a:pt x="65" y="77"/>
                    <a:pt x="71" y="81"/>
                    <a:pt x="78" y="85"/>
                  </a:cubicBezTo>
                  <a:cubicBezTo>
                    <a:pt x="75" y="95"/>
                    <a:pt x="72" y="116"/>
                    <a:pt x="59" y="98"/>
                  </a:cubicBezTo>
                  <a:cubicBezTo>
                    <a:pt x="38" y="67"/>
                    <a:pt x="11" y="38"/>
                    <a:pt x="0" y="0"/>
                  </a:cubicBezTo>
                  <a:close/>
                </a:path>
              </a:pathLst>
            </a:custGeom>
            <a:solidFill>
              <a:srgbClr val="F6D5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2" name="Freeform 85"/>
            <p:cNvSpPr/>
            <p:nvPr/>
          </p:nvSpPr>
          <p:spPr bwMode="auto">
            <a:xfrm>
              <a:off x="3152775" y="3841750"/>
              <a:ext cx="112713" cy="158750"/>
            </a:xfrm>
            <a:custGeom>
              <a:avLst/>
              <a:gdLst>
                <a:gd name="T0" fmla="*/ 1 w 60"/>
                <a:gd name="T1" fmla="*/ 11 h 84"/>
                <a:gd name="T2" fmla="*/ 53 w 60"/>
                <a:gd name="T3" fmla="*/ 27 h 84"/>
                <a:gd name="T4" fmla="*/ 17 w 60"/>
                <a:gd name="T5" fmla="*/ 84 h 84"/>
                <a:gd name="T6" fmla="*/ 0 w 60"/>
                <a:gd name="T7" fmla="*/ 28 h 84"/>
                <a:gd name="T8" fmla="*/ 1 w 60"/>
                <a:gd name="T9" fmla="*/ 1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84">
                  <a:moveTo>
                    <a:pt x="1" y="11"/>
                  </a:moveTo>
                  <a:cubicBezTo>
                    <a:pt x="21" y="8"/>
                    <a:pt x="46" y="0"/>
                    <a:pt x="53" y="27"/>
                  </a:cubicBezTo>
                  <a:cubicBezTo>
                    <a:pt x="60" y="55"/>
                    <a:pt x="37" y="70"/>
                    <a:pt x="17" y="84"/>
                  </a:cubicBezTo>
                  <a:cubicBezTo>
                    <a:pt x="4" y="68"/>
                    <a:pt x="10" y="45"/>
                    <a:pt x="0" y="28"/>
                  </a:cubicBezTo>
                  <a:cubicBezTo>
                    <a:pt x="1" y="22"/>
                    <a:pt x="1" y="17"/>
                    <a:pt x="1" y="11"/>
                  </a:cubicBezTo>
                  <a:close/>
                </a:path>
              </a:pathLst>
            </a:custGeom>
            <a:solidFill>
              <a:srgbClr val="F2F2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3" name="Freeform 86"/>
            <p:cNvSpPr/>
            <p:nvPr/>
          </p:nvSpPr>
          <p:spPr bwMode="auto">
            <a:xfrm>
              <a:off x="2524125" y="5113338"/>
              <a:ext cx="377825" cy="220663"/>
            </a:xfrm>
            <a:custGeom>
              <a:avLst/>
              <a:gdLst>
                <a:gd name="T0" fmla="*/ 51 w 201"/>
                <a:gd name="T1" fmla="*/ 92 h 118"/>
                <a:gd name="T2" fmla="*/ 43 w 201"/>
                <a:gd name="T3" fmla="*/ 93 h 118"/>
                <a:gd name="T4" fmla="*/ 7 w 201"/>
                <a:gd name="T5" fmla="*/ 40 h 118"/>
                <a:gd name="T6" fmla="*/ 42 w 201"/>
                <a:gd name="T7" fmla="*/ 19 h 118"/>
                <a:gd name="T8" fmla="*/ 182 w 201"/>
                <a:gd name="T9" fmla="*/ 0 h 118"/>
                <a:gd name="T10" fmla="*/ 186 w 201"/>
                <a:gd name="T11" fmla="*/ 34 h 118"/>
                <a:gd name="T12" fmla="*/ 109 w 201"/>
                <a:gd name="T13" fmla="*/ 106 h 118"/>
                <a:gd name="T14" fmla="*/ 51 w 201"/>
                <a:gd name="T15" fmla="*/ 9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118">
                  <a:moveTo>
                    <a:pt x="51" y="92"/>
                  </a:moveTo>
                  <a:cubicBezTo>
                    <a:pt x="49" y="92"/>
                    <a:pt x="46" y="93"/>
                    <a:pt x="43" y="93"/>
                  </a:cubicBezTo>
                  <a:cubicBezTo>
                    <a:pt x="0" y="98"/>
                    <a:pt x="10" y="60"/>
                    <a:pt x="7" y="40"/>
                  </a:cubicBezTo>
                  <a:cubicBezTo>
                    <a:pt x="2" y="13"/>
                    <a:pt x="25" y="22"/>
                    <a:pt x="42" y="19"/>
                  </a:cubicBezTo>
                  <a:cubicBezTo>
                    <a:pt x="89" y="11"/>
                    <a:pt x="135" y="3"/>
                    <a:pt x="182" y="0"/>
                  </a:cubicBezTo>
                  <a:cubicBezTo>
                    <a:pt x="201" y="9"/>
                    <a:pt x="196" y="23"/>
                    <a:pt x="186" y="34"/>
                  </a:cubicBezTo>
                  <a:cubicBezTo>
                    <a:pt x="162" y="60"/>
                    <a:pt x="141" y="88"/>
                    <a:pt x="109" y="106"/>
                  </a:cubicBezTo>
                  <a:cubicBezTo>
                    <a:pt x="86" y="118"/>
                    <a:pt x="73" y="84"/>
                    <a:pt x="51" y="92"/>
                  </a:cubicBezTo>
                  <a:close/>
                </a:path>
              </a:pathLst>
            </a:custGeom>
            <a:solidFill>
              <a:srgbClr val="6CB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4" name="Freeform 87"/>
            <p:cNvSpPr/>
            <p:nvPr/>
          </p:nvSpPr>
          <p:spPr bwMode="auto">
            <a:xfrm>
              <a:off x="2519363" y="5072063"/>
              <a:ext cx="511175" cy="511175"/>
            </a:xfrm>
            <a:custGeom>
              <a:avLst/>
              <a:gdLst>
                <a:gd name="T0" fmla="*/ 107 w 272"/>
                <a:gd name="T1" fmla="*/ 122 h 272"/>
                <a:gd name="T2" fmla="*/ 179 w 272"/>
                <a:gd name="T3" fmla="*/ 55 h 272"/>
                <a:gd name="T4" fmla="*/ 184 w 272"/>
                <a:gd name="T5" fmla="*/ 22 h 272"/>
                <a:gd name="T6" fmla="*/ 271 w 272"/>
                <a:gd name="T7" fmla="*/ 0 h 272"/>
                <a:gd name="T8" fmla="*/ 226 w 272"/>
                <a:gd name="T9" fmla="*/ 44 h 272"/>
                <a:gd name="T10" fmla="*/ 215 w 272"/>
                <a:gd name="T11" fmla="*/ 60 h 272"/>
                <a:gd name="T12" fmla="*/ 192 w 272"/>
                <a:gd name="T13" fmla="*/ 96 h 272"/>
                <a:gd name="T14" fmla="*/ 143 w 272"/>
                <a:gd name="T15" fmla="*/ 130 h 272"/>
                <a:gd name="T16" fmla="*/ 71 w 272"/>
                <a:gd name="T17" fmla="*/ 212 h 272"/>
                <a:gd name="T18" fmla="*/ 62 w 272"/>
                <a:gd name="T19" fmla="*/ 239 h 272"/>
                <a:gd name="T20" fmla="*/ 14 w 272"/>
                <a:gd name="T21" fmla="*/ 261 h 272"/>
                <a:gd name="T22" fmla="*/ 7 w 272"/>
                <a:gd name="T23" fmla="*/ 245 h 272"/>
                <a:gd name="T24" fmla="*/ 26 w 272"/>
                <a:gd name="T25" fmla="*/ 198 h 272"/>
                <a:gd name="T26" fmla="*/ 107 w 272"/>
                <a:gd name="T27" fmla="*/ 12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2" h="272">
                  <a:moveTo>
                    <a:pt x="107" y="122"/>
                  </a:moveTo>
                  <a:cubicBezTo>
                    <a:pt x="131" y="100"/>
                    <a:pt x="154" y="77"/>
                    <a:pt x="179" y="55"/>
                  </a:cubicBezTo>
                  <a:cubicBezTo>
                    <a:pt x="190" y="45"/>
                    <a:pt x="193" y="35"/>
                    <a:pt x="184" y="22"/>
                  </a:cubicBezTo>
                  <a:cubicBezTo>
                    <a:pt x="209" y="0"/>
                    <a:pt x="242" y="13"/>
                    <a:pt x="271" y="0"/>
                  </a:cubicBezTo>
                  <a:cubicBezTo>
                    <a:pt x="272" y="34"/>
                    <a:pt x="244" y="35"/>
                    <a:pt x="226" y="44"/>
                  </a:cubicBezTo>
                  <a:cubicBezTo>
                    <a:pt x="217" y="48"/>
                    <a:pt x="209" y="48"/>
                    <a:pt x="215" y="60"/>
                  </a:cubicBezTo>
                  <a:cubicBezTo>
                    <a:pt x="215" y="77"/>
                    <a:pt x="208" y="89"/>
                    <a:pt x="192" y="96"/>
                  </a:cubicBezTo>
                  <a:cubicBezTo>
                    <a:pt x="173" y="104"/>
                    <a:pt x="159" y="118"/>
                    <a:pt x="143" y="130"/>
                  </a:cubicBezTo>
                  <a:cubicBezTo>
                    <a:pt x="123" y="161"/>
                    <a:pt x="84" y="175"/>
                    <a:pt x="71" y="212"/>
                  </a:cubicBezTo>
                  <a:cubicBezTo>
                    <a:pt x="68" y="221"/>
                    <a:pt x="60" y="225"/>
                    <a:pt x="62" y="239"/>
                  </a:cubicBezTo>
                  <a:cubicBezTo>
                    <a:pt x="65" y="261"/>
                    <a:pt x="38" y="272"/>
                    <a:pt x="14" y="261"/>
                  </a:cubicBezTo>
                  <a:cubicBezTo>
                    <a:pt x="12" y="256"/>
                    <a:pt x="9" y="251"/>
                    <a:pt x="7" y="245"/>
                  </a:cubicBezTo>
                  <a:cubicBezTo>
                    <a:pt x="0" y="224"/>
                    <a:pt x="16" y="211"/>
                    <a:pt x="26" y="198"/>
                  </a:cubicBezTo>
                  <a:cubicBezTo>
                    <a:pt x="48" y="168"/>
                    <a:pt x="76" y="143"/>
                    <a:pt x="107" y="122"/>
                  </a:cubicBezTo>
                  <a:close/>
                </a:path>
              </a:pathLst>
            </a:custGeom>
            <a:solidFill>
              <a:srgbClr val="4A87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5" name="Freeform 88"/>
            <p:cNvSpPr/>
            <p:nvPr/>
          </p:nvSpPr>
          <p:spPr bwMode="auto">
            <a:xfrm>
              <a:off x="2741613" y="5184775"/>
              <a:ext cx="311150" cy="276225"/>
            </a:xfrm>
            <a:custGeom>
              <a:avLst/>
              <a:gdLst>
                <a:gd name="T0" fmla="*/ 20 w 166"/>
                <a:gd name="T1" fmla="*/ 62 h 147"/>
                <a:gd name="T2" fmla="*/ 97 w 166"/>
                <a:gd name="T3" fmla="*/ 0 h 147"/>
                <a:gd name="T4" fmla="*/ 166 w 166"/>
                <a:gd name="T5" fmla="*/ 39 h 147"/>
                <a:gd name="T6" fmla="*/ 159 w 166"/>
                <a:gd name="T7" fmla="*/ 62 h 147"/>
                <a:gd name="T8" fmla="*/ 127 w 166"/>
                <a:gd name="T9" fmla="*/ 67 h 147"/>
                <a:gd name="T10" fmla="*/ 52 w 166"/>
                <a:gd name="T11" fmla="*/ 122 h 147"/>
                <a:gd name="T12" fmla="*/ 43 w 166"/>
                <a:gd name="T13" fmla="*/ 139 h 147"/>
                <a:gd name="T14" fmla="*/ 43 w 166"/>
                <a:gd name="T15" fmla="*/ 147 h 147"/>
                <a:gd name="T16" fmla="*/ 20 w 166"/>
                <a:gd name="T17" fmla="*/ 6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147">
                  <a:moveTo>
                    <a:pt x="20" y="62"/>
                  </a:moveTo>
                  <a:cubicBezTo>
                    <a:pt x="42" y="37"/>
                    <a:pt x="79" y="31"/>
                    <a:pt x="97" y="0"/>
                  </a:cubicBezTo>
                  <a:cubicBezTo>
                    <a:pt x="128" y="0"/>
                    <a:pt x="154" y="7"/>
                    <a:pt x="166" y="39"/>
                  </a:cubicBezTo>
                  <a:cubicBezTo>
                    <a:pt x="164" y="47"/>
                    <a:pt x="161" y="54"/>
                    <a:pt x="159" y="62"/>
                  </a:cubicBezTo>
                  <a:cubicBezTo>
                    <a:pt x="149" y="72"/>
                    <a:pt x="137" y="67"/>
                    <a:pt x="127" y="67"/>
                  </a:cubicBezTo>
                  <a:cubicBezTo>
                    <a:pt x="77" y="66"/>
                    <a:pt x="66" y="75"/>
                    <a:pt x="52" y="122"/>
                  </a:cubicBezTo>
                  <a:cubicBezTo>
                    <a:pt x="50" y="129"/>
                    <a:pt x="48" y="134"/>
                    <a:pt x="43" y="139"/>
                  </a:cubicBezTo>
                  <a:cubicBezTo>
                    <a:pt x="43" y="142"/>
                    <a:pt x="43" y="144"/>
                    <a:pt x="43" y="147"/>
                  </a:cubicBezTo>
                  <a:cubicBezTo>
                    <a:pt x="6" y="121"/>
                    <a:pt x="0" y="100"/>
                    <a:pt x="20" y="62"/>
                  </a:cubicBezTo>
                  <a:close/>
                </a:path>
              </a:pathLst>
            </a:custGeom>
            <a:solidFill>
              <a:srgbClr val="77B9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6" name="Freeform 89"/>
            <p:cNvSpPr/>
            <p:nvPr/>
          </p:nvSpPr>
          <p:spPr bwMode="auto">
            <a:xfrm>
              <a:off x="3449638" y="3232150"/>
              <a:ext cx="549275" cy="592138"/>
            </a:xfrm>
            <a:custGeom>
              <a:avLst/>
              <a:gdLst>
                <a:gd name="T0" fmla="*/ 106 w 292"/>
                <a:gd name="T1" fmla="*/ 88 h 315"/>
                <a:gd name="T2" fmla="*/ 100 w 292"/>
                <a:gd name="T3" fmla="*/ 46 h 315"/>
                <a:gd name="T4" fmla="*/ 113 w 292"/>
                <a:gd name="T5" fmla="*/ 15 h 315"/>
                <a:gd name="T6" fmla="*/ 135 w 292"/>
                <a:gd name="T7" fmla="*/ 0 h 315"/>
                <a:gd name="T8" fmla="*/ 174 w 292"/>
                <a:gd name="T9" fmla="*/ 30 h 315"/>
                <a:gd name="T10" fmla="*/ 207 w 292"/>
                <a:gd name="T11" fmla="*/ 59 h 315"/>
                <a:gd name="T12" fmla="*/ 227 w 292"/>
                <a:gd name="T13" fmla="*/ 80 h 315"/>
                <a:gd name="T14" fmla="*/ 286 w 292"/>
                <a:gd name="T15" fmla="*/ 123 h 315"/>
                <a:gd name="T16" fmla="*/ 208 w 292"/>
                <a:gd name="T17" fmla="*/ 224 h 315"/>
                <a:gd name="T18" fmla="*/ 176 w 292"/>
                <a:gd name="T19" fmla="*/ 198 h 315"/>
                <a:gd name="T20" fmla="*/ 176 w 292"/>
                <a:gd name="T21" fmla="*/ 169 h 315"/>
                <a:gd name="T22" fmla="*/ 180 w 292"/>
                <a:gd name="T23" fmla="*/ 228 h 315"/>
                <a:gd name="T24" fmla="*/ 159 w 292"/>
                <a:gd name="T25" fmla="*/ 270 h 315"/>
                <a:gd name="T26" fmla="*/ 94 w 292"/>
                <a:gd name="T27" fmla="*/ 309 h 315"/>
                <a:gd name="T28" fmla="*/ 60 w 292"/>
                <a:gd name="T29" fmla="*/ 315 h 315"/>
                <a:gd name="T30" fmla="*/ 44 w 292"/>
                <a:gd name="T31" fmla="*/ 220 h 315"/>
                <a:gd name="T32" fmla="*/ 1 w 292"/>
                <a:gd name="T33" fmla="*/ 154 h 315"/>
                <a:gd name="T34" fmla="*/ 6 w 292"/>
                <a:gd name="T35" fmla="*/ 82 h 315"/>
                <a:gd name="T36" fmla="*/ 42 w 292"/>
                <a:gd name="T37" fmla="*/ 63 h 315"/>
                <a:gd name="T38" fmla="*/ 60 w 292"/>
                <a:gd name="T39" fmla="*/ 80 h 315"/>
                <a:gd name="T40" fmla="*/ 67 w 292"/>
                <a:gd name="T41" fmla="*/ 90 h 315"/>
                <a:gd name="T42" fmla="*/ 106 w 292"/>
                <a:gd name="T43" fmla="*/ 88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2" h="315">
                  <a:moveTo>
                    <a:pt x="106" y="88"/>
                  </a:moveTo>
                  <a:cubicBezTo>
                    <a:pt x="106" y="74"/>
                    <a:pt x="106" y="60"/>
                    <a:pt x="100" y="46"/>
                  </a:cubicBezTo>
                  <a:cubicBezTo>
                    <a:pt x="94" y="32"/>
                    <a:pt x="99" y="21"/>
                    <a:pt x="113" y="15"/>
                  </a:cubicBezTo>
                  <a:cubicBezTo>
                    <a:pt x="116" y="3"/>
                    <a:pt x="125" y="1"/>
                    <a:pt x="135" y="0"/>
                  </a:cubicBezTo>
                  <a:cubicBezTo>
                    <a:pt x="153" y="3"/>
                    <a:pt x="160" y="21"/>
                    <a:pt x="174" y="30"/>
                  </a:cubicBezTo>
                  <a:cubicBezTo>
                    <a:pt x="184" y="41"/>
                    <a:pt x="191" y="54"/>
                    <a:pt x="207" y="59"/>
                  </a:cubicBezTo>
                  <a:cubicBezTo>
                    <a:pt x="217" y="62"/>
                    <a:pt x="225" y="70"/>
                    <a:pt x="227" y="80"/>
                  </a:cubicBezTo>
                  <a:cubicBezTo>
                    <a:pt x="232" y="115"/>
                    <a:pt x="254" y="126"/>
                    <a:pt x="286" y="123"/>
                  </a:cubicBezTo>
                  <a:cubicBezTo>
                    <a:pt x="292" y="162"/>
                    <a:pt x="246" y="223"/>
                    <a:pt x="208" y="224"/>
                  </a:cubicBezTo>
                  <a:cubicBezTo>
                    <a:pt x="191" y="225"/>
                    <a:pt x="178" y="217"/>
                    <a:pt x="176" y="198"/>
                  </a:cubicBezTo>
                  <a:cubicBezTo>
                    <a:pt x="175" y="185"/>
                    <a:pt x="176" y="173"/>
                    <a:pt x="176" y="169"/>
                  </a:cubicBezTo>
                  <a:cubicBezTo>
                    <a:pt x="176" y="183"/>
                    <a:pt x="174" y="205"/>
                    <a:pt x="180" y="228"/>
                  </a:cubicBezTo>
                  <a:cubicBezTo>
                    <a:pt x="184" y="247"/>
                    <a:pt x="175" y="260"/>
                    <a:pt x="159" y="270"/>
                  </a:cubicBezTo>
                  <a:cubicBezTo>
                    <a:pt x="137" y="283"/>
                    <a:pt x="116" y="297"/>
                    <a:pt x="94" y="309"/>
                  </a:cubicBezTo>
                  <a:cubicBezTo>
                    <a:pt x="83" y="313"/>
                    <a:pt x="71" y="315"/>
                    <a:pt x="60" y="315"/>
                  </a:cubicBezTo>
                  <a:cubicBezTo>
                    <a:pt x="54" y="283"/>
                    <a:pt x="43" y="253"/>
                    <a:pt x="44" y="220"/>
                  </a:cubicBezTo>
                  <a:cubicBezTo>
                    <a:pt x="35" y="195"/>
                    <a:pt x="16" y="176"/>
                    <a:pt x="1" y="154"/>
                  </a:cubicBezTo>
                  <a:cubicBezTo>
                    <a:pt x="0" y="130"/>
                    <a:pt x="3" y="106"/>
                    <a:pt x="6" y="82"/>
                  </a:cubicBezTo>
                  <a:cubicBezTo>
                    <a:pt x="13" y="66"/>
                    <a:pt x="28" y="66"/>
                    <a:pt x="42" y="63"/>
                  </a:cubicBezTo>
                  <a:cubicBezTo>
                    <a:pt x="52" y="65"/>
                    <a:pt x="56" y="72"/>
                    <a:pt x="60" y="80"/>
                  </a:cubicBezTo>
                  <a:cubicBezTo>
                    <a:pt x="62" y="83"/>
                    <a:pt x="65" y="87"/>
                    <a:pt x="67" y="90"/>
                  </a:cubicBezTo>
                  <a:cubicBezTo>
                    <a:pt x="81" y="109"/>
                    <a:pt x="95" y="118"/>
                    <a:pt x="106" y="88"/>
                  </a:cubicBezTo>
                  <a:close/>
                </a:path>
              </a:pathLst>
            </a:custGeom>
            <a:solidFill>
              <a:srgbClr val="81A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7" name="Freeform 90"/>
            <p:cNvSpPr/>
            <p:nvPr/>
          </p:nvSpPr>
          <p:spPr bwMode="auto">
            <a:xfrm>
              <a:off x="3254375" y="3509963"/>
              <a:ext cx="284163" cy="476250"/>
            </a:xfrm>
            <a:custGeom>
              <a:avLst/>
              <a:gdLst>
                <a:gd name="T0" fmla="*/ 109 w 151"/>
                <a:gd name="T1" fmla="*/ 11 h 254"/>
                <a:gd name="T2" fmla="*/ 127 w 151"/>
                <a:gd name="T3" fmla="*/ 36 h 254"/>
                <a:gd name="T4" fmla="*/ 151 w 151"/>
                <a:gd name="T5" fmla="*/ 23 h 254"/>
                <a:gd name="T6" fmla="*/ 148 w 151"/>
                <a:gd name="T7" fmla="*/ 73 h 254"/>
                <a:gd name="T8" fmla="*/ 139 w 151"/>
                <a:gd name="T9" fmla="*/ 124 h 254"/>
                <a:gd name="T10" fmla="*/ 79 w 151"/>
                <a:gd name="T11" fmla="*/ 212 h 254"/>
                <a:gd name="T12" fmla="*/ 30 w 151"/>
                <a:gd name="T13" fmla="*/ 231 h 254"/>
                <a:gd name="T14" fmla="*/ 73 w 151"/>
                <a:gd name="T15" fmla="*/ 22 h 254"/>
                <a:gd name="T16" fmla="*/ 109 w 151"/>
                <a:gd name="T17" fmla="*/ 1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254">
                  <a:moveTo>
                    <a:pt x="109" y="11"/>
                  </a:moveTo>
                  <a:cubicBezTo>
                    <a:pt x="140" y="0"/>
                    <a:pt x="123" y="27"/>
                    <a:pt x="127" y="36"/>
                  </a:cubicBezTo>
                  <a:cubicBezTo>
                    <a:pt x="139" y="38"/>
                    <a:pt x="139" y="23"/>
                    <a:pt x="151" y="23"/>
                  </a:cubicBezTo>
                  <a:cubicBezTo>
                    <a:pt x="150" y="40"/>
                    <a:pt x="149" y="57"/>
                    <a:pt x="148" y="73"/>
                  </a:cubicBezTo>
                  <a:cubicBezTo>
                    <a:pt x="115" y="84"/>
                    <a:pt x="137" y="111"/>
                    <a:pt x="139" y="124"/>
                  </a:cubicBezTo>
                  <a:cubicBezTo>
                    <a:pt x="151" y="190"/>
                    <a:pt x="140" y="208"/>
                    <a:pt x="79" y="212"/>
                  </a:cubicBezTo>
                  <a:cubicBezTo>
                    <a:pt x="78" y="211"/>
                    <a:pt x="30" y="254"/>
                    <a:pt x="30" y="231"/>
                  </a:cubicBezTo>
                  <a:cubicBezTo>
                    <a:pt x="0" y="157"/>
                    <a:pt x="43" y="45"/>
                    <a:pt x="73" y="22"/>
                  </a:cubicBezTo>
                  <a:cubicBezTo>
                    <a:pt x="85" y="18"/>
                    <a:pt x="95" y="8"/>
                    <a:pt x="109" y="11"/>
                  </a:cubicBezTo>
                  <a:close/>
                </a:path>
              </a:pathLst>
            </a:custGeom>
            <a:solidFill>
              <a:srgbClr val="7199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8" name="Freeform 91"/>
            <p:cNvSpPr/>
            <p:nvPr/>
          </p:nvSpPr>
          <p:spPr bwMode="auto">
            <a:xfrm>
              <a:off x="3371850" y="3873500"/>
              <a:ext cx="280988" cy="207963"/>
            </a:xfrm>
            <a:custGeom>
              <a:avLst/>
              <a:gdLst>
                <a:gd name="T0" fmla="*/ 87 w 150"/>
                <a:gd name="T1" fmla="*/ 104 h 110"/>
                <a:gd name="T2" fmla="*/ 47 w 150"/>
                <a:gd name="T3" fmla="*/ 110 h 110"/>
                <a:gd name="T4" fmla="*/ 29 w 150"/>
                <a:gd name="T5" fmla="*/ 96 h 110"/>
                <a:gd name="T6" fmla="*/ 3 w 150"/>
                <a:gd name="T7" fmla="*/ 93 h 110"/>
                <a:gd name="T8" fmla="*/ 18 w 150"/>
                <a:gd name="T9" fmla="*/ 68 h 110"/>
                <a:gd name="T10" fmla="*/ 68 w 150"/>
                <a:gd name="T11" fmla="*/ 20 h 110"/>
                <a:gd name="T12" fmla="*/ 124 w 150"/>
                <a:gd name="T13" fmla="*/ 10 h 110"/>
                <a:gd name="T14" fmla="*/ 128 w 150"/>
                <a:gd name="T15" fmla="*/ 19 h 110"/>
                <a:gd name="T16" fmla="*/ 150 w 150"/>
                <a:gd name="T17" fmla="*/ 58 h 110"/>
                <a:gd name="T18" fmla="*/ 87 w 150"/>
                <a:gd name="T19" fmla="*/ 10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10">
                  <a:moveTo>
                    <a:pt x="87" y="104"/>
                  </a:moveTo>
                  <a:cubicBezTo>
                    <a:pt x="74" y="106"/>
                    <a:pt x="61" y="108"/>
                    <a:pt x="47" y="110"/>
                  </a:cubicBezTo>
                  <a:cubicBezTo>
                    <a:pt x="46" y="98"/>
                    <a:pt x="39" y="96"/>
                    <a:pt x="29" y="96"/>
                  </a:cubicBezTo>
                  <a:cubicBezTo>
                    <a:pt x="20" y="95"/>
                    <a:pt x="8" y="110"/>
                    <a:pt x="3" y="93"/>
                  </a:cubicBezTo>
                  <a:cubicBezTo>
                    <a:pt x="0" y="81"/>
                    <a:pt x="11" y="75"/>
                    <a:pt x="18" y="68"/>
                  </a:cubicBezTo>
                  <a:cubicBezTo>
                    <a:pt x="34" y="51"/>
                    <a:pt x="51" y="35"/>
                    <a:pt x="68" y="20"/>
                  </a:cubicBezTo>
                  <a:cubicBezTo>
                    <a:pt x="85" y="5"/>
                    <a:pt x="103" y="0"/>
                    <a:pt x="124" y="10"/>
                  </a:cubicBezTo>
                  <a:cubicBezTo>
                    <a:pt x="127" y="13"/>
                    <a:pt x="128" y="16"/>
                    <a:pt x="128" y="19"/>
                  </a:cubicBezTo>
                  <a:cubicBezTo>
                    <a:pt x="103" y="51"/>
                    <a:pt x="139" y="47"/>
                    <a:pt x="150" y="58"/>
                  </a:cubicBezTo>
                  <a:cubicBezTo>
                    <a:pt x="135" y="82"/>
                    <a:pt x="122" y="108"/>
                    <a:pt x="87" y="104"/>
                  </a:cubicBezTo>
                  <a:close/>
                </a:path>
              </a:pathLst>
            </a:custGeom>
            <a:solidFill>
              <a:srgbClr val="6E9E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9" name="Freeform 92"/>
            <p:cNvSpPr/>
            <p:nvPr/>
          </p:nvSpPr>
          <p:spPr bwMode="auto">
            <a:xfrm>
              <a:off x="3144838" y="3959225"/>
              <a:ext cx="180975" cy="247650"/>
            </a:xfrm>
            <a:custGeom>
              <a:avLst/>
              <a:gdLst>
                <a:gd name="T0" fmla="*/ 37 w 96"/>
                <a:gd name="T1" fmla="*/ 29 h 132"/>
                <a:gd name="T2" fmla="*/ 86 w 96"/>
                <a:gd name="T3" fmla="*/ 1 h 132"/>
                <a:gd name="T4" fmla="*/ 92 w 96"/>
                <a:gd name="T5" fmla="*/ 27 h 132"/>
                <a:gd name="T6" fmla="*/ 55 w 96"/>
                <a:gd name="T7" fmla="*/ 120 h 132"/>
                <a:gd name="T8" fmla="*/ 38 w 96"/>
                <a:gd name="T9" fmla="*/ 132 h 132"/>
                <a:gd name="T10" fmla="*/ 37 w 96"/>
                <a:gd name="T11" fmla="*/ 2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32">
                  <a:moveTo>
                    <a:pt x="37" y="29"/>
                  </a:moveTo>
                  <a:cubicBezTo>
                    <a:pt x="56" y="24"/>
                    <a:pt x="64" y="0"/>
                    <a:pt x="86" y="1"/>
                  </a:cubicBezTo>
                  <a:cubicBezTo>
                    <a:pt x="93" y="8"/>
                    <a:pt x="96" y="17"/>
                    <a:pt x="92" y="27"/>
                  </a:cubicBezTo>
                  <a:cubicBezTo>
                    <a:pt x="80" y="58"/>
                    <a:pt x="68" y="89"/>
                    <a:pt x="55" y="120"/>
                  </a:cubicBezTo>
                  <a:cubicBezTo>
                    <a:pt x="54" y="123"/>
                    <a:pt x="49" y="124"/>
                    <a:pt x="38" y="132"/>
                  </a:cubicBezTo>
                  <a:cubicBezTo>
                    <a:pt x="44" y="93"/>
                    <a:pt x="0" y="65"/>
                    <a:pt x="37" y="29"/>
                  </a:cubicBezTo>
                  <a:close/>
                </a:path>
              </a:pathLst>
            </a:custGeom>
            <a:solidFill>
              <a:srgbClr val="EC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0" name="Freeform 93"/>
            <p:cNvSpPr/>
            <p:nvPr/>
          </p:nvSpPr>
          <p:spPr bwMode="auto">
            <a:xfrm>
              <a:off x="3306763" y="3900488"/>
              <a:ext cx="112713" cy="109538"/>
            </a:xfrm>
            <a:custGeom>
              <a:avLst/>
              <a:gdLst>
                <a:gd name="T0" fmla="*/ 6 w 60"/>
                <a:gd name="T1" fmla="*/ 58 h 58"/>
                <a:gd name="T2" fmla="*/ 0 w 60"/>
                <a:gd name="T3" fmla="*/ 32 h 58"/>
                <a:gd name="T4" fmla="*/ 1 w 60"/>
                <a:gd name="T5" fmla="*/ 30 h 58"/>
                <a:gd name="T6" fmla="*/ 39 w 60"/>
                <a:gd name="T7" fmla="*/ 0 h 58"/>
                <a:gd name="T8" fmla="*/ 50 w 60"/>
                <a:gd name="T9" fmla="*/ 4 h 58"/>
                <a:gd name="T10" fmla="*/ 51 w 60"/>
                <a:gd name="T11" fmla="*/ 4 h 58"/>
                <a:gd name="T12" fmla="*/ 37 w 60"/>
                <a:gd name="T13" fmla="*/ 33 h 58"/>
                <a:gd name="T14" fmla="*/ 6 w 60"/>
                <a:gd name="T1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58">
                  <a:moveTo>
                    <a:pt x="6" y="58"/>
                  </a:moveTo>
                  <a:cubicBezTo>
                    <a:pt x="4" y="49"/>
                    <a:pt x="2" y="41"/>
                    <a:pt x="0" y="32"/>
                  </a:cubicBezTo>
                  <a:cubicBezTo>
                    <a:pt x="0" y="32"/>
                    <a:pt x="1" y="30"/>
                    <a:pt x="1" y="30"/>
                  </a:cubicBezTo>
                  <a:cubicBezTo>
                    <a:pt x="5" y="9"/>
                    <a:pt x="21" y="3"/>
                    <a:pt x="39" y="0"/>
                  </a:cubicBezTo>
                  <a:cubicBezTo>
                    <a:pt x="43" y="0"/>
                    <a:pt x="47" y="1"/>
                    <a:pt x="50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60" y="20"/>
                    <a:pt x="50" y="30"/>
                    <a:pt x="37" y="33"/>
                  </a:cubicBezTo>
                  <a:cubicBezTo>
                    <a:pt x="21" y="36"/>
                    <a:pt x="15" y="48"/>
                    <a:pt x="6" y="58"/>
                  </a:cubicBezTo>
                  <a:close/>
                </a:path>
              </a:pathLst>
            </a:custGeom>
            <a:solidFill>
              <a:srgbClr val="7199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1" name="Freeform 94"/>
            <p:cNvSpPr/>
            <p:nvPr/>
          </p:nvSpPr>
          <p:spPr bwMode="auto">
            <a:xfrm>
              <a:off x="2503488" y="5300663"/>
              <a:ext cx="361950" cy="377825"/>
            </a:xfrm>
            <a:custGeom>
              <a:avLst/>
              <a:gdLst>
                <a:gd name="T0" fmla="*/ 147 w 193"/>
                <a:gd name="T1" fmla="*/ 0 h 201"/>
                <a:gd name="T2" fmla="*/ 170 w 193"/>
                <a:gd name="T3" fmla="*/ 85 h 201"/>
                <a:gd name="T4" fmla="*/ 193 w 193"/>
                <a:gd name="T5" fmla="*/ 100 h 201"/>
                <a:gd name="T6" fmla="*/ 170 w 193"/>
                <a:gd name="T7" fmla="*/ 139 h 201"/>
                <a:gd name="T8" fmla="*/ 159 w 193"/>
                <a:gd name="T9" fmla="*/ 141 h 201"/>
                <a:gd name="T10" fmla="*/ 54 w 193"/>
                <a:gd name="T11" fmla="*/ 194 h 201"/>
                <a:gd name="T12" fmla="*/ 51 w 193"/>
                <a:gd name="T13" fmla="*/ 193 h 201"/>
                <a:gd name="T14" fmla="*/ 6 w 193"/>
                <a:gd name="T15" fmla="*/ 183 h 201"/>
                <a:gd name="T16" fmla="*/ 23 w 193"/>
                <a:gd name="T17" fmla="*/ 139 h 201"/>
                <a:gd name="T18" fmla="*/ 52 w 193"/>
                <a:gd name="T19" fmla="*/ 104 h 201"/>
                <a:gd name="T20" fmla="*/ 72 w 193"/>
                <a:gd name="T21" fmla="*/ 93 h 201"/>
                <a:gd name="T22" fmla="*/ 147 w 193"/>
                <a:gd name="T2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201">
                  <a:moveTo>
                    <a:pt x="147" y="0"/>
                  </a:moveTo>
                  <a:cubicBezTo>
                    <a:pt x="128" y="36"/>
                    <a:pt x="162" y="57"/>
                    <a:pt x="170" y="85"/>
                  </a:cubicBezTo>
                  <a:cubicBezTo>
                    <a:pt x="181" y="85"/>
                    <a:pt x="192" y="85"/>
                    <a:pt x="193" y="100"/>
                  </a:cubicBezTo>
                  <a:cubicBezTo>
                    <a:pt x="185" y="113"/>
                    <a:pt x="178" y="126"/>
                    <a:pt x="170" y="139"/>
                  </a:cubicBezTo>
                  <a:cubicBezTo>
                    <a:pt x="166" y="140"/>
                    <a:pt x="162" y="139"/>
                    <a:pt x="159" y="141"/>
                  </a:cubicBezTo>
                  <a:cubicBezTo>
                    <a:pt x="128" y="167"/>
                    <a:pt x="99" y="196"/>
                    <a:pt x="54" y="194"/>
                  </a:cubicBezTo>
                  <a:cubicBezTo>
                    <a:pt x="53" y="193"/>
                    <a:pt x="52" y="194"/>
                    <a:pt x="51" y="193"/>
                  </a:cubicBezTo>
                  <a:cubicBezTo>
                    <a:pt x="35" y="190"/>
                    <a:pt x="14" y="201"/>
                    <a:pt x="6" y="183"/>
                  </a:cubicBezTo>
                  <a:cubicBezTo>
                    <a:pt x="0" y="167"/>
                    <a:pt x="14" y="153"/>
                    <a:pt x="23" y="139"/>
                  </a:cubicBezTo>
                  <a:cubicBezTo>
                    <a:pt x="54" y="138"/>
                    <a:pt x="53" y="138"/>
                    <a:pt x="52" y="104"/>
                  </a:cubicBezTo>
                  <a:cubicBezTo>
                    <a:pt x="52" y="90"/>
                    <a:pt x="70" y="103"/>
                    <a:pt x="72" y="93"/>
                  </a:cubicBezTo>
                  <a:cubicBezTo>
                    <a:pt x="78" y="47"/>
                    <a:pt x="124" y="33"/>
                    <a:pt x="147" y="0"/>
                  </a:cubicBezTo>
                  <a:close/>
                </a:path>
              </a:pathLst>
            </a:custGeom>
            <a:solidFill>
              <a:srgbClr val="5AA2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2" name="Freeform 95"/>
            <p:cNvSpPr/>
            <p:nvPr/>
          </p:nvSpPr>
          <p:spPr bwMode="auto">
            <a:xfrm>
              <a:off x="2822575" y="5289550"/>
              <a:ext cx="239713" cy="155575"/>
            </a:xfrm>
            <a:custGeom>
              <a:avLst/>
              <a:gdLst>
                <a:gd name="T0" fmla="*/ 0 w 128"/>
                <a:gd name="T1" fmla="*/ 83 h 83"/>
                <a:gd name="T2" fmla="*/ 100 w 128"/>
                <a:gd name="T3" fmla="*/ 5 h 83"/>
                <a:gd name="T4" fmla="*/ 116 w 128"/>
                <a:gd name="T5" fmla="*/ 6 h 83"/>
                <a:gd name="T6" fmla="*/ 84 w 128"/>
                <a:gd name="T7" fmla="*/ 61 h 83"/>
                <a:gd name="T8" fmla="*/ 0 w 128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83">
                  <a:moveTo>
                    <a:pt x="0" y="83"/>
                  </a:moveTo>
                  <a:cubicBezTo>
                    <a:pt x="0" y="0"/>
                    <a:pt x="23" y="3"/>
                    <a:pt x="100" y="5"/>
                  </a:cubicBezTo>
                  <a:cubicBezTo>
                    <a:pt x="105" y="5"/>
                    <a:pt x="111" y="6"/>
                    <a:pt x="116" y="6"/>
                  </a:cubicBezTo>
                  <a:cubicBezTo>
                    <a:pt x="128" y="44"/>
                    <a:pt x="122" y="54"/>
                    <a:pt x="84" y="61"/>
                  </a:cubicBezTo>
                  <a:cubicBezTo>
                    <a:pt x="56" y="66"/>
                    <a:pt x="28" y="75"/>
                    <a:pt x="0" y="83"/>
                  </a:cubicBezTo>
                  <a:close/>
                </a:path>
              </a:pathLst>
            </a:custGeom>
            <a:solidFill>
              <a:srgbClr val="8CC6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3" name="Freeform 96"/>
            <p:cNvSpPr/>
            <p:nvPr/>
          </p:nvSpPr>
          <p:spPr bwMode="auto">
            <a:xfrm>
              <a:off x="3154363" y="4949825"/>
              <a:ext cx="101600" cy="68263"/>
            </a:xfrm>
            <a:custGeom>
              <a:avLst/>
              <a:gdLst>
                <a:gd name="T0" fmla="*/ 1 w 54"/>
                <a:gd name="T1" fmla="*/ 18 h 37"/>
                <a:gd name="T2" fmla="*/ 54 w 54"/>
                <a:gd name="T3" fmla="*/ 3 h 37"/>
                <a:gd name="T4" fmla="*/ 0 w 54"/>
                <a:gd name="T5" fmla="*/ 33 h 37"/>
                <a:gd name="T6" fmla="*/ 1 w 54"/>
                <a:gd name="T7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37">
                  <a:moveTo>
                    <a:pt x="1" y="18"/>
                  </a:moveTo>
                  <a:cubicBezTo>
                    <a:pt x="19" y="14"/>
                    <a:pt x="34" y="0"/>
                    <a:pt x="54" y="3"/>
                  </a:cubicBezTo>
                  <a:cubicBezTo>
                    <a:pt x="42" y="23"/>
                    <a:pt x="26" y="37"/>
                    <a:pt x="0" y="33"/>
                  </a:cubicBezTo>
                  <a:cubicBezTo>
                    <a:pt x="1" y="28"/>
                    <a:pt x="1" y="23"/>
                    <a:pt x="1" y="18"/>
                  </a:cubicBezTo>
                  <a:close/>
                </a:path>
              </a:pathLst>
            </a:custGeom>
            <a:solidFill>
              <a:srgbClr val="5B9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4" name="Freeform 97"/>
            <p:cNvSpPr/>
            <p:nvPr/>
          </p:nvSpPr>
          <p:spPr bwMode="auto">
            <a:xfrm>
              <a:off x="2270125" y="5475288"/>
              <a:ext cx="247650" cy="328613"/>
            </a:xfrm>
            <a:custGeom>
              <a:avLst/>
              <a:gdLst>
                <a:gd name="T0" fmla="*/ 9 w 132"/>
                <a:gd name="T1" fmla="*/ 170 h 175"/>
                <a:gd name="T2" fmla="*/ 0 w 132"/>
                <a:gd name="T3" fmla="*/ 123 h 175"/>
                <a:gd name="T4" fmla="*/ 86 w 132"/>
                <a:gd name="T5" fmla="*/ 0 h 175"/>
                <a:gd name="T6" fmla="*/ 132 w 132"/>
                <a:gd name="T7" fmla="*/ 31 h 175"/>
                <a:gd name="T8" fmla="*/ 68 w 132"/>
                <a:gd name="T9" fmla="*/ 92 h 175"/>
                <a:gd name="T10" fmla="*/ 61 w 132"/>
                <a:gd name="T11" fmla="*/ 112 h 175"/>
                <a:gd name="T12" fmla="*/ 23 w 132"/>
                <a:gd name="T13" fmla="*/ 175 h 175"/>
                <a:gd name="T14" fmla="*/ 9 w 132"/>
                <a:gd name="T15" fmla="*/ 17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75">
                  <a:moveTo>
                    <a:pt x="9" y="170"/>
                  </a:moveTo>
                  <a:cubicBezTo>
                    <a:pt x="5" y="154"/>
                    <a:pt x="15" y="137"/>
                    <a:pt x="0" y="123"/>
                  </a:cubicBezTo>
                  <a:cubicBezTo>
                    <a:pt x="3" y="64"/>
                    <a:pt x="39" y="28"/>
                    <a:pt x="86" y="0"/>
                  </a:cubicBezTo>
                  <a:cubicBezTo>
                    <a:pt x="104" y="6"/>
                    <a:pt x="127" y="5"/>
                    <a:pt x="132" y="31"/>
                  </a:cubicBezTo>
                  <a:cubicBezTo>
                    <a:pt x="100" y="40"/>
                    <a:pt x="104" y="87"/>
                    <a:pt x="68" y="92"/>
                  </a:cubicBezTo>
                  <a:cubicBezTo>
                    <a:pt x="61" y="93"/>
                    <a:pt x="57" y="103"/>
                    <a:pt x="61" y="112"/>
                  </a:cubicBezTo>
                  <a:cubicBezTo>
                    <a:pt x="79" y="151"/>
                    <a:pt x="31" y="152"/>
                    <a:pt x="23" y="175"/>
                  </a:cubicBezTo>
                  <a:cubicBezTo>
                    <a:pt x="18" y="173"/>
                    <a:pt x="14" y="171"/>
                    <a:pt x="9" y="170"/>
                  </a:cubicBezTo>
                  <a:close/>
                </a:path>
              </a:pathLst>
            </a:custGeom>
            <a:solidFill>
              <a:srgbClr val="5AA0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5" name="Freeform 98"/>
            <p:cNvSpPr/>
            <p:nvPr/>
          </p:nvSpPr>
          <p:spPr bwMode="auto">
            <a:xfrm>
              <a:off x="2432050" y="5259388"/>
              <a:ext cx="288925" cy="274638"/>
            </a:xfrm>
            <a:custGeom>
              <a:avLst/>
              <a:gdLst>
                <a:gd name="T0" fmla="*/ 46 w 154"/>
                <a:gd name="T1" fmla="*/ 146 h 146"/>
                <a:gd name="T2" fmla="*/ 0 w 154"/>
                <a:gd name="T3" fmla="*/ 115 h 146"/>
                <a:gd name="T4" fmla="*/ 17 w 154"/>
                <a:gd name="T5" fmla="*/ 107 h 146"/>
                <a:gd name="T6" fmla="*/ 37 w 154"/>
                <a:gd name="T7" fmla="*/ 82 h 146"/>
                <a:gd name="T8" fmla="*/ 54 w 154"/>
                <a:gd name="T9" fmla="*/ 70 h 146"/>
                <a:gd name="T10" fmla="*/ 99 w 154"/>
                <a:gd name="T11" fmla="*/ 37 h 146"/>
                <a:gd name="T12" fmla="*/ 117 w 154"/>
                <a:gd name="T13" fmla="*/ 28 h 146"/>
                <a:gd name="T14" fmla="*/ 100 w 154"/>
                <a:gd name="T15" fmla="*/ 14 h 146"/>
                <a:gd name="T16" fmla="*/ 123 w 154"/>
                <a:gd name="T17" fmla="*/ 11 h 146"/>
                <a:gd name="T18" fmla="*/ 154 w 154"/>
                <a:gd name="T19" fmla="*/ 22 h 146"/>
                <a:gd name="T20" fmla="*/ 54 w 154"/>
                <a:gd name="T21" fmla="*/ 145 h 146"/>
                <a:gd name="T22" fmla="*/ 46 w 154"/>
                <a:gd name="T23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4" h="146">
                  <a:moveTo>
                    <a:pt x="46" y="146"/>
                  </a:moveTo>
                  <a:cubicBezTo>
                    <a:pt x="31" y="136"/>
                    <a:pt x="15" y="125"/>
                    <a:pt x="0" y="115"/>
                  </a:cubicBezTo>
                  <a:cubicBezTo>
                    <a:pt x="6" y="113"/>
                    <a:pt x="19" y="118"/>
                    <a:pt x="17" y="107"/>
                  </a:cubicBezTo>
                  <a:cubicBezTo>
                    <a:pt x="14" y="88"/>
                    <a:pt x="22" y="85"/>
                    <a:pt x="37" y="82"/>
                  </a:cubicBezTo>
                  <a:cubicBezTo>
                    <a:pt x="44" y="81"/>
                    <a:pt x="54" y="74"/>
                    <a:pt x="54" y="70"/>
                  </a:cubicBezTo>
                  <a:cubicBezTo>
                    <a:pt x="55" y="38"/>
                    <a:pt x="76" y="37"/>
                    <a:pt x="99" y="37"/>
                  </a:cubicBezTo>
                  <a:cubicBezTo>
                    <a:pt x="106" y="37"/>
                    <a:pt x="117" y="37"/>
                    <a:pt x="117" y="28"/>
                  </a:cubicBezTo>
                  <a:cubicBezTo>
                    <a:pt x="116" y="23"/>
                    <a:pt x="106" y="19"/>
                    <a:pt x="100" y="14"/>
                  </a:cubicBezTo>
                  <a:cubicBezTo>
                    <a:pt x="106" y="1"/>
                    <a:pt x="114" y="0"/>
                    <a:pt x="123" y="11"/>
                  </a:cubicBezTo>
                  <a:cubicBezTo>
                    <a:pt x="131" y="20"/>
                    <a:pt x="142" y="23"/>
                    <a:pt x="154" y="22"/>
                  </a:cubicBezTo>
                  <a:cubicBezTo>
                    <a:pt x="124" y="67"/>
                    <a:pt x="73" y="93"/>
                    <a:pt x="54" y="145"/>
                  </a:cubicBezTo>
                  <a:cubicBezTo>
                    <a:pt x="51" y="146"/>
                    <a:pt x="49" y="146"/>
                    <a:pt x="46" y="146"/>
                  </a:cubicBezTo>
                  <a:close/>
                </a:path>
              </a:pathLst>
            </a:custGeom>
            <a:solidFill>
              <a:srgbClr val="5AA2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6" name="Freeform 102"/>
            <p:cNvSpPr/>
            <p:nvPr/>
          </p:nvSpPr>
          <p:spPr bwMode="auto">
            <a:xfrm>
              <a:off x="2701925" y="2963863"/>
              <a:ext cx="192088" cy="469900"/>
            </a:xfrm>
            <a:custGeom>
              <a:avLst/>
              <a:gdLst>
                <a:gd name="T0" fmla="*/ 23 w 102"/>
                <a:gd name="T1" fmla="*/ 250 h 250"/>
                <a:gd name="T2" fmla="*/ 3 w 102"/>
                <a:gd name="T3" fmla="*/ 169 h 250"/>
                <a:gd name="T4" fmla="*/ 2 w 102"/>
                <a:gd name="T5" fmla="*/ 159 h 250"/>
                <a:gd name="T6" fmla="*/ 7 w 102"/>
                <a:gd name="T7" fmla="*/ 90 h 250"/>
                <a:gd name="T8" fmla="*/ 35 w 102"/>
                <a:gd name="T9" fmla="*/ 0 h 250"/>
                <a:gd name="T10" fmla="*/ 74 w 102"/>
                <a:gd name="T11" fmla="*/ 127 h 250"/>
                <a:gd name="T12" fmla="*/ 69 w 102"/>
                <a:gd name="T13" fmla="*/ 189 h 250"/>
                <a:gd name="T14" fmla="*/ 23 w 102"/>
                <a:gd name="T15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250">
                  <a:moveTo>
                    <a:pt x="23" y="250"/>
                  </a:moveTo>
                  <a:cubicBezTo>
                    <a:pt x="20" y="223"/>
                    <a:pt x="34" y="191"/>
                    <a:pt x="3" y="169"/>
                  </a:cubicBezTo>
                  <a:cubicBezTo>
                    <a:pt x="1" y="168"/>
                    <a:pt x="0" y="160"/>
                    <a:pt x="2" y="159"/>
                  </a:cubicBezTo>
                  <a:cubicBezTo>
                    <a:pt x="31" y="138"/>
                    <a:pt x="10" y="112"/>
                    <a:pt x="7" y="90"/>
                  </a:cubicBezTo>
                  <a:cubicBezTo>
                    <a:pt x="2" y="54"/>
                    <a:pt x="23" y="29"/>
                    <a:pt x="35" y="0"/>
                  </a:cubicBezTo>
                  <a:cubicBezTo>
                    <a:pt x="102" y="26"/>
                    <a:pt x="81" y="78"/>
                    <a:pt x="74" y="127"/>
                  </a:cubicBezTo>
                  <a:cubicBezTo>
                    <a:pt x="71" y="147"/>
                    <a:pt x="57" y="167"/>
                    <a:pt x="69" y="189"/>
                  </a:cubicBezTo>
                  <a:cubicBezTo>
                    <a:pt x="64" y="217"/>
                    <a:pt x="48" y="237"/>
                    <a:pt x="23" y="250"/>
                  </a:cubicBezTo>
                  <a:close/>
                </a:path>
              </a:pathLst>
            </a:custGeom>
            <a:solidFill>
              <a:srgbClr val="F5D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7" name="Freeform 103"/>
            <p:cNvSpPr/>
            <p:nvPr/>
          </p:nvSpPr>
          <p:spPr bwMode="auto">
            <a:xfrm>
              <a:off x="2497138" y="3160713"/>
              <a:ext cx="131763" cy="201613"/>
            </a:xfrm>
            <a:custGeom>
              <a:avLst/>
              <a:gdLst>
                <a:gd name="T0" fmla="*/ 1 w 70"/>
                <a:gd name="T1" fmla="*/ 107 h 107"/>
                <a:gd name="T2" fmla="*/ 20 w 70"/>
                <a:gd name="T3" fmla="*/ 66 h 107"/>
                <a:gd name="T4" fmla="*/ 52 w 70"/>
                <a:gd name="T5" fmla="*/ 0 h 107"/>
                <a:gd name="T6" fmla="*/ 70 w 70"/>
                <a:gd name="T7" fmla="*/ 54 h 107"/>
                <a:gd name="T8" fmla="*/ 1 w 70"/>
                <a:gd name="T9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07">
                  <a:moveTo>
                    <a:pt x="1" y="107"/>
                  </a:moveTo>
                  <a:cubicBezTo>
                    <a:pt x="0" y="90"/>
                    <a:pt x="2" y="75"/>
                    <a:pt x="20" y="66"/>
                  </a:cubicBezTo>
                  <a:cubicBezTo>
                    <a:pt x="44" y="53"/>
                    <a:pt x="42" y="25"/>
                    <a:pt x="52" y="0"/>
                  </a:cubicBezTo>
                  <a:cubicBezTo>
                    <a:pt x="69" y="17"/>
                    <a:pt x="58" y="39"/>
                    <a:pt x="70" y="54"/>
                  </a:cubicBezTo>
                  <a:cubicBezTo>
                    <a:pt x="44" y="68"/>
                    <a:pt x="32" y="100"/>
                    <a:pt x="1" y="107"/>
                  </a:cubicBezTo>
                  <a:close/>
                </a:path>
              </a:pathLst>
            </a:custGeom>
            <a:solidFill>
              <a:srgbClr val="ECD1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8" name="Freeform 104"/>
            <p:cNvSpPr/>
            <p:nvPr/>
          </p:nvSpPr>
          <p:spPr bwMode="auto">
            <a:xfrm>
              <a:off x="3071813" y="2720975"/>
              <a:ext cx="180975" cy="209550"/>
            </a:xfrm>
            <a:custGeom>
              <a:avLst/>
              <a:gdLst>
                <a:gd name="T0" fmla="*/ 4 w 96"/>
                <a:gd name="T1" fmla="*/ 64 h 111"/>
                <a:gd name="T2" fmla="*/ 9 w 96"/>
                <a:gd name="T3" fmla="*/ 27 h 111"/>
                <a:gd name="T4" fmla="*/ 12 w 96"/>
                <a:gd name="T5" fmla="*/ 4 h 111"/>
                <a:gd name="T6" fmla="*/ 32 w 96"/>
                <a:gd name="T7" fmla="*/ 11 h 111"/>
                <a:gd name="T8" fmla="*/ 96 w 96"/>
                <a:gd name="T9" fmla="*/ 71 h 111"/>
                <a:gd name="T10" fmla="*/ 88 w 96"/>
                <a:gd name="T11" fmla="*/ 71 h 111"/>
                <a:gd name="T12" fmla="*/ 50 w 96"/>
                <a:gd name="T13" fmla="*/ 102 h 111"/>
                <a:gd name="T14" fmla="*/ 19 w 96"/>
                <a:gd name="T15" fmla="*/ 110 h 111"/>
                <a:gd name="T16" fmla="*/ 12 w 96"/>
                <a:gd name="T17" fmla="*/ 90 h 111"/>
                <a:gd name="T18" fmla="*/ 4 w 96"/>
                <a:gd name="T19" fmla="*/ 6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111">
                  <a:moveTo>
                    <a:pt x="4" y="64"/>
                  </a:moveTo>
                  <a:cubicBezTo>
                    <a:pt x="3" y="51"/>
                    <a:pt x="15" y="40"/>
                    <a:pt x="9" y="27"/>
                  </a:cubicBezTo>
                  <a:cubicBezTo>
                    <a:pt x="5" y="19"/>
                    <a:pt x="0" y="10"/>
                    <a:pt x="12" y="4"/>
                  </a:cubicBezTo>
                  <a:cubicBezTo>
                    <a:pt x="19" y="0"/>
                    <a:pt x="26" y="6"/>
                    <a:pt x="32" y="11"/>
                  </a:cubicBezTo>
                  <a:cubicBezTo>
                    <a:pt x="56" y="28"/>
                    <a:pt x="92" y="32"/>
                    <a:pt x="96" y="71"/>
                  </a:cubicBezTo>
                  <a:cubicBezTo>
                    <a:pt x="94" y="71"/>
                    <a:pt x="91" y="71"/>
                    <a:pt x="88" y="71"/>
                  </a:cubicBezTo>
                  <a:cubicBezTo>
                    <a:pt x="84" y="92"/>
                    <a:pt x="71" y="102"/>
                    <a:pt x="50" y="102"/>
                  </a:cubicBezTo>
                  <a:cubicBezTo>
                    <a:pt x="40" y="107"/>
                    <a:pt x="30" y="111"/>
                    <a:pt x="19" y="110"/>
                  </a:cubicBezTo>
                  <a:cubicBezTo>
                    <a:pt x="4" y="108"/>
                    <a:pt x="3" y="101"/>
                    <a:pt x="12" y="90"/>
                  </a:cubicBezTo>
                  <a:cubicBezTo>
                    <a:pt x="20" y="78"/>
                    <a:pt x="24" y="67"/>
                    <a:pt x="4" y="64"/>
                  </a:cubicBezTo>
                  <a:close/>
                </a:path>
              </a:pathLst>
            </a:custGeom>
            <a:solidFill>
              <a:srgbClr val="F2B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9" name="Freeform 105"/>
            <p:cNvSpPr/>
            <p:nvPr/>
          </p:nvSpPr>
          <p:spPr bwMode="auto">
            <a:xfrm>
              <a:off x="2936875" y="2741613"/>
              <a:ext cx="112713" cy="187325"/>
            </a:xfrm>
            <a:custGeom>
              <a:avLst/>
              <a:gdLst>
                <a:gd name="T0" fmla="*/ 6 w 60"/>
                <a:gd name="T1" fmla="*/ 99 h 99"/>
                <a:gd name="T2" fmla="*/ 3 w 60"/>
                <a:gd name="T3" fmla="*/ 23 h 99"/>
                <a:gd name="T4" fmla="*/ 11 w 60"/>
                <a:gd name="T5" fmla="*/ 2 h 99"/>
                <a:gd name="T6" fmla="*/ 24 w 60"/>
                <a:gd name="T7" fmla="*/ 18 h 99"/>
                <a:gd name="T8" fmla="*/ 60 w 60"/>
                <a:gd name="T9" fmla="*/ 84 h 99"/>
                <a:gd name="T10" fmla="*/ 6 w 60"/>
                <a:gd name="T11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99">
                  <a:moveTo>
                    <a:pt x="6" y="99"/>
                  </a:moveTo>
                  <a:cubicBezTo>
                    <a:pt x="5" y="73"/>
                    <a:pt x="10" y="48"/>
                    <a:pt x="3" y="23"/>
                  </a:cubicBezTo>
                  <a:cubicBezTo>
                    <a:pt x="0" y="13"/>
                    <a:pt x="1" y="4"/>
                    <a:pt x="11" y="2"/>
                  </a:cubicBezTo>
                  <a:cubicBezTo>
                    <a:pt x="21" y="0"/>
                    <a:pt x="21" y="11"/>
                    <a:pt x="24" y="18"/>
                  </a:cubicBezTo>
                  <a:cubicBezTo>
                    <a:pt x="34" y="41"/>
                    <a:pt x="29" y="72"/>
                    <a:pt x="60" y="84"/>
                  </a:cubicBezTo>
                  <a:cubicBezTo>
                    <a:pt x="44" y="94"/>
                    <a:pt x="25" y="97"/>
                    <a:pt x="6" y="99"/>
                  </a:cubicBezTo>
                  <a:close/>
                </a:path>
              </a:pathLst>
            </a:custGeom>
            <a:solidFill>
              <a:srgbClr val="F2B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0" name="Freeform 106"/>
            <p:cNvSpPr/>
            <p:nvPr/>
          </p:nvSpPr>
          <p:spPr bwMode="auto">
            <a:xfrm>
              <a:off x="2633663" y="2409825"/>
              <a:ext cx="468313" cy="350838"/>
            </a:xfrm>
            <a:custGeom>
              <a:avLst/>
              <a:gdLst>
                <a:gd name="T0" fmla="*/ 152 w 249"/>
                <a:gd name="T1" fmla="*/ 168 h 187"/>
                <a:gd name="T2" fmla="*/ 144 w 249"/>
                <a:gd name="T3" fmla="*/ 175 h 187"/>
                <a:gd name="T4" fmla="*/ 116 w 249"/>
                <a:gd name="T5" fmla="*/ 171 h 187"/>
                <a:gd name="T6" fmla="*/ 88 w 249"/>
                <a:gd name="T7" fmla="*/ 162 h 187"/>
                <a:gd name="T8" fmla="*/ 66 w 249"/>
                <a:gd name="T9" fmla="*/ 153 h 187"/>
                <a:gd name="T10" fmla="*/ 40 w 249"/>
                <a:gd name="T11" fmla="*/ 184 h 187"/>
                <a:gd name="T12" fmla="*/ 5 w 249"/>
                <a:gd name="T13" fmla="*/ 145 h 187"/>
                <a:gd name="T14" fmla="*/ 9 w 249"/>
                <a:gd name="T15" fmla="*/ 120 h 187"/>
                <a:gd name="T16" fmla="*/ 55 w 249"/>
                <a:gd name="T17" fmla="*/ 99 h 187"/>
                <a:gd name="T18" fmla="*/ 71 w 249"/>
                <a:gd name="T19" fmla="*/ 112 h 187"/>
                <a:gd name="T20" fmla="*/ 119 w 249"/>
                <a:gd name="T21" fmla="*/ 82 h 187"/>
                <a:gd name="T22" fmla="*/ 132 w 249"/>
                <a:gd name="T23" fmla="*/ 31 h 187"/>
                <a:gd name="T24" fmla="*/ 176 w 249"/>
                <a:gd name="T25" fmla="*/ 21 h 187"/>
                <a:gd name="T26" fmla="*/ 246 w 249"/>
                <a:gd name="T27" fmla="*/ 87 h 187"/>
                <a:gd name="T28" fmla="*/ 189 w 249"/>
                <a:gd name="T29" fmla="*/ 142 h 187"/>
                <a:gd name="T30" fmla="*/ 152 w 249"/>
                <a:gd name="T31" fmla="*/ 16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9" h="187">
                  <a:moveTo>
                    <a:pt x="152" y="168"/>
                  </a:moveTo>
                  <a:cubicBezTo>
                    <a:pt x="149" y="170"/>
                    <a:pt x="147" y="173"/>
                    <a:pt x="144" y="175"/>
                  </a:cubicBezTo>
                  <a:cubicBezTo>
                    <a:pt x="136" y="166"/>
                    <a:pt x="126" y="165"/>
                    <a:pt x="116" y="171"/>
                  </a:cubicBezTo>
                  <a:cubicBezTo>
                    <a:pt x="102" y="180"/>
                    <a:pt x="92" y="187"/>
                    <a:pt x="88" y="162"/>
                  </a:cubicBezTo>
                  <a:cubicBezTo>
                    <a:pt x="86" y="151"/>
                    <a:pt x="75" y="153"/>
                    <a:pt x="66" y="153"/>
                  </a:cubicBezTo>
                  <a:cubicBezTo>
                    <a:pt x="45" y="152"/>
                    <a:pt x="46" y="171"/>
                    <a:pt x="40" y="184"/>
                  </a:cubicBezTo>
                  <a:cubicBezTo>
                    <a:pt x="27" y="171"/>
                    <a:pt x="35" y="141"/>
                    <a:pt x="5" y="145"/>
                  </a:cubicBezTo>
                  <a:cubicBezTo>
                    <a:pt x="0" y="136"/>
                    <a:pt x="4" y="128"/>
                    <a:pt x="9" y="120"/>
                  </a:cubicBezTo>
                  <a:cubicBezTo>
                    <a:pt x="24" y="114"/>
                    <a:pt x="30" y="86"/>
                    <a:pt x="55" y="99"/>
                  </a:cubicBezTo>
                  <a:cubicBezTo>
                    <a:pt x="61" y="102"/>
                    <a:pt x="52" y="123"/>
                    <a:pt x="71" y="112"/>
                  </a:cubicBezTo>
                  <a:cubicBezTo>
                    <a:pt x="87" y="103"/>
                    <a:pt x="111" y="105"/>
                    <a:pt x="119" y="82"/>
                  </a:cubicBezTo>
                  <a:cubicBezTo>
                    <a:pt x="122" y="65"/>
                    <a:pt x="149" y="54"/>
                    <a:pt x="132" y="31"/>
                  </a:cubicBezTo>
                  <a:cubicBezTo>
                    <a:pt x="149" y="6"/>
                    <a:pt x="168" y="0"/>
                    <a:pt x="176" y="21"/>
                  </a:cubicBezTo>
                  <a:cubicBezTo>
                    <a:pt x="190" y="55"/>
                    <a:pt x="218" y="70"/>
                    <a:pt x="246" y="87"/>
                  </a:cubicBezTo>
                  <a:cubicBezTo>
                    <a:pt x="249" y="119"/>
                    <a:pt x="229" y="143"/>
                    <a:pt x="189" y="142"/>
                  </a:cubicBezTo>
                  <a:cubicBezTo>
                    <a:pt x="166" y="141"/>
                    <a:pt x="158" y="151"/>
                    <a:pt x="152" y="168"/>
                  </a:cubicBezTo>
                  <a:close/>
                </a:path>
              </a:pathLst>
            </a:custGeom>
            <a:solidFill>
              <a:srgbClr val="C47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1" name="Freeform 107"/>
            <p:cNvSpPr/>
            <p:nvPr/>
          </p:nvSpPr>
          <p:spPr bwMode="auto">
            <a:xfrm>
              <a:off x="2498725" y="2532063"/>
              <a:ext cx="160338" cy="165100"/>
            </a:xfrm>
            <a:custGeom>
              <a:avLst/>
              <a:gdLst>
                <a:gd name="T0" fmla="*/ 85 w 85"/>
                <a:gd name="T1" fmla="*/ 57 h 88"/>
                <a:gd name="T2" fmla="*/ 77 w 85"/>
                <a:gd name="T3" fmla="*/ 80 h 88"/>
                <a:gd name="T4" fmla="*/ 16 w 85"/>
                <a:gd name="T5" fmla="*/ 64 h 88"/>
                <a:gd name="T6" fmla="*/ 0 w 85"/>
                <a:gd name="T7" fmla="*/ 26 h 88"/>
                <a:gd name="T8" fmla="*/ 0 w 85"/>
                <a:gd name="T9" fmla="*/ 3 h 88"/>
                <a:gd name="T10" fmla="*/ 13 w 85"/>
                <a:gd name="T11" fmla="*/ 7 h 88"/>
                <a:gd name="T12" fmla="*/ 63 w 85"/>
                <a:gd name="T13" fmla="*/ 39 h 88"/>
                <a:gd name="T14" fmla="*/ 85 w 85"/>
                <a:gd name="T15" fmla="*/ 5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88">
                  <a:moveTo>
                    <a:pt x="85" y="57"/>
                  </a:moveTo>
                  <a:cubicBezTo>
                    <a:pt x="82" y="64"/>
                    <a:pt x="80" y="72"/>
                    <a:pt x="77" y="80"/>
                  </a:cubicBezTo>
                  <a:cubicBezTo>
                    <a:pt x="53" y="88"/>
                    <a:pt x="32" y="84"/>
                    <a:pt x="16" y="64"/>
                  </a:cubicBezTo>
                  <a:cubicBezTo>
                    <a:pt x="8" y="53"/>
                    <a:pt x="5" y="39"/>
                    <a:pt x="0" y="26"/>
                  </a:cubicBezTo>
                  <a:cubicBezTo>
                    <a:pt x="0" y="18"/>
                    <a:pt x="0" y="10"/>
                    <a:pt x="0" y="3"/>
                  </a:cubicBezTo>
                  <a:cubicBezTo>
                    <a:pt x="5" y="0"/>
                    <a:pt x="10" y="3"/>
                    <a:pt x="13" y="7"/>
                  </a:cubicBezTo>
                  <a:cubicBezTo>
                    <a:pt x="25" y="25"/>
                    <a:pt x="37" y="42"/>
                    <a:pt x="63" y="39"/>
                  </a:cubicBezTo>
                  <a:cubicBezTo>
                    <a:pt x="73" y="37"/>
                    <a:pt x="82" y="45"/>
                    <a:pt x="85" y="57"/>
                  </a:cubicBezTo>
                  <a:close/>
                </a:path>
              </a:pathLst>
            </a:custGeom>
            <a:solidFill>
              <a:srgbClr val="C07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2" name="Freeform 108"/>
            <p:cNvSpPr/>
            <p:nvPr/>
          </p:nvSpPr>
          <p:spPr bwMode="auto">
            <a:xfrm>
              <a:off x="2403475" y="2074863"/>
              <a:ext cx="366713" cy="568325"/>
            </a:xfrm>
            <a:custGeom>
              <a:avLst/>
              <a:gdLst>
                <a:gd name="T0" fmla="*/ 136 w 195"/>
                <a:gd name="T1" fmla="*/ 300 h 302"/>
                <a:gd name="T2" fmla="*/ 92 w 195"/>
                <a:gd name="T3" fmla="*/ 295 h 302"/>
                <a:gd name="T4" fmla="*/ 74 w 195"/>
                <a:gd name="T5" fmla="*/ 282 h 302"/>
                <a:gd name="T6" fmla="*/ 51 w 195"/>
                <a:gd name="T7" fmla="*/ 246 h 302"/>
                <a:gd name="T8" fmla="*/ 33 w 195"/>
                <a:gd name="T9" fmla="*/ 196 h 302"/>
                <a:gd name="T10" fmla="*/ 13 w 195"/>
                <a:gd name="T11" fmla="*/ 129 h 302"/>
                <a:gd name="T12" fmla="*/ 19 w 195"/>
                <a:gd name="T13" fmla="*/ 100 h 302"/>
                <a:gd name="T14" fmla="*/ 31 w 195"/>
                <a:gd name="T15" fmla="*/ 81 h 302"/>
                <a:gd name="T16" fmla="*/ 48 w 195"/>
                <a:gd name="T17" fmla="*/ 69 h 302"/>
                <a:gd name="T18" fmla="*/ 5 w 195"/>
                <a:gd name="T19" fmla="*/ 59 h 302"/>
                <a:gd name="T20" fmla="*/ 35 w 195"/>
                <a:gd name="T21" fmla="*/ 22 h 302"/>
                <a:gd name="T22" fmla="*/ 59 w 195"/>
                <a:gd name="T23" fmla="*/ 15 h 302"/>
                <a:gd name="T24" fmla="*/ 91 w 195"/>
                <a:gd name="T25" fmla="*/ 41 h 302"/>
                <a:gd name="T26" fmla="*/ 97 w 195"/>
                <a:gd name="T27" fmla="*/ 73 h 302"/>
                <a:gd name="T28" fmla="*/ 109 w 195"/>
                <a:gd name="T29" fmla="*/ 86 h 302"/>
                <a:gd name="T30" fmla="*/ 109 w 195"/>
                <a:gd name="T31" fmla="*/ 113 h 302"/>
                <a:gd name="T32" fmla="*/ 76 w 195"/>
                <a:gd name="T33" fmla="*/ 153 h 302"/>
                <a:gd name="T34" fmla="*/ 127 w 195"/>
                <a:gd name="T35" fmla="*/ 150 h 302"/>
                <a:gd name="T36" fmla="*/ 169 w 195"/>
                <a:gd name="T37" fmla="*/ 134 h 302"/>
                <a:gd name="T38" fmla="*/ 179 w 195"/>
                <a:gd name="T39" fmla="*/ 157 h 302"/>
                <a:gd name="T40" fmla="*/ 165 w 195"/>
                <a:gd name="T41" fmla="*/ 181 h 302"/>
                <a:gd name="T42" fmla="*/ 139 w 195"/>
                <a:gd name="T43" fmla="*/ 199 h 302"/>
                <a:gd name="T44" fmla="*/ 108 w 195"/>
                <a:gd name="T45" fmla="*/ 209 h 302"/>
                <a:gd name="T46" fmla="*/ 150 w 195"/>
                <a:gd name="T47" fmla="*/ 245 h 302"/>
                <a:gd name="T48" fmla="*/ 183 w 195"/>
                <a:gd name="T49" fmla="*/ 253 h 302"/>
                <a:gd name="T50" fmla="*/ 192 w 195"/>
                <a:gd name="T51" fmla="*/ 272 h 302"/>
                <a:gd name="T52" fmla="*/ 175 w 195"/>
                <a:gd name="T53" fmla="*/ 276 h 302"/>
                <a:gd name="T54" fmla="*/ 136 w 195"/>
                <a:gd name="T55" fmla="*/ 30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5" h="302">
                  <a:moveTo>
                    <a:pt x="136" y="300"/>
                  </a:moveTo>
                  <a:cubicBezTo>
                    <a:pt x="122" y="295"/>
                    <a:pt x="111" y="278"/>
                    <a:pt x="92" y="295"/>
                  </a:cubicBezTo>
                  <a:cubicBezTo>
                    <a:pt x="84" y="302"/>
                    <a:pt x="79" y="290"/>
                    <a:pt x="74" y="282"/>
                  </a:cubicBezTo>
                  <a:cubicBezTo>
                    <a:pt x="67" y="270"/>
                    <a:pt x="59" y="258"/>
                    <a:pt x="51" y="246"/>
                  </a:cubicBezTo>
                  <a:cubicBezTo>
                    <a:pt x="21" y="238"/>
                    <a:pt x="30" y="210"/>
                    <a:pt x="33" y="196"/>
                  </a:cubicBezTo>
                  <a:cubicBezTo>
                    <a:pt x="38" y="167"/>
                    <a:pt x="20" y="151"/>
                    <a:pt x="13" y="129"/>
                  </a:cubicBezTo>
                  <a:cubicBezTo>
                    <a:pt x="15" y="120"/>
                    <a:pt x="17" y="110"/>
                    <a:pt x="19" y="100"/>
                  </a:cubicBezTo>
                  <a:cubicBezTo>
                    <a:pt x="20" y="92"/>
                    <a:pt x="26" y="87"/>
                    <a:pt x="31" y="81"/>
                  </a:cubicBezTo>
                  <a:cubicBezTo>
                    <a:pt x="36" y="75"/>
                    <a:pt x="46" y="78"/>
                    <a:pt x="48" y="69"/>
                  </a:cubicBezTo>
                  <a:cubicBezTo>
                    <a:pt x="35" y="60"/>
                    <a:pt x="16" y="74"/>
                    <a:pt x="5" y="59"/>
                  </a:cubicBezTo>
                  <a:cubicBezTo>
                    <a:pt x="0" y="35"/>
                    <a:pt x="34" y="42"/>
                    <a:pt x="35" y="22"/>
                  </a:cubicBezTo>
                  <a:cubicBezTo>
                    <a:pt x="37" y="0"/>
                    <a:pt x="49" y="12"/>
                    <a:pt x="59" y="15"/>
                  </a:cubicBezTo>
                  <a:cubicBezTo>
                    <a:pt x="69" y="25"/>
                    <a:pt x="79" y="35"/>
                    <a:pt x="91" y="41"/>
                  </a:cubicBezTo>
                  <a:cubicBezTo>
                    <a:pt x="101" y="50"/>
                    <a:pt x="103" y="62"/>
                    <a:pt x="97" y="73"/>
                  </a:cubicBezTo>
                  <a:cubicBezTo>
                    <a:pt x="88" y="90"/>
                    <a:pt x="110" y="78"/>
                    <a:pt x="109" y="86"/>
                  </a:cubicBezTo>
                  <a:cubicBezTo>
                    <a:pt x="114" y="95"/>
                    <a:pt x="113" y="104"/>
                    <a:pt x="109" y="113"/>
                  </a:cubicBezTo>
                  <a:cubicBezTo>
                    <a:pt x="99" y="128"/>
                    <a:pt x="67" y="134"/>
                    <a:pt x="76" y="153"/>
                  </a:cubicBezTo>
                  <a:cubicBezTo>
                    <a:pt x="85" y="171"/>
                    <a:pt x="109" y="148"/>
                    <a:pt x="127" y="150"/>
                  </a:cubicBezTo>
                  <a:cubicBezTo>
                    <a:pt x="143" y="151"/>
                    <a:pt x="152" y="133"/>
                    <a:pt x="169" y="134"/>
                  </a:cubicBezTo>
                  <a:cubicBezTo>
                    <a:pt x="180" y="138"/>
                    <a:pt x="181" y="147"/>
                    <a:pt x="179" y="157"/>
                  </a:cubicBezTo>
                  <a:cubicBezTo>
                    <a:pt x="176" y="166"/>
                    <a:pt x="170" y="172"/>
                    <a:pt x="165" y="181"/>
                  </a:cubicBezTo>
                  <a:cubicBezTo>
                    <a:pt x="159" y="190"/>
                    <a:pt x="151" y="197"/>
                    <a:pt x="139" y="199"/>
                  </a:cubicBezTo>
                  <a:cubicBezTo>
                    <a:pt x="129" y="205"/>
                    <a:pt x="112" y="187"/>
                    <a:pt x="108" y="209"/>
                  </a:cubicBezTo>
                  <a:cubicBezTo>
                    <a:pt x="113" y="231"/>
                    <a:pt x="127" y="242"/>
                    <a:pt x="150" y="245"/>
                  </a:cubicBezTo>
                  <a:cubicBezTo>
                    <a:pt x="161" y="246"/>
                    <a:pt x="173" y="247"/>
                    <a:pt x="183" y="253"/>
                  </a:cubicBezTo>
                  <a:cubicBezTo>
                    <a:pt x="190" y="257"/>
                    <a:pt x="195" y="263"/>
                    <a:pt x="192" y="272"/>
                  </a:cubicBezTo>
                  <a:cubicBezTo>
                    <a:pt x="189" y="280"/>
                    <a:pt x="183" y="282"/>
                    <a:pt x="175" y="276"/>
                  </a:cubicBezTo>
                  <a:cubicBezTo>
                    <a:pt x="157" y="276"/>
                    <a:pt x="154" y="302"/>
                    <a:pt x="136" y="300"/>
                  </a:cubicBezTo>
                  <a:close/>
                </a:path>
              </a:pathLst>
            </a:custGeom>
            <a:solidFill>
              <a:srgbClr val="A34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3" name="Freeform 109"/>
            <p:cNvSpPr/>
            <p:nvPr/>
          </p:nvSpPr>
          <p:spPr bwMode="auto">
            <a:xfrm>
              <a:off x="2386013" y="2149475"/>
              <a:ext cx="141288" cy="112713"/>
            </a:xfrm>
            <a:custGeom>
              <a:avLst/>
              <a:gdLst>
                <a:gd name="T0" fmla="*/ 14 w 75"/>
                <a:gd name="T1" fmla="*/ 19 h 60"/>
                <a:gd name="T2" fmla="*/ 69 w 75"/>
                <a:gd name="T3" fmla="*/ 26 h 60"/>
                <a:gd name="T4" fmla="*/ 73 w 75"/>
                <a:gd name="T5" fmla="*/ 43 h 60"/>
                <a:gd name="T6" fmla="*/ 59 w 75"/>
                <a:gd name="T7" fmla="*/ 43 h 60"/>
                <a:gd name="T8" fmla="*/ 28 w 75"/>
                <a:gd name="T9" fmla="*/ 60 h 60"/>
                <a:gd name="T10" fmla="*/ 14 w 75"/>
                <a:gd name="T11" fmla="*/ 1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60">
                  <a:moveTo>
                    <a:pt x="14" y="19"/>
                  </a:moveTo>
                  <a:cubicBezTo>
                    <a:pt x="32" y="23"/>
                    <a:pt x="53" y="0"/>
                    <a:pt x="69" y="26"/>
                  </a:cubicBezTo>
                  <a:cubicBezTo>
                    <a:pt x="71" y="31"/>
                    <a:pt x="75" y="38"/>
                    <a:pt x="73" y="43"/>
                  </a:cubicBezTo>
                  <a:cubicBezTo>
                    <a:pt x="70" y="52"/>
                    <a:pt x="65" y="44"/>
                    <a:pt x="59" y="43"/>
                  </a:cubicBezTo>
                  <a:cubicBezTo>
                    <a:pt x="44" y="39"/>
                    <a:pt x="39" y="55"/>
                    <a:pt x="28" y="60"/>
                  </a:cubicBezTo>
                  <a:cubicBezTo>
                    <a:pt x="0" y="55"/>
                    <a:pt x="12" y="35"/>
                    <a:pt x="14" y="19"/>
                  </a:cubicBezTo>
                  <a:close/>
                </a:path>
              </a:pathLst>
            </a:custGeom>
            <a:solidFill>
              <a:srgbClr val="572C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4" name="Freeform 110"/>
            <p:cNvSpPr/>
            <p:nvPr/>
          </p:nvSpPr>
          <p:spPr bwMode="auto">
            <a:xfrm>
              <a:off x="2454275" y="2025650"/>
              <a:ext cx="79375" cy="92075"/>
            </a:xfrm>
            <a:custGeom>
              <a:avLst/>
              <a:gdLst>
                <a:gd name="T0" fmla="*/ 32 w 42"/>
                <a:gd name="T1" fmla="*/ 48 h 49"/>
                <a:gd name="T2" fmla="*/ 8 w 42"/>
                <a:gd name="T3" fmla="*/ 48 h 49"/>
                <a:gd name="T4" fmla="*/ 0 w 42"/>
                <a:gd name="T5" fmla="*/ 41 h 49"/>
                <a:gd name="T6" fmla="*/ 0 w 42"/>
                <a:gd name="T7" fmla="*/ 25 h 49"/>
                <a:gd name="T8" fmla="*/ 41 w 42"/>
                <a:gd name="T9" fmla="*/ 39 h 49"/>
                <a:gd name="T10" fmla="*/ 32 w 42"/>
                <a:gd name="T11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9">
                  <a:moveTo>
                    <a:pt x="32" y="48"/>
                  </a:moveTo>
                  <a:cubicBezTo>
                    <a:pt x="24" y="46"/>
                    <a:pt x="16" y="38"/>
                    <a:pt x="8" y="48"/>
                  </a:cubicBezTo>
                  <a:cubicBezTo>
                    <a:pt x="5" y="45"/>
                    <a:pt x="3" y="43"/>
                    <a:pt x="0" y="41"/>
                  </a:cubicBezTo>
                  <a:cubicBezTo>
                    <a:pt x="0" y="35"/>
                    <a:pt x="0" y="30"/>
                    <a:pt x="0" y="25"/>
                  </a:cubicBezTo>
                  <a:cubicBezTo>
                    <a:pt x="12" y="35"/>
                    <a:pt x="39" y="0"/>
                    <a:pt x="41" y="39"/>
                  </a:cubicBezTo>
                  <a:cubicBezTo>
                    <a:pt x="42" y="46"/>
                    <a:pt x="39" y="49"/>
                    <a:pt x="32" y="48"/>
                  </a:cubicBezTo>
                  <a:close/>
                </a:path>
              </a:pathLst>
            </a:custGeom>
            <a:solidFill>
              <a:srgbClr val="E3C5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5" name="Freeform 111"/>
            <p:cNvSpPr/>
            <p:nvPr/>
          </p:nvSpPr>
          <p:spPr bwMode="auto">
            <a:xfrm>
              <a:off x="2378075" y="2033588"/>
              <a:ext cx="77788" cy="60325"/>
            </a:xfrm>
            <a:custGeom>
              <a:avLst/>
              <a:gdLst>
                <a:gd name="T0" fmla="*/ 26 w 41"/>
                <a:gd name="T1" fmla="*/ 5 h 32"/>
                <a:gd name="T2" fmla="*/ 41 w 41"/>
                <a:gd name="T3" fmla="*/ 20 h 32"/>
                <a:gd name="T4" fmla="*/ 0 w 41"/>
                <a:gd name="T5" fmla="*/ 17 h 32"/>
                <a:gd name="T6" fmla="*/ 26 w 41"/>
                <a:gd name="T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2">
                  <a:moveTo>
                    <a:pt x="26" y="5"/>
                  </a:moveTo>
                  <a:cubicBezTo>
                    <a:pt x="31" y="10"/>
                    <a:pt x="36" y="15"/>
                    <a:pt x="41" y="20"/>
                  </a:cubicBezTo>
                  <a:cubicBezTo>
                    <a:pt x="26" y="32"/>
                    <a:pt x="13" y="23"/>
                    <a:pt x="0" y="17"/>
                  </a:cubicBezTo>
                  <a:cubicBezTo>
                    <a:pt x="3" y="0"/>
                    <a:pt x="22" y="19"/>
                    <a:pt x="26" y="5"/>
                  </a:cubicBezTo>
                  <a:close/>
                </a:path>
              </a:pathLst>
            </a:custGeom>
            <a:solidFill>
              <a:srgbClr val="DAA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6" name="Freeform 112"/>
            <p:cNvSpPr/>
            <p:nvPr/>
          </p:nvSpPr>
          <p:spPr bwMode="auto">
            <a:xfrm>
              <a:off x="3165475" y="2854325"/>
              <a:ext cx="115888" cy="111125"/>
            </a:xfrm>
            <a:custGeom>
              <a:avLst/>
              <a:gdLst>
                <a:gd name="T0" fmla="*/ 0 w 61"/>
                <a:gd name="T1" fmla="*/ 31 h 59"/>
                <a:gd name="T2" fmla="*/ 38 w 61"/>
                <a:gd name="T3" fmla="*/ 0 h 59"/>
                <a:gd name="T4" fmla="*/ 43 w 61"/>
                <a:gd name="T5" fmla="*/ 36 h 59"/>
                <a:gd name="T6" fmla="*/ 0 w 61"/>
                <a:gd name="T7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9">
                  <a:moveTo>
                    <a:pt x="0" y="31"/>
                  </a:moveTo>
                  <a:cubicBezTo>
                    <a:pt x="13" y="21"/>
                    <a:pt x="26" y="11"/>
                    <a:pt x="38" y="0"/>
                  </a:cubicBezTo>
                  <a:cubicBezTo>
                    <a:pt x="54" y="10"/>
                    <a:pt x="61" y="22"/>
                    <a:pt x="43" y="36"/>
                  </a:cubicBezTo>
                  <a:cubicBezTo>
                    <a:pt x="28" y="48"/>
                    <a:pt x="11" y="59"/>
                    <a:pt x="0" y="31"/>
                  </a:cubicBezTo>
                  <a:close/>
                </a:path>
              </a:pathLst>
            </a:custGeom>
            <a:solidFill>
              <a:srgbClr val="F5DD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7" name="Freeform 113"/>
            <p:cNvSpPr/>
            <p:nvPr/>
          </p:nvSpPr>
          <p:spPr bwMode="auto">
            <a:xfrm>
              <a:off x="2887663" y="2547938"/>
              <a:ext cx="293688" cy="179388"/>
            </a:xfrm>
            <a:custGeom>
              <a:avLst/>
              <a:gdLst>
                <a:gd name="T0" fmla="*/ 17 w 156"/>
                <a:gd name="T1" fmla="*/ 94 h 95"/>
                <a:gd name="T2" fmla="*/ 47 w 156"/>
                <a:gd name="T3" fmla="*/ 60 h 95"/>
                <a:gd name="T4" fmla="*/ 109 w 156"/>
                <a:gd name="T5" fmla="*/ 16 h 95"/>
                <a:gd name="T6" fmla="*/ 133 w 156"/>
                <a:gd name="T7" fmla="*/ 9 h 95"/>
                <a:gd name="T8" fmla="*/ 156 w 156"/>
                <a:gd name="T9" fmla="*/ 24 h 95"/>
                <a:gd name="T10" fmla="*/ 155 w 156"/>
                <a:gd name="T11" fmla="*/ 32 h 95"/>
                <a:gd name="T12" fmla="*/ 91 w 156"/>
                <a:gd name="T13" fmla="*/ 86 h 95"/>
                <a:gd name="T14" fmla="*/ 17 w 156"/>
                <a:gd name="T15" fmla="*/ 9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95">
                  <a:moveTo>
                    <a:pt x="17" y="94"/>
                  </a:moveTo>
                  <a:cubicBezTo>
                    <a:pt x="14" y="71"/>
                    <a:pt x="0" y="42"/>
                    <a:pt x="47" y="60"/>
                  </a:cubicBezTo>
                  <a:cubicBezTo>
                    <a:pt x="71" y="70"/>
                    <a:pt x="102" y="44"/>
                    <a:pt x="109" y="16"/>
                  </a:cubicBezTo>
                  <a:cubicBezTo>
                    <a:pt x="113" y="0"/>
                    <a:pt x="122" y="2"/>
                    <a:pt x="133" y="9"/>
                  </a:cubicBezTo>
                  <a:cubicBezTo>
                    <a:pt x="144" y="9"/>
                    <a:pt x="151" y="14"/>
                    <a:pt x="156" y="24"/>
                  </a:cubicBezTo>
                  <a:cubicBezTo>
                    <a:pt x="156" y="27"/>
                    <a:pt x="156" y="29"/>
                    <a:pt x="155" y="32"/>
                  </a:cubicBezTo>
                  <a:cubicBezTo>
                    <a:pt x="132" y="48"/>
                    <a:pt x="126" y="87"/>
                    <a:pt x="91" y="86"/>
                  </a:cubicBezTo>
                  <a:cubicBezTo>
                    <a:pt x="65" y="86"/>
                    <a:pt x="42" y="95"/>
                    <a:pt x="17" y="94"/>
                  </a:cubicBezTo>
                  <a:close/>
                </a:path>
              </a:pathLst>
            </a:custGeom>
            <a:solidFill>
              <a:srgbClr val="D38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8" name="Freeform 114"/>
            <p:cNvSpPr/>
            <p:nvPr/>
          </p:nvSpPr>
          <p:spPr bwMode="auto">
            <a:xfrm>
              <a:off x="2687638" y="1984375"/>
              <a:ext cx="485775" cy="593725"/>
            </a:xfrm>
            <a:custGeom>
              <a:avLst/>
              <a:gdLst>
                <a:gd name="T0" fmla="*/ 240 w 259"/>
                <a:gd name="T1" fmla="*/ 309 h 316"/>
                <a:gd name="T2" fmla="*/ 216 w 259"/>
                <a:gd name="T3" fmla="*/ 316 h 316"/>
                <a:gd name="T4" fmla="*/ 144 w 259"/>
                <a:gd name="T5" fmla="*/ 255 h 316"/>
                <a:gd name="T6" fmla="*/ 108 w 259"/>
                <a:gd name="T7" fmla="*/ 261 h 316"/>
                <a:gd name="T8" fmla="*/ 99 w 259"/>
                <a:gd name="T9" fmla="*/ 264 h 316"/>
                <a:gd name="T10" fmla="*/ 52 w 259"/>
                <a:gd name="T11" fmla="*/ 229 h 316"/>
                <a:gd name="T12" fmla="*/ 35 w 259"/>
                <a:gd name="T13" fmla="*/ 208 h 316"/>
                <a:gd name="T14" fmla="*/ 79 w 259"/>
                <a:gd name="T15" fmla="*/ 136 h 316"/>
                <a:gd name="T16" fmla="*/ 74 w 259"/>
                <a:gd name="T17" fmla="*/ 114 h 316"/>
                <a:gd name="T18" fmla="*/ 28 w 259"/>
                <a:gd name="T19" fmla="*/ 89 h 316"/>
                <a:gd name="T20" fmla="*/ 0 w 259"/>
                <a:gd name="T21" fmla="*/ 79 h 316"/>
                <a:gd name="T22" fmla="*/ 8 w 259"/>
                <a:gd name="T23" fmla="*/ 14 h 316"/>
                <a:gd name="T24" fmla="*/ 38 w 259"/>
                <a:gd name="T25" fmla="*/ 0 h 316"/>
                <a:gd name="T26" fmla="*/ 85 w 259"/>
                <a:gd name="T27" fmla="*/ 8 h 316"/>
                <a:gd name="T28" fmla="*/ 95 w 259"/>
                <a:gd name="T29" fmla="*/ 39 h 316"/>
                <a:gd name="T30" fmla="*/ 88 w 259"/>
                <a:gd name="T31" fmla="*/ 72 h 316"/>
                <a:gd name="T32" fmla="*/ 226 w 259"/>
                <a:gd name="T33" fmla="*/ 123 h 316"/>
                <a:gd name="T34" fmla="*/ 247 w 259"/>
                <a:gd name="T35" fmla="*/ 225 h 316"/>
                <a:gd name="T36" fmla="*/ 224 w 259"/>
                <a:gd name="T37" fmla="*/ 198 h 316"/>
                <a:gd name="T38" fmla="*/ 227 w 259"/>
                <a:gd name="T39" fmla="*/ 262 h 316"/>
                <a:gd name="T40" fmla="*/ 184 w 259"/>
                <a:gd name="T41" fmla="*/ 254 h 316"/>
                <a:gd name="T42" fmla="*/ 230 w 259"/>
                <a:gd name="T43" fmla="*/ 261 h 316"/>
                <a:gd name="T44" fmla="*/ 239 w 259"/>
                <a:gd name="T45" fmla="*/ 262 h 316"/>
                <a:gd name="T46" fmla="*/ 240 w 259"/>
                <a:gd name="T47" fmla="*/ 30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9" h="316">
                  <a:moveTo>
                    <a:pt x="240" y="309"/>
                  </a:moveTo>
                  <a:cubicBezTo>
                    <a:pt x="231" y="309"/>
                    <a:pt x="222" y="308"/>
                    <a:pt x="216" y="316"/>
                  </a:cubicBezTo>
                  <a:cubicBezTo>
                    <a:pt x="182" y="306"/>
                    <a:pt x="155" y="295"/>
                    <a:pt x="144" y="255"/>
                  </a:cubicBezTo>
                  <a:cubicBezTo>
                    <a:pt x="136" y="228"/>
                    <a:pt x="118" y="243"/>
                    <a:pt x="108" y="261"/>
                  </a:cubicBezTo>
                  <a:cubicBezTo>
                    <a:pt x="106" y="264"/>
                    <a:pt x="103" y="265"/>
                    <a:pt x="99" y="264"/>
                  </a:cubicBezTo>
                  <a:cubicBezTo>
                    <a:pt x="88" y="247"/>
                    <a:pt x="71" y="236"/>
                    <a:pt x="52" y="229"/>
                  </a:cubicBezTo>
                  <a:cubicBezTo>
                    <a:pt x="44" y="224"/>
                    <a:pt x="37" y="218"/>
                    <a:pt x="35" y="208"/>
                  </a:cubicBezTo>
                  <a:cubicBezTo>
                    <a:pt x="37" y="176"/>
                    <a:pt x="55" y="154"/>
                    <a:pt x="79" y="136"/>
                  </a:cubicBezTo>
                  <a:cubicBezTo>
                    <a:pt x="96" y="124"/>
                    <a:pt x="82" y="120"/>
                    <a:pt x="74" y="114"/>
                  </a:cubicBezTo>
                  <a:cubicBezTo>
                    <a:pt x="55" y="111"/>
                    <a:pt x="45" y="95"/>
                    <a:pt x="28" y="89"/>
                  </a:cubicBezTo>
                  <a:cubicBezTo>
                    <a:pt x="18" y="87"/>
                    <a:pt x="8" y="86"/>
                    <a:pt x="0" y="79"/>
                  </a:cubicBezTo>
                  <a:cubicBezTo>
                    <a:pt x="3" y="57"/>
                    <a:pt x="17" y="37"/>
                    <a:pt x="8" y="14"/>
                  </a:cubicBezTo>
                  <a:cubicBezTo>
                    <a:pt x="17" y="6"/>
                    <a:pt x="27" y="1"/>
                    <a:pt x="38" y="0"/>
                  </a:cubicBezTo>
                  <a:cubicBezTo>
                    <a:pt x="52" y="14"/>
                    <a:pt x="70" y="6"/>
                    <a:pt x="85" y="8"/>
                  </a:cubicBezTo>
                  <a:cubicBezTo>
                    <a:pt x="113" y="10"/>
                    <a:pt x="118" y="21"/>
                    <a:pt x="95" y="39"/>
                  </a:cubicBezTo>
                  <a:cubicBezTo>
                    <a:pt x="82" y="49"/>
                    <a:pt x="85" y="60"/>
                    <a:pt x="88" y="72"/>
                  </a:cubicBezTo>
                  <a:cubicBezTo>
                    <a:pt x="151" y="41"/>
                    <a:pt x="192" y="58"/>
                    <a:pt x="226" y="123"/>
                  </a:cubicBezTo>
                  <a:cubicBezTo>
                    <a:pt x="243" y="156"/>
                    <a:pt x="259" y="187"/>
                    <a:pt x="247" y="225"/>
                  </a:cubicBezTo>
                  <a:cubicBezTo>
                    <a:pt x="227" y="226"/>
                    <a:pt x="235" y="205"/>
                    <a:pt x="224" y="198"/>
                  </a:cubicBezTo>
                  <a:cubicBezTo>
                    <a:pt x="236" y="219"/>
                    <a:pt x="240" y="240"/>
                    <a:pt x="227" y="262"/>
                  </a:cubicBezTo>
                  <a:cubicBezTo>
                    <a:pt x="212" y="270"/>
                    <a:pt x="202" y="255"/>
                    <a:pt x="184" y="254"/>
                  </a:cubicBezTo>
                  <a:cubicBezTo>
                    <a:pt x="202" y="256"/>
                    <a:pt x="214" y="273"/>
                    <a:pt x="230" y="261"/>
                  </a:cubicBezTo>
                  <a:cubicBezTo>
                    <a:pt x="233" y="259"/>
                    <a:pt x="237" y="260"/>
                    <a:pt x="239" y="262"/>
                  </a:cubicBezTo>
                  <a:cubicBezTo>
                    <a:pt x="255" y="278"/>
                    <a:pt x="252" y="293"/>
                    <a:pt x="240" y="309"/>
                  </a:cubicBezTo>
                  <a:close/>
                </a:path>
              </a:pathLst>
            </a:custGeom>
            <a:solidFill>
              <a:srgbClr val="CF5F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9" name="Freeform 115"/>
            <p:cNvSpPr/>
            <p:nvPr/>
          </p:nvSpPr>
          <p:spPr bwMode="auto">
            <a:xfrm>
              <a:off x="3101975" y="2324100"/>
              <a:ext cx="49213" cy="158750"/>
            </a:xfrm>
            <a:custGeom>
              <a:avLst/>
              <a:gdLst>
                <a:gd name="T0" fmla="*/ 4 w 26"/>
                <a:gd name="T1" fmla="*/ 82 h 84"/>
                <a:gd name="T2" fmla="*/ 0 w 26"/>
                <a:gd name="T3" fmla="*/ 0 h 84"/>
                <a:gd name="T4" fmla="*/ 26 w 26"/>
                <a:gd name="T5" fmla="*/ 44 h 84"/>
                <a:gd name="T6" fmla="*/ 18 w 26"/>
                <a:gd name="T7" fmla="*/ 81 h 84"/>
                <a:gd name="T8" fmla="*/ 11 w 26"/>
                <a:gd name="T9" fmla="*/ 82 h 84"/>
                <a:gd name="T10" fmla="*/ 4 w 26"/>
                <a:gd name="T11" fmla="*/ 8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84">
                  <a:moveTo>
                    <a:pt x="4" y="82"/>
                  </a:moveTo>
                  <a:cubicBezTo>
                    <a:pt x="8" y="58"/>
                    <a:pt x="5" y="34"/>
                    <a:pt x="0" y="0"/>
                  </a:cubicBezTo>
                  <a:cubicBezTo>
                    <a:pt x="12" y="21"/>
                    <a:pt x="19" y="33"/>
                    <a:pt x="26" y="44"/>
                  </a:cubicBezTo>
                  <a:cubicBezTo>
                    <a:pt x="23" y="57"/>
                    <a:pt x="21" y="69"/>
                    <a:pt x="18" y="81"/>
                  </a:cubicBezTo>
                  <a:cubicBezTo>
                    <a:pt x="16" y="82"/>
                    <a:pt x="14" y="82"/>
                    <a:pt x="11" y="82"/>
                  </a:cubicBezTo>
                  <a:cubicBezTo>
                    <a:pt x="9" y="84"/>
                    <a:pt x="6" y="84"/>
                    <a:pt x="4" y="82"/>
                  </a:cubicBezTo>
                  <a:close/>
                </a:path>
              </a:pathLst>
            </a:custGeom>
            <a:solidFill>
              <a:srgbClr val="ECB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0" name="Freeform 116"/>
            <p:cNvSpPr/>
            <p:nvPr/>
          </p:nvSpPr>
          <p:spPr bwMode="auto">
            <a:xfrm>
              <a:off x="3576638" y="3398838"/>
              <a:ext cx="87313" cy="66675"/>
            </a:xfrm>
            <a:custGeom>
              <a:avLst/>
              <a:gdLst>
                <a:gd name="T0" fmla="*/ 39 w 47"/>
                <a:gd name="T1" fmla="*/ 0 h 36"/>
                <a:gd name="T2" fmla="*/ 30 w 47"/>
                <a:gd name="T3" fmla="*/ 35 h 36"/>
                <a:gd name="T4" fmla="*/ 0 w 47"/>
                <a:gd name="T5" fmla="*/ 2 h 36"/>
                <a:gd name="T6" fmla="*/ 39 w 47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6">
                  <a:moveTo>
                    <a:pt x="39" y="0"/>
                  </a:moveTo>
                  <a:cubicBezTo>
                    <a:pt x="38" y="13"/>
                    <a:pt x="47" y="33"/>
                    <a:pt x="30" y="35"/>
                  </a:cubicBezTo>
                  <a:cubicBezTo>
                    <a:pt x="16" y="36"/>
                    <a:pt x="3" y="20"/>
                    <a:pt x="0" y="2"/>
                  </a:cubicBezTo>
                  <a:cubicBezTo>
                    <a:pt x="14" y="9"/>
                    <a:pt x="26" y="10"/>
                    <a:pt x="39" y="0"/>
                  </a:cubicBezTo>
                  <a:close/>
                </a:path>
              </a:pathLst>
            </a:custGeom>
            <a:solidFill>
              <a:srgbClr val="C1D3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1" name="Freeform 119"/>
            <p:cNvSpPr/>
            <p:nvPr/>
          </p:nvSpPr>
          <p:spPr bwMode="auto">
            <a:xfrm>
              <a:off x="2505075" y="2001838"/>
              <a:ext cx="328613" cy="412750"/>
            </a:xfrm>
            <a:custGeom>
              <a:avLst/>
              <a:gdLst>
                <a:gd name="T0" fmla="*/ 129 w 175"/>
                <a:gd name="T1" fmla="*/ 76 h 220"/>
                <a:gd name="T2" fmla="*/ 174 w 175"/>
                <a:gd name="T3" fmla="*/ 99 h 220"/>
                <a:gd name="T4" fmla="*/ 168 w 175"/>
                <a:gd name="T5" fmla="*/ 124 h 220"/>
                <a:gd name="T6" fmla="*/ 153 w 175"/>
                <a:gd name="T7" fmla="*/ 129 h 220"/>
                <a:gd name="T8" fmla="*/ 122 w 175"/>
                <a:gd name="T9" fmla="*/ 158 h 220"/>
                <a:gd name="T10" fmla="*/ 113 w 175"/>
                <a:gd name="T11" fmla="*/ 176 h 220"/>
                <a:gd name="T12" fmla="*/ 26 w 175"/>
                <a:gd name="T13" fmla="*/ 212 h 220"/>
                <a:gd name="T14" fmla="*/ 9 w 175"/>
                <a:gd name="T15" fmla="*/ 182 h 220"/>
                <a:gd name="T16" fmla="*/ 53 w 175"/>
                <a:gd name="T17" fmla="*/ 152 h 220"/>
                <a:gd name="T18" fmla="*/ 52 w 175"/>
                <a:gd name="T19" fmla="*/ 123 h 220"/>
                <a:gd name="T20" fmla="*/ 36 w 175"/>
                <a:gd name="T21" fmla="*/ 139 h 220"/>
                <a:gd name="T22" fmla="*/ 34 w 175"/>
                <a:gd name="T23" fmla="*/ 116 h 220"/>
                <a:gd name="T24" fmla="*/ 35 w 175"/>
                <a:gd name="T25" fmla="*/ 85 h 220"/>
                <a:gd name="T26" fmla="*/ 44 w 175"/>
                <a:gd name="T27" fmla="*/ 75 h 220"/>
                <a:gd name="T28" fmla="*/ 36 w 175"/>
                <a:gd name="T29" fmla="*/ 21 h 220"/>
                <a:gd name="T30" fmla="*/ 105 w 175"/>
                <a:gd name="T31" fmla="*/ 5 h 220"/>
                <a:gd name="T32" fmla="*/ 98 w 175"/>
                <a:gd name="T33" fmla="*/ 69 h 220"/>
                <a:gd name="T34" fmla="*/ 129 w 175"/>
                <a:gd name="T35" fmla="*/ 76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5" h="220">
                  <a:moveTo>
                    <a:pt x="129" y="76"/>
                  </a:moveTo>
                  <a:cubicBezTo>
                    <a:pt x="153" y="67"/>
                    <a:pt x="154" y="101"/>
                    <a:pt x="174" y="99"/>
                  </a:cubicBezTo>
                  <a:cubicBezTo>
                    <a:pt x="175" y="108"/>
                    <a:pt x="175" y="117"/>
                    <a:pt x="168" y="124"/>
                  </a:cubicBezTo>
                  <a:cubicBezTo>
                    <a:pt x="164" y="127"/>
                    <a:pt x="159" y="129"/>
                    <a:pt x="153" y="129"/>
                  </a:cubicBezTo>
                  <a:cubicBezTo>
                    <a:pt x="132" y="126"/>
                    <a:pt x="126" y="141"/>
                    <a:pt x="122" y="158"/>
                  </a:cubicBezTo>
                  <a:cubicBezTo>
                    <a:pt x="121" y="165"/>
                    <a:pt x="118" y="172"/>
                    <a:pt x="113" y="176"/>
                  </a:cubicBezTo>
                  <a:cubicBezTo>
                    <a:pt x="93" y="209"/>
                    <a:pt x="54" y="197"/>
                    <a:pt x="26" y="212"/>
                  </a:cubicBezTo>
                  <a:cubicBezTo>
                    <a:pt x="10" y="220"/>
                    <a:pt x="0" y="198"/>
                    <a:pt x="9" y="182"/>
                  </a:cubicBezTo>
                  <a:cubicBezTo>
                    <a:pt x="18" y="167"/>
                    <a:pt x="29" y="150"/>
                    <a:pt x="53" y="152"/>
                  </a:cubicBezTo>
                  <a:cubicBezTo>
                    <a:pt x="60" y="142"/>
                    <a:pt x="64" y="132"/>
                    <a:pt x="52" y="123"/>
                  </a:cubicBezTo>
                  <a:cubicBezTo>
                    <a:pt x="41" y="123"/>
                    <a:pt x="47" y="143"/>
                    <a:pt x="36" y="139"/>
                  </a:cubicBezTo>
                  <a:cubicBezTo>
                    <a:pt x="24" y="135"/>
                    <a:pt x="32" y="125"/>
                    <a:pt x="34" y="116"/>
                  </a:cubicBezTo>
                  <a:cubicBezTo>
                    <a:pt x="36" y="106"/>
                    <a:pt x="43" y="96"/>
                    <a:pt x="35" y="85"/>
                  </a:cubicBezTo>
                  <a:cubicBezTo>
                    <a:pt x="36" y="79"/>
                    <a:pt x="39" y="76"/>
                    <a:pt x="44" y="75"/>
                  </a:cubicBezTo>
                  <a:cubicBezTo>
                    <a:pt x="57" y="59"/>
                    <a:pt x="57" y="57"/>
                    <a:pt x="36" y="21"/>
                  </a:cubicBezTo>
                  <a:cubicBezTo>
                    <a:pt x="62" y="24"/>
                    <a:pt x="79" y="0"/>
                    <a:pt x="105" y="5"/>
                  </a:cubicBezTo>
                  <a:cubicBezTo>
                    <a:pt x="132" y="30"/>
                    <a:pt x="117" y="50"/>
                    <a:pt x="98" y="69"/>
                  </a:cubicBezTo>
                  <a:cubicBezTo>
                    <a:pt x="106" y="81"/>
                    <a:pt x="118" y="74"/>
                    <a:pt x="129" y="76"/>
                  </a:cubicBezTo>
                  <a:close/>
                </a:path>
              </a:pathLst>
            </a:custGeom>
            <a:solidFill>
              <a:srgbClr val="8C44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2" name="Freeform 120"/>
            <p:cNvSpPr/>
            <p:nvPr/>
          </p:nvSpPr>
          <p:spPr bwMode="auto">
            <a:xfrm>
              <a:off x="2514600" y="2073275"/>
              <a:ext cx="73025" cy="90488"/>
            </a:xfrm>
            <a:custGeom>
              <a:avLst/>
              <a:gdLst>
                <a:gd name="T0" fmla="*/ 39 w 39"/>
                <a:gd name="T1" fmla="*/ 37 h 48"/>
                <a:gd name="T2" fmla="*/ 30 w 39"/>
                <a:gd name="T3" fmla="*/ 47 h 48"/>
                <a:gd name="T4" fmla="*/ 0 w 39"/>
                <a:gd name="T5" fmla="*/ 23 h 48"/>
                <a:gd name="T6" fmla="*/ 9 w 39"/>
                <a:gd name="T7" fmla="*/ 14 h 48"/>
                <a:gd name="T8" fmla="*/ 39 w 39"/>
                <a:gd name="T9" fmla="*/ 3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8">
                  <a:moveTo>
                    <a:pt x="39" y="37"/>
                  </a:moveTo>
                  <a:cubicBezTo>
                    <a:pt x="36" y="41"/>
                    <a:pt x="33" y="44"/>
                    <a:pt x="30" y="47"/>
                  </a:cubicBezTo>
                  <a:cubicBezTo>
                    <a:pt x="13" y="48"/>
                    <a:pt x="5" y="37"/>
                    <a:pt x="0" y="23"/>
                  </a:cubicBezTo>
                  <a:cubicBezTo>
                    <a:pt x="3" y="20"/>
                    <a:pt x="6" y="17"/>
                    <a:pt x="9" y="14"/>
                  </a:cubicBezTo>
                  <a:cubicBezTo>
                    <a:pt x="36" y="0"/>
                    <a:pt x="38" y="19"/>
                    <a:pt x="39" y="37"/>
                  </a:cubicBezTo>
                  <a:close/>
                </a:path>
              </a:pathLst>
            </a:custGeom>
            <a:solidFill>
              <a:srgbClr val="622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3" name="Freeform 121"/>
            <p:cNvSpPr/>
            <p:nvPr/>
          </p:nvSpPr>
          <p:spPr bwMode="auto">
            <a:xfrm>
              <a:off x="3751263" y="3201988"/>
              <a:ext cx="450850" cy="304800"/>
            </a:xfrm>
            <a:custGeom>
              <a:avLst/>
              <a:gdLst>
                <a:gd name="T0" fmla="*/ 123 w 240"/>
                <a:gd name="T1" fmla="*/ 136 h 162"/>
                <a:gd name="T2" fmla="*/ 92 w 240"/>
                <a:gd name="T3" fmla="*/ 155 h 162"/>
                <a:gd name="T4" fmla="*/ 59 w 240"/>
                <a:gd name="T5" fmla="*/ 111 h 162"/>
                <a:gd name="T6" fmla="*/ 47 w 240"/>
                <a:gd name="T7" fmla="*/ 84 h 162"/>
                <a:gd name="T8" fmla="*/ 6 w 240"/>
                <a:gd name="T9" fmla="*/ 51 h 162"/>
                <a:gd name="T10" fmla="*/ 2 w 240"/>
                <a:gd name="T11" fmla="*/ 27 h 162"/>
                <a:gd name="T12" fmla="*/ 51 w 240"/>
                <a:gd name="T13" fmla="*/ 0 h 162"/>
                <a:gd name="T14" fmla="*/ 86 w 240"/>
                <a:gd name="T15" fmla="*/ 16 h 162"/>
                <a:gd name="T16" fmla="*/ 136 w 240"/>
                <a:gd name="T17" fmla="*/ 16 h 162"/>
                <a:gd name="T18" fmla="*/ 240 w 240"/>
                <a:gd name="T19" fmla="*/ 60 h 162"/>
                <a:gd name="T20" fmla="*/ 203 w 240"/>
                <a:gd name="T21" fmla="*/ 102 h 162"/>
                <a:gd name="T22" fmla="*/ 177 w 240"/>
                <a:gd name="T23" fmla="*/ 112 h 162"/>
                <a:gd name="T24" fmla="*/ 119 w 240"/>
                <a:gd name="T25" fmla="*/ 120 h 162"/>
                <a:gd name="T26" fmla="*/ 124 w 240"/>
                <a:gd name="T27" fmla="*/ 131 h 162"/>
                <a:gd name="T28" fmla="*/ 123 w 240"/>
                <a:gd name="T29" fmla="*/ 13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0" h="162">
                  <a:moveTo>
                    <a:pt x="123" y="136"/>
                  </a:moveTo>
                  <a:cubicBezTo>
                    <a:pt x="113" y="144"/>
                    <a:pt x="94" y="162"/>
                    <a:pt x="92" y="155"/>
                  </a:cubicBezTo>
                  <a:cubicBezTo>
                    <a:pt x="87" y="133"/>
                    <a:pt x="54" y="135"/>
                    <a:pt x="59" y="111"/>
                  </a:cubicBezTo>
                  <a:cubicBezTo>
                    <a:pt x="62" y="97"/>
                    <a:pt x="59" y="84"/>
                    <a:pt x="47" y="84"/>
                  </a:cubicBezTo>
                  <a:cubicBezTo>
                    <a:pt x="21" y="85"/>
                    <a:pt x="18" y="63"/>
                    <a:pt x="6" y="51"/>
                  </a:cubicBezTo>
                  <a:cubicBezTo>
                    <a:pt x="3" y="43"/>
                    <a:pt x="0" y="36"/>
                    <a:pt x="2" y="27"/>
                  </a:cubicBezTo>
                  <a:cubicBezTo>
                    <a:pt x="10" y="3"/>
                    <a:pt x="31" y="2"/>
                    <a:pt x="51" y="0"/>
                  </a:cubicBezTo>
                  <a:cubicBezTo>
                    <a:pt x="65" y="0"/>
                    <a:pt x="72" y="15"/>
                    <a:pt x="86" y="16"/>
                  </a:cubicBezTo>
                  <a:cubicBezTo>
                    <a:pt x="102" y="19"/>
                    <a:pt x="119" y="18"/>
                    <a:pt x="136" y="16"/>
                  </a:cubicBezTo>
                  <a:cubicBezTo>
                    <a:pt x="178" y="12"/>
                    <a:pt x="213" y="28"/>
                    <a:pt x="240" y="60"/>
                  </a:cubicBezTo>
                  <a:cubicBezTo>
                    <a:pt x="235" y="81"/>
                    <a:pt x="216" y="89"/>
                    <a:pt x="203" y="102"/>
                  </a:cubicBezTo>
                  <a:cubicBezTo>
                    <a:pt x="195" y="107"/>
                    <a:pt x="187" y="110"/>
                    <a:pt x="177" y="112"/>
                  </a:cubicBezTo>
                  <a:cubicBezTo>
                    <a:pt x="157" y="110"/>
                    <a:pt x="136" y="101"/>
                    <a:pt x="119" y="120"/>
                  </a:cubicBezTo>
                  <a:cubicBezTo>
                    <a:pt x="114" y="126"/>
                    <a:pt x="124" y="126"/>
                    <a:pt x="124" y="131"/>
                  </a:cubicBezTo>
                  <a:cubicBezTo>
                    <a:pt x="124" y="133"/>
                    <a:pt x="124" y="134"/>
                    <a:pt x="123" y="136"/>
                  </a:cubicBezTo>
                  <a:close/>
                </a:path>
              </a:pathLst>
            </a:custGeom>
            <a:solidFill>
              <a:srgbClr val="99BB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4" name="Freeform 122"/>
            <p:cNvSpPr/>
            <p:nvPr/>
          </p:nvSpPr>
          <p:spPr bwMode="auto">
            <a:xfrm>
              <a:off x="3621088" y="3382963"/>
              <a:ext cx="596900" cy="454025"/>
            </a:xfrm>
            <a:custGeom>
              <a:avLst/>
              <a:gdLst>
                <a:gd name="T0" fmla="*/ 247 w 318"/>
                <a:gd name="T1" fmla="*/ 9 h 241"/>
                <a:gd name="T2" fmla="*/ 269 w 318"/>
                <a:gd name="T3" fmla="*/ 0 h 241"/>
                <a:gd name="T4" fmla="*/ 269 w 318"/>
                <a:gd name="T5" fmla="*/ 34 h 241"/>
                <a:gd name="T6" fmla="*/ 240 w 318"/>
                <a:gd name="T7" fmla="*/ 74 h 241"/>
                <a:gd name="T8" fmla="*/ 288 w 318"/>
                <a:gd name="T9" fmla="*/ 73 h 241"/>
                <a:gd name="T10" fmla="*/ 318 w 318"/>
                <a:gd name="T11" fmla="*/ 86 h 241"/>
                <a:gd name="T12" fmla="*/ 224 w 318"/>
                <a:gd name="T13" fmla="*/ 113 h 241"/>
                <a:gd name="T14" fmla="*/ 133 w 318"/>
                <a:gd name="T15" fmla="*/ 168 h 241"/>
                <a:gd name="T16" fmla="*/ 154 w 318"/>
                <a:gd name="T17" fmla="*/ 195 h 241"/>
                <a:gd name="T18" fmla="*/ 193 w 318"/>
                <a:gd name="T19" fmla="*/ 234 h 241"/>
                <a:gd name="T20" fmla="*/ 178 w 318"/>
                <a:gd name="T21" fmla="*/ 240 h 241"/>
                <a:gd name="T22" fmla="*/ 130 w 318"/>
                <a:gd name="T23" fmla="*/ 219 h 241"/>
                <a:gd name="T24" fmla="*/ 54 w 318"/>
                <a:gd name="T25" fmla="*/ 215 h 241"/>
                <a:gd name="T26" fmla="*/ 8 w 318"/>
                <a:gd name="T27" fmla="*/ 232 h 241"/>
                <a:gd name="T28" fmla="*/ 0 w 318"/>
                <a:gd name="T29" fmla="*/ 225 h 241"/>
                <a:gd name="T30" fmla="*/ 6 w 318"/>
                <a:gd name="T31" fmla="*/ 216 h 241"/>
                <a:gd name="T32" fmla="*/ 77 w 318"/>
                <a:gd name="T33" fmla="*/ 81 h 241"/>
                <a:gd name="T34" fmla="*/ 97 w 318"/>
                <a:gd name="T35" fmla="*/ 45 h 241"/>
                <a:gd name="T36" fmla="*/ 93 w 318"/>
                <a:gd name="T37" fmla="*/ 111 h 241"/>
                <a:gd name="T38" fmla="*/ 131 w 318"/>
                <a:gd name="T39" fmla="*/ 129 h 241"/>
                <a:gd name="T40" fmla="*/ 192 w 318"/>
                <a:gd name="T41" fmla="*/ 40 h 241"/>
                <a:gd name="T42" fmla="*/ 192 w 318"/>
                <a:gd name="T43" fmla="*/ 39 h 241"/>
                <a:gd name="T44" fmla="*/ 247 w 318"/>
                <a:gd name="T45" fmla="*/ 9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8" h="241">
                  <a:moveTo>
                    <a:pt x="247" y="9"/>
                  </a:moveTo>
                  <a:cubicBezTo>
                    <a:pt x="254" y="6"/>
                    <a:pt x="262" y="3"/>
                    <a:pt x="269" y="0"/>
                  </a:cubicBezTo>
                  <a:cubicBezTo>
                    <a:pt x="293" y="12"/>
                    <a:pt x="276" y="23"/>
                    <a:pt x="269" y="34"/>
                  </a:cubicBezTo>
                  <a:cubicBezTo>
                    <a:pt x="260" y="49"/>
                    <a:pt x="232" y="59"/>
                    <a:pt x="240" y="74"/>
                  </a:cubicBezTo>
                  <a:cubicBezTo>
                    <a:pt x="249" y="93"/>
                    <a:pt x="271" y="73"/>
                    <a:pt x="288" y="73"/>
                  </a:cubicBezTo>
                  <a:cubicBezTo>
                    <a:pt x="300" y="72"/>
                    <a:pt x="314" y="67"/>
                    <a:pt x="318" y="86"/>
                  </a:cubicBezTo>
                  <a:cubicBezTo>
                    <a:pt x="292" y="114"/>
                    <a:pt x="261" y="123"/>
                    <a:pt x="224" y="113"/>
                  </a:cubicBezTo>
                  <a:cubicBezTo>
                    <a:pt x="201" y="106"/>
                    <a:pt x="138" y="145"/>
                    <a:pt x="133" y="168"/>
                  </a:cubicBezTo>
                  <a:cubicBezTo>
                    <a:pt x="128" y="185"/>
                    <a:pt x="143" y="189"/>
                    <a:pt x="154" y="195"/>
                  </a:cubicBezTo>
                  <a:cubicBezTo>
                    <a:pt x="171" y="204"/>
                    <a:pt x="195" y="206"/>
                    <a:pt x="193" y="234"/>
                  </a:cubicBezTo>
                  <a:cubicBezTo>
                    <a:pt x="189" y="238"/>
                    <a:pt x="184" y="240"/>
                    <a:pt x="178" y="240"/>
                  </a:cubicBezTo>
                  <a:cubicBezTo>
                    <a:pt x="159" y="241"/>
                    <a:pt x="144" y="231"/>
                    <a:pt x="130" y="219"/>
                  </a:cubicBezTo>
                  <a:cubicBezTo>
                    <a:pt x="105" y="197"/>
                    <a:pt x="81" y="197"/>
                    <a:pt x="54" y="215"/>
                  </a:cubicBezTo>
                  <a:cubicBezTo>
                    <a:pt x="40" y="224"/>
                    <a:pt x="26" y="234"/>
                    <a:pt x="8" y="232"/>
                  </a:cubicBezTo>
                  <a:cubicBezTo>
                    <a:pt x="5" y="230"/>
                    <a:pt x="2" y="228"/>
                    <a:pt x="0" y="225"/>
                  </a:cubicBezTo>
                  <a:cubicBezTo>
                    <a:pt x="2" y="222"/>
                    <a:pt x="3" y="217"/>
                    <a:pt x="6" y="216"/>
                  </a:cubicBezTo>
                  <a:cubicBezTo>
                    <a:pt x="74" y="195"/>
                    <a:pt x="88" y="145"/>
                    <a:pt x="77" y="81"/>
                  </a:cubicBezTo>
                  <a:cubicBezTo>
                    <a:pt x="74" y="67"/>
                    <a:pt x="78" y="53"/>
                    <a:pt x="97" y="45"/>
                  </a:cubicBezTo>
                  <a:cubicBezTo>
                    <a:pt x="95" y="68"/>
                    <a:pt x="92" y="90"/>
                    <a:pt x="93" y="111"/>
                  </a:cubicBezTo>
                  <a:cubicBezTo>
                    <a:pt x="94" y="137"/>
                    <a:pt x="107" y="147"/>
                    <a:pt x="131" y="129"/>
                  </a:cubicBezTo>
                  <a:cubicBezTo>
                    <a:pt x="162" y="107"/>
                    <a:pt x="196" y="86"/>
                    <a:pt x="192" y="40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215" y="38"/>
                    <a:pt x="226" y="15"/>
                    <a:pt x="247" y="9"/>
                  </a:cubicBezTo>
                  <a:close/>
                </a:path>
              </a:pathLst>
            </a:custGeom>
            <a:solidFill>
              <a:srgbClr val="6A8A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5" name="Freeform 123"/>
            <p:cNvSpPr/>
            <p:nvPr/>
          </p:nvSpPr>
          <p:spPr bwMode="auto">
            <a:xfrm>
              <a:off x="3560763" y="3730625"/>
              <a:ext cx="514350" cy="320675"/>
            </a:xfrm>
            <a:custGeom>
              <a:avLst/>
              <a:gdLst>
                <a:gd name="T0" fmla="*/ 30 w 274"/>
                <a:gd name="T1" fmla="*/ 140 h 170"/>
                <a:gd name="T2" fmla="*/ 0 w 274"/>
                <a:gd name="T3" fmla="*/ 48 h 170"/>
                <a:gd name="T4" fmla="*/ 98 w 274"/>
                <a:gd name="T5" fmla="*/ 12 h 170"/>
                <a:gd name="T6" fmla="*/ 155 w 274"/>
                <a:gd name="T7" fmla="*/ 16 h 170"/>
                <a:gd name="T8" fmla="*/ 228 w 274"/>
                <a:gd name="T9" fmla="*/ 49 h 170"/>
                <a:gd name="T10" fmla="*/ 239 w 274"/>
                <a:gd name="T11" fmla="*/ 81 h 170"/>
                <a:gd name="T12" fmla="*/ 30 w 274"/>
                <a:gd name="T13" fmla="*/ 14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170">
                  <a:moveTo>
                    <a:pt x="30" y="140"/>
                  </a:moveTo>
                  <a:cubicBezTo>
                    <a:pt x="1" y="119"/>
                    <a:pt x="14" y="66"/>
                    <a:pt x="0" y="48"/>
                  </a:cubicBezTo>
                  <a:cubicBezTo>
                    <a:pt x="20" y="36"/>
                    <a:pt x="78" y="22"/>
                    <a:pt x="98" y="12"/>
                  </a:cubicBezTo>
                  <a:cubicBezTo>
                    <a:pt x="117" y="2"/>
                    <a:pt x="135" y="0"/>
                    <a:pt x="155" y="16"/>
                  </a:cubicBezTo>
                  <a:cubicBezTo>
                    <a:pt x="171" y="30"/>
                    <a:pt x="204" y="48"/>
                    <a:pt x="228" y="49"/>
                  </a:cubicBezTo>
                  <a:cubicBezTo>
                    <a:pt x="229" y="69"/>
                    <a:pt x="274" y="79"/>
                    <a:pt x="239" y="81"/>
                  </a:cubicBezTo>
                  <a:cubicBezTo>
                    <a:pt x="137" y="87"/>
                    <a:pt x="21" y="170"/>
                    <a:pt x="30" y="140"/>
                  </a:cubicBezTo>
                  <a:close/>
                </a:path>
              </a:pathLst>
            </a:custGeom>
            <a:solidFill>
              <a:srgbClr val="7EAA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6" name="Freeform 125"/>
            <p:cNvSpPr/>
            <p:nvPr/>
          </p:nvSpPr>
          <p:spPr bwMode="auto">
            <a:xfrm>
              <a:off x="2586038" y="2400300"/>
              <a:ext cx="290513" cy="255588"/>
            </a:xfrm>
            <a:custGeom>
              <a:avLst/>
              <a:gdLst>
                <a:gd name="T0" fmla="*/ 109 w 155"/>
                <a:gd name="T1" fmla="*/ 3 h 136"/>
                <a:gd name="T2" fmla="*/ 155 w 155"/>
                <a:gd name="T3" fmla="*/ 41 h 136"/>
                <a:gd name="T4" fmla="*/ 154 w 155"/>
                <a:gd name="T5" fmla="*/ 87 h 136"/>
                <a:gd name="T6" fmla="*/ 82 w 155"/>
                <a:gd name="T7" fmla="*/ 128 h 136"/>
                <a:gd name="T8" fmla="*/ 78 w 155"/>
                <a:gd name="T9" fmla="*/ 103 h 136"/>
                <a:gd name="T10" fmla="*/ 82 w 155"/>
                <a:gd name="T11" fmla="*/ 85 h 136"/>
                <a:gd name="T12" fmla="*/ 57 w 155"/>
                <a:gd name="T13" fmla="*/ 82 h 136"/>
                <a:gd name="T14" fmla="*/ 0 w 155"/>
                <a:gd name="T15" fmla="*/ 35 h 136"/>
                <a:gd name="T16" fmla="*/ 38 w 155"/>
                <a:gd name="T17" fmla="*/ 19 h 136"/>
                <a:gd name="T18" fmla="*/ 63 w 155"/>
                <a:gd name="T19" fmla="*/ 0 h 136"/>
                <a:gd name="T20" fmla="*/ 109 w 155"/>
                <a:gd name="T21" fmla="*/ 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5" h="136">
                  <a:moveTo>
                    <a:pt x="109" y="3"/>
                  </a:moveTo>
                  <a:cubicBezTo>
                    <a:pt x="131" y="8"/>
                    <a:pt x="153" y="12"/>
                    <a:pt x="155" y="41"/>
                  </a:cubicBezTo>
                  <a:cubicBezTo>
                    <a:pt x="155" y="56"/>
                    <a:pt x="142" y="71"/>
                    <a:pt x="154" y="87"/>
                  </a:cubicBezTo>
                  <a:cubicBezTo>
                    <a:pt x="149" y="105"/>
                    <a:pt x="96" y="136"/>
                    <a:pt x="82" y="128"/>
                  </a:cubicBezTo>
                  <a:cubicBezTo>
                    <a:pt x="74" y="123"/>
                    <a:pt x="79" y="112"/>
                    <a:pt x="78" y="103"/>
                  </a:cubicBezTo>
                  <a:cubicBezTo>
                    <a:pt x="92" y="100"/>
                    <a:pt x="97" y="94"/>
                    <a:pt x="82" y="85"/>
                  </a:cubicBezTo>
                  <a:cubicBezTo>
                    <a:pt x="75" y="81"/>
                    <a:pt x="65" y="82"/>
                    <a:pt x="57" y="82"/>
                  </a:cubicBezTo>
                  <a:cubicBezTo>
                    <a:pt x="25" y="81"/>
                    <a:pt x="6" y="66"/>
                    <a:pt x="0" y="35"/>
                  </a:cubicBezTo>
                  <a:cubicBezTo>
                    <a:pt x="9" y="20"/>
                    <a:pt x="32" y="39"/>
                    <a:pt x="38" y="19"/>
                  </a:cubicBezTo>
                  <a:cubicBezTo>
                    <a:pt x="51" y="18"/>
                    <a:pt x="59" y="12"/>
                    <a:pt x="63" y="0"/>
                  </a:cubicBezTo>
                  <a:cubicBezTo>
                    <a:pt x="78" y="1"/>
                    <a:pt x="93" y="9"/>
                    <a:pt x="109" y="3"/>
                  </a:cubicBezTo>
                  <a:close/>
                </a:path>
              </a:pathLst>
            </a:custGeom>
            <a:solidFill>
              <a:srgbClr val="BB4D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7" name="Freeform 126"/>
            <p:cNvSpPr/>
            <p:nvPr/>
          </p:nvSpPr>
          <p:spPr bwMode="auto">
            <a:xfrm>
              <a:off x="2825750" y="2474913"/>
              <a:ext cx="107950" cy="88900"/>
            </a:xfrm>
            <a:custGeom>
              <a:avLst/>
              <a:gdLst>
                <a:gd name="T0" fmla="*/ 26 w 57"/>
                <a:gd name="T1" fmla="*/ 47 h 47"/>
                <a:gd name="T2" fmla="*/ 27 w 57"/>
                <a:gd name="T3" fmla="*/ 1 h 47"/>
                <a:gd name="T4" fmla="*/ 34 w 57"/>
                <a:gd name="T5" fmla="*/ 0 h 47"/>
                <a:gd name="T6" fmla="*/ 34 w 57"/>
                <a:gd name="T7" fmla="*/ 30 h 47"/>
                <a:gd name="T8" fmla="*/ 26 w 57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47">
                  <a:moveTo>
                    <a:pt x="26" y="47"/>
                  </a:moveTo>
                  <a:cubicBezTo>
                    <a:pt x="0" y="31"/>
                    <a:pt x="7" y="16"/>
                    <a:pt x="27" y="1"/>
                  </a:cubicBezTo>
                  <a:cubicBezTo>
                    <a:pt x="29" y="1"/>
                    <a:pt x="32" y="0"/>
                    <a:pt x="34" y="0"/>
                  </a:cubicBezTo>
                  <a:cubicBezTo>
                    <a:pt x="57" y="19"/>
                    <a:pt x="57" y="19"/>
                    <a:pt x="34" y="30"/>
                  </a:cubicBezTo>
                  <a:cubicBezTo>
                    <a:pt x="28" y="33"/>
                    <a:pt x="26" y="40"/>
                    <a:pt x="26" y="47"/>
                  </a:cubicBezTo>
                  <a:close/>
                </a:path>
              </a:pathLst>
            </a:custGeom>
            <a:solidFill>
              <a:srgbClr val="EFD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8" name="Freeform 127"/>
            <p:cNvSpPr/>
            <p:nvPr/>
          </p:nvSpPr>
          <p:spPr bwMode="auto">
            <a:xfrm>
              <a:off x="2717800" y="2227263"/>
              <a:ext cx="128588" cy="157163"/>
            </a:xfrm>
            <a:custGeom>
              <a:avLst/>
              <a:gdLst>
                <a:gd name="T0" fmla="*/ 37 w 69"/>
                <a:gd name="T1" fmla="*/ 3 h 84"/>
                <a:gd name="T2" fmla="*/ 55 w 69"/>
                <a:gd name="T3" fmla="*/ 1 h 84"/>
                <a:gd name="T4" fmla="*/ 69 w 69"/>
                <a:gd name="T5" fmla="*/ 10 h 84"/>
                <a:gd name="T6" fmla="*/ 23 w 69"/>
                <a:gd name="T7" fmla="*/ 80 h 84"/>
                <a:gd name="T8" fmla="*/ 7 w 69"/>
                <a:gd name="T9" fmla="*/ 78 h 84"/>
                <a:gd name="T10" fmla="*/ 0 w 69"/>
                <a:gd name="T11" fmla="*/ 56 h 84"/>
                <a:gd name="T12" fmla="*/ 0 w 69"/>
                <a:gd name="T13" fmla="*/ 32 h 84"/>
                <a:gd name="T14" fmla="*/ 37 w 69"/>
                <a:gd name="T15" fmla="*/ 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84">
                  <a:moveTo>
                    <a:pt x="37" y="3"/>
                  </a:moveTo>
                  <a:cubicBezTo>
                    <a:pt x="43" y="3"/>
                    <a:pt x="49" y="2"/>
                    <a:pt x="55" y="1"/>
                  </a:cubicBezTo>
                  <a:cubicBezTo>
                    <a:pt x="62" y="0"/>
                    <a:pt x="67" y="3"/>
                    <a:pt x="69" y="10"/>
                  </a:cubicBezTo>
                  <a:cubicBezTo>
                    <a:pt x="48" y="29"/>
                    <a:pt x="33" y="53"/>
                    <a:pt x="23" y="80"/>
                  </a:cubicBezTo>
                  <a:cubicBezTo>
                    <a:pt x="17" y="84"/>
                    <a:pt x="12" y="83"/>
                    <a:pt x="7" y="78"/>
                  </a:cubicBezTo>
                  <a:cubicBezTo>
                    <a:pt x="7" y="70"/>
                    <a:pt x="8" y="61"/>
                    <a:pt x="0" y="56"/>
                  </a:cubicBezTo>
                  <a:cubicBezTo>
                    <a:pt x="0" y="48"/>
                    <a:pt x="0" y="40"/>
                    <a:pt x="0" y="32"/>
                  </a:cubicBezTo>
                  <a:cubicBezTo>
                    <a:pt x="9" y="19"/>
                    <a:pt x="23" y="11"/>
                    <a:pt x="37" y="3"/>
                  </a:cubicBezTo>
                  <a:close/>
                </a:path>
              </a:pathLst>
            </a:custGeom>
            <a:solidFill>
              <a:srgbClr val="BB4D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9" name="Freeform 128"/>
            <p:cNvSpPr/>
            <p:nvPr/>
          </p:nvSpPr>
          <p:spPr bwMode="auto">
            <a:xfrm>
              <a:off x="2565400" y="2422525"/>
              <a:ext cx="104775" cy="69850"/>
            </a:xfrm>
            <a:custGeom>
              <a:avLst/>
              <a:gdLst>
                <a:gd name="T0" fmla="*/ 49 w 56"/>
                <a:gd name="T1" fmla="*/ 7 h 37"/>
                <a:gd name="T2" fmla="*/ 56 w 56"/>
                <a:gd name="T3" fmla="*/ 37 h 37"/>
                <a:gd name="T4" fmla="*/ 11 w 56"/>
                <a:gd name="T5" fmla="*/ 23 h 37"/>
                <a:gd name="T6" fmla="*/ 23 w 56"/>
                <a:gd name="T7" fmla="*/ 1 h 37"/>
                <a:gd name="T8" fmla="*/ 49 w 56"/>
                <a:gd name="T9" fmla="*/ 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7">
                  <a:moveTo>
                    <a:pt x="49" y="7"/>
                  </a:moveTo>
                  <a:cubicBezTo>
                    <a:pt x="51" y="15"/>
                    <a:pt x="53" y="23"/>
                    <a:pt x="56" y="37"/>
                  </a:cubicBezTo>
                  <a:cubicBezTo>
                    <a:pt x="39" y="30"/>
                    <a:pt x="26" y="20"/>
                    <a:pt x="11" y="23"/>
                  </a:cubicBezTo>
                  <a:cubicBezTo>
                    <a:pt x="0" y="7"/>
                    <a:pt x="4" y="0"/>
                    <a:pt x="23" y="1"/>
                  </a:cubicBezTo>
                  <a:cubicBezTo>
                    <a:pt x="32" y="2"/>
                    <a:pt x="40" y="5"/>
                    <a:pt x="49" y="7"/>
                  </a:cubicBezTo>
                  <a:close/>
                </a:path>
              </a:pathLst>
            </a:custGeom>
            <a:solidFill>
              <a:srgbClr val="E8CE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0" name="Freeform 129"/>
            <p:cNvSpPr/>
            <p:nvPr/>
          </p:nvSpPr>
          <p:spPr bwMode="auto">
            <a:xfrm>
              <a:off x="2703513" y="2373313"/>
              <a:ext cx="87313" cy="82550"/>
            </a:xfrm>
            <a:custGeom>
              <a:avLst/>
              <a:gdLst>
                <a:gd name="T0" fmla="*/ 14 w 46"/>
                <a:gd name="T1" fmla="*/ 0 h 44"/>
                <a:gd name="T2" fmla="*/ 30 w 46"/>
                <a:gd name="T3" fmla="*/ 2 h 44"/>
                <a:gd name="T4" fmla="*/ 46 w 46"/>
                <a:gd name="T5" fmla="*/ 17 h 44"/>
                <a:gd name="T6" fmla="*/ 0 w 46"/>
                <a:gd name="T7" fmla="*/ 14 h 44"/>
                <a:gd name="T8" fmla="*/ 14 w 46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4">
                  <a:moveTo>
                    <a:pt x="14" y="0"/>
                  </a:moveTo>
                  <a:cubicBezTo>
                    <a:pt x="19" y="1"/>
                    <a:pt x="24" y="1"/>
                    <a:pt x="30" y="2"/>
                  </a:cubicBezTo>
                  <a:cubicBezTo>
                    <a:pt x="35" y="7"/>
                    <a:pt x="40" y="12"/>
                    <a:pt x="46" y="17"/>
                  </a:cubicBezTo>
                  <a:cubicBezTo>
                    <a:pt x="29" y="44"/>
                    <a:pt x="15" y="27"/>
                    <a:pt x="0" y="14"/>
                  </a:cubicBezTo>
                  <a:cubicBezTo>
                    <a:pt x="1" y="5"/>
                    <a:pt x="6" y="2"/>
                    <a:pt x="14" y="0"/>
                  </a:cubicBezTo>
                  <a:close/>
                </a:path>
              </a:pathLst>
            </a:custGeom>
            <a:solidFill>
              <a:srgbClr val="EDD1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1" name="Freeform 130"/>
            <p:cNvSpPr/>
            <p:nvPr/>
          </p:nvSpPr>
          <p:spPr bwMode="auto">
            <a:xfrm>
              <a:off x="2601913" y="2225675"/>
              <a:ext cx="39688" cy="61913"/>
            </a:xfrm>
            <a:custGeom>
              <a:avLst/>
              <a:gdLst>
                <a:gd name="T0" fmla="*/ 0 w 21"/>
                <a:gd name="T1" fmla="*/ 4 h 33"/>
                <a:gd name="T2" fmla="*/ 20 w 21"/>
                <a:gd name="T3" fmla="*/ 13 h 33"/>
                <a:gd name="T4" fmla="*/ 1 w 21"/>
                <a:gd name="T5" fmla="*/ 33 h 33"/>
                <a:gd name="T6" fmla="*/ 0 w 21"/>
                <a:gd name="T7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3">
                  <a:moveTo>
                    <a:pt x="0" y="4"/>
                  </a:moveTo>
                  <a:cubicBezTo>
                    <a:pt x="8" y="4"/>
                    <a:pt x="21" y="0"/>
                    <a:pt x="20" y="13"/>
                  </a:cubicBezTo>
                  <a:cubicBezTo>
                    <a:pt x="20" y="23"/>
                    <a:pt x="13" y="32"/>
                    <a:pt x="1" y="33"/>
                  </a:cubicBezTo>
                  <a:cubicBezTo>
                    <a:pt x="0" y="23"/>
                    <a:pt x="0" y="14"/>
                    <a:pt x="0" y="4"/>
                  </a:cubicBezTo>
                  <a:close/>
                </a:path>
              </a:pathLst>
            </a:custGeom>
            <a:solidFill>
              <a:srgbClr val="DDC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2" name="Freeform 131"/>
            <p:cNvSpPr/>
            <p:nvPr/>
          </p:nvSpPr>
          <p:spPr bwMode="auto">
            <a:xfrm>
              <a:off x="2916238" y="2105025"/>
              <a:ext cx="166688" cy="141288"/>
            </a:xfrm>
            <a:custGeom>
              <a:avLst/>
              <a:gdLst>
                <a:gd name="T0" fmla="*/ 13 w 89"/>
                <a:gd name="T1" fmla="*/ 0 h 75"/>
                <a:gd name="T2" fmla="*/ 52 w 89"/>
                <a:gd name="T3" fmla="*/ 26 h 75"/>
                <a:gd name="T4" fmla="*/ 68 w 89"/>
                <a:gd name="T5" fmla="*/ 41 h 75"/>
                <a:gd name="T6" fmla="*/ 85 w 89"/>
                <a:gd name="T7" fmla="*/ 55 h 75"/>
                <a:gd name="T8" fmla="*/ 60 w 89"/>
                <a:gd name="T9" fmla="*/ 74 h 75"/>
                <a:gd name="T10" fmla="*/ 41 w 89"/>
                <a:gd name="T11" fmla="*/ 59 h 75"/>
                <a:gd name="T12" fmla="*/ 16 w 89"/>
                <a:gd name="T13" fmla="*/ 37 h 75"/>
                <a:gd name="T14" fmla="*/ 2 w 89"/>
                <a:gd name="T15" fmla="*/ 10 h 75"/>
                <a:gd name="T16" fmla="*/ 13 w 89"/>
                <a:gd name="T1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75">
                  <a:moveTo>
                    <a:pt x="13" y="0"/>
                  </a:moveTo>
                  <a:cubicBezTo>
                    <a:pt x="25" y="8"/>
                    <a:pt x="40" y="16"/>
                    <a:pt x="52" y="26"/>
                  </a:cubicBezTo>
                  <a:cubicBezTo>
                    <a:pt x="58" y="30"/>
                    <a:pt x="60" y="39"/>
                    <a:pt x="68" y="41"/>
                  </a:cubicBezTo>
                  <a:cubicBezTo>
                    <a:pt x="75" y="44"/>
                    <a:pt x="89" y="42"/>
                    <a:pt x="85" y="55"/>
                  </a:cubicBezTo>
                  <a:cubicBezTo>
                    <a:pt x="82" y="67"/>
                    <a:pt x="72" y="74"/>
                    <a:pt x="60" y="74"/>
                  </a:cubicBezTo>
                  <a:cubicBezTo>
                    <a:pt x="49" y="75"/>
                    <a:pt x="43" y="69"/>
                    <a:pt x="41" y="59"/>
                  </a:cubicBezTo>
                  <a:cubicBezTo>
                    <a:pt x="38" y="45"/>
                    <a:pt x="45" y="23"/>
                    <a:pt x="16" y="37"/>
                  </a:cubicBezTo>
                  <a:cubicBezTo>
                    <a:pt x="10" y="39"/>
                    <a:pt x="0" y="22"/>
                    <a:pt x="2" y="10"/>
                  </a:cubicBezTo>
                  <a:cubicBezTo>
                    <a:pt x="3" y="4"/>
                    <a:pt x="5" y="0"/>
                    <a:pt x="13" y="0"/>
                  </a:cubicBezTo>
                  <a:close/>
                </a:path>
              </a:pathLst>
            </a:custGeom>
            <a:solidFill>
              <a:srgbClr val="F3C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3" name="Freeform 132"/>
            <p:cNvSpPr/>
            <p:nvPr/>
          </p:nvSpPr>
          <p:spPr bwMode="auto">
            <a:xfrm>
              <a:off x="2814638" y="2187575"/>
              <a:ext cx="69850" cy="58738"/>
            </a:xfrm>
            <a:custGeom>
              <a:avLst/>
              <a:gdLst>
                <a:gd name="T0" fmla="*/ 17 w 37"/>
                <a:gd name="T1" fmla="*/ 31 h 31"/>
                <a:gd name="T2" fmla="*/ 3 w 37"/>
                <a:gd name="T3" fmla="*/ 22 h 31"/>
                <a:gd name="T4" fmla="*/ 9 w 37"/>
                <a:gd name="T5" fmla="*/ 0 h 31"/>
                <a:gd name="T6" fmla="*/ 37 w 37"/>
                <a:gd name="T7" fmla="*/ 18 h 31"/>
                <a:gd name="T8" fmla="*/ 17 w 37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1">
                  <a:moveTo>
                    <a:pt x="17" y="31"/>
                  </a:moveTo>
                  <a:cubicBezTo>
                    <a:pt x="13" y="28"/>
                    <a:pt x="8" y="25"/>
                    <a:pt x="3" y="22"/>
                  </a:cubicBezTo>
                  <a:cubicBezTo>
                    <a:pt x="3" y="15"/>
                    <a:pt x="0" y="6"/>
                    <a:pt x="9" y="0"/>
                  </a:cubicBezTo>
                  <a:cubicBezTo>
                    <a:pt x="16" y="10"/>
                    <a:pt x="37" y="1"/>
                    <a:pt x="37" y="18"/>
                  </a:cubicBezTo>
                  <a:cubicBezTo>
                    <a:pt x="37" y="28"/>
                    <a:pt x="26" y="30"/>
                    <a:pt x="17" y="31"/>
                  </a:cubicBezTo>
                  <a:close/>
                </a:path>
              </a:pathLst>
            </a:custGeom>
            <a:solidFill>
              <a:srgbClr val="ECC3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4" name="Freeform 133"/>
            <p:cNvSpPr/>
            <p:nvPr/>
          </p:nvSpPr>
          <p:spPr bwMode="auto">
            <a:xfrm>
              <a:off x="2989263" y="2425700"/>
              <a:ext cx="133350" cy="85725"/>
            </a:xfrm>
            <a:custGeom>
              <a:avLst/>
              <a:gdLst>
                <a:gd name="T0" fmla="*/ 64 w 71"/>
                <a:gd name="T1" fmla="*/ 28 h 45"/>
                <a:gd name="T2" fmla="*/ 71 w 71"/>
                <a:gd name="T3" fmla="*/ 28 h 45"/>
                <a:gd name="T4" fmla="*/ 0 w 71"/>
                <a:gd name="T5" fmla="*/ 27 h 45"/>
                <a:gd name="T6" fmla="*/ 64 w 71"/>
                <a:gd name="T7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45">
                  <a:moveTo>
                    <a:pt x="64" y="28"/>
                  </a:moveTo>
                  <a:cubicBezTo>
                    <a:pt x="66" y="28"/>
                    <a:pt x="69" y="28"/>
                    <a:pt x="71" y="28"/>
                  </a:cubicBezTo>
                  <a:cubicBezTo>
                    <a:pt x="49" y="45"/>
                    <a:pt x="29" y="22"/>
                    <a:pt x="0" y="27"/>
                  </a:cubicBezTo>
                  <a:cubicBezTo>
                    <a:pt x="28" y="0"/>
                    <a:pt x="45" y="22"/>
                    <a:pt x="64" y="28"/>
                  </a:cubicBezTo>
                  <a:close/>
                </a:path>
              </a:pathLst>
            </a:custGeom>
            <a:solidFill>
              <a:srgbClr val="E0A4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5" name="Freeform 134"/>
            <p:cNvSpPr/>
            <p:nvPr/>
          </p:nvSpPr>
          <p:spPr bwMode="auto">
            <a:xfrm>
              <a:off x="2835275" y="2322513"/>
              <a:ext cx="50800" cy="73025"/>
            </a:xfrm>
            <a:custGeom>
              <a:avLst/>
              <a:gdLst>
                <a:gd name="T0" fmla="*/ 11 w 27"/>
                <a:gd name="T1" fmla="*/ 39 h 39"/>
                <a:gd name="T2" fmla="*/ 0 w 27"/>
                <a:gd name="T3" fmla="*/ 0 h 39"/>
                <a:gd name="T4" fmla="*/ 11 w 27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9">
                  <a:moveTo>
                    <a:pt x="11" y="39"/>
                  </a:moveTo>
                  <a:cubicBezTo>
                    <a:pt x="7" y="23"/>
                    <a:pt x="4" y="12"/>
                    <a:pt x="0" y="0"/>
                  </a:cubicBezTo>
                  <a:cubicBezTo>
                    <a:pt x="27" y="12"/>
                    <a:pt x="27" y="12"/>
                    <a:pt x="11" y="39"/>
                  </a:cubicBezTo>
                  <a:close/>
                </a:path>
              </a:pathLst>
            </a:custGeom>
            <a:solidFill>
              <a:srgbClr val="E7BE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6" name="Freeform 135"/>
            <p:cNvSpPr/>
            <p:nvPr/>
          </p:nvSpPr>
          <p:spPr bwMode="auto">
            <a:xfrm>
              <a:off x="2746375" y="2030413"/>
              <a:ext cx="44450" cy="53975"/>
            </a:xfrm>
            <a:custGeom>
              <a:avLst/>
              <a:gdLst>
                <a:gd name="T0" fmla="*/ 23 w 23"/>
                <a:gd name="T1" fmla="*/ 14 h 29"/>
                <a:gd name="T2" fmla="*/ 13 w 23"/>
                <a:gd name="T3" fmla="*/ 27 h 29"/>
                <a:gd name="T4" fmla="*/ 0 w 23"/>
                <a:gd name="T5" fmla="*/ 10 h 29"/>
                <a:gd name="T6" fmla="*/ 10 w 23"/>
                <a:gd name="T7" fmla="*/ 0 h 29"/>
                <a:gd name="T8" fmla="*/ 23 w 23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9">
                  <a:moveTo>
                    <a:pt x="23" y="14"/>
                  </a:moveTo>
                  <a:cubicBezTo>
                    <a:pt x="23" y="21"/>
                    <a:pt x="21" y="29"/>
                    <a:pt x="13" y="27"/>
                  </a:cubicBezTo>
                  <a:cubicBezTo>
                    <a:pt x="5" y="26"/>
                    <a:pt x="0" y="19"/>
                    <a:pt x="0" y="10"/>
                  </a:cubicBezTo>
                  <a:cubicBezTo>
                    <a:pt x="1" y="5"/>
                    <a:pt x="4" y="1"/>
                    <a:pt x="10" y="0"/>
                  </a:cubicBezTo>
                  <a:cubicBezTo>
                    <a:pt x="20" y="0"/>
                    <a:pt x="23" y="6"/>
                    <a:pt x="23" y="14"/>
                  </a:cubicBezTo>
                  <a:close/>
                </a:path>
              </a:pathLst>
            </a:custGeom>
            <a:solidFill>
              <a:srgbClr val="E9A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7" name="Freeform 136"/>
            <p:cNvSpPr/>
            <p:nvPr/>
          </p:nvSpPr>
          <p:spPr bwMode="auto">
            <a:xfrm>
              <a:off x="2954338" y="2324100"/>
              <a:ext cx="85725" cy="47625"/>
            </a:xfrm>
            <a:custGeom>
              <a:avLst/>
              <a:gdLst>
                <a:gd name="T0" fmla="*/ 46 w 46"/>
                <a:gd name="T1" fmla="*/ 13 h 25"/>
                <a:gd name="T2" fmla="*/ 0 w 46"/>
                <a:gd name="T3" fmla="*/ 5 h 25"/>
                <a:gd name="T4" fmla="*/ 46 w 46"/>
                <a:gd name="T5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46" y="13"/>
                  </a:moveTo>
                  <a:cubicBezTo>
                    <a:pt x="24" y="25"/>
                    <a:pt x="13" y="10"/>
                    <a:pt x="0" y="5"/>
                  </a:cubicBezTo>
                  <a:cubicBezTo>
                    <a:pt x="15" y="0"/>
                    <a:pt x="29" y="3"/>
                    <a:pt x="46" y="13"/>
                  </a:cubicBezTo>
                  <a:close/>
                </a:path>
              </a:pathLst>
            </a:custGeom>
            <a:solidFill>
              <a:srgbClr val="E3A8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8" name="Freeform 137"/>
            <p:cNvSpPr/>
            <p:nvPr/>
          </p:nvSpPr>
          <p:spPr bwMode="auto">
            <a:xfrm>
              <a:off x="2668588" y="2119313"/>
              <a:ext cx="77788" cy="58738"/>
            </a:xfrm>
            <a:custGeom>
              <a:avLst/>
              <a:gdLst>
                <a:gd name="T0" fmla="*/ 42 w 42"/>
                <a:gd name="T1" fmla="*/ 13 h 31"/>
                <a:gd name="T2" fmla="*/ 18 w 42"/>
                <a:gd name="T3" fmla="*/ 22 h 31"/>
                <a:gd name="T4" fmla="*/ 3 w 42"/>
                <a:gd name="T5" fmla="*/ 22 h 31"/>
                <a:gd name="T6" fmla="*/ 11 w 42"/>
                <a:gd name="T7" fmla="*/ 6 h 31"/>
                <a:gd name="T8" fmla="*/ 42 w 42"/>
                <a:gd name="T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1">
                  <a:moveTo>
                    <a:pt x="42" y="13"/>
                  </a:moveTo>
                  <a:cubicBezTo>
                    <a:pt x="37" y="23"/>
                    <a:pt x="26" y="20"/>
                    <a:pt x="18" y="22"/>
                  </a:cubicBezTo>
                  <a:cubicBezTo>
                    <a:pt x="13" y="24"/>
                    <a:pt x="7" y="31"/>
                    <a:pt x="3" y="22"/>
                  </a:cubicBezTo>
                  <a:cubicBezTo>
                    <a:pt x="0" y="15"/>
                    <a:pt x="8" y="11"/>
                    <a:pt x="11" y="6"/>
                  </a:cubicBezTo>
                  <a:cubicBezTo>
                    <a:pt x="22" y="6"/>
                    <a:pt x="34" y="0"/>
                    <a:pt x="42" y="13"/>
                  </a:cubicBezTo>
                  <a:close/>
                </a:path>
              </a:pathLst>
            </a:custGeom>
            <a:solidFill>
              <a:srgbClr val="E7C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9" name="Freeform 138"/>
            <p:cNvSpPr/>
            <p:nvPr/>
          </p:nvSpPr>
          <p:spPr bwMode="auto">
            <a:xfrm>
              <a:off x="2717800" y="2219325"/>
              <a:ext cx="68263" cy="68263"/>
            </a:xfrm>
            <a:custGeom>
              <a:avLst/>
              <a:gdLst>
                <a:gd name="T0" fmla="*/ 37 w 37"/>
                <a:gd name="T1" fmla="*/ 7 h 36"/>
                <a:gd name="T2" fmla="*/ 0 w 37"/>
                <a:gd name="T3" fmla="*/ 36 h 36"/>
                <a:gd name="T4" fmla="*/ 37 w 37"/>
                <a:gd name="T5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6">
                  <a:moveTo>
                    <a:pt x="37" y="7"/>
                  </a:moveTo>
                  <a:cubicBezTo>
                    <a:pt x="34" y="29"/>
                    <a:pt x="13" y="27"/>
                    <a:pt x="0" y="36"/>
                  </a:cubicBezTo>
                  <a:cubicBezTo>
                    <a:pt x="3" y="15"/>
                    <a:pt x="11" y="0"/>
                    <a:pt x="37" y="7"/>
                  </a:cubicBezTo>
                  <a:close/>
                </a:path>
              </a:pathLst>
            </a:custGeom>
            <a:solidFill>
              <a:srgbClr val="E9D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70" name="Freeform 139"/>
            <p:cNvSpPr/>
            <p:nvPr/>
          </p:nvSpPr>
          <p:spPr bwMode="auto">
            <a:xfrm>
              <a:off x="4019550" y="3328988"/>
              <a:ext cx="246063" cy="234950"/>
            </a:xfrm>
            <a:custGeom>
              <a:avLst/>
              <a:gdLst>
                <a:gd name="T0" fmla="*/ 104 w 131"/>
                <a:gd name="T1" fmla="*/ 115 h 125"/>
                <a:gd name="T2" fmla="*/ 51 w 131"/>
                <a:gd name="T3" fmla="*/ 119 h 125"/>
                <a:gd name="T4" fmla="*/ 9 w 131"/>
                <a:gd name="T5" fmla="*/ 111 h 125"/>
                <a:gd name="T6" fmla="*/ 26 w 131"/>
                <a:gd name="T7" fmla="*/ 81 h 125"/>
                <a:gd name="T8" fmla="*/ 57 w 131"/>
                <a:gd name="T9" fmla="*/ 29 h 125"/>
                <a:gd name="T10" fmla="*/ 95 w 131"/>
                <a:gd name="T11" fmla="*/ 0 h 125"/>
                <a:gd name="T12" fmla="*/ 96 w 131"/>
                <a:gd name="T13" fmla="*/ 0 h 125"/>
                <a:gd name="T14" fmla="*/ 89 w 131"/>
                <a:gd name="T15" fmla="*/ 47 h 125"/>
                <a:gd name="T16" fmla="*/ 115 w 131"/>
                <a:gd name="T17" fmla="*/ 86 h 125"/>
                <a:gd name="T18" fmla="*/ 131 w 131"/>
                <a:gd name="T19" fmla="*/ 100 h 125"/>
                <a:gd name="T20" fmla="*/ 104 w 131"/>
                <a:gd name="T21" fmla="*/ 11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25">
                  <a:moveTo>
                    <a:pt x="104" y="115"/>
                  </a:moveTo>
                  <a:cubicBezTo>
                    <a:pt x="85" y="97"/>
                    <a:pt x="68" y="115"/>
                    <a:pt x="51" y="119"/>
                  </a:cubicBezTo>
                  <a:cubicBezTo>
                    <a:pt x="34" y="124"/>
                    <a:pt x="18" y="125"/>
                    <a:pt x="9" y="111"/>
                  </a:cubicBezTo>
                  <a:cubicBezTo>
                    <a:pt x="0" y="97"/>
                    <a:pt x="21" y="92"/>
                    <a:pt x="26" y="81"/>
                  </a:cubicBezTo>
                  <a:cubicBezTo>
                    <a:pt x="35" y="63"/>
                    <a:pt x="70" y="60"/>
                    <a:pt x="57" y="29"/>
                  </a:cubicBezTo>
                  <a:cubicBezTo>
                    <a:pt x="68" y="17"/>
                    <a:pt x="76" y="2"/>
                    <a:pt x="9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9" y="18"/>
                    <a:pt x="89" y="31"/>
                    <a:pt x="89" y="47"/>
                  </a:cubicBezTo>
                  <a:cubicBezTo>
                    <a:pt x="89" y="66"/>
                    <a:pt x="80" y="90"/>
                    <a:pt x="115" y="86"/>
                  </a:cubicBezTo>
                  <a:cubicBezTo>
                    <a:pt x="123" y="85"/>
                    <a:pt x="129" y="91"/>
                    <a:pt x="131" y="100"/>
                  </a:cubicBezTo>
                  <a:cubicBezTo>
                    <a:pt x="127" y="114"/>
                    <a:pt x="118" y="119"/>
                    <a:pt x="104" y="115"/>
                  </a:cubicBezTo>
                  <a:close/>
                </a:path>
              </a:pathLst>
            </a:custGeom>
            <a:solidFill>
              <a:srgbClr val="7CA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71" name="Freeform 140"/>
            <p:cNvSpPr/>
            <p:nvPr/>
          </p:nvSpPr>
          <p:spPr bwMode="auto">
            <a:xfrm>
              <a:off x="3930650" y="3363913"/>
              <a:ext cx="153988" cy="139700"/>
            </a:xfrm>
            <a:custGeom>
              <a:avLst/>
              <a:gdLst>
                <a:gd name="T0" fmla="*/ 82 w 82"/>
                <a:gd name="T1" fmla="*/ 19 h 74"/>
                <a:gd name="T2" fmla="*/ 27 w 82"/>
                <a:gd name="T3" fmla="*/ 50 h 74"/>
                <a:gd name="T4" fmla="*/ 0 w 82"/>
                <a:gd name="T5" fmla="*/ 37 h 74"/>
                <a:gd name="T6" fmla="*/ 24 w 82"/>
                <a:gd name="T7" fmla="*/ 26 h 74"/>
                <a:gd name="T8" fmla="*/ 44 w 82"/>
                <a:gd name="T9" fmla="*/ 0 h 74"/>
                <a:gd name="T10" fmla="*/ 82 w 82"/>
                <a:gd name="T11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74">
                  <a:moveTo>
                    <a:pt x="82" y="19"/>
                  </a:moveTo>
                  <a:cubicBezTo>
                    <a:pt x="64" y="30"/>
                    <a:pt x="65" y="74"/>
                    <a:pt x="27" y="50"/>
                  </a:cubicBezTo>
                  <a:cubicBezTo>
                    <a:pt x="22" y="36"/>
                    <a:pt x="1" y="55"/>
                    <a:pt x="0" y="37"/>
                  </a:cubicBezTo>
                  <a:cubicBezTo>
                    <a:pt x="0" y="21"/>
                    <a:pt x="16" y="28"/>
                    <a:pt x="24" y="26"/>
                  </a:cubicBezTo>
                  <a:cubicBezTo>
                    <a:pt x="39" y="23"/>
                    <a:pt x="30" y="4"/>
                    <a:pt x="44" y="0"/>
                  </a:cubicBezTo>
                  <a:cubicBezTo>
                    <a:pt x="54" y="10"/>
                    <a:pt x="64" y="22"/>
                    <a:pt x="82" y="19"/>
                  </a:cubicBezTo>
                  <a:close/>
                </a:path>
              </a:pathLst>
            </a:custGeom>
            <a:solidFill>
              <a:srgbClr val="81A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72" name="Freeform 141"/>
            <p:cNvSpPr/>
            <p:nvPr/>
          </p:nvSpPr>
          <p:spPr bwMode="auto">
            <a:xfrm>
              <a:off x="3746500" y="3173413"/>
              <a:ext cx="106363" cy="84138"/>
            </a:xfrm>
            <a:custGeom>
              <a:avLst/>
              <a:gdLst>
                <a:gd name="T0" fmla="*/ 48 w 56"/>
                <a:gd name="T1" fmla="*/ 6 h 45"/>
                <a:gd name="T2" fmla="*/ 56 w 56"/>
                <a:gd name="T3" fmla="*/ 21 h 45"/>
                <a:gd name="T4" fmla="*/ 9 w 56"/>
                <a:gd name="T5" fmla="*/ 45 h 45"/>
                <a:gd name="T6" fmla="*/ 4 w 56"/>
                <a:gd name="T7" fmla="*/ 20 h 45"/>
                <a:gd name="T8" fmla="*/ 48 w 56"/>
                <a:gd name="T9" fmla="*/ 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5">
                  <a:moveTo>
                    <a:pt x="48" y="6"/>
                  </a:moveTo>
                  <a:cubicBezTo>
                    <a:pt x="50" y="11"/>
                    <a:pt x="53" y="16"/>
                    <a:pt x="56" y="21"/>
                  </a:cubicBezTo>
                  <a:cubicBezTo>
                    <a:pt x="43" y="33"/>
                    <a:pt x="17" y="22"/>
                    <a:pt x="9" y="45"/>
                  </a:cubicBezTo>
                  <a:cubicBezTo>
                    <a:pt x="0" y="38"/>
                    <a:pt x="3" y="29"/>
                    <a:pt x="4" y="20"/>
                  </a:cubicBezTo>
                  <a:cubicBezTo>
                    <a:pt x="14" y="2"/>
                    <a:pt x="30" y="0"/>
                    <a:pt x="48" y="6"/>
                  </a:cubicBezTo>
                  <a:close/>
                </a:path>
              </a:pathLst>
            </a:custGeom>
            <a:solidFill>
              <a:srgbClr val="D5D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73" name="Freeform 142"/>
            <p:cNvSpPr/>
            <p:nvPr/>
          </p:nvSpPr>
          <p:spPr bwMode="auto">
            <a:xfrm>
              <a:off x="3827463" y="3500438"/>
              <a:ext cx="506413" cy="393700"/>
            </a:xfrm>
            <a:custGeom>
              <a:avLst/>
              <a:gdLst>
                <a:gd name="T0" fmla="*/ 206 w 269"/>
                <a:gd name="T1" fmla="*/ 24 h 210"/>
                <a:gd name="T2" fmla="*/ 229 w 269"/>
                <a:gd name="T3" fmla="*/ 9 h 210"/>
                <a:gd name="T4" fmla="*/ 252 w 269"/>
                <a:gd name="T5" fmla="*/ 17 h 210"/>
                <a:gd name="T6" fmla="*/ 185 w 269"/>
                <a:gd name="T7" fmla="*/ 168 h 210"/>
                <a:gd name="T8" fmla="*/ 106 w 269"/>
                <a:gd name="T9" fmla="*/ 196 h 210"/>
                <a:gd name="T10" fmla="*/ 83 w 269"/>
                <a:gd name="T11" fmla="*/ 210 h 210"/>
                <a:gd name="T12" fmla="*/ 82 w 269"/>
                <a:gd name="T13" fmla="*/ 171 h 210"/>
                <a:gd name="T14" fmla="*/ 26 w 269"/>
                <a:gd name="T15" fmla="*/ 135 h 210"/>
                <a:gd name="T16" fmla="*/ 20 w 269"/>
                <a:gd name="T17" fmla="*/ 91 h 210"/>
                <a:gd name="T18" fmla="*/ 81 w 269"/>
                <a:gd name="T19" fmla="*/ 39 h 210"/>
                <a:gd name="T20" fmla="*/ 98 w 269"/>
                <a:gd name="T21" fmla="*/ 34 h 210"/>
                <a:gd name="T22" fmla="*/ 206 w 269"/>
                <a:gd name="T23" fmla="*/ 2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9" h="210">
                  <a:moveTo>
                    <a:pt x="206" y="24"/>
                  </a:moveTo>
                  <a:cubicBezTo>
                    <a:pt x="214" y="19"/>
                    <a:pt x="222" y="14"/>
                    <a:pt x="229" y="9"/>
                  </a:cubicBezTo>
                  <a:cubicBezTo>
                    <a:pt x="241" y="0"/>
                    <a:pt x="246" y="8"/>
                    <a:pt x="252" y="17"/>
                  </a:cubicBezTo>
                  <a:cubicBezTo>
                    <a:pt x="269" y="69"/>
                    <a:pt x="235" y="147"/>
                    <a:pt x="185" y="168"/>
                  </a:cubicBezTo>
                  <a:cubicBezTo>
                    <a:pt x="159" y="179"/>
                    <a:pt x="132" y="187"/>
                    <a:pt x="106" y="196"/>
                  </a:cubicBezTo>
                  <a:cubicBezTo>
                    <a:pt x="98" y="200"/>
                    <a:pt x="91" y="205"/>
                    <a:pt x="83" y="210"/>
                  </a:cubicBezTo>
                  <a:cubicBezTo>
                    <a:pt x="71" y="197"/>
                    <a:pt x="73" y="184"/>
                    <a:pt x="82" y="171"/>
                  </a:cubicBezTo>
                  <a:cubicBezTo>
                    <a:pt x="72" y="145"/>
                    <a:pt x="45" y="147"/>
                    <a:pt x="26" y="135"/>
                  </a:cubicBezTo>
                  <a:cubicBezTo>
                    <a:pt x="3" y="122"/>
                    <a:pt x="0" y="109"/>
                    <a:pt x="20" y="91"/>
                  </a:cubicBezTo>
                  <a:cubicBezTo>
                    <a:pt x="40" y="74"/>
                    <a:pt x="60" y="56"/>
                    <a:pt x="81" y="39"/>
                  </a:cubicBezTo>
                  <a:cubicBezTo>
                    <a:pt x="85" y="35"/>
                    <a:pt x="95" y="32"/>
                    <a:pt x="98" y="34"/>
                  </a:cubicBezTo>
                  <a:cubicBezTo>
                    <a:pt x="137" y="60"/>
                    <a:pt x="171" y="40"/>
                    <a:pt x="206" y="24"/>
                  </a:cubicBezTo>
                  <a:close/>
                </a:path>
              </a:pathLst>
            </a:custGeom>
            <a:solidFill>
              <a:srgbClr val="88B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74" name="Freeform 143"/>
            <p:cNvSpPr/>
            <p:nvPr/>
          </p:nvSpPr>
          <p:spPr bwMode="auto">
            <a:xfrm>
              <a:off x="4154488" y="3328988"/>
              <a:ext cx="149225" cy="203200"/>
            </a:xfrm>
            <a:custGeom>
              <a:avLst/>
              <a:gdLst>
                <a:gd name="T0" fmla="*/ 78 w 79"/>
                <a:gd name="T1" fmla="*/ 108 h 108"/>
                <a:gd name="T2" fmla="*/ 55 w 79"/>
                <a:gd name="T3" fmla="*/ 100 h 108"/>
                <a:gd name="T4" fmla="*/ 53 w 79"/>
                <a:gd name="T5" fmla="*/ 97 h 108"/>
                <a:gd name="T6" fmla="*/ 5 w 79"/>
                <a:gd name="T7" fmla="*/ 79 h 108"/>
                <a:gd name="T8" fmla="*/ 20 w 79"/>
                <a:gd name="T9" fmla="*/ 15 h 108"/>
                <a:gd name="T10" fmla="*/ 24 w 79"/>
                <a:gd name="T11" fmla="*/ 0 h 108"/>
                <a:gd name="T12" fmla="*/ 78 w 79"/>
                <a:gd name="T13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8">
                  <a:moveTo>
                    <a:pt x="78" y="108"/>
                  </a:moveTo>
                  <a:cubicBezTo>
                    <a:pt x="70" y="105"/>
                    <a:pt x="63" y="102"/>
                    <a:pt x="55" y="100"/>
                  </a:cubicBezTo>
                  <a:cubicBezTo>
                    <a:pt x="54" y="99"/>
                    <a:pt x="54" y="97"/>
                    <a:pt x="53" y="97"/>
                  </a:cubicBezTo>
                  <a:cubicBezTo>
                    <a:pt x="4" y="86"/>
                    <a:pt x="2" y="85"/>
                    <a:pt x="5" y="79"/>
                  </a:cubicBezTo>
                  <a:cubicBezTo>
                    <a:pt x="12" y="58"/>
                    <a:pt x="0" y="33"/>
                    <a:pt x="20" y="15"/>
                  </a:cubicBezTo>
                  <a:cubicBezTo>
                    <a:pt x="23" y="12"/>
                    <a:pt x="23" y="5"/>
                    <a:pt x="24" y="0"/>
                  </a:cubicBezTo>
                  <a:cubicBezTo>
                    <a:pt x="60" y="27"/>
                    <a:pt x="79" y="62"/>
                    <a:pt x="78" y="108"/>
                  </a:cubicBezTo>
                  <a:close/>
                </a:path>
              </a:pathLst>
            </a:custGeom>
            <a:solidFill>
              <a:srgbClr val="9EB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</p:grpSp>
      <p:pic>
        <p:nvPicPr>
          <p:cNvPr id="304" name="图片 30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165" y="1706870"/>
            <a:ext cx="2185669" cy="2152343"/>
          </a:xfrm>
          <a:prstGeom prst="rect">
            <a:avLst/>
          </a:prstGeom>
        </p:spPr>
      </p:pic>
      <p:sp>
        <p:nvSpPr>
          <p:cNvPr id="305" name="TextBox 7"/>
          <p:cNvSpPr txBox="1">
            <a:spLocks noChangeArrowheads="1"/>
          </p:cNvSpPr>
          <p:nvPr/>
        </p:nvSpPr>
        <p:spPr bwMode="auto">
          <a:xfrm>
            <a:off x="5714365" y="2069495"/>
            <a:ext cx="761747" cy="156966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9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3</a:t>
            </a:r>
            <a:endParaRPr lang="zh-CN" altLang="en-US" sz="96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306" name="TextBox 8"/>
          <p:cNvSpPr txBox="1"/>
          <p:nvPr/>
        </p:nvSpPr>
        <p:spPr>
          <a:xfrm>
            <a:off x="3593405" y="3933749"/>
            <a:ext cx="5003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词语学习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307" name="图片 30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5733" y="1016380"/>
            <a:ext cx="889489" cy="883608"/>
          </a:xfrm>
          <a:prstGeom prst="rect">
            <a:avLst/>
          </a:prstGeom>
        </p:spPr>
      </p:pic>
      <p:pic>
        <p:nvPicPr>
          <p:cNvPr id="308" name="图片 30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56" y="3857691"/>
            <a:ext cx="632120" cy="627408"/>
          </a:xfrm>
          <a:prstGeom prst="rect">
            <a:avLst/>
          </a:prstGeom>
        </p:spPr>
      </p:pic>
      <p:cxnSp>
        <p:nvCxnSpPr>
          <p:cNvPr id="309" name="直接连接符 308"/>
          <p:cNvCxnSpPr/>
          <p:nvPr/>
        </p:nvCxnSpPr>
        <p:spPr>
          <a:xfrm flipH="1">
            <a:off x="2142527" y="2145552"/>
            <a:ext cx="562058" cy="562058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直接连接符 309"/>
          <p:cNvCxnSpPr/>
          <p:nvPr/>
        </p:nvCxnSpPr>
        <p:spPr>
          <a:xfrm flipH="1">
            <a:off x="5290089" y="627560"/>
            <a:ext cx="1004774" cy="1004774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直接连接符 310"/>
          <p:cNvCxnSpPr/>
          <p:nvPr/>
        </p:nvCxnSpPr>
        <p:spPr>
          <a:xfrm flipH="1">
            <a:off x="4142081" y="4927430"/>
            <a:ext cx="562058" cy="562058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直接连接符 311"/>
          <p:cNvCxnSpPr/>
          <p:nvPr/>
        </p:nvCxnSpPr>
        <p:spPr>
          <a:xfrm flipH="1">
            <a:off x="9334499" y="3213706"/>
            <a:ext cx="562058" cy="562058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3" name="Freeform 36"/>
          <p:cNvSpPr/>
          <p:nvPr/>
        </p:nvSpPr>
        <p:spPr bwMode="auto">
          <a:xfrm>
            <a:off x="2739616" y="1213747"/>
            <a:ext cx="511175" cy="479425"/>
          </a:xfrm>
          <a:custGeom>
            <a:avLst/>
            <a:gdLst>
              <a:gd name="T0" fmla="*/ 424 w 424"/>
              <a:gd name="T1" fmla="*/ 0 h 398"/>
              <a:gd name="T2" fmla="*/ 377 w 424"/>
              <a:gd name="T3" fmla="*/ 36 h 398"/>
              <a:gd name="T4" fmla="*/ 282 w 424"/>
              <a:gd name="T5" fmla="*/ 239 h 398"/>
              <a:gd name="T6" fmla="*/ 244 w 424"/>
              <a:gd name="T7" fmla="*/ 271 h 398"/>
              <a:gd name="T8" fmla="*/ 30 w 424"/>
              <a:gd name="T9" fmla="*/ 370 h 398"/>
              <a:gd name="T10" fmla="*/ 11 w 424"/>
              <a:gd name="T11" fmla="*/ 398 h 398"/>
              <a:gd name="T12" fmla="*/ 4 w 424"/>
              <a:gd name="T13" fmla="*/ 378 h 398"/>
              <a:gd name="T14" fmla="*/ 202 w 424"/>
              <a:gd name="T15" fmla="*/ 213 h 398"/>
              <a:gd name="T16" fmla="*/ 223 w 424"/>
              <a:gd name="T17" fmla="*/ 189 h 398"/>
              <a:gd name="T18" fmla="*/ 424 w 424"/>
              <a:gd name="T19" fmla="*/ 0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4" h="398">
                <a:moveTo>
                  <a:pt x="424" y="0"/>
                </a:moveTo>
                <a:cubicBezTo>
                  <a:pt x="416" y="22"/>
                  <a:pt x="391" y="22"/>
                  <a:pt x="377" y="36"/>
                </a:cubicBezTo>
                <a:cubicBezTo>
                  <a:pt x="319" y="92"/>
                  <a:pt x="285" y="159"/>
                  <a:pt x="282" y="239"/>
                </a:cubicBezTo>
                <a:cubicBezTo>
                  <a:pt x="280" y="268"/>
                  <a:pt x="280" y="281"/>
                  <a:pt x="244" y="271"/>
                </a:cubicBezTo>
                <a:cubicBezTo>
                  <a:pt x="145" y="242"/>
                  <a:pt x="85" y="303"/>
                  <a:pt x="30" y="370"/>
                </a:cubicBezTo>
                <a:cubicBezTo>
                  <a:pt x="23" y="379"/>
                  <a:pt x="17" y="389"/>
                  <a:pt x="11" y="398"/>
                </a:cubicBezTo>
                <a:cubicBezTo>
                  <a:pt x="0" y="393"/>
                  <a:pt x="2" y="384"/>
                  <a:pt x="4" y="378"/>
                </a:cubicBezTo>
                <a:cubicBezTo>
                  <a:pt x="28" y="282"/>
                  <a:pt x="103" y="218"/>
                  <a:pt x="202" y="213"/>
                </a:cubicBezTo>
                <a:cubicBezTo>
                  <a:pt x="221" y="212"/>
                  <a:pt x="221" y="202"/>
                  <a:pt x="223" y="189"/>
                </a:cubicBezTo>
                <a:cubicBezTo>
                  <a:pt x="236" y="99"/>
                  <a:pt x="334" y="7"/>
                  <a:pt x="424" y="0"/>
                </a:cubicBezTo>
                <a:close/>
              </a:path>
            </a:pathLst>
          </a:custGeom>
          <a:solidFill>
            <a:srgbClr val="4F81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314" name="Freeform 46"/>
          <p:cNvSpPr/>
          <p:nvPr/>
        </p:nvSpPr>
        <p:spPr bwMode="auto">
          <a:xfrm>
            <a:off x="8597071" y="2632574"/>
            <a:ext cx="312738" cy="509588"/>
          </a:xfrm>
          <a:custGeom>
            <a:avLst/>
            <a:gdLst>
              <a:gd name="T0" fmla="*/ 236 w 258"/>
              <a:gd name="T1" fmla="*/ 422 h 422"/>
              <a:gd name="T2" fmla="*/ 223 w 258"/>
              <a:gd name="T3" fmla="*/ 390 h 422"/>
              <a:gd name="T4" fmla="*/ 62 w 258"/>
              <a:gd name="T5" fmla="*/ 248 h 422"/>
              <a:gd name="T6" fmla="*/ 43 w 258"/>
              <a:gd name="T7" fmla="*/ 226 h 422"/>
              <a:gd name="T8" fmla="*/ 0 w 258"/>
              <a:gd name="T9" fmla="*/ 8 h 422"/>
              <a:gd name="T10" fmla="*/ 47 w 258"/>
              <a:gd name="T11" fmla="*/ 23 h 422"/>
              <a:gd name="T12" fmla="*/ 122 w 258"/>
              <a:gd name="T13" fmla="*/ 165 h 422"/>
              <a:gd name="T14" fmla="*/ 144 w 258"/>
              <a:gd name="T15" fmla="*/ 204 h 422"/>
              <a:gd name="T16" fmla="*/ 246 w 258"/>
              <a:gd name="T17" fmla="*/ 361 h 422"/>
              <a:gd name="T18" fmla="*/ 236 w 258"/>
              <a:gd name="T1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422">
                <a:moveTo>
                  <a:pt x="236" y="422"/>
                </a:moveTo>
                <a:cubicBezTo>
                  <a:pt x="222" y="410"/>
                  <a:pt x="224" y="400"/>
                  <a:pt x="223" y="390"/>
                </a:cubicBezTo>
                <a:cubicBezTo>
                  <a:pt x="213" y="296"/>
                  <a:pt x="156" y="244"/>
                  <a:pt x="62" y="248"/>
                </a:cubicBezTo>
                <a:cubicBezTo>
                  <a:pt x="43" y="249"/>
                  <a:pt x="34" y="247"/>
                  <a:pt x="43" y="226"/>
                </a:cubicBezTo>
                <a:cubicBezTo>
                  <a:pt x="80" y="133"/>
                  <a:pt x="70" y="80"/>
                  <a:pt x="0" y="8"/>
                </a:cubicBezTo>
                <a:cubicBezTo>
                  <a:pt x="21" y="0"/>
                  <a:pt x="35" y="11"/>
                  <a:pt x="47" y="23"/>
                </a:cubicBezTo>
                <a:cubicBezTo>
                  <a:pt x="87" y="62"/>
                  <a:pt x="122" y="105"/>
                  <a:pt x="122" y="165"/>
                </a:cubicBezTo>
                <a:cubicBezTo>
                  <a:pt x="121" y="182"/>
                  <a:pt x="123" y="198"/>
                  <a:pt x="144" y="204"/>
                </a:cubicBezTo>
                <a:cubicBezTo>
                  <a:pt x="221" y="228"/>
                  <a:pt x="258" y="278"/>
                  <a:pt x="246" y="361"/>
                </a:cubicBezTo>
                <a:cubicBezTo>
                  <a:pt x="243" y="380"/>
                  <a:pt x="248" y="401"/>
                  <a:pt x="236" y="422"/>
                </a:cubicBezTo>
                <a:close/>
              </a:path>
            </a:pathLst>
          </a:custGeom>
          <a:solidFill>
            <a:srgbClr val="5D6C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315" name="Freeform 51"/>
          <p:cNvSpPr/>
          <p:nvPr/>
        </p:nvSpPr>
        <p:spPr bwMode="auto">
          <a:xfrm>
            <a:off x="7329071" y="1140937"/>
            <a:ext cx="520700" cy="257175"/>
          </a:xfrm>
          <a:custGeom>
            <a:avLst/>
            <a:gdLst>
              <a:gd name="T0" fmla="*/ 0 w 431"/>
              <a:gd name="T1" fmla="*/ 17 h 212"/>
              <a:gd name="T2" fmla="*/ 87 w 431"/>
              <a:gd name="T3" fmla="*/ 10 h 212"/>
              <a:gd name="T4" fmla="*/ 196 w 431"/>
              <a:gd name="T5" fmla="*/ 84 h 212"/>
              <a:gd name="T6" fmla="*/ 227 w 431"/>
              <a:gd name="T7" fmla="*/ 90 h 212"/>
              <a:gd name="T8" fmla="*/ 431 w 431"/>
              <a:gd name="T9" fmla="*/ 212 h 212"/>
              <a:gd name="T10" fmla="*/ 395 w 431"/>
              <a:gd name="T11" fmla="*/ 166 h 212"/>
              <a:gd name="T12" fmla="*/ 206 w 431"/>
              <a:gd name="T13" fmla="*/ 154 h 212"/>
              <a:gd name="T14" fmla="*/ 163 w 431"/>
              <a:gd name="T15" fmla="*/ 147 h 212"/>
              <a:gd name="T16" fmla="*/ 127 w 431"/>
              <a:gd name="T17" fmla="*/ 71 h 212"/>
              <a:gd name="T18" fmla="*/ 0 w 431"/>
              <a:gd name="T19" fmla="*/ 1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" h="212">
                <a:moveTo>
                  <a:pt x="0" y="17"/>
                </a:moveTo>
                <a:cubicBezTo>
                  <a:pt x="30" y="0"/>
                  <a:pt x="59" y="2"/>
                  <a:pt x="87" y="10"/>
                </a:cubicBezTo>
                <a:cubicBezTo>
                  <a:pt x="131" y="23"/>
                  <a:pt x="170" y="47"/>
                  <a:pt x="196" y="84"/>
                </a:cubicBezTo>
                <a:cubicBezTo>
                  <a:pt x="207" y="99"/>
                  <a:pt x="214" y="96"/>
                  <a:pt x="227" y="90"/>
                </a:cubicBezTo>
                <a:cubicBezTo>
                  <a:pt x="325" y="44"/>
                  <a:pt x="414" y="95"/>
                  <a:pt x="431" y="212"/>
                </a:cubicBezTo>
                <a:cubicBezTo>
                  <a:pt x="416" y="193"/>
                  <a:pt x="405" y="180"/>
                  <a:pt x="395" y="166"/>
                </a:cubicBezTo>
                <a:cubicBezTo>
                  <a:pt x="342" y="86"/>
                  <a:pt x="244" y="110"/>
                  <a:pt x="206" y="154"/>
                </a:cubicBezTo>
                <a:cubicBezTo>
                  <a:pt x="181" y="183"/>
                  <a:pt x="174" y="171"/>
                  <a:pt x="163" y="147"/>
                </a:cubicBezTo>
                <a:cubicBezTo>
                  <a:pt x="151" y="121"/>
                  <a:pt x="149" y="92"/>
                  <a:pt x="127" y="71"/>
                </a:cubicBezTo>
                <a:cubicBezTo>
                  <a:pt x="99" y="42"/>
                  <a:pt x="85" y="35"/>
                  <a:pt x="0" y="17"/>
                </a:cubicBezTo>
                <a:close/>
              </a:path>
            </a:pathLst>
          </a:custGeom>
          <a:solidFill>
            <a:srgbClr val="4D3E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316" name="Freeform 70"/>
          <p:cNvSpPr/>
          <p:nvPr/>
        </p:nvSpPr>
        <p:spPr bwMode="auto">
          <a:xfrm>
            <a:off x="4298862" y="3084357"/>
            <a:ext cx="273050" cy="377825"/>
          </a:xfrm>
          <a:custGeom>
            <a:avLst/>
            <a:gdLst>
              <a:gd name="T0" fmla="*/ 226 w 226"/>
              <a:gd name="T1" fmla="*/ 0 h 313"/>
              <a:gd name="T2" fmla="*/ 206 w 226"/>
              <a:gd name="T3" fmla="*/ 14 h 313"/>
              <a:gd name="T4" fmla="*/ 161 w 226"/>
              <a:gd name="T5" fmla="*/ 143 h 313"/>
              <a:gd name="T6" fmla="*/ 143 w 226"/>
              <a:gd name="T7" fmla="*/ 174 h 313"/>
              <a:gd name="T8" fmla="*/ 38 w 226"/>
              <a:gd name="T9" fmla="*/ 296 h 313"/>
              <a:gd name="T10" fmla="*/ 33 w 226"/>
              <a:gd name="T11" fmla="*/ 313 h 313"/>
              <a:gd name="T12" fmla="*/ 58 w 226"/>
              <a:gd name="T13" fmla="*/ 161 h 313"/>
              <a:gd name="T14" fmla="*/ 117 w 226"/>
              <a:gd name="T15" fmla="*/ 78 h 313"/>
              <a:gd name="T16" fmla="*/ 226 w 226"/>
              <a:gd name="T17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6" h="313">
                <a:moveTo>
                  <a:pt x="226" y="0"/>
                </a:moveTo>
                <a:cubicBezTo>
                  <a:pt x="214" y="9"/>
                  <a:pt x="210" y="12"/>
                  <a:pt x="206" y="14"/>
                </a:cubicBezTo>
                <a:cubicBezTo>
                  <a:pt x="147" y="53"/>
                  <a:pt x="138" y="75"/>
                  <a:pt x="161" y="143"/>
                </a:cubicBezTo>
                <a:cubicBezTo>
                  <a:pt x="169" y="165"/>
                  <a:pt x="167" y="171"/>
                  <a:pt x="143" y="174"/>
                </a:cubicBezTo>
                <a:cubicBezTo>
                  <a:pt x="57" y="181"/>
                  <a:pt x="32" y="211"/>
                  <a:pt x="38" y="296"/>
                </a:cubicBezTo>
                <a:cubicBezTo>
                  <a:pt x="39" y="302"/>
                  <a:pt x="39" y="308"/>
                  <a:pt x="33" y="313"/>
                </a:cubicBezTo>
                <a:cubicBezTo>
                  <a:pt x="0" y="270"/>
                  <a:pt x="11" y="192"/>
                  <a:pt x="58" y="161"/>
                </a:cubicBezTo>
                <a:cubicBezTo>
                  <a:pt x="90" y="140"/>
                  <a:pt x="113" y="122"/>
                  <a:pt x="117" y="78"/>
                </a:cubicBezTo>
                <a:cubicBezTo>
                  <a:pt x="120" y="33"/>
                  <a:pt x="164" y="6"/>
                  <a:pt x="226" y="0"/>
                </a:cubicBezTo>
                <a:close/>
              </a:path>
            </a:pathLst>
          </a:custGeom>
          <a:solidFill>
            <a:srgbClr val="564D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/>
      <p:bldP spid="306" grpId="0"/>
      <p:bldP spid="313" grpId="0" animBg="1"/>
      <p:bldP spid="314" grpId="0" animBg="1"/>
      <p:bldP spid="315" grpId="0" animBg="1"/>
      <p:bldP spid="3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26705"/>
            <a:ext cx="1028311" cy="1012632"/>
          </a:xfrm>
          <a:prstGeom prst="rect">
            <a:avLst/>
          </a:prstGeom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31559" y="160095"/>
            <a:ext cx="449162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3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1170288" y="313982"/>
            <a:ext cx="3431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词语学习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>
            <a:off x="1" y="5784647"/>
            <a:ext cx="6095999" cy="107335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 flipH="1">
            <a:off x="6096001" y="5784647"/>
            <a:ext cx="6095999" cy="107335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57" r="19981"/>
          <a:stretch>
            <a:fillRect/>
          </a:stretch>
        </p:blipFill>
        <p:spPr>
          <a:xfrm>
            <a:off x="9955051" y="0"/>
            <a:ext cx="2236949" cy="1206500"/>
          </a:xfrm>
          <a:prstGeom prst="rect">
            <a:avLst/>
          </a:prstGeom>
        </p:spPr>
      </p:pic>
      <p:sp>
        <p:nvSpPr>
          <p:cNvPr id="12" name="Freeform 46"/>
          <p:cNvSpPr/>
          <p:nvPr/>
        </p:nvSpPr>
        <p:spPr bwMode="auto">
          <a:xfrm rot="20458320">
            <a:off x="11751338" y="911722"/>
            <a:ext cx="265472" cy="432571"/>
          </a:xfrm>
          <a:custGeom>
            <a:avLst/>
            <a:gdLst>
              <a:gd name="T0" fmla="*/ 236 w 258"/>
              <a:gd name="T1" fmla="*/ 422 h 422"/>
              <a:gd name="T2" fmla="*/ 223 w 258"/>
              <a:gd name="T3" fmla="*/ 390 h 422"/>
              <a:gd name="T4" fmla="*/ 62 w 258"/>
              <a:gd name="T5" fmla="*/ 248 h 422"/>
              <a:gd name="T6" fmla="*/ 43 w 258"/>
              <a:gd name="T7" fmla="*/ 226 h 422"/>
              <a:gd name="T8" fmla="*/ 0 w 258"/>
              <a:gd name="T9" fmla="*/ 8 h 422"/>
              <a:gd name="T10" fmla="*/ 47 w 258"/>
              <a:gd name="T11" fmla="*/ 23 h 422"/>
              <a:gd name="T12" fmla="*/ 122 w 258"/>
              <a:gd name="T13" fmla="*/ 165 h 422"/>
              <a:gd name="T14" fmla="*/ 144 w 258"/>
              <a:gd name="T15" fmla="*/ 204 h 422"/>
              <a:gd name="T16" fmla="*/ 246 w 258"/>
              <a:gd name="T17" fmla="*/ 361 h 422"/>
              <a:gd name="T18" fmla="*/ 236 w 258"/>
              <a:gd name="T1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422">
                <a:moveTo>
                  <a:pt x="236" y="422"/>
                </a:moveTo>
                <a:cubicBezTo>
                  <a:pt x="222" y="410"/>
                  <a:pt x="224" y="400"/>
                  <a:pt x="223" y="390"/>
                </a:cubicBezTo>
                <a:cubicBezTo>
                  <a:pt x="213" y="296"/>
                  <a:pt x="156" y="244"/>
                  <a:pt x="62" y="248"/>
                </a:cubicBezTo>
                <a:cubicBezTo>
                  <a:pt x="43" y="249"/>
                  <a:pt x="34" y="247"/>
                  <a:pt x="43" y="226"/>
                </a:cubicBezTo>
                <a:cubicBezTo>
                  <a:pt x="80" y="133"/>
                  <a:pt x="70" y="80"/>
                  <a:pt x="0" y="8"/>
                </a:cubicBezTo>
                <a:cubicBezTo>
                  <a:pt x="21" y="0"/>
                  <a:pt x="35" y="11"/>
                  <a:pt x="47" y="23"/>
                </a:cubicBezTo>
                <a:cubicBezTo>
                  <a:pt x="87" y="62"/>
                  <a:pt x="122" y="105"/>
                  <a:pt x="122" y="165"/>
                </a:cubicBezTo>
                <a:cubicBezTo>
                  <a:pt x="121" y="182"/>
                  <a:pt x="123" y="198"/>
                  <a:pt x="144" y="204"/>
                </a:cubicBezTo>
                <a:cubicBezTo>
                  <a:pt x="221" y="228"/>
                  <a:pt x="258" y="278"/>
                  <a:pt x="246" y="361"/>
                </a:cubicBezTo>
                <a:cubicBezTo>
                  <a:pt x="243" y="380"/>
                  <a:pt x="248" y="401"/>
                  <a:pt x="236" y="422"/>
                </a:cubicBezTo>
                <a:close/>
              </a:path>
            </a:pathLst>
          </a:custGeom>
          <a:solidFill>
            <a:srgbClr val="5D6C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51"/>
          <p:cNvSpPr/>
          <p:nvPr/>
        </p:nvSpPr>
        <p:spPr bwMode="auto">
          <a:xfrm>
            <a:off x="9513047" y="204828"/>
            <a:ext cx="442004" cy="218307"/>
          </a:xfrm>
          <a:custGeom>
            <a:avLst/>
            <a:gdLst>
              <a:gd name="T0" fmla="*/ 0 w 431"/>
              <a:gd name="T1" fmla="*/ 17 h 212"/>
              <a:gd name="T2" fmla="*/ 87 w 431"/>
              <a:gd name="T3" fmla="*/ 10 h 212"/>
              <a:gd name="T4" fmla="*/ 196 w 431"/>
              <a:gd name="T5" fmla="*/ 84 h 212"/>
              <a:gd name="T6" fmla="*/ 227 w 431"/>
              <a:gd name="T7" fmla="*/ 90 h 212"/>
              <a:gd name="T8" fmla="*/ 431 w 431"/>
              <a:gd name="T9" fmla="*/ 212 h 212"/>
              <a:gd name="T10" fmla="*/ 395 w 431"/>
              <a:gd name="T11" fmla="*/ 166 h 212"/>
              <a:gd name="T12" fmla="*/ 206 w 431"/>
              <a:gd name="T13" fmla="*/ 154 h 212"/>
              <a:gd name="T14" fmla="*/ 163 w 431"/>
              <a:gd name="T15" fmla="*/ 147 h 212"/>
              <a:gd name="T16" fmla="*/ 127 w 431"/>
              <a:gd name="T17" fmla="*/ 71 h 212"/>
              <a:gd name="T18" fmla="*/ 0 w 431"/>
              <a:gd name="T19" fmla="*/ 1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" h="212">
                <a:moveTo>
                  <a:pt x="0" y="17"/>
                </a:moveTo>
                <a:cubicBezTo>
                  <a:pt x="30" y="0"/>
                  <a:pt x="59" y="2"/>
                  <a:pt x="87" y="10"/>
                </a:cubicBezTo>
                <a:cubicBezTo>
                  <a:pt x="131" y="23"/>
                  <a:pt x="170" y="47"/>
                  <a:pt x="196" y="84"/>
                </a:cubicBezTo>
                <a:cubicBezTo>
                  <a:pt x="207" y="99"/>
                  <a:pt x="214" y="96"/>
                  <a:pt x="227" y="90"/>
                </a:cubicBezTo>
                <a:cubicBezTo>
                  <a:pt x="325" y="44"/>
                  <a:pt x="414" y="95"/>
                  <a:pt x="431" y="212"/>
                </a:cubicBezTo>
                <a:cubicBezTo>
                  <a:pt x="416" y="193"/>
                  <a:pt x="405" y="180"/>
                  <a:pt x="395" y="166"/>
                </a:cubicBezTo>
                <a:cubicBezTo>
                  <a:pt x="342" y="86"/>
                  <a:pt x="244" y="110"/>
                  <a:pt x="206" y="154"/>
                </a:cubicBezTo>
                <a:cubicBezTo>
                  <a:pt x="181" y="183"/>
                  <a:pt x="174" y="171"/>
                  <a:pt x="163" y="147"/>
                </a:cubicBezTo>
                <a:cubicBezTo>
                  <a:pt x="151" y="121"/>
                  <a:pt x="149" y="92"/>
                  <a:pt x="127" y="71"/>
                </a:cubicBezTo>
                <a:cubicBezTo>
                  <a:pt x="99" y="42"/>
                  <a:pt x="85" y="35"/>
                  <a:pt x="0" y="17"/>
                </a:cubicBezTo>
                <a:close/>
              </a:path>
            </a:pathLst>
          </a:custGeom>
          <a:solidFill>
            <a:srgbClr val="4D3E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7436" y="5134722"/>
            <a:ext cx="1681277" cy="194002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044700" y="1460818"/>
            <a:ext cx="774700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汲取：吸取</a:t>
            </a:r>
            <a:r>
              <a:rPr lang="zh-CN" altLang="en-US" sz="25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。</a:t>
            </a:r>
            <a:endParaRPr lang="en-US" altLang="zh-CN" sz="2500" smtClean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</a:endParaRPr>
          </a:p>
          <a:p>
            <a:endParaRPr lang="zh-CN" altLang="en-US" sz="250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</a:endParaRPr>
          </a:p>
          <a:p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渊博：精深而广博，形容知识广且深，博学多才。</a:t>
            </a:r>
          </a:p>
          <a:p>
            <a:endParaRPr lang="en-US" altLang="zh-CN" sz="2500" smtClean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</a:endParaRPr>
          </a:p>
          <a:p>
            <a:r>
              <a:rPr lang="zh-CN" altLang="en-US" sz="25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创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新：创造新的，革新。</a:t>
            </a:r>
          </a:p>
          <a:p>
            <a:endParaRPr lang="en-US" altLang="zh-CN" sz="2500" smtClean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</a:endParaRPr>
          </a:p>
          <a:p>
            <a:r>
              <a:rPr lang="zh-CN" altLang="en-US" sz="25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推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敲：形容斟酌字句，反复琢磨，反复思考。</a:t>
            </a:r>
          </a:p>
          <a:p>
            <a:endParaRPr lang="en-US" altLang="zh-CN" sz="2500" smtClean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</a:endParaRPr>
          </a:p>
          <a:p>
            <a:r>
              <a:rPr lang="zh-CN" altLang="en-US" sz="25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模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式：某种事物的标准形式或使人可以照着去做的标准样式。</a:t>
            </a:r>
            <a:endParaRPr lang="zh-CN" altLang="en-US" sz="2500" b="0" i="0">
              <a:solidFill>
                <a:srgbClr val="93AE79"/>
              </a:solidFill>
              <a:effectLst/>
              <a:latin typeface="方正卡通简体" pitchFamily="65" charset="-122"/>
              <a:ea typeface="方正卡通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229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26705"/>
            <a:ext cx="1028311" cy="1012632"/>
          </a:xfrm>
          <a:prstGeom prst="rect">
            <a:avLst/>
          </a:prstGeom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31559" y="160095"/>
            <a:ext cx="449162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3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1170288" y="313982"/>
            <a:ext cx="3431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词语学习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>
            <a:off x="1" y="5784647"/>
            <a:ext cx="6095999" cy="107335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 flipH="1">
            <a:off x="6096001" y="5784647"/>
            <a:ext cx="6095999" cy="107335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57" r="19981"/>
          <a:stretch>
            <a:fillRect/>
          </a:stretch>
        </p:blipFill>
        <p:spPr>
          <a:xfrm>
            <a:off x="9955051" y="0"/>
            <a:ext cx="2236949" cy="1206500"/>
          </a:xfrm>
          <a:prstGeom prst="rect">
            <a:avLst/>
          </a:prstGeom>
        </p:spPr>
      </p:pic>
      <p:sp>
        <p:nvSpPr>
          <p:cNvPr id="12" name="Freeform 46"/>
          <p:cNvSpPr/>
          <p:nvPr/>
        </p:nvSpPr>
        <p:spPr bwMode="auto">
          <a:xfrm rot="20458320">
            <a:off x="11751338" y="911722"/>
            <a:ext cx="265472" cy="432571"/>
          </a:xfrm>
          <a:custGeom>
            <a:avLst/>
            <a:gdLst>
              <a:gd name="T0" fmla="*/ 236 w 258"/>
              <a:gd name="T1" fmla="*/ 422 h 422"/>
              <a:gd name="T2" fmla="*/ 223 w 258"/>
              <a:gd name="T3" fmla="*/ 390 h 422"/>
              <a:gd name="T4" fmla="*/ 62 w 258"/>
              <a:gd name="T5" fmla="*/ 248 h 422"/>
              <a:gd name="T6" fmla="*/ 43 w 258"/>
              <a:gd name="T7" fmla="*/ 226 h 422"/>
              <a:gd name="T8" fmla="*/ 0 w 258"/>
              <a:gd name="T9" fmla="*/ 8 h 422"/>
              <a:gd name="T10" fmla="*/ 47 w 258"/>
              <a:gd name="T11" fmla="*/ 23 h 422"/>
              <a:gd name="T12" fmla="*/ 122 w 258"/>
              <a:gd name="T13" fmla="*/ 165 h 422"/>
              <a:gd name="T14" fmla="*/ 144 w 258"/>
              <a:gd name="T15" fmla="*/ 204 h 422"/>
              <a:gd name="T16" fmla="*/ 246 w 258"/>
              <a:gd name="T17" fmla="*/ 361 h 422"/>
              <a:gd name="T18" fmla="*/ 236 w 258"/>
              <a:gd name="T1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422">
                <a:moveTo>
                  <a:pt x="236" y="422"/>
                </a:moveTo>
                <a:cubicBezTo>
                  <a:pt x="222" y="410"/>
                  <a:pt x="224" y="400"/>
                  <a:pt x="223" y="390"/>
                </a:cubicBezTo>
                <a:cubicBezTo>
                  <a:pt x="213" y="296"/>
                  <a:pt x="156" y="244"/>
                  <a:pt x="62" y="248"/>
                </a:cubicBezTo>
                <a:cubicBezTo>
                  <a:pt x="43" y="249"/>
                  <a:pt x="34" y="247"/>
                  <a:pt x="43" y="226"/>
                </a:cubicBezTo>
                <a:cubicBezTo>
                  <a:pt x="80" y="133"/>
                  <a:pt x="70" y="80"/>
                  <a:pt x="0" y="8"/>
                </a:cubicBezTo>
                <a:cubicBezTo>
                  <a:pt x="21" y="0"/>
                  <a:pt x="35" y="11"/>
                  <a:pt x="47" y="23"/>
                </a:cubicBezTo>
                <a:cubicBezTo>
                  <a:pt x="87" y="62"/>
                  <a:pt x="122" y="105"/>
                  <a:pt x="122" y="165"/>
                </a:cubicBezTo>
                <a:cubicBezTo>
                  <a:pt x="121" y="182"/>
                  <a:pt x="123" y="198"/>
                  <a:pt x="144" y="204"/>
                </a:cubicBezTo>
                <a:cubicBezTo>
                  <a:pt x="221" y="228"/>
                  <a:pt x="258" y="278"/>
                  <a:pt x="246" y="361"/>
                </a:cubicBezTo>
                <a:cubicBezTo>
                  <a:pt x="243" y="380"/>
                  <a:pt x="248" y="401"/>
                  <a:pt x="236" y="422"/>
                </a:cubicBezTo>
                <a:close/>
              </a:path>
            </a:pathLst>
          </a:custGeom>
          <a:solidFill>
            <a:srgbClr val="5D6C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51"/>
          <p:cNvSpPr/>
          <p:nvPr/>
        </p:nvSpPr>
        <p:spPr bwMode="auto">
          <a:xfrm>
            <a:off x="9513047" y="204828"/>
            <a:ext cx="442004" cy="218307"/>
          </a:xfrm>
          <a:custGeom>
            <a:avLst/>
            <a:gdLst>
              <a:gd name="T0" fmla="*/ 0 w 431"/>
              <a:gd name="T1" fmla="*/ 17 h 212"/>
              <a:gd name="T2" fmla="*/ 87 w 431"/>
              <a:gd name="T3" fmla="*/ 10 h 212"/>
              <a:gd name="T4" fmla="*/ 196 w 431"/>
              <a:gd name="T5" fmla="*/ 84 h 212"/>
              <a:gd name="T6" fmla="*/ 227 w 431"/>
              <a:gd name="T7" fmla="*/ 90 h 212"/>
              <a:gd name="T8" fmla="*/ 431 w 431"/>
              <a:gd name="T9" fmla="*/ 212 h 212"/>
              <a:gd name="T10" fmla="*/ 395 w 431"/>
              <a:gd name="T11" fmla="*/ 166 h 212"/>
              <a:gd name="T12" fmla="*/ 206 w 431"/>
              <a:gd name="T13" fmla="*/ 154 h 212"/>
              <a:gd name="T14" fmla="*/ 163 w 431"/>
              <a:gd name="T15" fmla="*/ 147 h 212"/>
              <a:gd name="T16" fmla="*/ 127 w 431"/>
              <a:gd name="T17" fmla="*/ 71 h 212"/>
              <a:gd name="T18" fmla="*/ 0 w 431"/>
              <a:gd name="T19" fmla="*/ 1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" h="212">
                <a:moveTo>
                  <a:pt x="0" y="17"/>
                </a:moveTo>
                <a:cubicBezTo>
                  <a:pt x="30" y="0"/>
                  <a:pt x="59" y="2"/>
                  <a:pt x="87" y="10"/>
                </a:cubicBezTo>
                <a:cubicBezTo>
                  <a:pt x="131" y="23"/>
                  <a:pt x="170" y="47"/>
                  <a:pt x="196" y="84"/>
                </a:cubicBezTo>
                <a:cubicBezTo>
                  <a:pt x="207" y="99"/>
                  <a:pt x="214" y="96"/>
                  <a:pt x="227" y="90"/>
                </a:cubicBezTo>
                <a:cubicBezTo>
                  <a:pt x="325" y="44"/>
                  <a:pt x="414" y="95"/>
                  <a:pt x="431" y="212"/>
                </a:cubicBezTo>
                <a:cubicBezTo>
                  <a:pt x="416" y="193"/>
                  <a:pt x="405" y="180"/>
                  <a:pt x="395" y="166"/>
                </a:cubicBezTo>
                <a:cubicBezTo>
                  <a:pt x="342" y="86"/>
                  <a:pt x="244" y="110"/>
                  <a:pt x="206" y="154"/>
                </a:cubicBezTo>
                <a:cubicBezTo>
                  <a:pt x="181" y="183"/>
                  <a:pt x="174" y="171"/>
                  <a:pt x="163" y="147"/>
                </a:cubicBezTo>
                <a:cubicBezTo>
                  <a:pt x="151" y="121"/>
                  <a:pt x="149" y="92"/>
                  <a:pt x="127" y="71"/>
                </a:cubicBezTo>
                <a:cubicBezTo>
                  <a:pt x="99" y="42"/>
                  <a:pt x="85" y="35"/>
                  <a:pt x="0" y="17"/>
                </a:cubicBezTo>
                <a:close/>
              </a:path>
            </a:pathLst>
          </a:custGeom>
          <a:solidFill>
            <a:srgbClr val="4D3E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7436" y="5134722"/>
            <a:ext cx="1681277" cy="194002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336800" y="1560036"/>
            <a:ext cx="779780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根深蒂固：比喻基础牢固，不易动摇</a:t>
            </a:r>
            <a:r>
              <a:rPr lang="zh-CN" altLang="en-US" sz="2500" dirty="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。</a:t>
            </a:r>
            <a:endParaRPr lang="en-US" altLang="zh-CN" sz="2500" dirty="0" smtClean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</a:endParaRPr>
          </a:p>
          <a:p>
            <a:endParaRPr lang="zh-CN" altLang="en-US" sz="2500" dirty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</a:endParaRPr>
          </a:p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轻而易举：形容做事毫不费力</a:t>
            </a:r>
            <a:r>
              <a:rPr lang="zh-CN" altLang="en-US" sz="2500" dirty="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。</a:t>
            </a:r>
            <a:endParaRPr lang="en-US" altLang="zh-CN" sz="2500" dirty="0" smtClean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</a:endParaRPr>
          </a:p>
          <a:p>
            <a:endParaRPr lang="zh-CN" altLang="en-US" sz="2500" dirty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</a:endParaRPr>
          </a:p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持之以恒： 持：坚持；恒：恒心。长久坚持下去</a:t>
            </a:r>
            <a:r>
              <a:rPr lang="zh-CN" altLang="en-US" sz="2500" dirty="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。</a:t>
            </a:r>
            <a:endParaRPr lang="en-US" altLang="zh-CN" sz="2500" dirty="0" smtClean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</a:endParaRPr>
          </a:p>
          <a:p>
            <a:endParaRPr lang="zh-CN" altLang="en-US" sz="2500" dirty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</a:endParaRPr>
          </a:p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孜孜不倦： 勤奋努力，不知疲倦。孜孜，认真</a:t>
            </a:r>
            <a:r>
              <a:rPr lang="zh-CN" altLang="en-US" sz="2500" dirty="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。</a:t>
            </a:r>
            <a:endParaRPr lang="en-US" altLang="zh-CN" sz="2500" dirty="0" smtClean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</a:endParaRPr>
          </a:p>
          <a:p>
            <a:endParaRPr lang="zh-CN" altLang="en-US" sz="2500" dirty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</a:endParaRPr>
          </a:p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不言而喻：不用说就可以明白。喻，明白。</a:t>
            </a:r>
            <a:endParaRPr lang="zh-CN" altLang="en-US" sz="2500" b="0" i="0" dirty="0">
              <a:solidFill>
                <a:srgbClr val="93AE79"/>
              </a:solidFill>
              <a:effectLst/>
              <a:latin typeface="方正卡通简体" pitchFamily="65" charset="-122"/>
              <a:ea typeface="方正卡通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8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26705"/>
            <a:ext cx="1028311" cy="1012632"/>
          </a:xfrm>
          <a:prstGeom prst="rect">
            <a:avLst/>
          </a:prstGeom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31559" y="160095"/>
            <a:ext cx="449162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3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1170288" y="313982"/>
            <a:ext cx="3431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词语学习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>
            <a:off x="1" y="5784647"/>
            <a:ext cx="6095999" cy="107335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 flipH="1">
            <a:off x="6096001" y="5784647"/>
            <a:ext cx="6095999" cy="107335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57" r="19981"/>
          <a:stretch>
            <a:fillRect/>
          </a:stretch>
        </p:blipFill>
        <p:spPr>
          <a:xfrm>
            <a:off x="9955051" y="0"/>
            <a:ext cx="2236949" cy="1206500"/>
          </a:xfrm>
          <a:prstGeom prst="rect">
            <a:avLst/>
          </a:prstGeom>
        </p:spPr>
      </p:pic>
      <p:sp>
        <p:nvSpPr>
          <p:cNvPr id="12" name="Freeform 46"/>
          <p:cNvSpPr/>
          <p:nvPr/>
        </p:nvSpPr>
        <p:spPr bwMode="auto">
          <a:xfrm rot="20458320">
            <a:off x="11751338" y="911722"/>
            <a:ext cx="265472" cy="432571"/>
          </a:xfrm>
          <a:custGeom>
            <a:avLst/>
            <a:gdLst>
              <a:gd name="T0" fmla="*/ 236 w 258"/>
              <a:gd name="T1" fmla="*/ 422 h 422"/>
              <a:gd name="T2" fmla="*/ 223 w 258"/>
              <a:gd name="T3" fmla="*/ 390 h 422"/>
              <a:gd name="T4" fmla="*/ 62 w 258"/>
              <a:gd name="T5" fmla="*/ 248 h 422"/>
              <a:gd name="T6" fmla="*/ 43 w 258"/>
              <a:gd name="T7" fmla="*/ 226 h 422"/>
              <a:gd name="T8" fmla="*/ 0 w 258"/>
              <a:gd name="T9" fmla="*/ 8 h 422"/>
              <a:gd name="T10" fmla="*/ 47 w 258"/>
              <a:gd name="T11" fmla="*/ 23 h 422"/>
              <a:gd name="T12" fmla="*/ 122 w 258"/>
              <a:gd name="T13" fmla="*/ 165 h 422"/>
              <a:gd name="T14" fmla="*/ 144 w 258"/>
              <a:gd name="T15" fmla="*/ 204 h 422"/>
              <a:gd name="T16" fmla="*/ 246 w 258"/>
              <a:gd name="T17" fmla="*/ 361 h 422"/>
              <a:gd name="T18" fmla="*/ 236 w 258"/>
              <a:gd name="T1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422">
                <a:moveTo>
                  <a:pt x="236" y="422"/>
                </a:moveTo>
                <a:cubicBezTo>
                  <a:pt x="222" y="410"/>
                  <a:pt x="224" y="400"/>
                  <a:pt x="223" y="390"/>
                </a:cubicBezTo>
                <a:cubicBezTo>
                  <a:pt x="213" y="296"/>
                  <a:pt x="156" y="244"/>
                  <a:pt x="62" y="248"/>
                </a:cubicBezTo>
                <a:cubicBezTo>
                  <a:pt x="43" y="249"/>
                  <a:pt x="34" y="247"/>
                  <a:pt x="43" y="226"/>
                </a:cubicBezTo>
                <a:cubicBezTo>
                  <a:pt x="80" y="133"/>
                  <a:pt x="70" y="80"/>
                  <a:pt x="0" y="8"/>
                </a:cubicBezTo>
                <a:cubicBezTo>
                  <a:pt x="21" y="0"/>
                  <a:pt x="35" y="11"/>
                  <a:pt x="47" y="23"/>
                </a:cubicBezTo>
                <a:cubicBezTo>
                  <a:pt x="87" y="62"/>
                  <a:pt x="122" y="105"/>
                  <a:pt x="122" y="165"/>
                </a:cubicBezTo>
                <a:cubicBezTo>
                  <a:pt x="121" y="182"/>
                  <a:pt x="123" y="198"/>
                  <a:pt x="144" y="204"/>
                </a:cubicBezTo>
                <a:cubicBezTo>
                  <a:pt x="221" y="228"/>
                  <a:pt x="258" y="278"/>
                  <a:pt x="246" y="361"/>
                </a:cubicBezTo>
                <a:cubicBezTo>
                  <a:pt x="243" y="380"/>
                  <a:pt x="248" y="401"/>
                  <a:pt x="236" y="422"/>
                </a:cubicBezTo>
                <a:close/>
              </a:path>
            </a:pathLst>
          </a:custGeom>
          <a:solidFill>
            <a:srgbClr val="5D6C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51"/>
          <p:cNvSpPr/>
          <p:nvPr/>
        </p:nvSpPr>
        <p:spPr bwMode="auto">
          <a:xfrm>
            <a:off x="9513047" y="204828"/>
            <a:ext cx="442004" cy="218307"/>
          </a:xfrm>
          <a:custGeom>
            <a:avLst/>
            <a:gdLst>
              <a:gd name="T0" fmla="*/ 0 w 431"/>
              <a:gd name="T1" fmla="*/ 17 h 212"/>
              <a:gd name="T2" fmla="*/ 87 w 431"/>
              <a:gd name="T3" fmla="*/ 10 h 212"/>
              <a:gd name="T4" fmla="*/ 196 w 431"/>
              <a:gd name="T5" fmla="*/ 84 h 212"/>
              <a:gd name="T6" fmla="*/ 227 w 431"/>
              <a:gd name="T7" fmla="*/ 90 h 212"/>
              <a:gd name="T8" fmla="*/ 431 w 431"/>
              <a:gd name="T9" fmla="*/ 212 h 212"/>
              <a:gd name="T10" fmla="*/ 395 w 431"/>
              <a:gd name="T11" fmla="*/ 166 h 212"/>
              <a:gd name="T12" fmla="*/ 206 w 431"/>
              <a:gd name="T13" fmla="*/ 154 h 212"/>
              <a:gd name="T14" fmla="*/ 163 w 431"/>
              <a:gd name="T15" fmla="*/ 147 h 212"/>
              <a:gd name="T16" fmla="*/ 127 w 431"/>
              <a:gd name="T17" fmla="*/ 71 h 212"/>
              <a:gd name="T18" fmla="*/ 0 w 431"/>
              <a:gd name="T19" fmla="*/ 1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" h="212">
                <a:moveTo>
                  <a:pt x="0" y="17"/>
                </a:moveTo>
                <a:cubicBezTo>
                  <a:pt x="30" y="0"/>
                  <a:pt x="59" y="2"/>
                  <a:pt x="87" y="10"/>
                </a:cubicBezTo>
                <a:cubicBezTo>
                  <a:pt x="131" y="23"/>
                  <a:pt x="170" y="47"/>
                  <a:pt x="196" y="84"/>
                </a:cubicBezTo>
                <a:cubicBezTo>
                  <a:pt x="207" y="99"/>
                  <a:pt x="214" y="96"/>
                  <a:pt x="227" y="90"/>
                </a:cubicBezTo>
                <a:cubicBezTo>
                  <a:pt x="325" y="44"/>
                  <a:pt x="414" y="95"/>
                  <a:pt x="431" y="212"/>
                </a:cubicBezTo>
                <a:cubicBezTo>
                  <a:pt x="416" y="193"/>
                  <a:pt x="405" y="180"/>
                  <a:pt x="395" y="166"/>
                </a:cubicBezTo>
                <a:cubicBezTo>
                  <a:pt x="342" y="86"/>
                  <a:pt x="244" y="110"/>
                  <a:pt x="206" y="154"/>
                </a:cubicBezTo>
                <a:cubicBezTo>
                  <a:pt x="181" y="183"/>
                  <a:pt x="174" y="171"/>
                  <a:pt x="163" y="147"/>
                </a:cubicBezTo>
                <a:cubicBezTo>
                  <a:pt x="151" y="121"/>
                  <a:pt x="149" y="92"/>
                  <a:pt x="127" y="71"/>
                </a:cubicBezTo>
                <a:cubicBezTo>
                  <a:pt x="99" y="42"/>
                  <a:pt x="85" y="35"/>
                  <a:pt x="0" y="17"/>
                </a:cubicBezTo>
                <a:close/>
              </a:path>
            </a:pathLst>
          </a:custGeom>
          <a:solidFill>
            <a:srgbClr val="4D3E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7436" y="5134722"/>
            <a:ext cx="1681277" cy="1940027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1985277" y="1852136"/>
            <a:ext cx="8039100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行之有效：实行起来有成效。指某种方法或措施已经实行过，证明很有效用</a:t>
            </a:r>
            <a:r>
              <a:rPr lang="zh-CN" altLang="en-US" sz="2500" dirty="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。</a:t>
            </a:r>
            <a:endParaRPr lang="en-US" altLang="zh-CN" sz="2500" dirty="0" smtClean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</a:endParaRPr>
          </a:p>
          <a:p>
            <a:endParaRPr lang="zh-CN" altLang="en-US" sz="2500" dirty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</a:endParaRPr>
          </a:p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锲而不舍：比喻有恒心，有毅力</a:t>
            </a:r>
            <a:r>
              <a:rPr lang="zh-CN" altLang="en-US" sz="2500" dirty="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。</a:t>
            </a:r>
            <a:endParaRPr lang="en-US" altLang="zh-CN" sz="2500" dirty="0" smtClean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</a:endParaRPr>
          </a:p>
          <a:p>
            <a:endParaRPr lang="zh-CN" altLang="en-US" sz="2500" dirty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</a:endParaRPr>
          </a:p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灵感：也叫灵感思维，指文艺、科技活动中富有创造性的突发式思维状态。</a:t>
            </a:r>
            <a:endParaRPr lang="zh-CN" altLang="en-US" sz="2500" b="0" i="0" dirty="0">
              <a:solidFill>
                <a:srgbClr val="93AE79"/>
              </a:solidFill>
              <a:effectLst/>
              <a:latin typeface="方正卡通简体" pitchFamily="65" charset="-122"/>
              <a:ea typeface="方正卡通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5592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图片 14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509"/>
          <a:stretch>
            <a:fillRect/>
          </a:stretch>
        </p:blipFill>
        <p:spPr>
          <a:xfrm>
            <a:off x="1" y="5517841"/>
            <a:ext cx="6553199" cy="1344322"/>
          </a:xfrm>
          <a:prstGeom prst="rect">
            <a:avLst/>
          </a:prstGeom>
        </p:spPr>
      </p:pic>
      <p:pic>
        <p:nvPicPr>
          <p:cNvPr id="151" name="图片 15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509"/>
          <a:stretch>
            <a:fillRect/>
          </a:stretch>
        </p:blipFill>
        <p:spPr>
          <a:xfrm>
            <a:off x="6389913" y="5654059"/>
            <a:ext cx="5889173" cy="1208104"/>
          </a:xfrm>
          <a:prstGeom prst="rect">
            <a:avLst/>
          </a:prstGeom>
        </p:spPr>
      </p:pic>
      <p:pic>
        <p:nvPicPr>
          <p:cNvPr id="152" name="图片 15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02" t="56148"/>
          <a:stretch>
            <a:fillRect/>
          </a:stretch>
        </p:blipFill>
        <p:spPr>
          <a:xfrm>
            <a:off x="0" y="0"/>
            <a:ext cx="2403993" cy="1458184"/>
          </a:xfrm>
          <a:prstGeom prst="rect">
            <a:avLst/>
          </a:prstGeom>
        </p:spPr>
      </p:pic>
      <p:grpSp>
        <p:nvGrpSpPr>
          <p:cNvPr id="163" name="组合 162"/>
          <p:cNvGrpSpPr/>
          <p:nvPr/>
        </p:nvGrpSpPr>
        <p:grpSpPr>
          <a:xfrm rot="1235725" flipH="1">
            <a:off x="6826454" y="2116782"/>
            <a:ext cx="1277847" cy="1752733"/>
            <a:chOff x="741362" y="1219200"/>
            <a:chExt cx="3592514" cy="4927601"/>
          </a:xfrm>
        </p:grpSpPr>
        <p:grpSp>
          <p:nvGrpSpPr>
            <p:cNvPr id="164" name="组合 163"/>
            <p:cNvGrpSpPr/>
            <p:nvPr/>
          </p:nvGrpSpPr>
          <p:grpSpPr>
            <a:xfrm>
              <a:off x="741362" y="3465513"/>
              <a:ext cx="2352676" cy="1246188"/>
              <a:chOff x="473075" y="3522663"/>
              <a:chExt cx="2352676" cy="1246188"/>
            </a:xfrm>
          </p:grpSpPr>
          <p:sp>
            <p:nvSpPr>
              <p:cNvPr id="275" name="Freeform 5"/>
              <p:cNvSpPr/>
              <p:nvPr/>
            </p:nvSpPr>
            <p:spPr bwMode="auto">
              <a:xfrm>
                <a:off x="473075" y="4198938"/>
                <a:ext cx="760413" cy="449263"/>
              </a:xfrm>
              <a:custGeom>
                <a:avLst/>
                <a:gdLst>
                  <a:gd name="T0" fmla="*/ 285 w 405"/>
                  <a:gd name="T1" fmla="*/ 239 h 239"/>
                  <a:gd name="T2" fmla="*/ 0 w 405"/>
                  <a:gd name="T3" fmla="*/ 231 h 239"/>
                  <a:gd name="T4" fmla="*/ 0 w 405"/>
                  <a:gd name="T5" fmla="*/ 208 h 239"/>
                  <a:gd name="T6" fmla="*/ 265 w 405"/>
                  <a:gd name="T7" fmla="*/ 92 h 239"/>
                  <a:gd name="T8" fmla="*/ 387 w 405"/>
                  <a:gd name="T9" fmla="*/ 0 h 239"/>
                  <a:gd name="T10" fmla="*/ 395 w 405"/>
                  <a:gd name="T11" fmla="*/ 20 h 239"/>
                  <a:gd name="T12" fmla="*/ 328 w 405"/>
                  <a:gd name="T13" fmla="*/ 83 h 239"/>
                  <a:gd name="T14" fmla="*/ 232 w 405"/>
                  <a:gd name="T15" fmla="*/ 164 h 239"/>
                  <a:gd name="T16" fmla="*/ 208 w 405"/>
                  <a:gd name="T17" fmla="*/ 171 h 239"/>
                  <a:gd name="T18" fmla="*/ 134 w 405"/>
                  <a:gd name="T19" fmla="*/ 184 h 239"/>
                  <a:gd name="T20" fmla="*/ 260 w 405"/>
                  <a:gd name="T21" fmla="*/ 207 h 239"/>
                  <a:gd name="T22" fmla="*/ 287 w 405"/>
                  <a:gd name="T23" fmla="*/ 218 h 239"/>
                  <a:gd name="T24" fmla="*/ 285 w 405"/>
                  <a:gd name="T25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5" h="239">
                    <a:moveTo>
                      <a:pt x="285" y="239"/>
                    </a:moveTo>
                    <a:cubicBezTo>
                      <a:pt x="190" y="225"/>
                      <a:pt x="95" y="232"/>
                      <a:pt x="0" y="231"/>
                    </a:cubicBezTo>
                    <a:cubicBezTo>
                      <a:pt x="0" y="223"/>
                      <a:pt x="0" y="216"/>
                      <a:pt x="0" y="208"/>
                    </a:cubicBezTo>
                    <a:cubicBezTo>
                      <a:pt x="96" y="188"/>
                      <a:pt x="181" y="140"/>
                      <a:pt x="265" y="92"/>
                    </a:cubicBezTo>
                    <a:cubicBezTo>
                      <a:pt x="310" y="67"/>
                      <a:pt x="351" y="37"/>
                      <a:pt x="387" y="0"/>
                    </a:cubicBezTo>
                    <a:cubicBezTo>
                      <a:pt x="404" y="6"/>
                      <a:pt x="405" y="7"/>
                      <a:pt x="395" y="20"/>
                    </a:cubicBezTo>
                    <a:cubicBezTo>
                      <a:pt x="377" y="45"/>
                      <a:pt x="352" y="64"/>
                      <a:pt x="328" y="83"/>
                    </a:cubicBezTo>
                    <a:cubicBezTo>
                      <a:pt x="297" y="111"/>
                      <a:pt x="254" y="125"/>
                      <a:pt x="232" y="164"/>
                    </a:cubicBezTo>
                    <a:cubicBezTo>
                      <a:pt x="228" y="173"/>
                      <a:pt x="218" y="175"/>
                      <a:pt x="208" y="171"/>
                    </a:cubicBezTo>
                    <a:cubicBezTo>
                      <a:pt x="183" y="162"/>
                      <a:pt x="162" y="177"/>
                      <a:pt x="134" y="184"/>
                    </a:cubicBezTo>
                    <a:cubicBezTo>
                      <a:pt x="176" y="218"/>
                      <a:pt x="220" y="199"/>
                      <a:pt x="260" y="207"/>
                    </a:cubicBezTo>
                    <a:cubicBezTo>
                      <a:pt x="270" y="209"/>
                      <a:pt x="280" y="211"/>
                      <a:pt x="287" y="218"/>
                    </a:cubicBezTo>
                    <a:cubicBezTo>
                      <a:pt x="294" y="224"/>
                      <a:pt x="306" y="233"/>
                      <a:pt x="285" y="239"/>
                    </a:cubicBezTo>
                    <a:close/>
                  </a:path>
                </a:pathLst>
              </a:custGeom>
              <a:solidFill>
                <a:srgbClr val="4262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76" name="Freeform 10"/>
              <p:cNvSpPr/>
              <p:nvPr/>
            </p:nvSpPr>
            <p:spPr bwMode="auto">
              <a:xfrm>
                <a:off x="1498600" y="3525838"/>
                <a:ext cx="893763" cy="566738"/>
              </a:xfrm>
              <a:custGeom>
                <a:avLst/>
                <a:gdLst>
                  <a:gd name="T0" fmla="*/ 0 w 475"/>
                  <a:gd name="T1" fmla="*/ 163 h 301"/>
                  <a:gd name="T2" fmla="*/ 280 w 475"/>
                  <a:gd name="T3" fmla="*/ 4 h 301"/>
                  <a:gd name="T4" fmla="*/ 341 w 475"/>
                  <a:gd name="T5" fmla="*/ 2 h 301"/>
                  <a:gd name="T6" fmla="*/ 344 w 475"/>
                  <a:gd name="T7" fmla="*/ 24 h 301"/>
                  <a:gd name="T8" fmla="*/ 392 w 475"/>
                  <a:gd name="T9" fmla="*/ 91 h 301"/>
                  <a:gd name="T10" fmla="*/ 460 w 475"/>
                  <a:gd name="T11" fmla="*/ 139 h 301"/>
                  <a:gd name="T12" fmla="*/ 465 w 475"/>
                  <a:gd name="T13" fmla="*/ 174 h 301"/>
                  <a:gd name="T14" fmla="*/ 432 w 475"/>
                  <a:gd name="T15" fmla="*/ 171 h 301"/>
                  <a:gd name="T16" fmla="*/ 280 w 475"/>
                  <a:gd name="T17" fmla="*/ 125 h 301"/>
                  <a:gd name="T18" fmla="*/ 261 w 475"/>
                  <a:gd name="T19" fmla="*/ 124 h 301"/>
                  <a:gd name="T20" fmla="*/ 172 w 475"/>
                  <a:gd name="T21" fmla="*/ 168 h 301"/>
                  <a:gd name="T22" fmla="*/ 75 w 475"/>
                  <a:gd name="T23" fmla="*/ 186 h 301"/>
                  <a:gd name="T24" fmla="*/ 134 w 475"/>
                  <a:gd name="T25" fmla="*/ 186 h 301"/>
                  <a:gd name="T26" fmla="*/ 124 w 475"/>
                  <a:gd name="T27" fmla="*/ 210 h 301"/>
                  <a:gd name="T28" fmla="*/ 80 w 475"/>
                  <a:gd name="T29" fmla="*/ 274 h 301"/>
                  <a:gd name="T30" fmla="*/ 69 w 475"/>
                  <a:gd name="T31" fmla="*/ 293 h 301"/>
                  <a:gd name="T32" fmla="*/ 16 w 475"/>
                  <a:gd name="T33" fmla="*/ 251 h 301"/>
                  <a:gd name="T34" fmla="*/ 0 w 475"/>
                  <a:gd name="T35" fmla="*/ 163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75" h="301">
                    <a:moveTo>
                      <a:pt x="0" y="163"/>
                    </a:moveTo>
                    <a:cubicBezTo>
                      <a:pt x="64" y="59"/>
                      <a:pt x="167" y="22"/>
                      <a:pt x="280" y="4"/>
                    </a:cubicBezTo>
                    <a:cubicBezTo>
                      <a:pt x="300" y="0"/>
                      <a:pt x="321" y="2"/>
                      <a:pt x="341" y="2"/>
                    </a:cubicBezTo>
                    <a:cubicBezTo>
                      <a:pt x="348" y="9"/>
                      <a:pt x="345" y="16"/>
                      <a:pt x="344" y="24"/>
                    </a:cubicBezTo>
                    <a:cubicBezTo>
                      <a:pt x="343" y="75"/>
                      <a:pt x="344" y="75"/>
                      <a:pt x="392" y="91"/>
                    </a:cubicBezTo>
                    <a:cubicBezTo>
                      <a:pt x="419" y="100"/>
                      <a:pt x="440" y="119"/>
                      <a:pt x="460" y="139"/>
                    </a:cubicBezTo>
                    <a:cubicBezTo>
                      <a:pt x="468" y="149"/>
                      <a:pt x="475" y="162"/>
                      <a:pt x="465" y="174"/>
                    </a:cubicBezTo>
                    <a:cubicBezTo>
                      <a:pt x="453" y="189"/>
                      <a:pt x="441" y="180"/>
                      <a:pt x="432" y="171"/>
                    </a:cubicBezTo>
                    <a:cubicBezTo>
                      <a:pt x="388" y="132"/>
                      <a:pt x="339" y="112"/>
                      <a:pt x="280" y="125"/>
                    </a:cubicBezTo>
                    <a:cubicBezTo>
                      <a:pt x="273" y="127"/>
                      <a:pt x="267" y="125"/>
                      <a:pt x="261" y="124"/>
                    </a:cubicBezTo>
                    <a:cubicBezTo>
                      <a:pt x="212" y="115"/>
                      <a:pt x="192" y="124"/>
                      <a:pt x="172" y="168"/>
                    </a:cubicBezTo>
                    <a:cubicBezTo>
                      <a:pt x="144" y="193"/>
                      <a:pt x="106" y="171"/>
                      <a:pt x="75" y="186"/>
                    </a:cubicBezTo>
                    <a:cubicBezTo>
                      <a:pt x="95" y="190"/>
                      <a:pt x="114" y="172"/>
                      <a:pt x="134" y="186"/>
                    </a:cubicBezTo>
                    <a:cubicBezTo>
                      <a:pt x="140" y="198"/>
                      <a:pt x="135" y="206"/>
                      <a:pt x="124" y="210"/>
                    </a:cubicBezTo>
                    <a:cubicBezTo>
                      <a:pt x="94" y="221"/>
                      <a:pt x="80" y="242"/>
                      <a:pt x="80" y="274"/>
                    </a:cubicBezTo>
                    <a:cubicBezTo>
                      <a:pt x="80" y="281"/>
                      <a:pt x="76" y="288"/>
                      <a:pt x="69" y="293"/>
                    </a:cubicBezTo>
                    <a:cubicBezTo>
                      <a:pt x="26" y="301"/>
                      <a:pt x="12" y="291"/>
                      <a:pt x="16" y="251"/>
                    </a:cubicBezTo>
                    <a:cubicBezTo>
                      <a:pt x="19" y="219"/>
                      <a:pt x="12" y="191"/>
                      <a:pt x="0" y="163"/>
                    </a:cubicBezTo>
                    <a:close/>
                  </a:path>
                </a:pathLst>
              </a:custGeom>
              <a:solidFill>
                <a:srgbClr val="81B6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77" name="Freeform 13"/>
              <p:cNvSpPr/>
              <p:nvPr/>
            </p:nvSpPr>
            <p:spPr bwMode="auto">
              <a:xfrm>
                <a:off x="1816100" y="3527425"/>
                <a:ext cx="712788" cy="433388"/>
              </a:xfrm>
              <a:custGeom>
                <a:avLst/>
                <a:gdLst>
                  <a:gd name="T0" fmla="*/ 3 w 379"/>
                  <a:gd name="T1" fmla="*/ 163 h 230"/>
                  <a:gd name="T2" fmla="*/ 76 w 379"/>
                  <a:gd name="T3" fmla="*/ 106 h 230"/>
                  <a:gd name="T4" fmla="*/ 131 w 379"/>
                  <a:gd name="T5" fmla="*/ 112 h 230"/>
                  <a:gd name="T6" fmla="*/ 266 w 379"/>
                  <a:gd name="T7" fmla="*/ 160 h 230"/>
                  <a:gd name="T8" fmla="*/ 290 w 379"/>
                  <a:gd name="T9" fmla="*/ 171 h 230"/>
                  <a:gd name="T10" fmla="*/ 283 w 379"/>
                  <a:gd name="T11" fmla="*/ 141 h 230"/>
                  <a:gd name="T12" fmla="*/ 209 w 379"/>
                  <a:gd name="T13" fmla="*/ 95 h 230"/>
                  <a:gd name="T14" fmla="*/ 168 w 379"/>
                  <a:gd name="T15" fmla="*/ 16 h 230"/>
                  <a:gd name="T16" fmla="*/ 172 w 379"/>
                  <a:gd name="T17" fmla="*/ 1 h 230"/>
                  <a:gd name="T18" fmla="*/ 180 w 379"/>
                  <a:gd name="T19" fmla="*/ 1 h 230"/>
                  <a:gd name="T20" fmla="*/ 264 w 379"/>
                  <a:gd name="T21" fmla="*/ 18 h 230"/>
                  <a:gd name="T22" fmla="*/ 349 w 379"/>
                  <a:gd name="T23" fmla="*/ 102 h 230"/>
                  <a:gd name="T24" fmla="*/ 360 w 379"/>
                  <a:gd name="T25" fmla="*/ 190 h 230"/>
                  <a:gd name="T26" fmla="*/ 240 w 379"/>
                  <a:gd name="T27" fmla="*/ 225 h 230"/>
                  <a:gd name="T28" fmla="*/ 200 w 379"/>
                  <a:gd name="T29" fmla="*/ 223 h 230"/>
                  <a:gd name="T30" fmla="*/ 47 w 379"/>
                  <a:gd name="T31" fmla="*/ 181 h 230"/>
                  <a:gd name="T32" fmla="*/ 3 w 379"/>
                  <a:gd name="T33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9" h="230">
                    <a:moveTo>
                      <a:pt x="3" y="163"/>
                    </a:moveTo>
                    <a:cubicBezTo>
                      <a:pt x="0" y="134"/>
                      <a:pt x="50" y="92"/>
                      <a:pt x="76" y="106"/>
                    </a:cubicBezTo>
                    <a:cubicBezTo>
                      <a:pt x="96" y="117"/>
                      <a:pt x="112" y="116"/>
                      <a:pt x="131" y="112"/>
                    </a:cubicBezTo>
                    <a:cubicBezTo>
                      <a:pt x="185" y="102"/>
                      <a:pt x="226" y="128"/>
                      <a:pt x="266" y="160"/>
                    </a:cubicBezTo>
                    <a:cubicBezTo>
                      <a:pt x="272" y="166"/>
                      <a:pt x="278" y="182"/>
                      <a:pt x="290" y="171"/>
                    </a:cubicBezTo>
                    <a:cubicBezTo>
                      <a:pt x="301" y="161"/>
                      <a:pt x="291" y="147"/>
                      <a:pt x="283" y="141"/>
                    </a:cubicBezTo>
                    <a:cubicBezTo>
                      <a:pt x="260" y="124"/>
                      <a:pt x="241" y="101"/>
                      <a:pt x="209" y="95"/>
                    </a:cubicBezTo>
                    <a:cubicBezTo>
                      <a:pt x="169" y="87"/>
                      <a:pt x="153" y="54"/>
                      <a:pt x="168" y="16"/>
                    </a:cubicBezTo>
                    <a:cubicBezTo>
                      <a:pt x="170" y="11"/>
                      <a:pt x="171" y="6"/>
                      <a:pt x="172" y="1"/>
                    </a:cubicBezTo>
                    <a:cubicBezTo>
                      <a:pt x="175" y="0"/>
                      <a:pt x="177" y="0"/>
                      <a:pt x="180" y="1"/>
                    </a:cubicBezTo>
                    <a:cubicBezTo>
                      <a:pt x="204" y="24"/>
                      <a:pt x="235" y="17"/>
                      <a:pt x="264" y="18"/>
                    </a:cubicBezTo>
                    <a:cubicBezTo>
                      <a:pt x="304" y="35"/>
                      <a:pt x="328" y="67"/>
                      <a:pt x="349" y="102"/>
                    </a:cubicBezTo>
                    <a:cubicBezTo>
                      <a:pt x="353" y="131"/>
                      <a:pt x="379" y="158"/>
                      <a:pt x="360" y="190"/>
                    </a:cubicBezTo>
                    <a:cubicBezTo>
                      <a:pt x="320" y="200"/>
                      <a:pt x="280" y="214"/>
                      <a:pt x="240" y="225"/>
                    </a:cubicBezTo>
                    <a:cubicBezTo>
                      <a:pt x="226" y="229"/>
                      <a:pt x="213" y="230"/>
                      <a:pt x="200" y="223"/>
                    </a:cubicBezTo>
                    <a:cubicBezTo>
                      <a:pt x="151" y="200"/>
                      <a:pt x="103" y="178"/>
                      <a:pt x="47" y="181"/>
                    </a:cubicBezTo>
                    <a:cubicBezTo>
                      <a:pt x="30" y="182"/>
                      <a:pt x="13" y="180"/>
                      <a:pt x="3" y="163"/>
                    </a:cubicBezTo>
                    <a:close/>
                  </a:path>
                </a:pathLst>
              </a:custGeom>
              <a:solidFill>
                <a:srgbClr val="95C9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78" name="Freeform 18"/>
              <p:cNvSpPr/>
              <p:nvPr/>
            </p:nvSpPr>
            <p:spPr bwMode="auto">
              <a:xfrm>
                <a:off x="1230313" y="3832225"/>
                <a:ext cx="514350" cy="358775"/>
              </a:xfrm>
              <a:custGeom>
                <a:avLst/>
                <a:gdLst>
                  <a:gd name="T0" fmla="*/ 143 w 274"/>
                  <a:gd name="T1" fmla="*/ 0 h 191"/>
                  <a:gd name="T2" fmla="*/ 170 w 274"/>
                  <a:gd name="T3" fmla="*/ 72 h 191"/>
                  <a:gd name="T4" fmla="*/ 214 w 274"/>
                  <a:gd name="T5" fmla="*/ 125 h 191"/>
                  <a:gd name="T6" fmla="*/ 274 w 274"/>
                  <a:gd name="T7" fmla="*/ 156 h 191"/>
                  <a:gd name="T8" fmla="*/ 268 w 274"/>
                  <a:gd name="T9" fmla="*/ 173 h 191"/>
                  <a:gd name="T10" fmla="*/ 133 w 274"/>
                  <a:gd name="T11" fmla="*/ 158 h 191"/>
                  <a:gd name="T12" fmla="*/ 65 w 274"/>
                  <a:gd name="T13" fmla="*/ 175 h 191"/>
                  <a:gd name="T14" fmla="*/ 32 w 274"/>
                  <a:gd name="T15" fmla="*/ 186 h 191"/>
                  <a:gd name="T16" fmla="*/ 16 w 274"/>
                  <a:gd name="T17" fmla="*/ 191 h 191"/>
                  <a:gd name="T18" fmla="*/ 4 w 274"/>
                  <a:gd name="T19" fmla="*/ 176 h 191"/>
                  <a:gd name="T20" fmla="*/ 143 w 274"/>
                  <a:gd name="T21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4" h="191">
                    <a:moveTo>
                      <a:pt x="143" y="0"/>
                    </a:moveTo>
                    <a:cubicBezTo>
                      <a:pt x="171" y="17"/>
                      <a:pt x="177" y="41"/>
                      <a:pt x="170" y="72"/>
                    </a:cubicBezTo>
                    <a:cubicBezTo>
                      <a:pt x="159" y="118"/>
                      <a:pt x="166" y="125"/>
                      <a:pt x="214" y="125"/>
                    </a:cubicBezTo>
                    <a:cubicBezTo>
                      <a:pt x="239" y="125"/>
                      <a:pt x="263" y="128"/>
                      <a:pt x="274" y="156"/>
                    </a:cubicBezTo>
                    <a:cubicBezTo>
                      <a:pt x="274" y="163"/>
                      <a:pt x="273" y="168"/>
                      <a:pt x="268" y="173"/>
                    </a:cubicBezTo>
                    <a:cubicBezTo>
                      <a:pt x="223" y="170"/>
                      <a:pt x="180" y="154"/>
                      <a:pt x="133" y="158"/>
                    </a:cubicBezTo>
                    <a:cubicBezTo>
                      <a:pt x="109" y="160"/>
                      <a:pt x="86" y="163"/>
                      <a:pt x="65" y="175"/>
                    </a:cubicBezTo>
                    <a:cubicBezTo>
                      <a:pt x="54" y="180"/>
                      <a:pt x="43" y="181"/>
                      <a:pt x="32" y="186"/>
                    </a:cubicBezTo>
                    <a:cubicBezTo>
                      <a:pt x="27" y="189"/>
                      <a:pt x="22" y="191"/>
                      <a:pt x="16" y="191"/>
                    </a:cubicBezTo>
                    <a:cubicBezTo>
                      <a:pt x="8" y="189"/>
                      <a:pt x="0" y="187"/>
                      <a:pt x="4" y="176"/>
                    </a:cubicBezTo>
                    <a:cubicBezTo>
                      <a:pt x="57" y="122"/>
                      <a:pt x="96" y="58"/>
                      <a:pt x="143" y="0"/>
                    </a:cubicBezTo>
                    <a:close/>
                  </a:path>
                </a:pathLst>
              </a:custGeom>
              <a:solidFill>
                <a:srgbClr val="6FA3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79" name="Freeform 22"/>
              <p:cNvSpPr/>
              <p:nvPr/>
            </p:nvSpPr>
            <p:spPr bwMode="auto">
              <a:xfrm>
                <a:off x="1063625" y="4164013"/>
                <a:ext cx="339725" cy="260350"/>
              </a:xfrm>
              <a:custGeom>
                <a:avLst/>
                <a:gdLst>
                  <a:gd name="T0" fmla="*/ 93 w 181"/>
                  <a:gd name="T1" fmla="*/ 0 h 139"/>
                  <a:gd name="T2" fmla="*/ 110 w 181"/>
                  <a:gd name="T3" fmla="*/ 11 h 139"/>
                  <a:gd name="T4" fmla="*/ 101 w 181"/>
                  <a:gd name="T5" fmla="*/ 50 h 139"/>
                  <a:gd name="T6" fmla="*/ 121 w 181"/>
                  <a:gd name="T7" fmla="*/ 94 h 139"/>
                  <a:gd name="T8" fmla="*/ 177 w 181"/>
                  <a:gd name="T9" fmla="*/ 107 h 139"/>
                  <a:gd name="T10" fmla="*/ 181 w 181"/>
                  <a:gd name="T11" fmla="*/ 117 h 139"/>
                  <a:gd name="T12" fmla="*/ 66 w 181"/>
                  <a:gd name="T13" fmla="*/ 138 h 139"/>
                  <a:gd name="T14" fmla="*/ 40 w 181"/>
                  <a:gd name="T15" fmla="*/ 135 h 139"/>
                  <a:gd name="T16" fmla="*/ 9 w 181"/>
                  <a:gd name="T17" fmla="*/ 95 h 139"/>
                  <a:gd name="T18" fmla="*/ 77 w 181"/>
                  <a:gd name="T19" fmla="*/ 33 h 139"/>
                  <a:gd name="T20" fmla="*/ 73 w 181"/>
                  <a:gd name="T21" fmla="*/ 19 h 139"/>
                  <a:gd name="T22" fmla="*/ 93 w 181"/>
                  <a:gd name="T2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1" h="139">
                    <a:moveTo>
                      <a:pt x="93" y="0"/>
                    </a:moveTo>
                    <a:cubicBezTo>
                      <a:pt x="96" y="8"/>
                      <a:pt x="102" y="11"/>
                      <a:pt x="110" y="11"/>
                    </a:cubicBezTo>
                    <a:cubicBezTo>
                      <a:pt x="117" y="26"/>
                      <a:pt x="108" y="38"/>
                      <a:pt x="101" y="50"/>
                    </a:cubicBezTo>
                    <a:cubicBezTo>
                      <a:pt x="82" y="78"/>
                      <a:pt x="87" y="88"/>
                      <a:pt x="121" y="94"/>
                    </a:cubicBezTo>
                    <a:cubicBezTo>
                      <a:pt x="140" y="98"/>
                      <a:pt x="159" y="99"/>
                      <a:pt x="177" y="107"/>
                    </a:cubicBezTo>
                    <a:cubicBezTo>
                      <a:pt x="180" y="110"/>
                      <a:pt x="181" y="113"/>
                      <a:pt x="181" y="117"/>
                    </a:cubicBezTo>
                    <a:cubicBezTo>
                      <a:pt x="145" y="137"/>
                      <a:pt x="106" y="139"/>
                      <a:pt x="66" y="138"/>
                    </a:cubicBezTo>
                    <a:cubicBezTo>
                      <a:pt x="58" y="138"/>
                      <a:pt x="49" y="135"/>
                      <a:pt x="40" y="135"/>
                    </a:cubicBezTo>
                    <a:cubicBezTo>
                      <a:pt x="1" y="137"/>
                      <a:pt x="0" y="135"/>
                      <a:pt x="9" y="95"/>
                    </a:cubicBezTo>
                    <a:cubicBezTo>
                      <a:pt x="32" y="75"/>
                      <a:pt x="54" y="54"/>
                      <a:pt x="77" y="33"/>
                    </a:cubicBezTo>
                    <a:cubicBezTo>
                      <a:pt x="84" y="27"/>
                      <a:pt x="86" y="20"/>
                      <a:pt x="73" y="19"/>
                    </a:cubicBezTo>
                    <a:cubicBezTo>
                      <a:pt x="80" y="13"/>
                      <a:pt x="87" y="6"/>
                      <a:pt x="93" y="0"/>
                    </a:cubicBezTo>
                    <a:close/>
                  </a:path>
                </a:pathLst>
              </a:custGeom>
              <a:solidFill>
                <a:srgbClr val="589D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0" name="Freeform 27"/>
              <p:cNvSpPr/>
              <p:nvPr/>
            </p:nvSpPr>
            <p:spPr bwMode="auto">
              <a:xfrm>
                <a:off x="2671763" y="3806825"/>
                <a:ext cx="153988" cy="158750"/>
              </a:xfrm>
              <a:custGeom>
                <a:avLst/>
                <a:gdLst>
                  <a:gd name="T0" fmla="*/ 82 w 82"/>
                  <a:gd name="T1" fmla="*/ 9 h 85"/>
                  <a:gd name="T2" fmla="*/ 42 w 82"/>
                  <a:gd name="T3" fmla="*/ 78 h 85"/>
                  <a:gd name="T4" fmla="*/ 18 w 82"/>
                  <a:gd name="T5" fmla="*/ 77 h 85"/>
                  <a:gd name="T6" fmla="*/ 19 w 82"/>
                  <a:gd name="T7" fmla="*/ 78 h 85"/>
                  <a:gd name="T8" fmla="*/ 42 w 82"/>
                  <a:gd name="T9" fmla="*/ 0 h 85"/>
                  <a:gd name="T10" fmla="*/ 82 w 82"/>
                  <a:gd name="T11" fmla="*/ 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85">
                    <a:moveTo>
                      <a:pt x="82" y="9"/>
                    </a:moveTo>
                    <a:cubicBezTo>
                      <a:pt x="76" y="36"/>
                      <a:pt x="64" y="60"/>
                      <a:pt x="42" y="78"/>
                    </a:cubicBezTo>
                    <a:cubicBezTo>
                      <a:pt x="34" y="85"/>
                      <a:pt x="26" y="82"/>
                      <a:pt x="18" y="77"/>
                    </a:cubicBezTo>
                    <a:cubicBezTo>
                      <a:pt x="19" y="78"/>
                      <a:pt x="19" y="78"/>
                      <a:pt x="19" y="78"/>
                    </a:cubicBezTo>
                    <a:cubicBezTo>
                      <a:pt x="0" y="44"/>
                      <a:pt x="33" y="26"/>
                      <a:pt x="42" y="0"/>
                    </a:cubicBezTo>
                    <a:cubicBezTo>
                      <a:pt x="54" y="8"/>
                      <a:pt x="68" y="8"/>
                      <a:pt x="82" y="9"/>
                    </a:cubicBezTo>
                    <a:close/>
                  </a:path>
                </a:pathLst>
              </a:custGeom>
              <a:solidFill>
                <a:srgbClr val="ECED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1" name="Freeform 31"/>
              <p:cNvSpPr/>
              <p:nvPr/>
            </p:nvSpPr>
            <p:spPr bwMode="auto">
              <a:xfrm>
                <a:off x="2155825" y="3522663"/>
                <a:ext cx="157163" cy="87313"/>
              </a:xfrm>
              <a:custGeom>
                <a:avLst/>
                <a:gdLst>
                  <a:gd name="T0" fmla="*/ 84 w 84"/>
                  <a:gd name="T1" fmla="*/ 21 h 47"/>
                  <a:gd name="T2" fmla="*/ 0 w 84"/>
                  <a:gd name="T3" fmla="*/ 4 h 47"/>
                  <a:gd name="T4" fmla="*/ 84 w 84"/>
                  <a:gd name="T5" fmla="*/ 2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47">
                    <a:moveTo>
                      <a:pt x="84" y="21"/>
                    </a:moveTo>
                    <a:cubicBezTo>
                      <a:pt x="52" y="33"/>
                      <a:pt x="20" y="47"/>
                      <a:pt x="0" y="4"/>
                    </a:cubicBezTo>
                    <a:cubicBezTo>
                      <a:pt x="30" y="0"/>
                      <a:pt x="59" y="2"/>
                      <a:pt x="84" y="21"/>
                    </a:cubicBezTo>
                    <a:close/>
                  </a:path>
                </a:pathLst>
              </a:custGeom>
              <a:solidFill>
                <a:srgbClr val="81B6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2" name="Freeform 35"/>
              <p:cNvSpPr/>
              <p:nvPr/>
            </p:nvSpPr>
            <p:spPr bwMode="auto">
              <a:xfrm>
                <a:off x="925513" y="4283075"/>
                <a:ext cx="801688" cy="425450"/>
              </a:xfrm>
              <a:custGeom>
                <a:avLst/>
                <a:gdLst>
                  <a:gd name="T0" fmla="*/ 44 w 426"/>
                  <a:gd name="T1" fmla="*/ 194 h 226"/>
                  <a:gd name="T2" fmla="*/ 13 w 426"/>
                  <a:gd name="T3" fmla="*/ 171 h 226"/>
                  <a:gd name="T4" fmla="*/ 32 w 426"/>
                  <a:gd name="T5" fmla="*/ 134 h 226"/>
                  <a:gd name="T6" fmla="*/ 119 w 426"/>
                  <a:gd name="T7" fmla="*/ 104 h 226"/>
                  <a:gd name="T8" fmla="*/ 256 w 426"/>
                  <a:gd name="T9" fmla="*/ 61 h 226"/>
                  <a:gd name="T10" fmla="*/ 294 w 426"/>
                  <a:gd name="T11" fmla="*/ 42 h 226"/>
                  <a:gd name="T12" fmla="*/ 342 w 426"/>
                  <a:gd name="T13" fmla="*/ 18 h 226"/>
                  <a:gd name="T14" fmla="*/ 407 w 426"/>
                  <a:gd name="T15" fmla="*/ 21 h 226"/>
                  <a:gd name="T16" fmla="*/ 390 w 426"/>
                  <a:gd name="T17" fmla="*/ 78 h 226"/>
                  <a:gd name="T18" fmla="*/ 250 w 426"/>
                  <a:gd name="T19" fmla="*/ 209 h 226"/>
                  <a:gd name="T20" fmla="*/ 191 w 426"/>
                  <a:gd name="T21" fmla="*/ 224 h 226"/>
                  <a:gd name="T22" fmla="*/ 44 w 426"/>
                  <a:gd name="T23" fmla="*/ 19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6" h="226">
                    <a:moveTo>
                      <a:pt x="44" y="194"/>
                    </a:moveTo>
                    <a:cubicBezTo>
                      <a:pt x="48" y="168"/>
                      <a:pt x="25" y="177"/>
                      <a:pt x="13" y="171"/>
                    </a:cubicBezTo>
                    <a:cubicBezTo>
                      <a:pt x="0" y="148"/>
                      <a:pt x="17" y="141"/>
                      <a:pt x="32" y="134"/>
                    </a:cubicBezTo>
                    <a:cubicBezTo>
                      <a:pt x="60" y="122"/>
                      <a:pt x="89" y="111"/>
                      <a:pt x="119" y="104"/>
                    </a:cubicBezTo>
                    <a:cubicBezTo>
                      <a:pt x="166" y="92"/>
                      <a:pt x="209" y="70"/>
                      <a:pt x="256" y="61"/>
                    </a:cubicBezTo>
                    <a:cubicBezTo>
                      <a:pt x="271" y="58"/>
                      <a:pt x="282" y="49"/>
                      <a:pt x="294" y="42"/>
                    </a:cubicBezTo>
                    <a:cubicBezTo>
                      <a:pt x="309" y="33"/>
                      <a:pt x="325" y="23"/>
                      <a:pt x="342" y="18"/>
                    </a:cubicBezTo>
                    <a:cubicBezTo>
                      <a:pt x="364" y="11"/>
                      <a:pt x="389" y="0"/>
                      <a:pt x="407" y="21"/>
                    </a:cubicBezTo>
                    <a:cubicBezTo>
                      <a:pt x="426" y="44"/>
                      <a:pt x="401" y="61"/>
                      <a:pt x="390" y="78"/>
                    </a:cubicBezTo>
                    <a:cubicBezTo>
                      <a:pt x="352" y="132"/>
                      <a:pt x="304" y="173"/>
                      <a:pt x="250" y="209"/>
                    </a:cubicBezTo>
                    <a:cubicBezTo>
                      <a:pt x="231" y="221"/>
                      <a:pt x="210" y="218"/>
                      <a:pt x="191" y="224"/>
                    </a:cubicBezTo>
                    <a:cubicBezTo>
                      <a:pt x="140" y="226"/>
                      <a:pt x="93" y="206"/>
                      <a:pt x="44" y="194"/>
                    </a:cubicBezTo>
                    <a:close/>
                  </a:path>
                </a:pathLst>
              </a:custGeom>
              <a:solidFill>
                <a:srgbClr val="609D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3" name="Freeform 39"/>
              <p:cNvSpPr/>
              <p:nvPr/>
            </p:nvSpPr>
            <p:spPr bwMode="auto">
              <a:xfrm>
                <a:off x="2433638" y="3956050"/>
                <a:ext cx="260350" cy="468313"/>
              </a:xfrm>
              <a:custGeom>
                <a:avLst/>
                <a:gdLst>
                  <a:gd name="T0" fmla="*/ 91 w 139"/>
                  <a:gd name="T1" fmla="*/ 21 h 249"/>
                  <a:gd name="T2" fmla="*/ 107 w 139"/>
                  <a:gd name="T3" fmla="*/ 22 h 249"/>
                  <a:gd name="T4" fmla="*/ 123 w 139"/>
                  <a:gd name="T5" fmla="*/ 51 h 249"/>
                  <a:gd name="T6" fmla="*/ 132 w 139"/>
                  <a:gd name="T7" fmla="*/ 146 h 249"/>
                  <a:gd name="T8" fmla="*/ 72 w 139"/>
                  <a:gd name="T9" fmla="*/ 174 h 249"/>
                  <a:gd name="T10" fmla="*/ 50 w 139"/>
                  <a:gd name="T11" fmla="*/ 232 h 249"/>
                  <a:gd name="T12" fmla="*/ 15 w 139"/>
                  <a:gd name="T13" fmla="*/ 227 h 249"/>
                  <a:gd name="T14" fmla="*/ 9 w 139"/>
                  <a:gd name="T15" fmla="*/ 34 h 249"/>
                  <a:gd name="T16" fmla="*/ 28 w 139"/>
                  <a:gd name="T17" fmla="*/ 6 h 249"/>
                  <a:gd name="T18" fmla="*/ 91 w 139"/>
                  <a:gd name="T19" fmla="*/ 21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249">
                    <a:moveTo>
                      <a:pt x="91" y="21"/>
                    </a:moveTo>
                    <a:cubicBezTo>
                      <a:pt x="96" y="21"/>
                      <a:pt x="101" y="21"/>
                      <a:pt x="107" y="22"/>
                    </a:cubicBezTo>
                    <a:cubicBezTo>
                      <a:pt x="112" y="32"/>
                      <a:pt x="118" y="41"/>
                      <a:pt x="123" y="51"/>
                    </a:cubicBezTo>
                    <a:cubicBezTo>
                      <a:pt x="137" y="82"/>
                      <a:pt x="120" y="114"/>
                      <a:pt x="132" y="146"/>
                    </a:cubicBezTo>
                    <a:cubicBezTo>
                      <a:pt x="139" y="165"/>
                      <a:pt x="106" y="180"/>
                      <a:pt x="72" y="174"/>
                    </a:cubicBezTo>
                    <a:cubicBezTo>
                      <a:pt x="79" y="199"/>
                      <a:pt x="75" y="221"/>
                      <a:pt x="50" y="232"/>
                    </a:cubicBezTo>
                    <a:cubicBezTo>
                      <a:pt x="38" y="237"/>
                      <a:pt x="24" y="249"/>
                      <a:pt x="15" y="227"/>
                    </a:cubicBezTo>
                    <a:cubicBezTo>
                      <a:pt x="24" y="162"/>
                      <a:pt x="12" y="98"/>
                      <a:pt x="9" y="34"/>
                    </a:cubicBezTo>
                    <a:cubicBezTo>
                      <a:pt x="8" y="21"/>
                      <a:pt x="0" y="0"/>
                      <a:pt x="28" y="6"/>
                    </a:cubicBezTo>
                    <a:cubicBezTo>
                      <a:pt x="46" y="25"/>
                      <a:pt x="64" y="40"/>
                      <a:pt x="91" y="21"/>
                    </a:cubicBezTo>
                    <a:close/>
                  </a:path>
                </a:pathLst>
              </a:custGeom>
              <a:solidFill>
                <a:srgbClr val="A5D0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4" name="Freeform 41"/>
              <p:cNvSpPr/>
              <p:nvPr/>
            </p:nvSpPr>
            <p:spPr bwMode="auto">
              <a:xfrm>
                <a:off x="1284288" y="4181475"/>
                <a:ext cx="531813" cy="527050"/>
              </a:xfrm>
              <a:custGeom>
                <a:avLst/>
                <a:gdLst>
                  <a:gd name="T0" fmla="*/ 0 w 283"/>
                  <a:gd name="T1" fmla="*/ 278 h 280"/>
                  <a:gd name="T2" fmla="*/ 210 w 283"/>
                  <a:gd name="T3" fmla="*/ 103 h 280"/>
                  <a:gd name="T4" fmla="*/ 213 w 283"/>
                  <a:gd name="T5" fmla="*/ 82 h 280"/>
                  <a:gd name="T6" fmla="*/ 191 w 283"/>
                  <a:gd name="T7" fmla="*/ 74 h 280"/>
                  <a:gd name="T8" fmla="*/ 110 w 283"/>
                  <a:gd name="T9" fmla="*/ 103 h 280"/>
                  <a:gd name="T10" fmla="*/ 69 w 283"/>
                  <a:gd name="T11" fmla="*/ 124 h 280"/>
                  <a:gd name="T12" fmla="*/ 62 w 283"/>
                  <a:gd name="T13" fmla="*/ 101 h 280"/>
                  <a:gd name="T14" fmla="*/ 61 w 283"/>
                  <a:gd name="T15" fmla="*/ 101 h 280"/>
                  <a:gd name="T16" fmla="*/ 80 w 283"/>
                  <a:gd name="T17" fmla="*/ 78 h 280"/>
                  <a:gd name="T18" fmla="*/ 168 w 283"/>
                  <a:gd name="T19" fmla="*/ 28 h 280"/>
                  <a:gd name="T20" fmla="*/ 191 w 283"/>
                  <a:gd name="T21" fmla="*/ 25 h 280"/>
                  <a:gd name="T22" fmla="*/ 229 w 283"/>
                  <a:gd name="T23" fmla="*/ 14 h 280"/>
                  <a:gd name="T24" fmla="*/ 280 w 283"/>
                  <a:gd name="T25" fmla="*/ 24 h 280"/>
                  <a:gd name="T26" fmla="*/ 260 w 283"/>
                  <a:gd name="T27" fmla="*/ 80 h 280"/>
                  <a:gd name="T28" fmla="*/ 248 w 283"/>
                  <a:gd name="T29" fmla="*/ 100 h 280"/>
                  <a:gd name="T30" fmla="*/ 120 w 283"/>
                  <a:gd name="T31" fmla="*/ 246 h 280"/>
                  <a:gd name="T32" fmla="*/ 62 w 283"/>
                  <a:gd name="T33" fmla="*/ 280 h 280"/>
                  <a:gd name="T34" fmla="*/ 0 w 283"/>
                  <a:gd name="T35" fmla="*/ 278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3" h="280">
                    <a:moveTo>
                      <a:pt x="0" y="278"/>
                    </a:moveTo>
                    <a:cubicBezTo>
                      <a:pt x="92" y="245"/>
                      <a:pt x="154" y="178"/>
                      <a:pt x="210" y="103"/>
                    </a:cubicBezTo>
                    <a:cubicBezTo>
                      <a:pt x="215" y="96"/>
                      <a:pt x="217" y="90"/>
                      <a:pt x="213" y="82"/>
                    </a:cubicBezTo>
                    <a:cubicBezTo>
                      <a:pt x="208" y="72"/>
                      <a:pt x="200" y="75"/>
                      <a:pt x="191" y="74"/>
                    </a:cubicBezTo>
                    <a:cubicBezTo>
                      <a:pt x="159" y="72"/>
                      <a:pt x="135" y="90"/>
                      <a:pt x="110" y="103"/>
                    </a:cubicBezTo>
                    <a:cubicBezTo>
                      <a:pt x="96" y="110"/>
                      <a:pt x="86" y="123"/>
                      <a:pt x="69" y="124"/>
                    </a:cubicBezTo>
                    <a:cubicBezTo>
                      <a:pt x="64" y="118"/>
                      <a:pt x="68" y="108"/>
                      <a:pt x="62" y="101"/>
                    </a:cubicBezTo>
                    <a:cubicBezTo>
                      <a:pt x="61" y="101"/>
                      <a:pt x="61" y="101"/>
                      <a:pt x="61" y="101"/>
                    </a:cubicBezTo>
                    <a:cubicBezTo>
                      <a:pt x="58" y="86"/>
                      <a:pt x="70" y="81"/>
                      <a:pt x="80" y="78"/>
                    </a:cubicBezTo>
                    <a:cubicBezTo>
                      <a:pt x="114" y="68"/>
                      <a:pt x="142" y="49"/>
                      <a:pt x="168" y="28"/>
                    </a:cubicBezTo>
                    <a:cubicBezTo>
                      <a:pt x="175" y="25"/>
                      <a:pt x="183" y="24"/>
                      <a:pt x="191" y="25"/>
                    </a:cubicBezTo>
                    <a:cubicBezTo>
                      <a:pt x="206" y="30"/>
                      <a:pt x="218" y="23"/>
                      <a:pt x="229" y="14"/>
                    </a:cubicBezTo>
                    <a:cubicBezTo>
                      <a:pt x="250" y="0"/>
                      <a:pt x="267" y="2"/>
                      <a:pt x="280" y="24"/>
                    </a:cubicBezTo>
                    <a:cubicBezTo>
                      <a:pt x="283" y="46"/>
                      <a:pt x="273" y="64"/>
                      <a:pt x="260" y="80"/>
                    </a:cubicBezTo>
                    <a:cubicBezTo>
                      <a:pt x="255" y="86"/>
                      <a:pt x="250" y="92"/>
                      <a:pt x="248" y="100"/>
                    </a:cubicBezTo>
                    <a:cubicBezTo>
                      <a:pt x="228" y="168"/>
                      <a:pt x="179" y="211"/>
                      <a:pt x="120" y="246"/>
                    </a:cubicBezTo>
                    <a:cubicBezTo>
                      <a:pt x="100" y="256"/>
                      <a:pt x="83" y="271"/>
                      <a:pt x="62" y="280"/>
                    </a:cubicBezTo>
                    <a:cubicBezTo>
                      <a:pt x="41" y="279"/>
                      <a:pt x="21" y="279"/>
                      <a:pt x="0" y="278"/>
                    </a:cubicBezTo>
                    <a:close/>
                  </a:path>
                </a:pathLst>
              </a:custGeom>
              <a:solidFill>
                <a:srgbClr val="5B8B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5" name="Freeform 43"/>
              <p:cNvSpPr/>
              <p:nvPr/>
            </p:nvSpPr>
            <p:spPr bwMode="auto">
              <a:xfrm>
                <a:off x="2444750" y="4052888"/>
                <a:ext cx="293688" cy="447675"/>
              </a:xfrm>
              <a:custGeom>
                <a:avLst/>
                <a:gdLst>
                  <a:gd name="T0" fmla="*/ 16 w 156"/>
                  <a:gd name="T1" fmla="*/ 186 h 238"/>
                  <a:gd name="T2" fmla="*/ 52 w 156"/>
                  <a:gd name="T3" fmla="*/ 120 h 238"/>
                  <a:gd name="T4" fmla="*/ 62 w 156"/>
                  <a:gd name="T5" fmla="*/ 106 h 238"/>
                  <a:gd name="T6" fmla="*/ 77 w 156"/>
                  <a:gd name="T7" fmla="*/ 111 h 238"/>
                  <a:gd name="T8" fmla="*/ 113 w 156"/>
                  <a:gd name="T9" fmla="*/ 106 h 238"/>
                  <a:gd name="T10" fmla="*/ 108 w 156"/>
                  <a:gd name="T11" fmla="*/ 77 h 238"/>
                  <a:gd name="T12" fmla="*/ 99 w 156"/>
                  <a:gd name="T13" fmla="*/ 64 h 238"/>
                  <a:gd name="T14" fmla="*/ 117 w 156"/>
                  <a:gd name="T15" fmla="*/ 0 h 238"/>
                  <a:gd name="T16" fmla="*/ 103 w 156"/>
                  <a:gd name="T17" fmla="*/ 194 h 238"/>
                  <a:gd name="T18" fmla="*/ 30 w 156"/>
                  <a:gd name="T19" fmla="*/ 233 h 238"/>
                  <a:gd name="T20" fmla="*/ 3 w 156"/>
                  <a:gd name="T21" fmla="*/ 225 h 238"/>
                  <a:gd name="T22" fmla="*/ 16 w 156"/>
                  <a:gd name="T23" fmla="*/ 186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6" h="238">
                    <a:moveTo>
                      <a:pt x="16" y="186"/>
                    </a:moveTo>
                    <a:cubicBezTo>
                      <a:pt x="41" y="171"/>
                      <a:pt x="81" y="165"/>
                      <a:pt x="52" y="120"/>
                    </a:cubicBezTo>
                    <a:cubicBezTo>
                      <a:pt x="50" y="119"/>
                      <a:pt x="58" y="110"/>
                      <a:pt x="62" y="106"/>
                    </a:cubicBezTo>
                    <a:cubicBezTo>
                      <a:pt x="68" y="101"/>
                      <a:pt x="73" y="104"/>
                      <a:pt x="77" y="111"/>
                    </a:cubicBezTo>
                    <a:cubicBezTo>
                      <a:pt x="92" y="136"/>
                      <a:pt x="103" y="113"/>
                      <a:pt x="113" y="106"/>
                    </a:cubicBezTo>
                    <a:cubicBezTo>
                      <a:pt x="128" y="96"/>
                      <a:pt x="122" y="85"/>
                      <a:pt x="108" y="77"/>
                    </a:cubicBezTo>
                    <a:cubicBezTo>
                      <a:pt x="102" y="74"/>
                      <a:pt x="93" y="67"/>
                      <a:pt x="99" y="64"/>
                    </a:cubicBezTo>
                    <a:cubicBezTo>
                      <a:pt x="128" y="48"/>
                      <a:pt x="106" y="20"/>
                      <a:pt x="117" y="0"/>
                    </a:cubicBezTo>
                    <a:cubicBezTo>
                      <a:pt x="156" y="69"/>
                      <a:pt x="155" y="144"/>
                      <a:pt x="103" y="194"/>
                    </a:cubicBezTo>
                    <a:cubicBezTo>
                      <a:pt x="83" y="214"/>
                      <a:pt x="59" y="228"/>
                      <a:pt x="30" y="233"/>
                    </a:cubicBezTo>
                    <a:cubicBezTo>
                      <a:pt x="20" y="235"/>
                      <a:pt x="9" y="238"/>
                      <a:pt x="3" y="225"/>
                    </a:cubicBezTo>
                    <a:cubicBezTo>
                      <a:pt x="0" y="210"/>
                      <a:pt x="4" y="196"/>
                      <a:pt x="16" y="186"/>
                    </a:cubicBezTo>
                    <a:close/>
                  </a:path>
                </a:pathLst>
              </a:custGeom>
              <a:solidFill>
                <a:srgbClr val="B5D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6" name="Freeform 44"/>
              <p:cNvSpPr/>
              <p:nvPr/>
            </p:nvSpPr>
            <p:spPr bwMode="auto">
              <a:xfrm>
                <a:off x="1503363" y="4525963"/>
                <a:ext cx="942975" cy="219075"/>
              </a:xfrm>
              <a:custGeom>
                <a:avLst/>
                <a:gdLst>
                  <a:gd name="T0" fmla="*/ 502 w 502"/>
                  <a:gd name="T1" fmla="*/ 11 h 116"/>
                  <a:gd name="T2" fmla="*/ 351 w 502"/>
                  <a:gd name="T3" fmla="*/ 63 h 116"/>
                  <a:gd name="T4" fmla="*/ 123 w 502"/>
                  <a:gd name="T5" fmla="*/ 111 h 116"/>
                  <a:gd name="T6" fmla="*/ 34 w 502"/>
                  <a:gd name="T7" fmla="*/ 105 h 116"/>
                  <a:gd name="T8" fmla="*/ 5 w 502"/>
                  <a:gd name="T9" fmla="*/ 66 h 116"/>
                  <a:gd name="T10" fmla="*/ 37 w 502"/>
                  <a:gd name="T11" fmla="*/ 61 h 116"/>
                  <a:gd name="T12" fmla="*/ 209 w 502"/>
                  <a:gd name="T13" fmla="*/ 63 h 116"/>
                  <a:gd name="T14" fmla="*/ 314 w 502"/>
                  <a:gd name="T15" fmla="*/ 42 h 116"/>
                  <a:gd name="T16" fmla="*/ 461 w 502"/>
                  <a:gd name="T17" fmla="*/ 1 h 116"/>
                  <a:gd name="T18" fmla="*/ 497 w 502"/>
                  <a:gd name="T19" fmla="*/ 7 h 116"/>
                  <a:gd name="T20" fmla="*/ 502 w 502"/>
                  <a:gd name="T21" fmla="*/ 11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2" h="116">
                    <a:moveTo>
                      <a:pt x="502" y="11"/>
                    </a:moveTo>
                    <a:cubicBezTo>
                      <a:pt x="455" y="39"/>
                      <a:pt x="402" y="51"/>
                      <a:pt x="351" y="63"/>
                    </a:cubicBezTo>
                    <a:cubicBezTo>
                      <a:pt x="276" y="82"/>
                      <a:pt x="201" y="103"/>
                      <a:pt x="123" y="111"/>
                    </a:cubicBezTo>
                    <a:cubicBezTo>
                      <a:pt x="93" y="116"/>
                      <a:pt x="64" y="109"/>
                      <a:pt x="34" y="105"/>
                    </a:cubicBezTo>
                    <a:cubicBezTo>
                      <a:pt x="14" y="103"/>
                      <a:pt x="0" y="89"/>
                      <a:pt x="5" y="66"/>
                    </a:cubicBezTo>
                    <a:cubicBezTo>
                      <a:pt x="14" y="56"/>
                      <a:pt x="25" y="56"/>
                      <a:pt x="37" y="61"/>
                    </a:cubicBezTo>
                    <a:cubicBezTo>
                      <a:pt x="94" y="83"/>
                      <a:pt x="151" y="79"/>
                      <a:pt x="209" y="63"/>
                    </a:cubicBezTo>
                    <a:cubicBezTo>
                      <a:pt x="244" y="54"/>
                      <a:pt x="279" y="49"/>
                      <a:pt x="314" y="42"/>
                    </a:cubicBezTo>
                    <a:cubicBezTo>
                      <a:pt x="364" y="33"/>
                      <a:pt x="411" y="12"/>
                      <a:pt x="461" y="1"/>
                    </a:cubicBezTo>
                    <a:cubicBezTo>
                      <a:pt x="473" y="1"/>
                      <a:pt x="486" y="0"/>
                      <a:pt x="497" y="7"/>
                    </a:cubicBezTo>
                    <a:cubicBezTo>
                      <a:pt x="499" y="8"/>
                      <a:pt x="500" y="10"/>
                      <a:pt x="502" y="11"/>
                    </a:cubicBezTo>
                    <a:close/>
                  </a:path>
                </a:pathLst>
              </a:custGeom>
              <a:solidFill>
                <a:srgbClr val="6594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7" name="Freeform 46"/>
              <p:cNvSpPr/>
              <p:nvPr/>
            </p:nvSpPr>
            <p:spPr bwMode="auto">
              <a:xfrm>
                <a:off x="1401763" y="4627563"/>
                <a:ext cx="331788" cy="141288"/>
              </a:xfrm>
              <a:custGeom>
                <a:avLst/>
                <a:gdLst>
                  <a:gd name="T0" fmla="*/ 61 w 177"/>
                  <a:gd name="T1" fmla="*/ 11 h 75"/>
                  <a:gd name="T2" fmla="*/ 114 w 177"/>
                  <a:gd name="T3" fmla="*/ 49 h 75"/>
                  <a:gd name="T4" fmla="*/ 177 w 177"/>
                  <a:gd name="T5" fmla="*/ 57 h 75"/>
                  <a:gd name="T6" fmla="*/ 50 w 177"/>
                  <a:gd name="T7" fmla="*/ 54 h 75"/>
                  <a:gd name="T8" fmla="*/ 0 w 177"/>
                  <a:gd name="T9" fmla="*/ 43 h 75"/>
                  <a:gd name="T10" fmla="*/ 54 w 177"/>
                  <a:gd name="T11" fmla="*/ 3 h 75"/>
                  <a:gd name="T12" fmla="*/ 61 w 177"/>
                  <a:gd name="T13" fmla="*/ 1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7" h="75">
                    <a:moveTo>
                      <a:pt x="61" y="11"/>
                    </a:moveTo>
                    <a:cubicBezTo>
                      <a:pt x="68" y="38"/>
                      <a:pt x="86" y="51"/>
                      <a:pt x="114" y="49"/>
                    </a:cubicBezTo>
                    <a:cubicBezTo>
                      <a:pt x="135" y="48"/>
                      <a:pt x="157" y="50"/>
                      <a:pt x="177" y="57"/>
                    </a:cubicBezTo>
                    <a:cubicBezTo>
                      <a:pt x="135" y="75"/>
                      <a:pt x="93" y="56"/>
                      <a:pt x="50" y="54"/>
                    </a:cubicBezTo>
                    <a:cubicBezTo>
                      <a:pt x="34" y="53"/>
                      <a:pt x="15" y="55"/>
                      <a:pt x="0" y="43"/>
                    </a:cubicBezTo>
                    <a:cubicBezTo>
                      <a:pt x="10" y="19"/>
                      <a:pt x="35" y="15"/>
                      <a:pt x="54" y="3"/>
                    </a:cubicBezTo>
                    <a:cubicBezTo>
                      <a:pt x="62" y="0"/>
                      <a:pt x="63" y="4"/>
                      <a:pt x="61" y="11"/>
                    </a:cubicBezTo>
                    <a:close/>
                  </a:path>
                </a:pathLst>
              </a:custGeom>
              <a:solidFill>
                <a:srgbClr val="7BA8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8" name="Freeform 48"/>
              <p:cNvSpPr/>
              <p:nvPr/>
            </p:nvSpPr>
            <p:spPr bwMode="auto">
              <a:xfrm>
                <a:off x="2414588" y="4418013"/>
                <a:ext cx="223838" cy="128588"/>
              </a:xfrm>
              <a:custGeom>
                <a:avLst/>
                <a:gdLst>
                  <a:gd name="T0" fmla="*/ 24 w 119"/>
                  <a:gd name="T1" fmla="*/ 30 h 69"/>
                  <a:gd name="T2" fmla="*/ 119 w 119"/>
                  <a:gd name="T3" fmla="*/ 0 h 69"/>
                  <a:gd name="T4" fmla="*/ 17 w 119"/>
                  <a:gd name="T5" fmla="*/ 69 h 69"/>
                  <a:gd name="T6" fmla="*/ 14 w 119"/>
                  <a:gd name="T7" fmla="*/ 68 h 69"/>
                  <a:gd name="T8" fmla="*/ 24 w 119"/>
                  <a:gd name="T9" fmla="*/ 3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69">
                    <a:moveTo>
                      <a:pt x="24" y="30"/>
                    </a:moveTo>
                    <a:cubicBezTo>
                      <a:pt x="60" y="34"/>
                      <a:pt x="88" y="13"/>
                      <a:pt x="119" y="0"/>
                    </a:cubicBezTo>
                    <a:cubicBezTo>
                      <a:pt x="97" y="40"/>
                      <a:pt x="57" y="55"/>
                      <a:pt x="17" y="69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7" y="53"/>
                      <a:pt x="0" y="37"/>
                      <a:pt x="24" y="30"/>
                    </a:cubicBezTo>
                    <a:close/>
                  </a:path>
                </a:pathLst>
              </a:custGeom>
              <a:solidFill>
                <a:srgbClr val="93BD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9" name="Freeform 50"/>
              <p:cNvSpPr/>
              <p:nvPr/>
            </p:nvSpPr>
            <p:spPr bwMode="auto">
              <a:xfrm>
                <a:off x="696913" y="4341813"/>
                <a:ext cx="742950" cy="265113"/>
              </a:xfrm>
              <a:custGeom>
                <a:avLst/>
                <a:gdLst>
                  <a:gd name="T0" fmla="*/ 375 w 395"/>
                  <a:gd name="T1" fmla="*/ 16 h 141"/>
                  <a:gd name="T2" fmla="*/ 382 w 395"/>
                  <a:gd name="T3" fmla="*/ 39 h 141"/>
                  <a:gd name="T4" fmla="*/ 288 w 395"/>
                  <a:gd name="T5" fmla="*/ 74 h 141"/>
                  <a:gd name="T6" fmla="*/ 185 w 395"/>
                  <a:gd name="T7" fmla="*/ 103 h 141"/>
                  <a:gd name="T8" fmla="*/ 135 w 395"/>
                  <a:gd name="T9" fmla="*/ 140 h 141"/>
                  <a:gd name="T10" fmla="*/ 48 w 395"/>
                  <a:gd name="T11" fmla="*/ 140 h 141"/>
                  <a:gd name="T12" fmla="*/ 0 w 395"/>
                  <a:gd name="T13" fmla="*/ 110 h 141"/>
                  <a:gd name="T14" fmla="*/ 93 w 395"/>
                  <a:gd name="T15" fmla="*/ 89 h 141"/>
                  <a:gd name="T16" fmla="*/ 106 w 395"/>
                  <a:gd name="T17" fmla="*/ 86 h 141"/>
                  <a:gd name="T18" fmla="*/ 204 w 395"/>
                  <a:gd name="T19" fmla="*/ 0 h 141"/>
                  <a:gd name="T20" fmla="*/ 207 w 395"/>
                  <a:gd name="T21" fmla="*/ 33 h 141"/>
                  <a:gd name="T22" fmla="*/ 375 w 395"/>
                  <a:gd name="T23" fmla="*/ 1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5" h="141">
                    <a:moveTo>
                      <a:pt x="375" y="16"/>
                    </a:moveTo>
                    <a:cubicBezTo>
                      <a:pt x="395" y="18"/>
                      <a:pt x="387" y="29"/>
                      <a:pt x="382" y="39"/>
                    </a:cubicBezTo>
                    <a:cubicBezTo>
                      <a:pt x="352" y="55"/>
                      <a:pt x="317" y="65"/>
                      <a:pt x="288" y="74"/>
                    </a:cubicBezTo>
                    <a:cubicBezTo>
                      <a:pt x="256" y="85"/>
                      <a:pt x="219" y="94"/>
                      <a:pt x="185" y="103"/>
                    </a:cubicBezTo>
                    <a:cubicBezTo>
                      <a:pt x="166" y="108"/>
                      <a:pt x="136" y="106"/>
                      <a:pt x="135" y="140"/>
                    </a:cubicBezTo>
                    <a:cubicBezTo>
                      <a:pt x="106" y="140"/>
                      <a:pt x="77" y="139"/>
                      <a:pt x="48" y="140"/>
                    </a:cubicBezTo>
                    <a:cubicBezTo>
                      <a:pt x="25" y="141"/>
                      <a:pt x="21" y="114"/>
                      <a:pt x="0" y="110"/>
                    </a:cubicBezTo>
                    <a:cubicBezTo>
                      <a:pt x="31" y="98"/>
                      <a:pt x="56" y="70"/>
                      <a:pt x="93" y="89"/>
                    </a:cubicBezTo>
                    <a:cubicBezTo>
                      <a:pt x="98" y="91"/>
                      <a:pt x="104" y="91"/>
                      <a:pt x="106" y="86"/>
                    </a:cubicBezTo>
                    <a:cubicBezTo>
                      <a:pt x="123" y="39"/>
                      <a:pt x="172" y="29"/>
                      <a:pt x="204" y="0"/>
                    </a:cubicBezTo>
                    <a:cubicBezTo>
                      <a:pt x="213" y="11"/>
                      <a:pt x="203" y="23"/>
                      <a:pt x="207" y="33"/>
                    </a:cubicBezTo>
                    <a:cubicBezTo>
                      <a:pt x="263" y="28"/>
                      <a:pt x="321" y="41"/>
                      <a:pt x="375" y="16"/>
                    </a:cubicBezTo>
                    <a:close/>
                  </a:path>
                </a:pathLst>
              </a:custGeom>
              <a:solidFill>
                <a:srgbClr val="4481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0" name="Freeform 71"/>
              <p:cNvSpPr/>
              <p:nvPr/>
            </p:nvSpPr>
            <p:spPr bwMode="auto">
              <a:xfrm>
                <a:off x="1606550" y="3840163"/>
                <a:ext cx="571500" cy="309563"/>
              </a:xfrm>
              <a:custGeom>
                <a:avLst/>
                <a:gdLst>
                  <a:gd name="T0" fmla="*/ 68 w 304"/>
                  <a:gd name="T1" fmla="*/ 152 h 165"/>
                  <a:gd name="T2" fmla="*/ 14 w 304"/>
                  <a:gd name="T3" fmla="*/ 121 h 165"/>
                  <a:gd name="T4" fmla="*/ 76 w 304"/>
                  <a:gd name="T5" fmla="*/ 21 h 165"/>
                  <a:gd name="T6" fmla="*/ 255 w 304"/>
                  <a:gd name="T7" fmla="*/ 32 h 165"/>
                  <a:gd name="T8" fmla="*/ 304 w 304"/>
                  <a:gd name="T9" fmla="*/ 62 h 165"/>
                  <a:gd name="T10" fmla="*/ 278 w 304"/>
                  <a:gd name="T11" fmla="*/ 92 h 165"/>
                  <a:gd name="T12" fmla="*/ 115 w 304"/>
                  <a:gd name="T13" fmla="*/ 158 h 165"/>
                  <a:gd name="T14" fmla="*/ 68 w 304"/>
                  <a:gd name="T15" fmla="*/ 152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4" h="165">
                    <a:moveTo>
                      <a:pt x="68" y="152"/>
                    </a:moveTo>
                    <a:cubicBezTo>
                      <a:pt x="58" y="129"/>
                      <a:pt x="28" y="138"/>
                      <a:pt x="14" y="121"/>
                    </a:cubicBezTo>
                    <a:cubicBezTo>
                      <a:pt x="0" y="66"/>
                      <a:pt x="40" y="45"/>
                      <a:pt x="76" y="21"/>
                    </a:cubicBezTo>
                    <a:cubicBezTo>
                      <a:pt x="137" y="0"/>
                      <a:pt x="196" y="16"/>
                      <a:pt x="255" y="32"/>
                    </a:cubicBezTo>
                    <a:cubicBezTo>
                      <a:pt x="272" y="37"/>
                      <a:pt x="298" y="35"/>
                      <a:pt x="304" y="62"/>
                    </a:cubicBezTo>
                    <a:cubicBezTo>
                      <a:pt x="302" y="77"/>
                      <a:pt x="291" y="86"/>
                      <a:pt x="278" y="92"/>
                    </a:cubicBezTo>
                    <a:cubicBezTo>
                      <a:pt x="225" y="118"/>
                      <a:pt x="172" y="143"/>
                      <a:pt x="115" y="158"/>
                    </a:cubicBezTo>
                    <a:cubicBezTo>
                      <a:pt x="99" y="162"/>
                      <a:pt x="83" y="165"/>
                      <a:pt x="68" y="152"/>
                    </a:cubicBezTo>
                    <a:close/>
                  </a:path>
                </a:pathLst>
              </a:custGeom>
              <a:solidFill>
                <a:srgbClr val="89C2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1" name="Freeform 72"/>
              <p:cNvSpPr/>
              <p:nvPr/>
            </p:nvSpPr>
            <p:spPr bwMode="auto">
              <a:xfrm>
                <a:off x="1593850" y="3833813"/>
                <a:ext cx="606425" cy="138113"/>
              </a:xfrm>
              <a:custGeom>
                <a:avLst/>
                <a:gdLst>
                  <a:gd name="T0" fmla="*/ 306 w 323"/>
                  <a:gd name="T1" fmla="*/ 70 h 73"/>
                  <a:gd name="T2" fmla="*/ 216 w 323"/>
                  <a:gd name="T3" fmla="*/ 33 h 73"/>
                  <a:gd name="T4" fmla="*/ 83 w 323"/>
                  <a:gd name="T5" fmla="*/ 24 h 73"/>
                  <a:gd name="T6" fmla="*/ 24 w 323"/>
                  <a:gd name="T7" fmla="*/ 33 h 73"/>
                  <a:gd name="T8" fmla="*/ 0 w 323"/>
                  <a:gd name="T9" fmla="*/ 21 h 73"/>
                  <a:gd name="T10" fmla="*/ 24 w 323"/>
                  <a:gd name="T11" fmla="*/ 8 h 73"/>
                  <a:gd name="T12" fmla="*/ 122 w 323"/>
                  <a:gd name="T13" fmla="*/ 0 h 73"/>
                  <a:gd name="T14" fmla="*/ 189 w 323"/>
                  <a:gd name="T15" fmla="*/ 9 h 73"/>
                  <a:gd name="T16" fmla="*/ 323 w 323"/>
                  <a:gd name="T17" fmla="*/ 53 h 73"/>
                  <a:gd name="T18" fmla="*/ 306 w 323"/>
                  <a:gd name="T19" fmla="*/ 7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3" h="73">
                    <a:moveTo>
                      <a:pt x="306" y="70"/>
                    </a:moveTo>
                    <a:cubicBezTo>
                      <a:pt x="286" y="34"/>
                      <a:pt x="247" y="40"/>
                      <a:pt x="216" y="33"/>
                    </a:cubicBezTo>
                    <a:cubicBezTo>
                      <a:pt x="173" y="24"/>
                      <a:pt x="128" y="20"/>
                      <a:pt x="83" y="24"/>
                    </a:cubicBezTo>
                    <a:cubicBezTo>
                      <a:pt x="62" y="18"/>
                      <a:pt x="45" y="39"/>
                      <a:pt x="24" y="33"/>
                    </a:cubicBezTo>
                    <a:cubicBezTo>
                      <a:pt x="16" y="31"/>
                      <a:pt x="1" y="36"/>
                      <a:pt x="0" y="21"/>
                    </a:cubicBezTo>
                    <a:cubicBezTo>
                      <a:pt x="0" y="5"/>
                      <a:pt x="14" y="9"/>
                      <a:pt x="24" y="8"/>
                    </a:cubicBezTo>
                    <a:cubicBezTo>
                      <a:pt x="56" y="7"/>
                      <a:pt x="90" y="12"/>
                      <a:pt x="122" y="0"/>
                    </a:cubicBezTo>
                    <a:cubicBezTo>
                      <a:pt x="144" y="8"/>
                      <a:pt x="166" y="8"/>
                      <a:pt x="189" y="9"/>
                    </a:cubicBezTo>
                    <a:cubicBezTo>
                      <a:pt x="239" y="9"/>
                      <a:pt x="281" y="29"/>
                      <a:pt x="323" y="53"/>
                    </a:cubicBezTo>
                    <a:cubicBezTo>
                      <a:pt x="321" y="62"/>
                      <a:pt x="321" y="73"/>
                      <a:pt x="306" y="70"/>
                    </a:cubicBezTo>
                    <a:close/>
                  </a:path>
                </a:pathLst>
              </a:custGeom>
              <a:solidFill>
                <a:srgbClr val="6FA3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2" name="Freeform 74"/>
              <p:cNvSpPr/>
              <p:nvPr/>
            </p:nvSpPr>
            <p:spPr bwMode="auto">
              <a:xfrm>
                <a:off x="1646238" y="3873500"/>
                <a:ext cx="841375" cy="401638"/>
              </a:xfrm>
              <a:custGeom>
                <a:avLst/>
                <a:gdLst>
                  <a:gd name="T0" fmla="*/ 278 w 448"/>
                  <a:gd name="T1" fmla="*/ 49 h 213"/>
                  <a:gd name="T2" fmla="*/ 295 w 448"/>
                  <a:gd name="T3" fmla="*/ 32 h 213"/>
                  <a:gd name="T4" fmla="*/ 385 w 448"/>
                  <a:gd name="T5" fmla="*/ 14 h 213"/>
                  <a:gd name="T6" fmla="*/ 448 w 448"/>
                  <a:gd name="T7" fmla="*/ 3 h 213"/>
                  <a:gd name="T8" fmla="*/ 448 w 448"/>
                  <a:gd name="T9" fmla="*/ 42 h 213"/>
                  <a:gd name="T10" fmla="*/ 408 w 448"/>
                  <a:gd name="T11" fmla="*/ 46 h 213"/>
                  <a:gd name="T12" fmla="*/ 310 w 448"/>
                  <a:gd name="T13" fmla="*/ 71 h 213"/>
                  <a:gd name="T14" fmla="*/ 263 w 448"/>
                  <a:gd name="T15" fmla="*/ 89 h 213"/>
                  <a:gd name="T16" fmla="*/ 184 w 448"/>
                  <a:gd name="T17" fmla="*/ 127 h 213"/>
                  <a:gd name="T18" fmla="*/ 84 w 448"/>
                  <a:gd name="T19" fmla="*/ 187 h 213"/>
                  <a:gd name="T20" fmla="*/ 35 w 448"/>
                  <a:gd name="T21" fmla="*/ 190 h 213"/>
                  <a:gd name="T22" fmla="*/ 0 w 448"/>
                  <a:gd name="T23" fmla="*/ 194 h 213"/>
                  <a:gd name="T24" fmla="*/ 46 w 448"/>
                  <a:gd name="T25" fmla="*/ 150 h 213"/>
                  <a:gd name="T26" fmla="*/ 47 w 448"/>
                  <a:gd name="T27" fmla="*/ 134 h 213"/>
                  <a:gd name="T28" fmla="*/ 278 w 448"/>
                  <a:gd name="T29" fmla="*/ 4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8" h="213">
                    <a:moveTo>
                      <a:pt x="278" y="49"/>
                    </a:moveTo>
                    <a:cubicBezTo>
                      <a:pt x="284" y="43"/>
                      <a:pt x="289" y="38"/>
                      <a:pt x="295" y="32"/>
                    </a:cubicBezTo>
                    <a:cubicBezTo>
                      <a:pt x="328" y="42"/>
                      <a:pt x="357" y="25"/>
                      <a:pt x="385" y="14"/>
                    </a:cubicBezTo>
                    <a:cubicBezTo>
                      <a:pt x="406" y="5"/>
                      <a:pt x="426" y="0"/>
                      <a:pt x="448" y="3"/>
                    </a:cubicBezTo>
                    <a:cubicBezTo>
                      <a:pt x="448" y="16"/>
                      <a:pt x="448" y="29"/>
                      <a:pt x="448" y="42"/>
                    </a:cubicBezTo>
                    <a:cubicBezTo>
                      <a:pt x="434" y="40"/>
                      <a:pt x="421" y="42"/>
                      <a:pt x="408" y="46"/>
                    </a:cubicBezTo>
                    <a:cubicBezTo>
                      <a:pt x="372" y="41"/>
                      <a:pt x="341" y="57"/>
                      <a:pt x="310" y="71"/>
                    </a:cubicBezTo>
                    <a:cubicBezTo>
                      <a:pt x="297" y="85"/>
                      <a:pt x="278" y="80"/>
                      <a:pt x="263" y="89"/>
                    </a:cubicBezTo>
                    <a:cubicBezTo>
                      <a:pt x="238" y="104"/>
                      <a:pt x="211" y="115"/>
                      <a:pt x="184" y="127"/>
                    </a:cubicBezTo>
                    <a:cubicBezTo>
                      <a:pt x="148" y="142"/>
                      <a:pt x="112" y="157"/>
                      <a:pt x="84" y="187"/>
                    </a:cubicBezTo>
                    <a:cubicBezTo>
                      <a:pt x="67" y="171"/>
                      <a:pt x="52" y="178"/>
                      <a:pt x="35" y="190"/>
                    </a:cubicBezTo>
                    <a:cubicBezTo>
                      <a:pt x="25" y="197"/>
                      <a:pt x="14" y="213"/>
                      <a:pt x="0" y="194"/>
                    </a:cubicBezTo>
                    <a:cubicBezTo>
                      <a:pt x="8" y="171"/>
                      <a:pt x="38" y="171"/>
                      <a:pt x="46" y="150"/>
                    </a:cubicBezTo>
                    <a:cubicBezTo>
                      <a:pt x="47" y="144"/>
                      <a:pt x="47" y="139"/>
                      <a:pt x="47" y="134"/>
                    </a:cubicBezTo>
                    <a:cubicBezTo>
                      <a:pt x="134" y="130"/>
                      <a:pt x="206" y="90"/>
                      <a:pt x="278" y="49"/>
                    </a:cubicBezTo>
                    <a:close/>
                  </a:path>
                </a:pathLst>
              </a:custGeom>
              <a:solidFill>
                <a:srgbClr val="617E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3" name="Freeform 80"/>
              <p:cNvSpPr/>
              <p:nvPr/>
            </p:nvSpPr>
            <p:spPr bwMode="auto">
              <a:xfrm>
                <a:off x="1195388" y="4152900"/>
                <a:ext cx="409575" cy="219075"/>
              </a:xfrm>
              <a:custGeom>
                <a:avLst/>
                <a:gdLst>
                  <a:gd name="T0" fmla="*/ 218 w 218"/>
                  <a:gd name="T1" fmla="*/ 48 h 117"/>
                  <a:gd name="T2" fmla="*/ 137 w 218"/>
                  <a:gd name="T3" fmla="*/ 101 h 117"/>
                  <a:gd name="T4" fmla="*/ 109 w 218"/>
                  <a:gd name="T5" fmla="*/ 117 h 117"/>
                  <a:gd name="T6" fmla="*/ 31 w 218"/>
                  <a:gd name="T7" fmla="*/ 109 h 117"/>
                  <a:gd name="T8" fmla="*/ 6 w 218"/>
                  <a:gd name="T9" fmla="*/ 78 h 117"/>
                  <a:gd name="T10" fmla="*/ 18 w 218"/>
                  <a:gd name="T11" fmla="*/ 55 h 117"/>
                  <a:gd name="T12" fmla="*/ 40 w 218"/>
                  <a:gd name="T13" fmla="*/ 17 h 117"/>
                  <a:gd name="T14" fmla="*/ 48 w 218"/>
                  <a:gd name="T15" fmla="*/ 9 h 117"/>
                  <a:gd name="T16" fmla="*/ 82 w 218"/>
                  <a:gd name="T17" fmla="*/ 13 h 117"/>
                  <a:gd name="T18" fmla="*/ 111 w 218"/>
                  <a:gd name="T19" fmla="*/ 13 h 117"/>
                  <a:gd name="T20" fmla="*/ 192 w 218"/>
                  <a:gd name="T21" fmla="*/ 29 h 117"/>
                  <a:gd name="T22" fmla="*/ 218 w 218"/>
                  <a:gd name="T23" fmla="*/ 4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8" h="117">
                    <a:moveTo>
                      <a:pt x="218" y="48"/>
                    </a:moveTo>
                    <a:cubicBezTo>
                      <a:pt x="199" y="79"/>
                      <a:pt x="168" y="90"/>
                      <a:pt x="137" y="101"/>
                    </a:cubicBezTo>
                    <a:cubicBezTo>
                      <a:pt x="126" y="105"/>
                      <a:pt x="115" y="105"/>
                      <a:pt x="109" y="117"/>
                    </a:cubicBezTo>
                    <a:cubicBezTo>
                      <a:pt x="83" y="114"/>
                      <a:pt x="57" y="112"/>
                      <a:pt x="31" y="109"/>
                    </a:cubicBezTo>
                    <a:cubicBezTo>
                      <a:pt x="14" y="107"/>
                      <a:pt x="12" y="90"/>
                      <a:pt x="6" y="78"/>
                    </a:cubicBezTo>
                    <a:cubicBezTo>
                      <a:pt x="0" y="66"/>
                      <a:pt x="9" y="59"/>
                      <a:pt x="18" y="55"/>
                    </a:cubicBezTo>
                    <a:cubicBezTo>
                      <a:pt x="35" y="47"/>
                      <a:pt x="32" y="29"/>
                      <a:pt x="40" y="17"/>
                    </a:cubicBezTo>
                    <a:cubicBezTo>
                      <a:pt x="43" y="14"/>
                      <a:pt x="45" y="12"/>
                      <a:pt x="48" y="9"/>
                    </a:cubicBezTo>
                    <a:cubicBezTo>
                      <a:pt x="60" y="0"/>
                      <a:pt x="69" y="29"/>
                      <a:pt x="82" y="13"/>
                    </a:cubicBezTo>
                    <a:cubicBezTo>
                      <a:pt x="92" y="8"/>
                      <a:pt x="101" y="12"/>
                      <a:pt x="111" y="13"/>
                    </a:cubicBezTo>
                    <a:cubicBezTo>
                      <a:pt x="138" y="18"/>
                      <a:pt x="163" y="33"/>
                      <a:pt x="192" y="29"/>
                    </a:cubicBezTo>
                    <a:cubicBezTo>
                      <a:pt x="203" y="28"/>
                      <a:pt x="214" y="35"/>
                      <a:pt x="218" y="48"/>
                    </a:cubicBezTo>
                    <a:close/>
                  </a:path>
                </a:pathLst>
              </a:custGeom>
              <a:solidFill>
                <a:srgbClr val="70B3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4" name="Freeform 81"/>
              <p:cNvSpPr/>
              <p:nvPr/>
            </p:nvSpPr>
            <p:spPr bwMode="auto">
              <a:xfrm>
                <a:off x="1333500" y="4083050"/>
                <a:ext cx="411163" cy="158750"/>
              </a:xfrm>
              <a:custGeom>
                <a:avLst/>
                <a:gdLst>
                  <a:gd name="T0" fmla="*/ 144 w 219"/>
                  <a:gd name="T1" fmla="*/ 85 h 85"/>
                  <a:gd name="T2" fmla="*/ 56 w 219"/>
                  <a:gd name="T3" fmla="*/ 66 h 85"/>
                  <a:gd name="T4" fmla="*/ 5 w 219"/>
                  <a:gd name="T5" fmla="*/ 54 h 85"/>
                  <a:gd name="T6" fmla="*/ 5 w 219"/>
                  <a:gd name="T7" fmla="*/ 38 h 85"/>
                  <a:gd name="T8" fmla="*/ 134 w 219"/>
                  <a:gd name="T9" fmla="*/ 17 h 85"/>
                  <a:gd name="T10" fmla="*/ 212 w 219"/>
                  <a:gd name="T11" fmla="*/ 39 h 85"/>
                  <a:gd name="T12" fmla="*/ 166 w 219"/>
                  <a:gd name="T13" fmla="*/ 84 h 85"/>
                  <a:gd name="T14" fmla="*/ 144 w 219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9" h="85">
                    <a:moveTo>
                      <a:pt x="144" y="85"/>
                    </a:moveTo>
                    <a:cubicBezTo>
                      <a:pt x="118" y="67"/>
                      <a:pt x="85" y="80"/>
                      <a:pt x="56" y="66"/>
                    </a:cubicBezTo>
                    <a:cubicBezTo>
                      <a:pt x="43" y="60"/>
                      <a:pt x="24" y="46"/>
                      <a:pt x="5" y="54"/>
                    </a:cubicBezTo>
                    <a:cubicBezTo>
                      <a:pt x="1" y="49"/>
                      <a:pt x="0" y="43"/>
                      <a:pt x="5" y="38"/>
                    </a:cubicBezTo>
                    <a:cubicBezTo>
                      <a:pt x="42" y="0"/>
                      <a:pt x="91" y="14"/>
                      <a:pt x="134" y="17"/>
                    </a:cubicBezTo>
                    <a:cubicBezTo>
                      <a:pt x="159" y="19"/>
                      <a:pt x="191" y="14"/>
                      <a:pt x="212" y="39"/>
                    </a:cubicBezTo>
                    <a:cubicBezTo>
                      <a:pt x="219" y="76"/>
                      <a:pt x="181" y="68"/>
                      <a:pt x="166" y="84"/>
                    </a:cubicBezTo>
                    <a:cubicBezTo>
                      <a:pt x="159" y="84"/>
                      <a:pt x="151" y="85"/>
                      <a:pt x="144" y="85"/>
                    </a:cubicBezTo>
                    <a:close/>
                  </a:path>
                </a:pathLst>
              </a:custGeom>
              <a:solidFill>
                <a:srgbClr val="74B2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5" name="Freeform 82"/>
              <p:cNvSpPr/>
              <p:nvPr/>
            </p:nvSpPr>
            <p:spPr bwMode="auto">
              <a:xfrm>
                <a:off x="1284288" y="4148138"/>
                <a:ext cx="69850" cy="80963"/>
              </a:xfrm>
              <a:custGeom>
                <a:avLst/>
                <a:gdLst>
                  <a:gd name="T0" fmla="*/ 31 w 37"/>
                  <a:gd name="T1" fmla="*/ 3 h 43"/>
                  <a:gd name="T2" fmla="*/ 31 w 37"/>
                  <a:gd name="T3" fmla="*/ 19 h 43"/>
                  <a:gd name="T4" fmla="*/ 34 w 37"/>
                  <a:gd name="T5" fmla="*/ 36 h 43"/>
                  <a:gd name="T6" fmla="*/ 19 w 37"/>
                  <a:gd name="T7" fmla="*/ 33 h 43"/>
                  <a:gd name="T8" fmla="*/ 0 w 37"/>
                  <a:gd name="T9" fmla="*/ 11 h 43"/>
                  <a:gd name="T10" fmla="*/ 31 w 37"/>
                  <a:gd name="T11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43">
                    <a:moveTo>
                      <a:pt x="31" y="3"/>
                    </a:moveTo>
                    <a:cubicBezTo>
                      <a:pt x="31" y="8"/>
                      <a:pt x="31" y="14"/>
                      <a:pt x="31" y="19"/>
                    </a:cubicBezTo>
                    <a:cubicBezTo>
                      <a:pt x="32" y="25"/>
                      <a:pt x="37" y="33"/>
                      <a:pt x="34" y="36"/>
                    </a:cubicBezTo>
                    <a:cubicBezTo>
                      <a:pt x="30" y="43"/>
                      <a:pt x="23" y="38"/>
                      <a:pt x="19" y="33"/>
                    </a:cubicBezTo>
                    <a:cubicBezTo>
                      <a:pt x="14" y="25"/>
                      <a:pt x="10" y="15"/>
                      <a:pt x="0" y="11"/>
                    </a:cubicBezTo>
                    <a:cubicBezTo>
                      <a:pt x="8" y="0"/>
                      <a:pt x="20" y="5"/>
                      <a:pt x="31" y="3"/>
                    </a:cubicBezTo>
                    <a:close/>
                  </a:path>
                </a:pathLst>
              </a:custGeom>
              <a:solidFill>
                <a:srgbClr val="589D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6" name="Freeform 83"/>
              <p:cNvSpPr/>
              <p:nvPr/>
            </p:nvSpPr>
            <p:spPr bwMode="auto">
              <a:xfrm>
                <a:off x="2371725" y="3905250"/>
                <a:ext cx="133350" cy="639763"/>
              </a:xfrm>
              <a:custGeom>
                <a:avLst/>
                <a:gdLst>
                  <a:gd name="T0" fmla="*/ 23 w 71"/>
                  <a:gd name="T1" fmla="*/ 26 h 340"/>
                  <a:gd name="T2" fmla="*/ 62 w 71"/>
                  <a:gd name="T3" fmla="*/ 25 h 340"/>
                  <a:gd name="T4" fmla="*/ 61 w 71"/>
                  <a:gd name="T5" fmla="*/ 33 h 340"/>
                  <a:gd name="T6" fmla="*/ 50 w 71"/>
                  <a:gd name="T7" fmla="*/ 55 h 340"/>
                  <a:gd name="T8" fmla="*/ 55 w 71"/>
                  <a:gd name="T9" fmla="*/ 264 h 340"/>
                  <a:gd name="T10" fmla="*/ 47 w 71"/>
                  <a:gd name="T11" fmla="*/ 302 h 340"/>
                  <a:gd name="T12" fmla="*/ 37 w 71"/>
                  <a:gd name="T13" fmla="*/ 340 h 340"/>
                  <a:gd name="T14" fmla="*/ 0 w 71"/>
                  <a:gd name="T15" fmla="*/ 339 h 340"/>
                  <a:gd name="T16" fmla="*/ 31 w 71"/>
                  <a:gd name="T17" fmla="*/ 196 h 340"/>
                  <a:gd name="T18" fmla="*/ 17 w 71"/>
                  <a:gd name="T19" fmla="*/ 62 h 340"/>
                  <a:gd name="T20" fmla="*/ 23 w 71"/>
                  <a:gd name="T21" fmla="*/ 2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" h="340">
                    <a:moveTo>
                      <a:pt x="23" y="26"/>
                    </a:moveTo>
                    <a:cubicBezTo>
                      <a:pt x="36" y="10"/>
                      <a:pt x="48" y="0"/>
                      <a:pt x="62" y="25"/>
                    </a:cubicBezTo>
                    <a:cubicBezTo>
                      <a:pt x="61" y="27"/>
                      <a:pt x="61" y="30"/>
                      <a:pt x="61" y="33"/>
                    </a:cubicBezTo>
                    <a:cubicBezTo>
                      <a:pt x="46" y="35"/>
                      <a:pt x="49" y="44"/>
                      <a:pt x="50" y="55"/>
                    </a:cubicBezTo>
                    <a:cubicBezTo>
                      <a:pt x="58" y="124"/>
                      <a:pt x="71" y="194"/>
                      <a:pt x="55" y="264"/>
                    </a:cubicBezTo>
                    <a:cubicBezTo>
                      <a:pt x="52" y="276"/>
                      <a:pt x="50" y="289"/>
                      <a:pt x="47" y="302"/>
                    </a:cubicBezTo>
                    <a:cubicBezTo>
                      <a:pt x="34" y="312"/>
                      <a:pt x="43" y="328"/>
                      <a:pt x="37" y="340"/>
                    </a:cubicBezTo>
                    <a:cubicBezTo>
                      <a:pt x="25" y="340"/>
                      <a:pt x="12" y="339"/>
                      <a:pt x="0" y="339"/>
                    </a:cubicBezTo>
                    <a:cubicBezTo>
                      <a:pt x="27" y="295"/>
                      <a:pt x="41" y="248"/>
                      <a:pt x="31" y="196"/>
                    </a:cubicBezTo>
                    <a:cubicBezTo>
                      <a:pt x="27" y="151"/>
                      <a:pt x="28" y="106"/>
                      <a:pt x="17" y="62"/>
                    </a:cubicBezTo>
                    <a:cubicBezTo>
                      <a:pt x="13" y="49"/>
                      <a:pt x="13" y="36"/>
                      <a:pt x="23" y="26"/>
                    </a:cubicBezTo>
                    <a:close/>
                  </a:path>
                </a:pathLst>
              </a:custGeom>
              <a:solidFill>
                <a:srgbClr val="86AD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7" name="Freeform 84"/>
              <p:cNvSpPr/>
              <p:nvPr/>
            </p:nvSpPr>
            <p:spPr bwMode="auto">
              <a:xfrm>
                <a:off x="2536825" y="3852863"/>
                <a:ext cx="142875" cy="128588"/>
              </a:xfrm>
              <a:custGeom>
                <a:avLst/>
                <a:gdLst>
                  <a:gd name="T0" fmla="*/ 36 w 76"/>
                  <a:gd name="T1" fmla="*/ 68 h 68"/>
                  <a:gd name="T2" fmla="*/ 0 w 76"/>
                  <a:gd name="T3" fmla="*/ 39 h 68"/>
                  <a:gd name="T4" fmla="*/ 76 w 76"/>
                  <a:gd name="T5" fmla="*/ 2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68">
                    <a:moveTo>
                      <a:pt x="36" y="68"/>
                    </a:moveTo>
                    <a:cubicBezTo>
                      <a:pt x="27" y="54"/>
                      <a:pt x="5" y="58"/>
                      <a:pt x="0" y="39"/>
                    </a:cubicBezTo>
                    <a:cubicBezTo>
                      <a:pt x="24" y="26"/>
                      <a:pt x="44" y="0"/>
                      <a:pt x="76" y="22"/>
                    </a:cubicBezTo>
                  </a:path>
                </a:pathLst>
              </a:custGeom>
              <a:solidFill>
                <a:srgbClr val="F9FB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8" name="Freeform 99"/>
              <p:cNvSpPr/>
              <p:nvPr/>
            </p:nvSpPr>
            <p:spPr bwMode="auto">
              <a:xfrm>
                <a:off x="1762125" y="4011613"/>
                <a:ext cx="427038" cy="401638"/>
              </a:xfrm>
              <a:custGeom>
                <a:avLst/>
                <a:gdLst>
                  <a:gd name="T0" fmla="*/ 22 w 227"/>
                  <a:gd name="T1" fmla="*/ 114 h 214"/>
                  <a:gd name="T2" fmla="*/ 121 w 227"/>
                  <a:gd name="T3" fmla="*/ 44 h 214"/>
                  <a:gd name="T4" fmla="*/ 201 w 227"/>
                  <a:gd name="T5" fmla="*/ 7 h 214"/>
                  <a:gd name="T6" fmla="*/ 223 w 227"/>
                  <a:gd name="T7" fmla="*/ 33 h 214"/>
                  <a:gd name="T8" fmla="*/ 161 w 227"/>
                  <a:gd name="T9" fmla="*/ 178 h 214"/>
                  <a:gd name="T10" fmla="*/ 51 w 227"/>
                  <a:gd name="T11" fmla="*/ 178 h 214"/>
                  <a:gd name="T12" fmla="*/ 15 w 227"/>
                  <a:gd name="T13" fmla="*/ 174 h 214"/>
                  <a:gd name="T14" fmla="*/ 0 w 227"/>
                  <a:gd name="T15" fmla="*/ 169 h 214"/>
                  <a:gd name="T16" fmla="*/ 22 w 227"/>
                  <a:gd name="T17" fmla="*/ 1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14">
                    <a:moveTo>
                      <a:pt x="22" y="114"/>
                    </a:moveTo>
                    <a:cubicBezTo>
                      <a:pt x="36" y="65"/>
                      <a:pt x="86" y="64"/>
                      <a:pt x="121" y="44"/>
                    </a:cubicBezTo>
                    <a:cubicBezTo>
                      <a:pt x="146" y="29"/>
                      <a:pt x="174" y="19"/>
                      <a:pt x="201" y="7"/>
                    </a:cubicBezTo>
                    <a:cubicBezTo>
                      <a:pt x="227" y="0"/>
                      <a:pt x="226" y="19"/>
                      <a:pt x="223" y="33"/>
                    </a:cubicBezTo>
                    <a:cubicBezTo>
                      <a:pt x="209" y="84"/>
                      <a:pt x="193" y="134"/>
                      <a:pt x="161" y="178"/>
                    </a:cubicBezTo>
                    <a:cubicBezTo>
                      <a:pt x="125" y="214"/>
                      <a:pt x="88" y="189"/>
                      <a:pt x="51" y="178"/>
                    </a:cubicBezTo>
                    <a:cubicBezTo>
                      <a:pt x="39" y="175"/>
                      <a:pt x="28" y="168"/>
                      <a:pt x="15" y="174"/>
                    </a:cubicBezTo>
                    <a:cubicBezTo>
                      <a:pt x="9" y="174"/>
                      <a:pt x="4" y="173"/>
                      <a:pt x="0" y="169"/>
                    </a:cubicBezTo>
                    <a:cubicBezTo>
                      <a:pt x="7" y="151"/>
                      <a:pt x="15" y="133"/>
                      <a:pt x="22" y="114"/>
                    </a:cubicBezTo>
                    <a:close/>
                  </a:path>
                </a:pathLst>
              </a:custGeom>
              <a:solidFill>
                <a:srgbClr val="92C6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9" name="Freeform 100"/>
              <p:cNvSpPr/>
              <p:nvPr/>
            </p:nvSpPr>
            <p:spPr bwMode="auto">
              <a:xfrm>
                <a:off x="1503363" y="4329113"/>
                <a:ext cx="593725" cy="377825"/>
              </a:xfrm>
              <a:custGeom>
                <a:avLst/>
                <a:gdLst>
                  <a:gd name="T0" fmla="*/ 138 w 316"/>
                  <a:gd name="T1" fmla="*/ 0 h 201"/>
                  <a:gd name="T2" fmla="*/ 154 w 316"/>
                  <a:gd name="T3" fmla="*/ 1 h 201"/>
                  <a:gd name="T4" fmla="*/ 155 w 316"/>
                  <a:gd name="T5" fmla="*/ 55 h 201"/>
                  <a:gd name="T6" fmla="*/ 144 w 316"/>
                  <a:gd name="T7" fmla="*/ 73 h 201"/>
                  <a:gd name="T8" fmla="*/ 197 w 316"/>
                  <a:gd name="T9" fmla="*/ 135 h 201"/>
                  <a:gd name="T10" fmla="*/ 233 w 316"/>
                  <a:gd name="T11" fmla="*/ 136 h 201"/>
                  <a:gd name="T12" fmla="*/ 279 w 316"/>
                  <a:gd name="T13" fmla="*/ 134 h 201"/>
                  <a:gd name="T14" fmla="*/ 316 w 316"/>
                  <a:gd name="T15" fmla="*/ 155 h 201"/>
                  <a:gd name="T16" fmla="*/ 71 w 316"/>
                  <a:gd name="T17" fmla="*/ 190 h 201"/>
                  <a:gd name="T18" fmla="*/ 7 w 316"/>
                  <a:gd name="T19" fmla="*/ 170 h 201"/>
                  <a:gd name="T20" fmla="*/ 0 w 316"/>
                  <a:gd name="T21" fmla="*/ 162 h 201"/>
                  <a:gd name="T22" fmla="*/ 84 w 316"/>
                  <a:gd name="T23" fmla="*/ 97 h 201"/>
                  <a:gd name="T24" fmla="*/ 115 w 316"/>
                  <a:gd name="T25" fmla="*/ 39 h 201"/>
                  <a:gd name="T26" fmla="*/ 138 w 316"/>
                  <a:gd name="T27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16" h="201">
                    <a:moveTo>
                      <a:pt x="138" y="0"/>
                    </a:moveTo>
                    <a:cubicBezTo>
                      <a:pt x="143" y="0"/>
                      <a:pt x="149" y="0"/>
                      <a:pt x="154" y="1"/>
                    </a:cubicBezTo>
                    <a:cubicBezTo>
                      <a:pt x="175" y="18"/>
                      <a:pt x="163" y="37"/>
                      <a:pt x="155" y="55"/>
                    </a:cubicBezTo>
                    <a:cubicBezTo>
                      <a:pt x="151" y="61"/>
                      <a:pt x="138" y="68"/>
                      <a:pt x="144" y="73"/>
                    </a:cubicBezTo>
                    <a:cubicBezTo>
                      <a:pt x="165" y="91"/>
                      <a:pt x="181" y="113"/>
                      <a:pt x="197" y="135"/>
                    </a:cubicBezTo>
                    <a:cubicBezTo>
                      <a:pt x="204" y="145"/>
                      <a:pt x="221" y="138"/>
                      <a:pt x="233" y="136"/>
                    </a:cubicBezTo>
                    <a:cubicBezTo>
                      <a:pt x="249" y="133"/>
                      <a:pt x="264" y="133"/>
                      <a:pt x="279" y="134"/>
                    </a:cubicBezTo>
                    <a:cubicBezTo>
                      <a:pt x="293" y="138"/>
                      <a:pt x="306" y="143"/>
                      <a:pt x="316" y="155"/>
                    </a:cubicBezTo>
                    <a:cubicBezTo>
                      <a:pt x="235" y="172"/>
                      <a:pt x="156" y="201"/>
                      <a:pt x="71" y="190"/>
                    </a:cubicBezTo>
                    <a:cubicBezTo>
                      <a:pt x="48" y="187"/>
                      <a:pt x="32" y="165"/>
                      <a:pt x="7" y="170"/>
                    </a:cubicBezTo>
                    <a:cubicBezTo>
                      <a:pt x="5" y="167"/>
                      <a:pt x="2" y="165"/>
                      <a:pt x="0" y="162"/>
                    </a:cubicBezTo>
                    <a:cubicBezTo>
                      <a:pt x="33" y="147"/>
                      <a:pt x="54" y="117"/>
                      <a:pt x="84" y="97"/>
                    </a:cubicBezTo>
                    <a:cubicBezTo>
                      <a:pt x="100" y="86"/>
                      <a:pt x="106" y="59"/>
                      <a:pt x="115" y="39"/>
                    </a:cubicBezTo>
                    <a:cubicBezTo>
                      <a:pt x="122" y="25"/>
                      <a:pt x="121" y="7"/>
                      <a:pt x="138" y="0"/>
                    </a:cubicBezTo>
                    <a:close/>
                  </a:path>
                </a:pathLst>
              </a:custGeom>
              <a:solidFill>
                <a:srgbClr val="76AB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300" name="Freeform 101"/>
              <p:cNvSpPr/>
              <p:nvPr/>
            </p:nvSpPr>
            <p:spPr bwMode="auto">
              <a:xfrm>
                <a:off x="1985963" y="4208463"/>
                <a:ext cx="490538" cy="417513"/>
              </a:xfrm>
              <a:custGeom>
                <a:avLst/>
                <a:gdLst>
                  <a:gd name="T0" fmla="*/ 59 w 261"/>
                  <a:gd name="T1" fmla="*/ 219 h 222"/>
                  <a:gd name="T2" fmla="*/ 20 w 261"/>
                  <a:gd name="T3" fmla="*/ 203 h 222"/>
                  <a:gd name="T4" fmla="*/ 0 w 261"/>
                  <a:gd name="T5" fmla="*/ 179 h 222"/>
                  <a:gd name="T6" fmla="*/ 89 w 261"/>
                  <a:gd name="T7" fmla="*/ 0 h 222"/>
                  <a:gd name="T8" fmla="*/ 212 w 261"/>
                  <a:gd name="T9" fmla="*/ 12 h 222"/>
                  <a:gd name="T10" fmla="*/ 245 w 261"/>
                  <a:gd name="T11" fmla="*/ 41 h 222"/>
                  <a:gd name="T12" fmla="*/ 205 w 261"/>
                  <a:gd name="T13" fmla="*/ 178 h 222"/>
                  <a:gd name="T14" fmla="*/ 59 w 261"/>
                  <a:gd name="T15" fmla="*/ 219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1" h="222">
                    <a:moveTo>
                      <a:pt x="59" y="219"/>
                    </a:moveTo>
                    <a:cubicBezTo>
                      <a:pt x="43" y="222"/>
                      <a:pt x="33" y="209"/>
                      <a:pt x="20" y="203"/>
                    </a:cubicBezTo>
                    <a:cubicBezTo>
                      <a:pt x="4" y="203"/>
                      <a:pt x="2" y="191"/>
                      <a:pt x="0" y="179"/>
                    </a:cubicBezTo>
                    <a:cubicBezTo>
                      <a:pt x="27" y="118"/>
                      <a:pt x="51" y="55"/>
                      <a:pt x="89" y="0"/>
                    </a:cubicBezTo>
                    <a:cubicBezTo>
                      <a:pt x="130" y="9"/>
                      <a:pt x="171" y="12"/>
                      <a:pt x="212" y="12"/>
                    </a:cubicBezTo>
                    <a:cubicBezTo>
                      <a:pt x="230" y="12"/>
                      <a:pt x="236" y="28"/>
                      <a:pt x="245" y="41"/>
                    </a:cubicBezTo>
                    <a:cubicBezTo>
                      <a:pt x="261" y="87"/>
                      <a:pt x="244" y="145"/>
                      <a:pt x="205" y="178"/>
                    </a:cubicBezTo>
                    <a:cubicBezTo>
                      <a:pt x="156" y="192"/>
                      <a:pt x="110" y="214"/>
                      <a:pt x="59" y="219"/>
                    </a:cubicBezTo>
                    <a:close/>
                  </a:path>
                </a:pathLst>
              </a:custGeom>
              <a:solidFill>
                <a:srgbClr val="ABD3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301" name="Freeform 117"/>
              <p:cNvSpPr/>
              <p:nvPr/>
            </p:nvSpPr>
            <p:spPr bwMode="auto">
              <a:xfrm>
                <a:off x="2143125" y="3930650"/>
                <a:ext cx="312738" cy="355600"/>
              </a:xfrm>
              <a:custGeom>
                <a:avLst/>
                <a:gdLst>
                  <a:gd name="T0" fmla="*/ 161 w 166"/>
                  <a:gd name="T1" fmla="*/ 189 h 189"/>
                  <a:gd name="T2" fmla="*/ 79 w 166"/>
                  <a:gd name="T3" fmla="*/ 169 h 189"/>
                  <a:gd name="T4" fmla="*/ 7 w 166"/>
                  <a:gd name="T5" fmla="*/ 151 h 189"/>
                  <a:gd name="T6" fmla="*/ 37 w 166"/>
                  <a:gd name="T7" fmla="*/ 35 h 189"/>
                  <a:gd name="T8" fmla="*/ 106 w 166"/>
                  <a:gd name="T9" fmla="*/ 7 h 189"/>
                  <a:gd name="T10" fmla="*/ 144 w 166"/>
                  <a:gd name="T11" fmla="*/ 13 h 189"/>
                  <a:gd name="T12" fmla="*/ 161 w 166"/>
                  <a:gd name="T13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" h="189">
                    <a:moveTo>
                      <a:pt x="161" y="189"/>
                    </a:moveTo>
                    <a:cubicBezTo>
                      <a:pt x="140" y="158"/>
                      <a:pt x="104" y="166"/>
                      <a:pt x="79" y="169"/>
                    </a:cubicBezTo>
                    <a:cubicBezTo>
                      <a:pt x="50" y="172"/>
                      <a:pt x="30" y="161"/>
                      <a:pt x="7" y="151"/>
                    </a:cubicBezTo>
                    <a:cubicBezTo>
                      <a:pt x="0" y="108"/>
                      <a:pt x="23" y="72"/>
                      <a:pt x="37" y="35"/>
                    </a:cubicBezTo>
                    <a:cubicBezTo>
                      <a:pt x="60" y="25"/>
                      <a:pt x="83" y="17"/>
                      <a:pt x="106" y="7"/>
                    </a:cubicBezTo>
                    <a:cubicBezTo>
                      <a:pt x="121" y="0"/>
                      <a:pt x="133" y="2"/>
                      <a:pt x="144" y="13"/>
                    </a:cubicBezTo>
                    <a:cubicBezTo>
                      <a:pt x="152" y="71"/>
                      <a:pt x="166" y="129"/>
                      <a:pt x="161" y="189"/>
                    </a:cubicBezTo>
                    <a:close/>
                  </a:path>
                </a:pathLst>
              </a:custGeom>
              <a:solidFill>
                <a:srgbClr val="9ECD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302" name="Freeform 118"/>
              <p:cNvSpPr/>
              <p:nvPr/>
            </p:nvSpPr>
            <p:spPr bwMode="auto">
              <a:xfrm>
                <a:off x="1936750" y="3995738"/>
                <a:ext cx="276225" cy="579438"/>
              </a:xfrm>
              <a:custGeom>
                <a:avLst/>
                <a:gdLst>
                  <a:gd name="T0" fmla="*/ 147 w 147"/>
                  <a:gd name="T1" fmla="*/ 0 h 308"/>
                  <a:gd name="T2" fmla="*/ 117 w 147"/>
                  <a:gd name="T3" fmla="*/ 116 h 308"/>
                  <a:gd name="T4" fmla="*/ 31 w 147"/>
                  <a:gd name="T5" fmla="*/ 293 h 308"/>
                  <a:gd name="T6" fmla="*/ 10 w 147"/>
                  <a:gd name="T7" fmla="*/ 301 h 308"/>
                  <a:gd name="T8" fmla="*/ 8 w 147"/>
                  <a:gd name="T9" fmla="*/ 277 h 308"/>
                  <a:gd name="T10" fmla="*/ 62 w 147"/>
                  <a:gd name="T11" fmla="*/ 184 h 308"/>
                  <a:gd name="T12" fmla="*/ 122 w 147"/>
                  <a:gd name="T13" fmla="*/ 40 h 308"/>
                  <a:gd name="T14" fmla="*/ 108 w 147"/>
                  <a:gd name="T15" fmla="*/ 15 h 308"/>
                  <a:gd name="T16" fmla="*/ 147 w 147"/>
                  <a:gd name="T17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7" h="308">
                    <a:moveTo>
                      <a:pt x="147" y="0"/>
                    </a:moveTo>
                    <a:cubicBezTo>
                      <a:pt x="137" y="38"/>
                      <a:pt x="127" y="77"/>
                      <a:pt x="117" y="116"/>
                    </a:cubicBezTo>
                    <a:cubicBezTo>
                      <a:pt x="88" y="175"/>
                      <a:pt x="60" y="234"/>
                      <a:pt x="31" y="293"/>
                    </a:cubicBezTo>
                    <a:cubicBezTo>
                      <a:pt x="26" y="302"/>
                      <a:pt x="20" y="308"/>
                      <a:pt x="10" y="301"/>
                    </a:cubicBezTo>
                    <a:cubicBezTo>
                      <a:pt x="0" y="295"/>
                      <a:pt x="4" y="285"/>
                      <a:pt x="8" y="277"/>
                    </a:cubicBezTo>
                    <a:cubicBezTo>
                      <a:pt x="22" y="244"/>
                      <a:pt x="42" y="214"/>
                      <a:pt x="62" y="184"/>
                    </a:cubicBezTo>
                    <a:cubicBezTo>
                      <a:pt x="88" y="139"/>
                      <a:pt x="104" y="89"/>
                      <a:pt x="122" y="40"/>
                    </a:cubicBezTo>
                    <a:cubicBezTo>
                      <a:pt x="126" y="29"/>
                      <a:pt x="125" y="17"/>
                      <a:pt x="108" y="15"/>
                    </a:cubicBezTo>
                    <a:cubicBezTo>
                      <a:pt x="117" y="0"/>
                      <a:pt x="139" y="17"/>
                      <a:pt x="147" y="0"/>
                    </a:cubicBezTo>
                    <a:close/>
                  </a:path>
                </a:pathLst>
              </a:custGeom>
              <a:solidFill>
                <a:srgbClr val="769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303" name="Freeform 124"/>
              <p:cNvSpPr/>
              <p:nvPr/>
            </p:nvSpPr>
            <p:spPr bwMode="auto">
              <a:xfrm>
                <a:off x="1727200" y="4291013"/>
                <a:ext cx="327025" cy="328613"/>
              </a:xfrm>
              <a:custGeom>
                <a:avLst/>
                <a:gdLst>
                  <a:gd name="T0" fmla="*/ 174 w 174"/>
                  <a:gd name="T1" fmla="*/ 27 h 175"/>
                  <a:gd name="T2" fmla="*/ 128 w 174"/>
                  <a:gd name="T3" fmla="*/ 123 h 175"/>
                  <a:gd name="T4" fmla="*/ 125 w 174"/>
                  <a:gd name="T5" fmla="*/ 139 h 175"/>
                  <a:gd name="T6" fmla="*/ 143 w 174"/>
                  <a:gd name="T7" fmla="*/ 136 h 175"/>
                  <a:gd name="T8" fmla="*/ 158 w 174"/>
                  <a:gd name="T9" fmla="*/ 159 h 175"/>
                  <a:gd name="T10" fmla="*/ 89 w 174"/>
                  <a:gd name="T11" fmla="*/ 171 h 175"/>
                  <a:gd name="T12" fmla="*/ 57 w 174"/>
                  <a:gd name="T13" fmla="*/ 151 h 175"/>
                  <a:gd name="T14" fmla="*/ 18 w 174"/>
                  <a:gd name="T15" fmla="*/ 106 h 175"/>
                  <a:gd name="T16" fmla="*/ 15 w 174"/>
                  <a:gd name="T17" fmla="*/ 78 h 175"/>
                  <a:gd name="T18" fmla="*/ 35 w 174"/>
                  <a:gd name="T19" fmla="*/ 20 h 175"/>
                  <a:gd name="T20" fmla="*/ 58 w 174"/>
                  <a:gd name="T21" fmla="*/ 10 h 175"/>
                  <a:gd name="T22" fmla="*/ 122 w 174"/>
                  <a:gd name="T23" fmla="*/ 37 h 175"/>
                  <a:gd name="T24" fmla="*/ 174 w 174"/>
                  <a:gd name="T25" fmla="*/ 27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4" h="175">
                    <a:moveTo>
                      <a:pt x="174" y="27"/>
                    </a:moveTo>
                    <a:cubicBezTo>
                      <a:pt x="173" y="66"/>
                      <a:pt x="139" y="89"/>
                      <a:pt x="128" y="123"/>
                    </a:cubicBezTo>
                    <a:cubicBezTo>
                      <a:pt x="126" y="129"/>
                      <a:pt x="118" y="135"/>
                      <a:pt x="125" y="139"/>
                    </a:cubicBezTo>
                    <a:cubicBezTo>
                      <a:pt x="129" y="142"/>
                      <a:pt x="137" y="137"/>
                      <a:pt x="143" y="136"/>
                    </a:cubicBezTo>
                    <a:cubicBezTo>
                      <a:pt x="148" y="143"/>
                      <a:pt x="153" y="151"/>
                      <a:pt x="158" y="159"/>
                    </a:cubicBezTo>
                    <a:cubicBezTo>
                      <a:pt x="135" y="163"/>
                      <a:pt x="112" y="166"/>
                      <a:pt x="89" y="171"/>
                    </a:cubicBezTo>
                    <a:cubicBezTo>
                      <a:pt x="71" y="175"/>
                      <a:pt x="57" y="160"/>
                      <a:pt x="57" y="151"/>
                    </a:cubicBezTo>
                    <a:cubicBezTo>
                      <a:pt x="58" y="121"/>
                      <a:pt x="36" y="115"/>
                      <a:pt x="18" y="106"/>
                    </a:cubicBezTo>
                    <a:cubicBezTo>
                      <a:pt x="0" y="97"/>
                      <a:pt x="1" y="85"/>
                      <a:pt x="15" y="78"/>
                    </a:cubicBezTo>
                    <a:cubicBezTo>
                      <a:pt x="44" y="65"/>
                      <a:pt x="37" y="43"/>
                      <a:pt x="35" y="20"/>
                    </a:cubicBezTo>
                    <a:cubicBezTo>
                      <a:pt x="40" y="10"/>
                      <a:pt x="49" y="0"/>
                      <a:pt x="58" y="10"/>
                    </a:cubicBezTo>
                    <a:cubicBezTo>
                      <a:pt x="76" y="31"/>
                      <a:pt x="103" y="22"/>
                      <a:pt x="122" y="37"/>
                    </a:cubicBezTo>
                    <a:cubicBezTo>
                      <a:pt x="143" y="54"/>
                      <a:pt x="155" y="22"/>
                      <a:pt x="174" y="27"/>
                    </a:cubicBezTo>
                    <a:close/>
                  </a:path>
                </a:pathLst>
              </a:custGeom>
              <a:solidFill>
                <a:srgbClr val="88C3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</p:grpSp>
        <p:sp>
          <p:nvSpPr>
            <p:cNvPr id="165" name="Freeform 6"/>
            <p:cNvSpPr/>
            <p:nvPr/>
          </p:nvSpPr>
          <p:spPr bwMode="auto">
            <a:xfrm>
              <a:off x="1685925" y="2032000"/>
              <a:ext cx="901700" cy="1233488"/>
            </a:xfrm>
            <a:custGeom>
              <a:avLst/>
              <a:gdLst>
                <a:gd name="T0" fmla="*/ 38 w 480"/>
                <a:gd name="T1" fmla="*/ 252 h 656"/>
                <a:gd name="T2" fmla="*/ 104 w 480"/>
                <a:gd name="T3" fmla="*/ 208 h 656"/>
                <a:gd name="T4" fmla="*/ 117 w 480"/>
                <a:gd name="T5" fmla="*/ 192 h 656"/>
                <a:gd name="T6" fmla="*/ 101 w 480"/>
                <a:gd name="T7" fmla="*/ 184 h 656"/>
                <a:gd name="T8" fmla="*/ 26 w 480"/>
                <a:gd name="T9" fmla="*/ 169 h 656"/>
                <a:gd name="T10" fmla="*/ 5 w 480"/>
                <a:gd name="T11" fmla="*/ 167 h 656"/>
                <a:gd name="T12" fmla="*/ 14 w 480"/>
                <a:gd name="T13" fmla="*/ 144 h 656"/>
                <a:gd name="T14" fmla="*/ 102 w 480"/>
                <a:gd name="T15" fmla="*/ 84 h 656"/>
                <a:gd name="T16" fmla="*/ 131 w 480"/>
                <a:gd name="T17" fmla="*/ 67 h 656"/>
                <a:gd name="T18" fmla="*/ 152 w 480"/>
                <a:gd name="T19" fmla="*/ 58 h 656"/>
                <a:gd name="T20" fmla="*/ 234 w 480"/>
                <a:gd name="T21" fmla="*/ 4 h 656"/>
                <a:gd name="T22" fmla="*/ 300 w 480"/>
                <a:gd name="T23" fmla="*/ 3 h 656"/>
                <a:gd name="T24" fmla="*/ 312 w 480"/>
                <a:gd name="T25" fmla="*/ 53 h 656"/>
                <a:gd name="T26" fmla="*/ 278 w 480"/>
                <a:gd name="T27" fmla="*/ 68 h 656"/>
                <a:gd name="T28" fmla="*/ 254 w 480"/>
                <a:gd name="T29" fmla="*/ 80 h 656"/>
                <a:gd name="T30" fmla="*/ 225 w 480"/>
                <a:gd name="T31" fmla="*/ 90 h 656"/>
                <a:gd name="T32" fmla="*/ 96 w 480"/>
                <a:gd name="T33" fmla="*/ 132 h 656"/>
                <a:gd name="T34" fmla="*/ 220 w 480"/>
                <a:gd name="T35" fmla="*/ 108 h 656"/>
                <a:gd name="T36" fmla="*/ 340 w 480"/>
                <a:gd name="T37" fmla="*/ 112 h 656"/>
                <a:gd name="T38" fmla="*/ 320 w 480"/>
                <a:gd name="T39" fmla="*/ 161 h 656"/>
                <a:gd name="T40" fmla="*/ 231 w 480"/>
                <a:gd name="T41" fmla="*/ 189 h 656"/>
                <a:gd name="T42" fmla="*/ 315 w 480"/>
                <a:gd name="T43" fmla="*/ 166 h 656"/>
                <a:gd name="T44" fmla="*/ 361 w 480"/>
                <a:gd name="T45" fmla="*/ 199 h 656"/>
                <a:gd name="T46" fmla="*/ 218 w 480"/>
                <a:gd name="T47" fmla="*/ 294 h 656"/>
                <a:gd name="T48" fmla="*/ 326 w 480"/>
                <a:gd name="T49" fmla="*/ 251 h 656"/>
                <a:gd name="T50" fmla="*/ 374 w 480"/>
                <a:gd name="T51" fmla="*/ 275 h 656"/>
                <a:gd name="T52" fmla="*/ 343 w 480"/>
                <a:gd name="T53" fmla="*/ 310 h 656"/>
                <a:gd name="T54" fmla="*/ 304 w 480"/>
                <a:gd name="T55" fmla="*/ 318 h 656"/>
                <a:gd name="T56" fmla="*/ 362 w 480"/>
                <a:gd name="T57" fmla="*/ 307 h 656"/>
                <a:gd name="T58" fmla="*/ 385 w 480"/>
                <a:gd name="T59" fmla="*/ 384 h 656"/>
                <a:gd name="T60" fmla="*/ 308 w 480"/>
                <a:gd name="T61" fmla="*/ 488 h 656"/>
                <a:gd name="T62" fmla="*/ 277 w 480"/>
                <a:gd name="T63" fmla="*/ 603 h 656"/>
                <a:gd name="T64" fmla="*/ 409 w 480"/>
                <a:gd name="T65" fmla="*/ 512 h 656"/>
                <a:gd name="T66" fmla="*/ 464 w 480"/>
                <a:gd name="T67" fmla="*/ 472 h 656"/>
                <a:gd name="T68" fmla="*/ 474 w 480"/>
                <a:gd name="T69" fmla="*/ 477 h 656"/>
                <a:gd name="T70" fmla="*/ 434 w 480"/>
                <a:gd name="T71" fmla="*/ 569 h 656"/>
                <a:gd name="T72" fmla="*/ 387 w 480"/>
                <a:gd name="T73" fmla="*/ 606 h 656"/>
                <a:gd name="T74" fmla="*/ 265 w 480"/>
                <a:gd name="T75" fmla="*/ 649 h 656"/>
                <a:gd name="T76" fmla="*/ 224 w 480"/>
                <a:gd name="T77" fmla="*/ 610 h 656"/>
                <a:gd name="T78" fmla="*/ 250 w 480"/>
                <a:gd name="T79" fmla="*/ 527 h 656"/>
                <a:gd name="T80" fmla="*/ 165 w 480"/>
                <a:gd name="T81" fmla="*/ 543 h 656"/>
                <a:gd name="T82" fmla="*/ 145 w 480"/>
                <a:gd name="T83" fmla="*/ 518 h 656"/>
                <a:gd name="T84" fmla="*/ 178 w 480"/>
                <a:gd name="T85" fmla="*/ 495 h 656"/>
                <a:gd name="T86" fmla="*/ 312 w 480"/>
                <a:gd name="T87" fmla="*/ 390 h 656"/>
                <a:gd name="T88" fmla="*/ 273 w 480"/>
                <a:gd name="T89" fmla="*/ 405 h 656"/>
                <a:gd name="T90" fmla="*/ 191 w 480"/>
                <a:gd name="T91" fmla="*/ 437 h 656"/>
                <a:gd name="T92" fmla="*/ 158 w 480"/>
                <a:gd name="T93" fmla="*/ 460 h 656"/>
                <a:gd name="T94" fmla="*/ 125 w 480"/>
                <a:gd name="T95" fmla="*/ 486 h 656"/>
                <a:gd name="T96" fmla="*/ 104 w 480"/>
                <a:gd name="T97" fmla="*/ 470 h 656"/>
                <a:gd name="T98" fmla="*/ 134 w 480"/>
                <a:gd name="T99" fmla="*/ 423 h 656"/>
                <a:gd name="T100" fmla="*/ 144 w 480"/>
                <a:gd name="T101" fmla="*/ 405 h 656"/>
                <a:gd name="T102" fmla="*/ 123 w 480"/>
                <a:gd name="T103" fmla="*/ 400 h 656"/>
                <a:gd name="T104" fmla="*/ 67 w 480"/>
                <a:gd name="T105" fmla="*/ 411 h 656"/>
                <a:gd name="T106" fmla="*/ 53 w 480"/>
                <a:gd name="T107" fmla="*/ 392 h 656"/>
                <a:gd name="T108" fmla="*/ 99 w 480"/>
                <a:gd name="T109" fmla="*/ 309 h 656"/>
                <a:gd name="T110" fmla="*/ 47 w 480"/>
                <a:gd name="T111" fmla="*/ 307 h 656"/>
                <a:gd name="T112" fmla="*/ 38 w 480"/>
                <a:gd name="T113" fmla="*/ 252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0" h="656">
                  <a:moveTo>
                    <a:pt x="38" y="252"/>
                  </a:moveTo>
                  <a:cubicBezTo>
                    <a:pt x="56" y="231"/>
                    <a:pt x="81" y="220"/>
                    <a:pt x="104" y="208"/>
                  </a:cubicBezTo>
                  <a:cubicBezTo>
                    <a:pt x="110" y="205"/>
                    <a:pt x="120" y="202"/>
                    <a:pt x="117" y="192"/>
                  </a:cubicBezTo>
                  <a:cubicBezTo>
                    <a:pt x="115" y="188"/>
                    <a:pt x="106" y="184"/>
                    <a:pt x="101" y="184"/>
                  </a:cubicBezTo>
                  <a:cubicBezTo>
                    <a:pt x="75" y="184"/>
                    <a:pt x="53" y="165"/>
                    <a:pt x="26" y="169"/>
                  </a:cubicBezTo>
                  <a:cubicBezTo>
                    <a:pt x="19" y="171"/>
                    <a:pt x="10" y="176"/>
                    <a:pt x="5" y="167"/>
                  </a:cubicBezTo>
                  <a:cubicBezTo>
                    <a:pt x="0" y="158"/>
                    <a:pt x="8" y="150"/>
                    <a:pt x="14" y="144"/>
                  </a:cubicBezTo>
                  <a:cubicBezTo>
                    <a:pt x="40" y="119"/>
                    <a:pt x="70" y="101"/>
                    <a:pt x="102" y="84"/>
                  </a:cubicBezTo>
                  <a:cubicBezTo>
                    <a:pt x="112" y="79"/>
                    <a:pt x="124" y="77"/>
                    <a:pt x="131" y="67"/>
                  </a:cubicBezTo>
                  <a:cubicBezTo>
                    <a:pt x="137" y="61"/>
                    <a:pt x="144" y="59"/>
                    <a:pt x="152" y="58"/>
                  </a:cubicBezTo>
                  <a:cubicBezTo>
                    <a:pt x="189" y="54"/>
                    <a:pt x="217" y="38"/>
                    <a:pt x="234" y="4"/>
                  </a:cubicBezTo>
                  <a:cubicBezTo>
                    <a:pt x="256" y="4"/>
                    <a:pt x="278" y="0"/>
                    <a:pt x="300" y="3"/>
                  </a:cubicBezTo>
                  <a:cubicBezTo>
                    <a:pt x="313" y="17"/>
                    <a:pt x="302" y="37"/>
                    <a:pt x="312" y="53"/>
                  </a:cubicBezTo>
                  <a:cubicBezTo>
                    <a:pt x="307" y="72"/>
                    <a:pt x="291" y="69"/>
                    <a:pt x="278" y="68"/>
                  </a:cubicBezTo>
                  <a:cubicBezTo>
                    <a:pt x="267" y="68"/>
                    <a:pt x="259" y="70"/>
                    <a:pt x="254" y="80"/>
                  </a:cubicBezTo>
                  <a:cubicBezTo>
                    <a:pt x="245" y="87"/>
                    <a:pt x="235" y="93"/>
                    <a:pt x="225" y="90"/>
                  </a:cubicBezTo>
                  <a:cubicBezTo>
                    <a:pt x="175" y="79"/>
                    <a:pt x="139" y="112"/>
                    <a:pt x="96" y="132"/>
                  </a:cubicBezTo>
                  <a:cubicBezTo>
                    <a:pt x="144" y="148"/>
                    <a:pt x="178" y="110"/>
                    <a:pt x="220" y="108"/>
                  </a:cubicBezTo>
                  <a:cubicBezTo>
                    <a:pt x="260" y="107"/>
                    <a:pt x="300" y="127"/>
                    <a:pt x="340" y="112"/>
                  </a:cubicBezTo>
                  <a:cubicBezTo>
                    <a:pt x="354" y="140"/>
                    <a:pt x="350" y="154"/>
                    <a:pt x="320" y="161"/>
                  </a:cubicBezTo>
                  <a:cubicBezTo>
                    <a:pt x="289" y="168"/>
                    <a:pt x="262" y="184"/>
                    <a:pt x="231" y="189"/>
                  </a:cubicBezTo>
                  <a:cubicBezTo>
                    <a:pt x="261" y="186"/>
                    <a:pt x="285" y="166"/>
                    <a:pt x="315" y="166"/>
                  </a:cubicBezTo>
                  <a:cubicBezTo>
                    <a:pt x="339" y="166"/>
                    <a:pt x="358" y="170"/>
                    <a:pt x="361" y="199"/>
                  </a:cubicBezTo>
                  <a:cubicBezTo>
                    <a:pt x="316" y="238"/>
                    <a:pt x="270" y="275"/>
                    <a:pt x="218" y="294"/>
                  </a:cubicBezTo>
                  <a:cubicBezTo>
                    <a:pt x="253" y="286"/>
                    <a:pt x="284" y="256"/>
                    <a:pt x="326" y="251"/>
                  </a:cubicBezTo>
                  <a:cubicBezTo>
                    <a:pt x="351" y="247"/>
                    <a:pt x="368" y="250"/>
                    <a:pt x="374" y="275"/>
                  </a:cubicBezTo>
                  <a:cubicBezTo>
                    <a:pt x="380" y="300"/>
                    <a:pt x="360" y="303"/>
                    <a:pt x="343" y="310"/>
                  </a:cubicBezTo>
                  <a:cubicBezTo>
                    <a:pt x="330" y="315"/>
                    <a:pt x="315" y="312"/>
                    <a:pt x="304" y="318"/>
                  </a:cubicBezTo>
                  <a:cubicBezTo>
                    <a:pt x="323" y="317"/>
                    <a:pt x="342" y="309"/>
                    <a:pt x="362" y="307"/>
                  </a:cubicBezTo>
                  <a:cubicBezTo>
                    <a:pt x="400" y="321"/>
                    <a:pt x="409" y="348"/>
                    <a:pt x="385" y="384"/>
                  </a:cubicBezTo>
                  <a:cubicBezTo>
                    <a:pt x="360" y="420"/>
                    <a:pt x="333" y="453"/>
                    <a:pt x="308" y="488"/>
                  </a:cubicBezTo>
                  <a:cubicBezTo>
                    <a:pt x="313" y="530"/>
                    <a:pt x="300" y="567"/>
                    <a:pt x="277" y="603"/>
                  </a:cubicBezTo>
                  <a:cubicBezTo>
                    <a:pt x="338" y="593"/>
                    <a:pt x="382" y="563"/>
                    <a:pt x="409" y="512"/>
                  </a:cubicBezTo>
                  <a:cubicBezTo>
                    <a:pt x="422" y="489"/>
                    <a:pt x="436" y="472"/>
                    <a:pt x="464" y="472"/>
                  </a:cubicBezTo>
                  <a:cubicBezTo>
                    <a:pt x="468" y="473"/>
                    <a:pt x="471" y="474"/>
                    <a:pt x="474" y="477"/>
                  </a:cubicBezTo>
                  <a:cubicBezTo>
                    <a:pt x="480" y="516"/>
                    <a:pt x="461" y="547"/>
                    <a:pt x="434" y="569"/>
                  </a:cubicBezTo>
                  <a:cubicBezTo>
                    <a:pt x="418" y="581"/>
                    <a:pt x="402" y="592"/>
                    <a:pt x="387" y="606"/>
                  </a:cubicBezTo>
                  <a:cubicBezTo>
                    <a:pt x="349" y="629"/>
                    <a:pt x="307" y="639"/>
                    <a:pt x="265" y="649"/>
                  </a:cubicBezTo>
                  <a:cubicBezTo>
                    <a:pt x="231" y="656"/>
                    <a:pt x="220" y="644"/>
                    <a:pt x="224" y="610"/>
                  </a:cubicBezTo>
                  <a:cubicBezTo>
                    <a:pt x="228" y="582"/>
                    <a:pt x="245" y="558"/>
                    <a:pt x="250" y="527"/>
                  </a:cubicBezTo>
                  <a:cubicBezTo>
                    <a:pt x="220" y="528"/>
                    <a:pt x="194" y="548"/>
                    <a:pt x="165" y="543"/>
                  </a:cubicBezTo>
                  <a:cubicBezTo>
                    <a:pt x="153" y="539"/>
                    <a:pt x="146" y="531"/>
                    <a:pt x="145" y="518"/>
                  </a:cubicBezTo>
                  <a:cubicBezTo>
                    <a:pt x="150" y="501"/>
                    <a:pt x="165" y="500"/>
                    <a:pt x="178" y="495"/>
                  </a:cubicBezTo>
                  <a:cubicBezTo>
                    <a:pt x="232" y="475"/>
                    <a:pt x="275" y="440"/>
                    <a:pt x="312" y="390"/>
                  </a:cubicBezTo>
                  <a:cubicBezTo>
                    <a:pt x="294" y="389"/>
                    <a:pt x="284" y="398"/>
                    <a:pt x="273" y="405"/>
                  </a:cubicBezTo>
                  <a:cubicBezTo>
                    <a:pt x="247" y="420"/>
                    <a:pt x="228" y="446"/>
                    <a:pt x="191" y="437"/>
                  </a:cubicBezTo>
                  <a:cubicBezTo>
                    <a:pt x="179" y="433"/>
                    <a:pt x="168" y="451"/>
                    <a:pt x="158" y="460"/>
                  </a:cubicBezTo>
                  <a:cubicBezTo>
                    <a:pt x="148" y="469"/>
                    <a:pt x="139" y="481"/>
                    <a:pt x="125" y="486"/>
                  </a:cubicBezTo>
                  <a:cubicBezTo>
                    <a:pt x="114" y="486"/>
                    <a:pt x="101" y="489"/>
                    <a:pt x="104" y="470"/>
                  </a:cubicBezTo>
                  <a:cubicBezTo>
                    <a:pt x="109" y="451"/>
                    <a:pt x="121" y="437"/>
                    <a:pt x="134" y="423"/>
                  </a:cubicBezTo>
                  <a:cubicBezTo>
                    <a:pt x="139" y="418"/>
                    <a:pt x="149" y="414"/>
                    <a:pt x="144" y="405"/>
                  </a:cubicBezTo>
                  <a:cubicBezTo>
                    <a:pt x="140" y="397"/>
                    <a:pt x="130" y="399"/>
                    <a:pt x="123" y="400"/>
                  </a:cubicBezTo>
                  <a:cubicBezTo>
                    <a:pt x="104" y="403"/>
                    <a:pt x="86" y="407"/>
                    <a:pt x="67" y="411"/>
                  </a:cubicBezTo>
                  <a:cubicBezTo>
                    <a:pt x="48" y="416"/>
                    <a:pt x="43" y="410"/>
                    <a:pt x="53" y="392"/>
                  </a:cubicBezTo>
                  <a:cubicBezTo>
                    <a:pt x="66" y="365"/>
                    <a:pt x="78" y="337"/>
                    <a:pt x="99" y="309"/>
                  </a:cubicBezTo>
                  <a:cubicBezTo>
                    <a:pt x="79" y="308"/>
                    <a:pt x="63" y="308"/>
                    <a:pt x="47" y="307"/>
                  </a:cubicBezTo>
                  <a:cubicBezTo>
                    <a:pt x="25" y="292"/>
                    <a:pt x="43" y="270"/>
                    <a:pt x="38" y="252"/>
                  </a:cubicBezTo>
                  <a:close/>
                </a:path>
              </a:pathLst>
            </a:custGeom>
            <a:solidFill>
              <a:srgbClr val="F2B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66" name="Freeform 7"/>
            <p:cNvSpPr/>
            <p:nvPr/>
          </p:nvSpPr>
          <p:spPr bwMode="auto">
            <a:xfrm>
              <a:off x="3254375" y="2187575"/>
              <a:ext cx="820738" cy="981075"/>
            </a:xfrm>
            <a:custGeom>
              <a:avLst/>
              <a:gdLst>
                <a:gd name="T0" fmla="*/ 408 w 437"/>
                <a:gd name="T1" fmla="*/ 101 h 522"/>
                <a:gd name="T2" fmla="*/ 276 w 437"/>
                <a:gd name="T3" fmla="*/ 156 h 522"/>
                <a:gd name="T4" fmla="*/ 269 w 437"/>
                <a:gd name="T5" fmla="*/ 178 h 522"/>
                <a:gd name="T6" fmla="*/ 299 w 437"/>
                <a:gd name="T7" fmla="*/ 207 h 522"/>
                <a:gd name="T8" fmla="*/ 323 w 437"/>
                <a:gd name="T9" fmla="*/ 303 h 522"/>
                <a:gd name="T10" fmla="*/ 210 w 437"/>
                <a:gd name="T11" fmla="*/ 297 h 522"/>
                <a:gd name="T12" fmla="*/ 210 w 437"/>
                <a:gd name="T13" fmla="*/ 306 h 522"/>
                <a:gd name="T14" fmla="*/ 198 w 437"/>
                <a:gd name="T15" fmla="*/ 394 h 522"/>
                <a:gd name="T16" fmla="*/ 201 w 437"/>
                <a:gd name="T17" fmla="*/ 417 h 522"/>
                <a:gd name="T18" fmla="*/ 145 w 437"/>
                <a:gd name="T19" fmla="*/ 489 h 522"/>
                <a:gd name="T20" fmla="*/ 145 w 437"/>
                <a:gd name="T21" fmla="*/ 522 h 522"/>
                <a:gd name="T22" fmla="*/ 80 w 437"/>
                <a:gd name="T23" fmla="*/ 486 h 522"/>
                <a:gd name="T24" fmla="*/ 77 w 437"/>
                <a:gd name="T25" fmla="*/ 463 h 522"/>
                <a:gd name="T26" fmla="*/ 41 w 437"/>
                <a:gd name="T27" fmla="*/ 396 h 522"/>
                <a:gd name="T28" fmla="*/ 4 w 437"/>
                <a:gd name="T29" fmla="*/ 330 h 522"/>
                <a:gd name="T30" fmla="*/ 4 w 437"/>
                <a:gd name="T31" fmla="*/ 302 h 522"/>
                <a:gd name="T32" fmla="*/ 19 w 437"/>
                <a:gd name="T33" fmla="*/ 264 h 522"/>
                <a:gd name="T34" fmla="*/ 66 w 437"/>
                <a:gd name="T35" fmla="*/ 239 h 522"/>
                <a:gd name="T36" fmla="*/ 124 w 437"/>
                <a:gd name="T37" fmla="*/ 158 h 522"/>
                <a:gd name="T38" fmla="*/ 145 w 437"/>
                <a:gd name="T39" fmla="*/ 72 h 522"/>
                <a:gd name="T40" fmla="*/ 244 w 437"/>
                <a:gd name="T41" fmla="*/ 7 h 522"/>
                <a:gd name="T42" fmla="*/ 277 w 437"/>
                <a:gd name="T43" fmla="*/ 8 h 522"/>
                <a:gd name="T44" fmla="*/ 398 w 437"/>
                <a:gd name="T45" fmla="*/ 66 h 522"/>
                <a:gd name="T46" fmla="*/ 408 w 437"/>
                <a:gd name="T47" fmla="*/ 101 h 522"/>
                <a:gd name="T48" fmla="*/ 373 w 437"/>
                <a:gd name="T49" fmla="*/ 82 h 522"/>
                <a:gd name="T50" fmla="*/ 408 w 437"/>
                <a:gd name="T51" fmla="*/ 101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7" h="522">
                  <a:moveTo>
                    <a:pt x="408" y="101"/>
                  </a:moveTo>
                  <a:cubicBezTo>
                    <a:pt x="373" y="139"/>
                    <a:pt x="323" y="143"/>
                    <a:pt x="276" y="156"/>
                  </a:cubicBezTo>
                  <a:cubicBezTo>
                    <a:pt x="260" y="161"/>
                    <a:pt x="250" y="163"/>
                    <a:pt x="269" y="178"/>
                  </a:cubicBezTo>
                  <a:cubicBezTo>
                    <a:pt x="277" y="190"/>
                    <a:pt x="287" y="198"/>
                    <a:pt x="299" y="207"/>
                  </a:cubicBezTo>
                  <a:cubicBezTo>
                    <a:pt x="334" y="230"/>
                    <a:pt x="341" y="262"/>
                    <a:pt x="323" y="303"/>
                  </a:cubicBezTo>
                  <a:cubicBezTo>
                    <a:pt x="285" y="306"/>
                    <a:pt x="248" y="308"/>
                    <a:pt x="210" y="297"/>
                  </a:cubicBezTo>
                  <a:cubicBezTo>
                    <a:pt x="202" y="294"/>
                    <a:pt x="214" y="303"/>
                    <a:pt x="210" y="306"/>
                  </a:cubicBezTo>
                  <a:cubicBezTo>
                    <a:pt x="187" y="333"/>
                    <a:pt x="197" y="364"/>
                    <a:pt x="198" y="394"/>
                  </a:cubicBezTo>
                  <a:cubicBezTo>
                    <a:pt x="199" y="401"/>
                    <a:pt x="200" y="409"/>
                    <a:pt x="201" y="417"/>
                  </a:cubicBezTo>
                  <a:cubicBezTo>
                    <a:pt x="199" y="473"/>
                    <a:pt x="195" y="478"/>
                    <a:pt x="145" y="489"/>
                  </a:cubicBezTo>
                  <a:cubicBezTo>
                    <a:pt x="139" y="500"/>
                    <a:pt x="169" y="511"/>
                    <a:pt x="145" y="522"/>
                  </a:cubicBezTo>
                  <a:cubicBezTo>
                    <a:pt x="117" y="521"/>
                    <a:pt x="100" y="501"/>
                    <a:pt x="80" y="486"/>
                  </a:cubicBezTo>
                  <a:cubicBezTo>
                    <a:pt x="77" y="479"/>
                    <a:pt x="75" y="471"/>
                    <a:pt x="77" y="463"/>
                  </a:cubicBezTo>
                  <a:cubicBezTo>
                    <a:pt x="85" y="430"/>
                    <a:pt x="78" y="408"/>
                    <a:pt x="41" y="396"/>
                  </a:cubicBezTo>
                  <a:cubicBezTo>
                    <a:pt x="11" y="387"/>
                    <a:pt x="8" y="357"/>
                    <a:pt x="4" y="330"/>
                  </a:cubicBezTo>
                  <a:cubicBezTo>
                    <a:pt x="2" y="321"/>
                    <a:pt x="0" y="311"/>
                    <a:pt x="4" y="302"/>
                  </a:cubicBezTo>
                  <a:cubicBezTo>
                    <a:pt x="19" y="293"/>
                    <a:pt x="41" y="287"/>
                    <a:pt x="19" y="264"/>
                  </a:cubicBezTo>
                  <a:cubicBezTo>
                    <a:pt x="22" y="233"/>
                    <a:pt x="52" y="251"/>
                    <a:pt x="66" y="239"/>
                  </a:cubicBezTo>
                  <a:cubicBezTo>
                    <a:pt x="83" y="211"/>
                    <a:pt x="102" y="184"/>
                    <a:pt x="124" y="158"/>
                  </a:cubicBezTo>
                  <a:cubicBezTo>
                    <a:pt x="145" y="133"/>
                    <a:pt x="139" y="100"/>
                    <a:pt x="145" y="72"/>
                  </a:cubicBezTo>
                  <a:cubicBezTo>
                    <a:pt x="157" y="18"/>
                    <a:pt x="167" y="0"/>
                    <a:pt x="244" y="7"/>
                  </a:cubicBezTo>
                  <a:cubicBezTo>
                    <a:pt x="255" y="8"/>
                    <a:pt x="266" y="16"/>
                    <a:pt x="277" y="8"/>
                  </a:cubicBezTo>
                  <a:cubicBezTo>
                    <a:pt x="314" y="34"/>
                    <a:pt x="362" y="39"/>
                    <a:pt x="398" y="66"/>
                  </a:cubicBezTo>
                  <a:cubicBezTo>
                    <a:pt x="407" y="73"/>
                    <a:pt x="437" y="80"/>
                    <a:pt x="408" y="101"/>
                  </a:cubicBezTo>
                  <a:cubicBezTo>
                    <a:pt x="400" y="92"/>
                    <a:pt x="390" y="85"/>
                    <a:pt x="373" y="82"/>
                  </a:cubicBezTo>
                  <a:cubicBezTo>
                    <a:pt x="382" y="101"/>
                    <a:pt x="401" y="90"/>
                    <a:pt x="408" y="101"/>
                  </a:cubicBezTo>
                  <a:close/>
                </a:path>
              </a:pathLst>
            </a:custGeom>
            <a:solidFill>
              <a:srgbClr val="F5DD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67" name="Freeform 8"/>
            <p:cNvSpPr/>
            <p:nvPr/>
          </p:nvSpPr>
          <p:spPr bwMode="auto">
            <a:xfrm>
              <a:off x="3160713" y="1585913"/>
              <a:ext cx="661988" cy="1065213"/>
            </a:xfrm>
            <a:custGeom>
              <a:avLst/>
              <a:gdLst>
                <a:gd name="T0" fmla="*/ 327 w 352"/>
                <a:gd name="T1" fmla="*/ 328 h 567"/>
                <a:gd name="T2" fmla="*/ 256 w 352"/>
                <a:gd name="T3" fmla="*/ 335 h 567"/>
                <a:gd name="T4" fmla="*/ 210 w 352"/>
                <a:gd name="T5" fmla="*/ 378 h 567"/>
                <a:gd name="T6" fmla="*/ 195 w 352"/>
                <a:gd name="T7" fmla="*/ 437 h 567"/>
                <a:gd name="T8" fmla="*/ 166 w 352"/>
                <a:gd name="T9" fmla="*/ 502 h 567"/>
                <a:gd name="T10" fmla="*/ 119 w 352"/>
                <a:gd name="T11" fmla="*/ 567 h 567"/>
                <a:gd name="T12" fmla="*/ 114 w 352"/>
                <a:gd name="T13" fmla="*/ 565 h 567"/>
                <a:gd name="T14" fmla="*/ 68 w 352"/>
                <a:gd name="T15" fmla="*/ 541 h 567"/>
                <a:gd name="T16" fmla="*/ 62 w 352"/>
                <a:gd name="T17" fmla="*/ 500 h 567"/>
                <a:gd name="T18" fmla="*/ 76 w 352"/>
                <a:gd name="T19" fmla="*/ 497 h 567"/>
                <a:gd name="T20" fmla="*/ 66 w 352"/>
                <a:gd name="T21" fmla="*/ 493 h 567"/>
                <a:gd name="T22" fmla="*/ 58 w 352"/>
                <a:gd name="T23" fmla="*/ 481 h 567"/>
                <a:gd name="T24" fmla="*/ 66 w 352"/>
                <a:gd name="T25" fmla="*/ 449 h 567"/>
                <a:gd name="T26" fmla="*/ 74 w 352"/>
                <a:gd name="T27" fmla="*/ 403 h 567"/>
                <a:gd name="T28" fmla="*/ 87 w 352"/>
                <a:gd name="T29" fmla="*/ 367 h 567"/>
                <a:gd name="T30" fmla="*/ 69 w 352"/>
                <a:gd name="T31" fmla="*/ 371 h 567"/>
                <a:gd name="T32" fmla="*/ 39 w 352"/>
                <a:gd name="T33" fmla="*/ 362 h 567"/>
                <a:gd name="T34" fmla="*/ 52 w 352"/>
                <a:gd name="T35" fmla="*/ 330 h 567"/>
                <a:gd name="T36" fmla="*/ 83 w 352"/>
                <a:gd name="T37" fmla="*/ 275 h 567"/>
                <a:gd name="T38" fmla="*/ 139 w 352"/>
                <a:gd name="T39" fmla="*/ 238 h 567"/>
                <a:gd name="T40" fmla="*/ 98 w 352"/>
                <a:gd name="T41" fmla="*/ 250 h 567"/>
                <a:gd name="T42" fmla="*/ 59 w 352"/>
                <a:gd name="T43" fmla="*/ 227 h 567"/>
                <a:gd name="T44" fmla="*/ 33 w 352"/>
                <a:gd name="T45" fmla="*/ 207 h 567"/>
                <a:gd name="T46" fmla="*/ 10 w 352"/>
                <a:gd name="T47" fmla="*/ 175 h 567"/>
                <a:gd name="T48" fmla="*/ 18 w 352"/>
                <a:gd name="T49" fmla="*/ 156 h 567"/>
                <a:gd name="T50" fmla="*/ 21 w 352"/>
                <a:gd name="T51" fmla="*/ 146 h 567"/>
                <a:gd name="T52" fmla="*/ 19 w 352"/>
                <a:gd name="T53" fmla="*/ 99 h 567"/>
                <a:gd name="T54" fmla="*/ 20 w 352"/>
                <a:gd name="T55" fmla="*/ 84 h 567"/>
                <a:gd name="T56" fmla="*/ 38 w 352"/>
                <a:gd name="T57" fmla="*/ 59 h 567"/>
                <a:gd name="T58" fmla="*/ 51 w 352"/>
                <a:gd name="T59" fmla="*/ 84 h 567"/>
                <a:gd name="T60" fmla="*/ 64 w 352"/>
                <a:gd name="T61" fmla="*/ 127 h 567"/>
                <a:gd name="T62" fmla="*/ 110 w 352"/>
                <a:gd name="T63" fmla="*/ 133 h 567"/>
                <a:gd name="T64" fmla="*/ 149 w 352"/>
                <a:gd name="T65" fmla="*/ 164 h 567"/>
                <a:gd name="T66" fmla="*/ 195 w 352"/>
                <a:gd name="T67" fmla="*/ 216 h 567"/>
                <a:gd name="T68" fmla="*/ 320 w 352"/>
                <a:gd name="T69" fmla="*/ 21 h 567"/>
                <a:gd name="T70" fmla="*/ 350 w 352"/>
                <a:gd name="T71" fmla="*/ 43 h 567"/>
                <a:gd name="T72" fmla="*/ 303 w 352"/>
                <a:gd name="T73" fmla="*/ 157 h 567"/>
                <a:gd name="T74" fmla="*/ 268 w 352"/>
                <a:gd name="T75" fmla="*/ 192 h 567"/>
                <a:gd name="T76" fmla="*/ 280 w 352"/>
                <a:gd name="T77" fmla="*/ 204 h 567"/>
                <a:gd name="T78" fmla="*/ 314 w 352"/>
                <a:gd name="T79" fmla="*/ 208 h 567"/>
                <a:gd name="T80" fmla="*/ 254 w 352"/>
                <a:gd name="T81" fmla="*/ 236 h 567"/>
                <a:gd name="T82" fmla="*/ 230 w 352"/>
                <a:gd name="T83" fmla="*/ 255 h 567"/>
                <a:gd name="T84" fmla="*/ 264 w 352"/>
                <a:gd name="T85" fmla="*/ 304 h 567"/>
                <a:gd name="T86" fmla="*/ 297 w 352"/>
                <a:gd name="T87" fmla="*/ 320 h 567"/>
                <a:gd name="T88" fmla="*/ 327 w 352"/>
                <a:gd name="T89" fmla="*/ 32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2" h="567">
                  <a:moveTo>
                    <a:pt x="327" y="328"/>
                  </a:moveTo>
                  <a:cubicBezTo>
                    <a:pt x="305" y="343"/>
                    <a:pt x="280" y="334"/>
                    <a:pt x="256" y="335"/>
                  </a:cubicBezTo>
                  <a:cubicBezTo>
                    <a:pt x="226" y="336"/>
                    <a:pt x="212" y="347"/>
                    <a:pt x="210" y="378"/>
                  </a:cubicBezTo>
                  <a:cubicBezTo>
                    <a:pt x="209" y="398"/>
                    <a:pt x="190" y="426"/>
                    <a:pt x="195" y="437"/>
                  </a:cubicBezTo>
                  <a:cubicBezTo>
                    <a:pt x="212" y="474"/>
                    <a:pt x="177" y="482"/>
                    <a:pt x="166" y="502"/>
                  </a:cubicBezTo>
                  <a:cubicBezTo>
                    <a:pt x="153" y="525"/>
                    <a:pt x="135" y="546"/>
                    <a:pt x="119" y="567"/>
                  </a:cubicBezTo>
                  <a:cubicBezTo>
                    <a:pt x="117" y="567"/>
                    <a:pt x="116" y="566"/>
                    <a:pt x="114" y="565"/>
                  </a:cubicBezTo>
                  <a:cubicBezTo>
                    <a:pt x="101" y="552"/>
                    <a:pt x="83" y="549"/>
                    <a:pt x="68" y="541"/>
                  </a:cubicBezTo>
                  <a:cubicBezTo>
                    <a:pt x="50" y="531"/>
                    <a:pt x="34" y="518"/>
                    <a:pt x="62" y="500"/>
                  </a:cubicBezTo>
                  <a:cubicBezTo>
                    <a:pt x="66" y="498"/>
                    <a:pt x="71" y="498"/>
                    <a:pt x="76" y="497"/>
                  </a:cubicBezTo>
                  <a:cubicBezTo>
                    <a:pt x="73" y="495"/>
                    <a:pt x="69" y="496"/>
                    <a:pt x="66" y="493"/>
                  </a:cubicBezTo>
                  <a:cubicBezTo>
                    <a:pt x="62" y="490"/>
                    <a:pt x="60" y="486"/>
                    <a:pt x="58" y="481"/>
                  </a:cubicBezTo>
                  <a:cubicBezTo>
                    <a:pt x="56" y="469"/>
                    <a:pt x="56" y="458"/>
                    <a:pt x="66" y="449"/>
                  </a:cubicBezTo>
                  <a:cubicBezTo>
                    <a:pt x="82" y="436"/>
                    <a:pt x="96" y="425"/>
                    <a:pt x="74" y="403"/>
                  </a:cubicBezTo>
                  <a:cubicBezTo>
                    <a:pt x="61" y="390"/>
                    <a:pt x="88" y="381"/>
                    <a:pt x="87" y="367"/>
                  </a:cubicBezTo>
                  <a:cubicBezTo>
                    <a:pt x="79" y="364"/>
                    <a:pt x="74" y="370"/>
                    <a:pt x="69" y="371"/>
                  </a:cubicBezTo>
                  <a:cubicBezTo>
                    <a:pt x="57" y="374"/>
                    <a:pt x="45" y="375"/>
                    <a:pt x="39" y="362"/>
                  </a:cubicBezTo>
                  <a:cubicBezTo>
                    <a:pt x="32" y="348"/>
                    <a:pt x="40" y="335"/>
                    <a:pt x="52" y="330"/>
                  </a:cubicBezTo>
                  <a:cubicBezTo>
                    <a:pt x="78" y="320"/>
                    <a:pt x="87" y="306"/>
                    <a:pt x="83" y="275"/>
                  </a:cubicBezTo>
                  <a:cubicBezTo>
                    <a:pt x="81" y="249"/>
                    <a:pt x="110" y="243"/>
                    <a:pt x="139" y="238"/>
                  </a:cubicBezTo>
                  <a:cubicBezTo>
                    <a:pt x="120" y="239"/>
                    <a:pt x="109" y="244"/>
                    <a:pt x="98" y="250"/>
                  </a:cubicBezTo>
                  <a:cubicBezTo>
                    <a:pt x="69" y="263"/>
                    <a:pt x="63" y="259"/>
                    <a:pt x="59" y="227"/>
                  </a:cubicBezTo>
                  <a:cubicBezTo>
                    <a:pt x="57" y="210"/>
                    <a:pt x="59" y="198"/>
                    <a:pt x="33" y="207"/>
                  </a:cubicBezTo>
                  <a:cubicBezTo>
                    <a:pt x="4" y="217"/>
                    <a:pt x="0" y="198"/>
                    <a:pt x="10" y="175"/>
                  </a:cubicBezTo>
                  <a:cubicBezTo>
                    <a:pt x="13" y="168"/>
                    <a:pt x="16" y="162"/>
                    <a:pt x="18" y="156"/>
                  </a:cubicBezTo>
                  <a:cubicBezTo>
                    <a:pt x="19" y="152"/>
                    <a:pt x="20" y="149"/>
                    <a:pt x="21" y="146"/>
                  </a:cubicBezTo>
                  <a:cubicBezTo>
                    <a:pt x="26" y="130"/>
                    <a:pt x="23" y="114"/>
                    <a:pt x="19" y="99"/>
                  </a:cubicBezTo>
                  <a:cubicBezTo>
                    <a:pt x="19" y="94"/>
                    <a:pt x="18" y="89"/>
                    <a:pt x="20" y="84"/>
                  </a:cubicBezTo>
                  <a:cubicBezTo>
                    <a:pt x="23" y="73"/>
                    <a:pt x="24" y="58"/>
                    <a:pt x="38" y="59"/>
                  </a:cubicBezTo>
                  <a:cubicBezTo>
                    <a:pt x="50" y="60"/>
                    <a:pt x="49" y="74"/>
                    <a:pt x="51" y="84"/>
                  </a:cubicBezTo>
                  <a:cubicBezTo>
                    <a:pt x="54" y="99"/>
                    <a:pt x="53" y="114"/>
                    <a:pt x="64" y="127"/>
                  </a:cubicBezTo>
                  <a:cubicBezTo>
                    <a:pt x="79" y="135"/>
                    <a:pt x="95" y="129"/>
                    <a:pt x="110" y="133"/>
                  </a:cubicBezTo>
                  <a:cubicBezTo>
                    <a:pt x="128" y="138"/>
                    <a:pt x="145" y="142"/>
                    <a:pt x="149" y="164"/>
                  </a:cubicBezTo>
                  <a:cubicBezTo>
                    <a:pt x="154" y="192"/>
                    <a:pt x="195" y="184"/>
                    <a:pt x="195" y="216"/>
                  </a:cubicBezTo>
                  <a:cubicBezTo>
                    <a:pt x="247" y="155"/>
                    <a:pt x="259" y="72"/>
                    <a:pt x="320" y="21"/>
                  </a:cubicBezTo>
                  <a:cubicBezTo>
                    <a:pt x="350" y="0"/>
                    <a:pt x="349" y="29"/>
                    <a:pt x="350" y="43"/>
                  </a:cubicBezTo>
                  <a:cubicBezTo>
                    <a:pt x="352" y="88"/>
                    <a:pt x="329" y="124"/>
                    <a:pt x="303" y="157"/>
                  </a:cubicBezTo>
                  <a:cubicBezTo>
                    <a:pt x="293" y="170"/>
                    <a:pt x="277" y="178"/>
                    <a:pt x="268" y="192"/>
                  </a:cubicBezTo>
                  <a:cubicBezTo>
                    <a:pt x="252" y="214"/>
                    <a:pt x="275" y="201"/>
                    <a:pt x="280" y="204"/>
                  </a:cubicBezTo>
                  <a:cubicBezTo>
                    <a:pt x="291" y="200"/>
                    <a:pt x="302" y="197"/>
                    <a:pt x="314" y="208"/>
                  </a:cubicBezTo>
                  <a:cubicBezTo>
                    <a:pt x="298" y="227"/>
                    <a:pt x="275" y="230"/>
                    <a:pt x="254" y="236"/>
                  </a:cubicBezTo>
                  <a:cubicBezTo>
                    <a:pt x="243" y="239"/>
                    <a:pt x="220" y="243"/>
                    <a:pt x="230" y="255"/>
                  </a:cubicBezTo>
                  <a:cubicBezTo>
                    <a:pt x="243" y="271"/>
                    <a:pt x="220" y="314"/>
                    <a:pt x="264" y="304"/>
                  </a:cubicBezTo>
                  <a:cubicBezTo>
                    <a:pt x="281" y="300"/>
                    <a:pt x="291" y="304"/>
                    <a:pt x="297" y="320"/>
                  </a:cubicBezTo>
                  <a:cubicBezTo>
                    <a:pt x="307" y="322"/>
                    <a:pt x="317" y="325"/>
                    <a:pt x="327" y="328"/>
                  </a:cubicBezTo>
                  <a:close/>
                </a:path>
              </a:pathLst>
            </a:custGeom>
            <a:solidFill>
              <a:srgbClr val="F3CD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68" name="Freeform 9"/>
            <p:cNvSpPr/>
            <p:nvPr/>
          </p:nvSpPr>
          <p:spPr bwMode="auto">
            <a:xfrm>
              <a:off x="3255963" y="1373188"/>
              <a:ext cx="506413" cy="647700"/>
            </a:xfrm>
            <a:custGeom>
              <a:avLst/>
              <a:gdLst>
                <a:gd name="T0" fmla="*/ 269 w 269"/>
                <a:gd name="T1" fmla="*/ 134 h 344"/>
                <a:gd name="T2" fmla="*/ 229 w 269"/>
                <a:gd name="T3" fmla="*/ 199 h 344"/>
                <a:gd name="T4" fmla="*/ 203 w 269"/>
                <a:gd name="T5" fmla="*/ 264 h 344"/>
                <a:gd name="T6" fmla="*/ 183 w 269"/>
                <a:gd name="T7" fmla="*/ 290 h 344"/>
                <a:gd name="T8" fmla="*/ 163 w 269"/>
                <a:gd name="T9" fmla="*/ 321 h 344"/>
                <a:gd name="T10" fmla="*/ 147 w 269"/>
                <a:gd name="T11" fmla="*/ 342 h 344"/>
                <a:gd name="T12" fmla="*/ 135 w 269"/>
                <a:gd name="T13" fmla="*/ 323 h 344"/>
                <a:gd name="T14" fmla="*/ 75 w 269"/>
                <a:gd name="T15" fmla="*/ 262 h 344"/>
                <a:gd name="T16" fmla="*/ 6 w 269"/>
                <a:gd name="T17" fmla="*/ 256 h 344"/>
                <a:gd name="T18" fmla="*/ 3 w 269"/>
                <a:gd name="T19" fmla="*/ 238 h 344"/>
                <a:gd name="T20" fmla="*/ 6 w 269"/>
                <a:gd name="T21" fmla="*/ 138 h 344"/>
                <a:gd name="T22" fmla="*/ 77 w 269"/>
                <a:gd name="T23" fmla="*/ 46 h 344"/>
                <a:gd name="T24" fmla="*/ 106 w 269"/>
                <a:gd name="T25" fmla="*/ 16 h 344"/>
                <a:gd name="T26" fmla="*/ 146 w 269"/>
                <a:gd name="T27" fmla="*/ 39 h 344"/>
                <a:gd name="T28" fmla="*/ 136 w 269"/>
                <a:gd name="T29" fmla="*/ 133 h 344"/>
                <a:gd name="T30" fmla="*/ 269 w 269"/>
                <a:gd name="T31" fmla="*/ 13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9" h="344">
                  <a:moveTo>
                    <a:pt x="269" y="134"/>
                  </a:moveTo>
                  <a:cubicBezTo>
                    <a:pt x="264" y="161"/>
                    <a:pt x="240" y="176"/>
                    <a:pt x="229" y="199"/>
                  </a:cubicBezTo>
                  <a:cubicBezTo>
                    <a:pt x="218" y="220"/>
                    <a:pt x="195" y="235"/>
                    <a:pt x="203" y="264"/>
                  </a:cubicBezTo>
                  <a:cubicBezTo>
                    <a:pt x="206" y="275"/>
                    <a:pt x="190" y="281"/>
                    <a:pt x="183" y="290"/>
                  </a:cubicBezTo>
                  <a:cubicBezTo>
                    <a:pt x="176" y="300"/>
                    <a:pt x="160" y="306"/>
                    <a:pt x="163" y="321"/>
                  </a:cubicBezTo>
                  <a:cubicBezTo>
                    <a:pt x="166" y="335"/>
                    <a:pt x="157" y="341"/>
                    <a:pt x="147" y="342"/>
                  </a:cubicBezTo>
                  <a:cubicBezTo>
                    <a:pt x="132" y="344"/>
                    <a:pt x="141" y="328"/>
                    <a:pt x="135" y="323"/>
                  </a:cubicBezTo>
                  <a:cubicBezTo>
                    <a:pt x="113" y="304"/>
                    <a:pt x="89" y="293"/>
                    <a:pt x="75" y="262"/>
                  </a:cubicBezTo>
                  <a:cubicBezTo>
                    <a:pt x="66" y="244"/>
                    <a:pt x="30" y="255"/>
                    <a:pt x="6" y="256"/>
                  </a:cubicBezTo>
                  <a:cubicBezTo>
                    <a:pt x="1" y="250"/>
                    <a:pt x="0" y="242"/>
                    <a:pt x="3" y="238"/>
                  </a:cubicBezTo>
                  <a:cubicBezTo>
                    <a:pt x="23" y="205"/>
                    <a:pt x="9" y="171"/>
                    <a:pt x="6" y="138"/>
                  </a:cubicBezTo>
                  <a:cubicBezTo>
                    <a:pt x="17" y="97"/>
                    <a:pt x="49" y="73"/>
                    <a:pt x="77" y="46"/>
                  </a:cubicBezTo>
                  <a:cubicBezTo>
                    <a:pt x="87" y="36"/>
                    <a:pt x="101" y="30"/>
                    <a:pt x="106" y="16"/>
                  </a:cubicBezTo>
                  <a:cubicBezTo>
                    <a:pt x="133" y="0"/>
                    <a:pt x="144" y="15"/>
                    <a:pt x="146" y="39"/>
                  </a:cubicBezTo>
                  <a:cubicBezTo>
                    <a:pt x="148" y="70"/>
                    <a:pt x="147" y="101"/>
                    <a:pt x="136" y="133"/>
                  </a:cubicBezTo>
                  <a:cubicBezTo>
                    <a:pt x="181" y="139"/>
                    <a:pt x="226" y="93"/>
                    <a:pt x="269" y="134"/>
                  </a:cubicBezTo>
                  <a:close/>
                </a:path>
              </a:pathLst>
            </a:custGeom>
            <a:solidFill>
              <a:srgbClr val="F5E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69" name="Freeform 11"/>
            <p:cNvSpPr/>
            <p:nvPr/>
          </p:nvSpPr>
          <p:spPr bwMode="auto">
            <a:xfrm>
              <a:off x="2889250" y="1219200"/>
              <a:ext cx="511175" cy="635000"/>
            </a:xfrm>
            <a:custGeom>
              <a:avLst/>
              <a:gdLst>
                <a:gd name="T0" fmla="*/ 209 w 272"/>
                <a:gd name="T1" fmla="*/ 214 h 338"/>
                <a:gd name="T2" fmla="*/ 211 w 272"/>
                <a:gd name="T3" fmla="*/ 241 h 338"/>
                <a:gd name="T4" fmla="*/ 203 w 272"/>
                <a:gd name="T5" fmla="*/ 315 h 338"/>
                <a:gd name="T6" fmla="*/ 201 w 272"/>
                <a:gd name="T7" fmla="*/ 338 h 338"/>
                <a:gd name="T8" fmla="*/ 185 w 272"/>
                <a:gd name="T9" fmla="*/ 257 h 338"/>
                <a:gd name="T10" fmla="*/ 170 w 272"/>
                <a:gd name="T11" fmla="*/ 299 h 338"/>
                <a:gd name="T12" fmla="*/ 153 w 272"/>
                <a:gd name="T13" fmla="*/ 314 h 338"/>
                <a:gd name="T14" fmla="*/ 87 w 272"/>
                <a:gd name="T15" fmla="*/ 286 h 338"/>
                <a:gd name="T16" fmla="*/ 84 w 272"/>
                <a:gd name="T17" fmla="*/ 262 h 338"/>
                <a:gd name="T18" fmla="*/ 87 w 272"/>
                <a:gd name="T19" fmla="*/ 254 h 338"/>
                <a:gd name="T20" fmla="*/ 78 w 272"/>
                <a:gd name="T21" fmla="*/ 260 h 338"/>
                <a:gd name="T22" fmla="*/ 60 w 272"/>
                <a:gd name="T23" fmla="*/ 267 h 338"/>
                <a:gd name="T24" fmla="*/ 30 w 272"/>
                <a:gd name="T25" fmla="*/ 273 h 338"/>
                <a:gd name="T26" fmla="*/ 34 w 272"/>
                <a:gd name="T27" fmla="*/ 236 h 338"/>
                <a:gd name="T28" fmla="*/ 55 w 272"/>
                <a:gd name="T29" fmla="*/ 170 h 338"/>
                <a:gd name="T30" fmla="*/ 10 w 272"/>
                <a:gd name="T31" fmla="*/ 110 h 338"/>
                <a:gd name="T32" fmla="*/ 9 w 272"/>
                <a:gd name="T33" fmla="*/ 88 h 338"/>
                <a:gd name="T34" fmla="*/ 28 w 272"/>
                <a:gd name="T35" fmla="*/ 74 h 338"/>
                <a:gd name="T36" fmla="*/ 84 w 272"/>
                <a:gd name="T37" fmla="*/ 5 h 338"/>
                <a:gd name="T38" fmla="*/ 123 w 272"/>
                <a:gd name="T39" fmla="*/ 30 h 338"/>
                <a:gd name="T40" fmla="*/ 126 w 272"/>
                <a:gd name="T41" fmla="*/ 147 h 338"/>
                <a:gd name="T42" fmla="*/ 259 w 272"/>
                <a:gd name="T43" fmla="*/ 50 h 338"/>
                <a:gd name="T44" fmla="*/ 263 w 272"/>
                <a:gd name="T45" fmla="*/ 121 h 338"/>
                <a:gd name="T46" fmla="*/ 233 w 272"/>
                <a:gd name="T47" fmla="*/ 170 h 338"/>
                <a:gd name="T48" fmla="*/ 209 w 272"/>
                <a:gd name="T49" fmla="*/ 21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2" h="338">
                  <a:moveTo>
                    <a:pt x="209" y="214"/>
                  </a:moveTo>
                  <a:cubicBezTo>
                    <a:pt x="209" y="223"/>
                    <a:pt x="208" y="233"/>
                    <a:pt x="211" y="241"/>
                  </a:cubicBezTo>
                  <a:cubicBezTo>
                    <a:pt x="226" y="268"/>
                    <a:pt x="232" y="292"/>
                    <a:pt x="203" y="315"/>
                  </a:cubicBezTo>
                  <a:cubicBezTo>
                    <a:pt x="199" y="319"/>
                    <a:pt x="202" y="330"/>
                    <a:pt x="201" y="338"/>
                  </a:cubicBezTo>
                  <a:cubicBezTo>
                    <a:pt x="187" y="314"/>
                    <a:pt x="185" y="288"/>
                    <a:pt x="185" y="257"/>
                  </a:cubicBezTo>
                  <a:cubicBezTo>
                    <a:pt x="173" y="272"/>
                    <a:pt x="170" y="285"/>
                    <a:pt x="170" y="299"/>
                  </a:cubicBezTo>
                  <a:cubicBezTo>
                    <a:pt x="172" y="313"/>
                    <a:pt x="161" y="314"/>
                    <a:pt x="153" y="314"/>
                  </a:cubicBezTo>
                  <a:cubicBezTo>
                    <a:pt x="127" y="315"/>
                    <a:pt x="107" y="299"/>
                    <a:pt x="87" y="286"/>
                  </a:cubicBezTo>
                  <a:cubicBezTo>
                    <a:pt x="79" y="280"/>
                    <a:pt x="80" y="271"/>
                    <a:pt x="84" y="262"/>
                  </a:cubicBezTo>
                  <a:cubicBezTo>
                    <a:pt x="85" y="259"/>
                    <a:pt x="89" y="258"/>
                    <a:pt x="87" y="254"/>
                  </a:cubicBezTo>
                  <a:cubicBezTo>
                    <a:pt x="84" y="257"/>
                    <a:pt x="81" y="259"/>
                    <a:pt x="78" y="260"/>
                  </a:cubicBezTo>
                  <a:cubicBezTo>
                    <a:pt x="72" y="263"/>
                    <a:pt x="66" y="264"/>
                    <a:pt x="60" y="267"/>
                  </a:cubicBezTo>
                  <a:cubicBezTo>
                    <a:pt x="50" y="272"/>
                    <a:pt x="40" y="284"/>
                    <a:pt x="30" y="273"/>
                  </a:cubicBezTo>
                  <a:cubicBezTo>
                    <a:pt x="19" y="261"/>
                    <a:pt x="24" y="247"/>
                    <a:pt x="34" y="236"/>
                  </a:cubicBezTo>
                  <a:cubicBezTo>
                    <a:pt x="64" y="221"/>
                    <a:pt x="69" y="199"/>
                    <a:pt x="55" y="170"/>
                  </a:cubicBezTo>
                  <a:cubicBezTo>
                    <a:pt x="44" y="147"/>
                    <a:pt x="45" y="117"/>
                    <a:pt x="10" y="110"/>
                  </a:cubicBezTo>
                  <a:cubicBezTo>
                    <a:pt x="3" y="109"/>
                    <a:pt x="0" y="96"/>
                    <a:pt x="9" y="88"/>
                  </a:cubicBezTo>
                  <a:cubicBezTo>
                    <a:pt x="21" y="91"/>
                    <a:pt x="26" y="83"/>
                    <a:pt x="28" y="74"/>
                  </a:cubicBezTo>
                  <a:cubicBezTo>
                    <a:pt x="36" y="42"/>
                    <a:pt x="59" y="23"/>
                    <a:pt x="84" y="5"/>
                  </a:cubicBezTo>
                  <a:cubicBezTo>
                    <a:pt x="105" y="0"/>
                    <a:pt x="112" y="18"/>
                    <a:pt x="123" y="30"/>
                  </a:cubicBezTo>
                  <a:cubicBezTo>
                    <a:pt x="125" y="68"/>
                    <a:pt x="141" y="107"/>
                    <a:pt x="126" y="147"/>
                  </a:cubicBezTo>
                  <a:cubicBezTo>
                    <a:pt x="165" y="106"/>
                    <a:pt x="202" y="64"/>
                    <a:pt x="259" y="50"/>
                  </a:cubicBezTo>
                  <a:cubicBezTo>
                    <a:pt x="272" y="74"/>
                    <a:pt x="254" y="98"/>
                    <a:pt x="263" y="121"/>
                  </a:cubicBezTo>
                  <a:cubicBezTo>
                    <a:pt x="265" y="146"/>
                    <a:pt x="243" y="155"/>
                    <a:pt x="233" y="170"/>
                  </a:cubicBezTo>
                  <a:cubicBezTo>
                    <a:pt x="223" y="184"/>
                    <a:pt x="204" y="193"/>
                    <a:pt x="209" y="214"/>
                  </a:cubicBezTo>
                  <a:close/>
                </a:path>
              </a:pathLst>
            </a:custGeom>
            <a:solidFill>
              <a:srgbClr val="F4D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0" name="Freeform 12"/>
            <p:cNvSpPr/>
            <p:nvPr/>
          </p:nvSpPr>
          <p:spPr bwMode="auto">
            <a:xfrm>
              <a:off x="1816100" y="1465263"/>
              <a:ext cx="587375" cy="541338"/>
            </a:xfrm>
            <a:custGeom>
              <a:avLst/>
              <a:gdLst>
                <a:gd name="T0" fmla="*/ 78 w 312"/>
                <a:gd name="T1" fmla="*/ 252 h 288"/>
                <a:gd name="T2" fmla="*/ 22 w 312"/>
                <a:gd name="T3" fmla="*/ 181 h 288"/>
                <a:gd name="T4" fmla="*/ 5 w 312"/>
                <a:gd name="T5" fmla="*/ 159 h 288"/>
                <a:gd name="T6" fmla="*/ 36 w 312"/>
                <a:gd name="T7" fmla="*/ 153 h 288"/>
                <a:gd name="T8" fmla="*/ 161 w 312"/>
                <a:gd name="T9" fmla="*/ 173 h 288"/>
                <a:gd name="T10" fmla="*/ 96 w 312"/>
                <a:gd name="T11" fmla="*/ 45 h 288"/>
                <a:gd name="T12" fmla="*/ 91 w 312"/>
                <a:gd name="T13" fmla="*/ 13 h 288"/>
                <a:gd name="T14" fmla="*/ 130 w 312"/>
                <a:gd name="T15" fmla="*/ 9 h 288"/>
                <a:gd name="T16" fmla="*/ 233 w 312"/>
                <a:gd name="T17" fmla="*/ 49 h 288"/>
                <a:gd name="T18" fmla="*/ 256 w 312"/>
                <a:gd name="T19" fmla="*/ 53 h 288"/>
                <a:gd name="T20" fmla="*/ 274 w 312"/>
                <a:gd name="T21" fmla="*/ 80 h 288"/>
                <a:gd name="T22" fmla="*/ 299 w 312"/>
                <a:gd name="T23" fmla="*/ 143 h 288"/>
                <a:gd name="T24" fmla="*/ 302 w 312"/>
                <a:gd name="T25" fmla="*/ 177 h 288"/>
                <a:gd name="T26" fmla="*/ 270 w 312"/>
                <a:gd name="T27" fmla="*/ 222 h 288"/>
                <a:gd name="T28" fmla="*/ 253 w 312"/>
                <a:gd name="T29" fmla="*/ 224 h 288"/>
                <a:gd name="T30" fmla="*/ 224 w 312"/>
                <a:gd name="T31" fmla="*/ 206 h 288"/>
                <a:gd name="T32" fmla="*/ 278 w 312"/>
                <a:gd name="T33" fmla="*/ 243 h 288"/>
                <a:gd name="T34" fmla="*/ 264 w 312"/>
                <a:gd name="T35" fmla="*/ 270 h 288"/>
                <a:gd name="T36" fmla="*/ 242 w 312"/>
                <a:gd name="T37" fmla="*/ 270 h 288"/>
                <a:gd name="T38" fmla="*/ 130 w 312"/>
                <a:gd name="T39" fmla="*/ 288 h 288"/>
                <a:gd name="T40" fmla="*/ 120 w 312"/>
                <a:gd name="T41" fmla="*/ 284 h 288"/>
                <a:gd name="T42" fmla="*/ 78 w 312"/>
                <a:gd name="T43" fmla="*/ 25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2" h="288">
                  <a:moveTo>
                    <a:pt x="78" y="252"/>
                  </a:moveTo>
                  <a:cubicBezTo>
                    <a:pt x="68" y="222"/>
                    <a:pt x="44" y="202"/>
                    <a:pt x="22" y="181"/>
                  </a:cubicBezTo>
                  <a:cubicBezTo>
                    <a:pt x="15" y="174"/>
                    <a:pt x="0" y="170"/>
                    <a:pt x="5" y="159"/>
                  </a:cubicBezTo>
                  <a:cubicBezTo>
                    <a:pt x="11" y="146"/>
                    <a:pt x="26" y="150"/>
                    <a:pt x="36" y="153"/>
                  </a:cubicBezTo>
                  <a:cubicBezTo>
                    <a:pt x="76" y="165"/>
                    <a:pt x="118" y="156"/>
                    <a:pt x="161" y="173"/>
                  </a:cubicBezTo>
                  <a:cubicBezTo>
                    <a:pt x="142" y="125"/>
                    <a:pt x="110" y="90"/>
                    <a:pt x="96" y="45"/>
                  </a:cubicBezTo>
                  <a:cubicBezTo>
                    <a:pt x="92" y="35"/>
                    <a:pt x="82" y="24"/>
                    <a:pt x="91" y="13"/>
                  </a:cubicBezTo>
                  <a:cubicBezTo>
                    <a:pt x="102" y="0"/>
                    <a:pt x="116" y="5"/>
                    <a:pt x="130" y="9"/>
                  </a:cubicBezTo>
                  <a:cubicBezTo>
                    <a:pt x="166" y="20"/>
                    <a:pt x="201" y="30"/>
                    <a:pt x="233" y="49"/>
                  </a:cubicBezTo>
                  <a:cubicBezTo>
                    <a:pt x="240" y="54"/>
                    <a:pt x="247" y="63"/>
                    <a:pt x="256" y="53"/>
                  </a:cubicBezTo>
                  <a:cubicBezTo>
                    <a:pt x="275" y="54"/>
                    <a:pt x="276" y="68"/>
                    <a:pt x="274" y="80"/>
                  </a:cubicBezTo>
                  <a:cubicBezTo>
                    <a:pt x="269" y="107"/>
                    <a:pt x="277" y="127"/>
                    <a:pt x="299" y="143"/>
                  </a:cubicBezTo>
                  <a:cubicBezTo>
                    <a:pt x="311" y="152"/>
                    <a:pt x="312" y="168"/>
                    <a:pt x="302" y="177"/>
                  </a:cubicBezTo>
                  <a:cubicBezTo>
                    <a:pt x="288" y="190"/>
                    <a:pt x="269" y="197"/>
                    <a:pt x="270" y="222"/>
                  </a:cubicBezTo>
                  <a:cubicBezTo>
                    <a:pt x="270" y="226"/>
                    <a:pt x="259" y="226"/>
                    <a:pt x="253" y="224"/>
                  </a:cubicBezTo>
                  <a:cubicBezTo>
                    <a:pt x="242" y="220"/>
                    <a:pt x="234" y="211"/>
                    <a:pt x="224" y="206"/>
                  </a:cubicBezTo>
                  <a:cubicBezTo>
                    <a:pt x="233" y="232"/>
                    <a:pt x="257" y="235"/>
                    <a:pt x="278" y="243"/>
                  </a:cubicBezTo>
                  <a:cubicBezTo>
                    <a:pt x="283" y="257"/>
                    <a:pt x="272" y="263"/>
                    <a:pt x="264" y="270"/>
                  </a:cubicBezTo>
                  <a:cubicBezTo>
                    <a:pt x="257" y="273"/>
                    <a:pt x="248" y="273"/>
                    <a:pt x="242" y="270"/>
                  </a:cubicBezTo>
                  <a:cubicBezTo>
                    <a:pt x="199" y="246"/>
                    <a:pt x="163" y="259"/>
                    <a:pt x="130" y="288"/>
                  </a:cubicBezTo>
                  <a:cubicBezTo>
                    <a:pt x="126" y="287"/>
                    <a:pt x="123" y="286"/>
                    <a:pt x="120" y="284"/>
                  </a:cubicBezTo>
                  <a:cubicBezTo>
                    <a:pt x="113" y="264"/>
                    <a:pt x="91" y="264"/>
                    <a:pt x="78" y="252"/>
                  </a:cubicBezTo>
                  <a:close/>
                </a:path>
              </a:pathLst>
            </a:custGeom>
            <a:solidFill>
              <a:srgbClr val="F5C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1" name="Freeform 14"/>
            <p:cNvSpPr/>
            <p:nvPr/>
          </p:nvSpPr>
          <p:spPr bwMode="auto">
            <a:xfrm>
              <a:off x="2562225" y="1252538"/>
              <a:ext cx="485775" cy="701675"/>
            </a:xfrm>
            <a:custGeom>
              <a:avLst/>
              <a:gdLst>
                <a:gd name="T0" fmla="*/ 213 w 258"/>
                <a:gd name="T1" fmla="*/ 219 h 373"/>
                <a:gd name="T2" fmla="*/ 208 w 258"/>
                <a:gd name="T3" fmla="*/ 253 h 373"/>
                <a:gd name="T4" fmla="*/ 252 w 258"/>
                <a:gd name="T5" fmla="*/ 235 h 373"/>
                <a:gd name="T6" fmla="*/ 255 w 258"/>
                <a:gd name="T7" fmla="*/ 256 h 373"/>
                <a:gd name="T8" fmla="*/ 211 w 258"/>
                <a:gd name="T9" fmla="*/ 340 h 373"/>
                <a:gd name="T10" fmla="*/ 194 w 258"/>
                <a:gd name="T11" fmla="*/ 348 h 373"/>
                <a:gd name="T12" fmla="*/ 93 w 258"/>
                <a:gd name="T13" fmla="*/ 352 h 373"/>
                <a:gd name="T14" fmla="*/ 64 w 258"/>
                <a:gd name="T15" fmla="*/ 360 h 373"/>
                <a:gd name="T16" fmla="*/ 43 w 258"/>
                <a:gd name="T17" fmla="*/ 368 h 373"/>
                <a:gd name="T18" fmla="*/ 13 w 258"/>
                <a:gd name="T19" fmla="*/ 341 h 373"/>
                <a:gd name="T20" fmla="*/ 0 w 258"/>
                <a:gd name="T21" fmla="*/ 130 h 373"/>
                <a:gd name="T22" fmla="*/ 3 w 258"/>
                <a:gd name="T23" fmla="*/ 118 h 373"/>
                <a:gd name="T24" fmla="*/ 32 w 258"/>
                <a:gd name="T25" fmla="*/ 0 h 373"/>
                <a:gd name="T26" fmla="*/ 75 w 258"/>
                <a:gd name="T27" fmla="*/ 80 h 373"/>
                <a:gd name="T28" fmla="*/ 67 w 258"/>
                <a:gd name="T29" fmla="*/ 148 h 373"/>
                <a:gd name="T30" fmla="*/ 82 w 258"/>
                <a:gd name="T31" fmla="*/ 87 h 373"/>
                <a:gd name="T32" fmla="*/ 92 w 258"/>
                <a:gd name="T33" fmla="*/ 74 h 373"/>
                <a:gd name="T34" fmla="*/ 104 w 258"/>
                <a:gd name="T35" fmla="*/ 109 h 373"/>
                <a:gd name="T36" fmla="*/ 98 w 258"/>
                <a:gd name="T37" fmla="*/ 162 h 373"/>
                <a:gd name="T38" fmla="*/ 128 w 258"/>
                <a:gd name="T39" fmla="*/ 252 h 373"/>
                <a:gd name="T40" fmla="*/ 157 w 258"/>
                <a:gd name="T41" fmla="*/ 265 h 373"/>
                <a:gd name="T42" fmla="*/ 179 w 258"/>
                <a:gd name="T43" fmla="*/ 241 h 373"/>
                <a:gd name="T44" fmla="*/ 184 w 258"/>
                <a:gd name="T45" fmla="*/ 176 h 373"/>
                <a:gd name="T46" fmla="*/ 181 w 258"/>
                <a:gd name="T47" fmla="*/ 145 h 373"/>
                <a:gd name="T48" fmla="*/ 200 w 258"/>
                <a:gd name="T49" fmla="*/ 113 h 373"/>
                <a:gd name="T50" fmla="*/ 220 w 258"/>
                <a:gd name="T51" fmla="*/ 141 h 373"/>
                <a:gd name="T52" fmla="*/ 213 w 258"/>
                <a:gd name="T53" fmla="*/ 219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8" h="373">
                  <a:moveTo>
                    <a:pt x="213" y="219"/>
                  </a:moveTo>
                  <a:cubicBezTo>
                    <a:pt x="208" y="229"/>
                    <a:pt x="203" y="239"/>
                    <a:pt x="208" y="253"/>
                  </a:cubicBezTo>
                  <a:cubicBezTo>
                    <a:pt x="224" y="248"/>
                    <a:pt x="233" y="229"/>
                    <a:pt x="252" y="235"/>
                  </a:cubicBezTo>
                  <a:cubicBezTo>
                    <a:pt x="258" y="241"/>
                    <a:pt x="256" y="249"/>
                    <a:pt x="255" y="256"/>
                  </a:cubicBezTo>
                  <a:cubicBezTo>
                    <a:pt x="242" y="285"/>
                    <a:pt x="217" y="308"/>
                    <a:pt x="211" y="340"/>
                  </a:cubicBezTo>
                  <a:cubicBezTo>
                    <a:pt x="210" y="348"/>
                    <a:pt x="203" y="354"/>
                    <a:pt x="194" y="348"/>
                  </a:cubicBezTo>
                  <a:cubicBezTo>
                    <a:pt x="159" y="322"/>
                    <a:pt x="126" y="341"/>
                    <a:pt x="93" y="352"/>
                  </a:cubicBezTo>
                  <a:cubicBezTo>
                    <a:pt x="83" y="355"/>
                    <a:pt x="74" y="358"/>
                    <a:pt x="64" y="360"/>
                  </a:cubicBezTo>
                  <a:cubicBezTo>
                    <a:pt x="56" y="361"/>
                    <a:pt x="50" y="365"/>
                    <a:pt x="43" y="368"/>
                  </a:cubicBezTo>
                  <a:cubicBezTo>
                    <a:pt x="21" y="373"/>
                    <a:pt x="15" y="359"/>
                    <a:pt x="13" y="341"/>
                  </a:cubicBezTo>
                  <a:cubicBezTo>
                    <a:pt x="27" y="269"/>
                    <a:pt x="18" y="199"/>
                    <a:pt x="0" y="130"/>
                  </a:cubicBezTo>
                  <a:cubicBezTo>
                    <a:pt x="0" y="125"/>
                    <a:pt x="1" y="121"/>
                    <a:pt x="3" y="118"/>
                  </a:cubicBezTo>
                  <a:cubicBezTo>
                    <a:pt x="8" y="78"/>
                    <a:pt x="7" y="36"/>
                    <a:pt x="32" y="0"/>
                  </a:cubicBezTo>
                  <a:cubicBezTo>
                    <a:pt x="66" y="16"/>
                    <a:pt x="67" y="50"/>
                    <a:pt x="75" y="80"/>
                  </a:cubicBezTo>
                  <a:cubicBezTo>
                    <a:pt x="67" y="103"/>
                    <a:pt x="63" y="127"/>
                    <a:pt x="67" y="148"/>
                  </a:cubicBezTo>
                  <a:cubicBezTo>
                    <a:pt x="70" y="130"/>
                    <a:pt x="56" y="105"/>
                    <a:pt x="82" y="87"/>
                  </a:cubicBezTo>
                  <a:cubicBezTo>
                    <a:pt x="85" y="83"/>
                    <a:pt x="88" y="78"/>
                    <a:pt x="92" y="74"/>
                  </a:cubicBezTo>
                  <a:cubicBezTo>
                    <a:pt x="111" y="80"/>
                    <a:pt x="105" y="96"/>
                    <a:pt x="104" y="109"/>
                  </a:cubicBezTo>
                  <a:cubicBezTo>
                    <a:pt x="102" y="127"/>
                    <a:pt x="104" y="146"/>
                    <a:pt x="98" y="162"/>
                  </a:cubicBezTo>
                  <a:cubicBezTo>
                    <a:pt x="83" y="202"/>
                    <a:pt x="109" y="225"/>
                    <a:pt x="128" y="252"/>
                  </a:cubicBezTo>
                  <a:cubicBezTo>
                    <a:pt x="135" y="262"/>
                    <a:pt x="144" y="268"/>
                    <a:pt x="157" y="265"/>
                  </a:cubicBezTo>
                  <a:cubicBezTo>
                    <a:pt x="170" y="262"/>
                    <a:pt x="177" y="253"/>
                    <a:pt x="179" y="241"/>
                  </a:cubicBezTo>
                  <a:cubicBezTo>
                    <a:pt x="183" y="219"/>
                    <a:pt x="189" y="198"/>
                    <a:pt x="184" y="176"/>
                  </a:cubicBezTo>
                  <a:cubicBezTo>
                    <a:pt x="181" y="166"/>
                    <a:pt x="180" y="156"/>
                    <a:pt x="181" y="145"/>
                  </a:cubicBezTo>
                  <a:cubicBezTo>
                    <a:pt x="182" y="131"/>
                    <a:pt x="182" y="114"/>
                    <a:pt x="200" y="113"/>
                  </a:cubicBezTo>
                  <a:cubicBezTo>
                    <a:pt x="215" y="112"/>
                    <a:pt x="218" y="129"/>
                    <a:pt x="220" y="141"/>
                  </a:cubicBezTo>
                  <a:cubicBezTo>
                    <a:pt x="223" y="167"/>
                    <a:pt x="230" y="195"/>
                    <a:pt x="213" y="219"/>
                  </a:cubicBezTo>
                  <a:close/>
                </a:path>
              </a:pathLst>
            </a:custGeom>
            <a:solidFill>
              <a:srgbClr val="F1BB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2" name="Freeform 15"/>
            <p:cNvSpPr/>
            <p:nvPr/>
          </p:nvSpPr>
          <p:spPr bwMode="auto">
            <a:xfrm>
              <a:off x="2181225" y="1331913"/>
              <a:ext cx="436563" cy="671513"/>
            </a:xfrm>
            <a:custGeom>
              <a:avLst/>
              <a:gdLst>
                <a:gd name="T0" fmla="*/ 84 w 232"/>
                <a:gd name="T1" fmla="*/ 316 h 357"/>
                <a:gd name="T2" fmla="*/ 0 w 232"/>
                <a:gd name="T3" fmla="*/ 265 h 357"/>
                <a:gd name="T4" fmla="*/ 67 w 232"/>
                <a:gd name="T5" fmla="*/ 292 h 357"/>
                <a:gd name="T6" fmla="*/ 69 w 232"/>
                <a:gd name="T7" fmla="*/ 274 h 357"/>
                <a:gd name="T8" fmla="*/ 82 w 232"/>
                <a:gd name="T9" fmla="*/ 253 h 357"/>
                <a:gd name="T10" fmla="*/ 105 w 232"/>
                <a:gd name="T11" fmla="*/ 239 h 357"/>
                <a:gd name="T12" fmla="*/ 94 w 232"/>
                <a:gd name="T13" fmla="*/ 217 h 357"/>
                <a:gd name="T14" fmla="*/ 71 w 232"/>
                <a:gd name="T15" fmla="*/ 154 h 357"/>
                <a:gd name="T16" fmla="*/ 62 w 232"/>
                <a:gd name="T17" fmla="*/ 124 h 357"/>
                <a:gd name="T18" fmla="*/ 58 w 232"/>
                <a:gd name="T19" fmla="*/ 33 h 357"/>
                <a:gd name="T20" fmla="*/ 84 w 232"/>
                <a:gd name="T21" fmla="*/ 16 h 357"/>
                <a:gd name="T22" fmla="*/ 131 w 232"/>
                <a:gd name="T23" fmla="*/ 75 h 357"/>
                <a:gd name="T24" fmla="*/ 179 w 232"/>
                <a:gd name="T25" fmla="*/ 155 h 357"/>
                <a:gd name="T26" fmla="*/ 193 w 232"/>
                <a:gd name="T27" fmla="*/ 155 h 357"/>
                <a:gd name="T28" fmla="*/ 210 w 232"/>
                <a:gd name="T29" fmla="*/ 129 h 357"/>
                <a:gd name="T30" fmla="*/ 183 w 232"/>
                <a:gd name="T31" fmla="*/ 220 h 357"/>
                <a:gd name="T32" fmla="*/ 144 w 232"/>
                <a:gd name="T33" fmla="*/ 251 h 357"/>
                <a:gd name="T34" fmla="*/ 187 w 232"/>
                <a:gd name="T35" fmla="*/ 281 h 357"/>
                <a:gd name="T36" fmla="*/ 201 w 232"/>
                <a:gd name="T37" fmla="*/ 288 h 357"/>
                <a:gd name="T38" fmla="*/ 183 w 232"/>
                <a:gd name="T39" fmla="*/ 336 h 357"/>
                <a:gd name="T40" fmla="*/ 135 w 232"/>
                <a:gd name="T41" fmla="*/ 357 h 357"/>
                <a:gd name="T42" fmla="*/ 84 w 232"/>
                <a:gd name="T43" fmla="*/ 31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2" h="357">
                  <a:moveTo>
                    <a:pt x="84" y="316"/>
                  </a:moveTo>
                  <a:cubicBezTo>
                    <a:pt x="39" y="328"/>
                    <a:pt x="28" y="287"/>
                    <a:pt x="0" y="265"/>
                  </a:cubicBezTo>
                  <a:cubicBezTo>
                    <a:pt x="33" y="257"/>
                    <a:pt x="49" y="280"/>
                    <a:pt x="67" y="292"/>
                  </a:cubicBezTo>
                  <a:cubicBezTo>
                    <a:pt x="76" y="284"/>
                    <a:pt x="72" y="279"/>
                    <a:pt x="69" y="274"/>
                  </a:cubicBezTo>
                  <a:cubicBezTo>
                    <a:pt x="61" y="259"/>
                    <a:pt x="52" y="244"/>
                    <a:pt x="82" y="253"/>
                  </a:cubicBezTo>
                  <a:cubicBezTo>
                    <a:pt x="93" y="256"/>
                    <a:pt x="102" y="251"/>
                    <a:pt x="105" y="239"/>
                  </a:cubicBezTo>
                  <a:cubicBezTo>
                    <a:pt x="108" y="228"/>
                    <a:pt x="101" y="225"/>
                    <a:pt x="94" y="217"/>
                  </a:cubicBezTo>
                  <a:cubicBezTo>
                    <a:pt x="79" y="201"/>
                    <a:pt x="54" y="184"/>
                    <a:pt x="71" y="154"/>
                  </a:cubicBezTo>
                  <a:cubicBezTo>
                    <a:pt x="79" y="142"/>
                    <a:pt x="70" y="133"/>
                    <a:pt x="62" y="124"/>
                  </a:cubicBezTo>
                  <a:cubicBezTo>
                    <a:pt x="61" y="94"/>
                    <a:pt x="58" y="63"/>
                    <a:pt x="58" y="33"/>
                  </a:cubicBezTo>
                  <a:cubicBezTo>
                    <a:pt x="57" y="17"/>
                    <a:pt x="61" y="0"/>
                    <a:pt x="84" y="16"/>
                  </a:cubicBezTo>
                  <a:cubicBezTo>
                    <a:pt x="104" y="32"/>
                    <a:pt x="124" y="48"/>
                    <a:pt x="131" y="75"/>
                  </a:cubicBezTo>
                  <a:cubicBezTo>
                    <a:pt x="141" y="105"/>
                    <a:pt x="163" y="129"/>
                    <a:pt x="179" y="155"/>
                  </a:cubicBezTo>
                  <a:cubicBezTo>
                    <a:pt x="183" y="162"/>
                    <a:pt x="188" y="163"/>
                    <a:pt x="193" y="155"/>
                  </a:cubicBezTo>
                  <a:cubicBezTo>
                    <a:pt x="198" y="146"/>
                    <a:pt x="199" y="134"/>
                    <a:pt x="210" y="129"/>
                  </a:cubicBezTo>
                  <a:cubicBezTo>
                    <a:pt x="232" y="170"/>
                    <a:pt x="224" y="196"/>
                    <a:pt x="183" y="220"/>
                  </a:cubicBezTo>
                  <a:cubicBezTo>
                    <a:pt x="169" y="228"/>
                    <a:pt x="144" y="227"/>
                    <a:pt x="144" y="251"/>
                  </a:cubicBezTo>
                  <a:cubicBezTo>
                    <a:pt x="145" y="277"/>
                    <a:pt x="171" y="273"/>
                    <a:pt x="187" y="281"/>
                  </a:cubicBezTo>
                  <a:cubicBezTo>
                    <a:pt x="192" y="283"/>
                    <a:pt x="197" y="285"/>
                    <a:pt x="201" y="288"/>
                  </a:cubicBezTo>
                  <a:cubicBezTo>
                    <a:pt x="220" y="314"/>
                    <a:pt x="205" y="328"/>
                    <a:pt x="183" y="336"/>
                  </a:cubicBezTo>
                  <a:cubicBezTo>
                    <a:pt x="167" y="343"/>
                    <a:pt x="150" y="347"/>
                    <a:pt x="135" y="357"/>
                  </a:cubicBezTo>
                  <a:cubicBezTo>
                    <a:pt x="112" y="351"/>
                    <a:pt x="95" y="338"/>
                    <a:pt x="84" y="316"/>
                  </a:cubicBezTo>
                  <a:close/>
                </a:path>
              </a:pathLst>
            </a:custGeom>
            <a:solidFill>
              <a:srgbClr val="F1BB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3" name="Freeform 16"/>
            <p:cNvSpPr/>
            <p:nvPr/>
          </p:nvSpPr>
          <p:spPr bwMode="auto">
            <a:xfrm>
              <a:off x="2697163" y="1276350"/>
              <a:ext cx="350838" cy="512763"/>
            </a:xfrm>
            <a:custGeom>
              <a:avLst/>
              <a:gdLst>
                <a:gd name="T0" fmla="*/ 142 w 187"/>
                <a:gd name="T1" fmla="*/ 207 h 273"/>
                <a:gd name="T2" fmla="*/ 140 w 187"/>
                <a:gd name="T3" fmla="*/ 131 h 273"/>
                <a:gd name="T4" fmla="*/ 131 w 187"/>
                <a:gd name="T5" fmla="*/ 104 h 273"/>
                <a:gd name="T6" fmla="*/ 120 w 187"/>
                <a:gd name="T7" fmla="*/ 144 h 273"/>
                <a:gd name="T8" fmla="*/ 120 w 187"/>
                <a:gd name="T9" fmla="*/ 231 h 273"/>
                <a:gd name="T10" fmla="*/ 83 w 187"/>
                <a:gd name="T11" fmla="*/ 267 h 273"/>
                <a:gd name="T12" fmla="*/ 46 w 187"/>
                <a:gd name="T13" fmla="*/ 244 h 273"/>
                <a:gd name="T14" fmla="*/ 10 w 187"/>
                <a:gd name="T15" fmla="*/ 207 h 273"/>
                <a:gd name="T16" fmla="*/ 10 w 187"/>
                <a:gd name="T17" fmla="*/ 184 h 273"/>
                <a:gd name="T18" fmla="*/ 21 w 187"/>
                <a:gd name="T19" fmla="*/ 62 h 273"/>
                <a:gd name="T20" fmla="*/ 23 w 187"/>
                <a:gd name="T21" fmla="*/ 54 h 273"/>
                <a:gd name="T22" fmla="*/ 64 w 187"/>
                <a:gd name="T23" fmla="*/ 1 h 273"/>
                <a:gd name="T24" fmla="*/ 112 w 187"/>
                <a:gd name="T25" fmla="*/ 58 h 273"/>
                <a:gd name="T26" fmla="*/ 120 w 187"/>
                <a:gd name="T27" fmla="*/ 78 h 273"/>
                <a:gd name="T28" fmla="*/ 173 w 187"/>
                <a:gd name="T29" fmla="*/ 163 h 273"/>
                <a:gd name="T30" fmla="*/ 142 w 187"/>
                <a:gd name="T31" fmla="*/ 20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7" h="273">
                  <a:moveTo>
                    <a:pt x="142" y="207"/>
                  </a:moveTo>
                  <a:cubicBezTo>
                    <a:pt x="142" y="182"/>
                    <a:pt x="142" y="156"/>
                    <a:pt x="140" y="131"/>
                  </a:cubicBezTo>
                  <a:cubicBezTo>
                    <a:pt x="140" y="122"/>
                    <a:pt x="135" y="114"/>
                    <a:pt x="131" y="104"/>
                  </a:cubicBezTo>
                  <a:cubicBezTo>
                    <a:pt x="113" y="115"/>
                    <a:pt x="116" y="133"/>
                    <a:pt x="120" y="144"/>
                  </a:cubicBezTo>
                  <a:cubicBezTo>
                    <a:pt x="129" y="174"/>
                    <a:pt x="121" y="202"/>
                    <a:pt x="120" y="231"/>
                  </a:cubicBezTo>
                  <a:cubicBezTo>
                    <a:pt x="118" y="258"/>
                    <a:pt x="101" y="261"/>
                    <a:pt x="83" y="267"/>
                  </a:cubicBezTo>
                  <a:cubicBezTo>
                    <a:pt x="62" y="273"/>
                    <a:pt x="56" y="261"/>
                    <a:pt x="46" y="244"/>
                  </a:cubicBezTo>
                  <a:cubicBezTo>
                    <a:pt x="38" y="231"/>
                    <a:pt x="36" y="207"/>
                    <a:pt x="10" y="207"/>
                  </a:cubicBezTo>
                  <a:cubicBezTo>
                    <a:pt x="0" y="207"/>
                    <a:pt x="8" y="193"/>
                    <a:pt x="10" y="184"/>
                  </a:cubicBezTo>
                  <a:cubicBezTo>
                    <a:pt x="20" y="144"/>
                    <a:pt x="26" y="103"/>
                    <a:pt x="21" y="62"/>
                  </a:cubicBezTo>
                  <a:cubicBezTo>
                    <a:pt x="21" y="59"/>
                    <a:pt x="21" y="56"/>
                    <a:pt x="23" y="54"/>
                  </a:cubicBezTo>
                  <a:cubicBezTo>
                    <a:pt x="37" y="36"/>
                    <a:pt x="34" y="0"/>
                    <a:pt x="64" y="1"/>
                  </a:cubicBezTo>
                  <a:cubicBezTo>
                    <a:pt x="96" y="1"/>
                    <a:pt x="102" y="34"/>
                    <a:pt x="112" y="58"/>
                  </a:cubicBezTo>
                  <a:cubicBezTo>
                    <a:pt x="111" y="66"/>
                    <a:pt x="112" y="77"/>
                    <a:pt x="120" y="78"/>
                  </a:cubicBezTo>
                  <a:cubicBezTo>
                    <a:pt x="176" y="82"/>
                    <a:pt x="158" y="133"/>
                    <a:pt x="173" y="163"/>
                  </a:cubicBezTo>
                  <a:cubicBezTo>
                    <a:pt x="187" y="191"/>
                    <a:pt x="169" y="203"/>
                    <a:pt x="142" y="207"/>
                  </a:cubicBezTo>
                  <a:close/>
                </a:path>
              </a:pathLst>
            </a:custGeom>
            <a:solidFill>
              <a:srgbClr val="F5D4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4" name="Freeform 17"/>
            <p:cNvSpPr/>
            <p:nvPr/>
          </p:nvSpPr>
          <p:spPr bwMode="auto">
            <a:xfrm>
              <a:off x="3530600" y="1914525"/>
              <a:ext cx="452438" cy="287338"/>
            </a:xfrm>
            <a:custGeom>
              <a:avLst/>
              <a:gdLst>
                <a:gd name="T0" fmla="*/ 100 w 241"/>
                <a:gd name="T1" fmla="*/ 145 h 153"/>
                <a:gd name="T2" fmla="*/ 62 w 241"/>
                <a:gd name="T3" fmla="*/ 140 h 153"/>
                <a:gd name="T4" fmla="*/ 33 w 241"/>
                <a:gd name="T5" fmla="*/ 114 h 153"/>
                <a:gd name="T6" fmla="*/ 27 w 241"/>
                <a:gd name="T7" fmla="*/ 94 h 153"/>
                <a:gd name="T8" fmla="*/ 46 w 241"/>
                <a:gd name="T9" fmla="*/ 53 h 153"/>
                <a:gd name="T10" fmla="*/ 108 w 241"/>
                <a:gd name="T11" fmla="*/ 35 h 153"/>
                <a:gd name="T12" fmla="*/ 83 w 241"/>
                <a:gd name="T13" fmla="*/ 29 h 153"/>
                <a:gd name="T14" fmla="*/ 194 w 241"/>
                <a:gd name="T15" fmla="*/ 3 h 153"/>
                <a:gd name="T16" fmla="*/ 231 w 241"/>
                <a:gd name="T17" fmla="*/ 13 h 153"/>
                <a:gd name="T18" fmla="*/ 214 w 241"/>
                <a:gd name="T19" fmla="*/ 42 h 153"/>
                <a:gd name="T20" fmla="*/ 124 w 241"/>
                <a:gd name="T21" fmla="*/ 113 h 153"/>
                <a:gd name="T22" fmla="*/ 100 w 241"/>
                <a:gd name="T23" fmla="*/ 14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1" h="153">
                  <a:moveTo>
                    <a:pt x="100" y="145"/>
                  </a:moveTo>
                  <a:cubicBezTo>
                    <a:pt x="89" y="131"/>
                    <a:pt x="76" y="137"/>
                    <a:pt x="62" y="140"/>
                  </a:cubicBezTo>
                  <a:cubicBezTo>
                    <a:pt x="42" y="145"/>
                    <a:pt x="15" y="153"/>
                    <a:pt x="33" y="114"/>
                  </a:cubicBezTo>
                  <a:cubicBezTo>
                    <a:pt x="37" y="105"/>
                    <a:pt x="33" y="100"/>
                    <a:pt x="27" y="94"/>
                  </a:cubicBezTo>
                  <a:cubicBezTo>
                    <a:pt x="0" y="66"/>
                    <a:pt x="21" y="57"/>
                    <a:pt x="46" y="53"/>
                  </a:cubicBezTo>
                  <a:cubicBezTo>
                    <a:pt x="67" y="50"/>
                    <a:pt x="87" y="42"/>
                    <a:pt x="108" y="35"/>
                  </a:cubicBezTo>
                  <a:cubicBezTo>
                    <a:pt x="101" y="26"/>
                    <a:pt x="91" y="31"/>
                    <a:pt x="83" y="29"/>
                  </a:cubicBezTo>
                  <a:cubicBezTo>
                    <a:pt x="120" y="19"/>
                    <a:pt x="155" y="4"/>
                    <a:pt x="194" y="3"/>
                  </a:cubicBezTo>
                  <a:cubicBezTo>
                    <a:pt x="209" y="2"/>
                    <a:pt x="224" y="0"/>
                    <a:pt x="231" y="13"/>
                  </a:cubicBezTo>
                  <a:cubicBezTo>
                    <a:pt x="241" y="28"/>
                    <a:pt x="222" y="34"/>
                    <a:pt x="214" y="42"/>
                  </a:cubicBezTo>
                  <a:cubicBezTo>
                    <a:pt x="186" y="69"/>
                    <a:pt x="157" y="94"/>
                    <a:pt x="124" y="113"/>
                  </a:cubicBezTo>
                  <a:cubicBezTo>
                    <a:pt x="112" y="121"/>
                    <a:pt x="99" y="127"/>
                    <a:pt x="100" y="145"/>
                  </a:cubicBezTo>
                  <a:close/>
                </a:path>
              </a:pathLst>
            </a:custGeom>
            <a:solidFill>
              <a:srgbClr val="F5E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5" name="Freeform 19"/>
            <p:cNvSpPr/>
            <p:nvPr/>
          </p:nvSpPr>
          <p:spPr bwMode="auto">
            <a:xfrm>
              <a:off x="3587750" y="2744788"/>
              <a:ext cx="365125" cy="249238"/>
            </a:xfrm>
            <a:custGeom>
              <a:avLst/>
              <a:gdLst>
                <a:gd name="T0" fmla="*/ 21 w 195"/>
                <a:gd name="T1" fmla="*/ 98 h 133"/>
                <a:gd name="T2" fmla="*/ 31 w 195"/>
                <a:gd name="T3" fmla="*/ 13 h 133"/>
                <a:gd name="T4" fmla="*/ 100 w 195"/>
                <a:gd name="T5" fmla="*/ 21 h 133"/>
                <a:gd name="T6" fmla="*/ 164 w 195"/>
                <a:gd name="T7" fmla="*/ 75 h 133"/>
                <a:gd name="T8" fmla="*/ 192 w 195"/>
                <a:gd name="T9" fmla="*/ 109 h 133"/>
                <a:gd name="T10" fmla="*/ 153 w 195"/>
                <a:gd name="T11" fmla="*/ 128 h 133"/>
                <a:gd name="T12" fmla="*/ 51 w 195"/>
                <a:gd name="T13" fmla="*/ 98 h 133"/>
                <a:gd name="T14" fmla="*/ 21 w 195"/>
                <a:gd name="T15" fmla="*/ 9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5" h="133">
                  <a:moveTo>
                    <a:pt x="21" y="98"/>
                  </a:moveTo>
                  <a:cubicBezTo>
                    <a:pt x="0" y="52"/>
                    <a:pt x="3" y="28"/>
                    <a:pt x="31" y="13"/>
                  </a:cubicBezTo>
                  <a:cubicBezTo>
                    <a:pt x="56" y="0"/>
                    <a:pt x="79" y="2"/>
                    <a:pt x="100" y="21"/>
                  </a:cubicBezTo>
                  <a:cubicBezTo>
                    <a:pt x="111" y="51"/>
                    <a:pt x="136" y="65"/>
                    <a:pt x="164" y="75"/>
                  </a:cubicBezTo>
                  <a:cubicBezTo>
                    <a:pt x="181" y="81"/>
                    <a:pt x="195" y="90"/>
                    <a:pt x="192" y="109"/>
                  </a:cubicBezTo>
                  <a:cubicBezTo>
                    <a:pt x="189" y="133"/>
                    <a:pt x="168" y="131"/>
                    <a:pt x="153" y="128"/>
                  </a:cubicBezTo>
                  <a:cubicBezTo>
                    <a:pt x="118" y="121"/>
                    <a:pt x="81" y="119"/>
                    <a:pt x="51" y="98"/>
                  </a:cubicBezTo>
                  <a:cubicBezTo>
                    <a:pt x="41" y="91"/>
                    <a:pt x="31" y="85"/>
                    <a:pt x="21" y="98"/>
                  </a:cubicBezTo>
                  <a:close/>
                </a:path>
              </a:pathLst>
            </a:custGeom>
            <a:solidFill>
              <a:srgbClr val="F5E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6" name="Freeform 20"/>
            <p:cNvSpPr/>
            <p:nvPr/>
          </p:nvSpPr>
          <p:spPr bwMode="auto">
            <a:xfrm>
              <a:off x="1681163" y="1930400"/>
              <a:ext cx="373063" cy="200025"/>
            </a:xfrm>
            <a:custGeom>
              <a:avLst/>
              <a:gdLst>
                <a:gd name="T0" fmla="*/ 150 w 198"/>
                <a:gd name="T1" fmla="*/ 5 h 107"/>
                <a:gd name="T2" fmla="*/ 196 w 198"/>
                <a:gd name="T3" fmla="*/ 37 h 107"/>
                <a:gd name="T4" fmla="*/ 180 w 198"/>
                <a:gd name="T5" fmla="*/ 47 h 107"/>
                <a:gd name="T6" fmla="*/ 170 w 198"/>
                <a:gd name="T7" fmla="*/ 64 h 107"/>
                <a:gd name="T8" fmla="*/ 124 w 198"/>
                <a:gd name="T9" fmla="*/ 107 h 107"/>
                <a:gd name="T10" fmla="*/ 33 w 198"/>
                <a:gd name="T11" fmla="*/ 59 h 107"/>
                <a:gd name="T12" fmla="*/ 4 w 198"/>
                <a:gd name="T13" fmla="*/ 29 h 107"/>
                <a:gd name="T14" fmla="*/ 38 w 198"/>
                <a:gd name="T15" fmla="*/ 13 h 107"/>
                <a:gd name="T16" fmla="*/ 150 w 198"/>
                <a:gd name="T17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107">
                  <a:moveTo>
                    <a:pt x="150" y="5"/>
                  </a:moveTo>
                  <a:cubicBezTo>
                    <a:pt x="171" y="7"/>
                    <a:pt x="198" y="0"/>
                    <a:pt x="196" y="37"/>
                  </a:cubicBezTo>
                  <a:cubicBezTo>
                    <a:pt x="192" y="42"/>
                    <a:pt x="186" y="46"/>
                    <a:pt x="180" y="47"/>
                  </a:cubicBezTo>
                  <a:cubicBezTo>
                    <a:pt x="170" y="50"/>
                    <a:pt x="173" y="57"/>
                    <a:pt x="170" y="64"/>
                  </a:cubicBezTo>
                  <a:cubicBezTo>
                    <a:pt x="163" y="83"/>
                    <a:pt x="151" y="105"/>
                    <a:pt x="124" y="107"/>
                  </a:cubicBezTo>
                  <a:cubicBezTo>
                    <a:pt x="97" y="85"/>
                    <a:pt x="63" y="76"/>
                    <a:pt x="33" y="59"/>
                  </a:cubicBezTo>
                  <a:cubicBezTo>
                    <a:pt x="20" y="52"/>
                    <a:pt x="0" y="50"/>
                    <a:pt x="4" y="29"/>
                  </a:cubicBezTo>
                  <a:cubicBezTo>
                    <a:pt x="7" y="10"/>
                    <a:pt x="25" y="15"/>
                    <a:pt x="38" y="13"/>
                  </a:cubicBezTo>
                  <a:cubicBezTo>
                    <a:pt x="75" y="6"/>
                    <a:pt x="112" y="2"/>
                    <a:pt x="150" y="5"/>
                  </a:cubicBezTo>
                  <a:close/>
                </a:path>
              </a:pathLst>
            </a:custGeom>
            <a:solidFill>
              <a:srgbClr val="F2B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7" name="Freeform 21"/>
            <p:cNvSpPr/>
            <p:nvPr/>
          </p:nvSpPr>
          <p:spPr bwMode="auto">
            <a:xfrm>
              <a:off x="3487738" y="2971800"/>
              <a:ext cx="242888" cy="328613"/>
            </a:xfrm>
            <a:custGeom>
              <a:avLst/>
              <a:gdLst>
                <a:gd name="T0" fmla="*/ 129 w 129"/>
                <a:gd name="T1" fmla="*/ 147 h 175"/>
                <a:gd name="T2" fmla="*/ 82 w 129"/>
                <a:gd name="T3" fmla="*/ 153 h 175"/>
                <a:gd name="T4" fmla="*/ 21 w 129"/>
                <a:gd name="T5" fmla="*/ 101 h 175"/>
                <a:gd name="T6" fmla="*/ 9 w 129"/>
                <a:gd name="T7" fmla="*/ 59 h 175"/>
                <a:gd name="T8" fmla="*/ 28 w 129"/>
                <a:gd name="T9" fmla="*/ 62 h 175"/>
                <a:gd name="T10" fmla="*/ 67 w 129"/>
                <a:gd name="T11" fmla="*/ 15 h 175"/>
                <a:gd name="T12" fmla="*/ 77 w 129"/>
                <a:gd name="T13" fmla="*/ 0 h 175"/>
                <a:gd name="T14" fmla="*/ 100 w 129"/>
                <a:gd name="T15" fmla="*/ 76 h 175"/>
                <a:gd name="T16" fmla="*/ 129 w 129"/>
                <a:gd name="T17" fmla="*/ 14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75">
                  <a:moveTo>
                    <a:pt x="129" y="147"/>
                  </a:moveTo>
                  <a:cubicBezTo>
                    <a:pt x="116" y="175"/>
                    <a:pt x="98" y="152"/>
                    <a:pt x="82" y="153"/>
                  </a:cubicBezTo>
                  <a:cubicBezTo>
                    <a:pt x="58" y="140"/>
                    <a:pt x="32" y="130"/>
                    <a:pt x="21" y="101"/>
                  </a:cubicBezTo>
                  <a:cubicBezTo>
                    <a:pt x="24" y="86"/>
                    <a:pt x="0" y="84"/>
                    <a:pt x="9" y="59"/>
                  </a:cubicBezTo>
                  <a:cubicBezTo>
                    <a:pt x="10" y="57"/>
                    <a:pt x="20" y="63"/>
                    <a:pt x="28" y="62"/>
                  </a:cubicBezTo>
                  <a:cubicBezTo>
                    <a:pt x="55" y="58"/>
                    <a:pt x="74" y="47"/>
                    <a:pt x="67" y="15"/>
                  </a:cubicBezTo>
                  <a:cubicBezTo>
                    <a:pt x="64" y="4"/>
                    <a:pt x="68" y="1"/>
                    <a:pt x="77" y="0"/>
                  </a:cubicBezTo>
                  <a:cubicBezTo>
                    <a:pt x="94" y="22"/>
                    <a:pt x="96" y="49"/>
                    <a:pt x="100" y="76"/>
                  </a:cubicBezTo>
                  <a:cubicBezTo>
                    <a:pt x="103" y="102"/>
                    <a:pt x="103" y="130"/>
                    <a:pt x="129" y="147"/>
                  </a:cubicBezTo>
                  <a:close/>
                </a:path>
              </a:pathLst>
            </a:custGeom>
            <a:solidFill>
              <a:srgbClr val="F1E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8" name="Freeform 23"/>
            <p:cNvSpPr/>
            <p:nvPr/>
          </p:nvSpPr>
          <p:spPr bwMode="auto">
            <a:xfrm>
              <a:off x="1914525" y="2000250"/>
              <a:ext cx="206375" cy="157163"/>
            </a:xfrm>
            <a:custGeom>
              <a:avLst/>
              <a:gdLst>
                <a:gd name="T0" fmla="*/ 0 w 110"/>
                <a:gd name="T1" fmla="*/ 70 h 84"/>
                <a:gd name="T2" fmla="*/ 43 w 110"/>
                <a:gd name="T3" fmla="*/ 31 h 84"/>
                <a:gd name="T4" fmla="*/ 16 w 110"/>
                <a:gd name="T5" fmla="*/ 10 h 84"/>
                <a:gd name="T6" fmla="*/ 72 w 110"/>
                <a:gd name="T7" fmla="*/ 0 h 84"/>
                <a:gd name="T8" fmla="*/ 72 w 110"/>
                <a:gd name="T9" fmla="*/ 0 h 84"/>
                <a:gd name="T10" fmla="*/ 108 w 110"/>
                <a:gd name="T11" fmla="*/ 19 h 84"/>
                <a:gd name="T12" fmla="*/ 110 w 110"/>
                <a:gd name="T13" fmla="*/ 23 h 84"/>
                <a:gd name="T14" fmla="*/ 9 w 110"/>
                <a:gd name="T15" fmla="*/ 84 h 84"/>
                <a:gd name="T16" fmla="*/ 0 w 110"/>
                <a:gd name="T17" fmla="*/ 7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84">
                  <a:moveTo>
                    <a:pt x="0" y="70"/>
                  </a:moveTo>
                  <a:cubicBezTo>
                    <a:pt x="5" y="47"/>
                    <a:pt x="27" y="42"/>
                    <a:pt x="43" y="31"/>
                  </a:cubicBezTo>
                  <a:cubicBezTo>
                    <a:pt x="38" y="17"/>
                    <a:pt x="20" y="28"/>
                    <a:pt x="16" y="10"/>
                  </a:cubicBezTo>
                  <a:cubicBezTo>
                    <a:pt x="34" y="7"/>
                    <a:pt x="53" y="3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82" y="9"/>
                    <a:pt x="98" y="8"/>
                    <a:pt x="108" y="19"/>
                  </a:cubicBezTo>
                  <a:cubicBezTo>
                    <a:pt x="109" y="20"/>
                    <a:pt x="109" y="21"/>
                    <a:pt x="110" y="23"/>
                  </a:cubicBezTo>
                  <a:cubicBezTo>
                    <a:pt x="103" y="68"/>
                    <a:pt x="78" y="84"/>
                    <a:pt x="9" y="84"/>
                  </a:cubicBezTo>
                  <a:cubicBezTo>
                    <a:pt x="6" y="80"/>
                    <a:pt x="3" y="75"/>
                    <a:pt x="0" y="70"/>
                  </a:cubicBezTo>
                  <a:close/>
                </a:path>
              </a:pathLst>
            </a:custGeom>
            <a:solidFill>
              <a:srgbClr val="F5C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9" name="Freeform 24"/>
            <p:cNvSpPr/>
            <p:nvPr/>
          </p:nvSpPr>
          <p:spPr bwMode="auto">
            <a:xfrm>
              <a:off x="2339975" y="1362075"/>
              <a:ext cx="255588" cy="280988"/>
            </a:xfrm>
            <a:custGeom>
              <a:avLst/>
              <a:gdLst>
                <a:gd name="T0" fmla="*/ 38 w 136"/>
                <a:gd name="T1" fmla="*/ 61 h 149"/>
                <a:gd name="T2" fmla="*/ 0 w 136"/>
                <a:gd name="T3" fmla="*/ 0 h 149"/>
                <a:gd name="T4" fmla="*/ 85 w 136"/>
                <a:gd name="T5" fmla="*/ 42 h 149"/>
                <a:gd name="T6" fmla="*/ 122 w 136"/>
                <a:gd name="T7" fmla="*/ 60 h 149"/>
                <a:gd name="T8" fmla="*/ 123 w 136"/>
                <a:gd name="T9" fmla="*/ 68 h 149"/>
                <a:gd name="T10" fmla="*/ 125 w 136"/>
                <a:gd name="T11" fmla="*/ 115 h 149"/>
                <a:gd name="T12" fmla="*/ 116 w 136"/>
                <a:gd name="T13" fmla="*/ 146 h 149"/>
                <a:gd name="T14" fmla="*/ 98 w 136"/>
                <a:gd name="T15" fmla="*/ 137 h 149"/>
                <a:gd name="T16" fmla="*/ 38 w 136"/>
                <a:gd name="T17" fmla="*/ 6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149">
                  <a:moveTo>
                    <a:pt x="38" y="61"/>
                  </a:moveTo>
                  <a:cubicBezTo>
                    <a:pt x="34" y="35"/>
                    <a:pt x="5" y="25"/>
                    <a:pt x="0" y="0"/>
                  </a:cubicBezTo>
                  <a:cubicBezTo>
                    <a:pt x="31" y="9"/>
                    <a:pt x="60" y="22"/>
                    <a:pt x="85" y="42"/>
                  </a:cubicBezTo>
                  <a:cubicBezTo>
                    <a:pt x="96" y="51"/>
                    <a:pt x="107" y="60"/>
                    <a:pt x="122" y="60"/>
                  </a:cubicBezTo>
                  <a:cubicBezTo>
                    <a:pt x="122" y="62"/>
                    <a:pt x="123" y="65"/>
                    <a:pt x="123" y="68"/>
                  </a:cubicBezTo>
                  <a:cubicBezTo>
                    <a:pt x="121" y="84"/>
                    <a:pt x="136" y="99"/>
                    <a:pt x="125" y="115"/>
                  </a:cubicBezTo>
                  <a:cubicBezTo>
                    <a:pt x="122" y="125"/>
                    <a:pt x="119" y="136"/>
                    <a:pt x="116" y="146"/>
                  </a:cubicBezTo>
                  <a:cubicBezTo>
                    <a:pt x="107" y="149"/>
                    <a:pt x="98" y="143"/>
                    <a:pt x="98" y="137"/>
                  </a:cubicBezTo>
                  <a:cubicBezTo>
                    <a:pt x="104" y="91"/>
                    <a:pt x="69" y="78"/>
                    <a:pt x="38" y="61"/>
                  </a:cubicBezTo>
                  <a:close/>
                </a:path>
              </a:pathLst>
            </a:custGeom>
            <a:solidFill>
              <a:srgbClr val="F4D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0" name="Freeform 25"/>
            <p:cNvSpPr/>
            <p:nvPr/>
          </p:nvSpPr>
          <p:spPr bwMode="auto">
            <a:xfrm>
              <a:off x="3752850" y="2522538"/>
              <a:ext cx="227013" cy="273050"/>
            </a:xfrm>
            <a:custGeom>
              <a:avLst/>
              <a:gdLst>
                <a:gd name="T0" fmla="*/ 57 w 121"/>
                <a:gd name="T1" fmla="*/ 124 h 145"/>
                <a:gd name="T2" fmla="*/ 50 w 121"/>
                <a:gd name="T3" fmla="*/ 54 h 145"/>
                <a:gd name="T4" fmla="*/ 33 w 121"/>
                <a:gd name="T5" fmla="*/ 35 h 145"/>
                <a:gd name="T6" fmla="*/ 4 w 121"/>
                <a:gd name="T7" fmla="*/ 0 h 145"/>
                <a:gd name="T8" fmla="*/ 96 w 121"/>
                <a:gd name="T9" fmla="*/ 85 h 145"/>
                <a:gd name="T10" fmla="*/ 109 w 121"/>
                <a:gd name="T11" fmla="*/ 121 h 145"/>
                <a:gd name="T12" fmla="*/ 59 w 121"/>
                <a:gd name="T13" fmla="*/ 131 h 145"/>
                <a:gd name="T14" fmla="*/ 55 w 121"/>
                <a:gd name="T15" fmla="*/ 126 h 145"/>
                <a:gd name="T16" fmla="*/ 57 w 121"/>
                <a:gd name="T17" fmla="*/ 12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145">
                  <a:moveTo>
                    <a:pt x="57" y="124"/>
                  </a:moveTo>
                  <a:cubicBezTo>
                    <a:pt x="59" y="100"/>
                    <a:pt x="63" y="77"/>
                    <a:pt x="50" y="54"/>
                  </a:cubicBezTo>
                  <a:cubicBezTo>
                    <a:pt x="46" y="46"/>
                    <a:pt x="40" y="34"/>
                    <a:pt x="33" y="35"/>
                  </a:cubicBezTo>
                  <a:cubicBezTo>
                    <a:pt x="0" y="41"/>
                    <a:pt x="8" y="16"/>
                    <a:pt x="4" y="0"/>
                  </a:cubicBezTo>
                  <a:cubicBezTo>
                    <a:pt x="44" y="19"/>
                    <a:pt x="69" y="53"/>
                    <a:pt x="96" y="85"/>
                  </a:cubicBezTo>
                  <a:cubicBezTo>
                    <a:pt x="104" y="94"/>
                    <a:pt x="121" y="107"/>
                    <a:pt x="109" y="121"/>
                  </a:cubicBezTo>
                  <a:cubicBezTo>
                    <a:pt x="97" y="133"/>
                    <a:pt x="79" y="145"/>
                    <a:pt x="59" y="131"/>
                  </a:cubicBezTo>
                  <a:cubicBezTo>
                    <a:pt x="56" y="129"/>
                    <a:pt x="55" y="128"/>
                    <a:pt x="55" y="126"/>
                  </a:cubicBezTo>
                  <a:cubicBezTo>
                    <a:pt x="56" y="125"/>
                    <a:pt x="57" y="124"/>
                    <a:pt x="57" y="124"/>
                  </a:cubicBezTo>
                  <a:close/>
                </a:path>
              </a:pathLst>
            </a:custGeom>
            <a:solidFill>
              <a:srgbClr val="F4E3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1" name="Freeform 26"/>
            <p:cNvSpPr/>
            <p:nvPr/>
          </p:nvSpPr>
          <p:spPr bwMode="auto">
            <a:xfrm>
              <a:off x="2994025" y="3706813"/>
              <a:ext cx="174625" cy="214313"/>
            </a:xfrm>
            <a:custGeom>
              <a:avLst/>
              <a:gdLst>
                <a:gd name="T0" fmla="*/ 40 w 93"/>
                <a:gd name="T1" fmla="*/ 84 h 114"/>
                <a:gd name="T2" fmla="*/ 36 w 93"/>
                <a:gd name="T3" fmla="*/ 68 h 114"/>
                <a:gd name="T4" fmla="*/ 25 w 93"/>
                <a:gd name="T5" fmla="*/ 66 h 114"/>
                <a:gd name="T6" fmla="*/ 0 w 93"/>
                <a:gd name="T7" fmla="*/ 75 h 114"/>
                <a:gd name="T8" fmla="*/ 15 w 93"/>
                <a:gd name="T9" fmla="*/ 41 h 114"/>
                <a:gd name="T10" fmla="*/ 9 w 93"/>
                <a:gd name="T11" fmla="*/ 0 h 114"/>
                <a:gd name="T12" fmla="*/ 40 w 93"/>
                <a:gd name="T13" fmla="*/ 16 h 114"/>
                <a:gd name="T14" fmla="*/ 62 w 93"/>
                <a:gd name="T15" fmla="*/ 50 h 114"/>
                <a:gd name="T16" fmla="*/ 73 w 93"/>
                <a:gd name="T17" fmla="*/ 51 h 114"/>
                <a:gd name="T18" fmla="*/ 91 w 93"/>
                <a:gd name="T19" fmla="*/ 74 h 114"/>
                <a:gd name="T20" fmla="*/ 93 w 93"/>
                <a:gd name="T21" fmla="*/ 84 h 114"/>
                <a:gd name="T22" fmla="*/ 89 w 93"/>
                <a:gd name="T23" fmla="*/ 99 h 114"/>
                <a:gd name="T24" fmla="*/ 46 w 93"/>
                <a:gd name="T25" fmla="*/ 103 h 114"/>
                <a:gd name="T26" fmla="*/ 40 w 93"/>
                <a:gd name="T27" fmla="*/ 8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" h="114">
                  <a:moveTo>
                    <a:pt x="40" y="84"/>
                  </a:moveTo>
                  <a:cubicBezTo>
                    <a:pt x="60" y="74"/>
                    <a:pt x="36" y="74"/>
                    <a:pt x="36" y="68"/>
                  </a:cubicBezTo>
                  <a:cubicBezTo>
                    <a:pt x="36" y="65"/>
                    <a:pt x="30" y="54"/>
                    <a:pt x="25" y="66"/>
                  </a:cubicBezTo>
                  <a:cubicBezTo>
                    <a:pt x="20" y="79"/>
                    <a:pt x="10" y="77"/>
                    <a:pt x="0" y="75"/>
                  </a:cubicBezTo>
                  <a:cubicBezTo>
                    <a:pt x="17" y="69"/>
                    <a:pt x="19" y="57"/>
                    <a:pt x="15" y="41"/>
                  </a:cubicBezTo>
                  <a:cubicBezTo>
                    <a:pt x="12" y="27"/>
                    <a:pt x="11" y="14"/>
                    <a:pt x="9" y="0"/>
                  </a:cubicBezTo>
                  <a:cubicBezTo>
                    <a:pt x="22" y="0"/>
                    <a:pt x="23" y="24"/>
                    <a:pt x="40" y="16"/>
                  </a:cubicBezTo>
                  <a:cubicBezTo>
                    <a:pt x="52" y="24"/>
                    <a:pt x="56" y="38"/>
                    <a:pt x="62" y="50"/>
                  </a:cubicBezTo>
                  <a:cubicBezTo>
                    <a:pt x="65" y="58"/>
                    <a:pt x="69" y="53"/>
                    <a:pt x="73" y="51"/>
                  </a:cubicBezTo>
                  <a:cubicBezTo>
                    <a:pt x="85" y="54"/>
                    <a:pt x="87" y="65"/>
                    <a:pt x="91" y="74"/>
                  </a:cubicBezTo>
                  <a:cubicBezTo>
                    <a:pt x="92" y="77"/>
                    <a:pt x="93" y="81"/>
                    <a:pt x="93" y="84"/>
                  </a:cubicBezTo>
                  <a:cubicBezTo>
                    <a:pt x="93" y="90"/>
                    <a:pt x="92" y="95"/>
                    <a:pt x="89" y="99"/>
                  </a:cubicBezTo>
                  <a:cubicBezTo>
                    <a:pt x="75" y="105"/>
                    <a:pt x="61" y="114"/>
                    <a:pt x="46" y="103"/>
                  </a:cubicBezTo>
                  <a:cubicBezTo>
                    <a:pt x="41" y="98"/>
                    <a:pt x="36" y="92"/>
                    <a:pt x="40" y="84"/>
                  </a:cubicBezTo>
                  <a:close/>
                </a:path>
              </a:pathLst>
            </a:custGeom>
            <a:solidFill>
              <a:srgbClr val="809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2" name="Freeform 28"/>
            <p:cNvSpPr/>
            <p:nvPr/>
          </p:nvSpPr>
          <p:spPr bwMode="auto">
            <a:xfrm>
              <a:off x="3254375" y="1403350"/>
              <a:ext cx="220663" cy="219075"/>
            </a:xfrm>
            <a:custGeom>
              <a:avLst/>
              <a:gdLst>
                <a:gd name="T0" fmla="*/ 15 w 117"/>
                <a:gd name="T1" fmla="*/ 116 h 116"/>
                <a:gd name="T2" fmla="*/ 19 w 117"/>
                <a:gd name="T3" fmla="*/ 85 h 116"/>
                <a:gd name="T4" fmla="*/ 69 w 117"/>
                <a:gd name="T5" fmla="*/ 23 h 116"/>
                <a:gd name="T6" fmla="*/ 107 w 117"/>
                <a:gd name="T7" fmla="*/ 0 h 116"/>
                <a:gd name="T8" fmla="*/ 93 w 117"/>
                <a:gd name="T9" fmla="*/ 25 h 116"/>
                <a:gd name="T10" fmla="*/ 15 w 117"/>
                <a:gd name="T11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116">
                  <a:moveTo>
                    <a:pt x="15" y="116"/>
                  </a:moveTo>
                  <a:cubicBezTo>
                    <a:pt x="0" y="103"/>
                    <a:pt x="11" y="94"/>
                    <a:pt x="19" y="85"/>
                  </a:cubicBezTo>
                  <a:cubicBezTo>
                    <a:pt x="36" y="64"/>
                    <a:pt x="52" y="44"/>
                    <a:pt x="69" y="23"/>
                  </a:cubicBezTo>
                  <a:cubicBezTo>
                    <a:pt x="81" y="15"/>
                    <a:pt x="94" y="8"/>
                    <a:pt x="107" y="0"/>
                  </a:cubicBezTo>
                  <a:cubicBezTo>
                    <a:pt x="117" y="15"/>
                    <a:pt x="99" y="18"/>
                    <a:pt x="93" y="25"/>
                  </a:cubicBezTo>
                  <a:cubicBezTo>
                    <a:pt x="66" y="55"/>
                    <a:pt x="34" y="80"/>
                    <a:pt x="15" y="116"/>
                  </a:cubicBezTo>
                  <a:close/>
                </a:path>
              </a:pathLst>
            </a:custGeom>
            <a:solidFill>
              <a:srgbClr val="ECB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3" name="Freeform 29"/>
            <p:cNvSpPr/>
            <p:nvPr/>
          </p:nvSpPr>
          <p:spPr bwMode="auto">
            <a:xfrm>
              <a:off x="1679575" y="2505075"/>
              <a:ext cx="123825" cy="114300"/>
            </a:xfrm>
            <a:custGeom>
              <a:avLst/>
              <a:gdLst>
                <a:gd name="T0" fmla="*/ 41 w 66"/>
                <a:gd name="T1" fmla="*/ 0 h 61"/>
                <a:gd name="T2" fmla="*/ 50 w 66"/>
                <a:gd name="T3" fmla="*/ 55 h 61"/>
                <a:gd name="T4" fmla="*/ 7 w 66"/>
                <a:gd name="T5" fmla="*/ 42 h 61"/>
                <a:gd name="T6" fmla="*/ 41 w 66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1">
                  <a:moveTo>
                    <a:pt x="41" y="0"/>
                  </a:moveTo>
                  <a:cubicBezTo>
                    <a:pt x="66" y="15"/>
                    <a:pt x="38" y="38"/>
                    <a:pt x="50" y="55"/>
                  </a:cubicBezTo>
                  <a:cubicBezTo>
                    <a:pt x="34" y="55"/>
                    <a:pt x="12" y="61"/>
                    <a:pt x="7" y="42"/>
                  </a:cubicBezTo>
                  <a:cubicBezTo>
                    <a:pt x="0" y="18"/>
                    <a:pt x="25" y="11"/>
                    <a:pt x="41" y="0"/>
                  </a:cubicBezTo>
                  <a:close/>
                </a:path>
              </a:pathLst>
            </a:custGeom>
            <a:solidFill>
              <a:srgbClr val="F4C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4" name="Freeform 30"/>
            <p:cNvSpPr/>
            <p:nvPr/>
          </p:nvSpPr>
          <p:spPr bwMode="auto">
            <a:xfrm>
              <a:off x="3587750" y="2711450"/>
              <a:ext cx="276225" cy="71438"/>
            </a:xfrm>
            <a:custGeom>
              <a:avLst/>
              <a:gdLst>
                <a:gd name="T0" fmla="*/ 145 w 147"/>
                <a:gd name="T1" fmla="*/ 23 h 38"/>
                <a:gd name="T2" fmla="*/ 147 w 147"/>
                <a:gd name="T3" fmla="*/ 30 h 38"/>
                <a:gd name="T4" fmla="*/ 100 w 147"/>
                <a:gd name="T5" fmla="*/ 38 h 38"/>
                <a:gd name="T6" fmla="*/ 31 w 147"/>
                <a:gd name="T7" fmla="*/ 30 h 38"/>
                <a:gd name="T8" fmla="*/ 0 w 147"/>
                <a:gd name="T9" fmla="*/ 0 h 38"/>
                <a:gd name="T10" fmla="*/ 145 w 147"/>
                <a:gd name="T11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38">
                  <a:moveTo>
                    <a:pt x="145" y="23"/>
                  </a:moveTo>
                  <a:cubicBezTo>
                    <a:pt x="146" y="25"/>
                    <a:pt x="146" y="27"/>
                    <a:pt x="147" y="30"/>
                  </a:cubicBezTo>
                  <a:cubicBezTo>
                    <a:pt x="131" y="32"/>
                    <a:pt x="114" y="25"/>
                    <a:pt x="100" y="38"/>
                  </a:cubicBezTo>
                  <a:cubicBezTo>
                    <a:pt x="77" y="35"/>
                    <a:pt x="54" y="32"/>
                    <a:pt x="31" y="30"/>
                  </a:cubicBezTo>
                  <a:cubicBezTo>
                    <a:pt x="22" y="21"/>
                    <a:pt x="13" y="13"/>
                    <a:pt x="0" y="0"/>
                  </a:cubicBezTo>
                  <a:cubicBezTo>
                    <a:pt x="52" y="14"/>
                    <a:pt x="98" y="22"/>
                    <a:pt x="145" y="23"/>
                  </a:cubicBezTo>
                  <a:close/>
                </a:path>
              </a:pathLst>
            </a:custGeom>
            <a:solidFill>
              <a:srgbClr val="D3B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5" name="Freeform 32"/>
            <p:cNvSpPr/>
            <p:nvPr/>
          </p:nvSpPr>
          <p:spPr bwMode="auto">
            <a:xfrm>
              <a:off x="2657475" y="1403350"/>
              <a:ext cx="61913" cy="161925"/>
            </a:xfrm>
            <a:custGeom>
              <a:avLst/>
              <a:gdLst>
                <a:gd name="T0" fmla="*/ 32 w 33"/>
                <a:gd name="T1" fmla="*/ 7 h 86"/>
                <a:gd name="T2" fmla="*/ 13 w 33"/>
                <a:gd name="T3" fmla="*/ 86 h 86"/>
                <a:gd name="T4" fmla="*/ 25 w 33"/>
                <a:gd name="T5" fmla="*/ 0 h 86"/>
                <a:gd name="T6" fmla="*/ 32 w 33"/>
                <a:gd name="T7" fmla="*/ 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86">
                  <a:moveTo>
                    <a:pt x="32" y="7"/>
                  </a:moveTo>
                  <a:cubicBezTo>
                    <a:pt x="15" y="31"/>
                    <a:pt x="33" y="63"/>
                    <a:pt x="13" y="86"/>
                  </a:cubicBezTo>
                  <a:cubicBezTo>
                    <a:pt x="9" y="56"/>
                    <a:pt x="0" y="26"/>
                    <a:pt x="25" y="0"/>
                  </a:cubicBezTo>
                  <a:cubicBezTo>
                    <a:pt x="27" y="2"/>
                    <a:pt x="29" y="5"/>
                    <a:pt x="32" y="7"/>
                  </a:cubicBezTo>
                  <a:close/>
                </a:path>
              </a:pathLst>
            </a:custGeom>
            <a:solidFill>
              <a:srgbClr val="F6DC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6" name="Freeform 33"/>
            <p:cNvSpPr/>
            <p:nvPr/>
          </p:nvSpPr>
          <p:spPr bwMode="auto">
            <a:xfrm>
              <a:off x="2363788" y="4730750"/>
              <a:ext cx="776288" cy="615950"/>
            </a:xfrm>
            <a:custGeom>
              <a:avLst/>
              <a:gdLst>
                <a:gd name="T0" fmla="*/ 15 w 413"/>
                <a:gd name="T1" fmla="*/ 257 h 327"/>
                <a:gd name="T2" fmla="*/ 156 w 413"/>
                <a:gd name="T3" fmla="*/ 146 h 327"/>
                <a:gd name="T4" fmla="*/ 264 w 413"/>
                <a:gd name="T5" fmla="*/ 60 h 327"/>
                <a:gd name="T6" fmla="*/ 413 w 413"/>
                <a:gd name="T7" fmla="*/ 19 h 327"/>
                <a:gd name="T8" fmla="*/ 372 w 413"/>
                <a:gd name="T9" fmla="*/ 40 h 327"/>
                <a:gd name="T10" fmla="*/ 371 w 413"/>
                <a:gd name="T11" fmla="*/ 144 h 327"/>
                <a:gd name="T12" fmla="*/ 402 w 413"/>
                <a:gd name="T13" fmla="*/ 173 h 327"/>
                <a:gd name="T14" fmla="*/ 386 w 413"/>
                <a:gd name="T15" fmla="*/ 249 h 327"/>
                <a:gd name="T16" fmla="*/ 368 w 413"/>
                <a:gd name="T17" fmla="*/ 284 h 327"/>
                <a:gd name="T18" fmla="*/ 298 w 413"/>
                <a:gd name="T19" fmla="*/ 246 h 327"/>
                <a:gd name="T20" fmla="*/ 303 w 413"/>
                <a:gd name="T21" fmla="*/ 218 h 327"/>
                <a:gd name="T22" fmla="*/ 350 w 413"/>
                <a:gd name="T23" fmla="*/ 190 h 327"/>
                <a:gd name="T24" fmla="*/ 266 w 413"/>
                <a:gd name="T25" fmla="*/ 207 h 327"/>
                <a:gd name="T26" fmla="*/ 137 w 413"/>
                <a:gd name="T27" fmla="*/ 230 h 327"/>
                <a:gd name="T28" fmla="*/ 104 w 413"/>
                <a:gd name="T29" fmla="*/ 243 h 327"/>
                <a:gd name="T30" fmla="*/ 121 w 413"/>
                <a:gd name="T31" fmla="*/ 288 h 327"/>
                <a:gd name="T32" fmla="*/ 129 w 413"/>
                <a:gd name="T33" fmla="*/ 295 h 327"/>
                <a:gd name="T34" fmla="*/ 113 w 413"/>
                <a:gd name="T35" fmla="*/ 311 h 327"/>
                <a:gd name="T36" fmla="*/ 33 w 413"/>
                <a:gd name="T37" fmla="*/ 322 h 327"/>
                <a:gd name="T38" fmla="*/ 12 w 413"/>
                <a:gd name="T39" fmla="*/ 288 h 327"/>
                <a:gd name="T40" fmla="*/ 15 w 413"/>
                <a:gd name="T41" fmla="*/ 25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3" h="327">
                  <a:moveTo>
                    <a:pt x="15" y="257"/>
                  </a:moveTo>
                  <a:cubicBezTo>
                    <a:pt x="56" y="213"/>
                    <a:pt x="102" y="174"/>
                    <a:pt x="156" y="146"/>
                  </a:cubicBezTo>
                  <a:cubicBezTo>
                    <a:pt x="197" y="124"/>
                    <a:pt x="230" y="92"/>
                    <a:pt x="264" y="60"/>
                  </a:cubicBezTo>
                  <a:cubicBezTo>
                    <a:pt x="307" y="21"/>
                    <a:pt x="355" y="0"/>
                    <a:pt x="413" y="19"/>
                  </a:cubicBezTo>
                  <a:cubicBezTo>
                    <a:pt x="410" y="45"/>
                    <a:pt x="381" y="24"/>
                    <a:pt x="372" y="40"/>
                  </a:cubicBezTo>
                  <a:cubicBezTo>
                    <a:pt x="404" y="79"/>
                    <a:pt x="404" y="79"/>
                    <a:pt x="371" y="144"/>
                  </a:cubicBezTo>
                  <a:cubicBezTo>
                    <a:pt x="379" y="156"/>
                    <a:pt x="408" y="147"/>
                    <a:pt x="402" y="173"/>
                  </a:cubicBezTo>
                  <a:cubicBezTo>
                    <a:pt x="383" y="196"/>
                    <a:pt x="374" y="220"/>
                    <a:pt x="386" y="249"/>
                  </a:cubicBezTo>
                  <a:cubicBezTo>
                    <a:pt x="392" y="265"/>
                    <a:pt x="388" y="280"/>
                    <a:pt x="368" y="284"/>
                  </a:cubicBezTo>
                  <a:cubicBezTo>
                    <a:pt x="347" y="268"/>
                    <a:pt x="326" y="251"/>
                    <a:pt x="298" y="246"/>
                  </a:cubicBezTo>
                  <a:cubicBezTo>
                    <a:pt x="284" y="234"/>
                    <a:pt x="288" y="224"/>
                    <a:pt x="303" y="218"/>
                  </a:cubicBezTo>
                  <a:cubicBezTo>
                    <a:pt x="318" y="211"/>
                    <a:pt x="333" y="204"/>
                    <a:pt x="350" y="190"/>
                  </a:cubicBezTo>
                  <a:cubicBezTo>
                    <a:pt x="319" y="201"/>
                    <a:pt x="292" y="198"/>
                    <a:pt x="266" y="207"/>
                  </a:cubicBezTo>
                  <a:cubicBezTo>
                    <a:pt x="224" y="219"/>
                    <a:pt x="181" y="226"/>
                    <a:pt x="137" y="230"/>
                  </a:cubicBezTo>
                  <a:cubicBezTo>
                    <a:pt x="126" y="231"/>
                    <a:pt x="108" y="226"/>
                    <a:pt x="104" y="243"/>
                  </a:cubicBezTo>
                  <a:cubicBezTo>
                    <a:pt x="101" y="260"/>
                    <a:pt x="104" y="277"/>
                    <a:pt x="121" y="288"/>
                  </a:cubicBezTo>
                  <a:cubicBezTo>
                    <a:pt x="124" y="290"/>
                    <a:pt x="127" y="292"/>
                    <a:pt x="129" y="295"/>
                  </a:cubicBezTo>
                  <a:cubicBezTo>
                    <a:pt x="131" y="307"/>
                    <a:pt x="121" y="310"/>
                    <a:pt x="113" y="311"/>
                  </a:cubicBezTo>
                  <a:cubicBezTo>
                    <a:pt x="86" y="313"/>
                    <a:pt x="60" y="317"/>
                    <a:pt x="33" y="322"/>
                  </a:cubicBezTo>
                  <a:cubicBezTo>
                    <a:pt x="8" y="327"/>
                    <a:pt x="0" y="311"/>
                    <a:pt x="12" y="288"/>
                  </a:cubicBezTo>
                  <a:cubicBezTo>
                    <a:pt x="18" y="277"/>
                    <a:pt x="24" y="268"/>
                    <a:pt x="15" y="257"/>
                  </a:cubicBezTo>
                  <a:close/>
                </a:path>
              </a:pathLst>
            </a:custGeom>
            <a:solidFill>
              <a:srgbClr val="5B9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7" name="Freeform 34"/>
            <p:cNvSpPr/>
            <p:nvPr/>
          </p:nvSpPr>
          <p:spPr bwMode="auto">
            <a:xfrm>
              <a:off x="3038475" y="3625850"/>
              <a:ext cx="600075" cy="1389063"/>
            </a:xfrm>
            <a:custGeom>
              <a:avLst/>
              <a:gdLst>
                <a:gd name="T0" fmla="*/ 25 w 319"/>
                <a:gd name="T1" fmla="*/ 143 h 739"/>
                <a:gd name="T2" fmla="*/ 61 w 319"/>
                <a:gd name="T3" fmla="*/ 143 h 739"/>
                <a:gd name="T4" fmla="*/ 84 w 319"/>
                <a:gd name="T5" fmla="*/ 189 h 739"/>
                <a:gd name="T6" fmla="*/ 96 w 319"/>
                <a:gd name="T7" fmla="*/ 207 h 739"/>
                <a:gd name="T8" fmla="*/ 105 w 319"/>
                <a:gd name="T9" fmla="*/ 283 h 739"/>
                <a:gd name="T10" fmla="*/ 140 w 319"/>
                <a:gd name="T11" fmla="*/ 205 h 739"/>
                <a:gd name="T12" fmla="*/ 195 w 319"/>
                <a:gd name="T13" fmla="*/ 147 h 739"/>
                <a:gd name="T14" fmla="*/ 244 w 319"/>
                <a:gd name="T15" fmla="*/ 59 h 739"/>
                <a:gd name="T16" fmla="*/ 242 w 319"/>
                <a:gd name="T17" fmla="*/ 25 h 739"/>
                <a:gd name="T18" fmla="*/ 268 w 319"/>
                <a:gd name="T19" fmla="*/ 14 h 739"/>
                <a:gd name="T20" fmla="*/ 286 w 319"/>
                <a:gd name="T21" fmla="*/ 96 h 739"/>
                <a:gd name="T22" fmla="*/ 311 w 319"/>
                <a:gd name="T23" fmla="*/ 113 h 739"/>
                <a:gd name="T24" fmla="*/ 303 w 319"/>
                <a:gd name="T25" fmla="*/ 147 h 739"/>
                <a:gd name="T26" fmla="*/ 197 w 319"/>
                <a:gd name="T27" fmla="*/ 212 h 739"/>
                <a:gd name="T28" fmla="*/ 223 w 319"/>
                <a:gd name="T29" fmla="*/ 248 h 739"/>
                <a:gd name="T30" fmla="*/ 161 w 319"/>
                <a:gd name="T31" fmla="*/ 303 h 739"/>
                <a:gd name="T32" fmla="*/ 140 w 319"/>
                <a:gd name="T33" fmla="*/ 405 h 739"/>
                <a:gd name="T34" fmla="*/ 171 w 319"/>
                <a:gd name="T35" fmla="*/ 597 h 739"/>
                <a:gd name="T36" fmla="*/ 177 w 319"/>
                <a:gd name="T37" fmla="*/ 718 h 739"/>
                <a:gd name="T38" fmla="*/ 136 w 319"/>
                <a:gd name="T39" fmla="*/ 717 h 739"/>
                <a:gd name="T40" fmla="*/ 126 w 319"/>
                <a:gd name="T41" fmla="*/ 695 h 739"/>
                <a:gd name="T42" fmla="*/ 130 w 319"/>
                <a:gd name="T43" fmla="*/ 666 h 739"/>
                <a:gd name="T44" fmla="*/ 41 w 319"/>
                <a:gd name="T45" fmla="*/ 308 h 739"/>
                <a:gd name="T46" fmla="*/ 10 w 319"/>
                <a:gd name="T47" fmla="*/ 244 h 739"/>
                <a:gd name="T48" fmla="*/ 25 w 319"/>
                <a:gd name="T49" fmla="*/ 175 h 739"/>
                <a:gd name="T50" fmla="*/ 23 w 319"/>
                <a:gd name="T51" fmla="*/ 172 h 739"/>
                <a:gd name="T52" fmla="*/ 25 w 319"/>
                <a:gd name="T53" fmla="*/ 143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739">
                  <a:moveTo>
                    <a:pt x="25" y="143"/>
                  </a:moveTo>
                  <a:cubicBezTo>
                    <a:pt x="37" y="152"/>
                    <a:pt x="49" y="127"/>
                    <a:pt x="61" y="143"/>
                  </a:cubicBezTo>
                  <a:cubicBezTo>
                    <a:pt x="81" y="152"/>
                    <a:pt x="76" y="174"/>
                    <a:pt x="84" y="189"/>
                  </a:cubicBezTo>
                  <a:cubicBezTo>
                    <a:pt x="88" y="195"/>
                    <a:pt x="94" y="200"/>
                    <a:pt x="96" y="207"/>
                  </a:cubicBezTo>
                  <a:cubicBezTo>
                    <a:pt x="87" y="232"/>
                    <a:pt x="92" y="256"/>
                    <a:pt x="105" y="283"/>
                  </a:cubicBezTo>
                  <a:cubicBezTo>
                    <a:pt x="123" y="258"/>
                    <a:pt x="128" y="230"/>
                    <a:pt x="140" y="205"/>
                  </a:cubicBezTo>
                  <a:cubicBezTo>
                    <a:pt x="149" y="177"/>
                    <a:pt x="184" y="173"/>
                    <a:pt x="195" y="147"/>
                  </a:cubicBezTo>
                  <a:cubicBezTo>
                    <a:pt x="254" y="126"/>
                    <a:pt x="256" y="121"/>
                    <a:pt x="244" y="59"/>
                  </a:cubicBezTo>
                  <a:cubicBezTo>
                    <a:pt x="242" y="47"/>
                    <a:pt x="239" y="36"/>
                    <a:pt x="242" y="25"/>
                  </a:cubicBezTo>
                  <a:cubicBezTo>
                    <a:pt x="245" y="10"/>
                    <a:pt x="252" y="0"/>
                    <a:pt x="268" y="14"/>
                  </a:cubicBezTo>
                  <a:cubicBezTo>
                    <a:pt x="278" y="40"/>
                    <a:pt x="281" y="68"/>
                    <a:pt x="286" y="96"/>
                  </a:cubicBezTo>
                  <a:cubicBezTo>
                    <a:pt x="287" y="112"/>
                    <a:pt x="306" y="103"/>
                    <a:pt x="311" y="113"/>
                  </a:cubicBezTo>
                  <a:cubicBezTo>
                    <a:pt x="319" y="126"/>
                    <a:pt x="319" y="139"/>
                    <a:pt x="303" y="147"/>
                  </a:cubicBezTo>
                  <a:cubicBezTo>
                    <a:pt x="252" y="142"/>
                    <a:pt x="228" y="181"/>
                    <a:pt x="197" y="212"/>
                  </a:cubicBezTo>
                  <a:cubicBezTo>
                    <a:pt x="202" y="227"/>
                    <a:pt x="243" y="217"/>
                    <a:pt x="223" y="248"/>
                  </a:cubicBezTo>
                  <a:cubicBezTo>
                    <a:pt x="200" y="263"/>
                    <a:pt x="176" y="278"/>
                    <a:pt x="161" y="303"/>
                  </a:cubicBezTo>
                  <a:cubicBezTo>
                    <a:pt x="141" y="335"/>
                    <a:pt x="131" y="367"/>
                    <a:pt x="140" y="405"/>
                  </a:cubicBezTo>
                  <a:cubicBezTo>
                    <a:pt x="155" y="468"/>
                    <a:pt x="157" y="534"/>
                    <a:pt x="171" y="597"/>
                  </a:cubicBezTo>
                  <a:cubicBezTo>
                    <a:pt x="183" y="637"/>
                    <a:pt x="192" y="677"/>
                    <a:pt x="177" y="718"/>
                  </a:cubicBezTo>
                  <a:cubicBezTo>
                    <a:pt x="163" y="739"/>
                    <a:pt x="150" y="731"/>
                    <a:pt x="136" y="717"/>
                  </a:cubicBezTo>
                  <a:cubicBezTo>
                    <a:pt x="131" y="711"/>
                    <a:pt x="128" y="703"/>
                    <a:pt x="126" y="695"/>
                  </a:cubicBezTo>
                  <a:cubicBezTo>
                    <a:pt x="123" y="685"/>
                    <a:pt x="124" y="675"/>
                    <a:pt x="130" y="666"/>
                  </a:cubicBezTo>
                  <a:cubicBezTo>
                    <a:pt x="104" y="546"/>
                    <a:pt x="75" y="426"/>
                    <a:pt x="41" y="308"/>
                  </a:cubicBezTo>
                  <a:cubicBezTo>
                    <a:pt x="35" y="285"/>
                    <a:pt x="31" y="260"/>
                    <a:pt x="10" y="244"/>
                  </a:cubicBezTo>
                  <a:cubicBezTo>
                    <a:pt x="0" y="218"/>
                    <a:pt x="35" y="202"/>
                    <a:pt x="25" y="175"/>
                  </a:cubicBezTo>
                  <a:cubicBezTo>
                    <a:pt x="25" y="174"/>
                    <a:pt x="24" y="173"/>
                    <a:pt x="23" y="172"/>
                  </a:cubicBezTo>
                  <a:cubicBezTo>
                    <a:pt x="16" y="162"/>
                    <a:pt x="15" y="152"/>
                    <a:pt x="25" y="143"/>
                  </a:cubicBezTo>
                  <a:close/>
                </a:path>
              </a:pathLst>
            </a:custGeom>
            <a:solidFill>
              <a:srgbClr val="5786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8" name="Freeform 36"/>
            <p:cNvSpPr/>
            <p:nvPr/>
          </p:nvSpPr>
          <p:spPr bwMode="auto">
            <a:xfrm>
              <a:off x="2816225" y="4938713"/>
              <a:ext cx="549275" cy="773113"/>
            </a:xfrm>
            <a:custGeom>
              <a:avLst/>
              <a:gdLst>
                <a:gd name="T0" fmla="*/ 258 w 292"/>
                <a:gd name="T1" fmla="*/ 16 h 412"/>
                <a:gd name="T2" fmla="*/ 254 w 292"/>
                <a:gd name="T3" fmla="*/ 168 h 412"/>
                <a:gd name="T4" fmla="*/ 228 w 292"/>
                <a:gd name="T5" fmla="*/ 222 h 412"/>
                <a:gd name="T6" fmla="*/ 128 w 292"/>
                <a:gd name="T7" fmla="*/ 362 h 412"/>
                <a:gd name="T8" fmla="*/ 74 w 292"/>
                <a:gd name="T9" fmla="*/ 410 h 412"/>
                <a:gd name="T10" fmla="*/ 66 w 292"/>
                <a:gd name="T11" fmla="*/ 394 h 412"/>
                <a:gd name="T12" fmla="*/ 103 w 292"/>
                <a:gd name="T13" fmla="*/ 351 h 412"/>
                <a:gd name="T14" fmla="*/ 121 w 292"/>
                <a:gd name="T15" fmla="*/ 297 h 412"/>
                <a:gd name="T16" fmla="*/ 72 w 292"/>
                <a:gd name="T17" fmla="*/ 278 h 412"/>
                <a:gd name="T18" fmla="*/ 28 w 292"/>
                <a:gd name="T19" fmla="*/ 296 h 412"/>
                <a:gd name="T20" fmla="*/ 1 w 292"/>
                <a:gd name="T21" fmla="*/ 278 h 412"/>
                <a:gd name="T22" fmla="*/ 3 w 292"/>
                <a:gd name="T23" fmla="*/ 268 h 412"/>
                <a:gd name="T24" fmla="*/ 81 w 292"/>
                <a:gd name="T25" fmla="*/ 239 h 412"/>
                <a:gd name="T26" fmla="*/ 112 w 292"/>
                <a:gd name="T27" fmla="*/ 194 h 412"/>
                <a:gd name="T28" fmla="*/ 126 w 292"/>
                <a:gd name="T29" fmla="*/ 170 h 412"/>
                <a:gd name="T30" fmla="*/ 134 w 292"/>
                <a:gd name="T31" fmla="*/ 136 h 412"/>
                <a:gd name="T32" fmla="*/ 157 w 292"/>
                <a:gd name="T33" fmla="*/ 62 h 412"/>
                <a:gd name="T34" fmla="*/ 178 w 292"/>
                <a:gd name="T35" fmla="*/ 33 h 412"/>
                <a:gd name="T36" fmla="*/ 231 w 292"/>
                <a:gd name="T37" fmla="*/ 5 h 412"/>
                <a:gd name="T38" fmla="*/ 251 w 292"/>
                <a:gd name="T39" fmla="*/ 0 h 412"/>
                <a:gd name="T40" fmla="*/ 258 w 292"/>
                <a:gd name="T41" fmla="*/ 16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2" h="412">
                  <a:moveTo>
                    <a:pt x="258" y="16"/>
                  </a:moveTo>
                  <a:cubicBezTo>
                    <a:pt x="292" y="67"/>
                    <a:pt x="251" y="117"/>
                    <a:pt x="254" y="168"/>
                  </a:cubicBezTo>
                  <a:cubicBezTo>
                    <a:pt x="254" y="180"/>
                    <a:pt x="234" y="202"/>
                    <a:pt x="228" y="222"/>
                  </a:cubicBezTo>
                  <a:cubicBezTo>
                    <a:pt x="194" y="268"/>
                    <a:pt x="160" y="315"/>
                    <a:pt x="128" y="362"/>
                  </a:cubicBezTo>
                  <a:cubicBezTo>
                    <a:pt x="113" y="383"/>
                    <a:pt x="96" y="399"/>
                    <a:pt x="74" y="410"/>
                  </a:cubicBezTo>
                  <a:cubicBezTo>
                    <a:pt x="58" y="412"/>
                    <a:pt x="63" y="401"/>
                    <a:pt x="66" y="394"/>
                  </a:cubicBezTo>
                  <a:cubicBezTo>
                    <a:pt x="73" y="375"/>
                    <a:pt x="88" y="363"/>
                    <a:pt x="103" y="351"/>
                  </a:cubicBezTo>
                  <a:cubicBezTo>
                    <a:pt x="121" y="337"/>
                    <a:pt x="127" y="319"/>
                    <a:pt x="121" y="297"/>
                  </a:cubicBezTo>
                  <a:cubicBezTo>
                    <a:pt x="114" y="272"/>
                    <a:pt x="94" y="263"/>
                    <a:pt x="72" y="278"/>
                  </a:cubicBezTo>
                  <a:cubicBezTo>
                    <a:pt x="58" y="288"/>
                    <a:pt x="46" y="299"/>
                    <a:pt x="28" y="296"/>
                  </a:cubicBezTo>
                  <a:cubicBezTo>
                    <a:pt x="18" y="292"/>
                    <a:pt x="8" y="287"/>
                    <a:pt x="1" y="278"/>
                  </a:cubicBezTo>
                  <a:cubicBezTo>
                    <a:pt x="0" y="274"/>
                    <a:pt x="1" y="271"/>
                    <a:pt x="3" y="268"/>
                  </a:cubicBezTo>
                  <a:cubicBezTo>
                    <a:pt x="26" y="250"/>
                    <a:pt x="54" y="246"/>
                    <a:pt x="81" y="239"/>
                  </a:cubicBezTo>
                  <a:cubicBezTo>
                    <a:pt x="108" y="233"/>
                    <a:pt x="118" y="220"/>
                    <a:pt x="112" y="194"/>
                  </a:cubicBezTo>
                  <a:cubicBezTo>
                    <a:pt x="112" y="183"/>
                    <a:pt x="116" y="175"/>
                    <a:pt x="126" y="170"/>
                  </a:cubicBezTo>
                  <a:cubicBezTo>
                    <a:pt x="145" y="163"/>
                    <a:pt x="140" y="149"/>
                    <a:pt x="134" y="136"/>
                  </a:cubicBezTo>
                  <a:cubicBezTo>
                    <a:pt x="119" y="104"/>
                    <a:pt x="126" y="79"/>
                    <a:pt x="157" y="62"/>
                  </a:cubicBezTo>
                  <a:cubicBezTo>
                    <a:pt x="163" y="51"/>
                    <a:pt x="163" y="37"/>
                    <a:pt x="178" y="33"/>
                  </a:cubicBezTo>
                  <a:cubicBezTo>
                    <a:pt x="200" y="31"/>
                    <a:pt x="216" y="19"/>
                    <a:pt x="231" y="5"/>
                  </a:cubicBezTo>
                  <a:cubicBezTo>
                    <a:pt x="237" y="1"/>
                    <a:pt x="244" y="0"/>
                    <a:pt x="251" y="0"/>
                  </a:cubicBezTo>
                  <a:cubicBezTo>
                    <a:pt x="253" y="6"/>
                    <a:pt x="255" y="11"/>
                    <a:pt x="258" y="16"/>
                  </a:cubicBezTo>
                  <a:close/>
                </a:path>
              </a:pathLst>
            </a:custGeom>
            <a:solidFill>
              <a:srgbClr val="7BB7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9" name="Freeform 37"/>
            <p:cNvSpPr/>
            <p:nvPr/>
          </p:nvSpPr>
          <p:spPr bwMode="auto">
            <a:xfrm>
              <a:off x="2217738" y="5526088"/>
              <a:ext cx="482600" cy="620713"/>
            </a:xfrm>
            <a:custGeom>
              <a:avLst/>
              <a:gdLst>
                <a:gd name="T0" fmla="*/ 6 w 257"/>
                <a:gd name="T1" fmla="*/ 297 h 330"/>
                <a:gd name="T2" fmla="*/ 20 w 257"/>
                <a:gd name="T3" fmla="*/ 250 h 330"/>
                <a:gd name="T4" fmla="*/ 35 w 257"/>
                <a:gd name="T5" fmla="*/ 235 h 330"/>
                <a:gd name="T6" fmla="*/ 33 w 257"/>
                <a:gd name="T7" fmla="*/ 144 h 330"/>
                <a:gd name="T8" fmla="*/ 81 w 257"/>
                <a:gd name="T9" fmla="*/ 76 h 330"/>
                <a:gd name="T10" fmla="*/ 83 w 257"/>
                <a:gd name="T11" fmla="*/ 69 h 330"/>
                <a:gd name="T12" fmla="*/ 157 w 257"/>
                <a:gd name="T13" fmla="*/ 1 h 330"/>
                <a:gd name="T14" fmla="*/ 168 w 257"/>
                <a:gd name="T15" fmla="*/ 1 h 330"/>
                <a:gd name="T16" fmla="*/ 180 w 257"/>
                <a:gd name="T17" fmla="*/ 19 h 330"/>
                <a:gd name="T18" fmla="*/ 209 w 257"/>
                <a:gd name="T19" fmla="*/ 72 h 330"/>
                <a:gd name="T20" fmla="*/ 222 w 257"/>
                <a:gd name="T21" fmla="*/ 91 h 330"/>
                <a:gd name="T22" fmla="*/ 232 w 257"/>
                <a:gd name="T23" fmla="*/ 150 h 330"/>
                <a:gd name="T24" fmla="*/ 229 w 257"/>
                <a:gd name="T25" fmla="*/ 196 h 330"/>
                <a:gd name="T26" fmla="*/ 77 w 257"/>
                <a:gd name="T27" fmla="*/ 314 h 330"/>
                <a:gd name="T28" fmla="*/ 65 w 257"/>
                <a:gd name="T29" fmla="*/ 310 h 330"/>
                <a:gd name="T30" fmla="*/ 38 w 257"/>
                <a:gd name="T31" fmla="*/ 311 h 330"/>
                <a:gd name="T32" fmla="*/ 17 w 257"/>
                <a:gd name="T33" fmla="*/ 330 h 330"/>
                <a:gd name="T34" fmla="*/ 6 w 257"/>
                <a:gd name="T35" fmla="*/ 297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7" h="330">
                  <a:moveTo>
                    <a:pt x="6" y="297"/>
                  </a:moveTo>
                  <a:cubicBezTo>
                    <a:pt x="11" y="281"/>
                    <a:pt x="16" y="265"/>
                    <a:pt x="20" y="250"/>
                  </a:cubicBezTo>
                  <a:cubicBezTo>
                    <a:pt x="34" y="253"/>
                    <a:pt x="40" y="250"/>
                    <a:pt x="35" y="235"/>
                  </a:cubicBezTo>
                  <a:cubicBezTo>
                    <a:pt x="25" y="205"/>
                    <a:pt x="26" y="174"/>
                    <a:pt x="33" y="144"/>
                  </a:cubicBezTo>
                  <a:cubicBezTo>
                    <a:pt x="58" y="127"/>
                    <a:pt x="87" y="114"/>
                    <a:pt x="81" y="76"/>
                  </a:cubicBezTo>
                  <a:cubicBezTo>
                    <a:pt x="81" y="73"/>
                    <a:pt x="82" y="70"/>
                    <a:pt x="83" y="69"/>
                  </a:cubicBezTo>
                  <a:cubicBezTo>
                    <a:pt x="114" y="53"/>
                    <a:pt x="120" y="9"/>
                    <a:pt x="157" y="1"/>
                  </a:cubicBezTo>
                  <a:cubicBezTo>
                    <a:pt x="161" y="0"/>
                    <a:pt x="165" y="0"/>
                    <a:pt x="168" y="1"/>
                  </a:cubicBezTo>
                  <a:cubicBezTo>
                    <a:pt x="175" y="5"/>
                    <a:pt x="179" y="11"/>
                    <a:pt x="180" y="19"/>
                  </a:cubicBezTo>
                  <a:cubicBezTo>
                    <a:pt x="161" y="53"/>
                    <a:pt x="179" y="66"/>
                    <a:pt x="209" y="72"/>
                  </a:cubicBezTo>
                  <a:cubicBezTo>
                    <a:pt x="214" y="78"/>
                    <a:pt x="216" y="87"/>
                    <a:pt x="222" y="91"/>
                  </a:cubicBezTo>
                  <a:cubicBezTo>
                    <a:pt x="252" y="106"/>
                    <a:pt x="257" y="125"/>
                    <a:pt x="232" y="150"/>
                  </a:cubicBezTo>
                  <a:cubicBezTo>
                    <a:pt x="217" y="164"/>
                    <a:pt x="228" y="180"/>
                    <a:pt x="229" y="196"/>
                  </a:cubicBezTo>
                  <a:cubicBezTo>
                    <a:pt x="156" y="206"/>
                    <a:pt x="114" y="256"/>
                    <a:pt x="77" y="314"/>
                  </a:cubicBezTo>
                  <a:cubicBezTo>
                    <a:pt x="72" y="317"/>
                    <a:pt x="67" y="315"/>
                    <a:pt x="65" y="310"/>
                  </a:cubicBezTo>
                  <a:cubicBezTo>
                    <a:pt x="55" y="283"/>
                    <a:pt x="47" y="294"/>
                    <a:pt x="38" y="311"/>
                  </a:cubicBezTo>
                  <a:cubicBezTo>
                    <a:pt x="33" y="320"/>
                    <a:pt x="28" y="329"/>
                    <a:pt x="17" y="330"/>
                  </a:cubicBezTo>
                  <a:cubicBezTo>
                    <a:pt x="0" y="323"/>
                    <a:pt x="17" y="306"/>
                    <a:pt x="6" y="297"/>
                  </a:cubicBezTo>
                  <a:close/>
                </a:path>
              </a:pathLst>
            </a:custGeom>
            <a:solidFill>
              <a:srgbClr val="438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0" name="Freeform 38"/>
            <p:cNvSpPr/>
            <p:nvPr/>
          </p:nvSpPr>
          <p:spPr bwMode="auto">
            <a:xfrm>
              <a:off x="2208213" y="5207000"/>
              <a:ext cx="454025" cy="590550"/>
            </a:xfrm>
            <a:custGeom>
              <a:avLst/>
              <a:gdLst>
                <a:gd name="T0" fmla="*/ 98 w 242"/>
                <a:gd name="T1" fmla="*/ 4 h 314"/>
                <a:gd name="T2" fmla="*/ 122 w 242"/>
                <a:gd name="T3" fmla="*/ 9 h 314"/>
                <a:gd name="T4" fmla="*/ 111 w 242"/>
                <a:gd name="T5" fmla="*/ 31 h 314"/>
                <a:gd name="T6" fmla="*/ 96 w 242"/>
                <a:gd name="T7" fmla="*/ 57 h 314"/>
                <a:gd name="T8" fmla="*/ 131 w 242"/>
                <a:gd name="T9" fmla="*/ 56 h 314"/>
                <a:gd name="T10" fmla="*/ 211 w 242"/>
                <a:gd name="T11" fmla="*/ 43 h 314"/>
                <a:gd name="T12" fmla="*/ 221 w 242"/>
                <a:gd name="T13" fmla="*/ 38 h 314"/>
                <a:gd name="T14" fmla="*/ 242 w 242"/>
                <a:gd name="T15" fmla="*/ 56 h 314"/>
                <a:gd name="T16" fmla="*/ 227 w 242"/>
                <a:gd name="T17" fmla="*/ 71 h 314"/>
                <a:gd name="T18" fmla="*/ 144 w 242"/>
                <a:gd name="T19" fmla="*/ 140 h 314"/>
                <a:gd name="T20" fmla="*/ 121 w 242"/>
                <a:gd name="T21" fmla="*/ 153 h 314"/>
                <a:gd name="T22" fmla="*/ 40 w 242"/>
                <a:gd name="T23" fmla="*/ 271 h 314"/>
                <a:gd name="T24" fmla="*/ 25 w 242"/>
                <a:gd name="T25" fmla="*/ 314 h 314"/>
                <a:gd name="T26" fmla="*/ 98 w 242"/>
                <a:gd name="T27" fmla="*/ 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2" h="314">
                  <a:moveTo>
                    <a:pt x="98" y="4"/>
                  </a:moveTo>
                  <a:cubicBezTo>
                    <a:pt x="106" y="5"/>
                    <a:pt x="117" y="0"/>
                    <a:pt x="122" y="9"/>
                  </a:cubicBezTo>
                  <a:cubicBezTo>
                    <a:pt x="127" y="19"/>
                    <a:pt x="116" y="24"/>
                    <a:pt x="111" y="31"/>
                  </a:cubicBezTo>
                  <a:cubicBezTo>
                    <a:pt x="106" y="39"/>
                    <a:pt x="87" y="44"/>
                    <a:pt x="96" y="57"/>
                  </a:cubicBezTo>
                  <a:cubicBezTo>
                    <a:pt x="105" y="70"/>
                    <a:pt x="119" y="62"/>
                    <a:pt x="131" y="56"/>
                  </a:cubicBezTo>
                  <a:cubicBezTo>
                    <a:pt x="156" y="41"/>
                    <a:pt x="187" y="60"/>
                    <a:pt x="211" y="43"/>
                  </a:cubicBezTo>
                  <a:cubicBezTo>
                    <a:pt x="214" y="40"/>
                    <a:pt x="217" y="39"/>
                    <a:pt x="221" y="38"/>
                  </a:cubicBezTo>
                  <a:cubicBezTo>
                    <a:pt x="231" y="40"/>
                    <a:pt x="242" y="42"/>
                    <a:pt x="242" y="56"/>
                  </a:cubicBezTo>
                  <a:cubicBezTo>
                    <a:pt x="242" y="64"/>
                    <a:pt x="235" y="70"/>
                    <a:pt x="227" y="71"/>
                  </a:cubicBezTo>
                  <a:cubicBezTo>
                    <a:pt x="185" y="77"/>
                    <a:pt x="169" y="114"/>
                    <a:pt x="144" y="140"/>
                  </a:cubicBezTo>
                  <a:cubicBezTo>
                    <a:pt x="137" y="147"/>
                    <a:pt x="130" y="150"/>
                    <a:pt x="121" y="153"/>
                  </a:cubicBezTo>
                  <a:cubicBezTo>
                    <a:pt x="78" y="181"/>
                    <a:pt x="45" y="217"/>
                    <a:pt x="40" y="271"/>
                  </a:cubicBezTo>
                  <a:cubicBezTo>
                    <a:pt x="34" y="285"/>
                    <a:pt x="39" y="303"/>
                    <a:pt x="25" y="314"/>
                  </a:cubicBezTo>
                  <a:cubicBezTo>
                    <a:pt x="0" y="199"/>
                    <a:pt x="28" y="96"/>
                    <a:pt x="98" y="4"/>
                  </a:cubicBezTo>
                  <a:close/>
                </a:path>
              </a:pathLst>
            </a:custGeom>
            <a:solidFill>
              <a:srgbClr val="4A87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1" name="Freeform 40"/>
            <p:cNvSpPr/>
            <p:nvPr/>
          </p:nvSpPr>
          <p:spPr bwMode="auto">
            <a:xfrm>
              <a:off x="2797175" y="5405438"/>
              <a:ext cx="282575" cy="420688"/>
            </a:xfrm>
            <a:custGeom>
              <a:avLst/>
              <a:gdLst>
                <a:gd name="T0" fmla="*/ 36 w 150"/>
                <a:gd name="T1" fmla="*/ 44 h 223"/>
                <a:gd name="T2" fmla="*/ 77 w 150"/>
                <a:gd name="T3" fmla="*/ 19 h 223"/>
                <a:gd name="T4" fmla="*/ 137 w 150"/>
                <a:gd name="T5" fmla="*/ 33 h 223"/>
                <a:gd name="T6" fmla="*/ 113 w 150"/>
                <a:gd name="T7" fmla="*/ 115 h 223"/>
                <a:gd name="T8" fmla="*/ 84 w 150"/>
                <a:gd name="T9" fmla="*/ 161 h 223"/>
                <a:gd name="T10" fmla="*/ 6 w 150"/>
                <a:gd name="T11" fmla="*/ 223 h 223"/>
                <a:gd name="T12" fmla="*/ 1 w 150"/>
                <a:gd name="T13" fmla="*/ 213 h 223"/>
                <a:gd name="T14" fmla="*/ 4 w 150"/>
                <a:gd name="T15" fmla="*/ 84 h 223"/>
                <a:gd name="T16" fmla="*/ 36 w 150"/>
                <a:gd name="T17" fmla="*/ 44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" h="223">
                  <a:moveTo>
                    <a:pt x="36" y="44"/>
                  </a:moveTo>
                  <a:cubicBezTo>
                    <a:pt x="50" y="36"/>
                    <a:pt x="66" y="35"/>
                    <a:pt x="77" y="19"/>
                  </a:cubicBezTo>
                  <a:cubicBezTo>
                    <a:pt x="90" y="0"/>
                    <a:pt x="129" y="11"/>
                    <a:pt x="137" y="33"/>
                  </a:cubicBezTo>
                  <a:cubicBezTo>
                    <a:pt x="150" y="67"/>
                    <a:pt x="148" y="95"/>
                    <a:pt x="113" y="115"/>
                  </a:cubicBezTo>
                  <a:cubicBezTo>
                    <a:pt x="96" y="124"/>
                    <a:pt x="82" y="139"/>
                    <a:pt x="84" y="161"/>
                  </a:cubicBezTo>
                  <a:cubicBezTo>
                    <a:pt x="55" y="178"/>
                    <a:pt x="38" y="210"/>
                    <a:pt x="6" y="223"/>
                  </a:cubicBezTo>
                  <a:cubicBezTo>
                    <a:pt x="3" y="220"/>
                    <a:pt x="0" y="217"/>
                    <a:pt x="1" y="213"/>
                  </a:cubicBezTo>
                  <a:cubicBezTo>
                    <a:pt x="16" y="171"/>
                    <a:pt x="20" y="128"/>
                    <a:pt x="4" y="84"/>
                  </a:cubicBezTo>
                  <a:cubicBezTo>
                    <a:pt x="8" y="66"/>
                    <a:pt x="18" y="52"/>
                    <a:pt x="36" y="44"/>
                  </a:cubicBezTo>
                  <a:close/>
                </a:path>
              </a:pathLst>
            </a:custGeom>
            <a:solidFill>
              <a:srgbClr val="71B3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2" name="Freeform 42"/>
            <p:cNvSpPr/>
            <p:nvPr/>
          </p:nvSpPr>
          <p:spPr bwMode="auto">
            <a:xfrm>
              <a:off x="2587625" y="5551488"/>
              <a:ext cx="293688" cy="342900"/>
            </a:xfrm>
            <a:custGeom>
              <a:avLst/>
              <a:gdLst>
                <a:gd name="T0" fmla="*/ 125 w 156"/>
                <a:gd name="T1" fmla="*/ 6 h 183"/>
                <a:gd name="T2" fmla="*/ 126 w 156"/>
                <a:gd name="T3" fmla="*/ 17 h 183"/>
                <a:gd name="T4" fmla="*/ 118 w 156"/>
                <a:gd name="T5" fmla="*/ 146 h 183"/>
                <a:gd name="T6" fmla="*/ 32 w 156"/>
                <a:gd name="T7" fmla="*/ 183 h 183"/>
                <a:gd name="T8" fmla="*/ 29 w 156"/>
                <a:gd name="T9" fmla="*/ 128 h 183"/>
                <a:gd name="T10" fmla="*/ 24 w 156"/>
                <a:gd name="T11" fmla="*/ 91 h 183"/>
                <a:gd name="T12" fmla="*/ 9 w 156"/>
                <a:gd name="T13" fmla="*/ 61 h 183"/>
                <a:gd name="T14" fmla="*/ 115 w 156"/>
                <a:gd name="T15" fmla="*/ 2 h 183"/>
                <a:gd name="T16" fmla="*/ 125 w 156"/>
                <a:gd name="T17" fmla="*/ 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25" y="6"/>
                  </a:moveTo>
                  <a:cubicBezTo>
                    <a:pt x="125" y="10"/>
                    <a:pt x="124" y="15"/>
                    <a:pt x="126" y="17"/>
                  </a:cubicBezTo>
                  <a:cubicBezTo>
                    <a:pt x="156" y="62"/>
                    <a:pt x="130" y="104"/>
                    <a:pt x="118" y="146"/>
                  </a:cubicBezTo>
                  <a:cubicBezTo>
                    <a:pt x="93" y="167"/>
                    <a:pt x="63" y="175"/>
                    <a:pt x="32" y="183"/>
                  </a:cubicBezTo>
                  <a:cubicBezTo>
                    <a:pt x="0" y="166"/>
                    <a:pt x="12" y="145"/>
                    <a:pt x="29" y="128"/>
                  </a:cubicBezTo>
                  <a:cubicBezTo>
                    <a:pt x="47" y="111"/>
                    <a:pt x="57" y="98"/>
                    <a:pt x="24" y="91"/>
                  </a:cubicBezTo>
                  <a:cubicBezTo>
                    <a:pt x="5" y="87"/>
                    <a:pt x="10" y="72"/>
                    <a:pt x="9" y="61"/>
                  </a:cubicBezTo>
                  <a:cubicBezTo>
                    <a:pt x="47" y="45"/>
                    <a:pt x="82" y="25"/>
                    <a:pt x="115" y="2"/>
                  </a:cubicBezTo>
                  <a:cubicBezTo>
                    <a:pt x="118" y="0"/>
                    <a:pt x="122" y="3"/>
                    <a:pt x="125" y="6"/>
                  </a:cubicBezTo>
                  <a:close/>
                </a:path>
              </a:pathLst>
            </a:custGeom>
            <a:solidFill>
              <a:srgbClr val="579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3" name="Freeform 45"/>
            <p:cNvSpPr/>
            <p:nvPr/>
          </p:nvSpPr>
          <p:spPr bwMode="auto">
            <a:xfrm>
              <a:off x="3022600" y="4767263"/>
              <a:ext cx="211138" cy="287338"/>
            </a:xfrm>
            <a:custGeom>
              <a:avLst/>
              <a:gdLst>
                <a:gd name="T0" fmla="*/ 70 w 112"/>
                <a:gd name="T1" fmla="*/ 130 h 153"/>
                <a:gd name="T2" fmla="*/ 47 w 112"/>
                <a:gd name="T3" fmla="*/ 153 h 153"/>
                <a:gd name="T4" fmla="*/ 46 w 112"/>
                <a:gd name="T5" fmla="*/ 146 h 153"/>
                <a:gd name="T6" fmla="*/ 27 w 112"/>
                <a:gd name="T7" fmla="*/ 88 h 153"/>
                <a:gd name="T8" fmla="*/ 12 w 112"/>
                <a:gd name="T9" fmla="*/ 37 h 153"/>
                <a:gd name="T10" fmla="*/ 4 w 112"/>
                <a:gd name="T11" fmla="*/ 19 h 153"/>
                <a:gd name="T12" fmla="*/ 27 w 112"/>
                <a:gd name="T13" fmla="*/ 4 h 153"/>
                <a:gd name="T14" fmla="*/ 62 w 112"/>
                <a:gd name="T15" fmla="*/ 0 h 153"/>
                <a:gd name="T16" fmla="*/ 88 w 112"/>
                <a:gd name="T17" fmla="*/ 60 h 153"/>
                <a:gd name="T18" fmla="*/ 94 w 112"/>
                <a:gd name="T19" fmla="*/ 76 h 153"/>
                <a:gd name="T20" fmla="*/ 76 w 112"/>
                <a:gd name="T21" fmla="*/ 116 h 153"/>
                <a:gd name="T22" fmla="*/ 70 w 112"/>
                <a:gd name="T23" fmla="*/ 13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" h="153">
                  <a:moveTo>
                    <a:pt x="70" y="130"/>
                  </a:moveTo>
                  <a:cubicBezTo>
                    <a:pt x="63" y="137"/>
                    <a:pt x="55" y="145"/>
                    <a:pt x="47" y="153"/>
                  </a:cubicBezTo>
                  <a:cubicBezTo>
                    <a:pt x="47" y="150"/>
                    <a:pt x="47" y="146"/>
                    <a:pt x="46" y="146"/>
                  </a:cubicBezTo>
                  <a:cubicBezTo>
                    <a:pt x="10" y="129"/>
                    <a:pt x="9" y="129"/>
                    <a:pt x="27" y="88"/>
                  </a:cubicBezTo>
                  <a:cubicBezTo>
                    <a:pt x="37" y="65"/>
                    <a:pt x="49" y="45"/>
                    <a:pt x="12" y="37"/>
                  </a:cubicBezTo>
                  <a:cubicBezTo>
                    <a:pt x="3" y="35"/>
                    <a:pt x="0" y="27"/>
                    <a:pt x="4" y="19"/>
                  </a:cubicBezTo>
                  <a:cubicBezTo>
                    <a:pt x="8" y="10"/>
                    <a:pt x="14" y="1"/>
                    <a:pt x="27" y="4"/>
                  </a:cubicBezTo>
                  <a:cubicBezTo>
                    <a:pt x="39" y="6"/>
                    <a:pt x="52" y="11"/>
                    <a:pt x="62" y="0"/>
                  </a:cubicBezTo>
                  <a:cubicBezTo>
                    <a:pt x="93" y="10"/>
                    <a:pt x="112" y="25"/>
                    <a:pt x="88" y="60"/>
                  </a:cubicBezTo>
                  <a:cubicBezTo>
                    <a:pt x="85" y="65"/>
                    <a:pt x="87" y="72"/>
                    <a:pt x="94" y="76"/>
                  </a:cubicBezTo>
                  <a:cubicBezTo>
                    <a:pt x="100" y="94"/>
                    <a:pt x="73" y="99"/>
                    <a:pt x="76" y="116"/>
                  </a:cubicBezTo>
                  <a:cubicBezTo>
                    <a:pt x="76" y="122"/>
                    <a:pt x="74" y="126"/>
                    <a:pt x="70" y="130"/>
                  </a:cubicBezTo>
                  <a:close/>
                </a:path>
              </a:pathLst>
            </a:custGeom>
            <a:solidFill>
              <a:srgbClr val="72A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4" name="Freeform 47"/>
            <p:cNvSpPr/>
            <p:nvPr/>
          </p:nvSpPr>
          <p:spPr bwMode="auto">
            <a:xfrm>
              <a:off x="2243138" y="5707063"/>
              <a:ext cx="79375" cy="330200"/>
            </a:xfrm>
            <a:custGeom>
              <a:avLst/>
              <a:gdLst>
                <a:gd name="T0" fmla="*/ 6 w 42"/>
                <a:gd name="T1" fmla="*/ 48 h 176"/>
                <a:gd name="T2" fmla="*/ 14 w 42"/>
                <a:gd name="T3" fmla="*/ 0 h 176"/>
                <a:gd name="T4" fmla="*/ 23 w 42"/>
                <a:gd name="T5" fmla="*/ 47 h 176"/>
                <a:gd name="T6" fmla="*/ 36 w 42"/>
                <a:gd name="T7" fmla="*/ 146 h 176"/>
                <a:gd name="T8" fmla="*/ 29 w 42"/>
                <a:gd name="T9" fmla="*/ 172 h 176"/>
                <a:gd name="T10" fmla="*/ 6 w 42"/>
                <a:gd name="T11" fmla="*/ 154 h 176"/>
                <a:gd name="T12" fmla="*/ 6 w 42"/>
                <a:gd name="T13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76">
                  <a:moveTo>
                    <a:pt x="6" y="48"/>
                  </a:moveTo>
                  <a:cubicBezTo>
                    <a:pt x="10" y="32"/>
                    <a:pt x="0" y="14"/>
                    <a:pt x="14" y="0"/>
                  </a:cubicBezTo>
                  <a:cubicBezTo>
                    <a:pt x="42" y="11"/>
                    <a:pt x="33" y="29"/>
                    <a:pt x="23" y="47"/>
                  </a:cubicBezTo>
                  <a:cubicBezTo>
                    <a:pt x="25" y="80"/>
                    <a:pt x="14" y="114"/>
                    <a:pt x="36" y="146"/>
                  </a:cubicBezTo>
                  <a:cubicBezTo>
                    <a:pt x="41" y="153"/>
                    <a:pt x="41" y="168"/>
                    <a:pt x="29" y="172"/>
                  </a:cubicBezTo>
                  <a:cubicBezTo>
                    <a:pt x="15" y="176"/>
                    <a:pt x="9" y="166"/>
                    <a:pt x="6" y="154"/>
                  </a:cubicBezTo>
                  <a:cubicBezTo>
                    <a:pt x="6" y="118"/>
                    <a:pt x="6" y="83"/>
                    <a:pt x="6" y="48"/>
                  </a:cubicBezTo>
                  <a:close/>
                </a:path>
              </a:pathLst>
            </a:custGeom>
            <a:solidFill>
              <a:srgbClr val="3566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5" name="Freeform 49"/>
            <p:cNvSpPr/>
            <p:nvPr/>
          </p:nvSpPr>
          <p:spPr bwMode="auto">
            <a:xfrm>
              <a:off x="3124200" y="4878388"/>
              <a:ext cx="163513" cy="127000"/>
            </a:xfrm>
            <a:custGeom>
              <a:avLst/>
              <a:gdLst>
                <a:gd name="T0" fmla="*/ 17 w 87"/>
                <a:gd name="T1" fmla="*/ 56 h 68"/>
                <a:gd name="T2" fmla="*/ 40 w 87"/>
                <a:gd name="T3" fmla="*/ 17 h 68"/>
                <a:gd name="T4" fmla="*/ 84 w 87"/>
                <a:gd name="T5" fmla="*/ 0 h 68"/>
                <a:gd name="T6" fmla="*/ 87 w 87"/>
                <a:gd name="T7" fmla="*/ 32 h 68"/>
                <a:gd name="T8" fmla="*/ 70 w 87"/>
                <a:gd name="T9" fmla="*/ 41 h 68"/>
                <a:gd name="T10" fmla="*/ 17 w 87"/>
                <a:gd name="T11" fmla="*/ 5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68">
                  <a:moveTo>
                    <a:pt x="17" y="56"/>
                  </a:moveTo>
                  <a:cubicBezTo>
                    <a:pt x="0" y="29"/>
                    <a:pt x="40" y="35"/>
                    <a:pt x="40" y="17"/>
                  </a:cubicBezTo>
                  <a:cubicBezTo>
                    <a:pt x="55" y="11"/>
                    <a:pt x="69" y="6"/>
                    <a:pt x="84" y="0"/>
                  </a:cubicBezTo>
                  <a:cubicBezTo>
                    <a:pt x="85" y="11"/>
                    <a:pt x="86" y="21"/>
                    <a:pt x="87" y="32"/>
                  </a:cubicBezTo>
                  <a:cubicBezTo>
                    <a:pt x="82" y="35"/>
                    <a:pt x="76" y="38"/>
                    <a:pt x="70" y="41"/>
                  </a:cubicBezTo>
                  <a:cubicBezTo>
                    <a:pt x="53" y="47"/>
                    <a:pt x="40" y="68"/>
                    <a:pt x="17" y="56"/>
                  </a:cubicBezTo>
                  <a:close/>
                </a:path>
              </a:pathLst>
            </a:custGeom>
            <a:solidFill>
              <a:srgbClr val="A4C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6" name="Freeform 51"/>
            <p:cNvSpPr/>
            <p:nvPr/>
          </p:nvSpPr>
          <p:spPr bwMode="auto">
            <a:xfrm>
              <a:off x="2413000" y="2716213"/>
              <a:ext cx="720725" cy="742950"/>
            </a:xfrm>
            <a:custGeom>
              <a:avLst/>
              <a:gdLst>
                <a:gd name="T0" fmla="*/ 46 w 384"/>
                <a:gd name="T1" fmla="*/ 344 h 395"/>
                <a:gd name="T2" fmla="*/ 16 w 384"/>
                <a:gd name="T3" fmla="*/ 310 h 395"/>
                <a:gd name="T4" fmla="*/ 0 w 384"/>
                <a:gd name="T5" fmla="*/ 233 h 395"/>
                <a:gd name="T6" fmla="*/ 42 w 384"/>
                <a:gd name="T7" fmla="*/ 197 h 395"/>
                <a:gd name="T8" fmla="*/ 85 w 384"/>
                <a:gd name="T9" fmla="*/ 113 h 395"/>
                <a:gd name="T10" fmla="*/ 85 w 384"/>
                <a:gd name="T11" fmla="*/ 59 h 395"/>
                <a:gd name="T12" fmla="*/ 124 w 384"/>
                <a:gd name="T13" fmla="*/ 20 h 395"/>
                <a:gd name="T14" fmla="*/ 155 w 384"/>
                <a:gd name="T15" fmla="*/ 59 h 395"/>
                <a:gd name="T16" fmla="*/ 159 w 384"/>
                <a:gd name="T17" fmla="*/ 32 h 395"/>
                <a:gd name="T18" fmla="*/ 178 w 384"/>
                <a:gd name="T19" fmla="*/ 2 h 395"/>
                <a:gd name="T20" fmla="*/ 207 w 384"/>
                <a:gd name="T21" fmla="*/ 24 h 395"/>
                <a:gd name="T22" fmla="*/ 215 w 384"/>
                <a:gd name="T23" fmla="*/ 57 h 395"/>
                <a:gd name="T24" fmla="*/ 262 w 384"/>
                <a:gd name="T25" fmla="*/ 11 h 395"/>
                <a:gd name="T26" fmla="*/ 272 w 384"/>
                <a:gd name="T27" fmla="*/ 54 h 395"/>
                <a:gd name="T28" fmla="*/ 287 w 384"/>
                <a:gd name="T29" fmla="*/ 98 h 395"/>
                <a:gd name="T30" fmla="*/ 330 w 384"/>
                <a:gd name="T31" fmla="*/ 88 h 395"/>
                <a:gd name="T32" fmla="*/ 355 w 384"/>
                <a:gd name="T33" fmla="*/ 63 h 395"/>
                <a:gd name="T34" fmla="*/ 375 w 384"/>
                <a:gd name="T35" fmla="*/ 86 h 395"/>
                <a:gd name="T36" fmla="*/ 375 w 384"/>
                <a:gd name="T37" fmla="*/ 116 h 395"/>
                <a:gd name="T38" fmla="*/ 380 w 384"/>
                <a:gd name="T39" fmla="*/ 138 h 395"/>
                <a:gd name="T40" fmla="*/ 374 w 384"/>
                <a:gd name="T41" fmla="*/ 162 h 395"/>
                <a:gd name="T42" fmla="*/ 350 w 384"/>
                <a:gd name="T43" fmla="*/ 158 h 395"/>
                <a:gd name="T44" fmla="*/ 335 w 384"/>
                <a:gd name="T45" fmla="*/ 145 h 395"/>
                <a:gd name="T46" fmla="*/ 301 w 384"/>
                <a:gd name="T47" fmla="*/ 154 h 395"/>
                <a:gd name="T48" fmla="*/ 287 w 384"/>
                <a:gd name="T49" fmla="*/ 205 h 395"/>
                <a:gd name="T50" fmla="*/ 272 w 384"/>
                <a:gd name="T51" fmla="*/ 235 h 395"/>
                <a:gd name="T52" fmla="*/ 261 w 384"/>
                <a:gd name="T53" fmla="*/ 220 h 395"/>
                <a:gd name="T54" fmla="*/ 254 w 384"/>
                <a:gd name="T55" fmla="*/ 233 h 395"/>
                <a:gd name="T56" fmla="*/ 223 w 384"/>
                <a:gd name="T57" fmla="*/ 321 h 395"/>
                <a:gd name="T58" fmla="*/ 212 w 384"/>
                <a:gd name="T59" fmla="*/ 287 h 395"/>
                <a:gd name="T60" fmla="*/ 226 w 384"/>
                <a:gd name="T61" fmla="*/ 204 h 395"/>
                <a:gd name="T62" fmla="*/ 199 w 384"/>
                <a:gd name="T63" fmla="*/ 156 h 395"/>
                <a:gd name="T64" fmla="*/ 173 w 384"/>
                <a:gd name="T65" fmla="*/ 201 h 395"/>
                <a:gd name="T66" fmla="*/ 183 w 384"/>
                <a:gd name="T67" fmla="*/ 323 h 395"/>
                <a:gd name="T68" fmla="*/ 177 w 384"/>
                <a:gd name="T69" fmla="*/ 382 h 395"/>
                <a:gd name="T70" fmla="*/ 154 w 384"/>
                <a:gd name="T71" fmla="*/ 369 h 395"/>
                <a:gd name="T72" fmla="*/ 115 w 384"/>
                <a:gd name="T73" fmla="*/ 291 h 395"/>
                <a:gd name="T74" fmla="*/ 98 w 384"/>
                <a:gd name="T75" fmla="*/ 266 h 395"/>
                <a:gd name="T76" fmla="*/ 46 w 384"/>
                <a:gd name="T77" fmla="*/ 344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4" h="395">
                  <a:moveTo>
                    <a:pt x="46" y="344"/>
                  </a:moveTo>
                  <a:cubicBezTo>
                    <a:pt x="18" y="348"/>
                    <a:pt x="18" y="327"/>
                    <a:pt x="16" y="310"/>
                  </a:cubicBezTo>
                  <a:cubicBezTo>
                    <a:pt x="14" y="284"/>
                    <a:pt x="17" y="257"/>
                    <a:pt x="0" y="233"/>
                  </a:cubicBezTo>
                  <a:cubicBezTo>
                    <a:pt x="10" y="217"/>
                    <a:pt x="24" y="208"/>
                    <a:pt x="42" y="197"/>
                  </a:cubicBezTo>
                  <a:cubicBezTo>
                    <a:pt x="68" y="183"/>
                    <a:pt x="80" y="146"/>
                    <a:pt x="85" y="113"/>
                  </a:cubicBezTo>
                  <a:cubicBezTo>
                    <a:pt x="82" y="95"/>
                    <a:pt x="85" y="77"/>
                    <a:pt x="85" y="59"/>
                  </a:cubicBezTo>
                  <a:cubicBezTo>
                    <a:pt x="85" y="36"/>
                    <a:pt x="100" y="21"/>
                    <a:pt x="124" y="20"/>
                  </a:cubicBezTo>
                  <a:cubicBezTo>
                    <a:pt x="151" y="19"/>
                    <a:pt x="156" y="37"/>
                    <a:pt x="155" y="59"/>
                  </a:cubicBezTo>
                  <a:cubicBezTo>
                    <a:pt x="159" y="50"/>
                    <a:pt x="157" y="41"/>
                    <a:pt x="159" y="32"/>
                  </a:cubicBezTo>
                  <a:cubicBezTo>
                    <a:pt x="162" y="19"/>
                    <a:pt x="161" y="4"/>
                    <a:pt x="178" y="2"/>
                  </a:cubicBezTo>
                  <a:cubicBezTo>
                    <a:pt x="192" y="0"/>
                    <a:pt x="200" y="12"/>
                    <a:pt x="207" y="24"/>
                  </a:cubicBezTo>
                  <a:cubicBezTo>
                    <a:pt x="212" y="34"/>
                    <a:pt x="215" y="45"/>
                    <a:pt x="215" y="57"/>
                  </a:cubicBezTo>
                  <a:cubicBezTo>
                    <a:pt x="218" y="17"/>
                    <a:pt x="226" y="9"/>
                    <a:pt x="262" y="11"/>
                  </a:cubicBezTo>
                  <a:cubicBezTo>
                    <a:pt x="274" y="23"/>
                    <a:pt x="271" y="39"/>
                    <a:pt x="272" y="54"/>
                  </a:cubicBezTo>
                  <a:cubicBezTo>
                    <a:pt x="273" y="70"/>
                    <a:pt x="272" y="87"/>
                    <a:pt x="287" y="98"/>
                  </a:cubicBezTo>
                  <a:cubicBezTo>
                    <a:pt x="303" y="102"/>
                    <a:pt x="317" y="100"/>
                    <a:pt x="330" y="88"/>
                  </a:cubicBezTo>
                  <a:cubicBezTo>
                    <a:pt x="337" y="79"/>
                    <a:pt x="343" y="68"/>
                    <a:pt x="355" y="63"/>
                  </a:cubicBezTo>
                  <a:cubicBezTo>
                    <a:pt x="373" y="61"/>
                    <a:pt x="377" y="72"/>
                    <a:pt x="375" y="86"/>
                  </a:cubicBezTo>
                  <a:cubicBezTo>
                    <a:pt x="373" y="96"/>
                    <a:pt x="371" y="106"/>
                    <a:pt x="375" y="116"/>
                  </a:cubicBezTo>
                  <a:cubicBezTo>
                    <a:pt x="377" y="123"/>
                    <a:pt x="378" y="131"/>
                    <a:pt x="380" y="138"/>
                  </a:cubicBezTo>
                  <a:cubicBezTo>
                    <a:pt x="382" y="147"/>
                    <a:pt x="384" y="156"/>
                    <a:pt x="374" y="162"/>
                  </a:cubicBezTo>
                  <a:cubicBezTo>
                    <a:pt x="365" y="167"/>
                    <a:pt x="357" y="163"/>
                    <a:pt x="350" y="158"/>
                  </a:cubicBezTo>
                  <a:cubicBezTo>
                    <a:pt x="345" y="154"/>
                    <a:pt x="340" y="149"/>
                    <a:pt x="335" y="145"/>
                  </a:cubicBezTo>
                  <a:cubicBezTo>
                    <a:pt x="320" y="132"/>
                    <a:pt x="308" y="133"/>
                    <a:pt x="301" y="154"/>
                  </a:cubicBezTo>
                  <a:cubicBezTo>
                    <a:pt x="296" y="171"/>
                    <a:pt x="287" y="187"/>
                    <a:pt x="287" y="205"/>
                  </a:cubicBezTo>
                  <a:cubicBezTo>
                    <a:pt x="286" y="217"/>
                    <a:pt x="290" y="232"/>
                    <a:pt x="272" y="235"/>
                  </a:cubicBezTo>
                  <a:cubicBezTo>
                    <a:pt x="268" y="230"/>
                    <a:pt x="266" y="221"/>
                    <a:pt x="261" y="220"/>
                  </a:cubicBezTo>
                  <a:cubicBezTo>
                    <a:pt x="252" y="218"/>
                    <a:pt x="254" y="228"/>
                    <a:pt x="254" y="233"/>
                  </a:cubicBezTo>
                  <a:cubicBezTo>
                    <a:pt x="254" y="266"/>
                    <a:pt x="238" y="293"/>
                    <a:pt x="223" y="321"/>
                  </a:cubicBezTo>
                  <a:cubicBezTo>
                    <a:pt x="202" y="315"/>
                    <a:pt x="211" y="299"/>
                    <a:pt x="212" y="287"/>
                  </a:cubicBezTo>
                  <a:cubicBezTo>
                    <a:pt x="215" y="259"/>
                    <a:pt x="226" y="232"/>
                    <a:pt x="226" y="204"/>
                  </a:cubicBezTo>
                  <a:cubicBezTo>
                    <a:pt x="225" y="184"/>
                    <a:pt x="225" y="156"/>
                    <a:pt x="199" y="156"/>
                  </a:cubicBezTo>
                  <a:cubicBezTo>
                    <a:pt x="177" y="156"/>
                    <a:pt x="171" y="183"/>
                    <a:pt x="173" y="201"/>
                  </a:cubicBezTo>
                  <a:cubicBezTo>
                    <a:pt x="179" y="241"/>
                    <a:pt x="169" y="283"/>
                    <a:pt x="183" y="323"/>
                  </a:cubicBezTo>
                  <a:cubicBezTo>
                    <a:pt x="190" y="343"/>
                    <a:pt x="190" y="364"/>
                    <a:pt x="177" y="382"/>
                  </a:cubicBezTo>
                  <a:cubicBezTo>
                    <a:pt x="160" y="395"/>
                    <a:pt x="158" y="378"/>
                    <a:pt x="154" y="369"/>
                  </a:cubicBezTo>
                  <a:cubicBezTo>
                    <a:pt x="140" y="343"/>
                    <a:pt x="128" y="317"/>
                    <a:pt x="115" y="291"/>
                  </a:cubicBezTo>
                  <a:cubicBezTo>
                    <a:pt x="105" y="287"/>
                    <a:pt x="102" y="278"/>
                    <a:pt x="98" y="266"/>
                  </a:cubicBezTo>
                  <a:cubicBezTo>
                    <a:pt x="91" y="301"/>
                    <a:pt x="59" y="316"/>
                    <a:pt x="46" y="344"/>
                  </a:cubicBezTo>
                  <a:close/>
                </a:path>
              </a:pathLst>
            </a:custGeom>
            <a:solidFill>
              <a:srgbClr val="F0B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7" name="Freeform 52"/>
            <p:cNvSpPr/>
            <p:nvPr/>
          </p:nvSpPr>
          <p:spPr bwMode="auto">
            <a:xfrm>
              <a:off x="2173288" y="2668588"/>
              <a:ext cx="417513" cy="539750"/>
            </a:xfrm>
            <a:custGeom>
              <a:avLst/>
              <a:gdLst>
                <a:gd name="T0" fmla="*/ 204 w 222"/>
                <a:gd name="T1" fmla="*/ 138 h 287"/>
                <a:gd name="T2" fmla="*/ 156 w 222"/>
                <a:gd name="T3" fmla="*/ 181 h 287"/>
                <a:gd name="T4" fmla="*/ 21 w 222"/>
                <a:gd name="T5" fmla="*/ 281 h 287"/>
                <a:gd name="T6" fmla="*/ 10 w 222"/>
                <a:gd name="T7" fmla="*/ 251 h 287"/>
                <a:gd name="T8" fmla="*/ 42 w 222"/>
                <a:gd name="T9" fmla="*/ 146 h 287"/>
                <a:gd name="T10" fmla="*/ 138 w 222"/>
                <a:gd name="T11" fmla="*/ 14 h 287"/>
                <a:gd name="T12" fmla="*/ 147 w 222"/>
                <a:gd name="T13" fmla="*/ 4 h 287"/>
                <a:gd name="T14" fmla="*/ 218 w 222"/>
                <a:gd name="T15" fmla="*/ 52 h 287"/>
                <a:gd name="T16" fmla="*/ 204 w 222"/>
                <a:gd name="T17" fmla="*/ 138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" h="287">
                  <a:moveTo>
                    <a:pt x="204" y="138"/>
                  </a:moveTo>
                  <a:cubicBezTo>
                    <a:pt x="181" y="145"/>
                    <a:pt x="167" y="158"/>
                    <a:pt x="156" y="181"/>
                  </a:cubicBezTo>
                  <a:cubicBezTo>
                    <a:pt x="129" y="237"/>
                    <a:pt x="76" y="263"/>
                    <a:pt x="21" y="281"/>
                  </a:cubicBezTo>
                  <a:cubicBezTo>
                    <a:pt x="0" y="287"/>
                    <a:pt x="4" y="258"/>
                    <a:pt x="10" y="251"/>
                  </a:cubicBezTo>
                  <a:cubicBezTo>
                    <a:pt x="37" y="220"/>
                    <a:pt x="38" y="183"/>
                    <a:pt x="42" y="146"/>
                  </a:cubicBezTo>
                  <a:cubicBezTo>
                    <a:pt x="82" y="108"/>
                    <a:pt x="113" y="63"/>
                    <a:pt x="138" y="14"/>
                  </a:cubicBezTo>
                  <a:cubicBezTo>
                    <a:pt x="140" y="10"/>
                    <a:pt x="142" y="5"/>
                    <a:pt x="147" y="4"/>
                  </a:cubicBezTo>
                  <a:cubicBezTo>
                    <a:pt x="159" y="0"/>
                    <a:pt x="222" y="42"/>
                    <a:pt x="218" y="52"/>
                  </a:cubicBezTo>
                  <a:cubicBezTo>
                    <a:pt x="209" y="80"/>
                    <a:pt x="221" y="112"/>
                    <a:pt x="204" y="138"/>
                  </a:cubicBezTo>
                  <a:close/>
                </a:path>
              </a:pathLst>
            </a:custGeom>
            <a:solidFill>
              <a:srgbClr val="F0B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8" name="Freeform 53"/>
            <p:cNvSpPr/>
            <p:nvPr/>
          </p:nvSpPr>
          <p:spPr bwMode="auto">
            <a:xfrm>
              <a:off x="2252663" y="2557463"/>
              <a:ext cx="654050" cy="385763"/>
            </a:xfrm>
            <a:custGeom>
              <a:avLst/>
              <a:gdLst>
                <a:gd name="T0" fmla="*/ 162 w 348"/>
                <a:gd name="T1" fmla="*/ 197 h 205"/>
                <a:gd name="T2" fmla="*/ 162 w 348"/>
                <a:gd name="T3" fmla="*/ 166 h 205"/>
                <a:gd name="T4" fmla="*/ 119 w 348"/>
                <a:gd name="T5" fmla="*/ 74 h 205"/>
                <a:gd name="T6" fmla="*/ 97 w 348"/>
                <a:gd name="T7" fmla="*/ 86 h 205"/>
                <a:gd name="T8" fmla="*/ 0 w 348"/>
                <a:gd name="T9" fmla="*/ 205 h 205"/>
                <a:gd name="T10" fmla="*/ 70 w 348"/>
                <a:gd name="T11" fmla="*/ 107 h 205"/>
                <a:gd name="T12" fmla="*/ 61 w 348"/>
                <a:gd name="T13" fmla="*/ 35 h 205"/>
                <a:gd name="T14" fmla="*/ 131 w 348"/>
                <a:gd name="T15" fmla="*/ 9 h 205"/>
                <a:gd name="T16" fmla="*/ 213 w 348"/>
                <a:gd name="T17" fmla="*/ 60 h 205"/>
                <a:gd name="T18" fmla="*/ 241 w 348"/>
                <a:gd name="T19" fmla="*/ 92 h 205"/>
                <a:gd name="T20" fmla="*/ 273 w 348"/>
                <a:gd name="T21" fmla="*/ 67 h 205"/>
                <a:gd name="T22" fmla="*/ 348 w 348"/>
                <a:gd name="T23" fmla="*/ 92 h 205"/>
                <a:gd name="T24" fmla="*/ 346 w 348"/>
                <a:gd name="T25" fmla="*/ 97 h 205"/>
                <a:gd name="T26" fmla="*/ 303 w 348"/>
                <a:gd name="T27" fmla="*/ 177 h 205"/>
                <a:gd name="T28" fmla="*/ 286 w 348"/>
                <a:gd name="T29" fmla="*/ 116 h 205"/>
                <a:gd name="T30" fmla="*/ 264 w 348"/>
                <a:gd name="T31" fmla="*/ 93 h 205"/>
                <a:gd name="T32" fmla="*/ 255 w 348"/>
                <a:gd name="T33" fmla="*/ 118 h 205"/>
                <a:gd name="T34" fmla="*/ 238 w 348"/>
                <a:gd name="T35" fmla="*/ 178 h 205"/>
                <a:gd name="T36" fmla="*/ 231 w 348"/>
                <a:gd name="T37" fmla="*/ 144 h 205"/>
                <a:gd name="T38" fmla="*/ 210 w 348"/>
                <a:gd name="T39" fmla="*/ 112 h 205"/>
                <a:gd name="T40" fmla="*/ 179 w 348"/>
                <a:gd name="T41" fmla="*/ 147 h 205"/>
                <a:gd name="T42" fmla="*/ 170 w 348"/>
                <a:gd name="T43" fmla="*/ 197 h 205"/>
                <a:gd name="T44" fmla="*/ 162 w 348"/>
                <a:gd name="T45" fmla="*/ 19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8" h="205">
                  <a:moveTo>
                    <a:pt x="162" y="197"/>
                  </a:moveTo>
                  <a:cubicBezTo>
                    <a:pt x="162" y="187"/>
                    <a:pt x="158" y="175"/>
                    <a:pt x="162" y="166"/>
                  </a:cubicBezTo>
                  <a:cubicBezTo>
                    <a:pt x="185" y="118"/>
                    <a:pt x="148" y="98"/>
                    <a:pt x="119" y="74"/>
                  </a:cubicBezTo>
                  <a:cubicBezTo>
                    <a:pt x="103" y="60"/>
                    <a:pt x="103" y="77"/>
                    <a:pt x="97" y="86"/>
                  </a:cubicBezTo>
                  <a:cubicBezTo>
                    <a:pt x="66" y="126"/>
                    <a:pt x="52" y="181"/>
                    <a:pt x="0" y="205"/>
                  </a:cubicBezTo>
                  <a:cubicBezTo>
                    <a:pt x="17" y="168"/>
                    <a:pt x="47" y="140"/>
                    <a:pt x="70" y="107"/>
                  </a:cubicBezTo>
                  <a:cubicBezTo>
                    <a:pt x="94" y="73"/>
                    <a:pt x="93" y="52"/>
                    <a:pt x="61" y="35"/>
                  </a:cubicBezTo>
                  <a:cubicBezTo>
                    <a:pt x="75" y="0"/>
                    <a:pt x="104" y="8"/>
                    <a:pt x="131" y="9"/>
                  </a:cubicBezTo>
                  <a:cubicBezTo>
                    <a:pt x="151" y="37"/>
                    <a:pt x="168" y="72"/>
                    <a:pt x="213" y="60"/>
                  </a:cubicBezTo>
                  <a:cubicBezTo>
                    <a:pt x="242" y="59"/>
                    <a:pt x="239" y="80"/>
                    <a:pt x="241" y="92"/>
                  </a:cubicBezTo>
                  <a:cubicBezTo>
                    <a:pt x="242" y="78"/>
                    <a:pt x="253" y="60"/>
                    <a:pt x="273" y="67"/>
                  </a:cubicBezTo>
                  <a:cubicBezTo>
                    <a:pt x="298" y="76"/>
                    <a:pt x="325" y="78"/>
                    <a:pt x="348" y="92"/>
                  </a:cubicBezTo>
                  <a:cubicBezTo>
                    <a:pt x="348" y="94"/>
                    <a:pt x="347" y="96"/>
                    <a:pt x="346" y="97"/>
                  </a:cubicBezTo>
                  <a:cubicBezTo>
                    <a:pt x="287" y="99"/>
                    <a:pt x="319" y="149"/>
                    <a:pt x="303" y="177"/>
                  </a:cubicBezTo>
                  <a:cubicBezTo>
                    <a:pt x="285" y="159"/>
                    <a:pt x="297" y="134"/>
                    <a:pt x="286" y="116"/>
                  </a:cubicBezTo>
                  <a:cubicBezTo>
                    <a:pt x="280" y="106"/>
                    <a:pt x="276" y="92"/>
                    <a:pt x="264" y="93"/>
                  </a:cubicBezTo>
                  <a:cubicBezTo>
                    <a:pt x="249" y="94"/>
                    <a:pt x="256" y="109"/>
                    <a:pt x="255" y="118"/>
                  </a:cubicBezTo>
                  <a:cubicBezTo>
                    <a:pt x="252" y="138"/>
                    <a:pt x="250" y="158"/>
                    <a:pt x="238" y="178"/>
                  </a:cubicBezTo>
                  <a:cubicBezTo>
                    <a:pt x="228" y="166"/>
                    <a:pt x="232" y="154"/>
                    <a:pt x="231" y="144"/>
                  </a:cubicBezTo>
                  <a:cubicBezTo>
                    <a:pt x="230" y="128"/>
                    <a:pt x="234" y="110"/>
                    <a:pt x="210" y="112"/>
                  </a:cubicBezTo>
                  <a:cubicBezTo>
                    <a:pt x="188" y="114"/>
                    <a:pt x="175" y="126"/>
                    <a:pt x="179" y="147"/>
                  </a:cubicBezTo>
                  <a:cubicBezTo>
                    <a:pt x="182" y="166"/>
                    <a:pt x="182" y="182"/>
                    <a:pt x="170" y="197"/>
                  </a:cubicBezTo>
                  <a:cubicBezTo>
                    <a:pt x="167" y="197"/>
                    <a:pt x="164" y="197"/>
                    <a:pt x="162" y="197"/>
                  </a:cubicBezTo>
                  <a:close/>
                </a:path>
              </a:pathLst>
            </a:custGeom>
            <a:solidFill>
              <a:srgbClr val="DE9D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9" name="Freeform 54"/>
            <p:cNvSpPr/>
            <p:nvPr/>
          </p:nvSpPr>
          <p:spPr bwMode="auto">
            <a:xfrm>
              <a:off x="2035175" y="2308225"/>
              <a:ext cx="476250" cy="350838"/>
            </a:xfrm>
            <a:custGeom>
              <a:avLst/>
              <a:gdLst>
                <a:gd name="T0" fmla="*/ 247 w 254"/>
                <a:gd name="T1" fmla="*/ 145 h 187"/>
                <a:gd name="T2" fmla="*/ 177 w 254"/>
                <a:gd name="T3" fmla="*/ 168 h 187"/>
                <a:gd name="T4" fmla="*/ 86 w 254"/>
                <a:gd name="T5" fmla="*/ 187 h 187"/>
                <a:gd name="T6" fmla="*/ 158 w 254"/>
                <a:gd name="T7" fmla="*/ 154 h 187"/>
                <a:gd name="T8" fmla="*/ 181 w 254"/>
                <a:gd name="T9" fmla="*/ 128 h 187"/>
                <a:gd name="T10" fmla="*/ 145 w 254"/>
                <a:gd name="T11" fmla="*/ 112 h 187"/>
                <a:gd name="T12" fmla="*/ 56 w 254"/>
                <a:gd name="T13" fmla="*/ 144 h 187"/>
                <a:gd name="T14" fmla="*/ 0 w 254"/>
                <a:gd name="T15" fmla="*/ 149 h 187"/>
                <a:gd name="T16" fmla="*/ 170 w 254"/>
                <a:gd name="T17" fmla="*/ 52 h 187"/>
                <a:gd name="T18" fmla="*/ 206 w 254"/>
                <a:gd name="T19" fmla="*/ 0 h 187"/>
                <a:gd name="T20" fmla="*/ 239 w 254"/>
                <a:gd name="T21" fmla="*/ 66 h 187"/>
                <a:gd name="T22" fmla="*/ 252 w 254"/>
                <a:gd name="T23" fmla="*/ 124 h 187"/>
                <a:gd name="T24" fmla="*/ 247 w 254"/>
                <a:gd name="T25" fmla="*/ 14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4" h="187">
                  <a:moveTo>
                    <a:pt x="247" y="145"/>
                  </a:moveTo>
                  <a:cubicBezTo>
                    <a:pt x="223" y="150"/>
                    <a:pt x="196" y="147"/>
                    <a:pt x="177" y="168"/>
                  </a:cubicBezTo>
                  <a:cubicBezTo>
                    <a:pt x="148" y="174"/>
                    <a:pt x="119" y="180"/>
                    <a:pt x="86" y="187"/>
                  </a:cubicBezTo>
                  <a:cubicBezTo>
                    <a:pt x="106" y="162"/>
                    <a:pt x="134" y="162"/>
                    <a:pt x="158" y="154"/>
                  </a:cubicBezTo>
                  <a:cubicBezTo>
                    <a:pt x="170" y="150"/>
                    <a:pt x="188" y="150"/>
                    <a:pt x="181" y="128"/>
                  </a:cubicBezTo>
                  <a:cubicBezTo>
                    <a:pt x="175" y="110"/>
                    <a:pt x="164" y="107"/>
                    <a:pt x="145" y="112"/>
                  </a:cubicBezTo>
                  <a:cubicBezTo>
                    <a:pt x="115" y="121"/>
                    <a:pt x="85" y="131"/>
                    <a:pt x="56" y="144"/>
                  </a:cubicBezTo>
                  <a:cubicBezTo>
                    <a:pt x="41" y="152"/>
                    <a:pt x="25" y="155"/>
                    <a:pt x="0" y="149"/>
                  </a:cubicBezTo>
                  <a:cubicBezTo>
                    <a:pt x="73" y="136"/>
                    <a:pt x="113" y="79"/>
                    <a:pt x="170" y="52"/>
                  </a:cubicBezTo>
                  <a:cubicBezTo>
                    <a:pt x="176" y="30"/>
                    <a:pt x="173" y="2"/>
                    <a:pt x="206" y="0"/>
                  </a:cubicBezTo>
                  <a:cubicBezTo>
                    <a:pt x="235" y="12"/>
                    <a:pt x="240" y="41"/>
                    <a:pt x="239" y="66"/>
                  </a:cubicBezTo>
                  <a:cubicBezTo>
                    <a:pt x="239" y="88"/>
                    <a:pt x="240" y="106"/>
                    <a:pt x="252" y="124"/>
                  </a:cubicBezTo>
                  <a:cubicBezTo>
                    <a:pt x="254" y="132"/>
                    <a:pt x="253" y="139"/>
                    <a:pt x="247" y="145"/>
                  </a:cubicBezTo>
                  <a:close/>
                </a:path>
              </a:pathLst>
            </a:custGeom>
            <a:solidFill>
              <a:srgbClr val="D88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0" name="Freeform 55"/>
            <p:cNvSpPr/>
            <p:nvPr/>
          </p:nvSpPr>
          <p:spPr bwMode="auto">
            <a:xfrm>
              <a:off x="2084388" y="2089150"/>
              <a:ext cx="411163" cy="315913"/>
            </a:xfrm>
            <a:custGeom>
              <a:avLst/>
              <a:gdLst>
                <a:gd name="T0" fmla="*/ 183 w 219"/>
                <a:gd name="T1" fmla="*/ 121 h 168"/>
                <a:gd name="T2" fmla="*/ 144 w 219"/>
                <a:gd name="T3" fmla="*/ 168 h 168"/>
                <a:gd name="T4" fmla="*/ 70 w 219"/>
                <a:gd name="T5" fmla="*/ 150 h 168"/>
                <a:gd name="T6" fmla="*/ 0 w 219"/>
                <a:gd name="T7" fmla="*/ 159 h 168"/>
                <a:gd name="T8" fmla="*/ 102 w 219"/>
                <a:gd name="T9" fmla="*/ 124 h 168"/>
                <a:gd name="T10" fmla="*/ 128 w 219"/>
                <a:gd name="T11" fmla="*/ 83 h 168"/>
                <a:gd name="T12" fmla="*/ 44 w 219"/>
                <a:gd name="T13" fmla="*/ 45 h 168"/>
                <a:gd name="T14" fmla="*/ 32 w 219"/>
                <a:gd name="T15" fmla="*/ 30 h 168"/>
                <a:gd name="T16" fmla="*/ 46 w 219"/>
                <a:gd name="T17" fmla="*/ 26 h 168"/>
                <a:gd name="T18" fmla="*/ 97 w 219"/>
                <a:gd name="T19" fmla="*/ 22 h 168"/>
                <a:gd name="T20" fmla="*/ 143 w 219"/>
                <a:gd name="T21" fmla="*/ 3 h 168"/>
                <a:gd name="T22" fmla="*/ 192 w 219"/>
                <a:gd name="T23" fmla="*/ 0 h 168"/>
                <a:gd name="T24" fmla="*/ 207 w 219"/>
                <a:gd name="T25" fmla="*/ 10 h 168"/>
                <a:gd name="T26" fmla="*/ 185 w 219"/>
                <a:gd name="T27" fmla="*/ 53 h 168"/>
                <a:gd name="T28" fmla="*/ 191 w 219"/>
                <a:gd name="T29" fmla="*/ 89 h 168"/>
                <a:gd name="T30" fmla="*/ 183 w 219"/>
                <a:gd name="T31" fmla="*/ 12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9" h="168">
                  <a:moveTo>
                    <a:pt x="183" y="121"/>
                  </a:moveTo>
                  <a:cubicBezTo>
                    <a:pt x="153" y="123"/>
                    <a:pt x="159" y="154"/>
                    <a:pt x="144" y="168"/>
                  </a:cubicBezTo>
                  <a:cubicBezTo>
                    <a:pt x="127" y="128"/>
                    <a:pt x="94" y="140"/>
                    <a:pt x="70" y="150"/>
                  </a:cubicBezTo>
                  <a:cubicBezTo>
                    <a:pt x="46" y="160"/>
                    <a:pt x="24" y="158"/>
                    <a:pt x="0" y="159"/>
                  </a:cubicBezTo>
                  <a:cubicBezTo>
                    <a:pt x="34" y="147"/>
                    <a:pt x="68" y="134"/>
                    <a:pt x="102" y="124"/>
                  </a:cubicBezTo>
                  <a:cubicBezTo>
                    <a:pt x="125" y="117"/>
                    <a:pt x="137" y="108"/>
                    <a:pt x="128" y="83"/>
                  </a:cubicBezTo>
                  <a:cubicBezTo>
                    <a:pt x="105" y="59"/>
                    <a:pt x="68" y="65"/>
                    <a:pt x="44" y="45"/>
                  </a:cubicBezTo>
                  <a:cubicBezTo>
                    <a:pt x="39" y="40"/>
                    <a:pt x="32" y="35"/>
                    <a:pt x="32" y="30"/>
                  </a:cubicBezTo>
                  <a:cubicBezTo>
                    <a:pt x="32" y="21"/>
                    <a:pt x="40" y="25"/>
                    <a:pt x="46" y="26"/>
                  </a:cubicBezTo>
                  <a:cubicBezTo>
                    <a:pt x="64" y="29"/>
                    <a:pt x="81" y="34"/>
                    <a:pt x="97" y="22"/>
                  </a:cubicBezTo>
                  <a:cubicBezTo>
                    <a:pt x="107" y="1"/>
                    <a:pt x="126" y="4"/>
                    <a:pt x="143" y="3"/>
                  </a:cubicBezTo>
                  <a:cubicBezTo>
                    <a:pt x="159" y="2"/>
                    <a:pt x="176" y="0"/>
                    <a:pt x="192" y="0"/>
                  </a:cubicBezTo>
                  <a:cubicBezTo>
                    <a:pt x="198" y="2"/>
                    <a:pt x="203" y="5"/>
                    <a:pt x="207" y="10"/>
                  </a:cubicBezTo>
                  <a:cubicBezTo>
                    <a:pt x="219" y="34"/>
                    <a:pt x="187" y="36"/>
                    <a:pt x="185" y="53"/>
                  </a:cubicBezTo>
                  <a:cubicBezTo>
                    <a:pt x="178" y="67"/>
                    <a:pt x="183" y="78"/>
                    <a:pt x="191" y="89"/>
                  </a:cubicBezTo>
                  <a:cubicBezTo>
                    <a:pt x="194" y="101"/>
                    <a:pt x="196" y="114"/>
                    <a:pt x="183" y="121"/>
                  </a:cubicBezTo>
                  <a:close/>
                </a:path>
              </a:pathLst>
            </a:custGeom>
            <a:solidFill>
              <a:srgbClr val="DAA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1" name="Freeform 56"/>
            <p:cNvSpPr/>
            <p:nvPr/>
          </p:nvSpPr>
          <p:spPr bwMode="auto">
            <a:xfrm>
              <a:off x="1916113" y="2717800"/>
              <a:ext cx="387350" cy="282575"/>
            </a:xfrm>
            <a:custGeom>
              <a:avLst/>
              <a:gdLst>
                <a:gd name="T0" fmla="*/ 1 w 206"/>
                <a:gd name="T1" fmla="*/ 119 h 150"/>
                <a:gd name="T2" fmla="*/ 55 w 206"/>
                <a:gd name="T3" fmla="*/ 66 h 150"/>
                <a:gd name="T4" fmla="*/ 87 w 206"/>
                <a:gd name="T5" fmla="*/ 64 h 150"/>
                <a:gd name="T6" fmla="*/ 115 w 206"/>
                <a:gd name="T7" fmla="*/ 54 h 150"/>
                <a:gd name="T8" fmla="*/ 176 w 206"/>
                <a:gd name="T9" fmla="*/ 16 h 150"/>
                <a:gd name="T10" fmla="*/ 198 w 206"/>
                <a:gd name="T11" fmla="*/ 10 h 150"/>
                <a:gd name="T12" fmla="*/ 194 w 206"/>
                <a:gd name="T13" fmla="*/ 38 h 150"/>
                <a:gd name="T14" fmla="*/ 44 w 206"/>
                <a:gd name="T15" fmla="*/ 143 h 150"/>
                <a:gd name="T16" fmla="*/ 26 w 206"/>
                <a:gd name="T17" fmla="*/ 150 h 150"/>
                <a:gd name="T18" fmla="*/ 0 w 206"/>
                <a:gd name="T19" fmla="*/ 121 h 150"/>
                <a:gd name="T20" fmla="*/ 1 w 206"/>
                <a:gd name="T21" fmla="*/ 11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150">
                  <a:moveTo>
                    <a:pt x="1" y="119"/>
                  </a:moveTo>
                  <a:cubicBezTo>
                    <a:pt x="16" y="98"/>
                    <a:pt x="34" y="80"/>
                    <a:pt x="55" y="66"/>
                  </a:cubicBezTo>
                  <a:cubicBezTo>
                    <a:pt x="64" y="60"/>
                    <a:pt x="73" y="46"/>
                    <a:pt x="87" y="64"/>
                  </a:cubicBezTo>
                  <a:cubicBezTo>
                    <a:pt x="97" y="76"/>
                    <a:pt x="107" y="59"/>
                    <a:pt x="115" y="54"/>
                  </a:cubicBezTo>
                  <a:cubicBezTo>
                    <a:pt x="135" y="40"/>
                    <a:pt x="152" y="23"/>
                    <a:pt x="176" y="16"/>
                  </a:cubicBezTo>
                  <a:cubicBezTo>
                    <a:pt x="183" y="14"/>
                    <a:pt x="190" y="0"/>
                    <a:pt x="198" y="10"/>
                  </a:cubicBezTo>
                  <a:cubicBezTo>
                    <a:pt x="206" y="19"/>
                    <a:pt x="202" y="30"/>
                    <a:pt x="194" y="38"/>
                  </a:cubicBezTo>
                  <a:cubicBezTo>
                    <a:pt x="152" y="85"/>
                    <a:pt x="107" y="127"/>
                    <a:pt x="44" y="143"/>
                  </a:cubicBezTo>
                  <a:cubicBezTo>
                    <a:pt x="38" y="145"/>
                    <a:pt x="32" y="148"/>
                    <a:pt x="26" y="150"/>
                  </a:cubicBezTo>
                  <a:cubicBezTo>
                    <a:pt x="8" y="149"/>
                    <a:pt x="11" y="129"/>
                    <a:pt x="0" y="121"/>
                  </a:cubicBezTo>
                  <a:lnTo>
                    <a:pt x="1" y="119"/>
                  </a:lnTo>
                  <a:close/>
                </a:path>
              </a:pathLst>
            </a:custGeom>
            <a:solidFill>
              <a:srgbClr val="F4CD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2" name="Freeform 57"/>
            <p:cNvSpPr/>
            <p:nvPr/>
          </p:nvSpPr>
          <p:spPr bwMode="auto">
            <a:xfrm>
              <a:off x="1828800" y="2159000"/>
              <a:ext cx="495300" cy="163513"/>
            </a:xfrm>
            <a:custGeom>
              <a:avLst/>
              <a:gdLst>
                <a:gd name="T0" fmla="*/ 180 w 264"/>
                <a:gd name="T1" fmla="*/ 8 h 87"/>
                <a:gd name="T2" fmla="*/ 248 w 264"/>
                <a:gd name="T3" fmla="*/ 23 h 87"/>
                <a:gd name="T4" fmla="*/ 264 w 264"/>
                <a:gd name="T5" fmla="*/ 46 h 87"/>
                <a:gd name="T6" fmla="*/ 181 w 264"/>
                <a:gd name="T7" fmla="*/ 51 h 87"/>
                <a:gd name="T8" fmla="*/ 101 w 264"/>
                <a:gd name="T9" fmla="*/ 60 h 87"/>
                <a:gd name="T10" fmla="*/ 0 w 264"/>
                <a:gd name="T11" fmla="*/ 72 h 87"/>
                <a:gd name="T12" fmla="*/ 138 w 264"/>
                <a:gd name="T13" fmla="*/ 14 h 87"/>
                <a:gd name="T14" fmla="*/ 180 w 264"/>
                <a:gd name="T15" fmla="*/ 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4" h="87">
                  <a:moveTo>
                    <a:pt x="180" y="8"/>
                  </a:moveTo>
                  <a:cubicBezTo>
                    <a:pt x="202" y="13"/>
                    <a:pt x="226" y="10"/>
                    <a:pt x="248" y="23"/>
                  </a:cubicBezTo>
                  <a:cubicBezTo>
                    <a:pt x="257" y="29"/>
                    <a:pt x="264" y="35"/>
                    <a:pt x="264" y="46"/>
                  </a:cubicBezTo>
                  <a:cubicBezTo>
                    <a:pt x="237" y="61"/>
                    <a:pt x="213" y="64"/>
                    <a:pt x="181" y="51"/>
                  </a:cubicBezTo>
                  <a:cubicBezTo>
                    <a:pt x="159" y="42"/>
                    <a:pt x="119" y="45"/>
                    <a:pt x="101" y="60"/>
                  </a:cubicBezTo>
                  <a:cubicBezTo>
                    <a:pt x="68" y="87"/>
                    <a:pt x="34" y="71"/>
                    <a:pt x="0" y="72"/>
                  </a:cubicBezTo>
                  <a:cubicBezTo>
                    <a:pt x="44" y="47"/>
                    <a:pt x="78" y="0"/>
                    <a:pt x="138" y="14"/>
                  </a:cubicBezTo>
                  <a:cubicBezTo>
                    <a:pt x="154" y="17"/>
                    <a:pt x="166" y="8"/>
                    <a:pt x="180" y="8"/>
                  </a:cubicBezTo>
                  <a:close/>
                </a:path>
              </a:pathLst>
            </a:custGeom>
            <a:solidFill>
              <a:srgbClr val="F5CB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3" name="Freeform 58"/>
            <p:cNvSpPr/>
            <p:nvPr/>
          </p:nvSpPr>
          <p:spPr bwMode="auto">
            <a:xfrm>
              <a:off x="2208213" y="1925638"/>
              <a:ext cx="255588" cy="204788"/>
            </a:xfrm>
            <a:custGeom>
              <a:avLst/>
              <a:gdLst>
                <a:gd name="T0" fmla="*/ 131 w 136"/>
                <a:gd name="T1" fmla="*/ 94 h 109"/>
                <a:gd name="T2" fmla="*/ 31 w 136"/>
                <a:gd name="T3" fmla="*/ 109 h 109"/>
                <a:gd name="T4" fmla="*/ 24 w 136"/>
                <a:gd name="T5" fmla="*/ 62 h 109"/>
                <a:gd name="T6" fmla="*/ 56 w 136"/>
                <a:gd name="T7" fmla="*/ 49 h 109"/>
                <a:gd name="T8" fmla="*/ 54 w 136"/>
                <a:gd name="T9" fmla="*/ 24 h 109"/>
                <a:gd name="T10" fmla="*/ 70 w 136"/>
                <a:gd name="T11" fmla="*/ 0 h 109"/>
                <a:gd name="T12" fmla="*/ 116 w 136"/>
                <a:gd name="T13" fmla="*/ 38 h 109"/>
                <a:gd name="T14" fmla="*/ 120 w 136"/>
                <a:gd name="T15" fmla="*/ 56 h 109"/>
                <a:gd name="T16" fmla="*/ 120 w 136"/>
                <a:gd name="T17" fmla="*/ 66 h 109"/>
                <a:gd name="T18" fmla="*/ 109 w 136"/>
                <a:gd name="T19" fmla="*/ 74 h 109"/>
                <a:gd name="T20" fmla="*/ 126 w 136"/>
                <a:gd name="T21" fmla="*/ 74 h 109"/>
                <a:gd name="T22" fmla="*/ 135 w 136"/>
                <a:gd name="T23" fmla="*/ 79 h 109"/>
                <a:gd name="T24" fmla="*/ 131 w 136"/>
                <a:gd name="T25" fmla="*/ 9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" h="109">
                  <a:moveTo>
                    <a:pt x="131" y="94"/>
                  </a:moveTo>
                  <a:cubicBezTo>
                    <a:pt x="99" y="107"/>
                    <a:pt x="63" y="92"/>
                    <a:pt x="31" y="109"/>
                  </a:cubicBezTo>
                  <a:cubicBezTo>
                    <a:pt x="0" y="98"/>
                    <a:pt x="25" y="78"/>
                    <a:pt x="24" y="62"/>
                  </a:cubicBezTo>
                  <a:cubicBezTo>
                    <a:pt x="32" y="51"/>
                    <a:pt x="50" y="65"/>
                    <a:pt x="56" y="49"/>
                  </a:cubicBezTo>
                  <a:cubicBezTo>
                    <a:pt x="63" y="40"/>
                    <a:pt x="53" y="32"/>
                    <a:pt x="54" y="24"/>
                  </a:cubicBezTo>
                  <a:cubicBezTo>
                    <a:pt x="53" y="12"/>
                    <a:pt x="65" y="8"/>
                    <a:pt x="70" y="0"/>
                  </a:cubicBezTo>
                  <a:cubicBezTo>
                    <a:pt x="86" y="12"/>
                    <a:pt x="106" y="19"/>
                    <a:pt x="116" y="38"/>
                  </a:cubicBezTo>
                  <a:cubicBezTo>
                    <a:pt x="113" y="45"/>
                    <a:pt x="118" y="50"/>
                    <a:pt x="120" y="56"/>
                  </a:cubicBezTo>
                  <a:cubicBezTo>
                    <a:pt x="121" y="59"/>
                    <a:pt x="121" y="63"/>
                    <a:pt x="120" y="66"/>
                  </a:cubicBezTo>
                  <a:cubicBezTo>
                    <a:pt x="118" y="71"/>
                    <a:pt x="112" y="71"/>
                    <a:pt x="109" y="74"/>
                  </a:cubicBezTo>
                  <a:cubicBezTo>
                    <a:pt x="115" y="77"/>
                    <a:pt x="120" y="74"/>
                    <a:pt x="126" y="74"/>
                  </a:cubicBezTo>
                  <a:cubicBezTo>
                    <a:pt x="130" y="75"/>
                    <a:pt x="133" y="76"/>
                    <a:pt x="135" y="79"/>
                  </a:cubicBezTo>
                  <a:cubicBezTo>
                    <a:pt x="136" y="85"/>
                    <a:pt x="136" y="90"/>
                    <a:pt x="131" y="94"/>
                  </a:cubicBezTo>
                  <a:close/>
                </a:path>
              </a:pathLst>
            </a:custGeom>
            <a:solidFill>
              <a:srgbClr val="F3C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4" name="Freeform 59"/>
            <p:cNvSpPr/>
            <p:nvPr/>
          </p:nvSpPr>
          <p:spPr bwMode="auto">
            <a:xfrm>
              <a:off x="2120900" y="1990725"/>
              <a:ext cx="203200" cy="103188"/>
            </a:xfrm>
            <a:custGeom>
              <a:avLst/>
              <a:gdLst>
                <a:gd name="T0" fmla="*/ 108 w 108"/>
                <a:gd name="T1" fmla="*/ 20 h 55"/>
                <a:gd name="T2" fmla="*/ 70 w 108"/>
                <a:gd name="T3" fmla="*/ 28 h 55"/>
                <a:gd name="T4" fmla="*/ 0 w 108"/>
                <a:gd name="T5" fmla="*/ 28 h 55"/>
                <a:gd name="T6" fmla="*/ 0 w 108"/>
                <a:gd name="T7" fmla="*/ 28 h 55"/>
                <a:gd name="T8" fmla="*/ 108 w 108"/>
                <a:gd name="T9" fmla="*/ 2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55">
                  <a:moveTo>
                    <a:pt x="108" y="20"/>
                  </a:moveTo>
                  <a:cubicBezTo>
                    <a:pt x="102" y="55"/>
                    <a:pt x="82" y="22"/>
                    <a:pt x="70" y="28"/>
                  </a:cubicBezTo>
                  <a:cubicBezTo>
                    <a:pt x="47" y="34"/>
                    <a:pt x="23" y="4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1" y="4"/>
                    <a:pt x="67" y="0"/>
                    <a:pt x="108" y="20"/>
                  </a:cubicBezTo>
                  <a:close/>
                </a:path>
              </a:pathLst>
            </a:custGeom>
            <a:solidFill>
              <a:srgbClr val="DAA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5" name="Freeform 60"/>
            <p:cNvSpPr/>
            <p:nvPr/>
          </p:nvSpPr>
          <p:spPr bwMode="auto">
            <a:xfrm>
              <a:off x="2924175" y="2795588"/>
              <a:ext cx="504825" cy="588963"/>
            </a:xfrm>
            <a:custGeom>
              <a:avLst/>
              <a:gdLst>
                <a:gd name="T0" fmla="*/ 261 w 269"/>
                <a:gd name="T1" fmla="*/ 165 h 314"/>
                <a:gd name="T2" fmla="*/ 254 w 269"/>
                <a:gd name="T3" fmla="*/ 256 h 314"/>
                <a:gd name="T4" fmla="*/ 243 w 269"/>
                <a:gd name="T5" fmla="*/ 286 h 314"/>
                <a:gd name="T6" fmla="*/ 209 w 269"/>
                <a:gd name="T7" fmla="*/ 272 h 314"/>
                <a:gd name="T8" fmla="*/ 141 w 269"/>
                <a:gd name="T9" fmla="*/ 204 h 314"/>
                <a:gd name="T10" fmla="*/ 127 w 269"/>
                <a:gd name="T11" fmla="*/ 190 h 314"/>
                <a:gd name="T12" fmla="*/ 112 w 269"/>
                <a:gd name="T13" fmla="*/ 256 h 314"/>
                <a:gd name="T14" fmla="*/ 90 w 269"/>
                <a:gd name="T15" fmla="*/ 302 h 314"/>
                <a:gd name="T16" fmla="*/ 38 w 269"/>
                <a:gd name="T17" fmla="*/ 293 h 314"/>
                <a:gd name="T18" fmla="*/ 0 w 269"/>
                <a:gd name="T19" fmla="*/ 193 h 314"/>
                <a:gd name="T20" fmla="*/ 19 w 269"/>
                <a:gd name="T21" fmla="*/ 107 h 314"/>
                <a:gd name="T22" fmla="*/ 71 w 269"/>
                <a:gd name="T23" fmla="*/ 94 h 314"/>
                <a:gd name="T24" fmla="*/ 98 w 269"/>
                <a:gd name="T25" fmla="*/ 114 h 314"/>
                <a:gd name="T26" fmla="*/ 92 w 269"/>
                <a:gd name="T27" fmla="*/ 85 h 314"/>
                <a:gd name="T28" fmla="*/ 98 w 269"/>
                <a:gd name="T29" fmla="*/ 71 h 314"/>
                <a:gd name="T30" fmla="*/ 128 w 269"/>
                <a:gd name="T31" fmla="*/ 60 h 314"/>
                <a:gd name="T32" fmla="*/ 165 w 269"/>
                <a:gd name="T33" fmla="*/ 35 h 314"/>
                <a:gd name="T34" fmla="*/ 168 w 269"/>
                <a:gd name="T35" fmla="*/ 26 h 314"/>
                <a:gd name="T36" fmla="*/ 190 w 269"/>
                <a:gd name="T37" fmla="*/ 1 h 314"/>
                <a:gd name="T38" fmla="*/ 246 w 269"/>
                <a:gd name="T39" fmla="*/ 73 h 314"/>
                <a:gd name="T40" fmla="*/ 266 w 269"/>
                <a:gd name="T41" fmla="*/ 123 h 314"/>
                <a:gd name="T42" fmla="*/ 261 w 269"/>
                <a:gd name="T43" fmla="*/ 16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9" h="314">
                  <a:moveTo>
                    <a:pt x="261" y="165"/>
                  </a:moveTo>
                  <a:cubicBezTo>
                    <a:pt x="259" y="195"/>
                    <a:pt x="262" y="226"/>
                    <a:pt x="254" y="256"/>
                  </a:cubicBezTo>
                  <a:cubicBezTo>
                    <a:pt x="251" y="267"/>
                    <a:pt x="259" y="283"/>
                    <a:pt x="243" y="286"/>
                  </a:cubicBezTo>
                  <a:cubicBezTo>
                    <a:pt x="231" y="288"/>
                    <a:pt x="217" y="282"/>
                    <a:pt x="209" y="272"/>
                  </a:cubicBezTo>
                  <a:cubicBezTo>
                    <a:pt x="190" y="246"/>
                    <a:pt x="163" y="228"/>
                    <a:pt x="141" y="204"/>
                  </a:cubicBezTo>
                  <a:cubicBezTo>
                    <a:pt x="137" y="200"/>
                    <a:pt x="132" y="196"/>
                    <a:pt x="127" y="190"/>
                  </a:cubicBezTo>
                  <a:cubicBezTo>
                    <a:pt x="109" y="210"/>
                    <a:pt x="125" y="236"/>
                    <a:pt x="112" y="256"/>
                  </a:cubicBezTo>
                  <a:cubicBezTo>
                    <a:pt x="101" y="269"/>
                    <a:pt x="96" y="286"/>
                    <a:pt x="90" y="302"/>
                  </a:cubicBezTo>
                  <a:cubicBezTo>
                    <a:pt x="70" y="314"/>
                    <a:pt x="56" y="288"/>
                    <a:pt x="38" y="293"/>
                  </a:cubicBezTo>
                  <a:cubicBezTo>
                    <a:pt x="37" y="255"/>
                    <a:pt x="6" y="229"/>
                    <a:pt x="0" y="193"/>
                  </a:cubicBezTo>
                  <a:cubicBezTo>
                    <a:pt x="11" y="166"/>
                    <a:pt x="5" y="135"/>
                    <a:pt x="19" y="107"/>
                  </a:cubicBezTo>
                  <a:cubicBezTo>
                    <a:pt x="34" y="78"/>
                    <a:pt x="44" y="72"/>
                    <a:pt x="71" y="94"/>
                  </a:cubicBezTo>
                  <a:cubicBezTo>
                    <a:pt x="80" y="101"/>
                    <a:pt x="83" y="123"/>
                    <a:pt x="98" y="114"/>
                  </a:cubicBezTo>
                  <a:cubicBezTo>
                    <a:pt x="113" y="105"/>
                    <a:pt x="89" y="96"/>
                    <a:pt x="92" y="85"/>
                  </a:cubicBezTo>
                  <a:cubicBezTo>
                    <a:pt x="94" y="80"/>
                    <a:pt x="96" y="76"/>
                    <a:pt x="98" y="71"/>
                  </a:cubicBezTo>
                  <a:cubicBezTo>
                    <a:pt x="106" y="61"/>
                    <a:pt x="116" y="59"/>
                    <a:pt x="128" y="60"/>
                  </a:cubicBezTo>
                  <a:cubicBezTo>
                    <a:pt x="164" y="70"/>
                    <a:pt x="169" y="67"/>
                    <a:pt x="165" y="35"/>
                  </a:cubicBezTo>
                  <a:cubicBezTo>
                    <a:pt x="166" y="32"/>
                    <a:pt x="167" y="29"/>
                    <a:pt x="168" y="26"/>
                  </a:cubicBezTo>
                  <a:cubicBezTo>
                    <a:pt x="176" y="18"/>
                    <a:pt x="173" y="0"/>
                    <a:pt x="190" y="1"/>
                  </a:cubicBezTo>
                  <a:cubicBezTo>
                    <a:pt x="192" y="38"/>
                    <a:pt x="199" y="67"/>
                    <a:pt x="246" y="73"/>
                  </a:cubicBezTo>
                  <a:cubicBezTo>
                    <a:pt x="269" y="76"/>
                    <a:pt x="269" y="103"/>
                    <a:pt x="266" y="123"/>
                  </a:cubicBezTo>
                  <a:cubicBezTo>
                    <a:pt x="264" y="137"/>
                    <a:pt x="259" y="150"/>
                    <a:pt x="261" y="165"/>
                  </a:cubicBezTo>
                  <a:close/>
                </a:path>
              </a:pathLst>
            </a:custGeom>
            <a:solidFill>
              <a:srgbClr val="F4D1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6" name="Freeform 61"/>
            <p:cNvSpPr/>
            <p:nvPr/>
          </p:nvSpPr>
          <p:spPr bwMode="auto">
            <a:xfrm>
              <a:off x="2878138" y="2603500"/>
              <a:ext cx="403225" cy="325438"/>
            </a:xfrm>
            <a:custGeom>
              <a:avLst/>
              <a:gdLst>
                <a:gd name="T0" fmla="*/ 214 w 214"/>
                <a:gd name="T1" fmla="*/ 103 h 173"/>
                <a:gd name="T2" fmla="*/ 199 w 214"/>
                <a:gd name="T3" fmla="*/ 134 h 173"/>
                <a:gd name="T4" fmla="*/ 123 w 214"/>
                <a:gd name="T5" fmla="*/ 83 h 173"/>
                <a:gd name="T6" fmla="*/ 107 w 214"/>
                <a:gd name="T7" fmla="*/ 127 h 173"/>
                <a:gd name="T8" fmla="*/ 91 w 214"/>
                <a:gd name="T9" fmla="*/ 158 h 173"/>
                <a:gd name="T10" fmla="*/ 46 w 214"/>
                <a:gd name="T11" fmla="*/ 106 h 173"/>
                <a:gd name="T12" fmla="*/ 37 w 214"/>
                <a:gd name="T13" fmla="*/ 173 h 173"/>
                <a:gd name="T14" fmla="*/ 13 w 214"/>
                <a:gd name="T15" fmla="*/ 73 h 173"/>
                <a:gd name="T16" fmla="*/ 14 w 214"/>
                <a:gd name="T17" fmla="*/ 72 h 173"/>
                <a:gd name="T18" fmla="*/ 24 w 214"/>
                <a:gd name="T19" fmla="*/ 60 h 173"/>
                <a:gd name="T20" fmla="*/ 35 w 214"/>
                <a:gd name="T21" fmla="*/ 56 h 173"/>
                <a:gd name="T22" fmla="*/ 154 w 214"/>
                <a:gd name="T23" fmla="*/ 1 h 173"/>
                <a:gd name="T24" fmla="*/ 166 w 214"/>
                <a:gd name="T25" fmla="*/ 1 h 173"/>
                <a:gd name="T26" fmla="*/ 207 w 214"/>
                <a:gd name="T27" fmla="*/ 80 h 173"/>
                <a:gd name="T28" fmla="*/ 214 w 214"/>
                <a:gd name="T29" fmla="*/ 10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4" h="173">
                  <a:moveTo>
                    <a:pt x="214" y="103"/>
                  </a:moveTo>
                  <a:cubicBezTo>
                    <a:pt x="202" y="110"/>
                    <a:pt x="212" y="127"/>
                    <a:pt x="199" y="134"/>
                  </a:cubicBezTo>
                  <a:cubicBezTo>
                    <a:pt x="179" y="112"/>
                    <a:pt x="157" y="91"/>
                    <a:pt x="123" y="83"/>
                  </a:cubicBezTo>
                  <a:cubicBezTo>
                    <a:pt x="119" y="98"/>
                    <a:pt x="122" y="116"/>
                    <a:pt x="107" y="127"/>
                  </a:cubicBezTo>
                  <a:cubicBezTo>
                    <a:pt x="102" y="137"/>
                    <a:pt x="90" y="144"/>
                    <a:pt x="91" y="158"/>
                  </a:cubicBezTo>
                  <a:cubicBezTo>
                    <a:pt x="49" y="161"/>
                    <a:pt x="63" y="121"/>
                    <a:pt x="46" y="106"/>
                  </a:cubicBezTo>
                  <a:cubicBezTo>
                    <a:pt x="42" y="126"/>
                    <a:pt x="55" y="152"/>
                    <a:pt x="37" y="173"/>
                  </a:cubicBezTo>
                  <a:cubicBezTo>
                    <a:pt x="0" y="146"/>
                    <a:pt x="19" y="107"/>
                    <a:pt x="13" y="73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6" y="67"/>
                    <a:pt x="19" y="62"/>
                    <a:pt x="24" y="60"/>
                  </a:cubicBezTo>
                  <a:cubicBezTo>
                    <a:pt x="28" y="58"/>
                    <a:pt x="31" y="56"/>
                    <a:pt x="35" y="56"/>
                  </a:cubicBezTo>
                  <a:cubicBezTo>
                    <a:pt x="82" y="53"/>
                    <a:pt x="125" y="42"/>
                    <a:pt x="154" y="1"/>
                  </a:cubicBezTo>
                  <a:cubicBezTo>
                    <a:pt x="158" y="0"/>
                    <a:pt x="162" y="0"/>
                    <a:pt x="166" y="1"/>
                  </a:cubicBezTo>
                  <a:cubicBezTo>
                    <a:pt x="204" y="15"/>
                    <a:pt x="211" y="44"/>
                    <a:pt x="207" y="80"/>
                  </a:cubicBezTo>
                  <a:cubicBezTo>
                    <a:pt x="210" y="88"/>
                    <a:pt x="212" y="95"/>
                    <a:pt x="214" y="103"/>
                  </a:cubicBezTo>
                  <a:close/>
                </a:path>
              </a:pathLst>
            </a:custGeom>
            <a:solidFill>
              <a:srgbClr val="E29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7" name="Freeform 62"/>
            <p:cNvSpPr/>
            <p:nvPr/>
          </p:nvSpPr>
          <p:spPr bwMode="auto">
            <a:xfrm>
              <a:off x="3181350" y="2579688"/>
              <a:ext cx="176213" cy="185738"/>
            </a:xfrm>
            <a:custGeom>
              <a:avLst/>
              <a:gdLst>
                <a:gd name="T0" fmla="*/ 46 w 94"/>
                <a:gd name="T1" fmla="*/ 92 h 98"/>
                <a:gd name="T2" fmla="*/ 0 w 94"/>
                <a:gd name="T3" fmla="*/ 15 h 98"/>
                <a:gd name="T4" fmla="*/ 61 w 94"/>
                <a:gd name="T5" fmla="*/ 22 h 98"/>
                <a:gd name="T6" fmla="*/ 61 w 94"/>
                <a:gd name="T7" fmla="*/ 54 h 98"/>
                <a:gd name="T8" fmla="*/ 69 w 94"/>
                <a:gd name="T9" fmla="*/ 61 h 98"/>
                <a:gd name="T10" fmla="*/ 90 w 94"/>
                <a:gd name="T11" fmla="*/ 83 h 98"/>
                <a:gd name="T12" fmla="*/ 61 w 94"/>
                <a:gd name="T13" fmla="*/ 92 h 98"/>
                <a:gd name="T14" fmla="*/ 46 w 94"/>
                <a:gd name="T15" fmla="*/ 9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98">
                  <a:moveTo>
                    <a:pt x="46" y="92"/>
                  </a:moveTo>
                  <a:cubicBezTo>
                    <a:pt x="37" y="63"/>
                    <a:pt x="31" y="32"/>
                    <a:pt x="0" y="15"/>
                  </a:cubicBezTo>
                  <a:cubicBezTo>
                    <a:pt x="22" y="0"/>
                    <a:pt x="42" y="10"/>
                    <a:pt x="61" y="22"/>
                  </a:cubicBezTo>
                  <a:cubicBezTo>
                    <a:pt x="70" y="32"/>
                    <a:pt x="55" y="43"/>
                    <a:pt x="61" y="54"/>
                  </a:cubicBezTo>
                  <a:cubicBezTo>
                    <a:pt x="64" y="56"/>
                    <a:pt x="67" y="59"/>
                    <a:pt x="69" y="61"/>
                  </a:cubicBezTo>
                  <a:cubicBezTo>
                    <a:pt x="78" y="67"/>
                    <a:pt x="94" y="68"/>
                    <a:pt x="90" y="83"/>
                  </a:cubicBezTo>
                  <a:cubicBezTo>
                    <a:pt x="86" y="98"/>
                    <a:pt x="71" y="91"/>
                    <a:pt x="61" y="92"/>
                  </a:cubicBezTo>
                  <a:cubicBezTo>
                    <a:pt x="56" y="93"/>
                    <a:pt x="51" y="92"/>
                    <a:pt x="46" y="92"/>
                  </a:cubicBezTo>
                  <a:close/>
                </a:path>
              </a:pathLst>
            </a:custGeom>
            <a:solidFill>
              <a:srgbClr val="F2B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8" name="Freeform 63"/>
            <p:cNvSpPr/>
            <p:nvPr/>
          </p:nvSpPr>
          <p:spPr bwMode="auto">
            <a:xfrm>
              <a:off x="3921125" y="2312988"/>
              <a:ext cx="100013" cy="80963"/>
            </a:xfrm>
            <a:custGeom>
              <a:avLst/>
              <a:gdLst>
                <a:gd name="T0" fmla="*/ 53 w 53"/>
                <a:gd name="T1" fmla="*/ 34 h 43"/>
                <a:gd name="T2" fmla="*/ 50 w 53"/>
                <a:gd name="T3" fmla="*/ 34 h 43"/>
                <a:gd name="T4" fmla="*/ 5 w 53"/>
                <a:gd name="T5" fmla="*/ 22 h 43"/>
                <a:gd name="T6" fmla="*/ 14 w 53"/>
                <a:gd name="T7" fmla="*/ 5 h 43"/>
                <a:gd name="T8" fmla="*/ 53 w 53"/>
                <a:gd name="T9" fmla="*/ 3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43">
                  <a:moveTo>
                    <a:pt x="53" y="34"/>
                  </a:moveTo>
                  <a:cubicBezTo>
                    <a:pt x="52" y="34"/>
                    <a:pt x="51" y="34"/>
                    <a:pt x="50" y="34"/>
                  </a:cubicBezTo>
                  <a:cubicBezTo>
                    <a:pt x="31" y="43"/>
                    <a:pt x="15" y="41"/>
                    <a:pt x="5" y="22"/>
                  </a:cubicBezTo>
                  <a:cubicBezTo>
                    <a:pt x="0" y="13"/>
                    <a:pt x="6" y="6"/>
                    <a:pt x="14" y="5"/>
                  </a:cubicBezTo>
                  <a:cubicBezTo>
                    <a:pt x="37" y="0"/>
                    <a:pt x="50" y="10"/>
                    <a:pt x="53" y="34"/>
                  </a:cubicBezTo>
                  <a:close/>
                </a:path>
              </a:pathLst>
            </a:custGeom>
            <a:solidFill>
              <a:srgbClr val="FAF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9" name="Freeform 64"/>
            <p:cNvSpPr/>
            <p:nvPr/>
          </p:nvSpPr>
          <p:spPr bwMode="auto">
            <a:xfrm>
              <a:off x="3276600" y="2613025"/>
              <a:ext cx="107950" cy="76200"/>
            </a:xfrm>
            <a:custGeom>
              <a:avLst/>
              <a:gdLst>
                <a:gd name="T0" fmla="*/ 10 w 57"/>
                <a:gd name="T1" fmla="*/ 37 h 41"/>
                <a:gd name="T2" fmla="*/ 11 w 57"/>
                <a:gd name="T3" fmla="*/ 13 h 41"/>
                <a:gd name="T4" fmla="*/ 56 w 57"/>
                <a:gd name="T5" fmla="*/ 21 h 41"/>
                <a:gd name="T6" fmla="*/ 57 w 57"/>
                <a:gd name="T7" fmla="*/ 21 h 41"/>
                <a:gd name="T8" fmla="*/ 10 w 57"/>
                <a:gd name="T9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41">
                  <a:moveTo>
                    <a:pt x="10" y="37"/>
                  </a:moveTo>
                  <a:cubicBezTo>
                    <a:pt x="0" y="29"/>
                    <a:pt x="1" y="21"/>
                    <a:pt x="11" y="13"/>
                  </a:cubicBezTo>
                  <a:cubicBezTo>
                    <a:pt x="28" y="0"/>
                    <a:pt x="42" y="10"/>
                    <a:pt x="56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46" y="41"/>
                    <a:pt x="19" y="12"/>
                    <a:pt x="10" y="37"/>
                  </a:cubicBezTo>
                  <a:close/>
                </a:path>
              </a:pathLst>
            </a:custGeom>
            <a:solidFill>
              <a:srgbClr val="F3CD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0" name="Freeform 65"/>
            <p:cNvSpPr/>
            <p:nvPr/>
          </p:nvSpPr>
          <p:spPr bwMode="auto">
            <a:xfrm>
              <a:off x="2984500" y="1827213"/>
              <a:ext cx="479425" cy="687388"/>
            </a:xfrm>
            <a:custGeom>
              <a:avLst/>
              <a:gdLst>
                <a:gd name="T0" fmla="*/ 112 w 255"/>
                <a:gd name="T1" fmla="*/ 46 h 366"/>
                <a:gd name="T2" fmla="*/ 110 w 255"/>
                <a:gd name="T3" fmla="*/ 73 h 366"/>
                <a:gd name="T4" fmla="*/ 134 w 255"/>
                <a:gd name="T5" fmla="*/ 67 h 366"/>
                <a:gd name="T6" fmla="*/ 161 w 255"/>
                <a:gd name="T7" fmla="*/ 57 h 366"/>
                <a:gd name="T8" fmla="*/ 225 w 255"/>
                <a:gd name="T9" fmla="*/ 101 h 366"/>
                <a:gd name="T10" fmla="*/ 255 w 255"/>
                <a:gd name="T11" fmla="*/ 96 h 366"/>
                <a:gd name="T12" fmla="*/ 231 w 255"/>
                <a:gd name="T13" fmla="*/ 120 h 366"/>
                <a:gd name="T14" fmla="*/ 204 w 255"/>
                <a:gd name="T15" fmla="*/ 195 h 366"/>
                <a:gd name="T16" fmla="*/ 155 w 255"/>
                <a:gd name="T17" fmla="*/ 205 h 366"/>
                <a:gd name="T18" fmla="*/ 139 w 255"/>
                <a:gd name="T19" fmla="*/ 231 h 366"/>
                <a:gd name="T20" fmla="*/ 168 w 255"/>
                <a:gd name="T21" fmla="*/ 231 h 366"/>
                <a:gd name="T22" fmla="*/ 193 w 255"/>
                <a:gd name="T23" fmla="*/ 227 h 366"/>
                <a:gd name="T24" fmla="*/ 188 w 255"/>
                <a:gd name="T25" fmla="*/ 258 h 366"/>
                <a:gd name="T26" fmla="*/ 174 w 255"/>
                <a:gd name="T27" fmla="*/ 274 h 366"/>
                <a:gd name="T28" fmla="*/ 201 w 255"/>
                <a:gd name="T29" fmla="*/ 276 h 366"/>
                <a:gd name="T30" fmla="*/ 158 w 255"/>
                <a:gd name="T31" fmla="*/ 354 h 366"/>
                <a:gd name="T32" fmla="*/ 128 w 255"/>
                <a:gd name="T33" fmla="*/ 341 h 366"/>
                <a:gd name="T34" fmla="*/ 129 w 255"/>
                <a:gd name="T35" fmla="*/ 307 h 366"/>
                <a:gd name="T36" fmla="*/ 114 w 255"/>
                <a:gd name="T37" fmla="*/ 238 h 366"/>
                <a:gd name="T38" fmla="*/ 109 w 255"/>
                <a:gd name="T39" fmla="*/ 151 h 366"/>
                <a:gd name="T40" fmla="*/ 48 w 255"/>
                <a:gd name="T41" fmla="*/ 123 h 366"/>
                <a:gd name="T42" fmla="*/ 15 w 255"/>
                <a:gd name="T43" fmla="*/ 79 h 366"/>
                <a:gd name="T44" fmla="*/ 8 w 255"/>
                <a:gd name="T45" fmla="*/ 45 h 366"/>
                <a:gd name="T46" fmla="*/ 101 w 255"/>
                <a:gd name="T47" fmla="*/ 7 h 366"/>
                <a:gd name="T48" fmla="*/ 120 w 255"/>
                <a:gd name="T49" fmla="*/ 22 h 366"/>
                <a:gd name="T50" fmla="*/ 120 w 255"/>
                <a:gd name="T51" fmla="*/ 30 h 366"/>
                <a:gd name="T52" fmla="*/ 94 w 255"/>
                <a:gd name="T53" fmla="*/ 45 h 366"/>
                <a:gd name="T54" fmla="*/ 92 w 255"/>
                <a:gd name="T55" fmla="*/ 46 h 366"/>
                <a:gd name="T56" fmla="*/ 99 w 255"/>
                <a:gd name="T57" fmla="*/ 43 h 366"/>
                <a:gd name="T58" fmla="*/ 112 w 255"/>
                <a:gd name="T59" fmla="*/ 4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5" h="366">
                  <a:moveTo>
                    <a:pt x="112" y="46"/>
                  </a:moveTo>
                  <a:cubicBezTo>
                    <a:pt x="110" y="55"/>
                    <a:pt x="99" y="64"/>
                    <a:pt x="110" y="73"/>
                  </a:cubicBezTo>
                  <a:cubicBezTo>
                    <a:pt x="119" y="80"/>
                    <a:pt x="126" y="72"/>
                    <a:pt x="134" y="67"/>
                  </a:cubicBezTo>
                  <a:cubicBezTo>
                    <a:pt x="142" y="62"/>
                    <a:pt x="150" y="55"/>
                    <a:pt x="161" y="57"/>
                  </a:cubicBezTo>
                  <a:cubicBezTo>
                    <a:pt x="156" y="129"/>
                    <a:pt x="156" y="129"/>
                    <a:pt x="225" y="101"/>
                  </a:cubicBezTo>
                  <a:cubicBezTo>
                    <a:pt x="234" y="98"/>
                    <a:pt x="242" y="89"/>
                    <a:pt x="255" y="96"/>
                  </a:cubicBezTo>
                  <a:cubicBezTo>
                    <a:pt x="253" y="110"/>
                    <a:pt x="241" y="116"/>
                    <a:pt x="231" y="120"/>
                  </a:cubicBezTo>
                  <a:cubicBezTo>
                    <a:pt x="173" y="139"/>
                    <a:pt x="170" y="144"/>
                    <a:pt x="204" y="195"/>
                  </a:cubicBezTo>
                  <a:cubicBezTo>
                    <a:pt x="186" y="195"/>
                    <a:pt x="169" y="195"/>
                    <a:pt x="155" y="205"/>
                  </a:cubicBezTo>
                  <a:cubicBezTo>
                    <a:pt x="145" y="212"/>
                    <a:pt x="131" y="218"/>
                    <a:pt x="139" y="231"/>
                  </a:cubicBezTo>
                  <a:cubicBezTo>
                    <a:pt x="146" y="244"/>
                    <a:pt x="160" y="240"/>
                    <a:pt x="168" y="231"/>
                  </a:cubicBezTo>
                  <a:cubicBezTo>
                    <a:pt x="176" y="222"/>
                    <a:pt x="184" y="216"/>
                    <a:pt x="193" y="227"/>
                  </a:cubicBezTo>
                  <a:cubicBezTo>
                    <a:pt x="201" y="237"/>
                    <a:pt x="198" y="249"/>
                    <a:pt x="188" y="258"/>
                  </a:cubicBezTo>
                  <a:cubicBezTo>
                    <a:pt x="182" y="263"/>
                    <a:pt x="166" y="259"/>
                    <a:pt x="174" y="274"/>
                  </a:cubicBezTo>
                  <a:cubicBezTo>
                    <a:pt x="182" y="290"/>
                    <a:pt x="191" y="264"/>
                    <a:pt x="201" y="276"/>
                  </a:cubicBezTo>
                  <a:cubicBezTo>
                    <a:pt x="199" y="307"/>
                    <a:pt x="159" y="321"/>
                    <a:pt x="158" y="354"/>
                  </a:cubicBezTo>
                  <a:cubicBezTo>
                    <a:pt x="141" y="366"/>
                    <a:pt x="133" y="357"/>
                    <a:pt x="128" y="341"/>
                  </a:cubicBezTo>
                  <a:cubicBezTo>
                    <a:pt x="125" y="329"/>
                    <a:pt x="125" y="317"/>
                    <a:pt x="129" y="307"/>
                  </a:cubicBezTo>
                  <a:cubicBezTo>
                    <a:pt x="141" y="279"/>
                    <a:pt x="133" y="260"/>
                    <a:pt x="114" y="238"/>
                  </a:cubicBezTo>
                  <a:cubicBezTo>
                    <a:pt x="90" y="213"/>
                    <a:pt x="88" y="181"/>
                    <a:pt x="109" y="151"/>
                  </a:cubicBezTo>
                  <a:cubicBezTo>
                    <a:pt x="77" y="161"/>
                    <a:pt x="56" y="153"/>
                    <a:pt x="48" y="123"/>
                  </a:cubicBezTo>
                  <a:cubicBezTo>
                    <a:pt x="42" y="103"/>
                    <a:pt x="32" y="89"/>
                    <a:pt x="15" y="79"/>
                  </a:cubicBezTo>
                  <a:cubicBezTo>
                    <a:pt x="0" y="70"/>
                    <a:pt x="0" y="59"/>
                    <a:pt x="8" y="45"/>
                  </a:cubicBezTo>
                  <a:cubicBezTo>
                    <a:pt x="43" y="44"/>
                    <a:pt x="72" y="26"/>
                    <a:pt x="101" y="7"/>
                  </a:cubicBezTo>
                  <a:cubicBezTo>
                    <a:pt x="110" y="1"/>
                    <a:pt x="127" y="0"/>
                    <a:pt x="120" y="22"/>
                  </a:cubicBezTo>
                  <a:cubicBezTo>
                    <a:pt x="120" y="25"/>
                    <a:pt x="120" y="27"/>
                    <a:pt x="120" y="30"/>
                  </a:cubicBezTo>
                  <a:cubicBezTo>
                    <a:pt x="113" y="38"/>
                    <a:pt x="101" y="37"/>
                    <a:pt x="94" y="45"/>
                  </a:cubicBezTo>
                  <a:cubicBezTo>
                    <a:pt x="89" y="46"/>
                    <a:pt x="93" y="51"/>
                    <a:pt x="92" y="46"/>
                  </a:cubicBezTo>
                  <a:cubicBezTo>
                    <a:pt x="92" y="46"/>
                    <a:pt x="96" y="44"/>
                    <a:pt x="99" y="43"/>
                  </a:cubicBezTo>
                  <a:cubicBezTo>
                    <a:pt x="104" y="41"/>
                    <a:pt x="108" y="42"/>
                    <a:pt x="112" y="46"/>
                  </a:cubicBezTo>
                  <a:close/>
                </a:path>
              </a:pathLst>
            </a:custGeom>
            <a:solidFill>
              <a:srgbClr val="E3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1" name="Freeform 66"/>
            <p:cNvSpPr/>
            <p:nvPr/>
          </p:nvSpPr>
          <p:spPr bwMode="auto">
            <a:xfrm>
              <a:off x="2827338" y="1946275"/>
              <a:ext cx="490538" cy="657225"/>
            </a:xfrm>
            <a:custGeom>
              <a:avLst/>
              <a:gdLst>
                <a:gd name="T0" fmla="*/ 103 w 261"/>
                <a:gd name="T1" fmla="*/ 5 h 349"/>
                <a:gd name="T2" fmla="*/ 140 w 261"/>
                <a:gd name="T3" fmla="*/ 62 h 349"/>
                <a:gd name="T4" fmla="*/ 186 w 261"/>
                <a:gd name="T5" fmla="*/ 79 h 349"/>
                <a:gd name="T6" fmla="*/ 208 w 261"/>
                <a:gd name="T7" fmla="*/ 79 h 349"/>
                <a:gd name="T8" fmla="*/ 201 w 261"/>
                <a:gd name="T9" fmla="*/ 98 h 349"/>
                <a:gd name="T10" fmla="*/ 203 w 261"/>
                <a:gd name="T11" fmla="*/ 167 h 349"/>
                <a:gd name="T12" fmla="*/ 221 w 261"/>
                <a:gd name="T13" fmla="*/ 246 h 349"/>
                <a:gd name="T14" fmla="*/ 241 w 261"/>
                <a:gd name="T15" fmla="*/ 290 h 349"/>
                <a:gd name="T16" fmla="*/ 258 w 261"/>
                <a:gd name="T17" fmla="*/ 310 h 349"/>
                <a:gd name="T18" fmla="*/ 242 w 261"/>
                <a:gd name="T19" fmla="*/ 313 h 349"/>
                <a:gd name="T20" fmla="*/ 220 w 261"/>
                <a:gd name="T21" fmla="*/ 331 h 349"/>
                <a:gd name="T22" fmla="*/ 190 w 261"/>
                <a:gd name="T23" fmla="*/ 347 h 349"/>
                <a:gd name="T24" fmla="*/ 163 w 261"/>
                <a:gd name="T25" fmla="*/ 330 h 349"/>
                <a:gd name="T26" fmla="*/ 158 w 261"/>
                <a:gd name="T27" fmla="*/ 280 h 349"/>
                <a:gd name="T28" fmla="*/ 162 w 261"/>
                <a:gd name="T29" fmla="*/ 242 h 349"/>
                <a:gd name="T30" fmla="*/ 97 w 261"/>
                <a:gd name="T31" fmla="*/ 96 h 349"/>
                <a:gd name="T32" fmla="*/ 37 w 261"/>
                <a:gd name="T33" fmla="*/ 92 h 349"/>
                <a:gd name="T34" fmla="*/ 10 w 261"/>
                <a:gd name="T35" fmla="*/ 96 h 349"/>
                <a:gd name="T36" fmla="*/ 6 w 261"/>
                <a:gd name="T37" fmla="*/ 64 h 349"/>
                <a:gd name="T38" fmla="*/ 8 w 261"/>
                <a:gd name="T39" fmla="*/ 26 h 349"/>
                <a:gd name="T40" fmla="*/ 71 w 261"/>
                <a:gd name="T41" fmla="*/ 2 h 349"/>
                <a:gd name="T42" fmla="*/ 103 w 261"/>
                <a:gd name="T43" fmla="*/ 5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1" h="349">
                  <a:moveTo>
                    <a:pt x="103" y="5"/>
                  </a:moveTo>
                  <a:cubicBezTo>
                    <a:pt x="120" y="20"/>
                    <a:pt x="144" y="29"/>
                    <a:pt x="140" y="62"/>
                  </a:cubicBezTo>
                  <a:cubicBezTo>
                    <a:pt x="139" y="72"/>
                    <a:pt x="162" y="99"/>
                    <a:pt x="186" y="79"/>
                  </a:cubicBezTo>
                  <a:cubicBezTo>
                    <a:pt x="195" y="72"/>
                    <a:pt x="200" y="70"/>
                    <a:pt x="208" y="79"/>
                  </a:cubicBezTo>
                  <a:cubicBezTo>
                    <a:pt x="219" y="92"/>
                    <a:pt x="207" y="92"/>
                    <a:pt x="201" y="98"/>
                  </a:cubicBezTo>
                  <a:cubicBezTo>
                    <a:pt x="173" y="121"/>
                    <a:pt x="185" y="150"/>
                    <a:pt x="203" y="167"/>
                  </a:cubicBezTo>
                  <a:cubicBezTo>
                    <a:pt x="228" y="192"/>
                    <a:pt x="240" y="211"/>
                    <a:pt x="221" y="246"/>
                  </a:cubicBezTo>
                  <a:cubicBezTo>
                    <a:pt x="215" y="258"/>
                    <a:pt x="205" y="289"/>
                    <a:pt x="241" y="290"/>
                  </a:cubicBezTo>
                  <a:cubicBezTo>
                    <a:pt x="246" y="299"/>
                    <a:pt x="261" y="298"/>
                    <a:pt x="258" y="310"/>
                  </a:cubicBezTo>
                  <a:cubicBezTo>
                    <a:pt x="258" y="312"/>
                    <a:pt x="248" y="312"/>
                    <a:pt x="242" y="313"/>
                  </a:cubicBezTo>
                  <a:cubicBezTo>
                    <a:pt x="226" y="309"/>
                    <a:pt x="223" y="321"/>
                    <a:pt x="220" y="331"/>
                  </a:cubicBezTo>
                  <a:cubicBezTo>
                    <a:pt x="215" y="347"/>
                    <a:pt x="204" y="349"/>
                    <a:pt x="190" y="347"/>
                  </a:cubicBezTo>
                  <a:cubicBezTo>
                    <a:pt x="179" y="344"/>
                    <a:pt x="170" y="339"/>
                    <a:pt x="163" y="330"/>
                  </a:cubicBezTo>
                  <a:cubicBezTo>
                    <a:pt x="162" y="313"/>
                    <a:pt x="168" y="296"/>
                    <a:pt x="158" y="280"/>
                  </a:cubicBezTo>
                  <a:cubicBezTo>
                    <a:pt x="156" y="267"/>
                    <a:pt x="161" y="254"/>
                    <a:pt x="162" y="242"/>
                  </a:cubicBezTo>
                  <a:cubicBezTo>
                    <a:pt x="175" y="178"/>
                    <a:pt x="141" y="134"/>
                    <a:pt x="97" y="96"/>
                  </a:cubicBezTo>
                  <a:cubicBezTo>
                    <a:pt x="79" y="80"/>
                    <a:pt x="59" y="76"/>
                    <a:pt x="37" y="92"/>
                  </a:cubicBezTo>
                  <a:cubicBezTo>
                    <a:pt x="30" y="98"/>
                    <a:pt x="20" y="106"/>
                    <a:pt x="10" y="96"/>
                  </a:cubicBezTo>
                  <a:cubicBezTo>
                    <a:pt x="0" y="87"/>
                    <a:pt x="0" y="74"/>
                    <a:pt x="6" y="64"/>
                  </a:cubicBezTo>
                  <a:cubicBezTo>
                    <a:pt x="14" y="51"/>
                    <a:pt x="19" y="40"/>
                    <a:pt x="8" y="26"/>
                  </a:cubicBezTo>
                  <a:cubicBezTo>
                    <a:pt x="23" y="2"/>
                    <a:pt x="46" y="0"/>
                    <a:pt x="71" y="2"/>
                  </a:cubicBezTo>
                  <a:cubicBezTo>
                    <a:pt x="81" y="3"/>
                    <a:pt x="91" y="14"/>
                    <a:pt x="103" y="5"/>
                  </a:cubicBezTo>
                  <a:close/>
                </a:path>
              </a:pathLst>
            </a:custGeom>
            <a:solidFill>
              <a:srgbClr val="DB77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2" name="Freeform 67"/>
            <p:cNvSpPr/>
            <p:nvPr/>
          </p:nvSpPr>
          <p:spPr bwMode="auto">
            <a:xfrm>
              <a:off x="2943225" y="1657350"/>
              <a:ext cx="288925" cy="255588"/>
            </a:xfrm>
            <a:custGeom>
              <a:avLst/>
              <a:gdLst>
                <a:gd name="T0" fmla="*/ 142 w 154"/>
                <a:gd name="T1" fmla="*/ 112 h 136"/>
                <a:gd name="T2" fmla="*/ 112 w 154"/>
                <a:gd name="T3" fmla="*/ 109 h 136"/>
                <a:gd name="T4" fmla="*/ 34 w 154"/>
                <a:gd name="T5" fmla="*/ 136 h 136"/>
                <a:gd name="T6" fmla="*/ 24 w 154"/>
                <a:gd name="T7" fmla="*/ 84 h 136"/>
                <a:gd name="T8" fmla="*/ 49 w 154"/>
                <a:gd name="T9" fmla="*/ 43 h 136"/>
                <a:gd name="T10" fmla="*/ 50 w 154"/>
                <a:gd name="T11" fmla="*/ 20 h 136"/>
                <a:gd name="T12" fmla="*/ 77 w 154"/>
                <a:gd name="T13" fmla="*/ 0 h 136"/>
                <a:gd name="T14" fmla="*/ 65 w 154"/>
                <a:gd name="T15" fmla="*/ 46 h 136"/>
                <a:gd name="T16" fmla="*/ 142 w 154"/>
                <a:gd name="T17" fmla="*/ 66 h 136"/>
                <a:gd name="T18" fmla="*/ 142 w 154"/>
                <a:gd name="T19" fmla="*/ 11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" h="136">
                  <a:moveTo>
                    <a:pt x="142" y="112"/>
                  </a:moveTo>
                  <a:cubicBezTo>
                    <a:pt x="135" y="90"/>
                    <a:pt x="122" y="107"/>
                    <a:pt x="112" y="109"/>
                  </a:cubicBezTo>
                  <a:cubicBezTo>
                    <a:pt x="106" y="111"/>
                    <a:pt x="38" y="136"/>
                    <a:pt x="34" y="136"/>
                  </a:cubicBezTo>
                  <a:cubicBezTo>
                    <a:pt x="9" y="131"/>
                    <a:pt x="0" y="101"/>
                    <a:pt x="24" y="84"/>
                  </a:cubicBezTo>
                  <a:cubicBezTo>
                    <a:pt x="39" y="72"/>
                    <a:pt x="41" y="56"/>
                    <a:pt x="49" y="43"/>
                  </a:cubicBezTo>
                  <a:cubicBezTo>
                    <a:pt x="49" y="35"/>
                    <a:pt x="49" y="28"/>
                    <a:pt x="50" y="20"/>
                  </a:cubicBezTo>
                  <a:cubicBezTo>
                    <a:pt x="58" y="14"/>
                    <a:pt x="67" y="8"/>
                    <a:pt x="77" y="0"/>
                  </a:cubicBezTo>
                  <a:cubicBezTo>
                    <a:pt x="79" y="20"/>
                    <a:pt x="47" y="37"/>
                    <a:pt x="65" y="46"/>
                  </a:cubicBezTo>
                  <a:cubicBezTo>
                    <a:pt x="87" y="58"/>
                    <a:pt x="109" y="90"/>
                    <a:pt x="142" y="66"/>
                  </a:cubicBezTo>
                  <a:cubicBezTo>
                    <a:pt x="154" y="82"/>
                    <a:pt x="154" y="97"/>
                    <a:pt x="142" y="112"/>
                  </a:cubicBezTo>
                  <a:close/>
                </a:path>
              </a:pathLst>
            </a:custGeom>
            <a:solidFill>
              <a:srgbClr val="EFB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3" name="Freeform 68"/>
            <p:cNvSpPr/>
            <p:nvPr/>
          </p:nvSpPr>
          <p:spPr bwMode="auto">
            <a:xfrm>
              <a:off x="3175000" y="2506663"/>
              <a:ext cx="207963" cy="144463"/>
            </a:xfrm>
            <a:custGeom>
              <a:avLst/>
              <a:gdLst>
                <a:gd name="T0" fmla="*/ 3 w 110"/>
                <a:gd name="T1" fmla="*/ 46 h 77"/>
                <a:gd name="T2" fmla="*/ 29 w 110"/>
                <a:gd name="T3" fmla="*/ 25 h 77"/>
                <a:gd name="T4" fmla="*/ 57 w 110"/>
                <a:gd name="T5" fmla="*/ 15 h 77"/>
                <a:gd name="T6" fmla="*/ 70 w 110"/>
                <a:gd name="T7" fmla="*/ 45 h 77"/>
                <a:gd name="T8" fmla="*/ 110 w 110"/>
                <a:gd name="T9" fmla="*/ 77 h 77"/>
                <a:gd name="T10" fmla="*/ 65 w 110"/>
                <a:gd name="T11" fmla="*/ 69 h 77"/>
                <a:gd name="T12" fmla="*/ 3 w 110"/>
                <a:gd name="T13" fmla="*/ 54 h 77"/>
                <a:gd name="T14" fmla="*/ 2 w 110"/>
                <a:gd name="T15" fmla="*/ 54 h 77"/>
                <a:gd name="T16" fmla="*/ 1 w 110"/>
                <a:gd name="T17" fmla="*/ 49 h 77"/>
                <a:gd name="T18" fmla="*/ 3 w 110"/>
                <a:gd name="T19" fmla="*/ 4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77">
                  <a:moveTo>
                    <a:pt x="3" y="46"/>
                  </a:moveTo>
                  <a:cubicBezTo>
                    <a:pt x="19" y="49"/>
                    <a:pt x="24" y="38"/>
                    <a:pt x="29" y="25"/>
                  </a:cubicBezTo>
                  <a:cubicBezTo>
                    <a:pt x="34" y="13"/>
                    <a:pt x="41" y="0"/>
                    <a:pt x="57" y="15"/>
                  </a:cubicBezTo>
                  <a:cubicBezTo>
                    <a:pt x="30" y="38"/>
                    <a:pt x="57" y="41"/>
                    <a:pt x="70" y="45"/>
                  </a:cubicBezTo>
                  <a:cubicBezTo>
                    <a:pt x="87" y="51"/>
                    <a:pt x="108" y="51"/>
                    <a:pt x="110" y="77"/>
                  </a:cubicBezTo>
                  <a:cubicBezTo>
                    <a:pt x="95" y="74"/>
                    <a:pt x="80" y="72"/>
                    <a:pt x="65" y="69"/>
                  </a:cubicBezTo>
                  <a:cubicBezTo>
                    <a:pt x="45" y="59"/>
                    <a:pt x="25" y="53"/>
                    <a:pt x="3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2"/>
                    <a:pt x="0" y="50"/>
                    <a:pt x="1" y="49"/>
                  </a:cubicBezTo>
                  <a:cubicBezTo>
                    <a:pt x="2" y="47"/>
                    <a:pt x="2" y="46"/>
                    <a:pt x="3" y="46"/>
                  </a:cubicBezTo>
                  <a:close/>
                </a:path>
              </a:pathLst>
            </a:custGeom>
            <a:solidFill>
              <a:srgbClr val="E29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4" name="Freeform 69"/>
            <p:cNvSpPr/>
            <p:nvPr/>
          </p:nvSpPr>
          <p:spPr bwMode="auto">
            <a:xfrm>
              <a:off x="3122613" y="1881188"/>
              <a:ext cx="87313" cy="63500"/>
            </a:xfrm>
            <a:custGeom>
              <a:avLst/>
              <a:gdLst>
                <a:gd name="T0" fmla="*/ 38 w 46"/>
                <a:gd name="T1" fmla="*/ 17 h 34"/>
                <a:gd name="T2" fmla="*/ 0 w 46"/>
                <a:gd name="T3" fmla="*/ 34 h 34"/>
                <a:gd name="T4" fmla="*/ 46 w 46"/>
                <a:gd name="T5" fmla="*/ 1 h 34"/>
                <a:gd name="T6" fmla="*/ 38 w 46"/>
                <a:gd name="T7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4">
                  <a:moveTo>
                    <a:pt x="38" y="17"/>
                  </a:moveTo>
                  <a:cubicBezTo>
                    <a:pt x="23" y="14"/>
                    <a:pt x="17" y="32"/>
                    <a:pt x="0" y="34"/>
                  </a:cubicBezTo>
                  <a:cubicBezTo>
                    <a:pt x="11" y="13"/>
                    <a:pt x="23" y="0"/>
                    <a:pt x="46" y="1"/>
                  </a:cubicBezTo>
                  <a:cubicBezTo>
                    <a:pt x="46" y="7"/>
                    <a:pt x="45" y="13"/>
                    <a:pt x="38" y="17"/>
                  </a:cubicBezTo>
                  <a:close/>
                </a:path>
              </a:pathLst>
            </a:custGeom>
            <a:solidFill>
              <a:srgbClr val="EFB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5" name="Freeform 70"/>
            <p:cNvSpPr/>
            <p:nvPr/>
          </p:nvSpPr>
          <p:spPr bwMode="auto">
            <a:xfrm>
              <a:off x="2954338" y="3319463"/>
              <a:ext cx="260350" cy="525463"/>
            </a:xfrm>
            <a:custGeom>
              <a:avLst/>
              <a:gdLst>
                <a:gd name="T0" fmla="*/ 53 w 139"/>
                <a:gd name="T1" fmla="*/ 31 h 280"/>
                <a:gd name="T2" fmla="*/ 72 w 139"/>
                <a:gd name="T3" fmla="*/ 183 h 280"/>
                <a:gd name="T4" fmla="*/ 95 w 139"/>
                <a:gd name="T5" fmla="*/ 189 h 280"/>
                <a:gd name="T6" fmla="*/ 139 w 139"/>
                <a:gd name="T7" fmla="*/ 197 h 280"/>
                <a:gd name="T8" fmla="*/ 128 w 139"/>
                <a:gd name="T9" fmla="*/ 208 h 280"/>
                <a:gd name="T10" fmla="*/ 97 w 139"/>
                <a:gd name="T11" fmla="*/ 240 h 280"/>
                <a:gd name="T12" fmla="*/ 93 w 139"/>
                <a:gd name="T13" fmla="*/ 258 h 280"/>
                <a:gd name="T14" fmla="*/ 91 w 139"/>
                <a:gd name="T15" fmla="*/ 273 h 280"/>
                <a:gd name="T16" fmla="*/ 80 w 139"/>
                <a:gd name="T17" fmla="*/ 271 h 280"/>
                <a:gd name="T18" fmla="*/ 61 w 139"/>
                <a:gd name="T19" fmla="*/ 222 h 280"/>
                <a:gd name="T20" fmla="*/ 22 w 139"/>
                <a:gd name="T21" fmla="*/ 136 h 280"/>
                <a:gd name="T22" fmla="*/ 9 w 139"/>
                <a:gd name="T23" fmla="*/ 71 h 280"/>
                <a:gd name="T24" fmla="*/ 0 w 139"/>
                <a:gd name="T25" fmla="*/ 59 h 280"/>
                <a:gd name="T26" fmla="*/ 22 w 139"/>
                <a:gd name="T27" fmla="*/ 30 h 280"/>
                <a:gd name="T28" fmla="*/ 31 w 139"/>
                <a:gd name="T29" fmla="*/ 1 h 280"/>
                <a:gd name="T30" fmla="*/ 53 w 139"/>
                <a:gd name="T31" fmla="*/ 3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280">
                  <a:moveTo>
                    <a:pt x="53" y="31"/>
                  </a:moveTo>
                  <a:cubicBezTo>
                    <a:pt x="44" y="84"/>
                    <a:pt x="60" y="133"/>
                    <a:pt x="72" y="183"/>
                  </a:cubicBezTo>
                  <a:cubicBezTo>
                    <a:pt x="74" y="194"/>
                    <a:pt x="87" y="189"/>
                    <a:pt x="95" y="189"/>
                  </a:cubicBezTo>
                  <a:cubicBezTo>
                    <a:pt x="110" y="190"/>
                    <a:pt x="126" y="183"/>
                    <a:pt x="139" y="197"/>
                  </a:cubicBezTo>
                  <a:cubicBezTo>
                    <a:pt x="137" y="203"/>
                    <a:pt x="134" y="207"/>
                    <a:pt x="128" y="208"/>
                  </a:cubicBezTo>
                  <a:cubicBezTo>
                    <a:pt x="106" y="207"/>
                    <a:pt x="85" y="207"/>
                    <a:pt x="97" y="240"/>
                  </a:cubicBezTo>
                  <a:cubicBezTo>
                    <a:pt x="100" y="246"/>
                    <a:pt x="98" y="253"/>
                    <a:pt x="93" y="258"/>
                  </a:cubicBezTo>
                  <a:cubicBezTo>
                    <a:pt x="92" y="263"/>
                    <a:pt x="93" y="269"/>
                    <a:pt x="91" y="273"/>
                  </a:cubicBezTo>
                  <a:cubicBezTo>
                    <a:pt x="86" y="280"/>
                    <a:pt x="81" y="274"/>
                    <a:pt x="80" y="271"/>
                  </a:cubicBezTo>
                  <a:cubicBezTo>
                    <a:pt x="77" y="253"/>
                    <a:pt x="58" y="241"/>
                    <a:pt x="61" y="222"/>
                  </a:cubicBezTo>
                  <a:cubicBezTo>
                    <a:pt x="55" y="190"/>
                    <a:pt x="47" y="160"/>
                    <a:pt x="22" y="136"/>
                  </a:cubicBezTo>
                  <a:cubicBezTo>
                    <a:pt x="5" y="117"/>
                    <a:pt x="31" y="89"/>
                    <a:pt x="9" y="71"/>
                  </a:cubicBezTo>
                  <a:cubicBezTo>
                    <a:pt x="4" y="68"/>
                    <a:pt x="1" y="64"/>
                    <a:pt x="0" y="59"/>
                  </a:cubicBezTo>
                  <a:cubicBezTo>
                    <a:pt x="6" y="48"/>
                    <a:pt x="22" y="46"/>
                    <a:pt x="22" y="30"/>
                  </a:cubicBezTo>
                  <a:cubicBezTo>
                    <a:pt x="23" y="19"/>
                    <a:pt x="18" y="1"/>
                    <a:pt x="31" y="1"/>
                  </a:cubicBezTo>
                  <a:cubicBezTo>
                    <a:pt x="47" y="0"/>
                    <a:pt x="50" y="18"/>
                    <a:pt x="53" y="31"/>
                  </a:cubicBezTo>
                  <a:close/>
                </a:path>
              </a:pathLst>
            </a:custGeom>
            <a:solidFill>
              <a:srgbClr val="5B7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6" name="Freeform 73"/>
            <p:cNvSpPr/>
            <p:nvPr/>
          </p:nvSpPr>
          <p:spPr bwMode="auto">
            <a:xfrm>
              <a:off x="2049463" y="1889125"/>
              <a:ext cx="282575" cy="153988"/>
            </a:xfrm>
            <a:custGeom>
              <a:avLst/>
              <a:gdLst>
                <a:gd name="T0" fmla="*/ 146 w 150"/>
                <a:gd name="T1" fmla="*/ 74 h 82"/>
                <a:gd name="T2" fmla="*/ 38 w 150"/>
                <a:gd name="T3" fmla="*/ 82 h 82"/>
                <a:gd name="T4" fmla="*/ 0 w 150"/>
                <a:gd name="T5" fmla="*/ 59 h 82"/>
                <a:gd name="T6" fmla="*/ 26 w 150"/>
                <a:gd name="T7" fmla="*/ 35 h 82"/>
                <a:gd name="T8" fmla="*/ 138 w 150"/>
                <a:gd name="T9" fmla="*/ 44 h 82"/>
                <a:gd name="T10" fmla="*/ 146 w 150"/>
                <a:gd name="T11" fmla="*/ 7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2">
                  <a:moveTo>
                    <a:pt x="146" y="74"/>
                  </a:moveTo>
                  <a:cubicBezTo>
                    <a:pt x="111" y="78"/>
                    <a:pt x="73" y="66"/>
                    <a:pt x="38" y="82"/>
                  </a:cubicBezTo>
                  <a:cubicBezTo>
                    <a:pt x="22" y="79"/>
                    <a:pt x="8" y="74"/>
                    <a:pt x="0" y="59"/>
                  </a:cubicBezTo>
                  <a:cubicBezTo>
                    <a:pt x="17" y="61"/>
                    <a:pt x="17" y="43"/>
                    <a:pt x="26" y="35"/>
                  </a:cubicBezTo>
                  <a:cubicBezTo>
                    <a:pt x="68" y="0"/>
                    <a:pt x="101" y="38"/>
                    <a:pt x="138" y="44"/>
                  </a:cubicBezTo>
                  <a:cubicBezTo>
                    <a:pt x="150" y="51"/>
                    <a:pt x="150" y="62"/>
                    <a:pt x="146" y="74"/>
                  </a:cubicBezTo>
                  <a:close/>
                </a:path>
              </a:pathLst>
            </a:custGeom>
            <a:solidFill>
              <a:srgbClr val="F2B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7" name="Freeform 75"/>
            <p:cNvSpPr/>
            <p:nvPr/>
          </p:nvSpPr>
          <p:spPr bwMode="auto">
            <a:xfrm>
              <a:off x="2654300" y="1738313"/>
              <a:ext cx="392113" cy="287338"/>
            </a:xfrm>
            <a:custGeom>
              <a:avLst/>
              <a:gdLst>
                <a:gd name="T0" fmla="*/ 202 w 208"/>
                <a:gd name="T1" fmla="*/ 0 h 153"/>
                <a:gd name="T2" fmla="*/ 208 w 208"/>
                <a:gd name="T3" fmla="*/ 47 h 153"/>
                <a:gd name="T4" fmla="*/ 178 w 208"/>
                <a:gd name="T5" fmla="*/ 46 h 153"/>
                <a:gd name="T6" fmla="*/ 187 w 208"/>
                <a:gd name="T7" fmla="*/ 93 h 153"/>
                <a:gd name="T8" fmla="*/ 195 w 208"/>
                <a:gd name="T9" fmla="*/ 116 h 153"/>
                <a:gd name="T10" fmla="*/ 102 w 208"/>
                <a:gd name="T11" fmla="*/ 139 h 153"/>
                <a:gd name="T12" fmla="*/ 54 w 208"/>
                <a:gd name="T13" fmla="*/ 141 h 153"/>
                <a:gd name="T14" fmla="*/ 22 w 208"/>
                <a:gd name="T15" fmla="*/ 122 h 153"/>
                <a:gd name="T16" fmla="*/ 9 w 208"/>
                <a:gd name="T17" fmla="*/ 93 h 153"/>
                <a:gd name="T18" fmla="*/ 89 w 208"/>
                <a:gd name="T19" fmla="*/ 66 h 153"/>
                <a:gd name="T20" fmla="*/ 154 w 208"/>
                <a:gd name="T21" fmla="*/ 92 h 153"/>
                <a:gd name="T22" fmla="*/ 202 w 208"/>
                <a:gd name="T2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153">
                  <a:moveTo>
                    <a:pt x="202" y="0"/>
                  </a:moveTo>
                  <a:cubicBezTo>
                    <a:pt x="204" y="16"/>
                    <a:pt x="206" y="32"/>
                    <a:pt x="208" y="47"/>
                  </a:cubicBezTo>
                  <a:cubicBezTo>
                    <a:pt x="196" y="57"/>
                    <a:pt x="188" y="20"/>
                    <a:pt x="178" y="46"/>
                  </a:cubicBezTo>
                  <a:cubicBezTo>
                    <a:pt x="171" y="62"/>
                    <a:pt x="159" y="82"/>
                    <a:pt x="187" y="93"/>
                  </a:cubicBezTo>
                  <a:cubicBezTo>
                    <a:pt x="190" y="100"/>
                    <a:pt x="175" y="114"/>
                    <a:pt x="195" y="116"/>
                  </a:cubicBezTo>
                  <a:cubicBezTo>
                    <a:pt x="166" y="134"/>
                    <a:pt x="128" y="110"/>
                    <a:pt x="102" y="139"/>
                  </a:cubicBezTo>
                  <a:cubicBezTo>
                    <a:pt x="87" y="153"/>
                    <a:pt x="70" y="149"/>
                    <a:pt x="54" y="141"/>
                  </a:cubicBezTo>
                  <a:cubicBezTo>
                    <a:pt x="45" y="132"/>
                    <a:pt x="33" y="127"/>
                    <a:pt x="22" y="122"/>
                  </a:cubicBezTo>
                  <a:cubicBezTo>
                    <a:pt x="11" y="116"/>
                    <a:pt x="0" y="109"/>
                    <a:pt x="9" y="93"/>
                  </a:cubicBezTo>
                  <a:cubicBezTo>
                    <a:pt x="36" y="84"/>
                    <a:pt x="63" y="78"/>
                    <a:pt x="89" y="66"/>
                  </a:cubicBezTo>
                  <a:cubicBezTo>
                    <a:pt x="101" y="61"/>
                    <a:pt x="139" y="58"/>
                    <a:pt x="154" y="92"/>
                  </a:cubicBezTo>
                  <a:cubicBezTo>
                    <a:pt x="156" y="49"/>
                    <a:pt x="176" y="23"/>
                    <a:pt x="202" y="0"/>
                  </a:cubicBezTo>
                  <a:close/>
                </a:path>
              </a:pathLst>
            </a:custGeom>
            <a:solidFill>
              <a:srgbClr val="DF9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8" name="Freeform 76"/>
            <p:cNvSpPr/>
            <p:nvPr/>
          </p:nvSpPr>
          <p:spPr bwMode="auto">
            <a:xfrm>
              <a:off x="2422525" y="1490663"/>
              <a:ext cx="215900" cy="417513"/>
            </a:xfrm>
            <a:custGeom>
              <a:avLst/>
              <a:gdLst>
                <a:gd name="T0" fmla="*/ 81 w 115"/>
                <a:gd name="T1" fmla="*/ 47 h 222"/>
                <a:gd name="T2" fmla="*/ 79 w 115"/>
                <a:gd name="T3" fmla="*/ 0 h 222"/>
                <a:gd name="T4" fmla="*/ 95 w 115"/>
                <a:gd name="T5" fmla="*/ 217 h 222"/>
                <a:gd name="T6" fmla="*/ 71 w 115"/>
                <a:gd name="T7" fmla="*/ 210 h 222"/>
                <a:gd name="T8" fmla="*/ 42 w 115"/>
                <a:gd name="T9" fmla="*/ 202 h 222"/>
                <a:gd name="T10" fmla="*/ 2 w 115"/>
                <a:gd name="T11" fmla="*/ 166 h 222"/>
                <a:gd name="T12" fmla="*/ 35 w 115"/>
                <a:gd name="T13" fmla="*/ 133 h 222"/>
                <a:gd name="T14" fmla="*/ 81 w 115"/>
                <a:gd name="T15" fmla="*/ 47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222">
                  <a:moveTo>
                    <a:pt x="81" y="47"/>
                  </a:moveTo>
                  <a:cubicBezTo>
                    <a:pt x="90" y="31"/>
                    <a:pt x="60" y="16"/>
                    <a:pt x="79" y="0"/>
                  </a:cubicBezTo>
                  <a:cubicBezTo>
                    <a:pt x="107" y="70"/>
                    <a:pt x="115" y="143"/>
                    <a:pt x="95" y="217"/>
                  </a:cubicBezTo>
                  <a:cubicBezTo>
                    <a:pt x="85" y="222"/>
                    <a:pt x="79" y="212"/>
                    <a:pt x="71" y="210"/>
                  </a:cubicBezTo>
                  <a:cubicBezTo>
                    <a:pt x="61" y="207"/>
                    <a:pt x="52" y="202"/>
                    <a:pt x="42" y="202"/>
                  </a:cubicBezTo>
                  <a:cubicBezTo>
                    <a:pt x="18" y="201"/>
                    <a:pt x="4" y="191"/>
                    <a:pt x="2" y="166"/>
                  </a:cubicBezTo>
                  <a:cubicBezTo>
                    <a:pt x="0" y="139"/>
                    <a:pt x="19" y="138"/>
                    <a:pt x="35" y="133"/>
                  </a:cubicBezTo>
                  <a:cubicBezTo>
                    <a:pt x="83" y="117"/>
                    <a:pt x="95" y="94"/>
                    <a:pt x="81" y="47"/>
                  </a:cubicBezTo>
                  <a:close/>
                </a:path>
              </a:pathLst>
            </a:custGeom>
            <a:solidFill>
              <a:srgbClr val="F0A8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9" name="Freeform 77"/>
            <p:cNvSpPr/>
            <p:nvPr/>
          </p:nvSpPr>
          <p:spPr bwMode="auto">
            <a:xfrm>
              <a:off x="2425700" y="1912938"/>
              <a:ext cx="333375" cy="236538"/>
            </a:xfrm>
            <a:custGeom>
              <a:avLst/>
              <a:gdLst>
                <a:gd name="T0" fmla="*/ 131 w 177"/>
                <a:gd name="T1" fmla="*/ 0 h 126"/>
                <a:gd name="T2" fmla="*/ 177 w 177"/>
                <a:gd name="T3" fmla="*/ 38 h 126"/>
                <a:gd name="T4" fmla="*/ 146 w 177"/>
                <a:gd name="T5" fmla="*/ 59 h 126"/>
                <a:gd name="T6" fmla="*/ 117 w 177"/>
                <a:gd name="T7" fmla="*/ 68 h 126"/>
                <a:gd name="T8" fmla="*/ 102 w 177"/>
                <a:gd name="T9" fmla="*/ 98 h 126"/>
                <a:gd name="T10" fmla="*/ 87 w 177"/>
                <a:gd name="T11" fmla="*/ 126 h 126"/>
                <a:gd name="T12" fmla="*/ 52 w 177"/>
                <a:gd name="T13" fmla="*/ 101 h 126"/>
                <a:gd name="T14" fmla="*/ 15 w 177"/>
                <a:gd name="T15" fmla="*/ 85 h 126"/>
                <a:gd name="T16" fmla="*/ 16 w 177"/>
                <a:gd name="T17" fmla="*/ 84 h 126"/>
                <a:gd name="T18" fmla="*/ 1 w 177"/>
                <a:gd name="T19" fmla="*/ 69 h 126"/>
                <a:gd name="T20" fmla="*/ 0 w 177"/>
                <a:gd name="T21" fmla="*/ 61 h 126"/>
                <a:gd name="T22" fmla="*/ 100 w 177"/>
                <a:gd name="T23" fmla="*/ 18 h 126"/>
                <a:gd name="T24" fmla="*/ 117 w 177"/>
                <a:gd name="T25" fmla="*/ 7 h 126"/>
                <a:gd name="T26" fmla="*/ 131 w 177"/>
                <a:gd name="T2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7" h="126">
                  <a:moveTo>
                    <a:pt x="131" y="0"/>
                  </a:moveTo>
                  <a:cubicBezTo>
                    <a:pt x="131" y="32"/>
                    <a:pt x="171" y="14"/>
                    <a:pt x="177" y="38"/>
                  </a:cubicBezTo>
                  <a:cubicBezTo>
                    <a:pt x="170" y="49"/>
                    <a:pt x="158" y="54"/>
                    <a:pt x="146" y="59"/>
                  </a:cubicBezTo>
                  <a:cubicBezTo>
                    <a:pt x="137" y="62"/>
                    <a:pt x="127" y="64"/>
                    <a:pt x="117" y="68"/>
                  </a:cubicBezTo>
                  <a:cubicBezTo>
                    <a:pt x="103" y="73"/>
                    <a:pt x="94" y="80"/>
                    <a:pt x="102" y="98"/>
                  </a:cubicBezTo>
                  <a:cubicBezTo>
                    <a:pt x="108" y="110"/>
                    <a:pt x="111" y="126"/>
                    <a:pt x="87" y="126"/>
                  </a:cubicBezTo>
                  <a:cubicBezTo>
                    <a:pt x="76" y="117"/>
                    <a:pt x="68" y="104"/>
                    <a:pt x="52" y="101"/>
                  </a:cubicBezTo>
                  <a:cubicBezTo>
                    <a:pt x="43" y="89"/>
                    <a:pt x="26" y="94"/>
                    <a:pt x="15" y="85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8" y="82"/>
                    <a:pt x="3" y="76"/>
                    <a:pt x="1" y="69"/>
                  </a:cubicBezTo>
                  <a:cubicBezTo>
                    <a:pt x="1" y="66"/>
                    <a:pt x="0" y="64"/>
                    <a:pt x="0" y="61"/>
                  </a:cubicBezTo>
                  <a:cubicBezTo>
                    <a:pt x="27" y="34"/>
                    <a:pt x="61" y="20"/>
                    <a:pt x="100" y="18"/>
                  </a:cubicBezTo>
                  <a:cubicBezTo>
                    <a:pt x="108" y="18"/>
                    <a:pt x="119" y="23"/>
                    <a:pt x="117" y="7"/>
                  </a:cubicBezTo>
                  <a:cubicBezTo>
                    <a:pt x="119" y="0"/>
                    <a:pt x="125" y="0"/>
                    <a:pt x="131" y="0"/>
                  </a:cubicBezTo>
                  <a:close/>
                </a:path>
              </a:pathLst>
            </a:custGeom>
            <a:solidFill>
              <a:srgbClr val="BE7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0" name="Freeform 78"/>
            <p:cNvSpPr/>
            <p:nvPr/>
          </p:nvSpPr>
          <p:spPr bwMode="auto">
            <a:xfrm>
              <a:off x="2405063" y="1884363"/>
              <a:ext cx="258763" cy="157163"/>
            </a:xfrm>
            <a:custGeom>
              <a:avLst/>
              <a:gdLst>
                <a:gd name="T0" fmla="*/ 128 w 138"/>
                <a:gd name="T1" fmla="*/ 22 h 83"/>
                <a:gd name="T2" fmla="*/ 119 w 138"/>
                <a:gd name="T3" fmla="*/ 38 h 83"/>
                <a:gd name="T4" fmla="*/ 70 w 138"/>
                <a:gd name="T5" fmla="*/ 63 h 83"/>
                <a:gd name="T6" fmla="*/ 11 w 138"/>
                <a:gd name="T7" fmla="*/ 76 h 83"/>
                <a:gd name="T8" fmla="*/ 1 w 138"/>
                <a:gd name="T9" fmla="*/ 67 h 83"/>
                <a:gd name="T10" fmla="*/ 11 w 138"/>
                <a:gd name="T11" fmla="*/ 60 h 83"/>
                <a:gd name="T12" fmla="*/ 49 w 138"/>
                <a:gd name="T13" fmla="*/ 36 h 83"/>
                <a:gd name="T14" fmla="*/ 80 w 138"/>
                <a:gd name="T15" fmla="*/ 0 h 83"/>
                <a:gd name="T16" fmla="*/ 104 w 138"/>
                <a:gd name="T17" fmla="*/ 7 h 83"/>
                <a:gd name="T18" fmla="*/ 128 w 138"/>
                <a:gd name="T19" fmla="*/ 2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8" h="83">
                  <a:moveTo>
                    <a:pt x="128" y="22"/>
                  </a:moveTo>
                  <a:cubicBezTo>
                    <a:pt x="138" y="35"/>
                    <a:pt x="127" y="34"/>
                    <a:pt x="119" y="38"/>
                  </a:cubicBezTo>
                  <a:cubicBezTo>
                    <a:pt x="103" y="46"/>
                    <a:pt x="75" y="32"/>
                    <a:pt x="70" y="63"/>
                  </a:cubicBezTo>
                  <a:cubicBezTo>
                    <a:pt x="46" y="50"/>
                    <a:pt x="33" y="83"/>
                    <a:pt x="11" y="76"/>
                  </a:cubicBezTo>
                  <a:cubicBezTo>
                    <a:pt x="7" y="73"/>
                    <a:pt x="2" y="70"/>
                    <a:pt x="1" y="67"/>
                  </a:cubicBezTo>
                  <a:cubicBezTo>
                    <a:pt x="0" y="60"/>
                    <a:pt x="7" y="61"/>
                    <a:pt x="11" y="60"/>
                  </a:cubicBezTo>
                  <a:cubicBezTo>
                    <a:pt x="20" y="47"/>
                    <a:pt x="29" y="36"/>
                    <a:pt x="49" y="36"/>
                  </a:cubicBezTo>
                  <a:cubicBezTo>
                    <a:pt x="69" y="36"/>
                    <a:pt x="91" y="30"/>
                    <a:pt x="80" y="0"/>
                  </a:cubicBezTo>
                  <a:cubicBezTo>
                    <a:pt x="88" y="2"/>
                    <a:pt x="96" y="5"/>
                    <a:pt x="104" y="7"/>
                  </a:cubicBezTo>
                  <a:cubicBezTo>
                    <a:pt x="107" y="19"/>
                    <a:pt x="107" y="36"/>
                    <a:pt x="128" y="22"/>
                  </a:cubicBezTo>
                  <a:close/>
                </a:path>
              </a:pathLst>
            </a:custGeom>
            <a:solidFill>
              <a:srgbClr val="DAA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1" name="Freeform 79"/>
            <p:cNvSpPr/>
            <p:nvPr/>
          </p:nvSpPr>
          <p:spPr bwMode="auto">
            <a:xfrm>
              <a:off x="2411413" y="1476375"/>
              <a:ext cx="146050" cy="219075"/>
            </a:xfrm>
            <a:custGeom>
              <a:avLst/>
              <a:gdLst>
                <a:gd name="T0" fmla="*/ 0 w 78"/>
                <a:gd name="T1" fmla="*/ 0 h 116"/>
                <a:gd name="T2" fmla="*/ 64 w 78"/>
                <a:gd name="T3" fmla="*/ 68 h 116"/>
                <a:gd name="T4" fmla="*/ 78 w 78"/>
                <a:gd name="T5" fmla="*/ 85 h 116"/>
                <a:gd name="T6" fmla="*/ 59 w 78"/>
                <a:gd name="T7" fmla="*/ 98 h 116"/>
                <a:gd name="T8" fmla="*/ 0 w 78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16">
                  <a:moveTo>
                    <a:pt x="0" y="0"/>
                  </a:moveTo>
                  <a:cubicBezTo>
                    <a:pt x="50" y="4"/>
                    <a:pt x="64" y="18"/>
                    <a:pt x="64" y="68"/>
                  </a:cubicBezTo>
                  <a:cubicBezTo>
                    <a:pt x="65" y="77"/>
                    <a:pt x="71" y="81"/>
                    <a:pt x="78" y="85"/>
                  </a:cubicBezTo>
                  <a:cubicBezTo>
                    <a:pt x="75" y="95"/>
                    <a:pt x="72" y="116"/>
                    <a:pt x="59" y="98"/>
                  </a:cubicBezTo>
                  <a:cubicBezTo>
                    <a:pt x="38" y="67"/>
                    <a:pt x="11" y="38"/>
                    <a:pt x="0" y="0"/>
                  </a:cubicBezTo>
                  <a:close/>
                </a:path>
              </a:pathLst>
            </a:custGeom>
            <a:solidFill>
              <a:srgbClr val="F6D5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2" name="Freeform 85"/>
            <p:cNvSpPr/>
            <p:nvPr/>
          </p:nvSpPr>
          <p:spPr bwMode="auto">
            <a:xfrm>
              <a:off x="3152775" y="3841750"/>
              <a:ext cx="112713" cy="158750"/>
            </a:xfrm>
            <a:custGeom>
              <a:avLst/>
              <a:gdLst>
                <a:gd name="T0" fmla="*/ 1 w 60"/>
                <a:gd name="T1" fmla="*/ 11 h 84"/>
                <a:gd name="T2" fmla="*/ 53 w 60"/>
                <a:gd name="T3" fmla="*/ 27 h 84"/>
                <a:gd name="T4" fmla="*/ 17 w 60"/>
                <a:gd name="T5" fmla="*/ 84 h 84"/>
                <a:gd name="T6" fmla="*/ 0 w 60"/>
                <a:gd name="T7" fmla="*/ 28 h 84"/>
                <a:gd name="T8" fmla="*/ 1 w 60"/>
                <a:gd name="T9" fmla="*/ 1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84">
                  <a:moveTo>
                    <a:pt x="1" y="11"/>
                  </a:moveTo>
                  <a:cubicBezTo>
                    <a:pt x="21" y="8"/>
                    <a:pt x="46" y="0"/>
                    <a:pt x="53" y="27"/>
                  </a:cubicBezTo>
                  <a:cubicBezTo>
                    <a:pt x="60" y="55"/>
                    <a:pt x="37" y="70"/>
                    <a:pt x="17" y="84"/>
                  </a:cubicBezTo>
                  <a:cubicBezTo>
                    <a:pt x="4" y="68"/>
                    <a:pt x="10" y="45"/>
                    <a:pt x="0" y="28"/>
                  </a:cubicBezTo>
                  <a:cubicBezTo>
                    <a:pt x="1" y="22"/>
                    <a:pt x="1" y="17"/>
                    <a:pt x="1" y="11"/>
                  </a:cubicBezTo>
                  <a:close/>
                </a:path>
              </a:pathLst>
            </a:custGeom>
            <a:solidFill>
              <a:srgbClr val="F2F2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3" name="Freeform 86"/>
            <p:cNvSpPr/>
            <p:nvPr/>
          </p:nvSpPr>
          <p:spPr bwMode="auto">
            <a:xfrm>
              <a:off x="2524125" y="5113338"/>
              <a:ext cx="377825" cy="220663"/>
            </a:xfrm>
            <a:custGeom>
              <a:avLst/>
              <a:gdLst>
                <a:gd name="T0" fmla="*/ 51 w 201"/>
                <a:gd name="T1" fmla="*/ 92 h 118"/>
                <a:gd name="T2" fmla="*/ 43 w 201"/>
                <a:gd name="T3" fmla="*/ 93 h 118"/>
                <a:gd name="T4" fmla="*/ 7 w 201"/>
                <a:gd name="T5" fmla="*/ 40 h 118"/>
                <a:gd name="T6" fmla="*/ 42 w 201"/>
                <a:gd name="T7" fmla="*/ 19 h 118"/>
                <a:gd name="T8" fmla="*/ 182 w 201"/>
                <a:gd name="T9" fmla="*/ 0 h 118"/>
                <a:gd name="T10" fmla="*/ 186 w 201"/>
                <a:gd name="T11" fmla="*/ 34 h 118"/>
                <a:gd name="T12" fmla="*/ 109 w 201"/>
                <a:gd name="T13" fmla="*/ 106 h 118"/>
                <a:gd name="T14" fmla="*/ 51 w 201"/>
                <a:gd name="T15" fmla="*/ 9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118">
                  <a:moveTo>
                    <a:pt x="51" y="92"/>
                  </a:moveTo>
                  <a:cubicBezTo>
                    <a:pt x="49" y="92"/>
                    <a:pt x="46" y="93"/>
                    <a:pt x="43" y="93"/>
                  </a:cubicBezTo>
                  <a:cubicBezTo>
                    <a:pt x="0" y="98"/>
                    <a:pt x="10" y="60"/>
                    <a:pt x="7" y="40"/>
                  </a:cubicBezTo>
                  <a:cubicBezTo>
                    <a:pt x="2" y="13"/>
                    <a:pt x="25" y="22"/>
                    <a:pt x="42" y="19"/>
                  </a:cubicBezTo>
                  <a:cubicBezTo>
                    <a:pt x="89" y="11"/>
                    <a:pt x="135" y="3"/>
                    <a:pt x="182" y="0"/>
                  </a:cubicBezTo>
                  <a:cubicBezTo>
                    <a:pt x="201" y="9"/>
                    <a:pt x="196" y="23"/>
                    <a:pt x="186" y="34"/>
                  </a:cubicBezTo>
                  <a:cubicBezTo>
                    <a:pt x="162" y="60"/>
                    <a:pt x="141" y="88"/>
                    <a:pt x="109" y="106"/>
                  </a:cubicBezTo>
                  <a:cubicBezTo>
                    <a:pt x="86" y="118"/>
                    <a:pt x="73" y="84"/>
                    <a:pt x="51" y="92"/>
                  </a:cubicBezTo>
                  <a:close/>
                </a:path>
              </a:pathLst>
            </a:custGeom>
            <a:solidFill>
              <a:srgbClr val="6CB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4" name="Freeform 87"/>
            <p:cNvSpPr/>
            <p:nvPr/>
          </p:nvSpPr>
          <p:spPr bwMode="auto">
            <a:xfrm>
              <a:off x="2519363" y="5072063"/>
              <a:ext cx="511175" cy="511175"/>
            </a:xfrm>
            <a:custGeom>
              <a:avLst/>
              <a:gdLst>
                <a:gd name="T0" fmla="*/ 107 w 272"/>
                <a:gd name="T1" fmla="*/ 122 h 272"/>
                <a:gd name="T2" fmla="*/ 179 w 272"/>
                <a:gd name="T3" fmla="*/ 55 h 272"/>
                <a:gd name="T4" fmla="*/ 184 w 272"/>
                <a:gd name="T5" fmla="*/ 22 h 272"/>
                <a:gd name="T6" fmla="*/ 271 w 272"/>
                <a:gd name="T7" fmla="*/ 0 h 272"/>
                <a:gd name="T8" fmla="*/ 226 w 272"/>
                <a:gd name="T9" fmla="*/ 44 h 272"/>
                <a:gd name="T10" fmla="*/ 215 w 272"/>
                <a:gd name="T11" fmla="*/ 60 h 272"/>
                <a:gd name="T12" fmla="*/ 192 w 272"/>
                <a:gd name="T13" fmla="*/ 96 h 272"/>
                <a:gd name="T14" fmla="*/ 143 w 272"/>
                <a:gd name="T15" fmla="*/ 130 h 272"/>
                <a:gd name="T16" fmla="*/ 71 w 272"/>
                <a:gd name="T17" fmla="*/ 212 h 272"/>
                <a:gd name="T18" fmla="*/ 62 w 272"/>
                <a:gd name="T19" fmla="*/ 239 h 272"/>
                <a:gd name="T20" fmla="*/ 14 w 272"/>
                <a:gd name="T21" fmla="*/ 261 h 272"/>
                <a:gd name="T22" fmla="*/ 7 w 272"/>
                <a:gd name="T23" fmla="*/ 245 h 272"/>
                <a:gd name="T24" fmla="*/ 26 w 272"/>
                <a:gd name="T25" fmla="*/ 198 h 272"/>
                <a:gd name="T26" fmla="*/ 107 w 272"/>
                <a:gd name="T27" fmla="*/ 12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2" h="272">
                  <a:moveTo>
                    <a:pt x="107" y="122"/>
                  </a:moveTo>
                  <a:cubicBezTo>
                    <a:pt x="131" y="100"/>
                    <a:pt x="154" y="77"/>
                    <a:pt x="179" y="55"/>
                  </a:cubicBezTo>
                  <a:cubicBezTo>
                    <a:pt x="190" y="45"/>
                    <a:pt x="193" y="35"/>
                    <a:pt x="184" y="22"/>
                  </a:cubicBezTo>
                  <a:cubicBezTo>
                    <a:pt x="209" y="0"/>
                    <a:pt x="242" y="13"/>
                    <a:pt x="271" y="0"/>
                  </a:cubicBezTo>
                  <a:cubicBezTo>
                    <a:pt x="272" y="34"/>
                    <a:pt x="244" y="35"/>
                    <a:pt x="226" y="44"/>
                  </a:cubicBezTo>
                  <a:cubicBezTo>
                    <a:pt x="217" y="48"/>
                    <a:pt x="209" y="48"/>
                    <a:pt x="215" y="60"/>
                  </a:cubicBezTo>
                  <a:cubicBezTo>
                    <a:pt x="215" y="77"/>
                    <a:pt x="208" y="89"/>
                    <a:pt x="192" y="96"/>
                  </a:cubicBezTo>
                  <a:cubicBezTo>
                    <a:pt x="173" y="104"/>
                    <a:pt x="159" y="118"/>
                    <a:pt x="143" y="130"/>
                  </a:cubicBezTo>
                  <a:cubicBezTo>
                    <a:pt x="123" y="161"/>
                    <a:pt x="84" y="175"/>
                    <a:pt x="71" y="212"/>
                  </a:cubicBezTo>
                  <a:cubicBezTo>
                    <a:pt x="68" y="221"/>
                    <a:pt x="60" y="225"/>
                    <a:pt x="62" y="239"/>
                  </a:cubicBezTo>
                  <a:cubicBezTo>
                    <a:pt x="65" y="261"/>
                    <a:pt x="38" y="272"/>
                    <a:pt x="14" y="261"/>
                  </a:cubicBezTo>
                  <a:cubicBezTo>
                    <a:pt x="12" y="256"/>
                    <a:pt x="9" y="251"/>
                    <a:pt x="7" y="245"/>
                  </a:cubicBezTo>
                  <a:cubicBezTo>
                    <a:pt x="0" y="224"/>
                    <a:pt x="16" y="211"/>
                    <a:pt x="26" y="198"/>
                  </a:cubicBezTo>
                  <a:cubicBezTo>
                    <a:pt x="48" y="168"/>
                    <a:pt x="76" y="143"/>
                    <a:pt x="107" y="122"/>
                  </a:cubicBezTo>
                  <a:close/>
                </a:path>
              </a:pathLst>
            </a:custGeom>
            <a:solidFill>
              <a:srgbClr val="4A87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5" name="Freeform 88"/>
            <p:cNvSpPr/>
            <p:nvPr/>
          </p:nvSpPr>
          <p:spPr bwMode="auto">
            <a:xfrm>
              <a:off x="2741613" y="5184775"/>
              <a:ext cx="311150" cy="276225"/>
            </a:xfrm>
            <a:custGeom>
              <a:avLst/>
              <a:gdLst>
                <a:gd name="T0" fmla="*/ 20 w 166"/>
                <a:gd name="T1" fmla="*/ 62 h 147"/>
                <a:gd name="T2" fmla="*/ 97 w 166"/>
                <a:gd name="T3" fmla="*/ 0 h 147"/>
                <a:gd name="T4" fmla="*/ 166 w 166"/>
                <a:gd name="T5" fmla="*/ 39 h 147"/>
                <a:gd name="T6" fmla="*/ 159 w 166"/>
                <a:gd name="T7" fmla="*/ 62 h 147"/>
                <a:gd name="T8" fmla="*/ 127 w 166"/>
                <a:gd name="T9" fmla="*/ 67 h 147"/>
                <a:gd name="T10" fmla="*/ 52 w 166"/>
                <a:gd name="T11" fmla="*/ 122 h 147"/>
                <a:gd name="T12" fmla="*/ 43 w 166"/>
                <a:gd name="T13" fmla="*/ 139 h 147"/>
                <a:gd name="T14" fmla="*/ 43 w 166"/>
                <a:gd name="T15" fmla="*/ 147 h 147"/>
                <a:gd name="T16" fmla="*/ 20 w 166"/>
                <a:gd name="T17" fmla="*/ 6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147">
                  <a:moveTo>
                    <a:pt x="20" y="62"/>
                  </a:moveTo>
                  <a:cubicBezTo>
                    <a:pt x="42" y="37"/>
                    <a:pt x="79" y="31"/>
                    <a:pt x="97" y="0"/>
                  </a:cubicBezTo>
                  <a:cubicBezTo>
                    <a:pt x="128" y="0"/>
                    <a:pt x="154" y="7"/>
                    <a:pt x="166" y="39"/>
                  </a:cubicBezTo>
                  <a:cubicBezTo>
                    <a:pt x="164" y="47"/>
                    <a:pt x="161" y="54"/>
                    <a:pt x="159" y="62"/>
                  </a:cubicBezTo>
                  <a:cubicBezTo>
                    <a:pt x="149" y="72"/>
                    <a:pt x="137" y="67"/>
                    <a:pt x="127" y="67"/>
                  </a:cubicBezTo>
                  <a:cubicBezTo>
                    <a:pt x="77" y="66"/>
                    <a:pt x="66" y="75"/>
                    <a:pt x="52" y="122"/>
                  </a:cubicBezTo>
                  <a:cubicBezTo>
                    <a:pt x="50" y="129"/>
                    <a:pt x="48" y="134"/>
                    <a:pt x="43" y="139"/>
                  </a:cubicBezTo>
                  <a:cubicBezTo>
                    <a:pt x="43" y="142"/>
                    <a:pt x="43" y="144"/>
                    <a:pt x="43" y="147"/>
                  </a:cubicBezTo>
                  <a:cubicBezTo>
                    <a:pt x="6" y="121"/>
                    <a:pt x="0" y="100"/>
                    <a:pt x="20" y="62"/>
                  </a:cubicBezTo>
                  <a:close/>
                </a:path>
              </a:pathLst>
            </a:custGeom>
            <a:solidFill>
              <a:srgbClr val="77B9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6" name="Freeform 89"/>
            <p:cNvSpPr/>
            <p:nvPr/>
          </p:nvSpPr>
          <p:spPr bwMode="auto">
            <a:xfrm>
              <a:off x="3449638" y="3232150"/>
              <a:ext cx="549275" cy="592138"/>
            </a:xfrm>
            <a:custGeom>
              <a:avLst/>
              <a:gdLst>
                <a:gd name="T0" fmla="*/ 106 w 292"/>
                <a:gd name="T1" fmla="*/ 88 h 315"/>
                <a:gd name="T2" fmla="*/ 100 w 292"/>
                <a:gd name="T3" fmla="*/ 46 h 315"/>
                <a:gd name="T4" fmla="*/ 113 w 292"/>
                <a:gd name="T5" fmla="*/ 15 h 315"/>
                <a:gd name="T6" fmla="*/ 135 w 292"/>
                <a:gd name="T7" fmla="*/ 0 h 315"/>
                <a:gd name="T8" fmla="*/ 174 w 292"/>
                <a:gd name="T9" fmla="*/ 30 h 315"/>
                <a:gd name="T10" fmla="*/ 207 w 292"/>
                <a:gd name="T11" fmla="*/ 59 h 315"/>
                <a:gd name="T12" fmla="*/ 227 w 292"/>
                <a:gd name="T13" fmla="*/ 80 h 315"/>
                <a:gd name="T14" fmla="*/ 286 w 292"/>
                <a:gd name="T15" fmla="*/ 123 h 315"/>
                <a:gd name="T16" fmla="*/ 208 w 292"/>
                <a:gd name="T17" fmla="*/ 224 h 315"/>
                <a:gd name="T18" fmla="*/ 176 w 292"/>
                <a:gd name="T19" fmla="*/ 198 h 315"/>
                <a:gd name="T20" fmla="*/ 176 w 292"/>
                <a:gd name="T21" fmla="*/ 169 h 315"/>
                <a:gd name="T22" fmla="*/ 180 w 292"/>
                <a:gd name="T23" fmla="*/ 228 h 315"/>
                <a:gd name="T24" fmla="*/ 159 w 292"/>
                <a:gd name="T25" fmla="*/ 270 h 315"/>
                <a:gd name="T26" fmla="*/ 94 w 292"/>
                <a:gd name="T27" fmla="*/ 309 h 315"/>
                <a:gd name="T28" fmla="*/ 60 w 292"/>
                <a:gd name="T29" fmla="*/ 315 h 315"/>
                <a:gd name="T30" fmla="*/ 44 w 292"/>
                <a:gd name="T31" fmla="*/ 220 h 315"/>
                <a:gd name="T32" fmla="*/ 1 w 292"/>
                <a:gd name="T33" fmla="*/ 154 h 315"/>
                <a:gd name="T34" fmla="*/ 6 w 292"/>
                <a:gd name="T35" fmla="*/ 82 h 315"/>
                <a:gd name="T36" fmla="*/ 42 w 292"/>
                <a:gd name="T37" fmla="*/ 63 h 315"/>
                <a:gd name="T38" fmla="*/ 60 w 292"/>
                <a:gd name="T39" fmla="*/ 80 h 315"/>
                <a:gd name="T40" fmla="*/ 67 w 292"/>
                <a:gd name="T41" fmla="*/ 90 h 315"/>
                <a:gd name="T42" fmla="*/ 106 w 292"/>
                <a:gd name="T43" fmla="*/ 88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2" h="315">
                  <a:moveTo>
                    <a:pt x="106" y="88"/>
                  </a:moveTo>
                  <a:cubicBezTo>
                    <a:pt x="106" y="74"/>
                    <a:pt x="106" y="60"/>
                    <a:pt x="100" y="46"/>
                  </a:cubicBezTo>
                  <a:cubicBezTo>
                    <a:pt x="94" y="32"/>
                    <a:pt x="99" y="21"/>
                    <a:pt x="113" y="15"/>
                  </a:cubicBezTo>
                  <a:cubicBezTo>
                    <a:pt x="116" y="3"/>
                    <a:pt x="125" y="1"/>
                    <a:pt x="135" y="0"/>
                  </a:cubicBezTo>
                  <a:cubicBezTo>
                    <a:pt x="153" y="3"/>
                    <a:pt x="160" y="21"/>
                    <a:pt x="174" y="30"/>
                  </a:cubicBezTo>
                  <a:cubicBezTo>
                    <a:pt x="184" y="41"/>
                    <a:pt x="191" y="54"/>
                    <a:pt x="207" y="59"/>
                  </a:cubicBezTo>
                  <a:cubicBezTo>
                    <a:pt x="217" y="62"/>
                    <a:pt x="225" y="70"/>
                    <a:pt x="227" y="80"/>
                  </a:cubicBezTo>
                  <a:cubicBezTo>
                    <a:pt x="232" y="115"/>
                    <a:pt x="254" y="126"/>
                    <a:pt x="286" y="123"/>
                  </a:cubicBezTo>
                  <a:cubicBezTo>
                    <a:pt x="292" y="162"/>
                    <a:pt x="246" y="223"/>
                    <a:pt x="208" y="224"/>
                  </a:cubicBezTo>
                  <a:cubicBezTo>
                    <a:pt x="191" y="225"/>
                    <a:pt x="178" y="217"/>
                    <a:pt x="176" y="198"/>
                  </a:cubicBezTo>
                  <a:cubicBezTo>
                    <a:pt x="175" y="185"/>
                    <a:pt x="176" y="173"/>
                    <a:pt x="176" y="169"/>
                  </a:cubicBezTo>
                  <a:cubicBezTo>
                    <a:pt x="176" y="183"/>
                    <a:pt x="174" y="205"/>
                    <a:pt x="180" y="228"/>
                  </a:cubicBezTo>
                  <a:cubicBezTo>
                    <a:pt x="184" y="247"/>
                    <a:pt x="175" y="260"/>
                    <a:pt x="159" y="270"/>
                  </a:cubicBezTo>
                  <a:cubicBezTo>
                    <a:pt x="137" y="283"/>
                    <a:pt x="116" y="297"/>
                    <a:pt x="94" y="309"/>
                  </a:cubicBezTo>
                  <a:cubicBezTo>
                    <a:pt x="83" y="313"/>
                    <a:pt x="71" y="315"/>
                    <a:pt x="60" y="315"/>
                  </a:cubicBezTo>
                  <a:cubicBezTo>
                    <a:pt x="54" y="283"/>
                    <a:pt x="43" y="253"/>
                    <a:pt x="44" y="220"/>
                  </a:cubicBezTo>
                  <a:cubicBezTo>
                    <a:pt x="35" y="195"/>
                    <a:pt x="16" y="176"/>
                    <a:pt x="1" y="154"/>
                  </a:cubicBezTo>
                  <a:cubicBezTo>
                    <a:pt x="0" y="130"/>
                    <a:pt x="3" y="106"/>
                    <a:pt x="6" y="82"/>
                  </a:cubicBezTo>
                  <a:cubicBezTo>
                    <a:pt x="13" y="66"/>
                    <a:pt x="28" y="66"/>
                    <a:pt x="42" y="63"/>
                  </a:cubicBezTo>
                  <a:cubicBezTo>
                    <a:pt x="52" y="65"/>
                    <a:pt x="56" y="72"/>
                    <a:pt x="60" y="80"/>
                  </a:cubicBezTo>
                  <a:cubicBezTo>
                    <a:pt x="62" y="83"/>
                    <a:pt x="65" y="87"/>
                    <a:pt x="67" y="90"/>
                  </a:cubicBezTo>
                  <a:cubicBezTo>
                    <a:pt x="81" y="109"/>
                    <a:pt x="95" y="118"/>
                    <a:pt x="106" y="88"/>
                  </a:cubicBezTo>
                  <a:close/>
                </a:path>
              </a:pathLst>
            </a:custGeom>
            <a:solidFill>
              <a:srgbClr val="81A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7" name="Freeform 90"/>
            <p:cNvSpPr/>
            <p:nvPr/>
          </p:nvSpPr>
          <p:spPr bwMode="auto">
            <a:xfrm>
              <a:off x="3254375" y="3509963"/>
              <a:ext cx="284163" cy="476250"/>
            </a:xfrm>
            <a:custGeom>
              <a:avLst/>
              <a:gdLst>
                <a:gd name="T0" fmla="*/ 109 w 151"/>
                <a:gd name="T1" fmla="*/ 11 h 254"/>
                <a:gd name="T2" fmla="*/ 127 w 151"/>
                <a:gd name="T3" fmla="*/ 36 h 254"/>
                <a:gd name="T4" fmla="*/ 151 w 151"/>
                <a:gd name="T5" fmla="*/ 23 h 254"/>
                <a:gd name="T6" fmla="*/ 148 w 151"/>
                <a:gd name="T7" fmla="*/ 73 h 254"/>
                <a:gd name="T8" fmla="*/ 139 w 151"/>
                <a:gd name="T9" fmla="*/ 124 h 254"/>
                <a:gd name="T10" fmla="*/ 79 w 151"/>
                <a:gd name="T11" fmla="*/ 212 h 254"/>
                <a:gd name="T12" fmla="*/ 30 w 151"/>
                <a:gd name="T13" fmla="*/ 231 h 254"/>
                <a:gd name="T14" fmla="*/ 73 w 151"/>
                <a:gd name="T15" fmla="*/ 22 h 254"/>
                <a:gd name="T16" fmla="*/ 109 w 151"/>
                <a:gd name="T17" fmla="*/ 1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254">
                  <a:moveTo>
                    <a:pt x="109" y="11"/>
                  </a:moveTo>
                  <a:cubicBezTo>
                    <a:pt x="140" y="0"/>
                    <a:pt x="123" y="27"/>
                    <a:pt x="127" y="36"/>
                  </a:cubicBezTo>
                  <a:cubicBezTo>
                    <a:pt x="139" y="38"/>
                    <a:pt x="139" y="23"/>
                    <a:pt x="151" y="23"/>
                  </a:cubicBezTo>
                  <a:cubicBezTo>
                    <a:pt x="150" y="40"/>
                    <a:pt x="149" y="57"/>
                    <a:pt x="148" y="73"/>
                  </a:cubicBezTo>
                  <a:cubicBezTo>
                    <a:pt x="115" y="84"/>
                    <a:pt x="137" y="111"/>
                    <a:pt x="139" y="124"/>
                  </a:cubicBezTo>
                  <a:cubicBezTo>
                    <a:pt x="151" y="190"/>
                    <a:pt x="140" y="208"/>
                    <a:pt x="79" y="212"/>
                  </a:cubicBezTo>
                  <a:cubicBezTo>
                    <a:pt x="78" y="211"/>
                    <a:pt x="30" y="254"/>
                    <a:pt x="30" y="231"/>
                  </a:cubicBezTo>
                  <a:cubicBezTo>
                    <a:pt x="0" y="157"/>
                    <a:pt x="43" y="45"/>
                    <a:pt x="73" y="22"/>
                  </a:cubicBezTo>
                  <a:cubicBezTo>
                    <a:pt x="85" y="18"/>
                    <a:pt x="95" y="8"/>
                    <a:pt x="109" y="11"/>
                  </a:cubicBezTo>
                  <a:close/>
                </a:path>
              </a:pathLst>
            </a:custGeom>
            <a:solidFill>
              <a:srgbClr val="7199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8" name="Freeform 91"/>
            <p:cNvSpPr/>
            <p:nvPr/>
          </p:nvSpPr>
          <p:spPr bwMode="auto">
            <a:xfrm>
              <a:off x="3371850" y="3873500"/>
              <a:ext cx="280988" cy="207963"/>
            </a:xfrm>
            <a:custGeom>
              <a:avLst/>
              <a:gdLst>
                <a:gd name="T0" fmla="*/ 87 w 150"/>
                <a:gd name="T1" fmla="*/ 104 h 110"/>
                <a:gd name="T2" fmla="*/ 47 w 150"/>
                <a:gd name="T3" fmla="*/ 110 h 110"/>
                <a:gd name="T4" fmla="*/ 29 w 150"/>
                <a:gd name="T5" fmla="*/ 96 h 110"/>
                <a:gd name="T6" fmla="*/ 3 w 150"/>
                <a:gd name="T7" fmla="*/ 93 h 110"/>
                <a:gd name="T8" fmla="*/ 18 w 150"/>
                <a:gd name="T9" fmla="*/ 68 h 110"/>
                <a:gd name="T10" fmla="*/ 68 w 150"/>
                <a:gd name="T11" fmla="*/ 20 h 110"/>
                <a:gd name="T12" fmla="*/ 124 w 150"/>
                <a:gd name="T13" fmla="*/ 10 h 110"/>
                <a:gd name="T14" fmla="*/ 128 w 150"/>
                <a:gd name="T15" fmla="*/ 19 h 110"/>
                <a:gd name="T16" fmla="*/ 150 w 150"/>
                <a:gd name="T17" fmla="*/ 58 h 110"/>
                <a:gd name="T18" fmla="*/ 87 w 150"/>
                <a:gd name="T19" fmla="*/ 10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10">
                  <a:moveTo>
                    <a:pt x="87" y="104"/>
                  </a:moveTo>
                  <a:cubicBezTo>
                    <a:pt x="74" y="106"/>
                    <a:pt x="61" y="108"/>
                    <a:pt x="47" y="110"/>
                  </a:cubicBezTo>
                  <a:cubicBezTo>
                    <a:pt x="46" y="98"/>
                    <a:pt x="39" y="96"/>
                    <a:pt x="29" y="96"/>
                  </a:cubicBezTo>
                  <a:cubicBezTo>
                    <a:pt x="20" y="95"/>
                    <a:pt x="8" y="110"/>
                    <a:pt x="3" y="93"/>
                  </a:cubicBezTo>
                  <a:cubicBezTo>
                    <a:pt x="0" y="81"/>
                    <a:pt x="11" y="75"/>
                    <a:pt x="18" y="68"/>
                  </a:cubicBezTo>
                  <a:cubicBezTo>
                    <a:pt x="34" y="51"/>
                    <a:pt x="51" y="35"/>
                    <a:pt x="68" y="20"/>
                  </a:cubicBezTo>
                  <a:cubicBezTo>
                    <a:pt x="85" y="5"/>
                    <a:pt x="103" y="0"/>
                    <a:pt x="124" y="10"/>
                  </a:cubicBezTo>
                  <a:cubicBezTo>
                    <a:pt x="127" y="13"/>
                    <a:pt x="128" y="16"/>
                    <a:pt x="128" y="19"/>
                  </a:cubicBezTo>
                  <a:cubicBezTo>
                    <a:pt x="103" y="51"/>
                    <a:pt x="139" y="47"/>
                    <a:pt x="150" y="58"/>
                  </a:cubicBezTo>
                  <a:cubicBezTo>
                    <a:pt x="135" y="82"/>
                    <a:pt x="122" y="108"/>
                    <a:pt x="87" y="104"/>
                  </a:cubicBezTo>
                  <a:close/>
                </a:path>
              </a:pathLst>
            </a:custGeom>
            <a:solidFill>
              <a:srgbClr val="6E9E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9" name="Freeform 92"/>
            <p:cNvSpPr/>
            <p:nvPr/>
          </p:nvSpPr>
          <p:spPr bwMode="auto">
            <a:xfrm>
              <a:off x="3144838" y="3959225"/>
              <a:ext cx="180975" cy="247650"/>
            </a:xfrm>
            <a:custGeom>
              <a:avLst/>
              <a:gdLst>
                <a:gd name="T0" fmla="*/ 37 w 96"/>
                <a:gd name="T1" fmla="*/ 29 h 132"/>
                <a:gd name="T2" fmla="*/ 86 w 96"/>
                <a:gd name="T3" fmla="*/ 1 h 132"/>
                <a:gd name="T4" fmla="*/ 92 w 96"/>
                <a:gd name="T5" fmla="*/ 27 h 132"/>
                <a:gd name="T6" fmla="*/ 55 w 96"/>
                <a:gd name="T7" fmla="*/ 120 h 132"/>
                <a:gd name="T8" fmla="*/ 38 w 96"/>
                <a:gd name="T9" fmla="*/ 132 h 132"/>
                <a:gd name="T10" fmla="*/ 37 w 96"/>
                <a:gd name="T11" fmla="*/ 2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32">
                  <a:moveTo>
                    <a:pt x="37" y="29"/>
                  </a:moveTo>
                  <a:cubicBezTo>
                    <a:pt x="56" y="24"/>
                    <a:pt x="64" y="0"/>
                    <a:pt x="86" y="1"/>
                  </a:cubicBezTo>
                  <a:cubicBezTo>
                    <a:pt x="93" y="8"/>
                    <a:pt x="96" y="17"/>
                    <a:pt x="92" y="27"/>
                  </a:cubicBezTo>
                  <a:cubicBezTo>
                    <a:pt x="80" y="58"/>
                    <a:pt x="68" y="89"/>
                    <a:pt x="55" y="120"/>
                  </a:cubicBezTo>
                  <a:cubicBezTo>
                    <a:pt x="54" y="123"/>
                    <a:pt x="49" y="124"/>
                    <a:pt x="38" y="132"/>
                  </a:cubicBezTo>
                  <a:cubicBezTo>
                    <a:pt x="44" y="93"/>
                    <a:pt x="0" y="65"/>
                    <a:pt x="37" y="29"/>
                  </a:cubicBezTo>
                  <a:close/>
                </a:path>
              </a:pathLst>
            </a:custGeom>
            <a:solidFill>
              <a:srgbClr val="EC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0" name="Freeform 93"/>
            <p:cNvSpPr/>
            <p:nvPr/>
          </p:nvSpPr>
          <p:spPr bwMode="auto">
            <a:xfrm>
              <a:off x="3306763" y="3900488"/>
              <a:ext cx="112713" cy="109538"/>
            </a:xfrm>
            <a:custGeom>
              <a:avLst/>
              <a:gdLst>
                <a:gd name="T0" fmla="*/ 6 w 60"/>
                <a:gd name="T1" fmla="*/ 58 h 58"/>
                <a:gd name="T2" fmla="*/ 0 w 60"/>
                <a:gd name="T3" fmla="*/ 32 h 58"/>
                <a:gd name="T4" fmla="*/ 1 w 60"/>
                <a:gd name="T5" fmla="*/ 30 h 58"/>
                <a:gd name="T6" fmla="*/ 39 w 60"/>
                <a:gd name="T7" fmla="*/ 0 h 58"/>
                <a:gd name="T8" fmla="*/ 50 w 60"/>
                <a:gd name="T9" fmla="*/ 4 h 58"/>
                <a:gd name="T10" fmla="*/ 51 w 60"/>
                <a:gd name="T11" fmla="*/ 4 h 58"/>
                <a:gd name="T12" fmla="*/ 37 w 60"/>
                <a:gd name="T13" fmla="*/ 33 h 58"/>
                <a:gd name="T14" fmla="*/ 6 w 60"/>
                <a:gd name="T1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58">
                  <a:moveTo>
                    <a:pt x="6" y="58"/>
                  </a:moveTo>
                  <a:cubicBezTo>
                    <a:pt x="4" y="49"/>
                    <a:pt x="2" y="41"/>
                    <a:pt x="0" y="32"/>
                  </a:cubicBezTo>
                  <a:cubicBezTo>
                    <a:pt x="0" y="32"/>
                    <a:pt x="1" y="30"/>
                    <a:pt x="1" y="30"/>
                  </a:cubicBezTo>
                  <a:cubicBezTo>
                    <a:pt x="5" y="9"/>
                    <a:pt x="21" y="3"/>
                    <a:pt x="39" y="0"/>
                  </a:cubicBezTo>
                  <a:cubicBezTo>
                    <a:pt x="43" y="0"/>
                    <a:pt x="47" y="1"/>
                    <a:pt x="50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60" y="20"/>
                    <a:pt x="50" y="30"/>
                    <a:pt x="37" y="33"/>
                  </a:cubicBezTo>
                  <a:cubicBezTo>
                    <a:pt x="21" y="36"/>
                    <a:pt x="15" y="48"/>
                    <a:pt x="6" y="58"/>
                  </a:cubicBezTo>
                  <a:close/>
                </a:path>
              </a:pathLst>
            </a:custGeom>
            <a:solidFill>
              <a:srgbClr val="7199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1" name="Freeform 94"/>
            <p:cNvSpPr/>
            <p:nvPr/>
          </p:nvSpPr>
          <p:spPr bwMode="auto">
            <a:xfrm>
              <a:off x="2503488" y="5300663"/>
              <a:ext cx="361950" cy="377825"/>
            </a:xfrm>
            <a:custGeom>
              <a:avLst/>
              <a:gdLst>
                <a:gd name="T0" fmla="*/ 147 w 193"/>
                <a:gd name="T1" fmla="*/ 0 h 201"/>
                <a:gd name="T2" fmla="*/ 170 w 193"/>
                <a:gd name="T3" fmla="*/ 85 h 201"/>
                <a:gd name="T4" fmla="*/ 193 w 193"/>
                <a:gd name="T5" fmla="*/ 100 h 201"/>
                <a:gd name="T6" fmla="*/ 170 w 193"/>
                <a:gd name="T7" fmla="*/ 139 h 201"/>
                <a:gd name="T8" fmla="*/ 159 w 193"/>
                <a:gd name="T9" fmla="*/ 141 h 201"/>
                <a:gd name="T10" fmla="*/ 54 w 193"/>
                <a:gd name="T11" fmla="*/ 194 h 201"/>
                <a:gd name="T12" fmla="*/ 51 w 193"/>
                <a:gd name="T13" fmla="*/ 193 h 201"/>
                <a:gd name="T14" fmla="*/ 6 w 193"/>
                <a:gd name="T15" fmla="*/ 183 h 201"/>
                <a:gd name="T16" fmla="*/ 23 w 193"/>
                <a:gd name="T17" fmla="*/ 139 h 201"/>
                <a:gd name="T18" fmla="*/ 52 w 193"/>
                <a:gd name="T19" fmla="*/ 104 h 201"/>
                <a:gd name="T20" fmla="*/ 72 w 193"/>
                <a:gd name="T21" fmla="*/ 93 h 201"/>
                <a:gd name="T22" fmla="*/ 147 w 193"/>
                <a:gd name="T2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201">
                  <a:moveTo>
                    <a:pt x="147" y="0"/>
                  </a:moveTo>
                  <a:cubicBezTo>
                    <a:pt x="128" y="36"/>
                    <a:pt x="162" y="57"/>
                    <a:pt x="170" y="85"/>
                  </a:cubicBezTo>
                  <a:cubicBezTo>
                    <a:pt x="181" y="85"/>
                    <a:pt x="192" y="85"/>
                    <a:pt x="193" y="100"/>
                  </a:cubicBezTo>
                  <a:cubicBezTo>
                    <a:pt x="185" y="113"/>
                    <a:pt x="178" y="126"/>
                    <a:pt x="170" y="139"/>
                  </a:cubicBezTo>
                  <a:cubicBezTo>
                    <a:pt x="166" y="140"/>
                    <a:pt x="162" y="139"/>
                    <a:pt x="159" y="141"/>
                  </a:cubicBezTo>
                  <a:cubicBezTo>
                    <a:pt x="128" y="167"/>
                    <a:pt x="99" y="196"/>
                    <a:pt x="54" y="194"/>
                  </a:cubicBezTo>
                  <a:cubicBezTo>
                    <a:pt x="53" y="193"/>
                    <a:pt x="52" y="194"/>
                    <a:pt x="51" y="193"/>
                  </a:cubicBezTo>
                  <a:cubicBezTo>
                    <a:pt x="35" y="190"/>
                    <a:pt x="14" y="201"/>
                    <a:pt x="6" y="183"/>
                  </a:cubicBezTo>
                  <a:cubicBezTo>
                    <a:pt x="0" y="167"/>
                    <a:pt x="14" y="153"/>
                    <a:pt x="23" y="139"/>
                  </a:cubicBezTo>
                  <a:cubicBezTo>
                    <a:pt x="54" y="138"/>
                    <a:pt x="53" y="138"/>
                    <a:pt x="52" y="104"/>
                  </a:cubicBezTo>
                  <a:cubicBezTo>
                    <a:pt x="52" y="90"/>
                    <a:pt x="70" y="103"/>
                    <a:pt x="72" y="93"/>
                  </a:cubicBezTo>
                  <a:cubicBezTo>
                    <a:pt x="78" y="47"/>
                    <a:pt x="124" y="33"/>
                    <a:pt x="147" y="0"/>
                  </a:cubicBezTo>
                  <a:close/>
                </a:path>
              </a:pathLst>
            </a:custGeom>
            <a:solidFill>
              <a:srgbClr val="5AA2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2" name="Freeform 95"/>
            <p:cNvSpPr/>
            <p:nvPr/>
          </p:nvSpPr>
          <p:spPr bwMode="auto">
            <a:xfrm>
              <a:off x="2822575" y="5289550"/>
              <a:ext cx="239713" cy="155575"/>
            </a:xfrm>
            <a:custGeom>
              <a:avLst/>
              <a:gdLst>
                <a:gd name="T0" fmla="*/ 0 w 128"/>
                <a:gd name="T1" fmla="*/ 83 h 83"/>
                <a:gd name="T2" fmla="*/ 100 w 128"/>
                <a:gd name="T3" fmla="*/ 5 h 83"/>
                <a:gd name="T4" fmla="*/ 116 w 128"/>
                <a:gd name="T5" fmla="*/ 6 h 83"/>
                <a:gd name="T6" fmla="*/ 84 w 128"/>
                <a:gd name="T7" fmla="*/ 61 h 83"/>
                <a:gd name="T8" fmla="*/ 0 w 128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83">
                  <a:moveTo>
                    <a:pt x="0" y="83"/>
                  </a:moveTo>
                  <a:cubicBezTo>
                    <a:pt x="0" y="0"/>
                    <a:pt x="23" y="3"/>
                    <a:pt x="100" y="5"/>
                  </a:cubicBezTo>
                  <a:cubicBezTo>
                    <a:pt x="105" y="5"/>
                    <a:pt x="111" y="6"/>
                    <a:pt x="116" y="6"/>
                  </a:cubicBezTo>
                  <a:cubicBezTo>
                    <a:pt x="128" y="44"/>
                    <a:pt x="122" y="54"/>
                    <a:pt x="84" y="61"/>
                  </a:cubicBezTo>
                  <a:cubicBezTo>
                    <a:pt x="56" y="66"/>
                    <a:pt x="28" y="75"/>
                    <a:pt x="0" y="83"/>
                  </a:cubicBezTo>
                  <a:close/>
                </a:path>
              </a:pathLst>
            </a:custGeom>
            <a:solidFill>
              <a:srgbClr val="8CC6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3" name="Freeform 96"/>
            <p:cNvSpPr/>
            <p:nvPr/>
          </p:nvSpPr>
          <p:spPr bwMode="auto">
            <a:xfrm>
              <a:off x="3154363" y="4949825"/>
              <a:ext cx="101600" cy="68263"/>
            </a:xfrm>
            <a:custGeom>
              <a:avLst/>
              <a:gdLst>
                <a:gd name="T0" fmla="*/ 1 w 54"/>
                <a:gd name="T1" fmla="*/ 18 h 37"/>
                <a:gd name="T2" fmla="*/ 54 w 54"/>
                <a:gd name="T3" fmla="*/ 3 h 37"/>
                <a:gd name="T4" fmla="*/ 0 w 54"/>
                <a:gd name="T5" fmla="*/ 33 h 37"/>
                <a:gd name="T6" fmla="*/ 1 w 54"/>
                <a:gd name="T7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37">
                  <a:moveTo>
                    <a:pt x="1" y="18"/>
                  </a:moveTo>
                  <a:cubicBezTo>
                    <a:pt x="19" y="14"/>
                    <a:pt x="34" y="0"/>
                    <a:pt x="54" y="3"/>
                  </a:cubicBezTo>
                  <a:cubicBezTo>
                    <a:pt x="42" y="23"/>
                    <a:pt x="26" y="37"/>
                    <a:pt x="0" y="33"/>
                  </a:cubicBezTo>
                  <a:cubicBezTo>
                    <a:pt x="1" y="28"/>
                    <a:pt x="1" y="23"/>
                    <a:pt x="1" y="18"/>
                  </a:cubicBezTo>
                  <a:close/>
                </a:path>
              </a:pathLst>
            </a:custGeom>
            <a:solidFill>
              <a:srgbClr val="5B9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4" name="Freeform 97"/>
            <p:cNvSpPr/>
            <p:nvPr/>
          </p:nvSpPr>
          <p:spPr bwMode="auto">
            <a:xfrm>
              <a:off x="2270125" y="5475288"/>
              <a:ext cx="247650" cy="328613"/>
            </a:xfrm>
            <a:custGeom>
              <a:avLst/>
              <a:gdLst>
                <a:gd name="T0" fmla="*/ 9 w 132"/>
                <a:gd name="T1" fmla="*/ 170 h 175"/>
                <a:gd name="T2" fmla="*/ 0 w 132"/>
                <a:gd name="T3" fmla="*/ 123 h 175"/>
                <a:gd name="T4" fmla="*/ 86 w 132"/>
                <a:gd name="T5" fmla="*/ 0 h 175"/>
                <a:gd name="T6" fmla="*/ 132 w 132"/>
                <a:gd name="T7" fmla="*/ 31 h 175"/>
                <a:gd name="T8" fmla="*/ 68 w 132"/>
                <a:gd name="T9" fmla="*/ 92 h 175"/>
                <a:gd name="T10" fmla="*/ 61 w 132"/>
                <a:gd name="T11" fmla="*/ 112 h 175"/>
                <a:gd name="T12" fmla="*/ 23 w 132"/>
                <a:gd name="T13" fmla="*/ 175 h 175"/>
                <a:gd name="T14" fmla="*/ 9 w 132"/>
                <a:gd name="T15" fmla="*/ 17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75">
                  <a:moveTo>
                    <a:pt x="9" y="170"/>
                  </a:moveTo>
                  <a:cubicBezTo>
                    <a:pt x="5" y="154"/>
                    <a:pt x="15" y="137"/>
                    <a:pt x="0" y="123"/>
                  </a:cubicBezTo>
                  <a:cubicBezTo>
                    <a:pt x="3" y="64"/>
                    <a:pt x="39" y="28"/>
                    <a:pt x="86" y="0"/>
                  </a:cubicBezTo>
                  <a:cubicBezTo>
                    <a:pt x="104" y="6"/>
                    <a:pt x="127" y="5"/>
                    <a:pt x="132" y="31"/>
                  </a:cubicBezTo>
                  <a:cubicBezTo>
                    <a:pt x="100" y="40"/>
                    <a:pt x="104" y="87"/>
                    <a:pt x="68" y="92"/>
                  </a:cubicBezTo>
                  <a:cubicBezTo>
                    <a:pt x="61" y="93"/>
                    <a:pt x="57" y="103"/>
                    <a:pt x="61" y="112"/>
                  </a:cubicBezTo>
                  <a:cubicBezTo>
                    <a:pt x="79" y="151"/>
                    <a:pt x="31" y="152"/>
                    <a:pt x="23" y="175"/>
                  </a:cubicBezTo>
                  <a:cubicBezTo>
                    <a:pt x="18" y="173"/>
                    <a:pt x="14" y="171"/>
                    <a:pt x="9" y="170"/>
                  </a:cubicBezTo>
                  <a:close/>
                </a:path>
              </a:pathLst>
            </a:custGeom>
            <a:solidFill>
              <a:srgbClr val="5AA0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5" name="Freeform 98"/>
            <p:cNvSpPr/>
            <p:nvPr/>
          </p:nvSpPr>
          <p:spPr bwMode="auto">
            <a:xfrm>
              <a:off x="2432050" y="5259388"/>
              <a:ext cx="288925" cy="274638"/>
            </a:xfrm>
            <a:custGeom>
              <a:avLst/>
              <a:gdLst>
                <a:gd name="T0" fmla="*/ 46 w 154"/>
                <a:gd name="T1" fmla="*/ 146 h 146"/>
                <a:gd name="T2" fmla="*/ 0 w 154"/>
                <a:gd name="T3" fmla="*/ 115 h 146"/>
                <a:gd name="T4" fmla="*/ 17 w 154"/>
                <a:gd name="T5" fmla="*/ 107 h 146"/>
                <a:gd name="T6" fmla="*/ 37 w 154"/>
                <a:gd name="T7" fmla="*/ 82 h 146"/>
                <a:gd name="T8" fmla="*/ 54 w 154"/>
                <a:gd name="T9" fmla="*/ 70 h 146"/>
                <a:gd name="T10" fmla="*/ 99 w 154"/>
                <a:gd name="T11" fmla="*/ 37 h 146"/>
                <a:gd name="T12" fmla="*/ 117 w 154"/>
                <a:gd name="T13" fmla="*/ 28 h 146"/>
                <a:gd name="T14" fmla="*/ 100 w 154"/>
                <a:gd name="T15" fmla="*/ 14 h 146"/>
                <a:gd name="T16" fmla="*/ 123 w 154"/>
                <a:gd name="T17" fmla="*/ 11 h 146"/>
                <a:gd name="T18" fmla="*/ 154 w 154"/>
                <a:gd name="T19" fmla="*/ 22 h 146"/>
                <a:gd name="T20" fmla="*/ 54 w 154"/>
                <a:gd name="T21" fmla="*/ 145 h 146"/>
                <a:gd name="T22" fmla="*/ 46 w 154"/>
                <a:gd name="T23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4" h="146">
                  <a:moveTo>
                    <a:pt x="46" y="146"/>
                  </a:moveTo>
                  <a:cubicBezTo>
                    <a:pt x="31" y="136"/>
                    <a:pt x="15" y="125"/>
                    <a:pt x="0" y="115"/>
                  </a:cubicBezTo>
                  <a:cubicBezTo>
                    <a:pt x="6" y="113"/>
                    <a:pt x="19" y="118"/>
                    <a:pt x="17" y="107"/>
                  </a:cubicBezTo>
                  <a:cubicBezTo>
                    <a:pt x="14" y="88"/>
                    <a:pt x="22" y="85"/>
                    <a:pt x="37" y="82"/>
                  </a:cubicBezTo>
                  <a:cubicBezTo>
                    <a:pt x="44" y="81"/>
                    <a:pt x="54" y="74"/>
                    <a:pt x="54" y="70"/>
                  </a:cubicBezTo>
                  <a:cubicBezTo>
                    <a:pt x="55" y="38"/>
                    <a:pt x="76" y="37"/>
                    <a:pt x="99" y="37"/>
                  </a:cubicBezTo>
                  <a:cubicBezTo>
                    <a:pt x="106" y="37"/>
                    <a:pt x="117" y="37"/>
                    <a:pt x="117" y="28"/>
                  </a:cubicBezTo>
                  <a:cubicBezTo>
                    <a:pt x="116" y="23"/>
                    <a:pt x="106" y="19"/>
                    <a:pt x="100" y="14"/>
                  </a:cubicBezTo>
                  <a:cubicBezTo>
                    <a:pt x="106" y="1"/>
                    <a:pt x="114" y="0"/>
                    <a:pt x="123" y="11"/>
                  </a:cubicBezTo>
                  <a:cubicBezTo>
                    <a:pt x="131" y="20"/>
                    <a:pt x="142" y="23"/>
                    <a:pt x="154" y="22"/>
                  </a:cubicBezTo>
                  <a:cubicBezTo>
                    <a:pt x="124" y="67"/>
                    <a:pt x="73" y="93"/>
                    <a:pt x="54" y="145"/>
                  </a:cubicBezTo>
                  <a:cubicBezTo>
                    <a:pt x="51" y="146"/>
                    <a:pt x="49" y="146"/>
                    <a:pt x="46" y="146"/>
                  </a:cubicBezTo>
                  <a:close/>
                </a:path>
              </a:pathLst>
            </a:custGeom>
            <a:solidFill>
              <a:srgbClr val="5AA2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6" name="Freeform 102"/>
            <p:cNvSpPr/>
            <p:nvPr/>
          </p:nvSpPr>
          <p:spPr bwMode="auto">
            <a:xfrm>
              <a:off x="2701925" y="2963863"/>
              <a:ext cx="192088" cy="469900"/>
            </a:xfrm>
            <a:custGeom>
              <a:avLst/>
              <a:gdLst>
                <a:gd name="T0" fmla="*/ 23 w 102"/>
                <a:gd name="T1" fmla="*/ 250 h 250"/>
                <a:gd name="T2" fmla="*/ 3 w 102"/>
                <a:gd name="T3" fmla="*/ 169 h 250"/>
                <a:gd name="T4" fmla="*/ 2 w 102"/>
                <a:gd name="T5" fmla="*/ 159 h 250"/>
                <a:gd name="T6" fmla="*/ 7 w 102"/>
                <a:gd name="T7" fmla="*/ 90 h 250"/>
                <a:gd name="T8" fmla="*/ 35 w 102"/>
                <a:gd name="T9" fmla="*/ 0 h 250"/>
                <a:gd name="T10" fmla="*/ 74 w 102"/>
                <a:gd name="T11" fmla="*/ 127 h 250"/>
                <a:gd name="T12" fmla="*/ 69 w 102"/>
                <a:gd name="T13" fmla="*/ 189 h 250"/>
                <a:gd name="T14" fmla="*/ 23 w 102"/>
                <a:gd name="T15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250">
                  <a:moveTo>
                    <a:pt x="23" y="250"/>
                  </a:moveTo>
                  <a:cubicBezTo>
                    <a:pt x="20" y="223"/>
                    <a:pt x="34" y="191"/>
                    <a:pt x="3" y="169"/>
                  </a:cubicBezTo>
                  <a:cubicBezTo>
                    <a:pt x="1" y="168"/>
                    <a:pt x="0" y="160"/>
                    <a:pt x="2" y="159"/>
                  </a:cubicBezTo>
                  <a:cubicBezTo>
                    <a:pt x="31" y="138"/>
                    <a:pt x="10" y="112"/>
                    <a:pt x="7" y="90"/>
                  </a:cubicBezTo>
                  <a:cubicBezTo>
                    <a:pt x="2" y="54"/>
                    <a:pt x="23" y="29"/>
                    <a:pt x="35" y="0"/>
                  </a:cubicBezTo>
                  <a:cubicBezTo>
                    <a:pt x="102" y="26"/>
                    <a:pt x="81" y="78"/>
                    <a:pt x="74" y="127"/>
                  </a:cubicBezTo>
                  <a:cubicBezTo>
                    <a:pt x="71" y="147"/>
                    <a:pt x="57" y="167"/>
                    <a:pt x="69" y="189"/>
                  </a:cubicBezTo>
                  <a:cubicBezTo>
                    <a:pt x="64" y="217"/>
                    <a:pt x="48" y="237"/>
                    <a:pt x="23" y="250"/>
                  </a:cubicBezTo>
                  <a:close/>
                </a:path>
              </a:pathLst>
            </a:custGeom>
            <a:solidFill>
              <a:srgbClr val="F5D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7" name="Freeform 103"/>
            <p:cNvSpPr/>
            <p:nvPr/>
          </p:nvSpPr>
          <p:spPr bwMode="auto">
            <a:xfrm>
              <a:off x="2497138" y="3160713"/>
              <a:ext cx="131763" cy="201613"/>
            </a:xfrm>
            <a:custGeom>
              <a:avLst/>
              <a:gdLst>
                <a:gd name="T0" fmla="*/ 1 w 70"/>
                <a:gd name="T1" fmla="*/ 107 h 107"/>
                <a:gd name="T2" fmla="*/ 20 w 70"/>
                <a:gd name="T3" fmla="*/ 66 h 107"/>
                <a:gd name="T4" fmla="*/ 52 w 70"/>
                <a:gd name="T5" fmla="*/ 0 h 107"/>
                <a:gd name="T6" fmla="*/ 70 w 70"/>
                <a:gd name="T7" fmla="*/ 54 h 107"/>
                <a:gd name="T8" fmla="*/ 1 w 70"/>
                <a:gd name="T9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07">
                  <a:moveTo>
                    <a:pt x="1" y="107"/>
                  </a:moveTo>
                  <a:cubicBezTo>
                    <a:pt x="0" y="90"/>
                    <a:pt x="2" y="75"/>
                    <a:pt x="20" y="66"/>
                  </a:cubicBezTo>
                  <a:cubicBezTo>
                    <a:pt x="44" y="53"/>
                    <a:pt x="42" y="25"/>
                    <a:pt x="52" y="0"/>
                  </a:cubicBezTo>
                  <a:cubicBezTo>
                    <a:pt x="69" y="17"/>
                    <a:pt x="58" y="39"/>
                    <a:pt x="70" y="54"/>
                  </a:cubicBezTo>
                  <a:cubicBezTo>
                    <a:pt x="44" y="68"/>
                    <a:pt x="32" y="100"/>
                    <a:pt x="1" y="107"/>
                  </a:cubicBezTo>
                  <a:close/>
                </a:path>
              </a:pathLst>
            </a:custGeom>
            <a:solidFill>
              <a:srgbClr val="ECD1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8" name="Freeform 104"/>
            <p:cNvSpPr/>
            <p:nvPr/>
          </p:nvSpPr>
          <p:spPr bwMode="auto">
            <a:xfrm>
              <a:off x="3071813" y="2720975"/>
              <a:ext cx="180975" cy="209550"/>
            </a:xfrm>
            <a:custGeom>
              <a:avLst/>
              <a:gdLst>
                <a:gd name="T0" fmla="*/ 4 w 96"/>
                <a:gd name="T1" fmla="*/ 64 h 111"/>
                <a:gd name="T2" fmla="*/ 9 w 96"/>
                <a:gd name="T3" fmla="*/ 27 h 111"/>
                <a:gd name="T4" fmla="*/ 12 w 96"/>
                <a:gd name="T5" fmla="*/ 4 h 111"/>
                <a:gd name="T6" fmla="*/ 32 w 96"/>
                <a:gd name="T7" fmla="*/ 11 h 111"/>
                <a:gd name="T8" fmla="*/ 96 w 96"/>
                <a:gd name="T9" fmla="*/ 71 h 111"/>
                <a:gd name="T10" fmla="*/ 88 w 96"/>
                <a:gd name="T11" fmla="*/ 71 h 111"/>
                <a:gd name="T12" fmla="*/ 50 w 96"/>
                <a:gd name="T13" fmla="*/ 102 h 111"/>
                <a:gd name="T14" fmla="*/ 19 w 96"/>
                <a:gd name="T15" fmla="*/ 110 h 111"/>
                <a:gd name="T16" fmla="*/ 12 w 96"/>
                <a:gd name="T17" fmla="*/ 90 h 111"/>
                <a:gd name="T18" fmla="*/ 4 w 96"/>
                <a:gd name="T19" fmla="*/ 6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111">
                  <a:moveTo>
                    <a:pt x="4" y="64"/>
                  </a:moveTo>
                  <a:cubicBezTo>
                    <a:pt x="3" y="51"/>
                    <a:pt x="15" y="40"/>
                    <a:pt x="9" y="27"/>
                  </a:cubicBezTo>
                  <a:cubicBezTo>
                    <a:pt x="5" y="19"/>
                    <a:pt x="0" y="10"/>
                    <a:pt x="12" y="4"/>
                  </a:cubicBezTo>
                  <a:cubicBezTo>
                    <a:pt x="19" y="0"/>
                    <a:pt x="26" y="6"/>
                    <a:pt x="32" y="11"/>
                  </a:cubicBezTo>
                  <a:cubicBezTo>
                    <a:pt x="56" y="28"/>
                    <a:pt x="92" y="32"/>
                    <a:pt x="96" y="71"/>
                  </a:cubicBezTo>
                  <a:cubicBezTo>
                    <a:pt x="94" y="71"/>
                    <a:pt x="91" y="71"/>
                    <a:pt x="88" y="71"/>
                  </a:cubicBezTo>
                  <a:cubicBezTo>
                    <a:pt x="84" y="92"/>
                    <a:pt x="71" y="102"/>
                    <a:pt x="50" y="102"/>
                  </a:cubicBezTo>
                  <a:cubicBezTo>
                    <a:pt x="40" y="107"/>
                    <a:pt x="30" y="111"/>
                    <a:pt x="19" y="110"/>
                  </a:cubicBezTo>
                  <a:cubicBezTo>
                    <a:pt x="4" y="108"/>
                    <a:pt x="3" y="101"/>
                    <a:pt x="12" y="90"/>
                  </a:cubicBezTo>
                  <a:cubicBezTo>
                    <a:pt x="20" y="78"/>
                    <a:pt x="24" y="67"/>
                    <a:pt x="4" y="64"/>
                  </a:cubicBezTo>
                  <a:close/>
                </a:path>
              </a:pathLst>
            </a:custGeom>
            <a:solidFill>
              <a:srgbClr val="F2B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9" name="Freeform 105"/>
            <p:cNvSpPr/>
            <p:nvPr/>
          </p:nvSpPr>
          <p:spPr bwMode="auto">
            <a:xfrm>
              <a:off x="2936875" y="2741613"/>
              <a:ext cx="112713" cy="187325"/>
            </a:xfrm>
            <a:custGeom>
              <a:avLst/>
              <a:gdLst>
                <a:gd name="T0" fmla="*/ 6 w 60"/>
                <a:gd name="T1" fmla="*/ 99 h 99"/>
                <a:gd name="T2" fmla="*/ 3 w 60"/>
                <a:gd name="T3" fmla="*/ 23 h 99"/>
                <a:gd name="T4" fmla="*/ 11 w 60"/>
                <a:gd name="T5" fmla="*/ 2 h 99"/>
                <a:gd name="T6" fmla="*/ 24 w 60"/>
                <a:gd name="T7" fmla="*/ 18 h 99"/>
                <a:gd name="T8" fmla="*/ 60 w 60"/>
                <a:gd name="T9" fmla="*/ 84 h 99"/>
                <a:gd name="T10" fmla="*/ 6 w 60"/>
                <a:gd name="T11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99">
                  <a:moveTo>
                    <a:pt x="6" y="99"/>
                  </a:moveTo>
                  <a:cubicBezTo>
                    <a:pt x="5" y="73"/>
                    <a:pt x="10" y="48"/>
                    <a:pt x="3" y="23"/>
                  </a:cubicBezTo>
                  <a:cubicBezTo>
                    <a:pt x="0" y="13"/>
                    <a:pt x="1" y="4"/>
                    <a:pt x="11" y="2"/>
                  </a:cubicBezTo>
                  <a:cubicBezTo>
                    <a:pt x="21" y="0"/>
                    <a:pt x="21" y="11"/>
                    <a:pt x="24" y="18"/>
                  </a:cubicBezTo>
                  <a:cubicBezTo>
                    <a:pt x="34" y="41"/>
                    <a:pt x="29" y="72"/>
                    <a:pt x="60" y="84"/>
                  </a:cubicBezTo>
                  <a:cubicBezTo>
                    <a:pt x="44" y="94"/>
                    <a:pt x="25" y="97"/>
                    <a:pt x="6" y="99"/>
                  </a:cubicBezTo>
                  <a:close/>
                </a:path>
              </a:pathLst>
            </a:custGeom>
            <a:solidFill>
              <a:srgbClr val="F2B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0" name="Freeform 106"/>
            <p:cNvSpPr/>
            <p:nvPr/>
          </p:nvSpPr>
          <p:spPr bwMode="auto">
            <a:xfrm>
              <a:off x="2633663" y="2409825"/>
              <a:ext cx="468313" cy="350838"/>
            </a:xfrm>
            <a:custGeom>
              <a:avLst/>
              <a:gdLst>
                <a:gd name="T0" fmla="*/ 152 w 249"/>
                <a:gd name="T1" fmla="*/ 168 h 187"/>
                <a:gd name="T2" fmla="*/ 144 w 249"/>
                <a:gd name="T3" fmla="*/ 175 h 187"/>
                <a:gd name="T4" fmla="*/ 116 w 249"/>
                <a:gd name="T5" fmla="*/ 171 h 187"/>
                <a:gd name="T6" fmla="*/ 88 w 249"/>
                <a:gd name="T7" fmla="*/ 162 h 187"/>
                <a:gd name="T8" fmla="*/ 66 w 249"/>
                <a:gd name="T9" fmla="*/ 153 h 187"/>
                <a:gd name="T10" fmla="*/ 40 w 249"/>
                <a:gd name="T11" fmla="*/ 184 h 187"/>
                <a:gd name="T12" fmla="*/ 5 w 249"/>
                <a:gd name="T13" fmla="*/ 145 h 187"/>
                <a:gd name="T14" fmla="*/ 9 w 249"/>
                <a:gd name="T15" fmla="*/ 120 h 187"/>
                <a:gd name="T16" fmla="*/ 55 w 249"/>
                <a:gd name="T17" fmla="*/ 99 h 187"/>
                <a:gd name="T18" fmla="*/ 71 w 249"/>
                <a:gd name="T19" fmla="*/ 112 h 187"/>
                <a:gd name="T20" fmla="*/ 119 w 249"/>
                <a:gd name="T21" fmla="*/ 82 h 187"/>
                <a:gd name="T22" fmla="*/ 132 w 249"/>
                <a:gd name="T23" fmla="*/ 31 h 187"/>
                <a:gd name="T24" fmla="*/ 176 w 249"/>
                <a:gd name="T25" fmla="*/ 21 h 187"/>
                <a:gd name="T26" fmla="*/ 246 w 249"/>
                <a:gd name="T27" fmla="*/ 87 h 187"/>
                <a:gd name="T28" fmla="*/ 189 w 249"/>
                <a:gd name="T29" fmla="*/ 142 h 187"/>
                <a:gd name="T30" fmla="*/ 152 w 249"/>
                <a:gd name="T31" fmla="*/ 16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9" h="187">
                  <a:moveTo>
                    <a:pt x="152" y="168"/>
                  </a:moveTo>
                  <a:cubicBezTo>
                    <a:pt x="149" y="170"/>
                    <a:pt x="147" y="173"/>
                    <a:pt x="144" y="175"/>
                  </a:cubicBezTo>
                  <a:cubicBezTo>
                    <a:pt x="136" y="166"/>
                    <a:pt x="126" y="165"/>
                    <a:pt x="116" y="171"/>
                  </a:cubicBezTo>
                  <a:cubicBezTo>
                    <a:pt x="102" y="180"/>
                    <a:pt x="92" y="187"/>
                    <a:pt x="88" y="162"/>
                  </a:cubicBezTo>
                  <a:cubicBezTo>
                    <a:pt x="86" y="151"/>
                    <a:pt x="75" y="153"/>
                    <a:pt x="66" y="153"/>
                  </a:cubicBezTo>
                  <a:cubicBezTo>
                    <a:pt x="45" y="152"/>
                    <a:pt x="46" y="171"/>
                    <a:pt x="40" y="184"/>
                  </a:cubicBezTo>
                  <a:cubicBezTo>
                    <a:pt x="27" y="171"/>
                    <a:pt x="35" y="141"/>
                    <a:pt x="5" y="145"/>
                  </a:cubicBezTo>
                  <a:cubicBezTo>
                    <a:pt x="0" y="136"/>
                    <a:pt x="4" y="128"/>
                    <a:pt x="9" y="120"/>
                  </a:cubicBezTo>
                  <a:cubicBezTo>
                    <a:pt x="24" y="114"/>
                    <a:pt x="30" y="86"/>
                    <a:pt x="55" y="99"/>
                  </a:cubicBezTo>
                  <a:cubicBezTo>
                    <a:pt x="61" y="102"/>
                    <a:pt x="52" y="123"/>
                    <a:pt x="71" y="112"/>
                  </a:cubicBezTo>
                  <a:cubicBezTo>
                    <a:pt x="87" y="103"/>
                    <a:pt x="111" y="105"/>
                    <a:pt x="119" y="82"/>
                  </a:cubicBezTo>
                  <a:cubicBezTo>
                    <a:pt x="122" y="65"/>
                    <a:pt x="149" y="54"/>
                    <a:pt x="132" y="31"/>
                  </a:cubicBezTo>
                  <a:cubicBezTo>
                    <a:pt x="149" y="6"/>
                    <a:pt x="168" y="0"/>
                    <a:pt x="176" y="21"/>
                  </a:cubicBezTo>
                  <a:cubicBezTo>
                    <a:pt x="190" y="55"/>
                    <a:pt x="218" y="70"/>
                    <a:pt x="246" y="87"/>
                  </a:cubicBezTo>
                  <a:cubicBezTo>
                    <a:pt x="249" y="119"/>
                    <a:pt x="229" y="143"/>
                    <a:pt x="189" y="142"/>
                  </a:cubicBezTo>
                  <a:cubicBezTo>
                    <a:pt x="166" y="141"/>
                    <a:pt x="158" y="151"/>
                    <a:pt x="152" y="168"/>
                  </a:cubicBezTo>
                  <a:close/>
                </a:path>
              </a:pathLst>
            </a:custGeom>
            <a:solidFill>
              <a:srgbClr val="C47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1" name="Freeform 107"/>
            <p:cNvSpPr/>
            <p:nvPr/>
          </p:nvSpPr>
          <p:spPr bwMode="auto">
            <a:xfrm>
              <a:off x="2498725" y="2532063"/>
              <a:ext cx="160338" cy="165100"/>
            </a:xfrm>
            <a:custGeom>
              <a:avLst/>
              <a:gdLst>
                <a:gd name="T0" fmla="*/ 85 w 85"/>
                <a:gd name="T1" fmla="*/ 57 h 88"/>
                <a:gd name="T2" fmla="*/ 77 w 85"/>
                <a:gd name="T3" fmla="*/ 80 h 88"/>
                <a:gd name="T4" fmla="*/ 16 w 85"/>
                <a:gd name="T5" fmla="*/ 64 h 88"/>
                <a:gd name="T6" fmla="*/ 0 w 85"/>
                <a:gd name="T7" fmla="*/ 26 h 88"/>
                <a:gd name="T8" fmla="*/ 0 w 85"/>
                <a:gd name="T9" fmla="*/ 3 h 88"/>
                <a:gd name="T10" fmla="*/ 13 w 85"/>
                <a:gd name="T11" fmla="*/ 7 h 88"/>
                <a:gd name="T12" fmla="*/ 63 w 85"/>
                <a:gd name="T13" fmla="*/ 39 h 88"/>
                <a:gd name="T14" fmla="*/ 85 w 85"/>
                <a:gd name="T15" fmla="*/ 5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88">
                  <a:moveTo>
                    <a:pt x="85" y="57"/>
                  </a:moveTo>
                  <a:cubicBezTo>
                    <a:pt x="82" y="64"/>
                    <a:pt x="80" y="72"/>
                    <a:pt x="77" y="80"/>
                  </a:cubicBezTo>
                  <a:cubicBezTo>
                    <a:pt x="53" y="88"/>
                    <a:pt x="32" y="84"/>
                    <a:pt x="16" y="64"/>
                  </a:cubicBezTo>
                  <a:cubicBezTo>
                    <a:pt x="8" y="53"/>
                    <a:pt x="5" y="39"/>
                    <a:pt x="0" y="26"/>
                  </a:cubicBezTo>
                  <a:cubicBezTo>
                    <a:pt x="0" y="18"/>
                    <a:pt x="0" y="10"/>
                    <a:pt x="0" y="3"/>
                  </a:cubicBezTo>
                  <a:cubicBezTo>
                    <a:pt x="5" y="0"/>
                    <a:pt x="10" y="3"/>
                    <a:pt x="13" y="7"/>
                  </a:cubicBezTo>
                  <a:cubicBezTo>
                    <a:pt x="25" y="25"/>
                    <a:pt x="37" y="42"/>
                    <a:pt x="63" y="39"/>
                  </a:cubicBezTo>
                  <a:cubicBezTo>
                    <a:pt x="73" y="37"/>
                    <a:pt x="82" y="45"/>
                    <a:pt x="85" y="57"/>
                  </a:cubicBezTo>
                  <a:close/>
                </a:path>
              </a:pathLst>
            </a:custGeom>
            <a:solidFill>
              <a:srgbClr val="C07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2" name="Freeform 108"/>
            <p:cNvSpPr/>
            <p:nvPr/>
          </p:nvSpPr>
          <p:spPr bwMode="auto">
            <a:xfrm>
              <a:off x="2403475" y="2074863"/>
              <a:ext cx="366713" cy="568325"/>
            </a:xfrm>
            <a:custGeom>
              <a:avLst/>
              <a:gdLst>
                <a:gd name="T0" fmla="*/ 136 w 195"/>
                <a:gd name="T1" fmla="*/ 300 h 302"/>
                <a:gd name="T2" fmla="*/ 92 w 195"/>
                <a:gd name="T3" fmla="*/ 295 h 302"/>
                <a:gd name="T4" fmla="*/ 74 w 195"/>
                <a:gd name="T5" fmla="*/ 282 h 302"/>
                <a:gd name="T6" fmla="*/ 51 w 195"/>
                <a:gd name="T7" fmla="*/ 246 h 302"/>
                <a:gd name="T8" fmla="*/ 33 w 195"/>
                <a:gd name="T9" fmla="*/ 196 h 302"/>
                <a:gd name="T10" fmla="*/ 13 w 195"/>
                <a:gd name="T11" fmla="*/ 129 h 302"/>
                <a:gd name="T12" fmla="*/ 19 w 195"/>
                <a:gd name="T13" fmla="*/ 100 h 302"/>
                <a:gd name="T14" fmla="*/ 31 w 195"/>
                <a:gd name="T15" fmla="*/ 81 h 302"/>
                <a:gd name="T16" fmla="*/ 48 w 195"/>
                <a:gd name="T17" fmla="*/ 69 h 302"/>
                <a:gd name="T18" fmla="*/ 5 w 195"/>
                <a:gd name="T19" fmla="*/ 59 h 302"/>
                <a:gd name="T20" fmla="*/ 35 w 195"/>
                <a:gd name="T21" fmla="*/ 22 h 302"/>
                <a:gd name="T22" fmla="*/ 59 w 195"/>
                <a:gd name="T23" fmla="*/ 15 h 302"/>
                <a:gd name="T24" fmla="*/ 91 w 195"/>
                <a:gd name="T25" fmla="*/ 41 h 302"/>
                <a:gd name="T26" fmla="*/ 97 w 195"/>
                <a:gd name="T27" fmla="*/ 73 h 302"/>
                <a:gd name="T28" fmla="*/ 109 w 195"/>
                <a:gd name="T29" fmla="*/ 86 h 302"/>
                <a:gd name="T30" fmla="*/ 109 w 195"/>
                <a:gd name="T31" fmla="*/ 113 h 302"/>
                <a:gd name="T32" fmla="*/ 76 w 195"/>
                <a:gd name="T33" fmla="*/ 153 h 302"/>
                <a:gd name="T34" fmla="*/ 127 w 195"/>
                <a:gd name="T35" fmla="*/ 150 h 302"/>
                <a:gd name="T36" fmla="*/ 169 w 195"/>
                <a:gd name="T37" fmla="*/ 134 h 302"/>
                <a:gd name="T38" fmla="*/ 179 w 195"/>
                <a:gd name="T39" fmla="*/ 157 h 302"/>
                <a:gd name="T40" fmla="*/ 165 w 195"/>
                <a:gd name="T41" fmla="*/ 181 h 302"/>
                <a:gd name="T42" fmla="*/ 139 w 195"/>
                <a:gd name="T43" fmla="*/ 199 h 302"/>
                <a:gd name="T44" fmla="*/ 108 w 195"/>
                <a:gd name="T45" fmla="*/ 209 h 302"/>
                <a:gd name="T46" fmla="*/ 150 w 195"/>
                <a:gd name="T47" fmla="*/ 245 h 302"/>
                <a:gd name="T48" fmla="*/ 183 w 195"/>
                <a:gd name="T49" fmla="*/ 253 h 302"/>
                <a:gd name="T50" fmla="*/ 192 w 195"/>
                <a:gd name="T51" fmla="*/ 272 h 302"/>
                <a:gd name="T52" fmla="*/ 175 w 195"/>
                <a:gd name="T53" fmla="*/ 276 h 302"/>
                <a:gd name="T54" fmla="*/ 136 w 195"/>
                <a:gd name="T55" fmla="*/ 30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5" h="302">
                  <a:moveTo>
                    <a:pt x="136" y="300"/>
                  </a:moveTo>
                  <a:cubicBezTo>
                    <a:pt x="122" y="295"/>
                    <a:pt x="111" y="278"/>
                    <a:pt x="92" y="295"/>
                  </a:cubicBezTo>
                  <a:cubicBezTo>
                    <a:pt x="84" y="302"/>
                    <a:pt x="79" y="290"/>
                    <a:pt x="74" y="282"/>
                  </a:cubicBezTo>
                  <a:cubicBezTo>
                    <a:pt x="67" y="270"/>
                    <a:pt x="59" y="258"/>
                    <a:pt x="51" y="246"/>
                  </a:cubicBezTo>
                  <a:cubicBezTo>
                    <a:pt x="21" y="238"/>
                    <a:pt x="30" y="210"/>
                    <a:pt x="33" y="196"/>
                  </a:cubicBezTo>
                  <a:cubicBezTo>
                    <a:pt x="38" y="167"/>
                    <a:pt x="20" y="151"/>
                    <a:pt x="13" y="129"/>
                  </a:cubicBezTo>
                  <a:cubicBezTo>
                    <a:pt x="15" y="120"/>
                    <a:pt x="17" y="110"/>
                    <a:pt x="19" y="100"/>
                  </a:cubicBezTo>
                  <a:cubicBezTo>
                    <a:pt x="20" y="92"/>
                    <a:pt x="26" y="87"/>
                    <a:pt x="31" y="81"/>
                  </a:cubicBezTo>
                  <a:cubicBezTo>
                    <a:pt x="36" y="75"/>
                    <a:pt x="46" y="78"/>
                    <a:pt x="48" y="69"/>
                  </a:cubicBezTo>
                  <a:cubicBezTo>
                    <a:pt x="35" y="60"/>
                    <a:pt x="16" y="74"/>
                    <a:pt x="5" y="59"/>
                  </a:cubicBezTo>
                  <a:cubicBezTo>
                    <a:pt x="0" y="35"/>
                    <a:pt x="34" y="42"/>
                    <a:pt x="35" y="22"/>
                  </a:cubicBezTo>
                  <a:cubicBezTo>
                    <a:pt x="37" y="0"/>
                    <a:pt x="49" y="12"/>
                    <a:pt x="59" y="15"/>
                  </a:cubicBezTo>
                  <a:cubicBezTo>
                    <a:pt x="69" y="25"/>
                    <a:pt x="79" y="35"/>
                    <a:pt x="91" y="41"/>
                  </a:cubicBezTo>
                  <a:cubicBezTo>
                    <a:pt x="101" y="50"/>
                    <a:pt x="103" y="62"/>
                    <a:pt x="97" y="73"/>
                  </a:cubicBezTo>
                  <a:cubicBezTo>
                    <a:pt x="88" y="90"/>
                    <a:pt x="110" y="78"/>
                    <a:pt x="109" y="86"/>
                  </a:cubicBezTo>
                  <a:cubicBezTo>
                    <a:pt x="114" y="95"/>
                    <a:pt x="113" y="104"/>
                    <a:pt x="109" y="113"/>
                  </a:cubicBezTo>
                  <a:cubicBezTo>
                    <a:pt x="99" y="128"/>
                    <a:pt x="67" y="134"/>
                    <a:pt x="76" y="153"/>
                  </a:cubicBezTo>
                  <a:cubicBezTo>
                    <a:pt x="85" y="171"/>
                    <a:pt x="109" y="148"/>
                    <a:pt x="127" y="150"/>
                  </a:cubicBezTo>
                  <a:cubicBezTo>
                    <a:pt x="143" y="151"/>
                    <a:pt x="152" y="133"/>
                    <a:pt x="169" y="134"/>
                  </a:cubicBezTo>
                  <a:cubicBezTo>
                    <a:pt x="180" y="138"/>
                    <a:pt x="181" y="147"/>
                    <a:pt x="179" y="157"/>
                  </a:cubicBezTo>
                  <a:cubicBezTo>
                    <a:pt x="176" y="166"/>
                    <a:pt x="170" y="172"/>
                    <a:pt x="165" y="181"/>
                  </a:cubicBezTo>
                  <a:cubicBezTo>
                    <a:pt x="159" y="190"/>
                    <a:pt x="151" y="197"/>
                    <a:pt x="139" y="199"/>
                  </a:cubicBezTo>
                  <a:cubicBezTo>
                    <a:pt x="129" y="205"/>
                    <a:pt x="112" y="187"/>
                    <a:pt x="108" y="209"/>
                  </a:cubicBezTo>
                  <a:cubicBezTo>
                    <a:pt x="113" y="231"/>
                    <a:pt x="127" y="242"/>
                    <a:pt x="150" y="245"/>
                  </a:cubicBezTo>
                  <a:cubicBezTo>
                    <a:pt x="161" y="246"/>
                    <a:pt x="173" y="247"/>
                    <a:pt x="183" y="253"/>
                  </a:cubicBezTo>
                  <a:cubicBezTo>
                    <a:pt x="190" y="257"/>
                    <a:pt x="195" y="263"/>
                    <a:pt x="192" y="272"/>
                  </a:cubicBezTo>
                  <a:cubicBezTo>
                    <a:pt x="189" y="280"/>
                    <a:pt x="183" y="282"/>
                    <a:pt x="175" y="276"/>
                  </a:cubicBezTo>
                  <a:cubicBezTo>
                    <a:pt x="157" y="276"/>
                    <a:pt x="154" y="302"/>
                    <a:pt x="136" y="300"/>
                  </a:cubicBezTo>
                  <a:close/>
                </a:path>
              </a:pathLst>
            </a:custGeom>
            <a:solidFill>
              <a:srgbClr val="A34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3" name="Freeform 109"/>
            <p:cNvSpPr/>
            <p:nvPr/>
          </p:nvSpPr>
          <p:spPr bwMode="auto">
            <a:xfrm>
              <a:off x="2386013" y="2149475"/>
              <a:ext cx="141288" cy="112713"/>
            </a:xfrm>
            <a:custGeom>
              <a:avLst/>
              <a:gdLst>
                <a:gd name="T0" fmla="*/ 14 w 75"/>
                <a:gd name="T1" fmla="*/ 19 h 60"/>
                <a:gd name="T2" fmla="*/ 69 w 75"/>
                <a:gd name="T3" fmla="*/ 26 h 60"/>
                <a:gd name="T4" fmla="*/ 73 w 75"/>
                <a:gd name="T5" fmla="*/ 43 h 60"/>
                <a:gd name="T6" fmla="*/ 59 w 75"/>
                <a:gd name="T7" fmla="*/ 43 h 60"/>
                <a:gd name="T8" fmla="*/ 28 w 75"/>
                <a:gd name="T9" fmla="*/ 60 h 60"/>
                <a:gd name="T10" fmla="*/ 14 w 75"/>
                <a:gd name="T11" fmla="*/ 1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60">
                  <a:moveTo>
                    <a:pt x="14" y="19"/>
                  </a:moveTo>
                  <a:cubicBezTo>
                    <a:pt x="32" y="23"/>
                    <a:pt x="53" y="0"/>
                    <a:pt x="69" y="26"/>
                  </a:cubicBezTo>
                  <a:cubicBezTo>
                    <a:pt x="71" y="31"/>
                    <a:pt x="75" y="38"/>
                    <a:pt x="73" y="43"/>
                  </a:cubicBezTo>
                  <a:cubicBezTo>
                    <a:pt x="70" y="52"/>
                    <a:pt x="65" y="44"/>
                    <a:pt x="59" y="43"/>
                  </a:cubicBezTo>
                  <a:cubicBezTo>
                    <a:pt x="44" y="39"/>
                    <a:pt x="39" y="55"/>
                    <a:pt x="28" y="60"/>
                  </a:cubicBezTo>
                  <a:cubicBezTo>
                    <a:pt x="0" y="55"/>
                    <a:pt x="12" y="35"/>
                    <a:pt x="14" y="19"/>
                  </a:cubicBezTo>
                  <a:close/>
                </a:path>
              </a:pathLst>
            </a:custGeom>
            <a:solidFill>
              <a:srgbClr val="572C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4" name="Freeform 110"/>
            <p:cNvSpPr/>
            <p:nvPr/>
          </p:nvSpPr>
          <p:spPr bwMode="auto">
            <a:xfrm>
              <a:off x="2454275" y="2025650"/>
              <a:ext cx="79375" cy="92075"/>
            </a:xfrm>
            <a:custGeom>
              <a:avLst/>
              <a:gdLst>
                <a:gd name="T0" fmla="*/ 32 w 42"/>
                <a:gd name="T1" fmla="*/ 48 h 49"/>
                <a:gd name="T2" fmla="*/ 8 w 42"/>
                <a:gd name="T3" fmla="*/ 48 h 49"/>
                <a:gd name="T4" fmla="*/ 0 w 42"/>
                <a:gd name="T5" fmla="*/ 41 h 49"/>
                <a:gd name="T6" fmla="*/ 0 w 42"/>
                <a:gd name="T7" fmla="*/ 25 h 49"/>
                <a:gd name="T8" fmla="*/ 41 w 42"/>
                <a:gd name="T9" fmla="*/ 39 h 49"/>
                <a:gd name="T10" fmla="*/ 32 w 42"/>
                <a:gd name="T11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9">
                  <a:moveTo>
                    <a:pt x="32" y="48"/>
                  </a:moveTo>
                  <a:cubicBezTo>
                    <a:pt x="24" y="46"/>
                    <a:pt x="16" y="38"/>
                    <a:pt x="8" y="48"/>
                  </a:cubicBezTo>
                  <a:cubicBezTo>
                    <a:pt x="5" y="45"/>
                    <a:pt x="3" y="43"/>
                    <a:pt x="0" y="41"/>
                  </a:cubicBezTo>
                  <a:cubicBezTo>
                    <a:pt x="0" y="35"/>
                    <a:pt x="0" y="30"/>
                    <a:pt x="0" y="25"/>
                  </a:cubicBezTo>
                  <a:cubicBezTo>
                    <a:pt x="12" y="35"/>
                    <a:pt x="39" y="0"/>
                    <a:pt x="41" y="39"/>
                  </a:cubicBezTo>
                  <a:cubicBezTo>
                    <a:pt x="42" y="46"/>
                    <a:pt x="39" y="49"/>
                    <a:pt x="32" y="48"/>
                  </a:cubicBezTo>
                  <a:close/>
                </a:path>
              </a:pathLst>
            </a:custGeom>
            <a:solidFill>
              <a:srgbClr val="E3C5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5" name="Freeform 111"/>
            <p:cNvSpPr/>
            <p:nvPr/>
          </p:nvSpPr>
          <p:spPr bwMode="auto">
            <a:xfrm>
              <a:off x="2378075" y="2033588"/>
              <a:ext cx="77788" cy="60325"/>
            </a:xfrm>
            <a:custGeom>
              <a:avLst/>
              <a:gdLst>
                <a:gd name="T0" fmla="*/ 26 w 41"/>
                <a:gd name="T1" fmla="*/ 5 h 32"/>
                <a:gd name="T2" fmla="*/ 41 w 41"/>
                <a:gd name="T3" fmla="*/ 20 h 32"/>
                <a:gd name="T4" fmla="*/ 0 w 41"/>
                <a:gd name="T5" fmla="*/ 17 h 32"/>
                <a:gd name="T6" fmla="*/ 26 w 41"/>
                <a:gd name="T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2">
                  <a:moveTo>
                    <a:pt x="26" y="5"/>
                  </a:moveTo>
                  <a:cubicBezTo>
                    <a:pt x="31" y="10"/>
                    <a:pt x="36" y="15"/>
                    <a:pt x="41" y="20"/>
                  </a:cubicBezTo>
                  <a:cubicBezTo>
                    <a:pt x="26" y="32"/>
                    <a:pt x="13" y="23"/>
                    <a:pt x="0" y="17"/>
                  </a:cubicBezTo>
                  <a:cubicBezTo>
                    <a:pt x="3" y="0"/>
                    <a:pt x="22" y="19"/>
                    <a:pt x="26" y="5"/>
                  </a:cubicBezTo>
                  <a:close/>
                </a:path>
              </a:pathLst>
            </a:custGeom>
            <a:solidFill>
              <a:srgbClr val="DAA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6" name="Freeform 112"/>
            <p:cNvSpPr/>
            <p:nvPr/>
          </p:nvSpPr>
          <p:spPr bwMode="auto">
            <a:xfrm>
              <a:off x="3165475" y="2854325"/>
              <a:ext cx="115888" cy="111125"/>
            </a:xfrm>
            <a:custGeom>
              <a:avLst/>
              <a:gdLst>
                <a:gd name="T0" fmla="*/ 0 w 61"/>
                <a:gd name="T1" fmla="*/ 31 h 59"/>
                <a:gd name="T2" fmla="*/ 38 w 61"/>
                <a:gd name="T3" fmla="*/ 0 h 59"/>
                <a:gd name="T4" fmla="*/ 43 w 61"/>
                <a:gd name="T5" fmla="*/ 36 h 59"/>
                <a:gd name="T6" fmla="*/ 0 w 61"/>
                <a:gd name="T7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9">
                  <a:moveTo>
                    <a:pt x="0" y="31"/>
                  </a:moveTo>
                  <a:cubicBezTo>
                    <a:pt x="13" y="21"/>
                    <a:pt x="26" y="11"/>
                    <a:pt x="38" y="0"/>
                  </a:cubicBezTo>
                  <a:cubicBezTo>
                    <a:pt x="54" y="10"/>
                    <a:pt x="61" y="22"/>
                    <a:pt x="43" y="36"/>
                  </a:cubicBezTo>
                  <a:cubicBezTo>
                    <a:pt x="28" y="48"/>
                    <a:pt x="11" y="59"/>
                    <a:pt x="0" y="31"/>
                  </a:cubicBezTo>
                  <a:close/>
                </a:path>
              </a:pathLst>
            </a:custGeom>
            <a:solidFill>
              <a:srgbClr val="F5DD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7" name="Freeform 113"/>
            <p:cNvSpPr/>
            <p:nvPr/>
          </p:nvSpPr>
          <p:spPr bwMode="auto">
            <a:xfrm>
              <a:off x="2887663" y="2547938"/>
              <a:ext cx="293688" cy="179388"/>
            </a:xfrm>
            <a:custGeom>
              <a:avLst/>
              <a:gdLst>
                <a:gd name="T0" fmla="*/ 17 w 156"/>
                <a:gd name="T1" fmla="*/ 94 h 95"/>
                <a:gd name="T2" fmla="*/ 47 w 156"/>
                <a:gd name="T3" fmla="*/ 60 h 95"/>
                <a:gd name="T4" fmla="*/ 109 w 156"/>
                <a:gd name="T5" fmla="*/ 16 h 95"/>
                <a:gd name="T6" fmla="*/ 133 w 156"/>
                <a:gd name="T7" fmla="*/ 9 h 95"/>
                <a:gd name="T8" fmla="*/ 156 w 156"/>
                <a:gd name="T9" fmla="*/ 24 h 95"/>
                <a:gd name="T10" fmla="*/ 155 w 156"/>
                <a:gd name="T11" fmla="*/ 32 h 95"/>
                <a:gd name="T12" fmla="*/ 91 w 156"/>
                <a:gd name="T13" fmla="*/ 86 h 95"/>
                <a:gd name="T14" fmla="*/ 17 w 156"/>
                <a:gd name="T15" fmla="*/ 9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95">
                  <a:moveTo>
                    <a:pt x="17" y="94"/>
                  </a:moveTo>
                  <a:cubicBezTo>
                    <a:pt x="14" y="71"/>
                    <a:pt x="0" y="42"/>
                    <a:pt x="47" y="60"/>
                  </a:cubicBezTo>
                  <a:cubicBezTo>
                    <a:pt x="71" y="70"/>
                    <a:pt x="102" y="44"/>
                    <a:pt x="109" y="16"/>
                  </a:cubicBezTo>
                  <a:cubicBezTo>
                    <a:pt x="113" y="0"/>
                    <a:pt x="122" y="2"/>
                    <a:pt x="133" y="9"/>
                  </a:cubicBezTo>
                  <a:cubicBezTo>
                    <a:pt x="144" y="9"/>
                    <a:pt x="151" y="14"/>
                    <a:pt x="156" y="24"/>
                  </a:cubicBezTo>
                  <a:cubicBezTo>
                    <a:pt x="156" y="27"/>
                    <a:pt x="156" y="29"/>
                    <a:pt x="155" y="32"/>
                  </a:cubicBezTo>
                  <a:cubicBezTo>
                    <a:pt x="132" y="48"/>
                    <a:pt x="126" y="87"/>
                    <a:pt x="91" y="86"/>
                  </a:cubicBezTo>
                  <a:cubicBezTo>
                    <a:pt x="65" y="86"/>
                    <a:pt x="42" y="95"/>
                    <a:pt x="17" y="94"/>
                  </a:cubicBezTo>
                  <a:close/>
                </a:path>
              </a:pathLst>
            </a:custGeom>
            <a:solidFill>
              <a:srgbClr val="D38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8" name="Freeform 114"/>
            <p:cNvSpPr/>
            <p:nvPr/>
          </p:nvSpPr>
          <p:spPr bwMode="auto">
            <a:xfrm>
              <a:off x="2687638" y="1984375"/>
              <a:ext cx="485775" cy="593725"/>
            </a:xfrm>
            <a:custGeom>
              <a:avLst/>
              <a:gdLst>
                <a:gd name="T0" fmla="*/ 240 w 259"/>
                <a:gd name="T1" fmla="*/ 309 h 316"/>
                <a:gd name="T2" fmla="*/ 216 w 259"/>
                <a:gd name="T3" fmla="*/ 316 h 316"/>
                <a:gd name="T4" fmla="*/ 144 w 259"/>
                <a:gd name="T5" fmla="*/ 255 h 316"/>
                <a:gd name="T6" fmla="*/ 108 w 259"/>
                <a:gd name="T7" fmla="*/ 261 h 316"/>
                <a:gd name="T8" fmla="*/ 99 w 259"/>
                <a:gd name="T9" fmla="*/ 264 h 316"/>
                <a:gd name="T10" fmla="*/ 52 w 259"/>
                <a:gd name="T11" fmla="*/ 229 h 316"/>
                <a:gd name="T12" fmla="*/ 35 w 259"/>
                <a:gd name="T13" fmla="*/ 208 h 316"/>
                <a:gd name="T14" fmla="*/ 79 w 259"/>
                <a:gd name="T15" fmla="*/ 136 h 316"/>
                <a:gd name="T16" fmla="*/ 74 w 259"/>
                <a:gd name="T17" fmla="*/ 114 h 316"/>
                <a:gd name="T18" fmla="*/ 28 w 259"/>
                <a:gd name="T19" fmla="*/ 89 h 316"/>
                <a:gd name="T20" fmla="*/ 0 w 259"/>
                <a:gd name="T21" fmla="*/ 79 h 316"/>
                <a:gd name="T22" fmla="*/ 8 w 259"/>
                <a:gd name="T23" fmla="*/ 14 h 316"/>
                <a:gd name="T24" fmla="*/ 38 w 259"/>
                <a:gd name="T25" fmla="*/ 0 h 316"/>
                <a:gd name="T26" fmla="*/ 85 w 259"/>
                <a:gd name="T27" fmla="*/ 8 h 316"/>
                <a:gd name="T28" fmla="*/ 95 w 259"/>
                <a:gd name="T29" fmla="*/ 39 h 316"/>
                <a:gd name="T30" fmla="*/ 88 w 259"/>
                <a:gd name="T31" fmla="*/ 72 h 316"/>
                <a:gd name="T32" fmla="*/ 226 w 259"/>
                <a:gd name="T33" fmla="*/ 123 h 316"/>
                <a:gd name="T34" fmla="*/ 247 w 259"/>
                <a:gd name="T35" fmla="*/ 225 h 316"/>
                <a:gd name="T36" fmla="*/ 224 w 259"/>
                <a:gd name="T37" fmla="*/ 198 h 316"/>
                <a:gd name="T38" fmla="*/ 227 w 259"/>
                <a:gd name="T39" fmla="*/ 262 h 316"/>
                <a:gd name="T40" fmla="*/ 184 w 259"/>
                <a:gd name="T41" fmla="*/ 254 h 316"/>
                <a:gd name="T42" fmla="*/ 230 w 259"/>
                <a:gd name="T43" fmla="*/ 261 h 316"/>
                <a:gd name="T44" fmla="*/ 239 w 259"/>
                <a:gd name="T45" fmla="*/ 262 h 316"/>
                <a:gd name="T46" fmla="*/ 240 w 259"/>
                <a:gd name="T47" fmla="*/ 30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9" h="316">
                  <a:moveTo>
                    <a:pt x="240" y="309"/>
                  </a:moveTo>
                  <a:cubicBezTo>
                    <a:pt x="231" y="309"/>
                    <a:pt x="222" y="308"/>
                    <a:pt x="216" y="316"/>
                  </a:cubicBezTo>
                  <a:cubicBezTo>
                    <a:pt x="182" y="306"/>
                    <a:pt x="155" y="295"/>
                    <a:pt x="144" y="255"/>
                  </a:cubicBezTo>
                  <a:cubicBezTo>
                    <a:pt x="136" y="228"/>
                    <a:pt x="118" y="243"/>
                    <a:pt x="108" y="261"/>
                  </a:cubicBezTo>
                  <a:cubicBezTo>
                    <a:pt x="106" y="264"/>
                    <a:pt x="103" y="265"/>
                    <a:pt x="99" y="264"/>
                  </a:cubicBezTo>
                  <a:cubicBezTo>
                    <a:pt x="88" y="247"/>
                    <a:pt x="71" y="236"/>
                    <a:pt x="52" y="229"/>
                  </a:cubicBezTo>
                  <a:cubicBezTo>
                    <a:pt x="44" y="224"/>
                    <a:pt x="37" y="218"/>
                    <a:pt x="35" y="208"/>
                  </a:cubicBezTo>
                  <a:cubicBezTo>
                    <a:pt x="37" y="176"/>
                    <a:pt x="55" y="154"/>
                    <a:pt x="79" y="136"/>
                  </a:cubicBezTo>
                  <a:cubicBezTo>
                    <a:pt x="96" y="124"/>
                    <a:pt x="82" y="120"/>
                    <a:pt x="74" y="114"/>
                  </a:cubicBezTo>
                  <a:cubicBezTo>
                    <a:pt x="55" y="111"/>
                    <a:pt x="45" y="95"/>
                    <a:pt x="28" y="89"/>
                  </a:cubicBezTo>
                  <a:cubicBezTo>
                    <a:pt x="18" y="87"/>
                    <a:pt x="8" y="86"/>
                    <a:pt x="0" y="79"/>
                  </a:cubicBezTo>
                  <a:cubicBezTo>
                    <a:pt x="3" y="57"/>
                    <a:pt x="17" y="37"/>
                    <a:pt x="8" y="14"/>
                  </a:cubicBezTo>
                  <a:cubicBezTo>
                    <a:pt x="17" y="6"/>
                    <a:pt x="27" y="1"/>
                    <a:pt x="38" y="0"/>
                  </a:cubicBezTo>
                  <a:cubicBezTo>
                    <a:pt x="52" y="14"/>
                    <a:pt x="70" y="6"/>
                    <a:pt x="85" y="8"/>
                  </a:cubicBezTo>
                  <a:cubicBezTo>
                    <a:pt x="113" y="10"/>
                    <a:pt x="118" y="21"/>
                    <a:pt x="95" y="39"/>
                  </a:cubicBezTo>
                  <a:cubicBezTo>
                    <a:pt x="82" y="49"/>
                    <a:pt x="85" y="60"/>
                    <a:pt x="88" y="72"/>
                  </a:cubicBezTo>
                  <a:cubicBezTo>
                    <a:pt x="151" y="41"/>
                    <a:pt x="192" y="58"/>
                    <a:pt x="226" y="123"/>
                  </a:cubicBezTo>
                  <a:cubicBezTo>
                    <a:pt x="243" y="156"/>
                    <a:pt x="259" y="187"/>
                    <a:pt x="247" y="225"/>
                  </a:cubicBezTo>
                  <a:cubicBezTo>
                    <a:pt x="227" y="226"/>
                    <a:pt x="235" y="205"/>
                    <a:pt x="224" y="198"/>
                  </a:cubicBezTo>
                  <a:cubicBezTo>
                    <a:pt x="236" y="219"/>
                    <a:pt x="240" y="240"/>
                    <a:pt x="227" y="262"/>
                  </a:cubicBezTo>
                  <a:cubicBezTo>
                    <a:pt x="212" y="270"/>
                    <a:pt x="202" y="255"/>
                    <a:pt x="184" y="254"/>
                  </a:cubicBezTo>
                  <a:cubicBezTo>
                    <a:pt x="202" y="256"/>
                    <a:pt x="214" y="273"/>
                    <a:pt x="230" y="261"/>
                  </a:cubicBezTo>
                  <a:cubicBezTo>
                    <a:pt x="233" y="259"/>
                    <a:pt x="237" y="260"/>
                    <a:pt x="239" y="262"/>
                  </a:cubicBezTo>
                  <a:cubicBezTo>
                    <a:pt x="255" y="278"/>
                    <a:pt x="252" y="293"/>
                    <a:pt x="240" y="309"/>
                  </a:cubicBezTo>
                  <a:close/>
                </a:path>
              </a:pathLst>
            </a:custGeom>
            <a:solidFill>
              <a:srgbClr val="CF5F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9" name="Freeform 115"/>
            <p:cNvSpPr/>
            <p:nvPr/>
          </p:nvSpPr>
          <p:spPr bwMode="auto">
            <a:xfrm>
              <a:off x="3101975" y="2324100"/>
              <a:ext cx="49213" cy="158750"/>
            </a:xfrm>
            <a:custGeom>
              <a:avLst/>
              <a:gdLst>
                <a:gd name="T0" fmla="*/ 4 w 26"/>
                <a:gd name="T1" fmla="*/ 82 h 84"/>
                <a:gd name="T2" fmla="*/ 0 w 26"/>
                <a:gd name="T3" fmla="*/ 0 h 84"/>
                <a:gd name="T4" fmla="*/ 26 w 26"/>
                <a:gd name="T5" fmla="*/ 44 h 84"/>
                <a:gd name="T6" fmla="*/ 18 w 26"/>
                <a:gd name="T7" fmla="*/ 81 h 84"/>
                <a:gd name="T8" fmla="*/ 11 w 26"/>
                <a:gd name="T9" fmla="*/ 82 h 84"/>
                <a:gd name="T10" fmla="*/ 4 w 26"/>
                <a:gd name="T11" fmla="*/ 8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84">
                  <a:moveTo>
                    <a:pt x="4" y="82"/>
                  </a:moveTo>
                  <a:cubicBezTo>
                    <a:pt x="8" y="58"/>
                    <a:pt x="5" y="34"/>
                    <a:pt x="0" y="0"/>
                  </a:cubicBezTo>
                  <a:cubicBezTo>
                    <a:pt x="12" y="21"/>
                    <a:pt x="19" y="33"/>
                    <a:pt x="26" y="44"/>
                  </a:cubicBezTo>
                  <a:cubicBezTo>
                    <a:pt x="23" y="57"/>
                    <a:pt x="21" y="69"/>
                    <a:pt x="18" y="81"/>
                  </a:cubicBezTo>
                  <a:cubicBezTo>
                    <a:pt x="16" y="82"/>
                    <a:pt x="14" y="82"/>
                    <a:pt x="11" y="82"/>
                  </a:cubicBezTo>
                  <a:cubicBezTo>
                    <a:pt x="9" y="84"/>
                    <a:pt x="6" y="84"/>
                    <a:pt x="4" y="82"/>
                  </a:cubicBezTo>
                  <a:close/>
                </a:path>
              </a:pathLst>
            </a:custGeom>
            <a:solidFill>
              <a:srgbClr val="ECB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0" name="Freeform 116"/>
            <p:cNvSpPr/>
            <p:nvPr/>
          </p:nvSpPr>
          <p:spPr bwMode="auto">
            <a:xfrm>
              <a:off x="3576638" y="3398838"/>
              <a:ext cx="87313" cy="66675"/>
            </a:xfrm>
            <a:custGeom>
              <a:avLst/>
              <a:gdLst>
                <a:gd name="T0" fmla="*/ 39 w 47"/>
                <a:gd name="T1" fmla="*/ 0 h 36"/>
                <a:gd name="T2" fmla="*/ 30 w 47"/>
                <a:gd name="T3" fmla="*/ 35 h 36"/>
                <a:gd name="T4" fmla="*/ 0 w 47"/>
                <a:gd name="T5" fmla="*/ 2 h 36"/>
                <a:gd name="T6" fmla="*/ 39 w 47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6">
                  <a:moveTo>
                    <a:pt x="39" y="0"/>
                  </a:moveTo>
                  <a:cubicBezTo>
                    <a:pt x="38" y="13"/>
                    <a:pt x="47" y="33"/>
                    <a:pt x="30" y="35"/>
                  </a:cubicBezTo>
                  <a:cubicBezTo>
                    <a:pt x="16" y="36"/>
                    <a:pt x="3" y="20"/>
                    <a:pt x="0" y="2"/>
                  </a:cubicBezTo>
                  <a:cubicBezTo>
                    <a:pt x="14" y="9"/>
                    <a:pt x="26" y="10"/>
                    <a:pt x="39" y="0"/>
                  </a:cubicBezTo>
                  <a:close/>
                </a:path>
              </a:pathLst>
            </a:custGeom>
            <a:solidFill>
              <a:srgbClr val="C1D3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1" name="Freeform 119"/>
            <p:cNvSpPr/>
            <p:nvPr/>
          </p:nvSpPr>
          <p:spPr bwMode="auto">
            <a:xfrm>
              <a:off x="2505075" y="2001838"/>
              <a:ext cx="328613" cy="412750"/>
            </a:xfrm>
            <a:custGeom>
              <a:avLst/>
              <a:gdLst>
                <a:gd name="T0" fmla="*/ 129 w 175"/>
                <a:gd name="T1" fmla="*/ 76 h 220"/>
                <a:gd name="T2" fmla="*/ 174 w 175"/>
                <a:gd name="T3" fmla="*/ 99 h 220"/>
                <a:gd name="T4" fmla="*/ 168 w 175"/>
                <a:gd name="T5" fmla="*/ 124 h 220"/>
                <a:gd name="T6" fmla="*/ 153 w 175"/>
                <a:gd name="T7" fmla="*/ 129 h 220"/>
                <a:gd name="T8" fmla="*/ 122 w 175"/>
                <a:gd name="T9" fmla="*/ 158 h 220"/>
                <a:gd name="T10" fmla="*/ 113 w 175"/>
                <a:gd name="T11" fmla="*/ 176 h 220"/>
                <a:gd name="T12" fmla="*/ 26 w 175"/>
                <a:gd name="T13" fmla="*/ 212 h 220"/>
                <a:gd name="T14" fmla="*/ 9 w 175"/>
                <a:gd name="T15" fmla="*/ 182 h 220"/>
                <a:gd name="T16" fmla="*/ 53 w 175"/>
                <a:gd name="T17" fmla="*/ 152 h 220"/>
                <a:gd name="T18" fmla="*/ 52 w 175"/>
                <a:gd name="T19" fmla="*/ 123 h 220"/>
                <a:gd name="T20" fmla="*/ 36 w 175"/>
                <a:gd name="T21" fmla="*/ 139 h 220"/>
                <a:gd name="T22" fmla="*/ 34 w 175"/>
                <a:gd name="T23" fmla="*/ 116 h 220"/>
                <a:gd name="T24" fmla="*/ 35 w 175"/>
                <a:gd name="T25" fmla="*/ 85 h 220"/>
                <a:gd name="T26" fmla="*/ 44 w 175"/>
                <a:gd name="T27" fmla="*/ 75 h 220"/>
                <a:gd name="T28" fmla="*/ 36 w 175"/>
                <a:gd name="T29" fmla="*/ 21 h 220"/>
                <a:gd name="T30" fmla="*/ 105 w 175"/>
                <a:gd name="T31" fmla="*/ 5 h 220"/>
                <a:gd name="T32" fmla="*/ 98 w 175"/>
                <a:gd name="T33" fmla="*/ 69 h 220"/>
                <a:gd name="T34" fmla="*/ 129 w 175"/>
                <a:gd name="T35" fmla="*/ 76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5" h="220">
                  <a:moveTo>
                    <a:pt x="129" y="76"/>
                  </a:moveTo>
                  <a:cubicBezTo>
                    <a:pt x="153" y="67"/>
                    <a:pt x="154" y="101"/>
                    <a:pt x="174" y="99"/>
                  </a:cubicBezTo>
                  <a:cubicBezTo>
                    <a:pt x="175" y="108"/>
                    <a:pt x="175" y="117"/>
                    <a:pt x="168" y="124"/>
                  </a:cubicBezTo>
                  <a:cubicBezTo>
                    <a:pt x="164" y="127"/>
                    <a:pt x="159" y="129"/>
                    <a:pt x="153" y="129"/>
                  </a:cubicBezTo>
                  <a:cubicBezTo>
                    <a:pt x="132" y="126"/>
                    <a:pt x="126" y="141"/>
                    <a:pt x="122" y="158"/>
                  </a:cubicBezTo>
                  <a:cubicBezTo>
                    <a:pt x="121" y="165"/>
                    <a:pt x="118" y="172"/>
                    <a:pt x="113" y="176"/>
                  </a:cubicBezTo>
                  <a:cubicBezTo>
                    <a:pt x="93" y="209"/>
                    <a:pt x="54" y="197"/>
                    <a:pt x="26" y="212"/>
                  </a:cubicBezTo>
                  <a:cubicBezTo>
                    <a:pt x="10" y="220"/>
                    <a:pt x="0" y="198"/>
                    <a:pt x="9" y="182"/>
                  </a:cubicBezTo>
                  <a:cubicBezTo>
                    <a:pt x="18" y="167"/>
                    <a:pt x="29" y="150"/>
                    <a:pt x="53" y="152"/>
                  </a:cubicBezTo>
                  <a:cubicBezTo>
                    <a:pt x="60" y="142"/>
                    <a:pt x="64" y="132"/>
                    <a:pt x="52" y="123"/>
                  </a:cubicBezTo>
                  <a:cubicBezTo>
                    <a:pt x="41" y="123"/>
                    <a:pt x="47" y="143"/>
                    <a:pt x="36" y="139"/>
                  </a:cubicBezTo>
                  <a:cubicBezTo>
                    <a:pt x="24" y="135"/>
                    <a:pt x="32" y="125"/>
                    <a:pt x="34" y="116"/>
                  </a:cubicBezTo>
                  <a:cubicBezTo>
                    <a:pt x="36" y="106"/>
                    <a:pt x="43" y="96"/>
                    <a:pt x="35" y="85"/>
                  </a:cubicBezTo>
                  <a:cubicBezTo>
                    <a:pt x="36" y="79"/>
                    <a:pt x="39" y="76"/>
                    <a:pt x="44" y="75"/>
                  </a:cubicBezTo>
                  <a:cubicBezTo>
                    <a:pt x="57" y="59"/>
                    <a:pt x="57" y="57"/>
                    <a:pt x="36" y="21"/>
                  </a:cubicBezTo>
                  <a:cubicBezTo>
                    <a:pt x="62" y="24"/>
                    <a:pt x="79" y="0"/>
                    <a:pt x="105" y="5"/>
                  </a:cubicBezTo>
                  <a:cubicBezTo>
                    <a:pt x="132" y="30"/>
                    <a:pt x="117" y="50"/>
                    <a:pt x="98" y="69"/>
                  </a:cubicBezTo>
                  <a:cubicBezTo>
                    <a:pt x="106" y="81"/>
                    <a:pt x="118" y="74"/>
                    <a:pt x="129" y="76"/>
                  </a:cubicBezTo>
                  <a:close/>
                </a:path>
              </a:pathLst>
            </a:custGeom>
            <a:solidFill>
              <a:srgbClr val="8C44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2" name="Freeform 120"/>
            <p:cNvSpPr/>
            <p:nvPr/>
          </p:nvSpPr>
          <p:spPr bwMode="auto">
            <a:xfrm>
              <a:off x="2514600" y="2073275"/>
              <a:ext cx="73025" cy="90488"/>
            </a:xfrm>
            <a:custGeom>
              <a:avLst/>
              <a:gdLst>
                <a:gd name="T0" fmla="*/ 39 w 39"/>
                <a:gd name="T1" fmla="*/ 37 h 48"/>
                <a:gd name="T2" fmla="*/ 30 w 39"/>
                <a:gd name="T3" fmla="*/ 47 h 48"/>
                <a:gd name="T4" fmla="*/ 0 w 39"/>
                <a:gd name="T5" fmla="*/ 23 h 48"/>
                <a:gd name="T6" fmla="*/ 9 w 39"/>
                <a:gd name="T7" fmla="*/ 14 h 48"/>
                <a:gd name="T8" fmla="*/ 39 w 39"/>
                <a:gd name="T9" fmla="*/ 3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8">
                  <a:moveTo>
                    <a:pt x="39" y="37"/>
                  </a:moveTo>
                  <a:cubicBezTo>
                    <a:pt x="36" y="41"/>
                    <a:pt x="33" y="44"/>
                    <a:pt x="30" y="47"/>
                  </a:cubicBezTo>
                  <a:cubicBezTo>
                    <a:pt x="13" y="48"/>
                    <a:pt x="5" y="37"/>
                    <a:pt x="0" y="23"/>
                  </a:cubicBezTo>
                  <a:cubicBezTo>
                    <a:pt x="3" y="20"/>
                    <a:pt x="6" y="17"/>
                    <a:pt x="9" y="14"/>
                  </a:cubicBezTo>
                  <a:cubicBezTo>
                    <a:pt x="36" y="0"/>
                    <a:pt x="38" y="19"/>
                    <a:pt x="39" y="37"/>
                  </a:cubicBezTo>
                  <a:close/>
                </a:path>
              </a:pathLst>
            </a:custGeom>
            <a:solidFill>
              <a:srgbClr val="622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3" name="Freeform 121"/>
            <p:cNvSpPr/>
            <p:nvPr/>
          </p:nvSpPr>
          <p:spPr bwMode="auto">
            <a:xfrm>
              <a:off x="3751263" y="3201988"/>
              <a:ext cx="450850" cy="304800"/>
            </a:xfrm>
            <a:custGeom>
              <a:avLst/>
              <a:gdLst>
                <a:gd name="T0" fmla="*/ 123 w 240"/>
                <a:gd name="T1" fmla="*/ 136 h 162"/>
                <a:gd name="T2" fmla="*/ 92 w 240"/>
                <a:gd name="T3" fmla="*/ 155 h 162"/>
                <a:gd name="T4" fmla="*/ 59 w 240"/>
                <a:gd name="T5" fmla="*/ 111 h 162"/>
                <a:gd name="T6" fmla="*/ 47 w 240"/>
                <a:gd name="T7" fmla="*/ 84 h 162"/>
                <a:gd name="T8" fmla="*/ 6 w 240"/>
                <a:gd name="T9" fmla="*/ 51 h 162"/>
                <a:gd name="T10" fmla="*/ 2 w 240"/>
                <a:gd name="T11" fmla="*/ 27 h 162"/>
                <a:gd name="T12" fmla="*/ 51 w 240"/>
                <a:gd name="T13" fmla="*/ 0 h 162"/>
                <a:gd name="T14" fmla="*/ 86 w 240"/>
                <a:gd name="T15" fmla="*/ 16 h 162"/>
                <a:gd name="T16" fmla="*/ 136 w 240"/>
                <a:gd name="T17" fmla="*/ 16 h 162"/>
                <a:gd name="T18" fmla="*/ 240 w 240"/>
                <a:gd name="T19" fmla="*/ 60 h 162"/>
                <a:gd name="T20" fmla="*/ 203 w 240"/>
                <a:gd name="T21" fmla="*/ 102 h 162"/>
                <a:gd name="T22" fmla="*/ 177 w 240"/>
                <a:gd name="T23" fmla="*/ 112 h 162"/>
                <a:gd name="T24" fmla="*/ 119 w 240"/>
                <a:gd name="T25" fmla="*/ 120 h 162"/>
                <a:gd name="T26" fmla="*/ 124 w 240"/>
                <a:gd name="T27" fmla="*/ 131 h 162"/>
                <a:gd name="T28" fmla="*/ 123 w 240"/>
                <a:gd name="T29" fmla="*/ 13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0" h="162">
                  <a:moveTo>
                    <a:pt x="123" y="136"/>
                  </a:moveTo>
                  <a:cubicBezTo>
                    <a:pt x="113" y="144"/>
                    <a:pt x="94" y="162"/>
                    <a:pt x="92" y="155"/>
                  </a:cubicBezTo>
                  <a:cubicBezTo>
                    <a:pt x="87" y="133"/>
                    <a:pt x="54" y="135"/>
                    <a:pt x="59" y="111"/>
                  </a:cubicBezTo>
                  <a:cubicBezTo>
                    <a:pt x="62" y="97"/>
                    <a:pt x="59" y="84"/>
                    <a:pt x="47" y="84"/>
                  </a:cubicBezTo>
                  <a:cubicBezTo>
                    <a:pt x="21" y="85"/>
                    <a:pt x="18" y="63"/>
                    <a:pt x="6" y="51"/>
                  </a:cubicBezTo>
                  <a:cubicBezTo>
                    <a:pt x="3" y="43"/>
                    <a:pt x="0" y="36"/>
                    <a:pt x="2" y="27"/>
                  </a:cubicBezTo>
                  <a:cubicBezTo>
                    <a:pt x="10" y="3"/>
                    <a:pt x="31" y="2"/>
                    <a:pt x="51" y="0"/>
                  </a:cubicBezTo>
                  <a:cubicBezTo>
                    <a:pt x="65" y="0"/>
                    <a:pt x="72" y="15"/>
                    <a:pt x="86" y="16"/>
                  </a:cubicBezTo>
                  <a:cubicBezTo>
                    <a:pt x="102" y="19"/>
                    <a:pt x="119" y="18"/>
                    <a:pt x="136" y="16"/>
                  </a:cubicBezTo>
                  <a:cubicBezTo>
                    <a:pt x="178" y="12"/>
                    <a:pt x="213" y="28"/>
                    <a:pt x="240" y="60"/>
                  </a:cubicBezTo>
                  <a:cubicBezTo>
                    <a:pt x="235" y="81"/>
                    <a:pt x="216" y="89"/>
                    <a:pt x="203" y="102"/>
                  </a:cubicBezTo>
                  <a:cubicBezTo>
                    <a:pt x="195" y="107"/>
                    <a:pt x="187" y="110"/>
                    <a:pt x="177" y="112"/>
                  </a:cubicBezTo>
                  <a:cubicBezTo>
                    <a:pt x="157" y="110"/>
                    <a:pt x="136" y="101"/>
                    <a:pt x="119" y="120"/>
                  </a:cubicBezTo>
                  <a:cubicBezTo>
                    <a:pt x="114" y="126"/>
                    <a:pt x="124" y="126"/>
                    <a:pt x="124" y="131"/>
                  </a:cubicBezTo>
                  <a:cubicBezTo>
                    <a:pt x="124" y="133"/>
                    <a:pt x="124" y="134"/>
                    <a:pt x="123" y="136"/>
                  </a:cubicBezTo>
                  <a:close/>
                </a:path>
              </a:pathLst>
            </a:custGeom>
            <a:solidFill>
              <a:srgbClr val="99BB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4" name="Freeform 122"/>
            <p:cNvSpPr/>
            <p:nvPr/>
          </p:nvSpPr>
          <p:spPr bwMode="auto">
            <a:xfrm>
              <a:off x="3621088" y="3382963"/>
              <a:ext cx="596900" cy="454025"/>
            </a:xfrm>
            <a:custGeom>
              <a:avLst/>
              <a:gdLst>
                <a:gd name="T0" fmla="*/ 247 w 318"/>
                <a:gd name="T1" fmla="*/ 9 h 241"/>
                <a:gd name="T2" fmla="*/ 269 w 318"/>
                <a:gd name="T3" fmla="*/ 0 h 241"/>
                <a:gd name="T4" fmla="*/ 269 w 318"/>
                <a:gd name="T5" fmla="*/ 34 h 241"/>
                <a:gd name="T6" fmla="*/ 240 w 318"/>
                <a:gd name="T7" fmla="*/ 74 h 241"/>
                <a:gd name="T8" fmla="*/ 288 w 318"/>
                <a:gd name="T9" fmla="*/ 73 h 241"/>
                <a:gd name="T10" fmla="*/ 318 w 318"/>
                <a:gd name="T11" fmla="*/ 86 h 241"/>
                <a:gd name="T12" fmla="*/ 224 w 318"/>
                <a:gd name="T13" fmla="*/ 113 h 241"/>
                <a:gd name="T14" fmla="*/ 133 w 318"/>
                <a:gd name="T15" fmla="*/ 168 h 241"/>
                <a:gd name="T16" fmla="*/ 154 w 318"/>
                <a:gd name="T17" fmla="*/ 195 h 241"/>
                <a:gd name="T18" fmla="*/ 193 w 318"/>
                <a:gd name="T19" fmla="*/ 234 h 241"/>
                <a:gd name="T20" fmla="*/ 178 w 318"/>
                <a:gd name="T21" fmla="*/ 240 h 241"/>
                <a:gd name="T22" fmla="*/ 130 w 318"/>
                <a:gd name="T23" fmla="*/ 219 h 241"/>
                <a:gd name="T24" fmla="*/ 54 w 318"/>
                <a:gd name="T25" fmla="*/ 215 h 241"/>
                <a:gd name="T26" fmla="*/ 8 w 318"/>
                <a:gd name="T27" fmla="*/ 232 h 241"/>
                <a:gd name="T28" fmla="*/ 0 w 318"/>
                <a:gd name="T29" fmla="*/ 225 h 241"/>
                <a:gd name="T30" fmla="*/ 6 w 318"/>
                <a:gd name="T31" fmla="*/ 216 h 241"/>
                <a:gd name="T32" fmla="*/ 77 w 318"/>
                <a:gd name="T33" fmla="*/ 81 h 241"/>
                <a:gd name="T34" fmla="*/ 97 w 318"/>
                <a:gd name="T35" fmla="*/ 45 h 241"/>
                <a:gd name="T36" fmla="*/ 93 w 318"/>
                <a:gd name="T37" fmla="*/ 111 h 241"/>
                <a:gd name="T38" fmla="*/ 131 w 318"/>
                <a:gd name="T39" fmla="*/ 129 h 241"/>
                <a:gd name="T40" fmla="*/ 192 w 318"/>
                <a:gd name="T41" fmla="*/ 40 h 241"/>
                <a:gd name="T42" fmla="*/ 192 w 318"/>
                <a:gd name="T43" fmla="*/ 39 h 241"/>
                <a:gd name="T44" fmla="*/ 247 w 318"/>
                <a:gd name="T45" fmla="*/ 9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8" h="241">
                  <a:moveTo>
                    <a:pt x="247" y="9"/>
                  </a:moveTo>
                  <a:cubicBezTo>
                    <a:pt x="254" y="6"/>
                    <a:pt x="262" y="3"/>
                    <a:pt x="269" y="0"/>
                  </a:cubicBezTo>
                  <a:cubicBezTo>
                    <a:pt x="293" y="12"/>
                    <a:pt x="276" y="23"/>
                    <a:pt x="269" y="34"/>
                  </a:cubicBezTo>
                  <a:cubicBezTo>
                    <a:pt x="260" y="49"/>
                    <a:pt x="232" y="59"/>
                    <a:pt x="240" y="74"/>
                  </a:cubicBezTo>
                  <a:cubicBezTo>
                    <a:pt x="249" y="93"/>
                    <a:pt x="271" y="73"/>
                    <a:pt x="288" y="73"/>
                  </a:cubicBezTo>
                  <a:cubicBezTo>
                    <a:pt x="300" y="72"/>
                    <a:pt x="314" y="67"/>
                    <a:pt x="318" y="86"/>
                  </a:cubicBezTo>
                  <a:cubicBezTo>
                    <a:pt x="292" y="114"/>
                    <a:pt x="261" y="123"/>
                    <a:pt x="224" y="113"/>
                  </a:cubicBezTo>
                  <a:cubicBezTo>
                    <a:pt x="201" y="106"/>
                    <a:pt x="138" y="145"/>
                    <a:pt x="133" y="168"/>
                  </a:cubicBezTo>
                  <a:cubicBezTo>
                    <a:pt x="128" y="185"/>
                    <a:pt x="143" y="189"/>
                    <a:pt x="154" y="195"/>
                  </a:cubicBezTo>
                  <a:cubicBezTo>
                    <a:pt x="171" y="204"/>
                    <a:pt x="195" y="206"/>
                    <a:pt x="193" y="234"/>
                  </a:cubicBezTo>
                  <a:cubicBezTo>
                    <a:pt x="189" y="238"/>
                    <a:pt x="184" y="240"/>
                    <a:pt x="178" y="240"/>
                  </a:cubicBezTo>
                  <a:cubicBezTo>
                    <a:pt x="159" y="241"/>
                    <a:pt x="144" y="231"/>
                    <a:pt x="130" y="219"/>
                  </a:cubicBezTo>
                  <a:cubicBezTo>
                    <a:pt x="105" y="197"/>
                    <a:pt x="81" y="197"/>
                    <a:pt x="54" y="215"/>
                  </a:cubicBezTo>
                  <a:cubicBezTo>
                    <a:pt x="40" y="224"/>
                    <a:pt x="26" y="234"/>
                    <a:pt x="8" y="232"/>
                  </a:cubicBezTo>
                  <a:cubicBezTo>
                    <a:pt x="5" y="230"/>
                    <a:pt x="2" y="228"/>
                    <a:pt x="0" y="225"/>
                  </a:cubicBezTo>
                  <a:cubicBezTo>
                    <a:pt x="2" y="222"/>
                    <a:pt x="3" y="217"/>
                    <a:pt x="6" y="216"/>
                  </a:cubicBezTo>
                  <a:cubicBezTo>
                    <a:pt x="74" y="195"/>
                    <a:pt x="88" y="145"/>
                    <a:pt x="77" y="81"/>
                  </a:cubicBezTo>
                  <a:cubicBezTo>
                    <a:pt x="74" y="67"/>
                    <a:pt x="78" y="53"/>
                    <a:pt x="97" y="45"/>
                  </a:cubicBezTo>
                  <a:cubicBezTo>
                    <a:pt x="95" y="68"/>
                    <a:pt x="92" y="90"/>
                    <a:pt x="93" y="111"/>
                  </a:cubicBezTo>
                  <a:cubicBezTo>
                    <a:pt x="94" y="137"/>
                    <a:pt x="107" y="147"/>
                    <a:pt x="131" y="129"/>
                  </a:cubicBezTo>
                  <a:cubicBezTo>
                    <a:pt x="162" y="107"/>
                    <a:pt x="196" y="86"/>
                    <a:pt x="192" y="40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215" y="38"/>
                    <a:pt x="226" y="15"/>
                    <a:pt x="247" y="9"/>
                  </a:cubicBezTo>
                  <a:close/>
                </a:path>
              </a:pathLst>
            </a:custGeom>
            <a:solidFill>
              <a:srgbClr val="6A8A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5" name="Freeform 123"/>
            <p:cNvSpPr/>
            <p:nvPr/>
          </p:nvSpPr>
          <p:spPr bwMode="auto">
            <a:xfrm>
              <a:off x="3560763" y="3730625"/>
              <a:ext cx="514350" cy="320675"/>
            </a:xfrm>
            <a:custGeom>
              <a:avLst/>
              <a:gdLst>
                <a:gd name="T0" fmla="*/ 30 w 274"/>
                <a:gd name="T1" fmla="*/ 140 h 170"/>
                <a:gd name="T2" fmla="*/ 0 w 274"/>
                <a:gd name="T3" fmla="*/ 48 h 170"/>
                <a:gd name="T4" fmla="*/ 98 w 274"/>
                <a:gd name="T5" fmla="*/ 12 h 170"/>
                <a:gd name="T6" fmla="*/ 155 w 274"/>
                <a:gd name="T7" fmla="*/ 16 h 170"/>
                <a:gd name="T8" fmla="*/ 228 w 274"/>
                <a:gd name="T9" fmla="*/ 49 h 170"/>
                <a:gd name="T10" fmla="*/ 239 w 274"/>
                <a:gd name="T11" fmla="*/ 81 h 170"/>
                <a:gd name="T12" fmla="*/ 30 w 274"/>
                <a:gd name="T13" fmla="*/ 14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170">
                  <a:moveTo>
                    <a:pt x="30" y="140"/>
                  </a:moveTo>
                  <a:cubicBezTo>
                    <a:pt x="1" y="119"/>
                    <a:pt x="14" y="66"/>
                    <a:pt x="0" y="48"/>
                  </a:cubicBezTo>
                  <a:cubicBezTo>
                    <a:pt x="20" y="36"/>
                    <a:pt x="78" y="22"/>
                    <a:pt x="98" y="12"/>
                  </a:cubicBezTo>
                  <a:cubicBezTo>
                    <a:pt x="117" y="2"/>
                    <a:pt x="135" y="0"/>
                    <a:pt x="155" y="16"/>
                  </a:cubicBezTo>
                  <a:cubicBezTo>
                    <a:pt x="171" y="30"/>
                    <a:pt x="204" y="48"/>
                    <a:pt x="228" y="49"/>
                  </a:cubicBezTo>
                  <a:cubicBezTo>
                    <a:pt x="229" y="69"/>
                    <a:pt x="274" y="79"/>
                    <a:pt x="239" y="81"/>
                  </a:cubicBezTo>
                  <a:cubicBezTo>
                    <a:pt x="137" y="87"/>
                    <a:pt x="21" y="170"/>
                    <a:pt x="30" y="140"/>
                  </a:cubicBezTo>
                  <a:close/>
                </a:path>
              </a:pathLst>
            </a:custGeom>
            <a:solidFill>
              <a:srgbClr val="7EAA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6" name="Freeform 125"/>
            <p:cNvSpPr/>
            <p:nvPr/>
          </p:nvSpPr>
          <p:spPr bwMode="auto">
            <a:xfrm>
              <a:off x="2586038" y="2400300"/>
              <a:ext cx="290513" cy="255588"/>
            </a:xfrm>
            <a:custGeom>
              <a:avLst/>
              <a:gdLst>
                <a:gd name="T0" fmla="*/ 109 w 155"/>
                <a:gd name="T1" fmla="*/ 3 h 136"/>
                <a:gd name="T2" fmla="*/ 155 w 155"/>
                <a:gd name="T3" fmla="*/ 41 h 136"/>
                <a:gd name="T4" fmla="*/ 154 w 155"/>
                <a:gd name="T5" fmla="*/ 87 h 136"/>
                <a:gd name="T6" fmla="*/ 82 w 155"/>
                <a:gd name="T7" fmla="*/ 128 h 136"/>
                <a:gd name="T8" fmla="*/ 78 w 155"/>
                <a:gd name="T9" fmla="*/ 103 h 136"/>
                <a:gd name="T10" fmla="*/ 82 w 155"/>
                <a:gd name="T11" fmla="*/ 85 h 136"/>
                <a:gd name="T12" fmla="*/ 57 w 155"/>
                <a:gd name="T13" fmla="*/ 82 h 136"/>
                <a:gd name="T14" fmla="*/ 0 w 155"/>
                <a:gd name="T15" fmla="*/ 35 h 136"/>
                <a:gd name="T16" fmla="*/ 38 w 155"/>
                <a:gd name="T17" fmla="*/ 19 h 136"/>
                <a:gd name="T18" fmla="*/ 63 w 155"/>
                <a:gd name="T19" fmla="*/ 0 h 136"/>
                <a:gd name="T20" fmla="*/ 109 w 155"/>
                <a:gd name="T21" fmla="*/ 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5" h="136">
                  <a:moveTo>
                    <a:pt x="109" y="3"/>
                  </a:moveTo>
                  <a:cubicBezTo>
                    <a:pt x="131" y="8"/>
                    <a:pt x="153" y="12"/>
                    <a:pt x="155" y="41"/>
                  </a:cubicBezTo>
                  <a:cubicBezTo>
                    <a:pt x="155" y="56"/>
                    <a:pt x="142" y="71"/>
                    <a:pt x="154" y="87"/>
                  </a:cubicBezTo>
                  <a:cubicBezTo>
                    <a:pt x="149" y="105"/>
                    <a:pt x="96" y="136"/>
                    <a:pt x="82" y="128"/>
                  </a:cubicBezTo>
                  <a:cubicBezTo>
                    <a:pt x="74" y="123"/>
                    <a:pt x="79" y="112"/>
                    <a:pt x="78" y="103"/>
                  </a:cubicBezTo>
                  <a:cubicBezTo>
                    <a:pt x="92" y="100"/>
                    <a:pt x="97" y="94"/>
                    <a:pt x="82" y="85"/>
                  </a:cubicBezTo>
                  <a:cubicBezTo>
                    <a:pt x="75" y="81"/>
                    <a:pt x="65" y="82"/>
                    <a:pt x="57" y="82"/>
                  </a:cubicBezTo>
                  <a:cubicBezTo>
                    <a:pt x="25" y="81"/>
                    <a:pt x="6" y="66"/>
                    <a:pt x="0" y="35"/>
                  </a:cubicBezTo>
                  <a:cubicBezTo>
                    <a:pt x="9" y="20"/>
                    <a:pt x="32" y="39"/>
                    <a:pt x="38" y="19"/>
                  </a:cubicBezTo>
                  <a:cubicBezTo>
                    <a:pt x="51" y="18"/>
                    <a:pt x="59" y="12"/>
                    <a:pt x="63" y="0"/>
                  </a:cubicBezTo>
                  <a:cubicBezTo>
                    <a:pt x="78" y="1"/>
                    <a:pt x="93" y="9"/>
                    <a:pt x="109" y="3"/>
                  </a:cubicBezTo>
                  <a:close/>
                </a:path>
              </a:pathLst>
            </a:custGeom>
            <a:solidFill>
              <a:srgbClr val="BB4D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7" name="Freeform 126"/>
            <p:cNvSpPr/>
            <p:nvPr/>
          </p:nvSpPr>
          <p:spPr bwMode="auto">
            <a:xfrm>
              <a:off x="2825750" y="2474913"/>
              <a:ext cx="107950" cy="88900"/>
            </a:xfrm>
            <a:custGeom>
              <a:avLst/>
              <a:gdLst>
                <a:gd name="T0" fmla="*/ 26 w 57"/>
                <a:gd name="T1" fmla="*/ 47 h 47"/>
                <a:gd name="T2" fmla="*/ 27 w 57"/>
                <a:gd name="T3" fmla="*/ 1 h 47"/>
                <a:gd name="T4" fmla="*/ 34 w 57"/>
                <a:gd name="T5" fmla="*/ 0 h 47"/>
                <a:gd name="T6" fmla="*/ 34 w 57"/>
                <a:gd name="T7" fmla="*/ 30 h 47"/>
                <a:gd name="T8" fmla="*/ 26 w 57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47">
                  <a:moveTo>
                    <a:pt x="26" y="47"/>
                  </a:moveTo>
                  <a:cubicBezTo>
                    <a:pt x="0" y="31"/>
                    <a:pt x="7" y="16"/>
                    <a:pt x="27" y="1"/>
                  </a:cubicBezTo>
                  <a:cubicBezTo>
                    <a:pt x="29" y="1"/>
                    <a:pt x="32" y="0"/>
                    <a:pt x="34" y="0"/>
                  </a:cubicBezTo>
                  <a:cubicBezTo>
                    <a:pt x="57" y="19"/>
                    <a:pt x="57" y="19"/>
                    <a:pt x="34" y="30"/>
                  </a:cubicBezTo>
                  <a:cubicBezTo>
                    <a:pt x="28" y="33"/>
                    <a:pt x="26" y="40"/>
                    <a:pt x="26" y="47"/>
                  </a:cubicBezTo>
                  <a:close/>
                </a:path>
              </a:pathLst>
            </a:custGeom>
            <a:solidFill>
              <a:srgbClr val="EFD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8" name="Freeform 127"/>
            <p:cNvSpPr/>
            <p:nvPr/>
          </p:nvSpPr>
          <p:spPr bwMode="auto">
            <a:xfrm>
              <a:off x="2717800" y="2227263"/>
              <a:ext cx="128588" cy="157163"/>
            </a:xfrm>
            <a:custGeom>
              <a:avLst/>
              <a:gdLst>
                <a:gd name="T0" fmla="*/ 37 w 69"/>
                <a:gd name="T1" fmla="*/ 3 h 84"/>
                <a:gd name="T2" fmla="*/ 55 w 69"/>
                <a:gd name="T3" fmla="*/ 1 h 84"/>
                <a:gd name="T4" fmla="*/ 69 w 69"/>
                <a:gd name="T5" fmla="*/ 10 h 84"/>
                <a:gd name="T6" fmla="*/ 23 w 69"/>
                <a:gd name="T7" fmla="*/ 80 h 84"/>
                <a:gd name="T8" fmla="*/ 7 w 69"/>
                <a:gd name="T9" fmla="*/ 78 h 84"/>
                <a:gd name="T10" fmla="*/ 0 w 69"/>
                <a:gd name="T11" fmla="*/ 56 h 84"/>
                <a:gd name="T12" fmla="*/ 0 w 69"/>
                <a:gd name="T13" fmla="*/ 32 h 84"/>
                <a:gd name="T14" fmla="*/ 37 w 69"/>
                <a:gd name="T15" fmla="*/ 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84">
                  <a:moveTo>
                    <a:pt x="37" y="3"/>
                  </a:moveTo>
                  <a:cubicBezTo>
                    <a:pt x="43" y="3"/>
                    <a:pt x="49" y="2"/>
                    <a:pt x="55" y="1"/>
                  </a:cubicBezTo>
                  <a:cubicBezTo>
                    <a:pt x="62" y="0"/>
                    <a:pt x="67" y="3"/>
                    <a:pt x="69" y="10"/>
                  </a:cubicBezTo>
                  <a:cubicBezTo>
                    <a:pt x="48" y="29"/>
                    <a:pt x="33" y="53"/>
                    <a:pt x="23" y="80"/>
                  </a:cubicBezTo>
                  <a:cubicBezTo>
                    <a:pt x="17" y="84"/>
                    <a:pt x="12" y="83"/>
                    <a:pt x="7" y="78"/>
                  </a:cubicBezTo>
                  <a:cubicBezTo>
                    <a:pt x="7" y="70"/>
                    <a:pt x="8" y="61"/>
                    <a:pt x="0" y="56"/>
                  </a:cubicBezTo>
                  <a:cubicBezTo>
                    <a:pt x="0" y="48"/>
                    <a:pt x="0" y="40"/>
                    <a:pt x="0" y="32"/>
                  </a:cubicBezTo>
                  <a:cubicBezTo>
                    <a:pt x="9" y="19"/>
                    <a:pt x="23" y="11"/>
                    <a:pt x="37" y="3"/>
                  </a:cubicBezTo>
                  <a:close/>
                </a:path>
              </a:pathLst>
            </a:custGeom>
            <a:solidFill>
              <a:srgbClr val="BB4D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9" name="Freeform 128"/>
            <p:cNvSpPr/>
            <p:nvPr/>
          </p:nvSpPr>
          <p:spPr bwMode="auto">
            <a:xfrm>
              <a:off x="2565400" y="2422525"/>
              <a:ext cx="104775" cy="69850"/>
            </a:xfrm>
            <a:custGeom>
              <a:avLst/>
              <a:gdLst>
                <a:gd name="T0" fmla="*/ 49 w 56"/>
                <a:gd name="T1" fmla="*/ 7 h 37"/>
                <a:gd name="T2" fmla="*/ 56 w 56"/>
                <a:gd name="T3" fmla="*/ 37 h 37"/>
                <a:gd name="T4" fmla="*/ 11 w 56"/>
                <a:gd name="T5" fmla="*/ 23 h 37"/>
                <a:gd name="T6" fmla="*/ 23 w 56"/>
                <a:gd name="T7" fmla="*/ 1 h 37"/>
                <a:gd name="T8" fmla="*/ 49 w 56"/>
                <a:gd name="T9" fmla="*/ 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7">
                  <a:moveTo>
                    <a:pt x="49" y="7"/>
                  </a:moveTo>
                  <a:cubicBezTo>
                    <a:pt x="51" y="15"/>
                    <a:pt x="53" y="23"/>
                    <a:pt x="56" y="37"/>
                  </a:cubicBezTo>
                  <a:cubicBezTo>
                    <a:pt x="39" y="30"/>
                    <a:pt x="26" y="20"/>
                    <a:pt x="11" y="23"/>
                  </a:cubicBezTo>
                  <a:cubicBezTo>
                    <a:pt x="0" y="7"/>
                    <a:pt x="4" y="0"/>
                    <a:pt x="23" y="1"/>
                  </a:cubicBezTo>
                  <a:cubicBezTo>
                    <a:pt x="32" y="2"/>
                    <a:pt x="40" y="5"/>
                    <a:pt x="49" y="7"/>
                  </a:cubicBezTo>
                  <a:close/>
                </a:path>
              </a:pathLst>
            </a:custGeom>
            <a:solidFill>
              <a:srgbClr val="E8CE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0" name="Freeform 129"/>
            <p:cNvSpPr/>
            <p:nvPr/>
          </p:nvSpPr>
          <p:spPr bwMode="auto">
            <a:xfrm>
              <a:off x="2703513" y="2373313"/>
              <a:ext cx="87313" cy="82550"/>
            </a:xfrm>
            <a:custGeom>
              <a:avLst/>
              <a:gdLst>
                <a:gd name="T0" fmla="*/ 14 w 46"/>
                <a:gd name="T1" fmla="*/ 0 h 44"/>
                <a:gd name="T2" fmla="*/ 30 w 46"/>
                <a:gd name="T3" fmla="*/ 2 h 44"/>
                <a:gd name="T4" fmla="*/ 46 w 46"/>
                <a:gd name="T5" fmla="*/ 17 h 44"/>
                <a:gd name="T6" fmla="*/ 0 w 46"/>
                <a:gd name="T7" fmla="*/ 14 h 44"/>
                <a:gd name="T8" fmla="*/ 14 w 46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4">
                  <a:moveTo>
                    <a:pt x="14" y="0"/>
                  </a:moveTo>
                  <a:cubicBezTo>
                    <a:pt x="19" y="1"/>
                    <a:pt x="24" y="1"/>
                    <a:pt x="30" y="2"/>
                  </a:cubicBezTo>
                  <a:cubicBezTo>
                    <a:pt x="35" y="7"/>
                    <a:pt x="40" y="12"/>
                    <a:pt x="46" y="17"/>
                  </a:cubicBezTo>
                  <a:cubicBezTo>
                    <a:pt x="29" y="44"/>
                    <a:pt x="15" y="27"/>
                    <a:pt x="0" y="14"/>
                  </a:cubicBezTo>
                  <a:cubicBezTo>
                    <a:pt x="1" y="5"/>
                    <a:pt x="6" y="2"/>
                    <a:pt x="14" y="0"/>
                  </a:cubicBezTo>
                  <a:close/>
                </a:path>
              </a:pathLst>
            </a:custGeom>
            <a:solidFill>
              <a:srgbClr val="EDD1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1" name="Freeform 130"/>
            <p:cNvSpPr/>
            <p:nvPr/>
          </p:nvSpPr>
          <p:spPr bwMode="auto">
            <a:xfrm>
              <a:off x="2601913" y="2225675"/>
              <a:ext cx="39688" cy="61913"/>
            </a:xfrm>
            <a:custGeom>
              <a:avLst/>
              <a:gdLst>
                <a:gd name="T0" fmla="*/ 0 w 21"/>
                <a:gd name="T1" fmla="*/ 4 h 33"/>
                <a:gd name="T2" fmla="*/ 20 w 21"/>
                <a:gd name="T3" fmla="*/ 13 h 33"/>
                <a:gd name="T4" fmla="*/ 1 w 21"/>
                <a:gd name="T5" fmla="*/ 33 h 33"/>
                <a:gd name="T6" fmla="*/ 0 w 21"/>
                <a:gd name="T7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3">
                  <a:moveTo>
                    <a:pt x="0" y="4"/>
                  </a:moveTo>
                  <a:cubicBezTo>
                    <a:pt x="8" y="4"/>
                    <a:pt x="21" y="0"/>
                    <a:pt x="20" y="13"/>
                  </a:cubicBezTo>
                  <a:cubicBezTo>
                    <a:pt x="20" y="23"/>
                    <a:pt x="13" y="32"/>
                    <a:pt x="1" y="33"/>
                  </a:cubicBezTo>
                  <a:cubicBezTo>
                    <a:pt x="0" y="23"/>
                    <a:pt x="0" y="14"/>
                    <a:pt x="0" y="4"/>
                  </a:cubicBezTo>
                  <a:close/>
                </a:path>
              </a:pathLst>
            </a:custGeom>
            <a:solidFill>
              <a:srgbClr val="DDC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2" name="Freeform 131"/>
            <p:cNvSpPr/>
            <p:nvPr/>
          </p:nvSpPr>
          <p:spPr bwMode="auto">
            <a:xfrm>
              <a:off x="2916238" y="2105025"/>
              <a:ext cx="166688" cy="141288"/>
            </a:xfrm>
            <a:custGeom>
              <a:avLst/>
              <a:gdLst>
                <a:gd name="T0" fmla="*/ 13 w 89"/>
                <a:gd name="T1" fmla="*/ 0 h 75"/>
                <a:gd name="T2" fmla="*/ 52 w 89"/>
                <a:gd name="T3" fmla="*/ 26 h 75"/>
                <a:gd name="T4" fmla="*/ 68 w 89"/>
                <a:gd name="T5" fmla="*/ 41 h 75"/>
                <a:gd name="T6" fmla="*/ 85 w 89"/>
                <a:gd name="T7" fmla="*/ 55 h 75"/>
                <a:gd name="T8" fmla="*/ 60 w 89"/>
                <a:gd name="T9" fmla="*/ 74 h 75"/>
                <a:gd name="T10" fmla="*/ 41 w 89"/>
                <a:gd name="T11" fmla="*/ 59 h 75"/>
                <a:gd name="T12" fmla="*/ 16 w 89"/>
                <a:gd name="T13" fmla="*/ 37 h 75"/>
                <a:gd name="T14" fmla="*/ 2 w 89"/>
                <a:gd name="T15" fmla="*/ 10 h 75"/>
                <a:gd name="T16" fmla="*/ 13 w 89"/>
                <a:gd name="T1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75">
                  <a:moveTo>
                    <a:pt x="13" y="0"/>
                  </a:moveTo>
                  <a:cubicBezTo>
                    <a:pt x="25" y="8"/>
                    <a:pt x="40" y="16"/>
                    <a:pt x="52" y="26"/>
                  </a:cubicBezTo>
                  <a:cubicBezTo>
                    <a:pt x="58" y="30"/>
                    <a:pt x="60" y="39"/>
                    <a:pt x="68" y="41"/>
                  </a:cubicBezTo>
                  <a:cubicBezTo>
                    <a:pt x="75" y="44"/>
                    <a:pt x="89" y="42"/>
                    <a:pt x="85" y="55"/>
                  </a:cubicBezTo>
                  <a:cubicBezTo>
                    <a:pt x="82" y="67"/>
                    <a:pt x="72" y="74"/>
                    <a:pt x="60" y="74"/>
                  </a:cubicBezTo>
                  <a:cubicBezTo>
                    <a:pt x="49" y="75"/>
                    <a:pt x="43" y="69"/>
                    <a:pt x="41" y="59"/>
                  </a:cubicBezTo>
                  <a:cubicBezTo>
                    <a:pt x="38" y="45"/>
                    <a:pt x="45" y="23"/>
                    <a:pt x="16" y="37"/>
                  </a:cubicBezTo>
                  <a:cubicBezTo>
                    <a:pt x="10" y="39"/>
                    <a:pt x="0" y="22"/>
                    <a:pt x="2" y="10"/>
                  </a:cubicBezTo>
                  <a:cubicBezTo>
                    <a:pt x="3" y="4"/>
                    <a:pt x="5" y="0"/>
                    <a:pt x="13" y="0"/>
                  </a:cubicBezTo>
                  <a:close/>
                </a:path>
              </a:pathLst>
            </a:custGeom>
            <a:solidFill>
              <a:srgbClr val="F3C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3" name="Freeform 132"/>
            <p:cNvSpPr/>
            <p:nvPr/>
          </p:nvSpPr>
          <p:spPr bwMode="auto">
            <a:xfrm>
              <a:off x="2814638" y="2187575"/>
              <a:ext cx="69850" cy="58738"/>
            </a:xfrm>
            <a:custGeom>
              <a:avLst/>
              <a:gdLst>
                <a:gd name="T0" fmla="*/ 17 w 37"/>
                <a:gd name="T1" fmla="*/ 31 h 31"/>
                <a:gd name="T2" fmla="*/ 3 w 37"/>
                <a:gd name="T3" fmla="*/ 22 h 31"/>
                <a:gd name="T4" fmla="*/ 9 w 37"/>
                <a:gd name="T5" fmla="*/ 0 h 31"/>
                <a:gd name="T6" fmla="*/ 37 w 37"/>
                <a:gd name="T7" fmla="*/ 18 h 31"/>
                <a:gd name="T8" fmla="*/ 17 w 37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1">
                  <a:moveTo>
                    <a:pt x="17" y="31"/>
                  </a:moveTo>
                  <a:cubicBezTo>
                    <a:pt x="13" y="28"/>
                    <a:pt x="8" y="25"/>
                    <a:pt x="3" y="22"/>
                  </a:cubicBezTo>
                  <a:cubicBezTo>
                    <a:pt x="3" y="15"/>
                    <a:pt x="0" y="6"/>
                    <a:pt x="9" y="0"/>
                  </a:cubicBezTo>
                  <a:cubicBezTo>
                    <a:pt x="16" y="10"/>
                    <a:pt x="37" y="1"/>
                    <a:pt x="37" y="18"/>
                  </a:cubicBezTo>
                  <a:cubicBezTo>
                    <a:pt x="37" y="28"/>
                    <a:pt x="26" y="30"/>
                    <a:pt x="17" y="31"/>
                  </a:cubicBezTo>
                  <a:close/>
                </a:path>
              </a:pathLst>
            </a:custGeom>
            <a:solidFill>
              <a:srgbClr val="ECC3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4" name="Freeform 133"/>
            <p:cNvSpPr/>
            <p:nvPr/>
          </p:nvSpPr>
          <p:spPr bwMode="auto">
            <a:xfrm>
              <a:off x="2989263" y="2425700"/>
              <a:ext cx="133350" cy="85725"/>
            </a:xfrm>
            <a:custGeom>
              <a:avLst/>
              <a:gdLst>
                <a:gd name="T0" fmla="*/ 64 w 71"/>
                <a:gd name="T1" fmla="*/ 28 h 45"/>
                <a:gd name="T2" fmla="*/ 71 w 71"/>
                <a:gd name="T3" fmla="*/ 28 h 45"/>
                <a:gd name="T4" fmla="*/ 0 w 71"/>
                <a:gd name="T5" fmla="*/ 27 h 45"/>
                <a:gd name="T6" fmla="*/ 64 w 71"/>
                <a:gd name="T7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45">
                  <a:moveTo>
                    <a:pt x="64" y="28"/>
                  </a:moveTo>
                  <a:cubicBezTo>
                    <a:pt x="66" y="28"/>
                    <a:pt x="69" y="28"/>
                    <a:pt x="71" y="28"/>
                  </a:cubicBezTo>
                  <a:cubicBezTo>
                    <a:pt x="49" y="45"/>
                    <a:pt x="29" y="22"/>
                    <a:pt x="0" y="27"/>
                  </a:cubicBezTo>
                  <a:cubicBezTo>
                    <a:pt x="28" y="0"/>
                    <a:pt x="45" y="22"/>
                    <a:pt x="64" y="28"/>
                  </a:cubicBezTo>
                  <a:close/>
                </a:path>
              </a:pathLst>
            </a:custGeom>
            <a:solidFill>
              <a:srgbClr val="E0A4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5" name="Freeform 134"/>
            <p:cNvSpPr/>
            <p:nvPr/>
          </p:nvSpPr>
          <p:spPr bwMode="auto">
            <a:xfrm>
              <a:off x="2835275" y="2322513"/>
              <a:ext cx="50800" cy="73025"/>
            </a:xfrm>
            <a:custGeom>
              <a:avLst/>
              <a:gdLst>
                <a:gd name="T0" fmla="*/ 11 w 27"/>
                <a:gd name="T1" fmla="*/ 39 h 39"/>
                <a:gd name="T2" fmla="*/ 0 w 27"/>
                <a:gd name="T3" fmla="*/ 0 h 39"/>
                <a:gd name="T4" fmla="*/ 11 w 27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9">
                  <a:moveTo>
                    <a:pt x="11" y="39"/>
                  </a:moveTo>
                  <a:cubicBezTo>
                    <a:pt x="7" y="23"/>
                    <a:pt x="4" y="12"/>
                    <a:pt x="0" y="0"/>
                  </a:cubicBezTo>
                  <a:cubicBezTo>
                    <a:pt x="27" y="12"/>
                    <a:pt x="27" y="12"/>
                    <a:pt x="11" y="39"/>
                  </a:cubicBezTo>
                  <a:close/>
                </a:path>
              </a:pathLst>
            </a:custGeom>
            <a:solidFill>
              <a:srgbClr val="E7BE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6" name="Freeform 135"/>
            <p:cNvSpPr/>
            <p:nvPr/>
          </p:nvSpPr>
          <p:spPr bwMode="auto">
            <a:xfrm>
              <a:off x="2746375" y="2030413"/>
              <a:ext cx="44450" cy="53975"/>
            </a:xfrm>
            <a:custGeom>
              <a:avLst/>
              <a:gdLst>
                <a:gd name="T0" fmla="*/ 23 w 23"/>
                <a:gd name="T1" fmla="*/ 14 h 29"/>
                <a:gd name="T2" fmla="*/ 13 w 23"/>
                <a:gd name="T3" fmla="*/ 27 h 29"/>
                <a:gd name="T4" fmla="*/ 0 w 23"/>
                <a:gd name="T5" fmla="*/ 10 h 29"/>
                <a:gd name="T6" fmla="*/ 10 w 23"/>
                <a:gd name="T7" fmla="*/ 0 h 29"/>
                <a:gd name="T8" fmla="*/ 23 w 23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9">
                  <a:moveTo>
                    <a:pt x="23" y="14"/>
                  </a:moveTo>
                  <a:cubicBezTo>
                    <a:pt x="23" y="21"/>
                    <a:pt x="21" y="29"/>
                    <a:pt x="13" y="27"/>
                  </a:cubicBezTo>
                  <a:cubicBezTo>
                    <a:pt x="5" y="26"/>
                    <a:pt x="0" y="19"/>
                    <a:pt x="0" y="10"/>
                  </a:cubicBezTo>
                  <a:cubicBezTo>
                    <a:pt x="1" y="5"/>
                    <a:pt x="4" y="1"/>
                    <a:pt x="10" y="0"/>
                  </a:cubicBezTo>
                  <a:cubicBezTo>
                    <a:pt x="20" y="0"/>
                    <a:pt x="23" y="6"/>
                    <a:pt x="23" y="14"/>
                  </a:cubicBezTo>
                  <a:close/>
                </a:path>
              </a:pathLst>
            </a:custGeom>
            <a:solidFill>
              <a:srgbClr val="E9A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7" name="Freeform 136"/>
            <p:cNvSpPr/>
            <p:nvPr/>
          </p:nvSpPr>
          <p:spPr bwMode="auto">
            <a:xfrm>
              <a:off x="2954338" y="2324100"/>
              <a:ext cx="85725" cy="47625"/>
            </a:xfrm>
            <a:custGeom>
              <a:avLst/>
              <a:gdLst>
                <a:gd name="T0" fmla="*/ 46 w 46"/>
                <a:gd name="T1" fmla="*/ 13 h 25"/>
                <a:gd name="T2" fmla="*/ 0 w 46"/>
                <a:gd name="T3" fmla="*/ 5 h 25"/>
                <a:gd name="T4" fmla="*/ 46 w 46"/>
                <a:gd name="T5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46" y="13"/>
                  </a:moveTo>
                  <a:cubicBezTo>
                    <a:pt x="24" y="25"/>
                    <a:pt x="13" y="10"/>
                    <a:pt x="0" y="5"/>
                  </a:cubicBezTo>
                  <a:cubicBezTo>
                    <a:pt x="15" y="0"/>
                    <a:pt x="29" y="3"/>
                    <a:pt x="46" y="13"/>
                  </a:cubicBezTo>
                  <a:close/>
                </a:path>
              </a:pathLst>
            </a:custGeom>
            <a:solidFill>
              <a:srgbClr val="E3A8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8" name="Freeform 137"/>
            <p:cNvSpPr/>
            <p:nvPr/>
          </p:nvSpPr>
          <p:spPr bwMode="auto">
            <a:xfrm>
              <a:off x="2668588" y="2119313"/>
              <a:ext cx="77788" cy="58738"/>
            </a:xfrm>
            <a:custGeom>
              <a:avLst/>
              <a:gdLst>
                <a:gd name="T0" fmla="*/ 42 w 42"/>
                <a:gd name="T1" fmla="*/ 13 h 31"/>
                <a:gd name="T2" fmla="*/ 18 w 42"/>
                <a:gd name="T3" fmla="*/ 22 h 31"/>
                <a:gd name="T4" fmla="*/ 3 w 42"/>
                <a:gd name="T5" fmla="*/ 22 h 31"/>
                <a:gd name="T6" fmla="*/ 11 w 42"/>
                <a:gd name="T7" fmla="*/ 6 h 31"/>
                <a:gd name="T8" fmla="*/ 42 w 42"/>
                <a:gd name="T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1">
                  <a:moveTo>
                    <a:pt x="42" y="13"/>
                  </a:moveTo>
                  <a:cubicBezTo>
                    <a:pt x="37" y="23"/>
                    <a:pt x="26" y="20"/>
                    <a:pt x="18" y="22"/>
                  </a:cubicBezTo>
                  <a:cubicBezTo>
                    <a:pt x="13" y="24"/>
                    <a:pt x="7" y="31"/>
                    <a:pt x="3" y="22"/>
                  </a:cubicBezTo>
                  <a:cubicBezTo>
                    <a:pt x="0" y="15"/>
                    <a:pt x="8" y="11"/>
                    <a:pt x="11" y="6"/>
                  </a:cubicBezTo>
                  <a:cubicBezTo>
                    <a:pt x="22" y="6"/>
                    <a:pt x="34" y="0"/>
                    <a:pt x="42" y="13"/>
                  </a:cubicBezTo>
                  <a:close/>
                </a:path>
              </a:pathLst>
            </a:custGeom>
            <a:solidFill>
              <a:srgbClr val="E7C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9" name="Freeform 138"/>
            <p:cNvSpPr/>
            <p:nvPr/>
          </p:nvSpPr>
          <p:spPr bwMode="auto">
            <a:xfrm>
              <a:off x="2717800" y="2219325"/>
              <a:ext cx="68263" cy="68263"/>
            </a:xfrm>
            <a:custGeom>
              <a:avLst/>
              <a:gdLst>
                <a:gd name="T0" fmla="*/ 37 w 37"/>
                <a:gd name="T1" fmla="*/ 7 h 36"/>
                <a:gd name="T2" fmla="*/ 0 w 37"/>
                <a:gd name="T3" fmla="*/ 36 h 36"/>
                <a:gd name="T4" fmla="*/ 37 w 37"/>
                <a:gd name="T5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6">
                  <a:moveTo>
                    <a:pt x="37" y="7"/>
                  </a:moveTo>
                  <a:cubicBezTo>
                    <a:pt x="34" y="29"/>
                    <a:pt x="13" y="27"/>
                    <a:pt x="0" y="36"/>
                  </a:cubicBezTo>
                  <a:cubicBezTo>
                    <a:pt x="3" y="15"/>
                    <a:pt x="11" y="0"/>
                    <a:pt x="37" y="7"/>
                  </a:cubicBezTo>
                  <a:close/>
                </a:path>
              </a:pathLst>
            </a:custGeom>
            <a:solidFill>
              <a:srgbClr val="E9D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70" name="Freeform 139"/>
            <p:cNvSpPr/>
            <p:nvPr/>
          </p:nvSpPr>
          <p:spPr bwMode="auto">
            <a:xfrm>
              <a:off x="4019550" y="3328988"/>
              <a:ext cx="246063" cy="234950"/>
            </a:xfrm>
            <a:custGeom>
              <a:avLst/>
              <a:gdLst>
                <a:gd name="T0" fmla="*/ 104 w 131"/>
                <a:gd name="T1" fmla="*/ 115 h 125"/>
                <a:gd name="T2" fmla="*/ 51 w 131"/>
                <a:gd name="T3" fmla="*/ 119 h 125"/>
                <a:gd name="T4" fmla="*/ 9 w 131"/>
                <a:gd name="T5" fmla="*/ 111 h 125"/>
                <a:gd name="T6" fmla="*/ 26 w 131"/>
                <a:gd name="T7" fmla="*/ 81 h 125"/>
                <a:gd name="T8" fmla="*/ 57 w 131"/>
                <a:gd name="T9" fmla="*/ 29 h 125"/>
                <a:gd name="T10" fmla="*/ 95 w 131"/>
                <a:gd name="T11" fmla="*/ 0 h 125"/>
                <a:gd name="T12" fmla="*/ 96 w 131"/>
                <a:gd name="T13" fmla="*/ 0 h 125"/>
                <a:gd name="T14" fmla="*/ 89 w 131"/>
                <a:gd name="T15" fmla="*/ 47 h 125"/>
                <a:gd name="T16" fmla="*/ 115 w 131"/>
                <a:gd name="T17" fmla="*/ 86 h 125"/>
                <a:gd name="T18" fmla="*/ 131 w 131"/>
                <a:gd name="T19" fmla="*/ 100 h 125"/>
                <a:gd name="T20" fmla="*/ 104 w 131"/>
                <a:gd name="T21" fmla="*/ 11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25">
                  <a:moveTo>
                    <a:pt x="104" y="115"/>
                  </a:moveTo>
                  <a:cubicBezTo>
                    <a:pt x="85" y="97"/>
                    <a:pt x="68" y="115"/>
                    <a:pt x="51" y="119"/>
                  </a:cubicBezTo>
                  <a:cubicBezTo>
                    <a:pt x="34" y="124"/>
                    <a:pt x="18" y="125"/>
                    <a:pt x="9" y="111"/>
                  </a:cubicBezTo>
                  <a:cubicBezTo>
                    <a:pt x="0" y="97"/>
                    <a:pt x="21" y="92"/>
                    <a:pt x="26" y="81"/>
                  </a:cubicBezTo>
                  <a:cubicBezTo>
                    <a:pt x="35" y="63"/>
                    <a:pt x="70" y="60"/>
                    <a:pt x="57" y="29"/>
                  </a:cubicBezTo>
                  <a:cubicBezTo>
                    <a:pt x="68" y="17"/>
                    <a:pt x="76" y="2"/>
                    <a:pt x="9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9" y="18"/>
                    <a:pt x="89" y="31"/>
                    <a:pt x="89" y="47"/>
                  </a:cubicBezTo>
                  <a:cubicBezTo>
                    <a:pt x="89" y="66"/>
                    <a:pt x="80" y="90"/>
                    <a:pt x="115" y="86"/>
                  </a:cubicBezTo>
                  <a:cubicBezTo>
                    <a:pt x="123" y="85"/>
                    <a:pt x="129" y="91"/>
                    <a:pt x="131" y="100"/>
                  </a:cubicBezTo>
                  <a:cubicBezTo>
                    <a:pt x="127" y="114"/>
                    <a:pt x="118" y="119"/>
                    <a:pt x="104" y="115"/>
                  </a:cubicBezTo>
                  <a:close/>
                </a:path>
              </a:pathLst>
            </a:custGeom>
            <a:solidFill>
              <a:srgbClr val="7CA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71" name="Freeform 140"/>
            <p:cNvSpPr/>
            <p:nvPr/>
          </p:nvSpPr>
          <p:spPr bwMode="auto">
            <a:xfrm>
              <a:off x="3930650" y="3363913"/>
              <a:ext cx="153988" cy="139700"/>
            </a:xfrm>
            <a:custGeom>
              <a:avLst/>
              <a:gdLst>
                <a:gd name="T0" fmla="*/ 82 w 82"/>
                <a:gd name="T1" fmla="*/ 19 h 74"/>
                <a:gd name="T2" fmla="*/ 27 w 82"/>
                <a:gd name="T3" fmla="*/ 50 h 74"/>
                <a:gd name="T4" fmla="*/ 0 w 82"/>
                <a:gd name="T5" fmla="*/ 37 h 74"/>
                <a:gd name="T6" fmla="*/ 24 w 82"/>
                <a:gd name="T7" fmla="*/ 26 h 74"/>
                <a:gd name="T8" fmla="*/ 44 w 82"/>
                <a:gd name="T9" fmla="*/ 0 h 74"/>
                <a:gd name="T10" fmla="*/ 82 w 82"/>
                <a:gd name="T11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74">
                  <a:moveTo>
                    <a:pt x="82" y="19"/>
                  </a:moveTo>
                  <a:cubicBezTo>
                    <a:pt x="64" y="30"/>
                    <a:pt x="65" y="74"/>
                    <a:pt x="27" y="50"/>
                  </a:cubicBezTo>
                  <a:cubicBezTo>
                    <a:pt x="22" y="36"/>
                    <a:pt x="1" y="55"/>
                    <a:pt x="0" y="37"/>
                  </a:cubicBezTo>
                  <a:cubicBezTo>
                    <a:pt x="0" y="21"/>
                    <a:pt x="16" y="28"/>
                    <a:pt x="24" y="26"/>
                  </a:cubicBezTo>
                  <a:cubicBezTo>
                    <a:pt x="39" y="23"/>
                    <a:pt x="30" y="4"/>
                    <a:pt x="44" y="0"/>
                  </a:cubicBezTo>
                  <a:cubicBezTo>
                    <a:pt x="54" y="10"/>
                    <a:pt x="64" y="22"/>
                    <a:pt x="82" y="19"/>
                  </a:cubicBezTo>
                  <a:close/>
                </a:path>
              </a:pathLst>
            </a:custGeom>
            <a:solidFill>
              <a:srgbClr val="81A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72" name="Freeform 141"/>
            <p:cNvSpPr/>
            <p:nvPr/>
          </p:nvSpPr>
          <p:spPr bwMode="auto">
            <a:xfrm>
              <a:off x="3746500" y="3173413"/>
              <a:ext cx="106363" cy="84138"/>
            </a:xfrm>
            <a:custGeom>
              <a:avLst/>
              <a:gdLst>
                <a:gd name="T0" fmla="*/ 48 w 56"/>
                <a:gd name="T1" fmla="*/ 6 h 45"/>
                <a:gd name="T2" fmla="*/ 56 w 56"/>
                <a:gd name="T3" fmla="*/ 21 h 45"/>
                <a:gd name="T4" fmla="*/ 9 w 56"/>
                <a:gd name="T5" fmla="*/ 45 h 45"/>
                <a:gd name="T6" fmla="*/ 4 w 56"/>
                <a:gd name="T7" fmla="*/ 20 h 45"/>
                <a:gd name="T8" fmla="*/ 48 w 56"/>
                <a:gd name="T9" fmla="*/ 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5">
                  <a:moveTo>
                    <a:pt x="48" y="6"/>
                  </a:moveTo>
                  <a:cubicBezTo>
                    <a:pt x="50" y="11"/>
                    <a:pt x="53" y="16"/>
                    <a:pt x="56" y="21"/>
                  </a:cubicBezTo>
                  <a:cubicBezTo>
                    <a:pt x="43" y="33"/>
                    <a:pt x="17" y="22"/>
                    <a:pt x="9" y="45"/>
                  </a:cubicBezTo>
                  <a:cubicBezTo>
                    <a:pt x="0" y="38"/>
                    <a:pt x="3" y="29"/>
                    <a:pt x="4" y="20"/>
                  </a:cubicBezTo>
                  <a:cubicBezTo>
                    <a:pt x="14" y="2"/>
                    <a:pt x="30" y="0"/>
                    <a:pt x="48" y="6"/>
                  </a:cubicBezTo>
                  <a:close/>
                </a:path>
              </a:pathLst>
            </a:custGeom>
            <a:solidFill>
              <a:srgbClr val="D5D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73" name="Freeform 142"/>
            <p:cNvSpPr/>
            <p:nvPr/>
          </p:nvSpPr>
          <p:spPr bwMode="auto">
            <a:xfrm>
              <a:off x="3827463" y="3500438"/>
              <a:ext cx="506413" cy="393700"/>
            </a:xfrm>
            <a:custGeom>
              <a:avLst/>
              <a:gdLst>
                <a:gd name="T0" fmla="*/ 206 w 269"/>
                <a:gd name="T1" fmla="*/ 24 h 210"/>
                <a:gd name="T2" fmla="*/ 229 w 269"/>
                <a:gd name="T3" fmla="*/ 9 h 210"/>
                <a:gd name="T4" fmla="*/ 252 w 269"/>
                <a:gd name="T5" fmla="*/ 17 h 210"/>
                <a:gd name="T6" fmla="*/ 185 w 269"/>
                <a:gd name="T7" fmla="*/ 168 h 210"/>
                <a:gd name="T8" fmla="*/ 106 w 269"/>
                <a:gd name="T9" fmla="*/ 196 h 210"/>
                <a:gd name="T10" fmla="*/ 83 w 269"/>
                <a:gd name="T11" fmla="*/ 210 h 210"/>
                <a:gd name="T12" fmla="*/ 82 w 269"/>
                <a:gd name="T13" fmla="*/ 171 h 210"/>
                <a:gd name="T14" fmla="*/ 26 w 269"/>
                <a:gd name="T15" fmla="*/ 135 h 210"/>
                <a:gd name="T16" fmla="*/ 20 w 269"/>
                <a:gd name="T17" fmla="*/ 91 h 210"/>
                <a:gd name="T18" fmla="*/ 81 w 269"/>
                <a:gd name="T19" fmla="*/ 39 h 210"/>
                <a:gd name="T20" fmla="*/ 98 w 269"/>
                <a:gd name="T21" fmla="*/ 34 h 210"/>
                <a:gd name="T22" fmla="*/ 206 w 269"/>
                <a:gd name="T23" fmla="*/ 2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9" h="210">
                  <a:moveTo>
                    <a:pt x="206" y="24"/>
                  </a:moveTo>
                  <a:cubicBezTo>
                    <a:pt x="214" y="19"/>
                    <a:pt x="222" y="14"/>
                    <a:pt x="229" y="9"/>
                  </a:cubicBezTo>
                  <a:cubicBezTo>
                    <a:pt x="241" y="0"/>
                    <a:pt x="246" y="8"/>
                    <a:pt x="252" y="17"/>
                  </a:cubicBezTo>
                  <a:cubicBezTo>
                    <a:pt x="269" y="69"/>
                    <a:pt x="235" y="147"/>
                    <a:pt x="185" y="168"/>
                  </a:cubicBezTo>
                  <a:cubicBezTo>
                    <a:pt x="159" y="179"/>
                    <a:pt x="132" y="187"/>
                    <a:pt x="106" y="196"/>
                  </a:cubicBezTo>
                  <a:cubicBezTo>
                    <a:pt x="98" y="200"/>
                    <a:pt x="91" y="205"/>
                    <a:pt x="83" y="210"/>
                  </a:cubicBezTo>
                  <a:cubicBezTo>
                    <a:pt x="71" y="197"/>
                    <a:pt x="73" y="184"/>
                    <a:pt x="82" y="171"/>
                  </a:cubicBezTo>
                  <a:cubicBezTo>
                    <a:pt x="72" y="145"/>
                    <a:pt x="45" y="147"/>
                    <a:pt x="26" y="135"/>
                  </a:cubicBezTo>
                  <a:cubicBezTo>
                    <a:pt x="3" y="122"/>
                    <a:pt x="0" y="109"/>
                    <a:pt x="20" y="91"/>
                  </a:cubicBezTo>
                  <a:cubicBezTo>
                    <a:pt x="40" y="74"/>
                    <a:pt x="60" y="56"/>
                    <a:pt x="81" y="39"/>
                  </a:cubicBezTo>
                  <a:cubicBezTo>
                    <a:pt x="85" y="35"/>
                    <a:pt x="95" y="32"/>
                    <a:pt x="98" y="34"/>
                  </a:cubicBezTo>
                  <a:cubicBezTo>
                    <a:pt x="137" y="60"/>
                    <a:pt x="171" y="40"/>
                    <a:pt x="206" y="24"/>
                  </a:cubicBezTo>
                  <a:close/>
                </a:path>
              </a:pathLst>
            </a:custGeom>
            <a:solidFill>
              <a:srgbClr val="88B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74" name="Freeform 143"/>
            <p:cNvSpPr/>
            <p:nvPr/>
          </p:nvSpPr>
          <p:spPr bwMode="auto">
            <a:xfrm>
              <a:off x="4154488" y="3328988"/>
              <a:ext cx="149225" cy="203200"/>
            </a:xfrm>
            <a:custGeom>
              <a:avLst/>
              <a:gdLst>
                <a:gd name="T0" fmla="*/ 78 w 79"/>
                <a:gd name="T1" fmla="*/ 108 h 108"/>
                <a:gd name="T2" fmla="*/ 55 w 79"/>
                <a:gd name="T3" fmla="*/ 100 h 108"/>
                <a:gd name="T4" fmla="*/ 53 w 79"/>
                <a:gd name="T5" fmla="*/ 97 h 108"/>
                <a:gd name="T6" fmla="*/ 5 w 79"/>
                <a:gd name="T7" fmla="*/ 79 h 108"/>
                <a:gd name="T8" fmla="*/ 20 w 79"/>
                <a:gd name="T9" fmla="*/ 15 h 108"/>
                <a:gd name="T10" fmla="*/ 24 w 79"/>
                <a:gd name="T11" fmla="*/ 0 h 108"/>
                <a:gd name="T12" fmla="*/ 78 w 79"/>
                <a:gd name="T13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8">
                  <a:moveTo>
                    <a:pt x="78" y="108"/>
                  </a:moveTo>
                  <a:cubicBezTo>
                    <a:pt x="70" y="105"/>
                    <a:pt x="63" y="102"/>
                    <a:pt x="55" y="100"/>
                  </a:cubicBezTo>
                  <a:cubicBezTo>
                    <a:pt x="54" y="99"/>
                    <a:pt x="54" y="97"/>
                    <a:pt x="53" y="97"/>
                  </a:cubicBezTo>
                  <a:cubicBezTo>
                    <a:pt x="4" y="86"/>
                    <a:pt x="2" y="85"/>
                    <a:pt x="5" y="79"/>
                  </a:cubicBezTo>
                  <a:cubicBezTo>
                    <a:pt x="12" y="58"/>
                    <a:pt x="0" y="33"/>
                    <a:pt x="20" y="15"/>
                  </a:cubicBezTo>
                  <a:cubicBezTo>
                    <a:pt x="23" y="12"/>
                    <a:pt x="23" y="5"/>
                    <a:pt x="24" y="0"/>
                  </a:cubicBezTo>
                  <a:cubicBezTo>
                    <a:pt x="60" y="27"/>
                    <a:pt x="79" y="62"/>
                    <a:pt x="78" y="108"/>
                  </a:cubicBezTo>
                  <a:close/>
                </a:path>
              </a:pathLst>
            </a:custGeom>
            <a:solidFill>
              <a:srgbClr val="9EB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</p:grpSp>
      <p:pic>
        <p:nvPicPr>
          <p:cNvPr id="304" name="图片 30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165" y="1706870"/>
            <a:ext cx="2185669" cy="2152343"/>
          </a:xfrm>
          <a:prstGeom prst="rect">
            <a:avLst/>
          </a:prstGeom>
        </p:spPr>
      </p:pic>
      <p:sp>
        <p:nvSpPr>
          <p:cNvPr id="305" name="TextBox 7"/>
          <p:cNvSpPr txBox="1">
            <a:spLocks noChangeArrowheads="1"/>
          </p:cNvSpPr>
          <p:nvPr/>
        </p:nvSpPr>
        <p:spPr bwMode="auto">
          <a:xfrm>
            <a:off x="5714365" y="2069495"/>
            <a:ext cx="761747" cy="156966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9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4</a:t>
            </a:r>
            <a:endParaRPr lang="zh-CN" altLang="en-US" sz="96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306" name="TextBox 8"/>
          <p:cNvSpPr txBox="1"/>
          <p:nvPr/>
        </p:nvSpPr>
        <p:spPr>
          <a:xfrm>
            <a:off x="3593405" y="3933749"/>
            <a:ext cx="5003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课后作业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307" name="图片 30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5733" y="1016380"/>
            <a:ext cx="889489" cy="883608"/>
          </a:xfrm>
          <a:prstGeom prst="rect">
            <a:avLst/>
          </a:prstGeom>
        </p:spPr>
      </p:pic>
      <p:pic>
        <p:nvPicPr>
          <p:cNvPr id="308" name="图片 30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56" y="3857691"/>
            <a:ext cx="632120" cy="627408"/>
          </a:xfrm>
          <a:prstGeom prst="rect">
            <a:avLst/>
          </a:prstGeom>
        </p:spPr>
      </p:pic>
      <p:cxnSp>
        <p:nvCxnSpPr>
          <p:cNvPr id="309" name="直接连接符 308"/>
          <p:cNvCxnSpPr/>
          <p:nvPr/>
        </p:nvCxnSpPr>
        <p:spPr>
          <a:xfrm flipH="1">
            <a:off x="2142527" y="2145552"/>
            <a:ext cx="562058" cy="562058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直接连接符 309"/>
          <p:cNvCxnSpPr/>
          <p:nvPr/>
        </p:nvCxnSpPr>
        <p:spPr>
          <a:xfrm flipH="1">
            <a:off x="5290089" y="627560"/>
            <a:ext cx="1004774" cy="1004774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直接连接符 310"/>
          <p:cNvCxnSpPr/>
          <p:nvPr/>
        </p:nvCxnSpPr>
        <p:spPr>
          <a:xfrm flipH="1">
            <a:off x="4142081" y="4927430"/>
            <a:ext cx="562058" cy="562058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直接连接符 311"/>
          <p:cNvCxnSpPr/>
          <p:nvPr/>
        </p:nvCxnSpPr>
        <p:spPr>
          <a:xfrm flipH="1">
            <a:off x="9334499" y="3213706"/>
            <a:ext cx="562058" cy="562058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3" name="Freeform 36"/>
          <p:cNvSpPr/>
          <p:nvPr/>
        </p:nvSpPr>
        <p:spPr bwMode="auto">
          <a:xfrm>
            <a:off x="2739616" y="1213747"/>
            <a:ext cx="511175" cy="479425"/>
          </a:xfrm>
          <a:custGeom>
            <a:avLst/>
            <a:gdLst>
              <a:gd name="T0" fmla="*/ 424 w 424"/>
              <a:gd name="T1" fmla="*/ 0 h 398"/>
              <a:gd name="T2" fmla="*/ 377 w 424"/>
              <a:gd name="T3" fmla="*/ 36 h 398"/>
              <a:gd name="T4" fmla="*/ 282 w 424"/>
              <a:gd name="T5" fmla="*/ 239 h 398"/>
              <a:gd name="T6" fmla="*/ 244 w 424"/>
              <a:gd name="T7" fmla="*/ 271 h 398"/>
              <a:gd name="T8" fmla="*/ 30 w 424"/>
              <a:gd name="T9" fmla="*/ 370 h 398"/>
              <a:gd name="T10" fmla="*/ 11 w 424"/>
              <a:gd name="T11" fmla="*/ 398 h 398"/>
              <a:gd name="T12" fmla="*/ 4 w 424"/>
              <a:gd name="T13" fmla="*/ 378 h 398"/>
              <a:gd name="T14" fmla="*/ 202 w 424"/>
              <a:gd name="T15" fmla="*/ 213 h 398"/>
              <a:gd name="T16" fmla="*/ 223 w 424"/>
              <a:gd name="T17" fmla="*/ 189 h 398"/>
              <a:gd name="T18" fmla="*/ 424 w 424"/>
              <a:gd name="T19" fmla="*/ 0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4" h="398">
                <a:moveTo>
                  <a:pt x="424" y="0"/>
                </a:moveTo>
                <a:cubicBezTo>
                  <a:pt x="416" y="22"/>
                  <a:pt x="391" y="22"/>
                  <a:pt x="377" y="36"/>
                </a:cubicBezTo>
                <a:cubicBezTo>
                  <a:pt x="319" y="92"/>
                  <a:pt x="285" y="159"/>
                  <a:pt x="282" y="239"/>
                </a:cubicBezTo>
                <a:cubicBezTo>
                  <a:pt x="280" y="268"/>
                  <a:pt x="280" y="281"/>
                  <a:pt x="244" y="271"/>
                </a:cubicBezTo>
                <a:cubicBezTo>
                  <a:pt x="145" y="242"/>
                  <a:pt x="85" y="303"/>
                  <a:pt x="30" y="370"/>
                </a:cubicBezTo>
                <a:cubicBezTo>
                  <a:pt x="23" y="379"/>
                  <a:pt x="17" y="389"/>
                  <a:pt x="11" y="398"/>
                </a:cubicBezTo>
                <a:cubicBezTo>
                  <a:pt x="0" y="393"/>
                  <a:pt x="2" y="384"/>
                  <a:pt x="4" y="378"/>
                </a:cubicBezTo>
                <a:cubicBezTo>
                  <a:pt x="28" y="282"/>
                  <a:pt x="103" y="218"/>
                  <a:pt x="202" y="213"/>
                </a:cubicBezTo>
                <a:cubicBezTo>
                  <a:pt x="221" y="212"/>
                  <a:pt x="221" y="202"/>
                  <a:pt x="223" y="189"/>
                </a:cubicBezTo>
                <a:cubicBezTo>
                  <a:pt x="236" y="99"/>
                  <a:pt x="334" y="7"/>
                  <a:pt x="424" y="0"/>
                </a:cubicBezTo>
                <a:close/>
              </a:path>
            </a:pathLst>
          </a:custGeom>
          <a:solidFill>
            <a:srgbClr val="4F81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4" name="Freeform 46"/>
          <p:cNvSpPr/>
          <p:nvPr/>
        </p:nvSpPr>
        <p:spPr bwMode="auto">
          <a:xfrm>
            <a:off x="8597071" y="2632574"/>
            <a:ext cx="312738" cy="509588"/>
          </a:xfrm>
          <a:custGeom>
            <a:avLst/>
            <a:gdLst>
              <a:gd name="T0" fmla="*/ 236 w 258"/>
              <a:gd name="T1" fmla="*/ 422 h 422"/>
              <a:gd name="T2" fmla="*/ 223 w 258"/>
              <a:gd name="T3" fmla="*/ 390 h 422"/>
              <a:gd name="T4" fmla="*/ 62 w 258"/>
              <a:gd name="T5" fmla="*/ 248 h 422"/>
              <a:gd name="T6" fmla="*/ 43 w 258"/>
              <a:gd name="T7" fmla="*/ 226 h 422"/>
              <a:gd name="T8" fmla="*/ 0 w 258"/>
              <a:gd name="T9" fmla="*/ 8 h 422"/>
              <a:gd name="T10" fmla="*/ 47 w 258"/>
              <a:gd name="T11" fmla="*/ 23 h 422"/>
              <a:gd name="T12" fmla="*/ 122 w 258"/>
              <a:gd name="T13" fmla="*/ 165 h 422"/>
              <a:gd name="T14" fmla="*/ 144 w 258"/>
              <a:gd name="T15" fmla="*/ 204 h 422"/>
              <a:gd name="T16" fmla="*/ 246 w 258"/>
              <a:gd name="T17" fmla="*/ 361 h 422"/>
              <a:gd name="T18" fmla="*/ 236 w 258"/>
              <a:gd name="T1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422">
                <a:moveTo>
                  <a:pt x="236" y="422"/>
                </a:moveTo>
                <a:cubicBezTo>
                  <a:pt x="222" y="410"/>
                  <a:pt x="224" y="400"/>
                  <a:pt x="223" y="390"/>
                </a:cubicBezTo>
                <a:cubicBezTo>
                  <a:pt x="213" y="296"/>
                  <a:pt x="156" y="244"/>
                  <a:pt x="62" y="248"/>
                </a:cubicBezTo>
                <a:cubicBezTo>
                  <a:pt x="43" y="249"/>
                  <a:pt x="34" y="247"/>
                  <a:pt x="43" y="226"/>
                </a:cubicBezTo>
                <a:cubicBezTo>
                  <a:pt x="80" y="133"/>
                  <a:pt x="70" y="80"/>
                  <a:pt x="0" y="8"/>
                </a:cubicBezTo>
                <a:cubicBezTo>
                  <a:pt x="21" y="0"/>
                  <a:pt x="35" y="11"/>
                  <a:pt x="47" y="23"/>
                </a:cubicBezTo>
                <a:cubicBezTo>
                  <a:pt x="87" y="62"/>
                  <a:pt x="122" y="105"/>
                  <a:pt x="122" y="165"/>
                </a:cubicBezTo>
                <a:cubicBezTo>
                  <a:pt x="121" y="182"/>
                  <a:pt x="123" y="198"/>
                  <a:pt x="144" y="204"/>
                </a:cubicBezTo>
                <a:cubicBezTo>
                  <a:pt x="221" y="228"/>
                  <a:pt x="258" y="278"/>
                  <a:pt x="246" y="361"/>
                </a:cubicBezTo>
                <a:cubicBezTo>
                  <a:pt x="243" y="380"/>
                  <a:pt x="248" y="401"/>
                  <a:pt x="236" y="422"/>
                </a:cubicBezTo>
                <a:close/>
              </a:path>
            </a:pathLst>
          </a:custGeom>
          <a:solidFill>
            <a:srgbClr val="5D6C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315" name="Freeform 51"/>
          <p:cNvSpPr/>
          <p:nvPr/>
        </p:nvSpPr>
        <p:spPr bwMode="auto">
          <a:xfrm>
            <a:off x="7329071" y="1140937"/>
            <a:ext cx="520700" cy="257175"/>
          </a:xfrm>
          <a:custGeom>
            <a:avLst/>
            <a:gdLst>
              <a:gd name="T0" fmla="*/ 0 w 431"/>
              <a:gd name="T1" fmla="*/ 17 h 212"/>
              <a:gd name="T2" fmla="*/ 87 w 431"/>
              <a:gd name="T3" fmla="*/ 10 h 212"/>
              <a:gd name="T4" fmla="*/ 196 w 431"/>
              <a:gd name="T5" fmla="*/ 84 h 212"/>
              <a:gd name="T6" fmla="*/ 227 w 431"/>
              <a:gd name="T7" fmla="*/ 90 h 212"/>
              <a:gd name="T8" fmla="*/ 431 w 431"/>
              <a:gd name="T9" fmla="*/ 212 h 212"/>
              <a:gd name="T10" fmla="*/ 395 w 431"/>
              <a:gd name="T11" fmla="*/ 166 h 212"/>
              <a:gd name="T12" fmla="*/ 206 w 431"/>
              <a:gd name="T13" fmla="*/ 154 h 212"/>
              <a:gd name="T14" fmla="*/ 163 w 431"/>
              <a:gd name="T15" fmla="*/ 147 h 212"/>
              <a:gd name="T16" fmla="*/ 127 w 431"/>
              <a:gd name="T17" fmla="*/ 71 h 212"/>
              <a:gd name="T18" fmla="*/ 0 w 431"/>
              <a:gd name="T19" fmla="*/ 1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" h="212">
                <a:moveTo>
                  <a:pt x="0" y="17"/>
                </a:moveTo>
                <a:cubicBezTo>
                  <a:pt x="30" y="0"/>
                  <a:pt x="59" y="2"/>
                  <a:pt x="87" y="10"/>
                </a:cubicBezTo>
                <a:cubicBezTo>
                  <a:pt x="131" y="23"/>
                  <a:pt x="170" y="47"/>
                  <a:pt x="196" y="84"/>
                </a:cubicBezTo>
                <a:cubicBezTo>
                  <a:pt x="207" y="99"/>
                  <a:pt x="214" y="96"/>
                  <a:pt x="227" y="90"/>
                </a:cubicBezTo>
                <a:cubicBezTo>
                  <a:pt x="325" y="44"/>
                  <a:pt x="414" y="95"/>
                  <a:pt x="431" y="212"/>
                </a:cubicBezTo>
                <a:cubicBezTo>
                  <a:pt x="416" y="193"/>
                  <a:pt x="405" y="180"/>
                  <a:pt x="395" y="166"/>
                </a:cubicBezTo>
                <a:cubicBezTo>
                  <a:pt x="342" y="86"/>
                  <a:pt x="244" y="110"/>
                  <a:pt x="206" y="154"/>
                </a:cubicBezTo>
                <a:cubicBezTo>
                  <a:pt x="181" y="183"/>
                  <a:pt x="174" y="171"/>
                  <a:pt x="163" y="147"/>
                </a:cubicBezTo>
                <a:cubicBezTo>
                  <a:pt x="151" y="121"/>
                  <a:pt x="149" y="92"/>
                  <a:pt x="127" y="71"/>
                </a:cubicBezTo>
                <a:cubicBezTo>
                  <a:pt x="99" y="42"/>
                  <a:pt x="85" y="35"/>
                  <a:pt x="0" y="17"/>
                </a:cubicBezTo>
                <a:close/>
              </a:path>
            </a:pathLst>
          </a:custGeom>
          <a:solidFill>
            <a:srgbClr val="4D3E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316" name="Freeform 70"/>
          <p:cNvSpPr/>
          <p:nvPr/>
        </p:nvSpPr>
        <p:spPr bwMode="auto">
          <a:xfrm>
            <a:off x="4298862" y="3084357"/>
            <a:ext cx="273050" cy="377825"/>
          </a:xfrm>
          <a:custGeom>
            <a:avLst/>
            <a:gdLst>
              <a:gd name="T0" fmla="*/ 226 w 226"/>
              <a:gd name="T1" fmla="*/ 0 h 313"/>
              <a:gd name="T2" fmla="*/ 206 w 226"/>
              <a:gd name="T3" fmla="*/ 14 h 313"/>
              <a:gd name="T4" fmla="*/ 161 w 226"/>
              <a:gd name="T5" fmla="*/ 143 h 313"/>
              <a:gd name="T6" fmla="*/ 143 w 226"/>
              <a:gd name="T7" fmla="*/ 174 h 313"/>
              <a:gd name="T8" fmla="*/ 38 w 226"/>
              <a:gd name="T9" fmla="*/ 296 h 313"/>
              <a:gd name="T10" fmla="*/ 33 w 226"/>
              <a:gd name="T11" fmla="*/ 313 h 313"/>
              <a:gd name="T12" fmla="*/ 58 w 226"/>
              <a:gd name="T13" fmla="*/ 161 h 313"/>
              <a:gd name="T14" fmla="*/ 117 w 226"/>
              <a:gd name="T15" fmla="*/ 78 h 313"/>
              <a:gd name="T16" fmla="*/ 226 w 226"/>
              <a:gd name="T17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6" h="313">
                <a:moveTo>
                  <a:pt x="226" y="0"/>
                </a:moveTo>
                <a:cubicBezTo>
                  <a:pt x="214" y="9"/>
                  <a:pt x="210" y="12"/>
                  <a:pt x="206" y="14"/>
                </a:cubicBezTo>
                <a:cubicBezTo>
                  <a:pt x="147" y="53"/>
                  <a:pt x="138" y="75"/>
                  <a:pt x="161" y="143"/>
                </a:cubicBezTo>
                <a:cubicBezTo>
                  <a:pt x="169" y="165"/>
                  <a:pt x="167" y="171"/>
                  <a:pt x="143" y="174"/>
                </a:cubicBezTo>
                <a:cubicBezTo>
                  <a:pt x="57" y="181"/>
                  <a:pt x="32" y="211"/>
                  <a:pt x="38" y="296"/>
                </a:cubicBezTo>
                <a:cubicBezTo>
                  <a:pt x="39" y="302"/>
                  <a:pt x="39" y="308"/>
                  <a:pt x="33" y="313"/>
                </a:cubicBezTo>
                <a:cubicBezTo>
                  <a:pt x="0" y="270"/>
                  <a:pt x="11" y="192"/>
                  <a:pt x="58" y="161"/>
                </a:cubicBezTo>
                <a:cubicBezTo>
                  <a:pt x="90" y="140"/>
                  <a:pt x="113" y="122"/>
                  <a:pt x="117" y="78"/>
                </a:cubicBezTo>
                <a:cubicBezTo>
                  <a:pt x="120" y="33"/>
                  <a:pt x="164" y="6"/>
                  <a:pt x="226" y="0"/>
                </a:cubicBezTo>
                <a:close/>
              </a:path>
            </a:pathLst>
          </a:custGeom>
          <a:solidFill>
            <a:srgbClr val="564D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/>
      <p:bldP spid="306" grpId="0"/>
      <p:bldP spid="313" grpId="0" animBg="1"/>
      <p:bldP spid="314" grpId="0" animBg="1"/>
      <p:bldP spid="315" grpId="0" animBg="1"/>
      <p:bldP spid="3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896671" y="989557"/>
            <a:ext cx="328658" cy="327702"/>
          </a:xfrm>
          <a:custGeom>
            <a:avLst/>
            <a:gdLst/>
            <a:ahLst/>
            <a:cxnLst/>
            <a:rect l="l" t="t" r="r" b="b"/>
            <a:pathLst>
              <a:path w="328658" h="327702">
                <a:moveTo>
                  <a:pt x="0" y="0"/>
                </a:moveTo>
                <a:lnTo>
                  <a:pt x="6149" y="0"/>
                </a:lnTo>
                <a:lnTo>
                  <a:pt x="33193" y="60812"/>
                </a:lnTo>
                <a:cubicBezTo>
                  <a:pt x="46274" y="84561"/>
                  <a:pt x="60942" y="106214"/>
                  <a:pt x="77198" y="125772"/>
                </a:cubicBezTo>
                <a:cubicBezTo>
                  <a:pt x="118346" y="88180"/>
                  <a:pt x="151874" y="50334"/>
                  <a:pt x="177782" y="12234"/>
                </a:cubicBezTo>
                <a:cubicBezTo>
                  <a:pt x="211310" y="41190"/>
                  <a:pt x="230741" y="58335"/>
                  <a:pt x="236075" y="63669"/>
                </a:cubicBezTo>
                <a:cubicBezTo>
                  <a:pt x="241409" y="69003"/>
                  <a:pt x="244076" y="73448"/>
                  <a:pt x="244076" y="77004"/>
                </a:cubicBezTo>
                <a:cubicBezTo>
                  <a:pt x="244076" y="80560"/>
                  <a:pt x="242171" y="82338"/>
                  <a:pt x="238361" y="82338"/>
                </a:cubicBezTo>
                <a:cubicBezTo>
                  <a:pt x="234551" y="82338"/>
                  <a:pt x="231249" y="82084"/>
                  <a:pt x="228455" y="81576"/>
                </a:cubicBezTo>
                <a:cubicBezTo>
                  <a:pt x="225661" y="81068"/>
                  <a:pt x="223248" y="80814"/>
                  <a:pt x="221216" y="80814"/>
                </a:cubicBezTo>
                <a:cubicBezTo>
                  <a:pt x="210548" y="80814"/>
                  <a:pt x="166606" y="100118"/>
                  <a:pt x="89390" y="138726"/>
                </a:cubicBezTo>
                <a:cubicBezTo>
                  <a:pt x="143746" y="198162"/>
                  <a:pt x="223502" y="242612"/>
                  <a:pt x="328658" y="272076"/>
                </a:cubicBezTo>
                <a:lnTo>
                  <a:pt x="325610" y="285792"/>
                </a:lnTo>
                <a:cubicBezTo>
                  <a:pt x="298178" y="284268"/>
                  <a:pt x="275699" y="286300"/>
                  <a:pt x="258173" y="291888"/>
                </a:cubicBezTo>
                <a:cubicBezTo>
                  <a:pt x="240647" y="297476"/>
                  <a:pt x="226550" y="307636"/>
                  <a:pt x="215882" y="322368"/>
                </a:cubicBezTo>
                <a:cubicBezTo>
                  <a:pt x="213342" y="325924"/>
                  <a:pt x="210802" y="327702"/>
                  <a:pt x="208262" y="327702"/>
                </a:cubicBezTo>
                <a:cubicBezTo>
                  <a:pt x="201150" y="327702"/>
                  <a:pt x="179052" y="311827"/>
                  <a:pt x="141968" y="280077"/>
                </a:cubicBezTo>
                <a:cubicBezTo>
                  <a:pt x="104884" y="248327"/>
                  <a:pt x="74277" y="213148"/>
                  <a:pt x="50147" y="174540"/>
                </a:cubicBezTo>
                <a:cubicBezTo>
                  <a:pt x="38082" y="155236"/>
                  <a:pt x="27446" y="134281"/>
                  <a:pt x="18238" y="111675"/>
                </a:cubicBezTo>
                <a:lnTo>
                  <a:pt x="0" y="54801"/>
                </a:lnTo>
                <a:close/>
              </a:path>
            </a:pathLst>
          </a:custGeom>
          <a:solidFill>
            <a:srgbClr val="F39800"/>
          </a:solidFill>
          <a:ln w="76200"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6000" dirty="0">
              <a:ln w="76200">
                <a:noFill/>
              </a:ln>
              <a:gradFill>
                <a:gsLst>
                  <a:gs pos="0">
                    <a:srgbClr val="6DA344"/>
                  </a:gs>
                  <a:gs pos="100000">
                    <a:srgbClr val="358443"/>
                  </a:gs>
                </a:gsLst>
                <a:lin ang="5400000" scaled="1"/>
              </a:gradFill>
              <a:effectLst>
                <a:outerShdw dist="38100" dir="2700000" algn="tl" rotWithShape="0">
                  <a:srgbClr val="D1E9E3"/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6599" y="713342"/>
            <a:ext cx="331787" cy="523220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95528" y="434115"/>
            <a:ext cx="1723549" cy="101566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ln w="76200">
                  <a:noFill/>
                </a:ln>
                <a:gradFill>
                  <a:gsLst>
                    <a:gs pos="0">
                      <a:srgbClr val="6DA344"/>
                    </a:gs>
                    <a:gs pos="100000">
                      <a:srgbClr val="358443"/>
                    </a:gs>
                  </a:gsLst>
                  <a:lin ang="5400000" scaled="1"/>
                </a:gradFill>
                <a:effectLst>
                  <a:outerShdw dist="38100" dir="2700000" algn="tl" rotWithShape="0">
                    <a:srgbClr val="D1E9E3"/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</a:rPr>
              <a:t>目录</a:t>
            </a:r>
          </a:p>
        </p:txBody>
      </p:sp>
      <p:sp>
        <p:nvSpPr>
          <p:cNvPr id="8" name="矩形 471"/>
          <p:cNvSpPr>
            <a:spLocks noChangeArrowheads="1"/>
          </p:cNvSpPr>
          <p:nvPr/>
        </p:nvSpPr>
        <p:spPr bwMode="auto">
          <a:xfrm>
            <a:off x="762255" y="1359399"/>
            <a:ext cx="15426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CONTENTS</a:t>
            </a:r>
          </a:p>
        </p:txBody>
      </p:sp>
      <p:sp>
        <p:nvSpPr>
          <p:cNvPr id="17" name="椭圆 16"/>
          <p:cNvSpPr/>
          <p:nvPr/>
        </p:nvSpPr>
        <p:spPr>
          <a:xfrm>
            <a:off x="638744" y="591760"/>
            <a:ext cx="827042" cy="827042"/>
          </a:xfrm>
          <a:prstGeom prst="ellipse">
            <a:avLst/>
          </a:prstGeom>
          <a:noFill/>
          <a:ln w="3175"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半闭框 18"/>
          <p:cNvSpPr/>
          <p:nvPr/>
        </p:nvSpPr>
        <p:spPr>
          <a:xfrm rot="10800000">
            <a:off x="1470918" y="1009441"/>
            <a:ext cx="896507" cy="680866"/>
          </a:xfrm>
          <a:prstGeom prst="halfFrame">
            <a:avLst>
              <a:gd name="adj1" fmla="val 1304"/>
              <a:gd name="adj2" fmla="val 1304"/>
            </a:avLst>
          </a:prstGeom>
          <a:gradFill>
            <a:gsLst>
              <a:gs pos="0">
                <a:srgbClr val="6DA344"/>
              </a:gs>
              <a:gs pos="100000">
                <a:srgbClr val="35844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369" y="1258605"/>
            <a:ext cx="1028311" cy="101263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4376" y="-915730"/>
            <a:ext cx="3293231" cy="332522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38" y="5093079"/>
            <a:ext cx="6715579" cy="2315717"/>
          </a:xfrm>
          <a:prstGeom prst="rect">
            <a:avLst/>
          </a:prstGeom>
        </p:spPr>
      </p:pic>
      <p:sp>
        <p:nvSpPr>
          <p:cNvPr id="27" name="TextBox 7"/>
          <p:cNvSpPr txBox="1">
            <a:spLocks noChangeArrowheads="1"/>
          </p:cNvSpPr>
          <p:nvPr/>
        </p:nvSpPr>
        <p:spPr bwMode="auto">
          <a:xfrm>
            <a:off x="3741128" y="1391995"/>
            <a:ext cx="436338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1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4643357" y="1545882"/>
            <a:ext cx="3431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课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前导读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680" y="2271237"/>
            <a:ext cx="1028311" cy="1012632"/>
          </a:xfrm>
          <a:prstGeom prst="rect">
            <a:avLst/>
          </a:prstGeom>
        </p:spPr>
      </p:pic>
      <p:sp>
        <p:nvSpPr>
          <p:cNvPr id="39" name="TextBox 7"/>
          <p:cNvSpPr txBox="1">
            <a:spLocks noChangeArrowheads="1"/>
          </p:cNvSpPr>
          <p:nvPr/>
        </p:nvSpPr>
        <p:spPr bwMode="auto">
          <a:xfrm>
            <a:off x="4769439" y="2404627"/>
            <a:ext cx="444352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2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671668" y="2558514"/>
            <a:ext cx="3431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课文分析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991" y="3315233"/>
            <a:ext cx="1028311" cy="1012632"/>
          </a:xfrm>
          <a:prstGeom prst="rect">
            <a:avLst/>
          </a:prstGeom>
        </p:spPr>
      </p:pic>
      <p:sp>
        <p:nvSpPr>
          <p:cNvPr id="42" name="TextBox 7"/>
          <p:cNvSpPr txBox="1">
            <a:spLocks noChangeArrowheads="1"/>
          </p:cNvSpPr>
          <p:nvPr/>
        </p:nvSpPr>
        <p:spPr bwMode="auto">
          <a:xfrm>
            <a:off x="5797750" y="3448623"/>
            <a:ext cx="441146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3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6699979" y="3602510"/>
            <a:ext cx="3431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词语学习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302" y="4327865"/>
            <a:ext cx="1028311" cy="1012632"/>
          </a:xfrm>
          <a:prstGeom prst="rect">
            <a:avLst/>
          </a:prstGeom>
        </p:spPr>
      </p:pic>
      <p:sp>
        <p:nvSpPr>
          <p:cNvPr id="45" name="TextBox 7"/>
          <p:cNvSpPr txBox="1">
            <a:spLocks noChangeArrowheads="1"/>
          </p:cNvSpPr>
          <p:nvPr/>
        </p:nvSpPr>
        <p:spPr bwMode="auto">
          <a:xfrm>
            <a:off x="6826061" y="4461255"/>
            <a:ext cx="444352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4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7728290" y="4615142"/>
            <a:ext cx="3431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课后作业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73" name="图片 7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537" y="3954188"/>
            <a:ext cx="889489" cy="883608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5724" y="5519146"/>
            <a:ext cx="632120" cy="627408"/>
          </a:xfrm>
          <a:prstGeom prst="rect">
            <a:avLst/>
          </a:prstGeom>
        </p:spPr>
      </p:pic>
      <p:grpSp>
        <p:nvGrpSpPr>
          <p:cNvPr id="152" name="组合 151"/>
          <p:cNvGrpSpPr/>
          <p:nvPr/>
        </p:nvGrpSpPr>
        <p:grpSpPr>
          <a:xfrm>
            <a:off x="297512" y="3356302"/>
            <a:ext cx="2473222" cy="3499104"/>
            <a:chOff x="10123488" y="3687763"/>
            <a:chExt cx="3605212" cy="51006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1728450" y="7196138"/>
              <a:ext cx="215900" cy="1592263"/>
            </a:xfrm>
            <a:custGeom>
              <a:avLst/>
              <a:gdLst>
                <a:gd name="T0" fmla="*/ 0 w 77"/>
                <a:gd name="T1" fmla="*/ 568 h 568"/>
                <a:gd name="T2" fmla="*/ 8 w 77"/>
                <a:gd name="T3" fmla="*/ 481 h 568"/>
                <a:gd name="T4" fmla="*/ 9 w 77"/>
                <a:gd name="T5" fmla="*/ 97 h 568"/>
                <a:gd name="T6" fmla="*/ 41 w 77"/>
                <a:gd name="T7" fmla="*/ 31 h 568"/>
                <a:gd name="T8" fmla="*/ 77 w 77"/>
                <a:gd name="T9" fmla="*/ 13 h 568"/>
                <a:gd name="T10" fmla="*/ 51 w 77"/>
                <a:gd name="T11" fmla="*/ 346 h 568"/>
                <a:gd name="T12" fmla="*/ 55 w 77"/>
                <a:gd name="T13" fmla="*/ 568 h 568"/>
                <a:gd name="T14" fmla="*/ 0 w 77"/>
                <a:gd name="T15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568">
                  <a:moveTo>
                    <a:pt x="0" y="568"/>
                  </a:moveTo>
                  <a:cubicBezTo>
                    <a:pt x="10" y="540"/>
                    <a:pt x="8" y="510"/>
                    <a:pt x="8" y="481"/>
                  </a:cubicBezTo>
                  <a:cubicBezTo>
                    <a:pt x="9" y="353"/>
                    <a:pt x="9" y="225"/>
                    <a:pt x="9" y="97"/>
                  </a:cubicBezTo>
                  <a:cubicBezTo>
                    <a:pt x="25" y="78"/>
                    <a:pt x="41" y="60"/>
                    <a:pt x="41" y="31"/>
                  </a:cubicBezTo>
                  <a:cubicBezTo>
                    <a:pt x="41" y="13"/>
                    <a:pt x="55" y="0"/>
                    <a:pt x="77" y="13"/>
                  </a:cubicBezTo>
                  <a:cubicBezTo>
                    <a:pt x="54" y="123"/>
                    <a:pt x="53" y="235"/>
                    <a:pt x="51" y="346"/>
                  </a:cubicBezTo>
                  <a:cubicBezTo>
                    <a:pt x="49" y="420"/>
                    <a:pt x="50" y="494"/>
                    <a:pt x="55" y="568"/>
                  </a:cubicBezTo>
                  <a:cubicBezTo>
                    <a:pt x="37" y="568"/>
                    <a:pt x="19" y="568"/>
                    <a:pt x="0" y="568"/>
                  </a:cubicBezTo>
                  <a:close/>
                </a:path>
              </a:pathLst>
            </a:custGeom>
            <a:solidFill>
              <a:srgbClr val="5E86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6"/>
            <p:cNvSpPr/>
            <p:nvPr/>
          </p:nvSpPr>
          <p:spPr bwMode="auto">
            <a:xfrm>
              <a:off x="11918950" y="3841750"/>
              <a:ext cx="706438" cy="962025"/>
            </a:xfrm>
            <a:custGeom>
              <a:avLst/>
              <a:gdLst>
                <a:gd name="T0" fmla="*/ 252 w 252"/>
                <a:gd name="T1" fmla="*/ 306 h 343"/>
                <a:gd name="T2" fmla="*/ 241 w 252"/>
                <a:gd name="T3" fmla="*/ 321 h 343"/>
                <a:gd name="T4" fmla="*/ 230 w 252"/>
                <a:gd name="T5" fmla="*/ 339 h 343"/>
                <a:gd name="T6" fmla="*/ 156 w 252"/>
                <a:gd name="T7" fmla="*/ 329 h 343"/>
                <a:gd name="T8" fmla="*/ 135 w 252"/>
                <a:gd name="T9" fmla="*/ 263 h 343"/>
                <a:gd name="T10" fmla="*/ 110 w 252"/>
                <a:gd name="T11" fmla="*/ 286 h 343"/>
                <a:gd name="T12" fmla="*/ 40 w 252"/>
                <a:gd name="T13" fmla="*/ 271 h 343"/>
                <a:gd name="T14" fmla="*/ 5 w 252"/>
                <a:gd name="T15" fmla="*/ 192 h 343"/>
                <a:gd name="T16" fmla="*/ 13 w 252"/>
                <a:gd name="T17" fmla="*/ 178 h 343"/>
                <a:gd name="T18" fmla="*/ 106 w 252"/>
                <a:gd name="T19" fmla="*/ 53 h 343"/>
                <a:gd name="T20" fmla="*/ 186 w 252"/>
                <a:gd name="T21" fmla="*/ 0 h 343"/>
                <a:gd name="T22" fmla="*/ 199 w 252"/>
                <a:gd name="T23" fmla="*/ 34 h 343"/>
                <a:gd name="T24" fmla="*/ 190 w 252"/>
                <a:gd name="T25" fmla="*/ 86 h 343"/>
                <a:gd name="T26" fmla="*/ 176 w 252"/>
                <a:gd name="T27" fmla="*/ 184 h 343"/>
                <a:gd name="T28" fmla="*/ 187 w 252"/>
                <a:gd name="T29" fmla="*/ 208 h 343"/>
                <a:gd name="T30" fmla="*/ 237 w 252"/>
                <a:gd name="T31" fmla="*/ 278 h 343"/>
                <a:gd name="T32" fmla="*/ 252 w 252"/>
                <a:gd name="T33" fmla="*/ 306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2" h="343">
                  <a:moveTo>
                    <a:pt x="252" y="306"/>
                  </a:moveTo>
                  <a:cubicBezTo>
                    <a:pt x="249" y="311"/>
                    <a:pt x="245" y="316"/>
                    <a:pt x="241" y="321"/>
                  </a:cubicBezTo>
                  <a:cubicBezTo>
                    <a:pt x="238" y="327"/>
                    <a:pt x="238" y="336"/>
                    <a:pt x="230" y="339"/>
                  </a:cubicBezTo>
                  <a:cubicBezTo>
                    <a:pt x="205" y="343"/>
                    <a:pt x="181" y="332"/>
                    <a:pt x="156" y="329"/>
                  </a:cubicBezTo>
                  <a:cubicBezTo>
                    <a:pt x="123" y="326"/>
                    <a:pt x="114" y="290"/>
                    <a:pt x="135" y="263"/>
                  </a:cubicBezTo>
                  <a:cubicBezTo>
                    <a:pt x="124" y="269"/>
                    <a:pt x="119" y="279"/>
                    <a:pt x="110" y="286"/>
                  </a:cubicBezTo>
                  <a:cubicBezTo>
                    <a:pt x="82" y="311"/>
                    <a:pt x="55" y="306"/>
                    <a:pt x="40" y="271"/>
                  </a:cubicBezTo>
                  <a:cubicBezTo>
                    <a:pt x="29" y="245"/>
                    <a:pt x="0" y="226"/>
                    <a:pt x="5" y="192"/>
                  </a:cubicBezTo>
                  <a:cubicBezTo>
                    <a:pt x="7" y="187"/>
                    <a:pt x="9" y="182"/>
                    <a:pt x="13" y="178"/>
                  </a:cubicBezTo>
                  <a:cubicBezTo>
                    <a:pt x="50" y="141"/>
                    <a:pt x="69" y="90"/>
                    <a:pt x="106" y="53"/>
                  </a:cubicBezTo>
                  <a:cubicBezTo>
                    <a:pt x="133" y="36"/>
                    <a:pt x="152" y="6"/>
                    <a:pt x="186" y="0"/>
                  </a:cubicBezTo>
                  <a:cubicBezTo>
                    <a:pt x="205" y="5"/>
                    <a:pt x="202" y="20"/>
                    <a:pt x="199" y="34"/>
                  </a:cubicBezTo>
                  <a:cubicBezTo>
                    <a:pt x="197" y="51"/>
                    <a:pt x="189" y="68"/>
                    <a:pt x="190" y="86"/>
                  </a:cubicBezTo>
                  <a:cubicBezTo>
                    <a:pt x="189" y="119"/>
                    <a:pt x="181" y="151"/>
                    <a:pt x="176" y="184"/>
                  </a:cubicBezTo>
                  <a:cubicBezTo>
                    <a:pt x="175" y="193"/>
                    <a:pt x="166" y="208"/>
                    <a:pt x="187" y="208"/>
                  </a:cubicBezTo>
                  <a:cubicBezTo>
                    <a:pt x="218" y="221"/>
                    <a:pt x="242" y="239"/>
                    <a:pt x="237" y="278"/>
                  </a:cubicBezTo>
                  <a:cubicBezTo>
                    <a:pt x="235" y="292"/>
                    <a:pt x="246" y="297"/>
                    <a:pt x="252" y="306"/>
                  </a:cubicBezTo>
                  <a:close/>
                </a:path>
              </a:pathLst>
            </a:custGeom>
            <a:solidFill>
              <a:srgbClr val="EDB6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"/>
            <p:cNvSpPr/>
            <p:nvPr/>
          </p:nvSpPr>
          <p:spPr bwMode="auto">
            <a:xfrm>
              <a:off x="11598275" y="4862513"/>
              <a:ext cx="1063625" cy="1270000"/>
            </a:xfrm>
            <a:custGeom>
              <a:avLst/>
              <a:gdLst>
                <a:gd name="T0" fmla="*/ 309 w 379"/>
                <a:gd name="T1" fmla="*/ 398 h 453"/>
                <a:gd name="T2" fmla="*/ 285 w 379"/>
                <a:gd name="T3" fmla="*/ 391 h 453"/>
                <a:gd name="T4" fmla="*/ 257 w 379"/>
                <a:gd name="T5" fmla="*/ 384 h 453"/>
                <a:gd name="T6" fmla="*/ 147 w 379"/>
                <a:gd name="T7" fmla="*/ 365 h 453"/>
                <a:gd name="T8" fmla="*/ 134 w 379"/>
                <a:gd name="T9" fmla="*/ 347 h 453"/>
                <a:gd name="T10" fmla="*/ 110 w 379"/>
                <a:gd name="T11" fmla="*/ 314 h 453"/>
                <a:gd name="T12" fmla="*/ 102 w 379"/>
                <a:gd name="T13" fmla="*/ 344 h 453"/>
                <a:gd name="T14" fmla="*/ 77 w 379"/>
                <a:gd name="T15" fmla="*/ 371 h 453"/>
                <a:gd name="T16" fmla="*/ 53 w 379"/>
                <a:gd name="T17" fmla="*/ 404 h 453"/>
                <a:gd name="T18" fmla="*/ 47 w 379"/>
                <a:gd name="T19" fmla="*/ 452 h 453"/>
                <a:gd name="T20" fmla="*/ 21 w 379"/>
                <a:gd name="T21" fmla="*/ 425 h 453"/>
                <a:gd name="T22" fmla="*/ 31 w 379"/>
                <a:gd name="T23" fmla="*/ 284 h 453"/>
                <a:gd name="T24" fmla="*/ 74 w 379"/>
                <a:gd name="T25" fmla="*/ 256 h 453"/>
                <a:gd name="T26" fmla="*/ 125 w 379"/>
                <a:gd name="T27" fmla="*/ 228 h 453"/>
                <a:gd name="T28" fmla="*/ 170 w 379"/>
                <a:gd name="T29" fmla="*/ 175 h 453"/>
                <a:gd name="T30" fmla="*/ 223 w 379"/>
                <a:gd name="T31" fmla="*/ 157 h 453"/>
                <a:gd name="T32" fmla="*/ 159 w 379"/>
                <a:gd name="T33" fmla="*/ 122 h 453"/>
                <a:gd name="T34" fmla="*/ 156 w 379"/>
                <a:gd name="T35" fmla="*/ 100 h 453"/>
                <a:gd name="T36" fmla="*/ 182 w 379"/>
                <a:gd name="T37" fmla="*/ 93 h 453"/>
                <a:gd name="T38" fmla="*/ 233 w 379"/>
                <a:gd name="T39" fmla="*/ 95 h 453"/>
                <a:gd name="T40" fmla="*/ 233 w 379"/>
                <a:gd name="T41" fmla="*/ 95 h 453"/>
                <a:gd name="T42" fmla="*/ 186 w 379"/>
                <a:gd name="T43" fmla="*/ 48 h 453"/>
                <a:gd name="T44" fmla="*/ 269 w 379"/>
                <a:gd name="T45" fmla="*/ 9 h 453"/>
                <a:gd name="T46" fmla="*/ 246 w 379"/>
                <a:gd name="T47" fmla="*/ 38 h 453"/>
                <a:gd name="T48" fmla="*/ 258 w 379"/>
                <a:gd name="T49" fmla="*/ 67 h 453"/>
                <a:gd name="T50" fmla="*/ 360 w 379"/>
                <a:gd name="T51" fmla="*/ 76 h 453"/>
                <a:gd name="T52" fmla="*/ 372 w 379"/>
                <a:gd name="T53" fmla="*/ 105 h 453"/>
                <a:gd name="T54" fmla="*/ 269 w 379"/>
                <a:gd name="T55" fmla="*/ 126 h 453"/>
                <a:gd name="T56" fmla="*/ 315 w 379"/>
                <a:gd name="T57" fmla="*/ 140 h 453"/>
                <a:gd name="T58" fmla="*/ 344 w 379"/>
                <a:gd name="T59" fmla="*/ 161 h 453"/>
                <a:gd name="T60" fmla="*/ 317 w 379"/>
                <a:gd name="T61" fmla="*/ 189 h 453"/>
                <a:gd name="T62" fmla="*/ 290 w 379"/>
                <a:gd name="T63" fmla="*/ 191 h 453"/>
                <a:gd name="T64" fmla="*/ 250 w 379"/>
                <a:gd name="T65" fmla="*/ 196 h 453"/>
                <a:gd name="T66" fmla="*/ 273 w 379"/>
                <a:gd name="T67" fmla="*/ 252 h 453"/>
                <a:gd name="T68" fmla="*/ 312 w 379"/>
                <a:gd name="T69" fmla="*/ 270 h 453"/>
                <a:gd name="T70" fmla="*/ 318 w 379"/>
                <a:gd name="T71" fmla="*/ 305 h 453"/>
                <a:gd name="T72" fmla="*/ 317 w 379"/>
                <a:gd name="T73" fmla="*/ 306 h 453"/>
                <a:gd name="T74" fmla="*/ 261 w 379"/>
                <a:gd name="T75" fmla="*/ 289 h 453"/>
                <a:gd name="T76" fmla="*/ 219 w 379"/>
                <a:gd name="T77" fmla="*/ 262 h 453"/>
                <a:gd name="T78" fmla="*/ 177 w 379"/>
                <a:gd name="T79" fmla="*/ 257 h 453"/>
                <a:gd name="T80" fmla="*/ 165 w 379"/>
                <a:gd name="T81" fmla="*/ 277 h 453"/>
                <a:gd name="T82" fmla="*/ 197 w 379"/>
                <a:gd name="T83" fmla="*/ 315 h 453"/>
                <a:gd name="T84" fmla="*/ 303 w 379"/>
                <a:gd name="T85" fmla="*/ 366 h 453"/>
                <a:gd name="T86" fmla="*/ 309 w 379"/>
                <a:gd name="T87" fmla="*/ 39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9" h="453">
                  <a:moveTo>
                    <a:pt x="309" y="398"/>
                  </a:moveTo>
                  <a:cubicBezTo>
                    <a:pt x="301" y="396"/>
                    <a:pt x="291" y="400"/>
                    <a:pt x="285" y="391"/>
                  </a:cubicBezTo>
                  <a:cubicBezTo>
                    <a:pt x="278" y="381"/>
                    <a:pt x="267" y="381"/>
                    <a:pt x="257" y="384"/>
                  </a:cubicBezTo>
                  <a:cubicBezTo>
                    <a:pt x="218" y="393"/>
                    <a:pt x="187" y="354"/>
                    <a:pt x="147" y="365"/>
                  </a:cubicBezTo>
                  <a:cubicBezTo>
                    <a:pt x="142" y="366"/>
                    <a:pt x="138" y="354"/>
                    <a:pt x="134" y="347"/>
                  </a:cubicBezTo>
                  <a:cubicBezTo>
                    <a:pt x="128" y="335"/>
                    <a:pt x="125" y="321"/>
                    <a:pt x="110" y="314"/>
                  </a:cubicBezTo>
                  <a:cubicBezTo>
                    <a:pt x="97" y="321"/>
                    <a:pt x="104" y="334"/>
                    <a:pt x="102" y="344"/>
                  </a:cubicBezTo>
                  <a:cubicBezTo>
                    <a:pt x="99" y="359"/>
                    <a:pt x="95" y="372"/>
                    <a:pt x="77" y="371"/>
                  </a:cubicBezTo>
                  <a:cubicBezTo>
                    <a:pt x="52" y="371"/>
                    <a:pt x="50" y="385"/>
                    <a:pt x="53" y="404"/>
                  </a:cubicBezTo>
                  <a:cubicBezTo>
                    <a:pt x="55" y="420"/>
                    <a:pt x="59" y="437"/>
                    <a:pt x="47" y="452"/>
                  </a:cubicBezTo>
                  <a:cubicBezTo>
                    <a:pt x="28" y="453"/>
                    <a:pt x="27" y="437"/>
                    <a:pt x="21" y="425"/>
                  </a:cubicBezTo>
                  <a:cubicBezTo>
                    <a:pt x="0" y="376"/>
                    <a:pt x="3" y="329"/>
                    <a:pt x="31" y="284"/>
                  </a:cubicBezTo>
                  <a:cubicBezTo>
                    <a:pt x="31" y="253"/>
                    <a:pt x="46" y="246"/>
                    <a:pt x="74" y="256"/>
                  </a:cubicBezTo>
                  <a:cubicBezTo>
                    <a:pt x="105" y="267"/>
                    <a:pt x="119" y="262"/>
                    <a:pt x="125" y="228"/>
                  </a:cubicBezTo>
                  <a:cubicBezTo>
                    <a:pt x="131" y="200"/>
                    <a:pt x="162" y="200"/>
                    <a:pt x="170" y="175"/>
                  </a:cubicBezTo>
                  <a:cubicBezTo>
                    <a:pt x="179" y="150"/>
                    <a:pt x="205" y="147"/>
                    <a:pt x="223" y="157"/>
                  </a:cubicBezTo>
                  <a:cubicBezTo>
                    <a:pt x="201" y="156"/>
                    <a:pt x="181" y="137"/>
                    <a:pt x="159" y="122"/>
                  </a:cubicBezTo>
                  <a:cubicBezTo>
                    <a:pt x="151" y="116"/>
                    <a:pt x="148" y="109"/>
                    <a:pt x="156" y="100"/>
                  </a:cubicBezTo>
                  <a:cubicBezTo>
                    <a:pt x="164" y="95"/>
                    <a:pt x="173" y="94"/>
                    <a:pt x="182" y="93"/>
                  </a:cubicBezTo>
                  <a:cubicBezTo>
                    <a:pt x="201" y="89"/>
                    <a:pt x="219" y="87"/>
                    <a:pt x="233" y="95"/>
                  </a:cubicBezTo>
                  <a:cubicBezTo>
                    <a:pt x="236" y="95"/>
                    <a:pt x="234" y="95"/>
                    <a:pt x="233" y="95"/>
                  </a:cubicBezTo>
                  <a:cubicBezTo>
                    <a:pt x="216" y="81"/>
                    <a:pt x="176" y="87"/>
                    <a:pt x="186" y="48"/>
                  </a:cubicBezTo>
                  <a:cubicBezTo>
                    <a:pt x="194" y="17"/>
                    <a:pt x="233" y="0"/>
                    <a:pt x="269" y="9"/>
                  </a:cubicBezTo>
                  <a:cubicBezTo>
                    <a:pt x="275" y="29"/>
                    <a:pt x="252" y="27"/>
                    <a:pt x="246" y="38"/>
                  </a:cubicBezTo>
                  <a:cubicBezTo>
                    <a:pt x="238" y="53"/>
                    <a:pt x="235" y="66"/>
                    <a:pt x="258" y="67"/>
                  </a:cubicBezTo>
                  <a:cubicBezTo>
                    <a:pt x="292" y="69"/>
                    <a:pt x="325" y="81"/>
                    <a:pt x="360" y="76"/>
                  </a:cubicBezTo>
                  <a:cubicBezTo>
                    <a:pt x="372" y="83"/>
                    <a:pt x="379" y="91"/>
                    <a:pt x="372" y="105"/>
                  </a:cubicBezTo>
                  <a:cubicBezTo>
                    <a:pt x="343" y="127"/>
                    <a:pt x="308" y="118"/>
                    <a:pt x="269" y="126"/>
                  </a:cubicBezTo>
                  <a:cubicBezTo>
                    <a:pt x="287" y="136"/>
                    <a:pt x="302" y="136"/>
                    <a:pt x="315" y="140"/>
                  </a:cubicBezTo>
                  <a:cubicBezTo>
                    <a:pt x="328" y="143"/>
                    <a:pt x="343" y="144"/>
                    <a:pt x="344" y="161"/>
                  </a:cubicBezTo>
                  <a:cubicBezTo>
                    <a:pt x="345" y="178"/>
                    <a:pt x="331" y="184"/>
                    <a:pt x="317" y="189"/>
                  </a:cubicBezTo>
                  <a:cubicBezTo>
                    <a:pt x="308" y="191"/>
                    <a:pt x="299" y="191"/>
                    <a:pt x="290" y="191"/>
                  </a:cubicBezTo>
                  <a:cubicBezTo>
                    <a:pt x="277" y="195"/>
                    <a:pt x="256" y="176"/>
                    <a:pt x="250" y="196"/>
                  </a:cubicBezTo>
                  <a:cubicBezTo>
                    <a:pt x="244" y="218"/>
                    <a:pt x="250" y="240"/>
                    <a:pt x="273" y="252"/>
                  </a:cubicBezTo>
                  <a:cubicBezTo>
                    <a:pt x="286" y="259"/>
                    <a:pt x="300" y="263"/>
                    <a:pt x="312" y="270"/>
                  </a:cubicBezTo>
                  <a:cubicBezTo>
                    <a:pt x="328" y="279"/>
                    <a:pt x="335" y="290"/>
                    <a:pt x="318" y="305"/>
                  </a:cubicBezTo>
                  <a:cubicBezTo>
                    <a:pt x="317" y="306"/>
                    <a:pt x="317" y="306"/>
                    <a:pt x="317" y="306"/>
                  </a:cubicBezTo>
                  <a:cubicBezTo>
                    <a:pt x="294" y="315"/>
                    <a:pt x="280" y="294"/>
                    <a:pt x="261" y="289"/>
                  </a:cubicBezTo>
                  <a:cubicBezTo>
                    <a:pt x="245" y="284"/>
                    <a:pt x="232" y="273"/>
                    <a:pt x="219" y="262"/>
                  </a:cubicBezTo>
                  <a:cubicBezTo>
                    <a:pt x="206" y="253"/>
                    <a:pt x="193" y="245"/>
                    <a:pt x="177" y="257"/>
                  </a:cubicBezTo>
                  <a:cubicBezTo>
                    <a:pt x="171" y="263"/>
                    <a:pt x="157" y="268"/>
                    <a:pt x="165" y="277"/>
                  </a:cubicBezTo>
                  <a:cubicBezTo>
                    <a:pt x="174" y="290"/>
                    <a:pt x="172" y="313"/>
                    <a:pt x="197" y="315"/>
                  </a:cubicBezTo>
                  <a:cubicBezTo>
                    <a:pt x="239" y="318"/>
                    <a:pt x="266" y="353"/>
                    <a:pt x="303" y="366"/>
                  </a:cubicBezTo>
                  <a:cubicBezTo>
                    <a:pt x="316" y="370"/>
                    <a:pt x="320" y="385"/>
                    <a:pt x="309" y="398"/>
                  </a:cubicBezTo>
                  <a:close/>
                </a:path>
              </a:pathLst>
            </a:custGeom>
            <a:solidFill>
              <a:srgbClr val="EEA0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8"/>
            <p:cNvSpPr/>
            <p:nvPr/>
          </p:nvSpPr>
          <p:spPr bwMode="auto">
            <a:xfrm>
              <a:off x="11691938" y="5681663"/>
              <a:ext cx="706438" cy="717550"/>
            </a:xfrm>
            <a:custGeom>
              <a:avLst/>
              <a:gdLst>
                <a:gd name="T0" fmla="*/ 12 w 252"/>
                <a:gd name="T1" fmla="*/ 158 h 256"/>
                <a:gd name="T2" fmla="*/ 8 w 252"/>
                <a:gd name="T3" fmla="*/ 106 h 256"/>
                <a:gd name="T4" fmla="*/ 36 w 252"/>
                <a:gd name="T5" fmla="*/ 69 h 256"/>
                <a:gd name="T6" fmla="*/ 60 w 252"/>
                <a:gd name="T7" fmla="*/ 41 h 256"/>
                <a:gd name="T8" fmla="*/ 69 w 252"/>
                <a:gd name="T9" fmla="*/ 2 h 256"/>
                <a:gd name="T10" fmla="*/ 104 w 252"/>
                <a:gd name="T11" fmla="*/ 34 h 256"/>
                <a:gd name="T12" fmla="*/ 134 w 252"/>
                <a:gd name="T13" fmla="*/ 53 h 256"/>
                <a:gd name="T14" fmla="*/ 148 w 252"/>
                <a:gd name="T15" fmla="*/ 59 h 256"/>
                <a:gd name="T16" fmla="*/ 222 w 252"/>
                <a:gd name="T17" fmla="*/ 82 h 256"/>
                <a:gd name="T18" fmla="*/ 252 w 252"/>
                <a:gd name="T19" fmla="*/ 99 h 256"/>
                <a:gd name="T20" fmla="*/ 222 w 252"/>
                <a:gd name="T21" fmla="*/ 132 h 256"/>
                <a:gd name="T22" fmla="*/ 237 w 252"/>
                <a:gd name="T23" fmla="*/ 222 h 256"/>
                <a:gd name="T24" fmla="*/ 229 w 252"/>
                <a:gd name="T25" fmla="*/ 252 h 256"/>
                <a:gd name="T26" fmla="*/ 199 w 252"/>
                <a:gd name="T27" fmla="*/ 240 h 256"/>
                <a:gd name="T28" fmla="*/ 140 w 252"/>
                <a:gd name="T29" fmla="*/ 170 h 256"/>
                <a:gd name="T30" fmla="*/ 107 w 252"/>
                <a:gd name="T31" fmla="*/ 177 h 256"/>
                <a:gd name="T32" fmla="*/ 100 w 252"/>
                <a:gd name="T33" fmla="*/ 198 h 256"/>
                <a:gd name="T34" fmla="*/ 85 w 252"/>
                <a:gd name="T35" fmla="*/ 230 h 256"/>
                <a:gd name="T36" fmla="*/ 48 w 252"/>
                <a:gd name="T37" fmla="*/ 213 h 256"/>
                <a:gd name="T38" fmla="*/ 18 w 252"/>
                <a:gd name="T39" fmla="*/ 194 h 256"/>
                <a:gd name="T40" fmla="*/ 12 w 252"/>
                <a:gd name="T41" fmla="*/ 15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2" h="256">
                  <a:moveTo>
                    <a:pt x="12" y="158"/>
                  </a:moveTo>
                  <a:cubicBezTo>
                    <a:pt x="15" y="141"/>
                    <a:pt x="12" y="123"/>
                    <a:pt x="8" y="106"/>
                  </a:cubicBezTo>
                  <a:cubicBezTo>
                    <a:pt x="4" y="86"/>
                    <a:pt x="8" y="62"/>
                    <a:pt x="36" y="69"/>
                  </a:cubicBezTo>
                  <a:cubicBezTo>
                    <a:pt x="67" y="76"/>
                    <a:pt x="58" y="56"/>
                    <a:pt x="60" y="41"/>
                  </a:cubicBezTo>
                  <a:cubicBezTo>
                    <a:pt x="62" y="27"/>
                    <a:pt x="51" y="5"/>
                    <a:pt x="69" y="2"/>
                  </a:cubicBezTo>
                  <a:cubicBezTo>
                    <a:pt x="84" y="0"/>
                    <a:pt x="95" y="20"/>
                    <a:pt x="104" y="34"/>
                  </a:cubicBezTo>
                  <a:cubicBezTo>
                    <a:pt x="112" y="44"/>
                    <a:pt x="105" y="77"/>
                    <a:pt x="134" y="53"/>
                  </a:cubicBezTo>
                  <a:cubicBezTo>
                    <a:pt x="136" y="51"/>
                    <a:pt x="144" y="55"/>
                    <a:pt x="148" y="59"/>
                  </a:cubicBezTo>
                  <a:cubicBezTo>
                    <a:pt x="169" y="79"/>
                    <a:pt x="194" y="83"/>
                    <a:pt x="222" y="82"/>
                  </a:cubicBezTo>
                  <a:cubicBezTo>
                    <a:pt x="235" y="81"/>
                    <a:pt x="248" y="83"/>
                    <a:pt x="252" y="99"/>
                  </a:cubicBezTo>
                  <a:cubicBezTo>
                    <a:pt x="221" y="90"/>
                    <a:pt x="220" y="112"/>
                    <a:pt x="222" y="132"/>
                  </a:cubicBezTo>
                  <a:cubicBezTo>
                    <a:pt x="225" y="162"/>
                    <a:pt x="233" y="192"/>
                    <a:pt x="237" y="222"/>
                  </a:cubicBezTo>
                  <a:cubicBezTo>
                    <a:pt x="239" y="232"/>
                    <a:pt x="244" y="246"/>
                    <a:pt x="229" y="252"/>
                  </a:cubicBezTo>
                  <a:cubicBezTo>
                    <a:pt x="217" y="256"/>
                    <a:pt x="206" y="249"/>
                    <a:pt x="199" y="240"/>
                  </a:cubicBezTo>
                  <a:cubicBezTo>
                    <a:pt x="179" y="217"/>
                    <a:pt x="158" y="195"/>
                    <a:pt x="140" y="170"/>
                  </a:cubicBezTo>
                  <a:cubicBezTo>
                    <a:pt x="121" y="144"/>
                    <a:pt x="114" y="154"/>
                    <a:pt x="107" y="177"/>
                  </a:cubicBezTo>
                  <a:cubicBezTo>
                    <a:pt x="104" y="184"/>
                    <a:pt x="102" y="191"/>
                    <a:pt x="100" y="198"/>
                  </a:cubicBezTo>
                  <a:cubicBezTo>
                    <a:pt x="97" y="210"/>
                    <a:pt x="102" y="226"/>
                    <a:pt x="85" y="230"/>
                  </a:cubicBezTo>
                  <a:cubicBezTo>
                    <a:pt x="69" y="233"/>
                    <a:pt x="60" y="220"/>
                    <a:pt x="48" y="213"/>
                  </a:cubicBezTo>
                  <a:cubicBezTo>
                    <a:pt x="37" y="208"/>
                    <a:pt x="42" y="176"/>
                    <a:pt x="18" y="194"/>
                  </a:cubicBezTo>
                  <a:cubicBezTo>
                    <a:pt x="0" y="185"/>
                    <a:pt x="4" y="172"/>
                    <a:pt x="12" y="158"/>
                  </a:cubicBezTo>
                  <a:close/>
                </a:path>
              </a:pathLst>
            </a:custGeom>
            <a:solidFill>
              <a:srgbClr val="F2C6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"/>
            <p:cNvSpPr/>
            <p:nvPr/>
          </p:nvSpPr>
          <p:spPr bwMode="auto">
            <a:xfrm>
              <a:off x="12139613" y="6135688"/>
              <a:ext cx="1084263" cy="704850"/>
            </a:xfrm>
            <a:custGeom>
              <a:avLst/>
              <a:gdLst>
                <a:gd name="T0" fmla="*/ 52 w 386"/>
                <a:gd name="T1" fmla="*/ 165 h 251"/>
                <a:gd name="T2" fmla="*/ 146 w 386"/>
                <a:gd name="T3" fmla="*/ 70 h 251"/>
                <a:gd name="T4" fmla="*/ 371 w 386"/>
                <a:gd name="T5" fmla="*/ 20 h 251"/>
                <a:gd name="T6" fmla="*/ 373 w 386"/>
                <a:gd name="T7" fmla="*/ 54 h 251"/>
                <a:gd name="T8" fmla="*/ 357 w 386"/>
                <a:gd name="T9" fmla="*/ 93 h 251"/>
                <a:gd name="T10" fmla="*/ 277 w 386"/>
                <a:gd name="T11" fmla="*/ 134 h 251"/>
                <a:gd name="T12" fmla="*/ 237 w 386"/>
                <a:gd name="T13" fmla="*/ 130 h 251"/>
                <a:gd name="T14" fmla="*/ 223 w 386"/>
                <a:gd name="T15" fmla="*/ 132 h 251"/>
                <a:gd name="T16" fmla="*/ 178 w 386"/>
                <a:gd name="T17" fmla="*/ 161 h 251"/>
                <a:gd name="T18" fmla="*/ 139 w 386"/>
                <a:gd name="T19" fmla="*/ 167 h 251"/>
                <a:gd name="T20" fmla="*/ 125 w 386"/>
                <a:gd name="T21" fmla="*/ 168 h 251"/>
                <a:gd name="T22" fmla="*/ 61 w 386"/>
                <a:gd name="T23" fmla="*/ 231 h 251"/>
                <a:gd name="T24" fmla="*/ 16 w 386"/>
                <a:gd name="T25" fmla="*/ 236 h 251"/>
                <a:gd name="T26" fmla="*/ 29 w 386"/>
                <a:gd name="T27" fmla="*/ 195 h 251"/>
                <a:gd name="T28" fmla="*/ 52 w 386"/>
                <a:gd name="T29" fmla="*/ 16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6" h="251">
                  <a:moveTo>
                    <a:pt x="52" y="165"/>
                  </a:moveTo>
                  <a:cubicBezTo>
                    <a:pt x="84" y="134"/>
                    <a:pt x="108" y="96"/>
                    <a:pt x="146" y="70"/>
                  </a:cubicBezTo>
                  <a:cubicBezTo>
                    <a:pt x="214" y="23"/>
                    <a:pt x="288" y="0"/>
                    <a:pt x="371" y="20"/>
                  </a:cubicBezTo>
                  <a:cubicBezTo>
                    <a:pt x="386" y="30"/>
                    <a:pt x="385" y="42"/>
                    <a:pt x="373" y="54"/>
                  </a:cubicBezTo>
                  <a:cubicBezTo>
                    <a:pt x="363" y="65"/>
                    <a:pt x="353" y="76"/>
                    <a:pt x="357" y="93"/>
                  </a:cubicBezTo>
                  <a:cubicBezTo>
                    <a:pt x="330" y="105"/>
                    <a:pt x="306" y="125"/>
                    <a:pt x="277" y="134"/>
                  </a:cubicBezTo>
                  <a:cubicBezTo>
                    <a:pt x="264" y="138"/>
                    <a:pt x="248" y="149"/>
                    <a:pt x="237" y="130"/>
                  </a:cubicBezTo>
                  <a:cubicBezTo>
                    <a:pt x="230" y="119"/>
                    <a:pt x="226" y="129"/>
                    <a:pt x="223" y="132"/>
                  </a:cubicBezTo>
                  <a:cubicBezTo>
                    <a:pt x="208" y="142"/>
                    <a:pt x="192" y="151"/>
                    <a:pt x="178" y="161"/>
                  </a:cubicBezTo>
                  <a:cubicBezTo>
                    <a:pt x="166" y="169"/>
                    <a:pt x="154" y="178"/>
                    <a:pt x="139" y="167"/>
                  </a:cubicBezTo>
                  <a:cubicBezTo>
                    <a:pt x="133" y="163"/>
                    <a:pt x="126" y="159"/>
                    <a:pt x="125" y="168"/>
                  </a:cubicBezTo>
                  <a:cubicBezTo>
                    <a:pt x="118" y="204"/>
                    <a:pt x="80" y="207"/>
                    <a:pt x="61" y="231"/>
                  </a:cubicBezTo>
                  <a:cubicBezTo>
                    <a:pt x="52" y="243"/>
                    <a:pt x="30" y="251"/>
                    <a:pt x="16" y="236"/>
                  </a:cubicBezTo>
                  <a:cubicBezTo>
                    <a:pt x="0" y="219"/>
                    <a:pt x="17" y="207"/>
                    <a:pt x="29" y="195"/>
                  </a:cubicBezTo>
                  <a:cubicBezTo>
                    <a:pt x="39" y="187"/>
                    <a:pt x="49" y="179"/>
                    <a:pt x="52" y="165"/>
                  </a:cubicBezTo>
                  <a:close/>
                </a:path>
              </a:pathLst>
            </a:custGeom>
            <a:solidFill>
              <a:srgbClr val="509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10"/>
            <p:cNvSpPr/>
            <p:nvPr/>
          </p:nvSpPr>
          <p:spPr bwMode="auto">
            <a:xfrm>
              <a:off x="11382375" y="6361113"/>
              <a:ext cx="774700" cy="1106488"/>
            </a:xfrm>
            <a:custGeom>
              <a:avLst/>
              <a:gdLst>
                <a:gd name="T0" fmla="*/ 200 w 276"/>
                <a:gd name="T1" fmla="*/ 311 h 395"/>
                <a:gd name="T2" fmla="*/ 171 w 276"/>
                <a:gd name="T3" fmla="*/ 337 h 395"/>
                <a:gd name="T4" fmla="*/ 132 w 276"/>
                <a:gd name="T5" fmla="*/ 395 h 395"/>
                <a:gd name="T6" fmla="*/ 130 w 276"/>
                <a:gd name="T7" fmla="*/ 382 h 395"/>
                <a:gd name="T8" fmla="*/ 129 w 276"/>
                <a:gd name="T9" fmla="*/ 356 h 395"/>
                <a:gd name="T10" fmla="*/ 113 w 276"/>
                <a:gd name="T11" fmla="*/ 261 h 395"/>
                <a:gd name="T12" fmla="*/ 84 w 276"/>
                <a:gd name="T13" fmla="*/ 172 h 395"/>
                <a:gd name="T14" fmla="*/ 30 w 276"/>
                <a:gd name="T15" fmla="*/ 156 h 395"/>
                <a:gd name="T16" fmla="*/ 7 w 276"/>
                <a:gd name="T17" fmla="*/ 154 h 395"/>
                <a:gd name="T18" fmla="*/ 15 w 276"/>
                <a:gd name="T19" fmla="*/ 128 h 395"/>
                <a:gd name="T20" fmla="*/ 91 w 276"/>
                <a:gd name="T21" fmla="*/ 125 h 395"/>
                <a:gd name="T22" fmla="*/ 100 w 276"/>
                <a:gd name="T23" fmla="*/ 113 h 395"/>
                <a:gd name="T24" fmla="*/ 93 w 276"/>
                <a:gd name="T25" fmla="*/ 19 h 395"/>
                <a:gd name="T26" fmla="*/ 131 w 276"/>
                <a:gd name="T27" fmla="*/ 2 h 395"/>
                <a:gd name="T28" fmla="*/ 160 w 276"/>
                <a:gd name="T29" fmla="*/ 245 h 395"/>
                <a:gd name="T30" fmla="*/ 262 w 276"/>
                <a:gd name="T31" fmla="*/ 134 h 395"/>
                <a:gd name="T32" fmla="*/ 273 w 276"/>
                <a:gd name="T33" fmla="*/ 156 h 395"/>
                <a:gd name="T34" fmla="*/ 241 w 276"/>
                <a:gd name="T35" fmla="*/ 206 h 395"/>
                <a:gd name="T36" fmla="*/ 209 w 276"/>
                <a:gd name="T37" fmla="*/ 271 h 395"/>
                <a:gd name="T38" fmla="*/ 200 w 276"/>
                <a:gd name="T39" fmla="*/ 31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395">
                  <a:moveTo>
                    <a:pt x="200" y="311"/>
                  </a:moveTo>
                  <a:cubicBezTo>
                    <a:pt x="181" y="310"/>
                    <a:pt x="165" y="318"/>
                    <a:pt x="171" y="337"/>
                  </a:cubicBezTo>
                  <a:cubicBezTo>
                    <a:pt x="184" y="376"/>
                    <a:pt x="157" y="384"/>
                    <a:pt x="132" y="395"/>
                  </a:cubicBezTo>
                  <a:cubicBezTo>
                    <a:pt x="131" y="391"/>
                    <a:pt x="131" y="386"/>
                    <a:pt x="130" y="382"/>
                  </a:cubicBezTo>
                  <a:cubicBezTo>
                    <a:pt x="126" y="373"/>
                    <a:pt x="128" y="364"/>
                    <a:pt x="129" y="356"/>
                  </a:cubicBezTo>
                  <a:cubicBezTo>
                    <a:pt x="133" y="323"/>
                    <a:pt x="133" y="291"/>
                    <a:pt x="113" y="261"/>
                  </a:cubicBezTo>
                  <a:cubicBezTo>
                    <a:pt x="95" y="235"/>
                    <a:pt x="101" y="199"/>
                    <a:pt x="84" y="172"/>
                  </a:cubicBezTo>
                  <a:cubicBezTo>
                    <a:pt x="71" y="151"/>
                    <a:pt x="57" y="129"/>
                    <a:pt x="30" y="156"/>
                  </a:cubicBezTo>
                  <a:cubicBezTo>
                    <a:pt x="22" y="163"/>
                    <a:pt x="12" y="164"/>
                    <a:pt x="7" y="154"/>
                  </a:cubicBezTo>
                  <a:cubicBezTo>
                    <a:pt x="0" y="144"/>
                    <a:pt x="7" y="134"/>
                    <a:pt x="15" y="128"/>
                  </a:cubicBezTo>
                  <a:cubicBezTo>
                    <a:pt x="40" y="111"/>
                    <a:pt x="65" y="113"/>
                    <a:pt x="91" y="125"/>
                  </a:cubicBezTo>
                  <a:cubicBezTo>
                    <a:pt x="111" y="135"/>
                    <a:pt x="99" y="119"/>
                    <a:pt x="100" y="113"/>
                  </a:cubicBezTo>
                  <a:cubicBezTo>
                    <a:pt x="94" y="82"/>
                    <a:pt x="85" y="51"/>
                    <a:pt x="93" y="19"/>
                  </a:cubicBezTo>
                  <a:cubicBezTo>
                    <a:pt x="100" y="2"/>
                    <a:pt x="115" y="0"/>
                    <a:pt x="131" y="2"/>
                  </a:cubicBezTo>
                  <a:cubicBezTo>
                    <a:pt x="140" y="83"/>
                    <a:pt x="150" y="164"/>
                    <a:pt x="160" y="245"/>
                  </a:cubicBezTo>
                  <a:cubicBezTo>
                    <a:pt x="182" y="194"/>
                    <a:pt x="203" y="147"/>
                    <a:pt x="262" y="134"/>
                  </a:cubicBezTo>
                  <a:cubicBezTo>
                    <a:pt x="273" y="138"/>
                    <a:pt x="276" y="145"/>
                    <a:pt x="273" y="156"/>
                  </a:cubicBezTo>
                  <a:cubicBezTo>
                    <a:pt x="251" y="165"/>
                    <a:pt x="252" y="189"/>
                    <a:pt x="241" y="206"/>
                  </a:cubicBezTo>
                  <a:cubicBezTo>
                    <a:pt x="218" y="222"/>
                    <a:pt x="211" y="244"/>
                    <a:pt x="209" y="271"/>
                  </a:cubicBezTo>
                  <a:cubicBezTo>
                    <a:pt x="208" y="284"/>
                    <a:pt x="203" y="297"/>
                    <a:pt x="200" y="311"/>
                  </a:cubicBezTo>
                  <a:close/>
                </a:path>
              </a:pathLst>
            </a:custGeom>
            <a:solidFill>
              <a:srgbClr val="446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1"/>
            <p:cNvSpPr/>
            <p:nvPr/>
          </p:nvSpPr>
          <p:spPr bwMode="auto">
            <a:xfrm>
              <a:off x="12934950" y="5678488"/>
              <a:ext cx="793750" cy="1138238"/>
            </a:xfrm>
            <a:custGeom>
              <a:avLst/>
              <a:gdLst>
                <a:gd name="T0" fmla="*/ 72 w 283"/>
                <a:gd name="T1" fmla="*/ 253 h 406"/>
                <a:gd name="T2" fmla="*/ 76 w 283"/>
                <a:gd name="T3" fmla="*/ 220 h 406"/>
                <a:gd name="T4" fmla="*/ 88 w 283"/>
                <a:gd name="T5" fmla="*/ 183 h 406"/>
                <a:gd name="T6" fmla="*/ 192 w 283"/>
                <a:gd name="T7" fmla="*/ 123 h 406"/>
                <a:gd name="T8" fmla="*/ 283 w 283"/>
                <a:gd name="T9" fmla="*/ 0 h 406"/>
                <a:gd name="T10" fmla="*/ 41 w 283"/>
                <a:gd name="T11" fmla="*/ 406 h 406"/>
                <a:gd name="T12" fmla="*/ 3 w 283"/>
                <a:gd name="T13" fmla="*/ 378 h 406"/>
                <a:gd name="T14" fmla="*/ 45 w 283"/>
                <a:gd name="T15" fmla="*/ 354 h 406"/>
                <a:gd name="T16" fmla="*/ 52 w 283"/>
                <a:gd name="T17" fmla="*/ 341 h 406"/>
                <a:gd name="T18" fmla="*/ 103 w 283"/>
                <a:gd name="T19" fmla="*/ 274 h 406"/>
                <a:gd name="T20" fmla="*/ 107 w 283"/>
                <a:gd name="T21" fmla="*/ 259 h 406"/>
                <a:gd name="T22" fmla="*/ 82 w 283"/>
                <a:gd name="T23" fmla="*/ 255 h 406"/>
                <a:gd name="T24" fmla="*/ 72 w 283"/>
                <a:gd name="T25" fmla="*/ 253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406">
                  <a:moveTo>
                    <a:pt x="72" y="253"/>
                  </a:moveTo>
                  <a:cubicBezTo>
                    <a:pt x="41" y="239"/>
                    <a:pt x="71" y="226"/>
                    <a:pt x="76" y="220"/>
                  </a:cubicBezTo>
                  <a:cubicBezTo>
                    <a:pt x="86" y="208"/>
                    <a:pt x="100" y="201"/>
                    <a:pt x="88" y="183"/>
                  </a:cubicBezTo>
                  <a:cubicBezTo>
                    <a:pt x="136" y="187"/>
                    <a:pt x="165" y="156"/>
                    <a:pt x="192" y="123"/>
                  </a:cubicBezTo>
                  <a:cubicBezTo>
                    <a:pt x="225" y="83"/>
                    <a:pt x="256" y="43"/>
                    <a:pt x="283" y="0"/>
                  </a:cubicBezTo>
                  <a:cubicBezTo>
                    <a:pt x="248" y="163"/>
                    <a:pt x="167" y="298"/>
                    <a:pt x="41" y="406"/>
                  </a:cubicBezTo>
                  <a:cubicBezTo>
                    <a:pt x="35" y="387"/>
                    <a:pt x="0" y="403"/>
                    <a:pt x="3" y="378"/>
                  </a:cubicBezTo>
                  <a:cubicBezTo>
                    <a:pt x="5" y="357"/>
                    <a:pt x="30" y="360"/>
                    <a:pt x="45" y="354"/>
                  </a:cubicBezTo>
                  <a:cubicBezTo>
                    <a:pt x="51" y="351"/>
                    <a:pt x="52" y="347"/>
                    <a:pt x="52" y="341"/>
                  </a:cubicBezTo>
                  <a:cubicBezTo>
                    <a:pt x="62" y="314"/>
                    <a:pt x="65" y="281"/>
                    <a:pt x="103" y="274"/>
                  </a:cubicBezTo>
                  <a:cubicBezTo>
                    <a:pt x="112" y="272"/>
                    <a:pt x="109" y="265"/>
                    <a:pt x="107" y="259"/>
                  </a:cubicBezTo>
                  <a:cubicBezTo>
                    <a:pt x="101" y="242"/>
                    <a:pt x="91" y="252"/>
                    <a:pt x="82" y="255"/>
                  </a:cubicBezTo>
                  <a:cubicBezTo>
                    <a:pt x="79" y="256"/>
                    <a:pt x="75" y="255"/>
                    <a:pt x="72" y="253"/>
                  </a:cubicBezTo>
                  <a:close/>
                </a:path>
              </a:pathLst>
            </a:custGeom>
            <a:solidFill>
              <a:srgbClr val="6BA6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12"/>
            <p:cNvSpPr/>
            <p:nvPr/>
          </p:nvSpPr>
          <p:spPr bwMode="auto">
            <a:xfrm>
              <a:off x="12069763" y="6559550"/>
              <a:ext cx="1071563" cy="361950"/>
            </a:xfrm>
            <a:custGeom>
              <a:avLst/>
              <a:gdLst>
                <a:gd name="T0" fmla="*/ 365 w 382"/>
                <a:gd name="T1" fmla="*/ 31 h 129"/>
                <a:gd name="T2" fmla="*/ 369 w 382"/>
                <a:gd name="T3" fmla="*/ 46 h 129"/>
                <a:gd name="T4" fmla="*/ 344 w 382"/>
                <a:gd name="T5" fmla="*/ 53 h 129"/>
                <a:gd name="T6" fmla="*/ 317 w 382"/>
                <a:gd name="T7" fmla="*/ 66 h 129"/>
                <a:gd name="T8" fmla="*/ 341 w 382"/>
                <a:gd name="T9" fmla="*/ 67 h 129"/>
                <a:gd name="T10" fmla="*/ 349 w 382"/>
                <a:gd name="T11" fmla="*/ 92 h 129"/>
                <a:gd name="T12" fmla="*/ 214 w 382"/>
                <a:gd name="T13" fmla="*/ 125 h 129"/>
                <a:gd name="T14" fmla="*/ 10 w 382"/>
                <a:gd name="T15" fmla="*/ 125 h 129"/>
                <a:gd name="T16" fmla="*/ 10 w 382"/>
                <a:gd name="T17" fmla="*/ 95 h 129"/>
                <a:gd name="T18" fmla="*/ 41 w 382"/>
                <a:gd name="T19" fmla="*/ 98 h 129"/>
                <a:gd name="T20" fmla="*/ 64 w 382"/>
                <a:gd name="T21" fmla="*/ 90 h 129"/>
                <a:gd name="T22" fmla="*/ 234 w 382"/>
                <a:gd name="T23" fmla="*/ 13 h 129"/>
                <a:gd name="T24" fmla="*/ 278 w 382"/>
                <a:gd name="T25" fmla="*/ 0 h 129"/>
                <a:gd name="T26" fmla="*/ 365 w 382"/>
                <a:gd name="T27" fmla="*/ 3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2" h="129">
                  <a:moveTo>
                    <a:pt x="365" y="31"/>
                  </a:moveTo>
                  <a:cubicBezTo>
                    <a:pt x="370" y="35"/>
                    <a:pt x="382" y="38"/>
                    <a:pt x="369" y="46"/>
                  </a:cubicBezTo>
                  <a:cubicBezTo>
                    <a:pt x="362" y="50"/>
                    <a:pt x="352" y="50"/>
                    <a:pt x="344" y="53"/>
                  </a:cubicBezTo>
                  <a:cubicBezTo>
                    <a:pt x="334" y="56"/>
                    <a:pt x="314" y="51"/>
                    <a:pt x="317" y="66"/>
                  </a:cubicBezTo>
                  <a:cubicBezTo>
                    <a:pt x="319" y="83"/>
                    <a:pt x="333" y="67"/>
                    <a:pt x="341" y="67"/>
                  </a:cubicBezTo>
                  <a:cubicBezTo>
                    <a:pt x="365" y="69"/>
                    <a:pt x="346" y="84"/>
                    <a:pt x="349" y="92"/>
                  </a:cubicBezTo>
                  <a:cubicBezTo>
                    <a:pt x="308" y="120"/>
                    <a:pt x="263" y="129"/>
                    <a:pt x="214" y="125"/>
                  </a:cubicBezTo>
                  <a:cubicBezTo>
                    <a:pt x="146" y="120"/>
                    <a:pt x="78" y="119"/>
                    <a:pt x="10" y="125"/>
                  </a:cubicBezTo>
                  <a:cubicBezTo>
                    <a:pt x="6" y="115"/>
                    <a:pt x="0" y="103"/>
                    <a:pt x="10" y="95"/>
                  </a:cubicBezTo>
                  <a:cubicBezTo>
                    <a:pt x="19" y="88"/>
                    <a:pt x="32" y="92"/>
                    <a:pt x="41" y="98"/>
                  </a:cubicBezTo>
                  <a:cubicBezTo>
                    <a:pt x="54" y="108"/>
                    <a:pt x="60" y="103"/>
                    <a:pt x="64" y="90"/>
                  </a:cubicBezTo>
                  <a:cubicBezTo>
                    <a:pt x="122" y="68"/>
                    <a:pt x="177" y="39"/>
                    <a:pt x="234" y="13"/>
                  </a:cubicBezTo>
                  <a:cubicBezTo>
                    <a:pt x="248" y="7"/>
                    <a:pt x="263" y="1"/>
                    <a:pt x="278" y="0"/>
                  </a:cubicBezTo>
                  <a:cubicBezTo>
                    <a:pt x="309" y="4"/>
                    <a:pt x="340" y="10"/>
                    <a:pt x="365" y="31"/>
                  </a:cubicBezTo>
                  <a:close/>
                </a:path>
              </a:pathLst>
            </a:custGeom>
            <a:solidFill>
              <a:srgbClr val="5BA6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13"/>
            <p:cNvSpPr/>
            <p:nvPr/>
          </p:nvSpPr>
          <p:spPr bwMode="auto">
            <a:xfrm>
              <a:off x="12258675" y="5303838"/>
              <a:ext cx="512763" cy="509588"/>
            </a:xfrm>
            <a:custGeom>
              <a:avLst/>
              <a:gdLst>
                <a:gd name="T0" fmla="*/ 83 w 183"/>
                <a:gd name="T1" fmla="*/ 148 h 182"/>
                <a:gd name="T2" fmla="*/ 60 w 183"/>
                <a:gd name="T3" fmla="*/ 116 h 182"/>
                <a:gd name="T4" fmla="*/ 2 w 183"/>
                <a:gd name="T5" fmla="*/ 42 h 182"/>
                <a:gd name="T6" fmla="*/ 28 w 183"/>
                <a:gd name="T7" fmla="*/ 20 h 182"/>
                <a:gd name="T8" fmla="*/ 50 w 183"/>
                <a:gd name="T9" fmla="*/ 25 h 182"/>
                <a:gd name="T10" fmla="*/ 119 w 183"/>
                <a:gd name="T11" fmla="*/ 15 h 182"/>
                <a:gd name="T12" fmla="*/ 175 w 183"/>
                <a:gd name="T13" fmla="*/ 17 h 182"/>
                <a:gd name="T14" fmla="*/ 162 w 183"/>
                <a:gd name="T15" fmla="*/ 24 h 182"/>
                <a:gd name="T16" fmla="*/ 144 w 183"/>
                <a:gd name="T17" fmla="*/ 66 h 182"/>
                <a:gd name="T18" fmla="*/ 182 w 183"/>
                <a:gd name="T19" fmla="*/ 156 h 182"/>
                <a:gd name="T20" fmla="*/ 158 w 183"/>
                <a:gd name="T21" fmla="*/ 174 h 182"/>
                <a:gd name="T22" fmla="*/ 83 w 183"/>
                <a:gd name="T23" fmla="*/ 14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3" h="182">
                  <a:moveTo>
                    <a:pt x="83" y="148"/>
                  </a:moveTo>
                  <a:cubicBezTo>
                    <a:pt x="95" y="124"/>
                    <a:pt x="76" y="122"/>
                    <a:pt x="60" y="116"/>
                  </a:cubicBezTo>
                  <a:cubicBezTo>
                    <a:pt x="25" y="104"/>
                    <a:pt x="0" y="88"/>
                    <a:pt x="2" y="42"/>
                  </a:cubicBezTo>
                  <a:cubicBezTo>
                    <a:pt x="3" y="17"/>
                    <a:pt x="6" y="14"/>
                    <a:pt x="28" y="20"/>
                  </a:cubicBezTo>
                  <a:cubicBezTo>
                    <a:pt x="35" y="23"/>
                    <a:pt x="43" y="23"/>
                    <a:pt x="50" y="25"/>
                  </a:cubicBezTo>
                  <a:cubicBezTo>
                    <a:pt x="75" y="31"/>
                    <a:pt x="97" y="28"/>
                    <a:pt x="119" y="15"/>
                  </a:cubicBezTo>
                  <a:cubicBezTo>
                    <a:pt x="137" y="6"/>
                    <a:pt x="157" y="0"/>
                    <a:pt x="175" y="17"/>
                  </a:cubicBezTo>
                  <a:cubicBezTo>
                    <a:pt x="171" y="19"/>
                    <a:pt x="167" y="23"/>
                    <a:pt x="162" y="24"/>
                  </a:cubicBezTo>
                  <a:cubicBezTo>
                    <a:pt x="130" y="27"/>
                    <a:pt x="124" y="38"/>
                    <a:pt x="144" y="66"/>
                  </a:cubicBezTo>
                  <a:cubicBezTo>
                    <a:pt x="162" y="93"/>
                    <a:pt x="179" y="122"/>
                    <a:pt x="182" y="156"/>
                  </a:cubicBezTo>
                  <a:cubicBezTo>
                    <a:pt x="183" y="174"/>
                    <a:pt x="179" y="182"/>
                    <a:pt x="158" y="174"/>
                  </a:cubicBezTo>
                  <a:cubicBezTo>
                    <a:pt x="134" y="163"/>
                    <a:pt x="110" y="150"/>
                    <a:pt x="83" y="148"/>
                  </a:cubicBezTo>
                  <a:close/>
                </a:path>
              </a:pathLst>
            </a:custGeom>
            <a:solidFill>
              <a:srgbClr val="F6D3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14"/>
            <p:cNvSpPr/>
            <p:nvPr/>
          </p:nvSpPr>
          <p:spPr bwMode="auto">
            <a:xfrm>
              <a:off x="12117388" y="6384925"/>
              <a:ext cx="1100138" cy="466725"/>
            </a:xfrm>
            <a:custGeom>
              <a:avLst/>
              <a:gdLst>
                <a:gd name="T0" fmla="*/ 263 w 392"/>
                <a:gd name="T1" fmla="*/ 70 h 166"/>
                <a:gd name="T2" fmla="*/ 138 w 392"/>
                <a:gd name="T3" fmla="*/ 127 h 166"/>
                <a:gd name="T4" fmla="*/ 47 w 392"/>
                <a:gd name="T5" fmla="*/ 156 h 166"/>
                <a:gd name="T6" fmla="*/ 8 w 392"/>
                <a:gd name="T7" fmla="*/ 147 h 166"/>
                <a:gd name="T8" fmla="*/ 0 w 392"/>
                <a:gd name="T9" fmla="*/ 125 h 166"/>
                <a:gd name="T10" fmla="*/ 60 w 392"/>
                <a:gd name="T11" fmla="*/ 76 h 166"/>
                <a:gd name="T12" fmla="*/ 45 w 392"/>
                <a:gd name="T13" fmla="*/ 112 h 166"/>
                <a:gd name="T14" fmla="*/ 29 w 392"/>
                <a:gd name="T15" fmla="*/ 143 h 166"/>
                <a:gd name="T16" fmla="*/ 66 w 392"/>
                <a:gd name="T17" fmla="*/ 134 h 166"/>
                <a:gd name="T18" fmla="*/ 130 w 392"/>
                <a:gd name="T19" fmla="*/ 62 h 166"/>
                <a:gd name="T20" fmla="*/ 143 w 392"/>
                <a:gd name="T21" fmla="*/ 49 h 166"/>
                <a:gd name="T22" fmla="*/ 182 w 392"/>
                <a:gd name="T23" fmla="*/ 63 h 166"/>
                <a:gd name="T24" fmla="*/ 253 w 392"/>
                <a:gd name="T25" fmla="*/ 17 h 166"/>
                <a:gd name="T26" fmla="*/ 253 w 392"/>
                <a:gd name="T27" fmla="*/ 43 h 166"/>
                <a:gd name="T28" fmla="*/ 363 w 392"/>
                <a:gd name="T29" fmla="*/ 1 h 166"/>
                <a:gd name="T30" fmla="*/ 371 w 392"/>
                <a:gd name="T31" fmla="*/ 0 h 166"/>
                <a:gd name="T32" fmla="*/ 373 w 392"/>
                <a:gd name="T33" fmla="*/ 23 h 166"/>
                <a:gd name="T34" fmla="*/ 316 w 392"/>
                <a:gd name="T35" fmla="*/ 68 h 166"/>
                <a:gd name="T36" fmla="*/ 263 w 392"/>
                <a:gd name="T37" fmla="*/ 7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2" h="166">
                  <a:moveTo>
                    <a:pt x="263" y="70"/>
                  </a:moveTo>
                  <a:cubicBezTo>
                    <a:pt x="219" y="84"/>
                    <a:pt x="178" y="102"/>
                    <a:pt x="138" y="127"/>
                  </a:cubicBezTo>
                  <a:cubicBezTo>
                    <a:pt x="112" y="143"/>
                    <a:pt x="78" y="146"/>
                    <a:pt x="47" y="156"/>
                  </a:cubicBezTo>
                  <a:cubicBezTo>
                    <a:pt x="31" y="166"/>
                    <a:pt x="18" y="162"/>
                    <a:pt x="8" y="147"/>
                  </a:cubicBezTo>
                  <a:cubicBezTo>
                    <a:pt x="6" y="140"/>
                    <a:pt x="3" y="132"/>
                    <a:pt x="0" y="125"/>
                  </a:cubicBezTo>
                  <a:cubicBezTo>
                    <a:pt x="22" y="111"/>
                    <a:pt x="35" y="86"/>
                    <a:pt x="60" y="76"/>
                  </a:cubicBezTo>
                  <a:cubicBezTo>
                    <a:pt x="72" y="95"/>
                    <a:pt x="55" y="103"/>
                    <a:pt x="45" y="112"/>
                  </a:cubicBezTo>
                  <a:cubicBezTo>
                    <a:pt x="36" y="121"/>
                    <a:pt x="14" y="126"/>
                    <a:pt x="29" y="143"/>
                  </a:cubicBezTo>
                  <a:cubicBezTo>
                    <a:pt x="40" y="154"/>
                    <a:pt x="60" y="143"/>
                    <a:pt x="66" y="134"/>
                  </a:cubicBezTo>
                  <a:cubicBezTo>
                    <a:pt x="84" y="107"/>
                    <a:pt x="126" y="101"/>
                    <a:pt x="130" y="62"/>
                  </a:cubicBezTo>
                  <a:cubicBezTo>
                    <a:pt x="130" y="59"/>
                    <a:pt x="136" y="56"/>
                    <a:pt x="143" y="49"/>
                  </a:cubicBezTo>
                  <a:cubicBezTo>
                    <a:pt x="148" y="84"/>
                    <a:pt x="161" y="81"/>
                    <a:pt x="182" y="63"/>
                  </a:cubicBezTo>
                  <a:cubicBezTo>
                    <a:pt x="204" y="45"/>
                    <a:pt x="230" y="32"/>
                    <a:pt x="253" y="17"/>
                  </a:cubicBezTo>
                  <a:cubicBezTo>
                    <a:pt x="266" y="29"/>
                    <a:pt x="245" y="34"/>
                    <a:pt x="253" y="43"/>
                  </a:cubicBezTo>
                  <a:cubicBezTo>
                    <a:pt x="296" y="46"/>
                    <a:pt x="322" y="3"/>
                    <a:pt x="363" y="1"/>
                  </a:cubicBezTo>
                  <a:cubicBezTo>
                    <a:pt x="366" y="1"/>
                    <a:pt x="368" y="1"/>
                    <a:pt x="371" y="0"/>
                  </a:cubicBezTo>
                  <a:cubicBezTo>
                    <a:pt x="392" y="6"/>
                    <a:pt x="381" y="16"/>
                    <a:pt x="373" y="23"/>
                  </a:cubicBezTo>
                  <a:cubicBezTo>
                    <a:pt x="354" y="38"/>
                    <a:pt x="334" y="51"/>
                    <a:pt x="316" y="68"/>
                  </a:cubicBezTo>
                  <a:cubicBezTo>
                    <a:pt x="300" y="85"/>
                    <a:pt x="280" y="59"/>
                    <a:pt x="263" y="70"/>
                  </a:cubicBezTo>
                  <a:close/>
                </a:path>
              </a:pathLst>
            </a:custGeom>
            <a:solidFill>
              <a:srgbClr val="3F7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15"/>
            <p:cNvSpPr/>
            <p:nvPr/>
          </p:nvSpPr>
          <p:spPr bwMode="auto">
            <a:xfrm>
              <a:off x="11966575" y="5472113"/>
              <a:ext cx="592138" cy="538163"/>
            </a:xfrm>
            <a:custGeom>
              <a:avLst/>
              <a:gdLst>
                <a:gd name="T0" fmla="*/ 178 w 211"/>
                <a:gd name="T1" fmla="*/ 181 h 192"/>
                <a:gd name="T2" fmla="*/ 175 w 211"/>
                <a:gd name="T3" fmla="*/ 163 h 192"/>
                <a:gd name="T4" fmla="*/ 62 w 211"/>
                <a:gd name="T5" fmla="*/ 108 h 192"/>
                <a:gd name="T6" fmla="*/ 36 w 211"/>
                <a:gd name="T7" fmla="*/ 85 h 192"/>
                <a:gd name="T8" fmla="*/ 34 w 211"/>
                <a:gd name="T9" fmla="*/ 75 h 192"/>
                <a:gd name="T10" fmla="*/ 20 w 211"/>
                <a:gd name="T11" fmla="*/ 46 h 192"/>
                <a:gd name="T12" fmla="*/ 87 w 211"/>
                <a:gd name="T13" fmla="*/ 32 h 192"/>
                <a:gd name="T14" fmla="*/ 186 w 211"/>
                <a:gd name="T15" fmla="*/ 89 h 192"/>
                <a:gd name="T16" fmla="*/ 204 w 211"/>
                <a:gd name="T17" fmla="*/ 162 h 192"/>
                <a:gd name="T18" fmla="*/ 202 w 211"/>
                <a:gd name="T19" fmla="*/ 186 h 192"/>
                <a:gd name="T20" fmla="*/ 178 w 211"/>
                <a:gd name="T21" fmla="*/ 1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1" h="192">
                  <a:moveTo>
                    <a:pt x="178" y="181"/>
                  </a:moveTo>
                  <a:cubicBezTo>
                    <a:pt x="177" y="175"/>
                    <a:pt x="178" y="164"/>
                    <a:pt x="175" y="163"/>
                  </a:cubicBezTo>
                  <a:cubicBezTo>
                    <a:pt x="134" y="151"/>
                    <a:pt x="108" y="108"/>
                    <a:pt x="62" y="108"/>
                  </a:cubicBezTo>
                  <a:cubicBezTo>
                    <a:pt x="43" y="108"/>
                    <a:pt x="31" y="110"/>
                    <a:pt x="36" y="85"/>
                  </a:cubicBezTo>
                  <a:cubicBezTo>
                    <a:pt x="36" y="82"/>
                    <a:pt x="35" y="78"/>
                    <a:pt x="34" y="75"/>
                  </a:cubicBezTo>
                  <a:cubicBezTo>
                    <a:pt x="28" y="65"/>
                    <a:pt x="0" y="58"/>
                    <a:pt x="20" y="46"/>
                  </a:cubicBezTo>
                  <a:cubicBezTo>
                    <a:pt x="38" y="35"/>
                    <a:pt x="57" y="0"/>
                    <a:pt x="87" y="32"/>
                  </a:cubicBezTo>
                  <a:cubicBezTo>
                    <a:pt x="114" y="61"/>
                    <a:pt x="153" y="70"/>
                    <a:pt x="186" y="89"/>
                  </a:cubicBezTo>
                  <a:cubicBezTo>
                    <a:pt x="181" y="116"/>
                    <a:pt x="193" y="139"/>
                    <a:pt x="204" y="162"/>
                  </a:cubicBezTo>
                  <a:cubicBezTo>
                    <a:pt x="208" y="170"/>
                    <a:pt x="211" y="180"/>
                    <a:pt x="202" y="186"/>
                  </a:cubicBezTo>
                  <a:cubicBezTo>
                    <a:pt x="193" y="192"/>
                    <a:pt x="185" y="190"/>
                    <a:pt x="178" y="181"/>
                  </a:cubicBezTo>
                  <a:close/>
                </a:path>
              </a:pathLst>
            </a:custGeom>
            <a:solidFill>
              <a:srgbClr val="F5D2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16"/>
            <p:cNvSpPr/>
            <p:nvPr/>
          </p:nvSpPr>
          <p:spPr bwMode="auto">
            <a:xfrm>
              <a:off x="12515850" y="4741863"/>
              <a:ext cx="415925" cy="581025"/>
            </a:xfrm>
            <a:custGeom>
              <a:avLst/>
              <a:gdLst>
                <a:gd name="T0" fmla="*/ 43 w 148"/>
                <a:gd name="T1" fmla="*/ 146 h 207"/>
                <a:gd name="T2" fmla="*/ 28 w 148"/>
                <a:gd name="T3" fmla="*/ 124 h 207"/>
                <a:gd name="T4" fmla="*/ 19 w 148"/>
                <a:gd name="T5" fmla="*/ 20 h 207"/>
                <a:gd name="T6" fmla="*/ 21 w 148"/>
                <a:gd name="T7" fmla="*/ 15 h 207"/>
                <a:gd name="T8" fmla="*/ 28 w 148"/>
                <a:gd name="T9" fmla="*/ 0 h 207"/>
                <a:gd name="T10" fmla="*/ 57 w 148"/>
                <a:gd name="T11" fmla="*/ 14 h 207"/>
                <a:gd name="T12" fmla="*/ 92 w 148"/>
                <a:gd name="T13" fmla="*/ 14 h 207"/>
                <a:gd name="T14" fmla="*/ 142 w 148"/>
                <a:gd name="T15" fmla="*/ 33 h 207"/>
                <a:gd name="T16" fmla="*/ 117 w 148"/>
                <a:gd name="T17" fmla="*/ 72 h 207"/>
                <a:gd name="T18" fmla="*/ 100 w 148"/>
                <a:gd name="T19" fmla="*/ 89 h 207"/>
                <a:gd name="T20" fmla="*/ 98 w 148"/>
                <a:gd name="T21" fmla="*/ 162 h 207"/>
                <a:gd name="T22" fmla="*/ 93 w 148"/>
                <a:gd name="T23" fmla="*/ 196 h 207"/>
                <a:gd name="T24" fmla="*/ 36 w 148"/>
                <a:gd name="T25" fmla="*/ 189 h 207"/>
                <a:gd name="T26" fmla="*/ 43 w 148"/>
                <a:gd name="T27" fmla="*/ 14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207">
                  <a:moveTo>
                    <a:pt x="43" y="146"/>
                  </a:moveTo>
                  <a:cubicBezTo>
                    <a:pt x="44" y="135"/>
                    <a:pt x="38" y="128"/>
                    <a:pt x="28" y="124"/>
                  </a:cubicBezTo>
                  <a:cubicBezTo>
                    <a:pt x="19" y="90"/>
                    <a:pt x="0" y="57"/>
                    <a:pt x="19" y="20"/>
                  </a:cubicBezTo>
                  <a:cubicBezTo>
                    <a:pt x="19" y="18"/>
                    <a:pt x="20" y="17"/>
                    <a:pt x="21" y="15"/>
                  </a:cubicBezTo>
                  <a:cubicBezTo>
                    <a:pt x="21" y="9"/>
                    <a:pt x="22" y="3"/>
                    <a:pt x="28" y="0"/>
                  </a:cubicBezTo>
                  <a:cubicBezTo>
                    <a:pt x="34" y="12"/>
                    <a:pt x="45" y="14"/>
                    <a:pt x="57" y="14"/>
                  </a:cubicBezTo>
                  <a:cubicBezTo>
                    <a:pt x="69" y="13"/>
                    <a:pt x="81" y="12"/>
                    <a:pt x="92" y="14"/>
                  </a:cubicBezTo>
                  <a:cubicBezTo>
                    <a:pt x="111" y="16"/>
                    <a:pt x="135" y="14"/>
                    <a:pt x="142" y="33"/>
                  </a:cubicBezTo>
                  <a:cubicBezTo>
                    <a:pt x="148" y="48"/>
                    <a:pt x="127" y="60"/>
                    <a:pt x="117" y="72"/>
                  </a:cubicBezTo>
                  <a:cubicBezTo>
                    <a:pt x="112" y="78"/>
                    <a:pt x="106" y="83"/>
                    <a:pt x="100" y="89"/>
                  </a:cubicBezTo>
                  <a:cubicBezTo>
                    <a:pt x="63" y="124"/>
                    <a:pt x="63" y="124"/>
                    <a:pt x="98" y="162"/>
                  </a:cubicBezTo>
                  <a:cubicBezTo>
                    <a:pt x="105" y="175"/>
                    <a:pt x="112" y="188"/>
                    <a:pt x="93" y="196"/>
                  </a:cubicBezTo>
                  <a:cubicBezTo>
                    <a:pt x="72" y="205"/>
                    <a:pt x="52" y="207"/>
                    <a:pt x="36" y="189"/>
                  </a:cubicBezTo>
                  <a:cubicBezTo>
                    <a:pt x="23" y="174"/>
                    <a:pt x="26" y="158"/>
                    <a:pt x="43" y="146"/>
                  </a:cubicBezTo>
                  <a:close/>
                </a:path>
              </a:pathLst>
            </a:custGeom>
            <a:solidFill>
              <a:srgbClr val="F1C8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17"/>
            <p:cNvSpPr/>
            <p:nvPr/>
          </p:nvSpPr>
          <p:spPr bwMode="auto">
            <a:xfrm>
              <a:off x="12442825" y="4291013"/>
              <a:ext cx="393700" cy="417513"/>
            </a:xfrm>
            <a:custGeom>
              <a:avLst/>
              <a:gdLst>
                <a:gd name="T0" fmla="*/ 139 w 140"/>
                <a:gd name="T1" fmla="*/ 15 h 149"/>
                <a:gd name="T2" fmla="*/ 140 w 140"/>
                <a:gd name="T3" fmla="*/ 21 h 149"/>
                <a:gd name="T4" fmla="*/ 65 w 140"/>
                <a:gd name="T5" fmla="*/ 146 h 149"/>
                <a:gd name="T6" fmla="*/ 38 w 140"/>
                <a:gd name="T7" fmla="*/ 128 h 149"/>
                <a:gd name="T8" fmla="*/ 0 w 140"/>
                <a:gd name="T9" fmla="*/ 53 h 149"/>
                <a:gd name="T10" fmla="*/ 46 w 140"/>
                <a:gd name="T11" fmla="*/ 15 h 149"/>
                <a:gd name="T12" fmla="*/ 117 w 140"/>
                <a:gd name="T13" fmla="*/ 0 h 149"/>
                <a:gd name="T14" fmla="*/ 120 w 140"/>
                <a:gd name="T15" fmla="*/ 0 h 149"/>
                <a:gd name="T16" fmla="*/ 139 w 140"/>
                <a:gd name="T17" fmla="*/ 1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149">
                  <a:moveTo>
                    <a:pt x="139" y="15"/>
                  </a:moveTo>
                  <a:cubicBezTo>
                    <a:pt x="139" y="17"/>
                    <a:pt x="139" y="19"/>
                    <a:pt x="140" y="21"/>
                  </a:cubicBezTo>
                  <a:cubicBezTo>
                    <a:pt x="110" y="60"/>
                    <a:pt x="103" y="112"/>
                    <a:pt x="65" y="146"/>
                  </a:cubicBezTo>
                  <a:cubicBezTo>
                    <a:pt x="54" y="143"/>
                    <a:pt x="30" y="149"/>
                    <a:pt x="38" y="128"/>
                  </a:cubicBezTo>
                  <a:cubicBezTo>
                    <a:pt x="54" y="86"/>
                    <a:pt x="23" y="72"/>
                    <a:pt x="0" y="53"/>
                  </a:cubicBezTo>
                  <a:cubicBezTo>
                    <a:pt x="4" y="26"/>
                    <a:pt x="27" y="22"/>
                    <a:pt x="46" y="15"/>
                  </a:cubicBezTo>
                  <a:cubicBezTo>
                    <a:pt x="69" y="5"/>
                    <a:pt x="93" y="5"/>
                    <a:pt x="117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0" y="0"/>
                    <a:pt x="135" y="7"/>
                    <a:pt x="139" y="15"/>
                  </a:cubicBezTo>
                  <a:close/>
                </a:path>
              </a:pathLst>
            </a:custGeom>
            <a:solidFill>
              <a:srgbClr val="F0C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8"/>
            <p:cNvSpPr/>
            <p:nvPr/>
          </p:nvSpPr>
          <p:spPr bwMode="auto">
            <a:xfrm>
              <a:off x="12296775" y="5148263"/>
              <a:ext cx="612775" cy="273050"/>
            </a:xfrm>
            <a:custGeom>
              <a:avLst/>
              <a:gdLst>
                <a:gd name="T0" fmla="*/ 121 w 218"/>
                <a:gd name="T1" fmla="*/ 1 h 97"/>
                <a:gd name="T2" fmla="*/ 152 w 218"/>
                <a:gd name="T3" fmla="*/ 48 h 97"/>
                <a:gd name="T4" fmla="*/ 176 w 218"/>
                <a:gd name="T5" fmla="*/ 17 h 97"/>
                <a:gd name="T6" fmla="*/ 218 w 218"/>
                <a:gd name="T7" fmla="*/ 43 h 97"/>
                <a:gd name="T8" fmla="*/ 176 w 218"/>
                <a:gd name="T9" fmla="*/ 67 h 97"/>
                <a:gd name="T10" fmla="*/ 161 w 218"/>
                <a:gd name="T11" fmla="*/ 72 h 97"/>
                <a:gd name="T12" fmla="*/ 97 w 218"/>
                <a:gd name="T13" fmla="*/ 86 h 97"/>
                <a:gd name="T14" fmla="*/ 36 w 218"/>
                <a:gd name="T15" fmla="*/ 80 h 97"/>
                <a:gd name="T16" fmla="*/ 87 w 218"/>
                <a:gd name="T17" fmla="*/ 59 h 97"/>
                <a:gd name="T18" fmla="*/ 42 w 218"/>
                <a:gd name="T19" fmla="*/ 43 h 97"/>
                <a:gd name="T20" fmla="*/ 2 w 218"/>
                <a:gd name="T21" fmla="*/ 27 h 97"/>
                <a:gd name="T22" fmla="*/ 49 w 218"/>
                <a:gd name="T23" fmla="*/ 10 h 97"/>
                <a:gd name="T24" fmla="*/ 121 w 218"/>
                <a:gd name="T25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97">
                  <a:moveTo>
                    <a:pt x="121" y="1"/>
                  </a:moveTo>
                  <a:cubicBezTo>
                    <a:pt x="110" y="39"/>
                    <a:pt x="118" y="50"/>
                    <a:pt x="152" y="48"/>
                  </a:cubicBezTo>
                  <a:cubicBezTo>
                    <a:pt x="174" y="47"/>
                    <a:pt x="177" y="35"/>
                    <a:pt x="176" y="17"/>
                  </a:cubicBezTo>
                  <a:cubicBezTo>
                    <a:pt x="190" y="27"/>
                    <a:pt x="218" y="26"/>
                    <a:pt x="218" y="43"/>
                  </a:cubicBezTo>
                  <a:cubicBezTo>
                    <a:pt x="218" y="61"/>
                    <a:pt x="190" y="57"/>
                    <a:pt x="176" y="67"/>
                  </a:cubicBezTo>
                  <a:cubicBezTo>
                    <a:pt x="172" y="70"/>
                    <a:pt x="166" y="71"/>
                    <a:pt x="161" y="72"/>
                  </a:cubicBezTo>
                  <a:cubicBezTo>
                    <a:pt x="139" y="71"/>
                    <a:pt x="118" y="72"/>
                    <a:pt x="97" y="86"/>
                  </a:cubicBezTo>
                  <a:cubicBezTo>
                    <a:pt x="80" y="97"/>
                    <a:pt x="56" y="89"/>
                    <a:pt x="36" y="80"/>
                  </a:cubicBezTo>
                  <a:cubicBezTo>
                    <a:pt x="56" y="77"/>
                    <a:pt x="86" y="85"/>
                    <a:pt x="87" y="59"/>
                  </a:cubicBezTo>
                  <a:cubicBezTo>
                    <a:pt x="88" y="38"/>
                    <a:pt x="56" y="54"/>
                    <a:pt x="42" y="43"/>
                  </a:cubicBezTo>
                  <a:cubicBezTo>
                    <a:pt x="29" y="34"/>
                    <a:pt x="0" y="51"/>
                    <a:pt x="2" y="27"/>
                  </a:cubicBezTo>
                  <a:cubicBezTo>
                    <a:pt x="3" y="0"/>
                    <a:pt x="32" y="9"/>
                    <a:pt x="49" y="10"/>
                  </a:cubicBezTo>
                  <a:cubicBezTo>
                    <a:pt x="74" y="11"/>
                    <a:pt x="97" y="1"/>
                    <a:pt x="121" y="1"/>
                  </a:cubicBezTo>
                  <a:close/>
                </a:path>
              </a:pathLst>
            </a:custGeom>
            <a:solidFill>
              <a:srgbClr val="F3B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9"/>
            <p:cNvSpPr/>
            <p:nvPr/>
          </p:nvSpPr>
          <p:spPr bwMode="auto">
            <a:xfrm>
              <a:off x="11571288" y="6026150"/>
              <a:ext cx="187325" cy="387350"/>
            </a:xfrm>
            <a:custGeom>
              <a:avLst/>
              <a:gdLst>
                <a:gd name="T0" fmla="*/ 64 w 67"/>
                <a:gd name="T1" fmla="*/ 121 h 138"/>
                <a:gd name="T2" fmla="*/ 32 w 67"/>
                <a:gd name="T3" fmla="*/ 129 h 138"/>
                <a:gd name="T4" fmla="*/ 9 w 67"/>
                <a:gd name="T5" fmla="*/ 79 h 138"/>
                <a:gd name="T6" fmla="*/ 23 w 67"/>
                <a:gd name="T7" fmla="*/ 4 h 138"/>
                <a:gd name="T8" fmla="*/ 41 w 67"/>
                <a:gd name="T9" fmla="*/ 7 h 138"/>
                <a:gd name="T10" fmla="*/ 55 w 67"/>
                <a:gd name="T11" fmla="*/ 35 h 138"/>
                <a:gd name="T12" fmla="*/ 61 w 67"/>
                <a:gd name="T13" fmla="*/ 71 h 138"/>
                <a:gd name="T14" fmla="*/ 64 w 67"/>
                <a:gd name="T15" fmla="*/ 12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138">
                  <a:moveTo>
                    <a:pt x="64" y="121"/>
                  </a:moveTo>
                  <a:cubicBezTo>
                    <a:pt x="54" y="127"/>
                    <a:pt x="46" y="138"/>
                    <a:pt x="32" y="129"/>
                  </a:cubicBezTo>
                  <a:cubicBezTo>
                    <a:pt x="13" y="118"/>
                    <a:pt x="15" y="96"/>
                    <a:pt x="9" y="79"/>
                  </a:cubicBezTo>
                  <a:cubicBezTo>
                    <a:pt x="8" y="53"/>
                    <a:pt x="0" y="25"/>
                    <a:pt x="23" y="4"/>
                  </a:cubicBezTo>
                  <a:cubicBezTo>
                    <a:pt x="29" y="0"/>
                    <a:pt x="36" y="0"/>
                    <a:pt x="41" y="7"/>
                  </a:cubicBezTo>
                  <a:cubicBezTo>
                    <a:pt x="45" y="16"/>
                    <a:pt x="50" y="26"/>
                    <a:pt x="55" y="35"/>
                  </a:cubicBezTo>
                  <a:cubicBezTo>
                    <a:pt x="57" y="48"/>
                    <a:pt x="59" y="59"/>
                    <a:pt x="61" y="71"/>
                  </a:cubicBezTo>
                  <a:cubicBezTo>
                    <a:pt x="63" y="88"/>
                    <a:pt x="67" y="104"/>
                    <a:pt x="64" y="121"/>
                  </a:cubicBezTo>
                  <a:close/>
                </a:path>
              </a:pathLst>
            </a:custGeom>
            <a:solidFill>
              <a:srgbClr val="658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20"/>
            <p:cNvSpPr/>
            <p:nvPr/>
          </p:nvSpPr>
          <p:spPr bwMode="auto">
            <a:xfrm>
              <a:off x="12022138" y="6789738"/>
              <a:ext cx="238125" cy="147638"/>
            </a:xfrm>
            <a:custGeom>
              <a:avLst/>
              <a:gdLst>
                <a:gd name="T0" fmla="*/ 42 w 85"/>
                <a:gd name="T1" fmla="*/ 3 h 53"/>
                <a:gd name="T2" fmla="*/ 81 w 85"/>
                <a:gd name="T3" fmla="*/ 12 h 53"/>
                <a:gd name="T4" fmla="*/ 59 w 85"/>
                <a:gd name="T5" fmla="*/ 27 h 53"/>
                <a:gd name="T6" fmla="*/ 27 w 85"/>
                <a:gd name="T7" fmla="*/ 43 h 53"/>
                <a:gd name="T8" fmla="*/ 13 w 85"/>
                <a:gd name="T9" fmla="*/ 53 h 53"/>
                <a:gd name="T10" fmla="*/ 42 w 85"/>
                <a:gd name="T11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3">
                  <a:moveTo>
                    <a:pt x="42" y="3"/>
                  </a:moveTo>
                  <a:cubicBezTo>
                    <a:pt x="54" y="11"/>
                    <a:pt x="67" y="12"/>
                    <a:pt x="81" y="12"/>
                  </a:cubicBezTo>
                  <a:cubicBezTo>
                    <a:pt x="85" y="33"/>
                    <a:pt x="79" y="44"/>
                    <a:pt x="59" y="27"/>
                  </a:cubicBezTo>
                  <a:cubicBezTo>
                    <a:pt x="33" y="5"/>
                    <a:pt x="29" y="20"/>
                    <a:pt x="27" y="43"/>
                  </a:cubicBezTo>
                  <a:cubicBezTo>
                    <a:pt x="22" y="46"/>
                    <a:pt x="17" y="50"/>
                    <a:pt x="13" y="53"/>
                  </a:cubicBezTo>
                  <a:cubicBezTo>
                    <a:pt x="18" y="33"/>
                    <a:pt x="0" y="0"/>
                    <a:pt x="42" y="3"/>
                  </a:cubicBezTo>
                  <a:close/>
                </a:path>
              </a:pathLst>
            </a:custGeom>
            <a:solidFill>
              <a:srgbClr val="509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21"/>
            <p:cNvSpPr/>
            <p:nvPr/>
          </p:nvSpPr>
          <p:spPr bwMode="auto">
            <a:xfrm>
              <a:off x="10325100" y="6937375"/>
              <a:ext cx="631825" cy="793750"/>
            </a:xfrm>
            <a:custGeom>
              <a:avLst/>
              <a:gdLst>
                <a:gd name="T0" fmla="*/ 69 w 225"/>
                <a:gd name="T1" fmla="*/ 59 h 283"/>
                <a:gd name="T2" fmla="*/ 93 w 225"/>
                <a:gd name="T3" fmla="*/ 5 h 283"/>
                <a:gd name="T4" fmla="*/ 108 w 225"/>
                <a:gd name="T5" fmla="*/ 3 h 283"/>
                <a:gd name="T6" fmla="*/ 117 w 225"/>
                <a:gd name="T7" fmla="*/ 27 h 283"/>
                <a:gd name="T8" fmla="*/ 178 w 225"/>
                <a:gd name="T9" fmla="*/ 87 h 283"/>
                <a:gd name="T10" fmla="*/ 225 w 225"/>
                <a:gd name="T11" fmla="*/ 103 h 283"/>
                <a:gd name="T12" fmla="*/ 127 w 225"/>
                <a:gd name="T13" fmla="*/ 218 h 283"/>
                <a:gd name="T14" fmla="*/ 105 w 225"/>
                <a:gd name="T15" fmla="*/ 232 h 283"/>
                <a:gd name="T16" fmla="*/ 0 w 225"/>
                <a:gd name="T17" fmla="*/ 266 h 283"/>
                <a:gd name="T18" fmla="*/ 55 w 225"/>
                <a:gd name="T19" fmla="*/ 125 h 283"/>
                <a:gd name="T20" fmla="*/ 69 w 225"/>
                <a:gd name="T21" fmla="*/ 59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5" h="283">
                  <a:moveTo>
                    <a:pt x="69" y="59"/>
                  </a:moveTo>
                  <a:cubicBezTo>
                    <a:pt x="77" y="41"/>
                    <a:pt x="85" y="23"/>
                    <a:pt x="93" y="5"/>
                  </a:cubicBezTo>
                  <a:cubicBezTo>
                    <a:pt x="97" y="0"/>
                    <a:pt x="102" y="0"/>
                    <a:pt x="108" y="3"/>
                  </a:cubicBezTo>
                  <a:cubicBezTo>
                    <a:pt x="114" y="10"/>
                    <a:pt x="115" y="19"/>
                    <a:pt x="117" y="27"/>
                  </a:cubicBezTo>
                  <a:cubicBezTo>
                    <a:pt x="123" y="72"/>
                    <a:pt x="135" y="82"/>
                    <a:pt x="178" y="87"/>
                  </a:cubicBezTo>
                  <a:cubicBezTo>
                    <a:pt x="195" y="89"/>
                    <a:pt x="215" y="82"/>
                    <a:pt x="225" y="103"/>
                  </a:cubicBezTo>
                  <a:cubicBezTo>
                    <a:pt x="218" y="163"/>
                    <a:pt x="168" y="187"/>
                    <a:pt x="127" y="218"/>
                  </a:cubicBezTo>
                  <a:cubicBezTo>
                    <a:pt x="120" y="223"/>
                    <a:pt x="110" y="224"/>
                    <a:pt x="105" y="232"/>
                  </a:cubicBezTo>
                  <a:cubicBezTo>
                    <a:pt x="80" y="274"/>
                    <a:pt x="44" y="283"/>
                    <a:pt x="0" y="266"/>
                  </a:cubicBezTo>
                  <a:cubicBezTo>
                    <a:pt x="16" y="218"/>
                    <a:pt x="42" y="175"/>
                    <a:pt x="55" y="125"/>
                  </a:cubicBezTo>
                  <a:cubicBezTo>
                    <a:pt x="61" y="103"/>
                    <a:pt x="69" y="82"/>
                    <a:pt x="69" y="59"/>
                  </a:cubicBezTo>
                  <a:close/>
                </a:path>
              </a:pathLst>
            </a:custGeom>
            <a:solidFill>
              <a:srgbClr val="88B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22"/>
            <p:cNvSpPr/>
            <p:nvPr/>
          </p:nvSpPr>
          <p:spPr bwMode="auto">
            <a:xfrm>
              <a:off x="10263188" y="7215188"/>
              <a:ext cx="763588" cy="620713"/>
            </a:xfrm>
            <a:custGeom>
              <a:avLst/>
              <a:gdLst>
                <a:gd name="T0" fmla="*/ 22 w 272"/>
                <a:gd name="T1" fmla="*/ 167 h 221"/>
                <a:gd name="T2" fmla="*/ 49 w 272"/>
                <a:gd name="T3" fmla="*/ 157 h 221"/>
                <a:gd name="T4" fmla="*/ 116 w 272"/>
                <a:gd name="T5" fmla="*/ 130 h 221"/>
                <a:gd name="T6" fmla="*/ 127 w 272"/>
                <a:gd name="T7" fmla="*/ 114 h 221"/>
                <a:gd name="T8" fmla="*/ 244 w 272"/>
                <a:gd name="T9" fmla="*/ 5 h 221"/>
                <a:gd name="T10" fmla="*/ 260 w 272"/>
                <a:gd name="T11" fmla="*/ 1 h 221"/>
                <a:gd name="T12" fmla="*/ 272 w 272"/>
                <a:gd name="T13" fmla="*/ 18 h 221"/>
                <a:gd name="T14" fmla="*/ 258 w 272"/>
                <a:gd name="T15" fmla="*/ 41 h 221"/>
                <a:gd name="T16" fmla="*/ 203 w 272"/>
                <a:gd name="T17" fmla="*/ 97 h 221"/>
                <a:gd name="T18" fmla="*/ 139 w 272"/>
                <a:gd name="T19" fmla="*/ 151 h 221"/>
                <a:gd name="T20" fmla="*/ 121 w 272"/>
                <a:gd name="T21" fmla="*/ 201 h 221"/>
                <a:gd name="T22" fmla="*/ 13 w 272"/>
                <a:gd name="T23" fmla="*/ 215 h 221"/>
                <a:gd name="T24" fmla="*/ 3 w 272"/>
                <a:gd name="T25" fmla="*/ 200 h 221"/>
                <a:gd name="T26" fmla="*/ 19 w 272"/>
                <a:gd name="T27" fmla="*/ 174 h 221"/>
                <a:gd name="T28" fmla="*/ 22 w 272"/>
                <a:gd name="T29" fmla="*/ 167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" h="221">
                  <a:moveTo>
                    <a:pt x="22" y="167"/>
                  </a:moveTo>
                  <a:cubicBezTo>
                    <a:pt x="32" y="166"/>
                    <a:pt x="35" y="151"/>
                    <a:pt x="49" y="157"/>
                  </a:cubicBezTo>
                  <a:cubicBezTo>
                    <a:pt x="77" y="169"/>
                    <a:pt x="107" y="158"/>
                    <a:pt x="116" y="130"/>
                  </a:cubicBezTo>
                  <a:cubicBezTo>
                    <a:pt x="119" y="123"/>
                    <a:pt x="117" y="117"/>
                    <a:pt x="127" y="114"/>
                  </a:cubicBezTo>
                  <a:cubicBezTo>
                    <a:pt x="183" y="97"/>
                    <a:pt x="220" y="58"/>
                    <a:pt x="244" y="5"/>
                  </a:cubicBezTo>
                  <a:cubicBezTo>
                    <a:pt x="249" y="1"/>
                    <a:pt x="254" y="0"/>
                    <a:pt x="260" y="1"/>
                  </a:cubicBezTo>
                  <a:cubicBezTo>
                    <a:pt x="269" y="3"/>
                    <a:pt x="272" y="9"/>
                    <a:pt x="272" y="18"/>
                  </a:cubicBezTo>
                  <a:cubicBezTo>
                    <a:pt x="270" y="27"/>
                    <a:pt x="263" y="34"/>
                    <a:pt x="258" y="41"/>
                  </a:cubicBezTo>
                  <a:cubicBezTo>
                    <a:pt x="245" y="64"/>
                    <a:pt x="222" y="79"/>
                    <a:pt x="203" y="97"/>
                  </a:cubicBezTo>
                  <a:cubicBezTo>
                    <a:pt x="184" y="117"/>
                    <a:pt x="163" y="137"/>
                    <a:pt x="139" y="151"/>
                  </a:cubicBezTo>
                  <a:cubicBezTo>
                    <a:pt x="117" y="163"/>
                    <a:pt x="109" y="178"/>
                    <a:pt x="121" y="201"/>
                  </a:cubicBezTo>
                  <a:cubicBezTo>
                    <a:pt x="87" y="221"/>
                    <a:pt x="48" y="204"/>
                    <a:pt x="13" y="215"/>
                  </a:cubicBezTo>
                  <a:cubicBezTo>
                    <a:pt x="4" y="218"/>
                    <a:pt x="0" y="208"/>
                    <a:pt x="3" y="200"/>
                  </a:cubicBezTo>
                  <a:cubicBezTo>
                    <a:pt x="7" y="190"/>
                    <a:pt x="19" y="186"/>
                    <a:pt x="19" y="174"/>
                  </a:cubicBezTo>
                  <a:cubicBezTo>
                    <a:pt x="20" y="172"/>
                    <a:pt x="21" y="170"/>
                    <a:pt x="22" y="167"/>
                  </a:cubicBezTo>
                  <a:close/>
                </a:path>
              </a:pathLst>
            </a:custGeom>
            <a:solidFill>
              <a:srgbClr val="739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23"/>
            <p:cNvSpPr/>
            <p:nvPr/>
          </p:nvSpPr>
          <p:spPr bwMode="auto">
            <a:xfrm>
              <a:off x="10148888" y="7704138"/>
              <a:ext cx="482600" cy="228600"/>
            </a:xfrm>
            <a:custGeom>
              <a:avLst/>
              <a:gdLst>
                <a:gd name="T0" fmla="*/ 60 w 172"/>
                <a:gd name="T1" fmla="*/ 0 h 82"/>
                <a:gd name="T2" fmla="*/ 51 w 172"/>
                <a:gd name="T3" fmla="*/ 35 h 82"/>
                <a:gd name="T4" fmla="*/ 162 w 172"/>
                <a:gd name="T5" fmla="*/ 24 h 82"/>
                <a:gd name="T6" fmla="*/ 172 w 172"/>
                <a:gd name="T7" fmla="*/ 28 h 82"/>
                <a:gd name="T8" fmla="*/ 116 w 172"/>
                <a:gd name="T9" fmla="*/ 48 h 82"/>
                <a:gd name="T10" fmla="*/ 22 w 172"/>
                <a:gd name="T11" fmla="*/ 70 h 82"/>
                <a:gd name="T12" fmla="*/ 0 w 172"/>
                <a:gd name="T13" fmla="*/ 63 h 82"/>
                <a:gd name="T14" fmla="*/ 60 w 172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" h="82">
                  <a:moveTo>
                    <a:pt x="60" y="0"/>
                  </a:moveTo>
                  <a:cubicBezTo>
                    <a:pt x="75" y="17"/>
                    <a:pt x="43" y="20"/>
                    <a:pt x="51" y="35"/>
                  </a:cubicBezTo>
                  <a:cubicBezTo>
                    <a:pt x="86" y="14"/>
                    <a:pt x="125" y="33"/>
                    <a:pt x="162" y="24"/>
                  </a:cubicBezTo>
                  <a:cubicBezTo>
                    <a:pt x="167" y="22"/>
                    <a:pt x="170" y="23"/>
                    <a:pt x="172" y="28"/>
                  </a:cubicBezTo>
                  <a:cubicBezTo>
                    <a:pt x="159" y="51"/>
                    <a:pt x="139" y="53"/>
                    <a:pt x="116" y="48"/>
                  </a:cubicBezTo>
                  <a:cubicBezTo>
                    <a:pt x="85" y="55"/>
                    <a:pt x="53" y="63"/>
                    <a:pt x="22" y="70"/>
                  </a:cubicBezTo>
                  <a:cubicBezTo>
                    <a:pt x="14" y="72"/>
                    <a:pt x="2" y="82"/>
                    <a:pt x="0" y="63"/>
                  </a:cubicBezTo>
                  <a:cubicBezTo>
                    <a:pt x="15" y="37"/>
                    <a:pt x="35" y="16"/>
                    <a:pt x="60" y="0"/>
                  </a:cubicBezTo>
                  <a:close/>
                </a:path>
              </a:pathLst>
            </a:custGeom>
            <a:solidFill>
              <a:srgbClr val="4C5D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24"/>
            <p:cNvSpPr/>
            <p:nvPr/>
          </p:nvSpPr>
          <p:spPr bwMode="auto">
            <a:xfrm>
              <a:off x="10526713" y="7251700"/>
              <a:ext cx="803275" cy="569913"/>
            </a:xfrm>
            <a:custGeom>
              <a:avLst/>
              <a:gdLst>
                <a:gd name="T0" fmla="*/ 36 w 286"/>
                <a:gd name="T1" fmla="*/ 186 h 203"/>
                <a:gd name="T2" fmla="*/ 27 w 286"/>
                <a:gd name="T3" fmla="*/ 185 h 203"/>
                <a:gd name="T4" fmla="*/ 0 w 286"/>
                <a:gd name="T5" fmla="*/ 170 h 203"/>
                <a:gd name="T6" fmla="*/ 24 w 286"/>
                <a:gd name="T7" fmla="*/ 142 h 203"/>
                <a:gd name="T8" fmla="*/ 105 w 286"/>
                <a:gd name="T9" fmla="*/ 78 h 203"/>
                <a:gd name="T10" fmla="*/ 171 w 286"/>
                <a:gd name="T11" fmla="*/ 107 h 203"/>
                <a:gd name="T12" fmla="*/ 221 w 286"/>
                <a:gd name="T13" fmla="*/ 108 h 203"/>
                <a:gd name="T14" fmla="*/ 185 w 286"/>
                <a:gd name="T15" fmla="*/ 44 h 203"/>
                <a:gd name="T16" fmla="*/ 158 w 286"/>
                <a:gd name="T17" fmla="*/ 24 h 203"/>
                <a:gd name="T18" fmla="*/ 174 w 286"/>
                <a:gd name="T19" fmla="*/ 8 h 203"/>
                <a:gd name="T20" fmla="*/ 183 w 286"/>
                <a:gd name="T21" fmla="*/ 2 h 203"/>
                <a:gd name="T22" fmla="*/ 206 w 286"/>
                <a:gd name="T23" fmla="*/ 4 h 203"/>
                <a:gd name="T24" fmla="*/ 256 w 286"/>
                <a:gd name="T25" fmla="*/ 39 h 203"/>
                <a:gd name="T26" fmla="*/ 269 w 286"/>
                <a:gd name="T27" fmla="*/ 105 h 203"/>
                <a:gd name="T28" fmla="*/ 259 w 286"/>
                <a:gd name="T29" fmla="*/ 132 h 203"/>
                <a:gd name="T30" fmla="*/ 97 w 286"/>
                <a:gd name="T31" fmla="*/ 181 h 203"/>
                <a:gd name="T32" fmla="*/ 36 w 286"/>
                <a:gd name="T33" fmla="*/ 18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6" h="203">
                  <a:moveTo>
                    <a:pt x="36" y="186"/>
                  </a:moveTo>
                  <a:cubicBezTo>
                    <a:pt x="33" y="186"/>
                    <a:pt x="30" y="186"/>
                    <a:pt x="27" y="185"/>
                  </a:cubicBezTo>
                  <a:cubicBezTo>
                    <a:pt x="22" y="173"/>
                    <a:pt x="1" y="184"/>
                    <a:pt x="0" y="170"/>
                  </a:cubicBezTo>
                  <a:cubicBezTo>
                    <a:pt x="0" y="156"/>
                    <a:pt x="13" y="148"/>
                    <a:pt x="24" y="142"/>
                  </a:cubicBezTo>
                  <a:cubicBezTo>
                    <a:pt x="54" y="124"/>
                    <a:pt x="79" y="101"/>
                    <a:pt x="105" y="78"/>
                  </a:cubicBezTo>
                  <a:cubicBezTo>
                    <a:pt x="123" y="118"/>
                    <a:pt x="123" y="120"/>
                    <a:pt x="171" y="107"/>
                  </a:cubicBezTo>
                  <a:cubicBezTo>
                    <a:pt x="188" y="103"/>
                    <a:pt x="203" y="106"/>
                    <a:pt x="221" y="108"/>
                  </a:cubicBezTo>
                  <a:cubicBezTo>
                    <a:pt x="223" y="77"/>
                    <a:pt x="208" y="58"/>
                    <a:pt x="185" y="44"/>
                  </a:cubicBezTo>
                  <a:cubicBezTo>
                    <a:pt x="176" y="38"/>
                    <a:pt x="162" y="37"/>
                    <a:pt x="158" y="24"/>
                  </a:cubicBezTo>
                  <a:cubicBezTo>
                    <a:pt x="164" y="19"/>
                    <a:pt x="169" y="14"/>
                    <a:pt x="174" y="8"/>
                  </a:cubicBezTo>
                  <a:cubicBezTo>
                    <a:pt x="176" y="6"/>
                    <a:pt x="180" y="3"/>
                    <a:pt x="183" y="2"/>
                  </a:cubicBezTo>
                  <a:cubicBezTo>
                    <a:pt x="191" y="0"/>
                    <a:pt x="199" y="1"/>
                    <a:pt x="206" y="4"/>
                  </a:cubicBezTo>
                  <a:cubicBezTo>
                    <a:pt x="223" y="15"/>
                    <a:pt x="236" y="30"/>
                    <a:pt x="256" y="39"/>
                  </a:cubicBezTo>
                  <a:cubicBezTo>
                    <a:pt x="286" y="52"/>
                    <a:pt x="268" y="82"/>
                    <a:pt x="269" y="105"/>
                  </a:cubicBezTo>
                  <a:cubicBezTo>
                    <a:pt x="268" y="115"/>
                    <a:pt x="264" y="124"/>
                    <a:pt x="259" y="132"/>
                  </a:cubicBezTo>
                  <a:cubicBezTo>
                    <a:pt x="208" y="158"/>
                    <a:pt x="152" y="169"/>
                    <a:pt x="97" y="181"/>
                  </a:cubicBezTo>
                  <a:cubicBezTo>
                    <a:pt x="77" y="186"/>
                    <a:pt x="58" y="203"/>
                    <a:pt x="36" y="186"/>
                  </a:cubicBezTo>
                  <a:close/>
                </a:path>
              </a:pathLst>
            </a:custGeom>
            <a:solidFill>
              <a:srgbClr val="8CC0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25"/>
            <p:cNvSpPr/>
            <p:nvPr/>
          </p:nvSpPr>
          <p:spPr bwMode="auto">
            <a:xfrm>
              <a:off x="11006138" y="6929438"/>
              <a:ext cx="595313" cy="692150"/>
            </a:xfrm>
            <a:custGeom>
              <a:avLst/>
              <a:gdLst>
                <a:gd name="T0" fmla="*/ 88 w 212"/>
                <a:gd name="T1" fmla="*/ 247 h 247"/>
                <a:gd name="T2" fmla="*/ 88 w 212"/>
                <a:gd name="T3" fmla="*/ 216 h 247"/>
                <a:gd name="T4" fmla="*/ 129 w 212"/>
                <a:gd name="T5" fmla="*/ 171 h 247"/>
                <a:gd name="T6" fmla="*/ 113 w 212"/>
                <a:gd name="T7" fmla="*/ 100 h 247"/>
                <a:gd name="T8" fmla="*/ 84 w 212"/>
                <a:gd name="T9" fmla="*/ 111 h 247"/>
                <a:gd name="T10" fmla="*/ 34 w 212"/>
                <a:gd name="T11" fmla="*/ 123 h 247"/>
                <a:gd name="T12" fmla="*/ 11 w 212"/>
                <a:gd name="T13" fmla="*/ 123 h 247"/>
                <a:gd name="T14" fmla="*/ 26 w 212"/>
                <a:gd name="T15" fmla="*/ 81 h 247"/>
                <a:gd name="T16" fmla="*/ 69 w 212"/>
                <a:gd name="T17" fmla="*/ 24 h 247"/>
                <a:gd name="T18" fmla="*/ 121 w 212"/>
                <a:gd name="T19" fmla="*/ 25 h 247"/>
                <a:gd name="T20" fmla="*/ 161 w 212"/>
                <a:gd name="T21" fmla="*/ 53 h 247"/>
                <a:gd name="T22" fmla="*/ 170 w 212"/>
                <a:gd name="T23" fmla="*/ 65 h 247"/>
                <a:gd name="T24" fmla="*/ 186 w 212"/>
                <a:gd name="T25" fmla="*/ 184 h 247"/>
                <a:gd name="T26" fmla="*/ 88 w 212"/>
                <a:gd name="T27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2" h="247">
                  <a:moveTo>
                    <a:pt x="88" y="247"/>
                  </a:moveTo>
                  <a:cubicBezTo>
                    <a:pt x="88" y="237"/>
                    <a:pt x="88" y="226"/>
                    <a:pt x="88" y="216"/>
                  </a:cubicBezTo>
                  <a:cubicBezTo>
                    <a:pt x="96" y="196"/>
                    <a:pt x="117" y="187"/>
                    <a:pt x="129" y="171"/>
                  </a:cubicBezTo>
                  <a:cubicBezTo>
                    <a:pt x="147" y="148"/>
                    <a:pt x="139" y="112"/>
                    <a:pt x="113" y="100"/>
                  </a:cubicBezTo>
                  <a:cubicBezTo>
                    <a:pt x="99" y="93"/>
                    <a:pt x="92" y="104"/>
                    <a:pt x="84" y="111"/>
                  </a:cubicBezTo>
                  <a:cubicBezTo>
                    <a:pt x="69" y="124"/>
                    <a:pt x="55" y="138"/>
                    <a:pt x="34" y="123"/>
                  </a:cubicBezTo>
                  <a:cubicBezTo>
                    <a:pt x="26" y="123"/>
                    <a:pt x="19" y="123"/>
                    <a:pt x="11" y="123"/>
                  </a:cubicBezTo>
                  <a:cubicBezTo>
                    <a:pt x="0" y="103"/>
                    <a:pt x="19" y="94"/>
                    <a:pt x="26" y="81"/>
                  </a:cubicBezTo>
                  <a:cubicBezTo>
                    <a:pt x="37" y="59"/>
                    <a:pt x="52" y="41"/>
                    <a:pt x="69" y="24"/>
                  </a:cubicBezTo>
                  <a:cubicBezTo>
                    <a:pt x="88" y="5"/>
                    <a:pt x="104" y="0"/>
                    <a:pt x="121" y="25"/>
                  </a:cubicBezTo>
                  <a:cubicBezTo>
                    <a:pt x="132" y="37"/>
                    <a:pt x="148" y="44"/>
                    <a:pt x="161" y="53"/>
                  </a:cubicBezTo>
                  <a:cubicBezTo>
                    <a:pt x="164" y="57"/>
                    <a:pt x="166" y="61"/>
                    <a:pt x="170" y="65"/>
                  </a:cubicBezTo>
                  <a:cubicBezTo>
                    <a:pt x="201" y="101"/>
                    <a:pt x="212" y="140"/>
                    <a:pt x="186" y="184"/>
                  </a:cubicBezTo>
                  <a:cubicBezTo>
                    <a:pt x="155" y="207"/>
                    <a:pt x="126" y="235"/>
                    <a:pt x="88" y="247"/>
                  </a:cubicBezTo>
                  <a:close/>
                </a:path>
              </a:pathLst>
            </a:custGeom>
            <a:solidFill>
              <a:srgbClr val="8BC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26"/>
            <p:cNvSpPr/>
            <p:nvPr/>
          </p:nvSpPr>
          <p:spPr bwMode="auto">
            <a:xfrm>
              <a:off x="10863263" y="6604000"/>
              <a:ext cx="746125" cy="639763"/>
            </a:xfrm>
            <a:custGeom>
              <a:avLst/>
              <a:gdLst>
                <a:gd name="T0" fmla="*/ 207 w 266"/>
                <a:gd name="T1" fmla="*/ 170 h 228"/>
                <a:gd name="T2" fmla="*/ 169 w 266"/>
                <a:gd name="T3" fmla="*/ 147 h 228"/>
                <a:gd name="T4" fmla="*/ 152 w 266"/>
                <a:gd name="T5" fmla="*/ 112 h 228"/>
                <a:gd name="T6" fmla="*/ 76 w 266"/>
                <a:gd name="T7" fmla="*/ 89 h 228"/>
                <a:gd name="T8" fmla="*/ 21 w 266"/>
                <a:gd name="T9" fmla="*/ 56 h 228"/>
                <a:gd name="T10" fmla="*/ 7 w 266"/>
                <a:gd name="T11" fmla="*/ 22 h 228"/>
                <a:gd name="T12" fmla="*/ 71 w 266"/>
                <a:gd name="T13" fmla="*/ 14 h 228"/>
                <a:gd name="T14" fmla="*/ 132 w 266"/>
                <a:gd name="T15" fmla="*/ 30 h 228"/>
                <a:gd name="T16" fmla="*/ 149 w 266"/>
                <a:gd name="T17" fmla="*/ 49 h 228"/>
                <a:gd name="T18" fmla="*/ 207 w 266"/>
                <a:gd name="T19" fmla="*/ 85 h 228"/>
                <a:gd name="T20" fmla="*/ 262 w 266"/>
                <a:gd name="T21" fmla="*/ 224 h 228"/>
                <a:gd name="T22" fmla="*/ 233 w 266"/>
                <a:gd name="T23" fmla="*/ 200 h 228"/>
                <a:gd name="T24" fmla="*/ 207 w 266"/>
                <a:gd name="T25" fmla="*/ 17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6" h="228">
                  <a:moveTo>
                    <a:pt x="207" y="170"/>
                  </a:moveTo>
                  <a:cubicBezTo>
                    <a:pt x="189" y="172"/>
                    <a:pt x="178" y="161"/>
                    <a:pt x="169" y="147"/>
                  </a:cubicBezTo>
                  <a:cubicBezTo>
                    <a:pt x="182" y="126"/>
                    <a:pt x="169" y="117"/>
                    <a:pt x="152" y="112"/>
                  </a:cubicBezTo>
                  <a:cubicBezTo>
                    <a:pt x="127" y="104"/>
                    <a:pt x="102" y="97"/>
                    <a:pt x="76" y="89"/>
                  </a:cubicBezTo>
                  <a:cubicBezTo>
                    <a:pt x="59" y="77"/>
                    <a:pt x="42" y="63"/>
                    <a:pt x="21" y="56"/>
                  </a:cubicBezTo>
                  <a:cubicBezTo>
                    <a:pt x="4" y="50"/>
                    <a:pt x="0" y="38"/>
                    <a:pt x="7" y="22"/>
                  </a:cubicBezTo>
                  <a:cubicBezTo>
                    <a:pt x="27" y="8"/>
                    <a:pt x="50" y="19"/>
                    <a:pt x="71" y="14"/>
                  </a:cubicBezTo>
                  <a:cubicBezTo>
                    <a:pt x="96" y="0"/>
                    <a:pt x="114" y="14"/>
                    <a:pt x="132" y="30"/>
                  </a:cubicBezTo>
                  <a:cubicBezTo>
                    <a:pt x="136" y="38"/>
                    <a:pt x="140" y="50"/>
                    <a:pt x="149" y="49"/>
                  </a:cubicBezTo>
                  <a:cubicBezTo>
                    <a:pt x="177" y="49"/>
                    <a:pt x="189" y="71"/>
                    <a:pt x="207" y="85"/>
                  </a:cubicBezTo>
                  <a:cubicBezTo>
                    <a:pt x="232" y="129"/>
                    <a:pt x="266" y="169"/>
                    <a:pt x="262" y="224"/>
                  </a:cubicBezTo>
                  <a:cubicBezTo>
                    <a:pt x="243" y="228"/>
                    <a:pt x="241" y="210"/>
                    <a:pt x="233" y="200"/>
                  </a:cubicBezTo>
                  <a:cubicBezTo>
                    <a:pt x="224" y="190"/>
                    <a:pt x="220" y="176"/>
                    <a:pt x="207" y="170"/>
                  </a:cubicBezTo>
                  <a:close/>
                </a:path>
              </a:pathLst>
            </a:custGeom>
            <a:solidFill>
              <a:srgbClr val="82BF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27"/>
            <p:cNvSpPr/>
            <p:nvPr/>
          </p:nvSpPr>
          <p:spPr bwMode="auto">
            <a:xfrm>
              <a:off x="11209338" y="6567488"/>
              <a:ext cx="496888" cy="284163"/>
            </a:xfrm>
            <a:custGeom>
              <a:avLst/>
              <a:gdLst>
                <a:gd name="T0" fmla="*/ 84 w 177"/>
                <a:gd name="T1" fmla="*/ 98 h 101"/>
                <a:gd name="T2" fmla="*/ 71 w 177"/>
                <a:gd name="T3" fmla="*/ 101 h 101"/>
                <a:gd name="T4" fmla="*/ 24 w 177"/>
                <a:gd name="T5" fmla="*/ 73 h 101"/>
                <a:gd name="T6" fmla="*/ 8 w 177"/>
                <a:gd name="T7" fmla="*/ 51 h 101"/>
                <a:gd name="T8" fmla="*/ 84 w 177"/>
                <a:gd name="T9" fmla="*/ 23 h 101"/>
                <a:gd name="T10" fmla="*/ 172 w 177"/>
                <a:gd name="T11" fmla="*/ 43 h 101"/>
                <a:gd name="T12" fmla="*/ 173 w 177"/>
                <a:gd name="T13" fmla="*/ 83 h 101"/>
                <a:gd name="T14" fmla="*/ 93 w 177"/>
                <a:gd name="T15" fmla="*/ 54 h 101"/>
                <a:gd name="T16" fmla="*/ 74 w 177"/>
                <a:gd name="T17" fmla="*/ 74 h 101"/>
                <a:gd name="T18" fmla="*/ 92 w 177"/>
                <a:gd name="T19" fmla="*/ 82 h 101"/>
                <a:gd name="T20" fmla="*/ 84 w 177"/>
                <a:gd name="T21" fmla="*/ 9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7" h="101">
                  <a:moveTo>
                    <a:pt x="84" y="98"/>
                  </a:moveTo>
                  <a:cubicBezTo>
                    <a:pt x="80" y="99"/>
                    <a:pt x="71" y="101"/>
                    <a:pt x="71" y="101"/>
                  </a:cubicBezTo>
                  <a:cubicBezTo>
                    <a:pt x="63" y="78"/>
                    <a:pt x="46" y="74"/>
                    <a:pt x="24" y="73"/>
                  </a:cubicBezTo>
                  <a:cubicBezTo>
                    <a:pt x="17" y="73"/>
                    <a:pt x="0" y="68"/>
                    <a:pt x="8" y="51"/>
                  </a:cubicBezTo>
                  <a:cubicBezTo>
                    <a:pt x="36" y="49"/>
                    <a:pt x="61" y="41"/>
                    <a:pt x="84" y="23"/>
                  </a:cubicBezTo>
                  <a:cubicBezTo>
                    <a:pt x="113" y="0"/>
                    <a:pt x="143" y="10"/>
                    <a:pt x="172" y="43"/>
                  </a:cubicBezTo>
                  <a:cubicBezTo>
                    <a:pt x="177" y="61"/>
                    <a:pt x="177" y="61"/>
                    <a:pt x="173" y="83"/>
                  </a:cubicBezTo>
                  <a:cubicBezTo>
                    <a:pt x="151" y="55"/>
                    <a:pt x="126" y="42"/>
                    <a:pt x="93" y="54"/>
                  </a:cubicBezTo>
                  <a:cubicBezTo>
                    <a:pt x="83" y="57"/>
                    <a:pt x="73" y="63"/>
                    <a:pt x="74" y="74"/>
                  </a:cubicBezTo>
                  <a:cubicBezTo>
                    <a:pt x="74" y="85"/>
                    <a:pt x="85" y="81"/>
                    <a:pt x="92" y="82"/>
                  </a:cubicBezTo>
                  <a:cubicBezTo>
                    <a:pt x="89" y="88"/>
                    <a:pt x="87" y="93"/>
                    <a:pt x="84" y="98"/>
                  </a:cubicBezTo>
                  <a:close/>
                </a:path>
              </a:pathLst>
            </a:custGeom>
            <a:solidFill>
              <a:srgbClr val="6D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28"/>
            <p:cNvSpPr/>
            <p:nvPr/>
          </p:nvSpPr>
          <p:spPr bwMode="auto">
            <a:xfrm>
              <a:off x="11618913" y="6842125"/>
              <a:ext cx="173038" cy="588963"/>
            </a:xfrm>
            <a:custGeom>
              <a:avLst/>
              <a:gdLst>
                <a:gd name="T0" fmla="*/ 0 w 62"/>
                <a:gd name="T1" fmla="*/ 0 h 210"/>
                <a:gd name="T2" fmla="*/ 23 w 62"/>
                <a:gd name="T3" fmla="*/ 59 h 210"/>
                <a:gd name="T4" fmla="*/ 51 w 62"/>
                <a:gd name="T5" fmla="*/ 100 h 210"/>
                <a:gd name="T6" fmla="*/ 59 w 62"/>
                <a:gd name="T7" fmla="*/ 114 h 210"/>
                <a:gd name="T8" fmla="*/ 46 w 62"/>
                <a:gd name="T9" fmla="*/ 210 h 210"/>
                <a:gd name="T10" fmla="*/ 0 w 62"/>
                <a:gd name="T11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210">
                  <a:moveTo>
                    <a:pt x="0" y="0"/>
                  </a:moveTo>
                  <a:cubicBezTo>
                    <a:pt x="20" y="15"/>
                    <a:pt x="16" y="39"/>
                    <a:pt x="23" y="59"/>
                  </a:cubicBezTo>
                  <a:cubicBezTo>
                    <a:pt x="29" y="75"/>
                    <a:pt x="30" y="94"/>
                    <a:pt x="51" y="100"/>
                  </a:cubicBezTo>
                  <a:cubicBezTo>
                    <a:pt x="57" y="102"/>
                    <a:pt x="62" y="106"/>
                    <a:pt x="59" y="114"/>
                  </a:cubicBezTo>
                  <a:cubicBezTo>
                    <a:pt x="47" y="145"/>
                    <a:pt x="61" y="179"/>
                    <a:pt x="46" y="210"/>
                  </a:cubicBezTo>
                  <a:cubicBezTo>
                    <a:pt x="40" y="138"/>
                    <a:pt x="11" y="71"/>
                    <a:pt x="0" y="0"/>
                  </a:cubicBezTo>
                  <a:close/>
                </a:path>
              </a:pathLst>
            </a:custGeom>
            <a:solidFill>
              <a:srgbClr val="6B9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29"/>
            <p:cNvSpPr/>
            <p:nvPr/>
          </p:nvSpPr>
          <p:spPr bwMode="auto">
            <a:xfrm>
              <a:off x="11444288" y="7061200"/>
              <a:ext cx="163513" cy="384175"/>
            </a:xfrm>
            <a:custGeom>
              <a:avLst/>
              <a:gdLst>
                <a:gd name="T0" fmla="*/ 0 w 58"/>
                <a:gd name="T1" fmla="*/ 7 h 137"/>
                <a:gd name="T2" fmla="*/ 31 w 58"/>
                <a:gd name="T3" fmla="*/ 29 h 137"/>
                <a:gd name="T4" fmla="*/ 55 w 58"/>
                <a:gd name="T5" fmla="*/ 61 h 137"/>
                <a:gd name="T6" fmla="*/ 30 w 58"/>
                <a:gd name="T7" fmla="*/ 137 h 137"/>
                <a:gd name="T8" fmla="*/ 28 w 58"/>
                <a:gd name="T9" fmla="*/ 134 h 137"/>
                <a:gd name="T10" fmla="*/ 0 w 58"/>
                <a:gd name="T11" fmla="*/ 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137">
                  <a:moveTo>
                    <a:pt x="0" y="7"/>
                  </a:moveTo>
                  <a:cubicBezTo>
                    <a:pt x="20" y="0"/>
                    <a:pt x="23" y="19"/>
                    <a:pt x="31" y="29"/>
                  </a:cubicBezTo>
                  <a:cubicBezTo>
                    <a:pt x="39" y="39"/>
                    <a:pt x="41" y="54"/>
                    <a:pt x="55" y="61"/>
                  </a:cubicBezTo>
                  <a:cubicBezTo>
                    <a:pt x="58" y="90"/>
                    <a:pt x="51" y="116"/>
                    <a:pt x="30" y="137"/>
                  </a:cubicBezTo>
                  <a:cubicBezTo>
                    <a:pt x="29" y="136"/>
                    <a:pt x="27" y="135"/>
                    <a:pt x="28" y="134"/>
                  </a:cubicBezTo>
                  <a:cubicBezTo>
                    <a:pt x="53" y="84"/>
                    <a:pt x="18" y="47"/>
                    <a:pt x="0" y="7"/>
                  </a:cubicBezTo>
                  <a:close/>
                </a:path>
              </a:pathLst>
            </a:custGeom>
            <a:solidFill>
              <a:srgbClr val="6C9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30"/>
            <p:cNvSpPr/>
            <p:nvPr/>
          </p:nvSpPr>
          <p:spPr bwMode="auto">
            <a:xfrm>
              <a:off x="11568113" y="4189413"/>
              <a:ext cx="1006475" cy="723900"/>
            </a:xfrm>
            <a:custGeom>
              <a:avLst/>
              <a:gdLst>
                <a:gd name="T0" fmla="*/ 136 w 359"/>
                <a:gd name="T1" fmla="*/ 66 h 258"/>
                <a:gd name="T2" fmla="*/ 182 w 359"/>
                <a:gd name="T3" fmla="*/ 160 h 258"/>
                <a:gd name="T4" fmla="*/ 227 w 359"/>
                <a:gd name="T5" fmla="*/ 158 h 258"/>
                <a:gd name="T6" fmla="*/ 276 w 359"/>
                <a:gd name="T7" fmla="*/ 116 h 258"/>
                <a:gd name="T8" fmla="*/ 271 w 359"/>
                <a:gd name="T9" fmla="*/ 140 h 258"/>
                <a:gd name="T10" fmla="*/ 257 w 359"/>
                <a:gd name="T11" fmla="*/ 175 h 258"/>
                <a:gd name="T12" fmla="*/ 305 w 359"/>
                <a:gd name="T13" fmla="*/ 195 h 258"/>
                <a:gd name="T14" fmla="*/ 359 w 359"/>
                <a:gd name="T15" fmla="*/ 212 h 258"/>
                <a:gd name="T16" fmla="*/ 359 w 359"/>
                <a:gd name="T17" fmla="*/ 213 h 258"/>
                <a:gd name="T18" fmla="*/ 291 w 359"/>
                <a:gd name="T19" fmla="*/ 247 h 258"/>
                <a:gd name="T20" fmla="*/ 237 w 359"/>
                <a:gd name="T21" fmla="*/ 248 h 258"/>
                <a:gd name="T22" fmla="*/ 179 w 359"/>
                <a:gd name="T23" fmla="*/ 215 h 258"/>
                <a:gd name="T24" fmla="*/ 162 w 359"/>
                <a:gd name="T25" fmla="*/ 199 h 258"/>
                <a:gd name="T26" fmla="*/ 115 w 359"/>
                <a:gd name="T27" fmla="*/ 152 h 258"/>
                <a:gd name="T28" fmla="*/ 96 w 359"/>
                <a:gd name="T29" fmla="*/ 169 h 258"/>
                <a:gd name="T30" fmla="*/ 21 w 359"/>
                <a:gd name="T31" fmla="*/ 107 h 258"/>
                <a:gd name="T32" fmla="*/ 11 w 359"/>
                <a:gd name="T33" fmla="*/ 87 h 258"/>
                <a:gd name="T34" fmla="*/ 2 w 359"/>
                <a:gd name="T35" fmla="*/ 27 h 258"/>
                <a:gd name="T36" fmla="*/ 16 w 359"/>
                <a:gd name="T37" fmla="*/ 3 h 258"/>
                <a:gd name="T38" fmla="*/ 37 w 359"/>
                <a:gd name="T39" fmla="*/ 21 h 258"/>
                <a:gd name="T40" fmla="*/ 51 w 359"/>
                <a:gd name="T41" fmla="*/ 64 h 258"/>
                <a:gd name="T42" fmla="*/ 110 w 359"/>
                <a:gd name="T43" fmla="*/ 76 h 258"/>
                <a:gd name="T44" fmla="*/ 136 w 359"/>
                <a:gd name="T45" fmla="*/ 66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59" h="258">
                  <a:moveTo>
                    <a:pt x="136" y="66"/>
                  </a:moveTo>
                  <a:cubicBezTo>
                    <a:pt x="136" y="104"/>
                    <a:pt x="170" y="126"/>
                    <a:pt x="182" y="160"/>
                  </a:cubicBezTo>
                  <a:cubicBezTo>
                    <a:pt x="188" y="180"/>
                    <a:pt x="212" y="169"/>
                    <a:pt x="227" y="158"/>
                  </a:cubicBezTo>
                  <a:cubicBezTo>
                    <a:pt x="244" y="145"/>
                    <a:pt x="259" y="130"/>
                    <a:pt x="276" y="116"/>
                  </a:cubicBezTo>
                  <a:cubicBezTo>
                    <a:pt x="285" y="128"/>
                    <a:pt x="279" y="135"/>
                    <a:pt x="271" y="140"/>
                  </a:cubicBezTo>
                  <a:cubicBezTo>
                    <a:pt x="258" y="149"/>
                    <a:pt x="242" y="158"/>
                    <a:pt x="257" y="175"/>
                  </a:cubicBezTo>
                  <a:cubicBezTo>
                    <a:pt x="269" y="187"/>
                    <a:pt x="276" y="214"/>
                    <a:pt x="305" y="195"/>
                  </a:cubicBezTo>
                  <a:cubicBezTo>
                    <a:pt x="325" y="182"/>
                    <a:pt x="338" y="215"/>
                    <a:pt x="359" y="212"/>
                  </a:cubicBezTo>
                  <a:cubicBezTo>
                    <a:pt x="359" y="213"/>
                    <a:pt x="359" y="213"/>
                    <a:pt x="359" y="213"/>
                  </a:cubicBezTo>
                  <a:cubicBezTo>
                    <a:pt x="348" y="246"/>
                    <a:pt x="319" y="246"/>
                    <a:pt x="291" y="247"/>
                  </a:cubicBezTo>
                  <a:cubicBezTo>
                    <a:pt x="273" y="235"/>
                    <a:pt x="255" y="242"/>
                    <a:pt x="237" y="248"/>
                  </a:cubicBezTo>
                  <a:cubicBezTo>
                    <a:pt x="202" y="258"/>
                    <a:pt x="190" y="251"/>
                    <a:pt x="179" y="215"/>
                  </a:cubicBezTo>
                  <a:cubicBezTo>
                    <a:pt x="176" y="206"/>
                    <a:pt x="173" y="200"/>
                    <a:pt x="162" y="199"/>
                  </a:cubicBezTo>
                  <a:cubicBezTo>
                    <a:pt x="122" y="194"/>
                    <a:pt x="122" y="193"/>
                    <a:pt x="115" y="152"/>
                  </a:cubicBezTo>
                  <a:cubicBezTo>
                    <a:pt x="106" y="155"/>
                    <a:pt x="105" y="166"/>
                    <a:pt x="96" y="169"/>
                  </a:cubicBezTo>
                  <a:cubicBezTo>
                    <a:pt x="55" y="165"/>
                    <a:pt x="31" y="145"/>
                    <a:pt x="21" y="107"/>
                  </a:cubicBezTo>
                  <a:cubicBezTo>
                    <a:pt x="19" y="99"/>
                    <a:pt x="14" y="93"/>
                    <a:pt x="11" y="87"/>
                  </a:cubicBezTo>
                  <a:cubicBezTo>
                    <a:pt x="1" y="68"/>
                    <a:pt x="0" y="47"/>
                    <a:pt x="2" y="27"/>
                  </a:cubicBezTo>
                  <a:cubicBezTo>
                    <a:pt x="3" y="17"/>
                    <a:pt x="4" y="5"/>
                    <a:pt x="16" y="3"/>
                  </a:cubicBezTo>
                  <a:cubicBezTo>
                    <a:pt x="30" y="0"/>
                    <a:pt x="33" y="12"/>
                    <a:pt x="37" y="21"/>
                  </a:cubicBezTo>
                  <a:cubicBezTo>
                    <a:pt x="43" y="35"/>
                    <a:pt x="47" y="49"/>
                    <a:pt x="51" y="64"/>
                  </a:cubicBezTo>
                  <a:cubicBezTo>
                    <a:pt x="61" y="99"/>
                    <a:pt x="81" y="103"/>
                    <a:pt x="110" y="76"/>
                  </a:cubicBezTo>
                  <a:cubicBezTo>
                    <a:pt x="116" y="66"/>
                    <a:pt x="123" y="58"/>
                    <a:pt x="136" y="66"/>
                  </a:cubicBezTo>
                  <a:close/>
                </a:path>
              </a:pathLst>
            </a:custGeom>
            <a:solidFill>
              <a:srgbClr val="E79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31"/>
            <p:cNvSpPr/>
            <p:nvPr/>
          </p:nvSpPr>
          <p:spPr bwMode="auto">
            <a:xfrm>
              <a:off x="11688763" y="3929063"/>
              <a:ext cx="292100" cy="511175"/>
            </a:xfrm>
            <a:custGeom>
              <a:avLst/>
              <a:gdLst>
                <a:gd name="T0" fmla="*/ 93 w 104"/>
                <a:gd name="T1" fmla="*/ 159 h 182"/>
                <a:gd name="T2" fmla="*/ 76 w 104"/>
                <a:gd name="T3" fmla="*/ 174 h 182"/>
                <a:gd name="T4" fmla="*/ 15 w 104"/>
                <a:gd name="T5" fmla="*/ 144 h 182"/>
                <a:gd name="T6" fmla="*/ 9 w 104"/>
                <a:gd name="T7" fmla="*/ 30 h 182"/>
                <a:gd name="T8" fmla="*/ 38 w 104"/>
                <a:gd name="T9" fmla="*/ 1 h 182"/>
                <a:gd name="T10" fmla="*/ 86 w 104"/>
                <a:gd name="T11" fmla="*/ 72 h 182"/>
                <a:gd name="T12" fmla="*/ 103 w 104"/>
                <a:gd name="T13" fmla="*/ 135 h 182"/>
                <a:gd name="T14" fmla="*/ 100 w 104"/>
                <a:gd name="T15" fmla="*/ 152 h 182"/>
                <a:gd name="T16" fmla="*/ 93 w 104"/>
                <a:gd name="T17" fmla="*/ 159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82">
                  <a:moveTo>
                    <a:pt x="93" y="159"/>
                  </a:moveTo>
                  <a:cubicBezTo>
                    <a:pt x="82" y="158"/>
                    <a:pt x="77" y="164"/>
                    <a:pt x="76" y="174"/>
                  </a:cubicBezTo>
                  <a:cubicBezTo>
                    <a:pt x="39" y="182"/>
                    <a:pt x="25" y="175"/>
                    <a:pt x="15" y="144"/>
                  </a:cubicBezTo>
                  <a:cubicBezTo>
                    <a:pt x="2" y="106"/>
                    <a:pt x="0" y="69"/>
                    <a:pt x="9" y="30"/>
                  </a:cubicBezTo>
                  <a:cubicBezTo>
                    <a:pt x="13" y="15"/>
                    <a:pt x="17" y="0"/>
                    <a:pt x="38" y="1"/>
                  </a:cubicBezTo>
                  <a:cubicBezTo>
                    <a:pt x="69" y="15"/>
                    <a:pt x="76" y="44"/>
                    <a:pt x="86" y="72"/>
                  </a:cubicBezTo>
                  <a:cubicBezTo>
                    <a:pt x="93" y="92"/>
                    <a:pt x="92" y="115"/>
                    <a:pt x="103" y="135"/>
                  </a:cubicBezTo>
                  <a:cubicBezTo>
                    <a:pt x="104" y="141"/>
                    <a:pt x="103" y="146"/>
                    <a:pt x="100" y="152"/>
                  </a:cubicBezTo>
                  <a:cubicBezTo>
                    <a:pt x="97" y="154"/>
                    <a:pt x="95" y="156"/>
                    <a:pt x="93" y="159"/>
                  </a:cubicBezTo>
                  <a:close/>
                </a:path>
              </a:pathLst>
            </a:custGeom>
            <a:solidFill>
              <a:srgbClr val="EDC5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32"/>
            <p:cNvSpPr/>
            <p:nvPr/>
          </p:nvSpPr>
          <p:spPr bwMode="auto">
            <a:xfrm>
              <a:off x="12372975" y="3687763"/>
              <a:ext cx="212725" cy="409575"/>
            </a:xfrm>
            <a:custGeom>
              <a:avLst/>
              <a:gdLst>
                <a:gd name="T0" fmla="*/ 33 w 76"/>
                <a:gd name="T1" fmla="*/ 128 h 146"/>
                <a:gd name="T2" fmla="*/ 18 w 76"/>
                <a:gd name="T3" fmla="*/ 146 h 146"/>
                <a:gd name="T4" fmla="*/ 29 w 76"/>
                <a:gd name="T5" fmla="*/ 84 h 146"/>
                <a:gd name="T6" fmla="*/ 18 w 76"/>
                <a:gd name="T7" fmla="*/ 59 h 146"/>
                <a:gd name="T8" fmla="*/ 0 w 76"/>
                <a:gd name="T9" fmla="*/ 50 h 146"/>
                <a:gd name="T10" fmla="*/ 10 w 76"/>
                <a:gd name="T11" fmla="*/ 32 h 146"/>
                <a:gd name="T12" fmla="*/ 62 w 76"/>
                <a:gd name="T13" fmla="*/ 4 h 146"/>
                <a:gd name="T14" fmla="*/ 69 w 76"/>
                <a:gd name="T15" fmla="*/ 42 h 146"/>
                <a:gd name="T16" fmla="*/ 33 w 76"/>
                <a:gd name="T17" fmla="*/ 128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46">
                  <a:moveTo>
                    <a:pt x="33" y="128"/>
                  </a:moveTo>
                  <a:cubicBezTo>
                    <a:pt x="28" y="134"/>
                    <a:pt x="23" y="140"/>
                    <a:pt x="18" y="146"/>
                  </a:cubicBezTo>
                  <a:cubicBezTo>
                    <a:pt x="15" y="125"/>
                    <a:pt x="24" y="104"/>
                    <a:pt x="29" y="84"/>
                  </a:cubicBezTo>
                  <a:cubicBezTo>
                    <a:pt x="32" y="72"/>
                    <a:pt x="35" y="62"/>
                    <a:pt x="18" y="59"/>
                  </a:cubicBezTo>
                  <a:cubicBezTo>
                    <a:pt x="10" y="59"/>
                    <a:pt x="3" y="58"/>
                    <a:pt x="0" y="50"/>
                  </a:cubicBezTo>
                  <a:cubicBezTo>
                    <a:pt x="0" y="42"/>
                    <a:pt x="4" y="36"/>
                    <a:pt x="10" y="32"/>
                  </a:cubicBezTo>
                  <a:cubicBezTo>
                    <a:pt x="30" y="28"/>
                    <a:pt x="38" y="0"/>
                    <a:pt x="62" y="4"/>
                  </a:cubicBezTo>
                  <a:cubicBezTo>
                    <a:pt x="75" y="15"/>
                    <a:pt x="76" y="30"/>
                    <a:pt x="69" y="42"/>
                  </a:cubicBezTo>
                  <a:cubicBezTo>
                    <a:pt x="54" y="70"/>
                    <a:pt x="49" y="101"/>
                    <a:pt x="33" y="128"/>
                  </a:cubicBezTo>
                  <a:close/>
                </a:path>
              </a:pathLst>
            </a:custGeom>
            <a:solidFill>
              <a:srgbClr val="AFA6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33"/>
            <p:cNvSpPr/>
            <p:nvPr/>
          </p:nvSpPr>
          <p:spPr bwMode="auto">
            <a:xfrm>
              <a:off x="11966575" y="3979863"/>
              <a:ext cx="269875" cy="376238"/>
            </a:xfrm>
            <a:custGeom>
              <a:avLst/>
              <a:gdLst>
                <a:gd name="T0" fmla="*/ 1 w 96"/>
                <a:gd name="T1" fmla="*/ 134 h 134"/>
                <a:gd name="T2" fmla="*/ 0 w 96"/>
                <a:gd name="T3" fmla="*/ 118 h 134"/>
                <a:gd name="T4" fmla="*/ 92 w 96"/>
                <a:gd name="T5" fmla="*/ 0 h 134"/>
                <a:gd name="T6" fmla="*/ 95 w 96"/>
                <a:gd name="T7" fmla="*/ 6 h 134"/>
                <a:gd name="T8" fmla="*/ 93 w 96"/>
                <a:gd name="T9" fmla="*/ 10 h 134"/>
                <a:gd name="T10" fmla="*/ 1 w 96"/>
                <a:gd name="T1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34">
                  <a:moveTo>
                    <a:pt x="1" y="134"/>
                  </a:moveTo>
                  <a:cubicBezTo>
                    <a:pt x="0" y="128"/>
                    <a:pt x="0" y="123"/>
                    <a:pt x="0" y="118"/>
                  </a:cubicBezTo>
                  <a:cubicBezTo>
                    <a:pt x="12" y="64"/>
                    <a:pt x="41" y="24"/>
                    <a:pt x="92" y="0"/>
                  </a:cubicBezTo>
                  <a:cubicBezTo>
                    <a:pt x="95" y="2"/>
                    <a:pt x="96" y="4"/>
                    <a:pt x="95" y="6"/>
                  </a:cubicBezTo>
                  <a:cubicBezTo>
                    <a:pt x="94" y="9"/>
                    <a:pt x="94" y="10"/>
                    <a:pt x="93" y="10"/>
                  </a:cubicBezTo>
                  <a:cubicBezTo>
                    <a:pt x="61" y="50"/>
                    <a:pt x="42" y="100"/>
                    <a:pt x="1" y="134"/>
                  </a:cubicBezTo>
                  <a:close/>
                </a:path>
              </a:pathLst>
            </a:custGeom>
            <a:solidFill>
              <a:srgbClr val="E79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34"/>
            <p:cNvSpPr/>
            <p:nvPr/>
          </p:nvSpPr>
          <p:spPr bwMode="auto">
            <a:xfrm>
              <a:off x="12215813" y="3822700"/>
              <a:ext cx="207963" cy="184150"/>
            </a:xfrm>
            <a:custGeom>
              <a:avLst/>
              <a:gdLst>
                <a:gd name="T0" fmla="*/ 4 w 74"/>
                <a:gd name="T1" fmla="*/ 66 h 66"/>
                <a:gd name="T2" fmla="*/ 3 w 74"/>
                <a:gd name="T3" fmla="*/ 56 h 66"/>
                <a:gd name="T4" fmla="*/ 16 w 74"/>
                <a:gd name="T5" fmla="*/ 23 h 66"/>
                <a:gd name="T6" fmla="*/ 58 w 74"/>
                <a:gd name="T7" fmla="*/ 4 h 66"/>
                <a:gd name="T8" fmla="*/ 74 w 74"/>
                <a:gd name="T9" fmla="*/ 11 h 66"/>
                <a:gd name="T10" fmla="*/ 4 w 74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6">
                  <a:moveTo>
                    <a:pt x="4" y="66"/>
                  </a:moveTo>
                  <a:cubicBezTo>
                    <a:pt x="4" y="63"/>
                    <a:pt x="3" y="59"/>
                    <a:pt x="3" y="56"/>
                  </a:cubicBezTo>
                  <a:cubicBezTo>
                    <a:pt x="0" y="42"/>
                    <a:pt x="8" y="33"/>
                    <a:pt x="16" y="23"/>
                  </a:cubicBezTo>
                  <a:cubicBezTo>
                    <a:pt x="29" y="14"/>
                    <a:pt x="39" y="0"/>
                    <a:pt x="58" y="4"/>
                  </a:cubicBezTo>
                  <a:cubicBezTo>
                    <a:pt x="64" y="4"/>
                    <a:pt x="70" y="5"/>
                    <a:pt x="74" y="11"/>
                  </a:cubicBezTo>
                  <a:cubicBezTo>
                    <a:pt x="52" y="31"/>
                    <a:pt x="30" y="51"/>
                    <a:pt x="4" y="66"/>
                  </a:cubicBezTo>
                  <a:close/>
                </a:path>
              </a:pathLst>
            </a:custGeom>
            <a:solidFill>
              <a:srgbClr val="B681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35"/>
            <p:cNvSpPr/>
            <p:nvPr/>
          </p:nvSpPr>
          <p:spPr bwMode="auto">
            <a:xfrm>
              <a:off x="11512550" y="5124450"/>
              <a:ext cx="787400" cy="579438"/>
            </a:xfrm>
            <a:custGeom>
              <a:avLst/>
              <a:gdLst>
                <a:gd name="T0" fmla="*/ 186 w 281"/>
                <a:gd name="T1" fmla="*/ 12 h 207"/>
                <a:gd name="T2" fmla="*/ 281 w 281"/>
                <a:gd name="T3" fmla="*/ 67 h 207"/>
                <a:gd name="T4" fmla="*/ 250 w 281"/>
                <a:gd name="T5" fmla="*/ 70 h 207"/>
                <a:gd name="T6" fmla="*/ 207 w 281"/>
                <a:gd name="T7" fmla="*/ 95 h 207"/>
                <a:gd name="T8" fmla="*/ 195 w 281"/>
                <a:gd name="T9" fmla="*/ 113 h 207"/>
                <a:gd name="T10" fmla="*/ 166 w 281"/>
                <a:gd name="T11" fmla="*/ 154 h 207"/>
                <a:gd name="T12" fmla="*/ 108 w 281"/>
                <a:gd name="T13" fmla="*/ 176 h 207"/>
                <a:gd name="T14" fmla="*/ 69 w 281"/>
                <a:gd name="T15" fmla="*/ 188 h 207"/>
                <a:gd name="T16" fmla="*/ 0 w 281"/>
                <a:gd name="T17" fmla="*/ 159 h 207"/>
                <a:gd name="T18" fmla="*/ 45 w 281"/>
                <a:gd name="T19" fmla="*/ 135 h 207"/>
                <a:gd name="T20" fmla="*/ 69 w 281"/>
                <a:gd name="T21" fmla="*/ 133 h 207"/>
                <a:gd name="T22" fmla="*/ 110 w 281"/>
                <a:gd name="T23" fmla="*/ 153 h 207"/>
                <a:gd name="T24" fmla="*/ 71 w 281"/>
                <a:gd name="T25" fmla="*/ 135 h 207"/>
                <a:gd name="T26" fmla="*/ 79 w 281"/>
                <a:gd name="T27" fmla="*/ 114 h 207"/>
                <a:gd name="T28" fmla="*/ 112 w 281"/>
                <a:gd name="T29" fmla="*/ 73 h 207"/>
                <a:gd name="T30" fmla="*/ 120 w 281"/>
                <a:gd name="T31" fmla="*/ 65 h 207"/>
                <a:gd name="T32" fmla="*/ 176 w 281"/>
                <a:gd name="T33" fmla="*/ 82 h 207"/>
                <a:gd name="T34" fmla="*/ 167 w 281"/>
                <a:gd name="T35" fmla="*/ 55 h 207"/>
                <a:gd name="T36" fmla="*/ 143 w 281"/>
                <a:gd name="T37" fmla="*/ 26 h 207"/>
                <a:gd name="T38" fmla="*/ 186 w 281"/>
                <a:gd name="T39" fmla="*/ 12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1" h="207">
                  <a:moveTo>
                    <a:pt x="186" y="12"/>
                  </a:moveTo>
                  <a:cubicBezTo>
                    <a:pt x="214" y="36"/>
                    <a:pt x="241" y="60"/>
                    <a:pt x="281" y="67"/>
                  </a:cubicBezTo>
                  <a:cubicBezTo>
                    <a:pt x="269" y="75"/>
                    <a:pt x="259" y="72"/>
                    <a:pt x="250" y="70"/>
                  </a:cubicBezTo>
                  <a:cubicBezTo>
                    <a:pt x="227" y="63"/>
                    <a:pt x="211" y="69"/>
                    <a:pt x="207" y="95"/>
                  </a:cubicBezTo>
                  <a:cubicBezTo>
                    <a:pt x="206" y="104"/>
                    <a:pt x="201" y="111"/>
                    <a:pt x="195" y="113"/>
                  </a:cubicBezTo>
                  <a:cubicBezTo>
                    <a:pt x="171" y="118"/>
                    <a:pt x="162" y="128"/>
                    <a:pt x="166" y="154"/>
                  </a:cubicBezTo>
                  <a:cubicBezTo>
                    <a:pt x="169" y="170"/>
                    <a:pt x="122" y="187"/>
                    <a:pt x="108" y="176"/>
                  </a:cubicBezTo>
                  <a:cubicBezTo>
                    <a:pt x="89" y="163"/>
                    <a:pt x="73" y="154"/>
                    <a:pt x="69" y="188"/>
                  </a:cubicBezTo>
                  <a:cubicBezTo>
                    <a:pt x="44" y="207"/>
                    <a:pt x="18" y="196"/>
                    <a:pt x="0" y="159"/>
                  </a:cubicBezTo>
                  <a:cubicBezTo>
                    <a:pt x="10" y="142"/>
                    <a:pt x="39" y="161"/>
                    <a:pt x="45" y="135"/>
                  </a:cubicBezTo>
                  <a:cubicBezTo>
                    <a:pt x="52" y="128"/>
                    <a:pt x="60" y="127"/>
                    <a:pt x="69" y="133"/>
                  </a:cubicBezTo>
                  <a:cubicBezTo>
                    <a:pt x="78" y="149"/>
                    <a:pt x="94" y="150"/>
                    <a:pt x="110" y="153"/>
                  </a:cubicBezTo>
                  <a:cubicBezTo>
                    <a:pt x="96" y="148"/>
                    <a:pt x="80" y="149"/>
                    <a:pt x="71" y="135"/>
                  </a:cubicBezTo>
                  <a:cubicBezTo>
                    <a:pt x="64" y="124"/>
                    <a:pt x="72" y="114"/>
                    <a:pt x="79" y="114"/>
                  </a:cubicBezTo>
                  <a:cubicBezTo>
                    <a:pt x="108" y="113"/>
                    <a:pt x="108" y="91"/>
                    <a:pt x="112" y="73"/>
                  </a:cubicBezTo>
                  <a:cubicBezTo>
                    <a:pt x="115" y="70"/>
                    <a:pt x="117" y="67"/>
                    <a:pt x="120" y="65"/>
                  </a:cubicBezTo>
                  <a:cubicBezTo>
                    <a:pt x="148" y="58"/>
                    <a:pt x="148" y="58"/>
                    <a:pt x="176" y="82"/>
                  </a:cubicBezTo>
                  <a:cubicBezTo>
                    <a:pt x="183" y="69"/>
                    <a:pt x="178" y="58"/>
                    <a:pt x="167" y="55"/>
                  </a:cubicBezTo>
                  <a:cubicBezTo>
                    <a:pt x="152" y="49"/>
                    <a:pt x="134" y="47"/>
                    <a:pt x="143" y="26"/>
                  </a:cubicBezTo>
                  <a:cubicBezTo>
                    <a:pt x="151" y="8"/>
                    <a:pt x="166" y="0"/>
                    <a:pt x="186" y="12"/>
                  </a:cubicBezTo>
                  <a:close/>
                </a:path>
              </a:pathLst>
            </a:custGeom>
            <a:solidFill>
              <a:srgbClr val="BE64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36"/>
            <p:cNvSpPr/>
            <p:nvPr/>
          </p:nvSpPr>
          <p:spPr bwMode="auto">
            <a:xfrm>
              <a:off x="11693525" y="4814888"/>
              <a:ext cx="423863" cy="617538"/>
            </a:xfrm>
            <a:custGeom>
              <a:avLst/>
              <a:gdLst>
                <a:gd name="T0" fmla="*/ 121 w 151"/>
                <a:gd name="T1" fmla="*/ 122 h 220"/>
                <a:gd name="T2" fmla="*/ 89 w 151"/>
                <a:gd name="T3" fmla="*/ 131 h 220"/>
                <a:gd name="T4" fmla="*/ 83 w 151"/>
                <a:gd name="T5" fmla="*/ 147 h 220"/>
                <a:gd name="T6" fmla="*/ 97 w 151"/>
                <a:gd name="T7" fmla="*/ 149 h 220"/>
                <a:gd name="T8" fmla="*/ 122 w 151"/>
                <a:gd name="T9" fmla="*/ 169 h 220"/>
                <a:gd name="T10" fmla="*/ 123 w 151"/>
                <a:gd name="T11" fmla="*/ 205 h 220"/>
                <a:gd name="T12" fmla="*/ 92 w 151"/>
                <a:gd name="T13" fmla="*/ 193 h 220"/>
                <a:gd name="T14" fmla="*/ 57 w 151"/>
                <a:gd name="T15" fmla="*/ 181 h 220"/>
                <a:gd name="T16" fmla="*/ 47 w 151"/>
                <a:gd name="T17" fmla="*/ 119 h 220"/>
                <a:gd name="T18" fmla="*/ 26 w 151"/>
                <a:gd name="T19" fmla="*/ 95 h 220"/>
                <a:gd name="T20" fmla="*/ 2 w 151"/>
                <a:gd name="T21" fmla="*/ 83 h 220"/>
                <a:gd name="T22" fmla="*/ 17 w 151"/>
                <a:gd name="T23" fmla="*/ 58 h 220"/>
                <a:gd name="T24" fmla="*/ 40 w 151"/>
                <a:gd name="T25" fmla="*/ 37 h 220"/>
                <a:gd name="T26" fmla="*/ 85 w 151"/>
                <a:gd name="T27" fmla="*/ 0 h 220"/>
                <a:gd name="T28" fmla="*/ 101 w 151"/>
                <a:gd name="T29" fmla="*/ 6 h 220"/>
                <a:gd name="T30" fmla="*/ 107 w 151"/>
                <a:gd name="T31" fmla="*/ 32 h 220"/>
                <a:gd name="T32" fmla="*/ 112 w 151"/>
                <a:gd name="T33" fmla="*/ 46 h 220"/>
                <a:gd name="T34" fmla="*/ 151 w 151"/>
                <a:gd name="T35" fmla="*/ 120 h 220"/>
                <a:gd name="T36" fmla="*/ 121 w 151"/>
                <a:gd name="T37" fmla="*/ 12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1" h="220">
                  <a:moveTo>
                    <a:pt x="121" y="122"/>
                  </a:moveTo>
                  <a:cubicBezTo>
                    <a:pt x="110" y="125"/>
                    <a:pt x="99" y="127"/>
                    <a:pt x="89" y="131"/>
                  </a:cubicBezTo>
                  <a:cubicBezTo>
                    <a:pt x="83" y="133"/>
                    <a:pt x="81" y="141"/>
                    <a:pt x="83" y="147"/>
                  </a:cubicBezTo>
                  <a:cubicBezTo>
                    <a:pt x="85" y="158"/>
                    <a:pt x="92" y="151"/>
                    <a:pt x="97" y="149"/>
                  </a:cubicBezTo>
                  <a:cubicBezTo>
                    <a:pt x="116" y="142"/>
                    <a:pt x="116" y="160"/>
                    <a:pt x="122" y="169"/>
                  </a:cubicBezTo>
                  <a:cubicBezTo>
                    <a:pt x="128" y="180"/>
                    <a:pt x="133" y="194"/>
                    <a:pt x="123" y="205"/>
                  </a:cubicBezTo>
                  <a:cubicBezTo>
                    <a:pt x="107" y="220"/>
                    <a:pt x="95" y="205"/>
                    <a:pt x="92" y="193"/>
                  </a:cubicBezTo>
                  <a:cubicBezTo>
                    <a:pt x="86" y="168"/>
                    <a:pt x="71" y="177"/>
                    <a:pt x="57" y="181"/>
                  </a:cubicBezTo>
                  <a:cubicBezTo>
                    <a:pt x="38" y="163"/>
                    <a:pt x="45" y="141"/>
                    <a:pt x="47" y="119"/>
                  </a:cubicBezTo>
                  <a:cubicBezTo>
                    <a:pt x="49" y="103"/>
                    <a:pt x="49" y="90"/>
                    <a:pt x="26" y="95"/>
                  </a:cubicBezTo>
                  <a:cubicBezTo>
                    <a:pt x="16" y="97"/>
                    <a:pt x="4" y="97"/>
                    <a:pt x="2" y="83"/>
                  </a:cubicBezTo>
                  <a:cubicBezTo>
                    <a:pt x="0" y="71"/>
                    <a:pt x="8" y="64"/>
                    <a:pt x="17" y="58"/>
                  </a:cubicBezTo>
                  <a:cubicBezTo>
                    <a:pt x="26" y="52"/>
                    <a:pt x="41" y="54"/>
                    <a:pt x="40" y="37"/>
                  </a:cubicBezTo>
                  <a:cubicBezTo>
                    <a:pt x="42" y="8"/>
                    <a:pt x="66" y="7"/>
                    <a:pt x="85" y="0"/>
                  </a:cubicBezTo>
                  <a:cubicBezTo>
                    <a:pt x="91" y="0"/>
                    <a:pt x="96" y="1"/>
                    <a:pt x="101" y="6"/>
                  </a:cubicBezTo>
                  <a:cubicBezTo>
                    <a:pt x="106" y="14"/>
                    <a:pt x="106" y="23"/>
                    <a:pt x="107" y="32"/>
                  </a:cubicBezTo>
                  <a:cubicBezTo>
                    <a:pt x="107" y="37"/>
                    <a:pt x="107" y="44"/>
                    <a:pt x="112" y="46"/>
                  </a:cubicBezTo>
                  <a:cubicBezTo>
                    <a:pt x="149" y="58"/>
                    <a:pt x="145" y="92"/>
                    <a:pt x="151" y="120"/>
                  </a:cubicBezTo>
                  <a:cubicBezTo>
                    <a:pt x="141" y="121"/>
                    <a:pt x="131" y="121"/>
                    <a:pt x="121" y="122"/>
                  </a:cubicBezTo>
                  <a:close/>
                </a:path>
              </a:pathLst>
            </a:custGeom>
            <a:solidFill>
              <a:srgbClr val="8C4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37"/>
            <p:cNvSpPr/>
            <p:nvPr/>
          </p:nvSpPr>
          <p:spPr bwMode="auto">
            <a:xfrm>
              <a:off x="11837988" y="4548188"/>
              <a:ext cx="546100" cy="642938"/>
            </a:xfrm>
            <a:custGeom>
              <a:avLst/>
              <a:gdLst>
                <a:gd name="T0" fmla="*/ 100 w 195"/>
                <a:gd name="T1" fmla="*/ 215 h 229"/>
                <a:gd name="T2" fmla="*/ 80 w 195"/>
                <a:gd name="T3" fmla="*/ 162 h 229"/>
                <a:gd name="T4" fmla="*/ 60 w 195"/>
                <a:gd name="T5" fmla="*/ 154 h 229"/>
                <a:gd name="T6" fmla="*/ 47 w 195"/>
                <a:gd name="T7" fmla="*/ 132 h 229"/>
                <a:gd name="T8" fmla="*/ 46 w 195"/>
                <a:gd name="T9" fmla="*/ 100 h 229"/>
                <a:gd name="T10" fmla="*/ 31 w 195"/>
                <a:gd name="T11" fmla="*/ 100 h 229"/>
                <a:gd name="T12" fmla="*/ 2 w 195"/>
                <a:gd name="T13" fmla="*/ 42 h 229"/>
                <a:gd name="T14" fmla="*/ 0 w 195"/>
                <a:gd name="T15" fmla="*/ 38 h 229"/>
                <a:gd name="T16" fmla="*/ 6 w 195"/>
                <a:gd name="T17" fmla="*/ 24 h 229"/>
                <a:gd name="T18" fmla="*/ 21 w 195"/>
                <a:gd name="T19" fmla="*/ 2 h 229"/>
                <a:gd name="T20" fmla="*/ 31 w 195"/>
                <a:gd name="T21" fmla="*/ 28 h 229"/>
                <a:gd name="T22" fmla="*/ 67 w 195"/>
                <a:gd name="T23" fmla="*/ 57 h 229"/>
                <a:gd name="T24" fmla="*/ 95 w 195"/>
                <a:gd name="T25" fmla="*/ 80 h 229"/>
                <a:gd name="T26" fmla="*/ 143 w 195"/>
                <a:gd name="T27" fmla="*/ 110 h 229"/>
                <a:gd name="T28" fmla="*/ 172 w 195"/>
                <a:gd name="T29" fmla="*/ 101 h 229"/>
                <a:gd name="T30" fmla="*/ 193 w 195"/>
                <a:gd name="T31" fmla="*/ 115 h 229"/>
                <a:gd name="T32" fmla="*/ 185 w 195"/>
                <a:gd name="T33" fmla="*/ 123 h 229"/>
                <a:gd name="T34" fmla="*/ 170 w 195"/>
                <a:gd name="T35" fmla="*/ 123 h 229"/>
                <a:gd name="T36" fmla="*/ 109 w 195"/>
                <a:gd name="T37" fmla="*/ 169 h 229"/>
                <a:gd name="T38" fmla="*/ 167 w 195"/>
                <a:gd name="T39" fmla="*/ 200 h 229"/>
                <a:gd name="T40" fmla="*/ 192 w 195"/>
                <a:gd name="T41" fmla="*/ 202 h 229"/>
                <a:gd name="T42" fmla="*/ 100 w 195"/>
                <a:gd name="T43" fmla="*/ 21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5" h="229">
                  <a:moveTo>
                    <a:pt x="100" y="215"/>
                  </a:moveTo>
                  <a:cubicBezTo>
                    <a:pt x="92" y="199"/>
                    <a:pt x="67" y="189"/>
                    <a:pt x="80" y="162"/>
                  </a:cubicBezTo>
                  <a:cubicBezTo>
                    <a:pt x="84" y="154"/>
                    <a:pt x="67" y="154"/>
                    <a:pt x="60" y="154"/>
                  </a:cubicBezTo>
                  <a:cubicBezTo>
                    <a:pt x="41" y="154"/>
                    <a:pt x="37" y="147"/>
                    <a:pt x="47" y="132"/>
                  </a:cubicBezTo>
                  <a:cubicBezTo>
                    <a:pt x="54" y="121"/>
                    <a:pt x="67" y="110"/>
                    <a:pt x="46" y="100"/>
                  </a:cubicBezTo>
                  <a:cubicBezTo>
                    <a:pt x="41" y="100"/>
                    <a:pt x="36" y="100"/>
                    <a:pt x="31" y="100"/>
                  </a:cubicBezTo>
                  <a:cubicBezTo>
                    <a:pt x="0" y="91"/>
                    <a:pt x="22" y="57"/>
                    <a:pt x="2" y="42"/>
                  </a:cubicBezTo>
                  <a:cubicBezTo>
                    <a:pt x="1" y="41"/>
                    <a:pt x="1" y="39"/>
                    <a:pt x="0" y="38"/>
                  </a:cubicBezTo>
                  <a:cubicBezTo>
                    <a:pt x="2" y="33"/>
                    <a:pt x="4" y="29"/>
                    <a:pt x="6" y="24"/>
                  </a:cubicBezTo>
                  <a:cubicBezTo>
                    <a:pt x="10" y="15"/>
                    <a:pt x="5" y="0"/>
                    <a:pt x="21" y="2"/>
                  </a:cubicBezTo>
                  <a:cubicBezTo>
                    <a:pt x="35" y="4"/>
                    <a:pt x="30" y="18"/>
                    <a:pt x="31" y="28"/>
                  </a:cubicBezTo>
                  <a:cubicBezTo>
                    <a:pt x="33" y="50"/>
                    <a:pt x="25" y="80"/>
                    <a:pt x="67" y="57"/>
                  </a:cubicBezTo>
                  <a:cubicBezTo>
                    <a:pt x="79" y="51"/>
                    <a:pt x="98" y="65"/>
                    <a:pt x="95" y="80"/>
                  </a:cubicBezTo>
                  <a:cubicBezTo>
                    <a:pt x="85" y="134"/>
                    <a:pt x="119" y="113"/>
                    <a:pt x="143" y="110"/>
                  </a:cubicBezTo>
                  <a:cubicBezTo>
                    <a:pt x="153" y="109"/>
                    <a:pt x="162" y="103"/>
                    <a:pt x="172" y="101"/>
                  </a:cubicBezTo>
                  <a:cubicBezTo>
                    <a:pt x="183" y="98"/>
                    <a:pt x="192" y="102"/>
                    <a:pt x="193" y="115"/>
                  </a:cubicBezTo>
                  <a:cubicBezTo>
                    <a:pt x="195" y="122"/>
                    <a:pt x="192" y="125"/>
                    <a:pt x="185" y="123"/>
                  </a:cubicBezTo>
                  <a:cubicBezTo>
                    <a:pt x="180" y="123"/>
                    <a:pt x="175" y="123"/>
                    <a:pt x="170" y="123"/>
                  </a:cubicBezTo>
                  <a:cubicBezTo>
                    <a:pt x="139" y="124"/>
                    <a:pt x="109" y="140"/>
                    <a:pt x="109" y="169"/>
                  </a:cubicBezTo>
                  <a:cubicBezTo>
                    <a:pt x="109" y="189"/>
                    <a:pt x="142" y="199"/>
                    <a:pt x="167" y="200"/>
                  </a:cubicBezTo>
                  <a:cubicBezTo>
                    <a:pt x="173" y="201"/>
                    <a:pt x="180" y="201"/>
                    <a:pt x="192" y="202"/>
                  </a:cubicBezTo>
                  <a:cubicBezTo>
                    <a:pt x="160" y="229"/>
                    <a:pt x="127" y="199"/>
                    <a:pt x="100" y="215"/>
                  </a:cubicBezTo>
                  <a:close/>
                </a:path>
              </a:pathLst>
            </a:custGeom>
            <a:solidFill>
              <a:srgbClr val="DA7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38"/>
            <p:cNvSpPr/>
            <p:nvPr/>
          </p:nvSpPr>
          <p:spPr bwMode="auto">
            <a:xfrm>
              <a:off x="12230100" y="4787900"/>
              <a:ext cx="379413" cy="344488"/>
            </a:xfrm>
            <a:custGeom>
              <a:avLst/>
              <a:gdLst>
                <a:gd name="T0" fmla="*/ 45 w 135"/>
                <a:gd name="T1" fmla="*/ 38 h 123"/>
                <a:gd name="T2" fmla="*/ 53 w 135"/>
                <a:gd name="T3" fmla="*/ 30 h 123"/>
                <a:gd name="T4" fmla="*/ 123 w 135"/>
                <a:gd name="T5" fmla="*/ 0 h 123"/>
                <a:gd name="T6" fmla="*/ 130 w 135"/>
                <a:gd name="T7" fmla="*/ 108 h 123"/>
                <a:gd name="T8" fmla="*/ 58 w 135"/>
                <a:gd name="T9" fmla="*/ 104 h 123"/>
                <a:gd name="T10" fmla="*/ 47 w 135"/>
                <a:gd name="T11" fmla="*/ 101 h 123"/>
                <a:gd name="T12" fmla="*/ 3 w 135"/>
                <a:gd name="T13" fmla="*/ 87 h 123"/>
                <a:gd name="T14" fmla="*/ 40 w 135"/>
                <a:gd name="T15" fmla="*/ 43 h 123"/>
                <a:gd name="T16" fmla="*/ 45 w 135"/>
                <a:gd name="T17" fmla="*/ 3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23">
                  <a:moveTo>
                    <a:pt x="45" y="38"/>
                  </a:moveTo>
                  <a:cubicBezTo>
                    <a:pt x="48" y="36"/>
                    <a:pt x="51" y="33"/>
                    <a:pt x="53" y="30"/>
                  </a:cubicBezTo>
                  <a:cubicBezTo>
                    <a:pt x="76" y="20"/>
                    <a:pt x="105" y="23"/>
                    <a:pt x="123" y="0"/>
                  </a:cubicBezTo>
                  <a:cubicBezTo>
                    <a:pt x="117" y="36"/>
                    <a:pt x="135" y="71"/>
                    <a:pt x="130" y="108"/>
                  </a:cubicBezTo>
                  <a:cubicBezTo>
                    <a:pt x="106" y="114"/>
                    <a:pt x="81" y="123"/>
                    <a:pt x="58" y="104"/>
                  </a:cubicBezTo>
                  <a:cubicBezTo>
                    <a:pt x="55" y="101"/>
                    <a:pt x="50" y="100"/>
                    <a:pt x="47" y="101"/>
                  </a:cubicBezTo>
                  <a:cubicBezTo>
                    <a:pt x="29" y="107"/>
                    <a:pt x="6" y="116"/>
                    <a:pt x="3" y="87"/>
                  </a:cubicBezTo>
                  <a:cubicBezTo>
                    <a:pt x="0" y="66"/>
                    <a:pt x="13" y="46"/>
                    <a:pt x="40" y="43"/>
                  </a:cubicBezTo>
                  <a:cubicBezTo>
                    <a:pt x="42" y="43"/>
                    <a:pt x="44" y="40"/>
                    <a:pt x="45" y="38"/>
                  </a:cubicBezTo>
                  <a:close/>
                </a:path>
              </a:pathLst>
            </a:custGeom>
            <a:solidFill>
              <a:srgbClr val="EDB6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39"/>
            <p:cNvSpPr/>
            <p:nvPr/>
          </p:nvSpPr>
          <p:spPr bwMode="auto">
            <a:xfrm>
              <a:off x="11414125" y="5557838"/>
              <a:ext cx="325438" cy="488950"/>
            </a:xfrm>
            <a:custGeom>
              <a:avLst/>
              <a:gdLst>
                <a:gd name="T0" fmla="*/ 36 w 116"/>
                <a:gd name="T1" fmla="*/ 2 h 174"/>
                <a:gd name="T2" fmla="*/ 104 w 116"/>
                <a:gd name="T3" fmla="*/ 33 h 174"/>
                <a:gd name="T4" fmla="*/ 107 w 116"/>
                <a:gd name="T5" fmla="*/ 57 h 174"/>
                <a:gd name="T6" fmla="*/ 97 w 116"/>
                <a:gd name="T7" fmla="*/ 174 h 174"/>
                <a:gd name="T8" fmla="*/ 83 w 116"/>
                <a:gd name="T9" fmla="*/ 173 h 174"/>
                <a:gd name="T10" fmla="*/ 56 w 116"/>
                <a:gd name="T11" fmla="*/ 93 h 174"/>
                <a:gd name="T12" fmla="*/ 18 w 116"/>
                <a:gd name="T13" fmla="*/ 68 h 174"/>
                <a:gd name="T14" fmla="*/ 7 w 116"/>
                <a:gd name="T15" fmla="*/ 67 h 174"/>
                <a:gd name="T16" fmla="*/ 0 w 116"/>
                <a:gd name="T17" fmla="*/ 59 h 174"/>
                <a:gd name="T18" fmla="*/ 31 w 116"/>
                <a:gd name="T19" fmla="*/ 0 h 174"/>
                <a:gd name="T20" fmla="*/ 36 w 116"/>
                <a:gd name="T21" fmla="*/ 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6" h="174">
                  <a:moveTo>
                    <a:pt x="36" y="2"/>
                  </a:moveTo>
                  <a:cubicBezTo>
                    <a:pt x="55" y="20"/>
                    <a:pt x="72" y="44"/>
                    <a:pt x="104" y="33"/>
                  </a:cubicBezTo>
                  <a:cubicBezTo>
                    <a:pt x="108" y="41"/>
                    <a:pt x="116" y="50"/>
                    <a:pt x="107" y="57"/>
                  </a:cubicBezTo>
                  <a:cubicBezTo>
                    <a:pt x="60" y="93"/>
                    <a:pt x="88" y="134"/>
                    <a:pt x="97" y="174"/>
                  </a:cubicBezTo>
                  <a:cubicBezTo>
                    <a:pt x="92" y="174"/>
                    <a:pt x="87" y="173"/>
                    <a:pt x="83" y="173"/>
                  </a:cubicBezTo>
                  <a:cubicBezTo>
                    <a:pt x="61" y="151"/>
                    <a:pt x="57" y="122"/>
                    <a:pt x="56" y="93"/>
                  </a:cubicBezTo>
                  <a:cubicBezTo>
                    <a:pt x="55" y="53"/>
                    <a:pt x="55" y="53"/>
                    <a:pt x="18" y="68"/>
                  </a:cubicBezTo>
                  <a:cubicBezTo>
                    <a:pt x="14" y="69"/>
                    <a:pt x="10" y="68"/>
                    <a:pt x="7" y="67"/>
                  </a:cubicBezTo>
                  <a:cubicBezTo>
                    <a:pt x="3" y="65"/>
                    <a:pt x="1" y="62"/>
                    <a:pt x="0" y="59"/>
                  </a:cubicBezTo>
                  <a:cubicBezTo>
                    <a:pt x="6" y="37"/>
                    <a:pt x="6" y="13"/>
                    <a:pt x="31" y="0"/>
                  </a:cubicBezTo>
                  <a:cubicBezTo>
                    <a:pt x="32" y="1"/>
                    <a:pt x="34" y="1"/>
                    <a:pt x="36" y="2"/>
                  </a:cubicBezTo>
                  <a:close/>
                </a:path>
              </a:pathLst>
            </a:custGeom>
            <a:solidFill>
              <a:srgbClr val="E48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40"/>
            <p:cNvSpPr/>
            <p:nvPr/>
          </p:nvSpPr>
          <p:spPr bwMode="auto">
            <a:xfrm>
              <a:off x="12855575" y="6318250"/>
              <a:ext cx="463550" cy="328613"/>
            </a:xfrm>
            <a:custGeom>
              <a:avLst/>
              <a:gdLst>
                <a:gd name="T0" fmla="*/ 0 w 165"/>
                <a:gd name="T1" fmla="*/ 94 h 117"/>
                <a:gd name="T2" fmla="*/ 101 w 165"/>
                <a:gd name="T3" fmla="*/ 43 h 117"/>
                <a:gd name="T4" fmla="*/ 108 w 165"/>
                <a:gd name="T5" fmla="*/ 24 h 117"/>
                <a:gd name="T6" fmla="*/ 143 w 165"/>
                <a:gd name="T7" fmla="*/ 0 h 117"/>
                <a:gd name="T8" fmla="*/ 165 w 165"/>
                <a:gd name="T9" fmla="*/ 53 h 117"/>
                <a:gd name="T10" fmla="*/ 85 w 165"/>
                <a:gd name="T11" fmla="*/ 117 h 117"/>
                <a:gd name="T12" fmla="*/ 0 w 165"/>
                <a:gd name="T13" fmla="*/ 9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117">
                  <a:moveTo>
                    <a:pt x="0" y="94"/>
                  </a:moveTo>
                  <a:cubicBezTo>
                    <a:pt x="43" y="96"/>
                    <a:pt x="68" y="62"/>
                    <a:pt x="101" y="43"/>
                  </a:cubicBezTo>
                  <a:cubicBezTo>
                    <a:pt x="109" y="39"/>
                    <a:pt x="120" y="35"/>
                    <a:pt x="108" y="24"/>
                  </a:cubicBezTo>
                  <a:cubicBezTo>
                    <a:pt x="114" y="11"/>
                    <a:pt x="126" y="8"/>
                    <a:pt x="143" y="0"/>
                  </a:cubicBezTo>
                  <a:cubicBezTo>
                    <a:pt x="135" y="22"/>
                    <a:pt x="144" y="36"/>
                    <a:pt x="165" y="53"/>
                  </a:cubicBezTo>
                  <a:cubicBezTo>
                    <a:pt x="108" y="47"/>
                    <a:pt x="99" y="85"/>
                    <a:pt x="85" y="117"/>
                  </a:cubicBezTo>
                  <a:cubicBezTo>
                    <a:pt x="57" y="110"/>
                    <a:pt x="28" y="102"/>
                    <a:pt x="0" y="94"/>
                  </a:cubicBezTo>
                  <a:close/>
                </a:path>
              </a:pathLst>
            </a:custGeom>
            <a:solidFill>
              <a:srgbClr val="509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41"/>
            <p:cNvSpPr/>
            <p:nvPr/>
          </p:nvSpPr>
          <p:spPr bwMode="auto">
            <a:xfrm>
              <a:off x="12779375" y="4254500"/>
              <a:ext cx="84138" cy="80963"/>
            </a:xfrm>
            <a:custGeom>
              <a:avLst/>
              <a:gdLst>
                <a:gd name="T0" fmla="*/ 19 w 30"/>
                <a:gd name="T1" fmla="*/ 28 h 29"/>
                <a:gd name="T2" fmla="*/ 0 w 30"/>
                <a:gd name="T3" fmla="*/ 13 h 29"/>
                <a:gd name="T4" fmla="*/ 24 w 30"/>
                <a:gd name="T5" fmla="*/ 10 h 29"/>
                <a:gd name="T6" fmla="*/ 19 w 30"/>
                <a:gd name="T7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9">
                  <a:moveTo>
                    <a:pt x="19" y="28"/>
                  </a:moveTo>
                  <a:cubicBezTo>
                    <a:pt x="8" y="29"/>
                    <a:pt x="4" y="21"/>
                    <a:pt x="0" y="13"/>
                  </a:cubicBezTo>
                  <a:cubicBezTo>
                    <a:pt x="6" y="0"/>
                    <a:pt x="16" y="3"/>
                    <a:pt x="24" y="10"/>
                  </a:cubicBezTo>
                  <a:cubicBezTo>
                    <a:pt x="30" y="16"/>
                    <a:pt x="26" y="23"/>
                    <a:pt x="19" y="28"/>
                  </a:cubicBezTo>
                  <a:close/>
                </a:path>
              </a:pathLst>
            </a:custGeom>
            <a:solidFill>
              <a:srgbClr val="9498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42"/>
            <p:cNvSpPr/>
            <p:nvPr/>
          </p:nvSpPr>
          <p:spPr bwMode="auto">
            <a:xfrm>
              <a:off x="10953750" y="5603875"/>
              <a:ext cx="692150" cy="828675"/>
            </a:xfrm>
            <a:custGeom>
              <a:avLst/>
              <a:gdLst>
                <a:gd name="T0" fmla="*/ 237 w 247"/>
                <a:gd name="T1" fmla="*/ 233 h 296"/>
                <a:gd name="T2" fmla="*/ 216 w 247"/>
                <a:gd name="T3" fmla="*/ 260 h 296"/>
                <a:gd name="T4" fmla="*/ 161 w 247"/>
                <a:gd name="T5" fmla="*/ 258 h 296"/>
                <a:gd name="T6" fmla="*/ 107 w 247"/>
                <a:gd name="T7" fmla="*/ 195 h 296"/>
                <a:gd name="T8" fmla="*/ 44 w 247"/>
                <a:gd name="T9" fmla="*/ 236 h 296"/>
                <a:gd name="T10" fmla="*/ 6 w 247"/>
                <a:gd name="T11" fmla="*/ 215 h 296"/>
                <a:gd name="T12" fmla="*/ 70 w 247"/>
                <a:gd name="T13" fmla="*/ 31 h 296"/>
                <a:gd name="T14" fmla="*/ 132 w 247"/>
                <a:gd name="T15" fmla="*/ 24 h 296"/>
                <a:gd name="T16" fmla="*/ 168 w 247"/>
                <a:gd name="T17" fmla="*/ 48 h 296"/>
                <a:gd name="T18" fmla="*/ 192 w 247"/>
                <a:gd name="T19" fmla="*/ 37 h 296"/>
                <a:gd name="T20" fmla="*/ 214 w 247"/>
                <a:gd name="T21" fmla="*/ 22 h 296"/>
                <a:gd name="T22" fmla="*/ 230 w 247"/>
                <a:gd name="T23" fmla="*/ 50 h 296"/>
                <a:gd name="T24" fmla="*/ 247 w 247"/>
                <a:gd name="T25" fmla="*/ 157 h 296"/>
                <a:gd name="T26" fmla="*/ 237 w 247"/>
                <a:gd name="T27" fmla="*/ 23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7" h="296">
                  <a:moveTo>
                    <a:pt x="237" y="233"/>
                  </a:moveTo>
                  <a:cubicBezTo>
                    <a:pt x="230" y="241"/>
                    <a:pt x="222" y="250"/>
                    <a:pt x="216" y="260"/>
                  </a:cubicBezTo>
                  <a:cubicBezTo>
                    <a:pt x="193" y="296"/>
                    <a:pt x="184" y="295"/>
                    <a:pt x="161" y="258"/>
                  </a:cubicBezTo>
                  <a:cubicBezTo>
                    <a:pt x="146" y="235"/>
                    <a:pt x="145" y="199"/>
                    <a:pt x="107" y="195"/>
                  </a:cubicBezTo>
                  <a:cubicBezTo>
                    <a:pt x="79" y="198"/>
                    <a:pt x="67" y="225"/>
                    <a:pt x="44" y="236"/>
                  </a:cubicBezTo>
                  <a:cubicBezTo>
                    <a:pt x="16" y="250"/>
                    <a:pt x="9" y="247"/>
                    <a:pt x="6" y="215"/>
                  </a:cubicBezTo>
                  <a:cubicBezTo>
                    <a:pt x="0" y="144"/>
                    <a:pt x="32" y="86"/>
                    <a:pt x="70" y="31"/>
                  </a:cubicBezTo>
                  <a:cubicBezTo>
                    <a:pt x="86" y="9"/>
                    <a:pt x="107" y="0"/>
                    <a:pt x="132" y="24"/>
                  </a:cubicBezTo>
                  <a:cubicBezTo>
                    <a:pt x="142" y="34"/>
                    <a:pt x="161" y="32"/>
                    <a:pt x="168" y="48"/>
                  </a:cubicBezTo>
                  <a:cubicBezTo>
                    <a:pt x="178" y="48"/>
                    <a:pt x="185" y="43"/>
                    <a:pt x="192" y="37"/>
                  </a:cubicBezTo>
                  <a:cubicBezTo>
                    <a:pt x="198" y="31"/>
                    <a:pt x="200" y="15"/>
                    <a:pt x="214" y="22"/>
                  </a:cubicBezTo>
                  <a:cubicBezTo>
                    <a:pt x="224" y="28"/>
                    <a:pt x="231" y="38"/>
                    <a:pt x="230" y="50"/>
                  </a:cubicBezTo>
                  <a:cubicBezTo>
                    <a:pt x="226" y="88"/>
                    <a:pt x="237" y="122"/>
                    <a:pt x="247" y="157"/>
                  </a:cubicBezTo>
                  <a:cubicBezTo>
                    <a:pt x="235" y="181"/>
                    <a:pt x="240" y="207"/>
                    <a:pt x="237" y="233"/>
                  </a:cubicBezTo>
                  <a:close/>
                </a:path>
              </a:pathLst>
            </a:custGeom>
            <a:solidFill>
              <a:srgbClr val="EEB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43"/>
            <p:cNvSpPr/>
            <p:nvPr/>
          </p:nvSpPr>
          <p:spPr bwMode="auto">
            <a:xfrm>
              <a:off x="10196513" y="5289550"/>
              <a:ext cx="1228725" cy="1058863"/>
            </a:xfrm>
            <a:custGeom>
              <a:avLst/>
              <a:gdLst>
                <a:gd name="T0" fmla="*/ 83 w 438"/>
                <a:gd name="T1" fmla="*/ 113 h 378"/>
                <a:gd name="T2" fmla="*/ 64 w 438"/>
                <a:gd name="T3" fmla="*/ 79 h 378"/>
                <a:gd name="T4" fmla="*/ 29 w 438"/>
                <a:gd name="T5" fmla="*/ 69 h 378"/>
                <a:gd name="T6" fmla="*/ 24 w 438"/>
                <a:gd name="T7" fmla="*/ 45 h 378"/>
                <a:gd name="T8" fmla="*/ 113 w 438"/>
                <a:gd name="T9" fmla="*/ 17 h 378"/>
                <a:gd name="T10" fmla="*/ 199 w 438"/>
                <a:gd name="T11" fmla="*/ 14 h 378"/>
                <a:gd name="T12" fmla="*/ 290 w 438"/>
                <a:gd name="T13" fmla="*/ 11 h 378"/>
                <a:gd name="T14" fmla="*/ 307 w 438"/>
                <a:gd name="T15" fmla="*/ 18 h 378"/>
                <a:gd name="T16" fmla="*/ 358 w 438"/>
                <a:gd name="T17" fmla="*/ 80 h 378"/>
                <a:gd name="T18" fmla="*/ 354 w 438"/>
                <a:gd name="T19" fmla="*/ 110 h 378"/>
                <a:gd name="T20" fmla="*/ 438 w 438"/>
                <a:gd name="T21" fmla="*/ 152 h 378"/>
                <a:gd name="T22" fmla="*/ 438 w 438"/>
                <a:gd name="T23" fmla="*/ 160 h 378"/>
                <a:gd name="T24" fmla="*/ 384 w 438"/>
                <a:gd name="T25" fmla="*/ 133 h 378"/>
                <a:gd name="T26" fmla="*/ 350 w 438"/>
                <a:gd name="T27" fmla="*/ 145 h 378"/>
                <a:gd name="T28" fmla="*/ 284 w 438"/>
                <a:gd name="T29" fmla="*/ 330 h 378"/>
                <a:gd name="T30" fmla="*/ 308 w 438"/>
                <a:gd name="T31" fmla="*/ 342 h 378"/>
                <a:gd name="T32" fmla="*/ 349 w 438"/>
                <a:gd name="T33" fmla="*/ 308 h 378"/>
                <a:gd name="T34" fmla="*/ 377 w 438"/>
                <a:gd name="T35" fmla="*/ 307 h 378"/>
                <a:gd name="T36" fmla="*/ 293 w 438"/>
                <a:gd name="T37" fmla="*/ 378 h 378"/>
                <a:gd name="T38" fmla="*/ 268 w 438"/>
                <a:gd name="T39" fmla="*/ 346 h 378"/>
                <a:gd name="T40" fmla="*/ 267 w 438"/>
                <a:gd name="T41" fmla="*/ 281 h 378"/>
                <a:gd name="T42" fmla="*/ 254 w 438"/>
                <a:gd name="T43" fmla="*/ 252 h 378"/>
                <a:gd name="T44" fmla="*/ 226 w 438"/>
                <a:gd name="T45" fmla="*/ 262 h 378"/>
                <a:gd name="T46" fmla="*/ 201 w 438"/>
                <a:gd name="T47" fmla="*/ 269 h 378"/>
                <a:gd name="T48" fmla="*/ 190 w 438"/>
                <a:gd name="T49" fmla="*/ 270 h 378"/>
                <a:gd name="T50" fmla="*/ 138 w 438"/>
                <a:gd name="T51" fmla="*/ 218 h 378"/>
                <a:gd name="T52" fmla="*/ 188 w 438"/>
                <a:gd name="T53" fmla="*/ 135 h 378"/>
                <a:gd name="T54" fmla="*/ 252 w 438"/>
                <a:gd name="T55" fmla="*/ 93 h 378"/>
                <a:gd name="T56" fmla="*/ 252 w 438"/>
                <a:gd name="T57" fmla="*/ 64 h 378"/>
                <a:gd name="T58" fmla="*/ 213 w 438"/>
                <a:gd name="T59" fmla="*/ 53 h 378"/>
                <a:gd name="T60" fmla="*/ 128 w 438"/>
                <a:gd name="T61" fmla="*/ 94 h 378"/>
                <a:gd name="T62" fmla="*/ 87 w 438"/>
                <a:gd name="T63" fmla="*/ 117 h 378"/>
                <a:gd name="T64" fmla="*/ 83 w 438"/>
                <a:gd name="T65" fmla="*/ 113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8" h="378">
                  <a:moveTo>
                    <a:pt x="83" y="113"/>
                  </a:moveTo>
                  <a:cubicBezTo>
                    <a:pt x="93" y="93"/>
                    <a:pt x="92" y="79"/>
                    <a:pt x="64" y="79"/>
                  </a:cubicBezTo>
                  <a:cubicBezTo>
                    <a:pt x="52" y="80"/>
                    <a:pt x="39" y="77"/>
                    <a:pt x="29" y="69"/>
                  </a:cubicBezTo>
                  <a:cubicBezTo>
                    <a:pt x="23" y="62"/>
                    <a:pt x="0" y="56"/>
                    <a:pt x="24" y="45"/>
                  </a:cubicBezTo>
                  <a:cubicBezTo>
                    <a:pt x="52" y="32"/>
                    <a:pt x="77" y="12"/>
                    <a:pt x="113" y="17"/>
                  </a:cubicBezTo>
                  <a:cubicBezTo>
                    <a:pt x="141" y="21"/>
                    <a:pt x="170" y="5"/>
                    <a:pt x="199" y="14"/>
                  </a:cubicBezTo>
                  <a:cubicBezTo>
                    <a:pt x="229" y="0"/>
                    <a:pt x="260" y="11"/>
                    <a:pt x="290" y="11"/>
                  </a:cubicBezTo>
                  <a:cubicBezTo>
                    <a:pt x="297" y="11"/>
                    <a:pt x="307" y="13"/>
                    <a:pt x="307" y="18"/>
                  </a:cubicBezTo>
                  <a:cubicBezTo>
                    <a:pt x="306" y="54"/>
                    <a:pt x="353" y="50"/>
                    <a:pt x="358" y="80"/>
                  </a:cubicBezTo>
                  <a:cubicBezTo>
                    <a:pt x="359" y="91"/>
                    <a:pt x="353" y="100"/>
                    <a:pt x="354" y="110"/>
                  </a:cubicBezTo>
                  <a:cubicBezTo>
                    <a:pt x="396" y="91"/>
                    <a:pt x="438" y="111"/>
                    <a:pt x="438" y="152"/>
                  </a:cubicBezTo>
                  <a:cubicBezTo>
                    <a:pt x="438" y="155"/>
                    <a:pt x="438" y="158"/>
                    <a:pt x="438" y="160"/>
                  </a:cubicBezTo>
                  <a:cubicBezTo>
                    <a:pt x="420" y="152"/>
                    <a:pt x="396" y="161"/>
                    <a:pt x="384" y="133"/>
                  </a:cubicBezTo>
                  <a:cubicBezTo>
                    <a:pt x="379" y="121"/>
                    <a:pt x="358" y="134"/>
                    <a:pt x="350" y="145"/>
                  </a:cubicBezTo>
                  <a:cubicBezTo>
                    <a:pt x="312" y="201"/>
                    <a:pt x="282" y="260"/>
                    <a:pt x="284" y="330"/>
                  </a:cubicBezTo>
                  <a:cubicBezTo>
                    <a:pt x="285" y="352"/>
                    <a:pt x="291" y="354"/>
                    <a:pt x="308" y="342"/>
                  </a:cubicBezTo>
                  <a:cubicBezTo>
                    <a:pt x="324" y="332"/>
                    <a:pt x="336" y="319"/>
                    <a:pt x="349" y="308"/>
                  </a:cubicBezTo>
                  <a:cubicBezTo>
                    <a:pt x="357" y="302"/>
                    <a:pt x="367" y="284"/>
                    <a:pt x="377" y="307"/>
                  </a:cubicBezTo>
                  <a:cubicBezTo>
                    <a:pt x="356" y="338"/>
                    <a:pt x="316" y="349"/>
                    <a:pt x="293" y="378"/>
                  </a:cubicBezTo>
                  <a:cubicBezTo>
                    <a:pt x="275" y="375"/>
                    <a:pt x="267" y="364"/>
                    <a:pt x="268" y="346"/>
                  </a:cubicBezTo>
                  <a:cubicBezTo>
                    <a:pt x="268" y="324"/>
                    <a:pt x="267" y="303"/>
                    <a:pt x="267" y="281"/>
                  </a:cubicBezTo>
                  <a:cubicBezTo>
                    <a:pt x="267" y="269"/>
                    <a:pt x="264" y="259"/>
                    <a:pt x="254" y="252"/>
                  </a:cubicBezTo>
                  <a:cubicBezTo>
                    <a:pt x="239" y="241"/>
                    <a:pt x="234" y="255"/>
                    <a:pt x="226" y="262"/>
                  </a:cubicBezTo>
                  <a:cubicBezTo>
                    <a:pt x="218" y="268"/>
                    <a:pt x="210" y="270"/>
                    <a:pt x="201" y="269"/>
                  </a:cubicBezTo>
                  <a:cubicBezTo>
                    <a:pt x="197" y="271"/>
                    <a:pt x="194" y="270"/>
                    <a:pt x="190" y="270"/>
                  </a:cubicBezTo>
                  <a:cubicBezTo>
                    <a:pt x="127" y="280"/>
                    <a:pt x="127" y="280"/>
                    <a:pt x="138" y="218"/>
                  </a:cubicBezTo>
                  <a:cubicBezTo>
                    <a:pt x="150" y="187"/>
                    <a:pt x="164" y="159"/>
                    <a:pt x="188" y="135"/>
                  </a:cubicBezTo>
                  <a:cubicBezTo>
                    <a:pt x="211" y="124"/>
                    <a:pt x="229" y="104"/>
                    <a:pt x="252" y="93"/>
                  </a:cubicBezTo>
                  <a:cubicBezTo>
                    <a:pt x="270" y="83"/>
                    <a:pt x="264" y="75"/>
                    <a:pt x="252" y="64"/>
                  </a:cubicBezTo>
                  <a:cubicBezTo>
                    <a:pt x="241" y="55"/>
                    <a:pt x="229" y="51"/>
                    <a:pt x="213" y="53"/>
                  </a:cubicBezTo>
                  <a:cubicBezTo>
                    <a:pt x="181" y="58"/>
                    <a:pt x="152" y="70"/>
                    <a:pt x="128" y="94"/>
                  </a:cubicBezTo>
                  <a:cubicBezTo>
                    <a:pt x="117" y="105"/>
                    <a:pt x="107" y="121"/>
                    <a:pt x="87" y="117"/>
                  </a:cubicBezTo>
                  <a:cubicBezTo>
                    <a:pt x="86" y="115"/>
                    <a:pt x="84" y="114"/>
                    <a:pt x="83" y="113"/>
                  </a:cubicBezTo>
                  <a:close/>
                </a:path>
              </a:pathLst>
            </a:custGeom>
            <a:solidFill>
              <a:srgbClr val="E79D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44"/>
            <p:cNvSpPr/>
            <p:nvPr/>
          </p:nvSpPr>
          <p:spPr bwMode="auto">
            <a:xfrm>
              <a:off x="10585450" y="6772275"/>
              <a:ext cx="833438" cy="501650"/>
            </a:xfrm>
            <a:custGeom>
              <a:avLst/>
              <a:gdLst>
                <a:gd name="T0" fmla="*/ 176 w 297"/>
                <a:gd name="T1" fmla="*/ 25 h 179"/>
                <a:gd name="T2" fmla="*/ 297 w 297"/>
                <a:gd name="T3" fmla="*/ 87 h 179"/>
                <a:gd name="T4" fmla="*/ 268 w 297"/>
                <a:gd name="T5" fmla="*/ 87 h 179"/>
                <a:gd name="T6" fmla="*/ 221 w 297"/>
                <a:gd name="T7" fmla="*/ 90 h 179"/>
                <a:gd name="T8" fmla="*/ 161 w 297"/>
                <a:gd name="T9" fmla="*/ 179 h 179"/>
                <a:gd name="T10" fmla="*/ 153 w 297"/>
                <a:gd name="T11" fmla="*/ 179 h 179"/>
                <a:gd name="T12" fmla="*/ 145 w 297"/>
                <a:gd name="T13" fmla="*/ 164 h 179"/>
                <a:gd name="T14" fmla="*/ 177 w 297"/>
                <a:gd name="T15" fmla="*/ 106 h 179"/>
                <a:gd name="T16" fmla="*/ 208 w 297"/>
                <a:gd name="T17" fmla="*/ 67 h 179"/>
                <a:gd name="T18" fmla="*/ 54 w 297"/>
                <a:gd name="T19" fmla="*/ 64 h 179"/>
                <a:gd name="T20" fmla="*/ 14 w 297"/>
                <a:gd name="T21" fmla="*/ 64 h 179"/>
                <a:gd name="T22" fmla="*/ 0 w 297"/>
                <a:gd name="T23" fmla="*/ 64 h 179"/>
                <a:gd name="T24" fmla="*/ 51 w 297"/>
                <a:gd name="T25" fmla="*/ 0 h 179"/>
                <a:gd name="T26" fmla="*/ 109 w 297"/>
                <a:gd name="T27" fmla="*/ 17 h 179"/>
                <a:gd name="T28" fmla="*/ 176 w 297"/>
                <a:gd name="T29" fmla="*/ 2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7" h="179">
                  <a:moveTo>
                    <a:pt x="176" y="25"/>
                  </a:moveTo>
                  <a:cubicBezTo>
                    <a:pt x="222" y="34"/>
                    <a:pt x="274" y="31"/>
                    <a:pt x="297" y="87"/>
                  </a:cubicBezTo>
                  <a:cubicBezTo>
                    <a:pt x="287" y="103"/>
                    <a:pt x="278" y="75"/>
                    <a:pt x="268" y="87"/>
                  </a:cubicBezTo>
                  <a:cubicBezTo>
                    <a:pt x="251" y="70"/>
                    <a:pt x="239" y="69"/>
                    <a:pt x="221" y="90"/>
                  </a:cubicBezTo>
                  <a:cubicBezTo>
                    <a:pt x="198" y="118"/>
                    <a:pt x="177" y="147"/>
                    <a:pt x="161" y="179"/>
                  </a:cubicBezTo>
                  <a:cubicBezTo>
                    <a:pt x="158" y="179"/>
                    <a:pt x="156" y="179"/>
                    <a:pt x="153" y="179"/>
                  </a:cubicBezTo>
                  <a:cubicBezTo>
                    <a:pt x="153" y="173"/>
                    <a:pt x="151" y="167"/>
                    <a:pt x="145" y="164"/>
                  </a:cubicBezTo>
                  <a:cubicBezTo>
                    <a:pt x="143" y="137"/>
                    <a:pt x="163" y="123"/>
                    <a:pt x="177" y="106"/>
                  </a:cubicBezTo>
                  <a:cubicBezTo>
                    <a:pt x="188" y="93"/>
                    <a:pt x="200" y="82"/>
                    <a:pt x="208" y="67"/>
                  </a:cubicBezTo>
                  <a:cubicBezTo>
                    <a:pt x="156" y="51"/>
                    <a:pt x="106" y="44"/>
                    <a:pt x="54" y="64"/>
                  </a:cubicBezTo>
                  <a:cubicBezTo>
                    <a:pt x="41" y="69"/>
                    <a:pt x="27" y="75"/>
                    <a:pt x="14" y="64"/>
                  </a:cubicBezTo>
                  <a:cubicBezTo>
                    <a:pt x="9" y="64"/>
                    <a:pt x="5" y="64"/>
                    <a:pt x="0" y="64"/>
                  </a:cubicBezTo>
                  <a:cubicBezTo>
                    <a:pt x="13" y="39"/>
                    <a:pt x="29" y="17"/>
                    <a:pt x="51" y="0"/>
                  </a:cubicBezTo>
                  <a:cubicBezTo>
                    <a:pt x="67" y="16"/>
                    <a:pt x="84" y="24"/>
                    <a:pt x="109" y="17"/>
                  </a:cubicBezTo>
                  <a:cubicBezTo>
                    <a:pt x="131" y="12"/>
                    <a:pt x="155" y="11"/>
                    <a:pt x="176" y="25"/>
                  </a:cubicBezTo>
                  <a:close/>
                </a:path>
              </a:pathLst>
            </a:custGeom>
            <a:solidFill>
              <a:srgbClr val="689A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45"/>
            <p:cNvSpPr/>
            <p:nvPr/>
          </p:nvSpPr>
          <p:spPr bwMode="auto">
            <a:xfrm>
              <a:off x="10712450" y="6665913"/>
              <a:ext cx="366713" cy="215900"/>
            </a:xfrm>
            <a:custGeom>
              <a:avLst/>
              <a:gdLst>
                <a:gd name="T0" fmla="*/ 131 w 131"/>
                <a:gd name="T1" fmla="*/ 63 h 77"/>
                <a:gd name="T2" fmla="*/ 44 w 131"/>
                <a:gd name="T3" fmla="*/ 69 h 77"/>
                <a:gd name="T4" fmla="*/ 6 w 131"/>
                <a:gd name="T5" fmla="*/ 38 h 77"/>
                <a:gd name="T6" fmla="*/ 61 w 131"/>
                <a:gd name="T7" fmla="*/ 0 h 77"/>
                <a:gd name="T8" fmla="*/ 84 w 131"/>
                <a:gd name="T9" fmla="*/ 28 h 77"/>
                <a:gd name="T10" fmla="*/ 131 w 131"/>
                <a:gd name="T11" fmla="*/ 6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77">
                  <a:moveTo>
                    <a:pt x="131" y="63"/>
                  </a:moveTo>
                  <a:cubicBezTo>
                    <a:pt x="102" y="64"/>
                    <a:pt x="73" y="60"/>
                    <a:pt x="44" y="69"/>
                  </a:cubicBezTo>
                  <a:cubicBezTo>
                    <a:pt x="18" y="77"/>
                    <a:pt x="0" y="71"/>
                    <a:pt x="6" y="38"/>
                  </a:cubicBezTo>
                  <a:cubicBezTo>
                    <a:pt x="20" y="20"/>
                    <a:pt x="37" y="5"/>
                    <a:pt x="61" y="0"/>
                  </a:cubicBezTo>
                  <a:cubicBezTo>
                    <a:pt x="65" y="13"/>
                    <a:pt x="65" y="26"/>
                    <a:pt x="84" y="28"/>
                  </a:cubicBezTo>
                  <a:cubicBezTo>
                    <a:pt x="105" y="31"/>
                    <a:pt x="121" y="44"/>
                    <a:pt x="131" y="63"/>
                  </a:cubicBezTo>
                  <a:close/>
                </a:path>
              </a:pathLst>
            </a:custGeom>
            <a:solidFill>
              <a:srgbClr val="7AB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46"/>
            <p:cNvSpPr/>
            <p:nvPr/>
          </p:nvSpPr>
          <p:spPr bwMode="auto">
            <a:xfrm>
              <a:off x="10487025" y="5878513"/>
              <a:ext cx="273050" cy="290513"/>
            </a:xfrm>
            <a:custGeom>
              <a:avLst/>
              <a:gdLst>
                <a:gd name="T0" fmla="*/ 41 w 97"/>
                <a:gd name="T1" fmla="*/ 4 h 104"/>
                <a:gd name="T2" fmla="*/ 41 w 97"/>
                <a:gd name="T3" fmla="*/ 23 h 104"/>
                <a:gd name="T4" fmla="*/ 72 w 97"/>
                <a:gd name="T5" fmla="*/ 52 h 104"/>
                <a:gd name="T6" fmla="*/ 97 w 97"/>
                <a:gd name="T7" fmla="*/ 59 h 104"/>
                <a:gd name="T8" fmla="*/ 29 w 97"/>
                <a:gd name="T9" fmla="*/ 94 h 104"/>
                <a:gd name="T10" fmla="*/ 2 w 97"/>
                <a:gd name="T11" fmla="*/ 74 h 104"/>
                <a:gd name="T12" fmla="*/ 25 w 97"/>
                <a:gd name="T13" fmla="*/ 19 h 104"/>
                <a:gd name="T14" fmla="*/ 41 w 97"/>
                <a:gd name="T15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104">
                  <a:moveTo>
                    <a:pt x="41" y="4"/>
                  </a:moveTo>
                  <a:cubicBezTo>
                    <a:pt x="41" y="11"/>
                    <a:pt x="42" y="17"/>
                    <a:pt x="41" y="23"/>
                  </a:cubicBezTo>
                  <a:cubicBezTo>
                    <a:pt x="32" y="54"/>
                    <a:pt x="30" y="76"/>
                    <a:pt x="72" y="52"/>
                  </a:cubicBezTo>
                  <a:cubicBezTo>
                    <a:pt x="81" y="47"/>
                    <a:pt x="89" y="56"/>
                    <a:pt x="97" y="59"/>
                  </a:cubicBezTo>
                  <a:cubicBezTo>
                    <a:pt x="74" y="71"/>
                    <a:pt x="52" y="84"/>
                    <a:pt x="29" y="94"/>
                  </a:cubicBezTo>
                  <a:cubicBezTo>
                    <a:pt x="9" y="104"/>
                    <a:pt x="0" y="94"/>
                    <a:pt x="2" y="74"/>
                  </a:cubicBezTo>
                  <a:cubicBezTo>
                    <a:pt x="9" y="55"/>
                    <a:pt x="17" y="37"/>
                    <a:pt x="25" y="19"/>
                  </a:cubicBezTo>
                  <a:cubicBezTo>
                    <a:pt x="33" y="17"/>
                    <a:pt x="27" y="0"/>
                    <a:pt x="41" y="4"/>
                  </a:cubicBezTo>
                  <a:close/>
                </a:path>
              </a:pathLst>
            </a:custGeom>
            <a:solidFill>
              <a:srgbClr val="C685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47"/>
            <p:cNvSpPr/>
            <p:nvPr/>
          </p:nvSpPr>
          <p:spPr bwMode="auto">
            <a:xfrm>
              <a:off x="10599738" y="6859588"/>
              <a:ext cx="614363" cy="373063"/>
            </a:xfrm>
            <a:custGeom>
              <a:avLst/>
              <a:gdLst>
                <a:gd name="T0" fmla="*/ 9 w 219"/>
                <a:gd name="T1" fmla="*/ 33 h 133"/>
                <a:gd name="T2" fmla="*/ 35 w 219"/>
                <a:gd name="T3" fmla="*/ 27 h 133"/>
                <a:gd name="T4" fmla="*/ 219 w 219"/>
                <a:gd name="T5" fmla="*/ 28 h 133"/>
                <a:gd name="T6" fmla="*/ 140 w 219"/>
                <a:gd name="T7" fmla="*/ 133 h 133"/>
                <a:gd name="T8" fmla="*/ 124 w 219"/>
                <a:gd name="T9" fmla="*/ 132 h 133"/>
                <a:gd name="T10" fmla="*/ 81 w 219"/>
                <a:gd name="T11" fmla="*/ 125 h 133"/>
                <a:gd name="T12" fmla="*/ 11 w 219"/>
                <a:gd name="T13" fmla="*/ 86 h 133"/>
                <a:gd name="T14" fmla="*/ 9 w 219"/>
                <a:gd name="T15" fmla="*/ 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133">
                  <a:moveTo>
                    <a:pt x="9" y="33"/>
                  </a:moveTo>
                  <a:cubicBezTo>
                    <a:pt x="18" y="31"/>
                    <a:pt x="27" y="30"/>
                    <a:pt x="35" y="27"/>
                  </a:cubicBezTo>
                  <a:cubicBezTo>
                    <a:pt x="96" y="0"/>
                    <a:pt x="157" y="11"/>
                    <a:pt x="219" y="28"/>
                  </a:cubicBezTo>
                  <a:cubicBezTo>
                    <a:pt x="200" y="68"/>
                    <a:pt x="161" y="94"/>
                    <a:pt x="140" y="133"/>
                  </a:cubicBezTo>
                  <a:cubicBezTo>
                    <a:pt x="135" y="133"/>
                    <a:pt x="129" y="133"/>
                    <a:pt x="124" y="132"/>
                  </a:cubicBezTo>
                  <a:cubicBezTo>
                    <a:pt x="112" y="119"/>
                    <a:pt x="94" y="123"/>
                    <a:pt x="81" y="125"/>
                  </a:cubicBezTo>
                  <a:cubicBezTo>
                    <a:pt x="45" y="132"/>
                    <a:pt x="28" y="107"/>
                    <a:pt x="11" y="86"/>
                  </a:cubicBezTo>
                  <a:cubicBezTo>
                    <a:pt x="0" y="72"/>
                    <a:pt x="8" y="51"/>
                    <a:pt x="9" y="33"/>
                  </a:cubicBezTo>
                  <a:close/>
                </a:path>
              </a:pathLst>
            </a:custGeom>
            <a:solidFill>
              <a:srgbClr val="83C3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48"/>
            <p:cNvSpPr/>
            <p:nvPr/>
          </p:nvSpPr>
          <p:spPr bwMode="auto">
            <a:xfrm>
              <a:off x="10788650" y="7319963"/>
              <a:ext cx="400050" cy="293688"/>
            </a:xfrm>
            <a:custGeom>
              <a:avLst/>
              <a:gdLst>
                <a:gd name="T0" fmla="*/ 65 w 143"/>
                <a:gd name="T1" fmla="*/ 0 h 105"/>
                <a:gd name="T2" fmla="*/ 141 w 143"/>
                <a:gd name="T3" fmla="*/ 77 h 105"/>
                <a:gd name="T4" fmla="*/ 124 w 143"/>
                <a:gd name="T5" fmla="*/ 98 h 105"/>
                <a:gd name="T6" fmla="*/ 17 w 143"/>
                <a:gd name="T7" fmla="*/ 102 h 105"/>
                <a:gd name="T8" fmla="*/ 0 w 143"/>
                <a:gd name="T9" fmla="*/ 104 h 105"/>
                <a:gd name="T10" fmla="*/ 12 w 143"/>
                <a:gd name="T11" fmla="*/ 54 h 105"/>
                <a:gd name="T12" fmla="*/ 65 w 143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105">
                  <a:moveTo>
                    <a:pt x="65" y="0"/>
                  </a:moveTo>
                  <a:cubicBezTo>
                    <a:pt x="108" y="9"/>
                    <a:pt x="135" y="33"/>
                    <a:pt x="141" y="77"/>
                  </a:cubicBezTo>
                  <a:cubicBezTo>
                    <a:pt x="143" y="91"/>
                    <a:pt x="138" y="105"/>
                    <a:pt x="124" y="98"/>
                  </a:cubicBezTo>
                  <a:cubicBezTo>
                    <a:pt x="87" y="79"/>
                    <a:pt x="53" y="103"/>
                    <a:pt x="17" y="102"/>
                  </a:cubicBezTo>
                  <a:cubicBezTo>
                    <a:pt x="13" y="101"/>
                    <a:pt x="8" y="103"/>
                    <a:pt x="0" y="104"/>
                  </a:cubicBezTo>
                  <a:cubicBezTo>
                    <a:pt x="2" y="85"/>
                    <a:pt x="23" y="72"/>
                    <a:pt x="12" y="54"/>
                  </a:cubicBezTo>
                  <a:cubicBezTo>
                    <a:pt x="30" y="36"/>
                    <a:pt x="48" y="18"/>
                    <a:pt x="65" y="0"/>
                  </a:cubicBezTo>
                  <a:close/>
                </a:path>
              </a:pathLst>
            </a:custGeom>
            <a:solidFill>
              <a:srgbClr val="A8D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49"/>
            <p:cNvSpPr/>
            <p:nvPr/>
          </p:nvSpPr>
          <p:spPr bwMode="auto">
            <a:xfrm>
              <a:off x="11102975" y="7148513"/>
              <a:ext cx="361950" cy="387350"/>
            </a:xfrm>
            <a:custGeom>
              <a:avLst/>
              <a:gdLst>
                <a:gd name="T0" fmla="*/ 0 w 129"/>
                <a:gd name="T1" fmla="*/ 45 h 138"/>
                <a:gd name="T2" fmla="*/ 57 w 129"/>
                <a:gd name="T3" fmla="*/ 14 h 138"/>
                <a:gd name="T4" fmla="*/ 94 w 129"/>
                <a:gd name="T5" fmla="*/ 21 h 138"/>
                <a:gd name="T6" fmla="*/ 54 w 129"/>
                <a:gd name="T7" fmla="*/ 138 h 138"/>
                <a:gd name="T8" fmla="*/ 60 w 129"/>
                <a:gd name="T9" fmla="*/ 108 h 138"/>
                <a:gd name="T10" fmla="*/ 50 w 129"/>
                <a:gd name="T11" fmla="*/ 83 h 138"/>
                <a:gd name="T12" fmla="*/ 0 w 129"/>
                <a:gd name="T13" fmla="*/ 4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38">
                  <a:moveTo>
                    <a:pt x="0" y="45"/>
                  </a:moveTo>
                  <a:cubicBezTo>
                    <a:pt x="28" y="52"/>
                    <a:pt x="40" y="28"/>
                    <a:pt x="57" y="14"/>
                  </a:cubicBezTo>
                  <a:cubicBezTo>
                    <a:pt x="74" y="0"/>
                    <a:pt x="82" y="1"/>
                    <a:pt x="94" y="21"/>
                  </a:cubicBezTo>
                  <a:cubicBezTo>
                    <a:pt x="129" y="82"/>
                    <a:pt x="128" y="87"/>
                    <a:pt x="54" y="138"/>
                  </a:cubicBezTo>
                  <a:cubicBezTo>
                    <a:pt x="56" y="128"/>
                    <a:pt x="58" y="118"/>
                    <a:pt x="60" y="108"/>
                  </a:cubicBezTo>
                  <a:cubicBezTo>
                    <a:pt x="62" y="97"/>
                    <a:pt x="56" y="81"/>
                    <a:pt x="50" y="83"/>
                  </a:cubicBezTo>
                  <a:cubicBezTo>
                    <a:pt x="17" y="90"/>
                    <a:pt x="14" y="61"/>
                    <a:pt x="0" y="45"/>
                  </a:cubicBezTo>
                  <a:close/>
                </a:path>
              </a:pathLst>
            </a:custGeom>
            <a:solidFill>
              <a:srgbClr val="9DCD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50"/>
            <p:cNvSpPr/>
            <p:nvPr/>
          </p:nvSpPr>
          <p:spPr bwMode="auto">
            <a:xfrm>
              <a:off x="11334750" y="3760788"/>
              <a:ext cx="566738" cy="765175"/>
            </a:xfrm>
            <a:custGeom>
              <a:avLst/>
              <a:gdLst>
                <a:gd name="T0" fmla="*/ 165 w 202"/>
                <a:gd name="T1" fmla="*/ 63 h 273"/>
                <a:gd name="T2" fmla="*/ 142 w 202"/>
                <a:gd name="T3" fmla="*/ 170 h 273"/>
                <a:gd name="T4" fmla="*/ 202 w 202"/>
                <a:gd name="T5" fmla="*/ 234 h 273"/>
                <a:gd name="T6" fmla="*/ 143 w 202"/>
                <a:gd name="T7" fmla="*/ 257 h 273"/>
                <a:gd name="T8" fmla="*/ 125 w 202"/>
                <a:gd name="T9" fmla="*/ 227 h 273"/>
                <a:gd name="T10" fmla="*/ 102 w 202"/>
                <a:gd name="T11" fmla="*/ 162 h 273"/>
                <a:gd name="T12" fmla="*/ 102 w 202"/>
                <a:gd name="T13" fmla="*/ 242 h 273"/>
                <a:gd name="T14" fmla="*/ 92 w 202"/>
                <a:gd name="T15" fmla="*/ 261 h 273"/>
                <a:gd name="T16" fmla="*/ 59 w 202"/>
                <a:gd name="T17" fmla="*/ 256 h 273"/>
                <a:gd name="T18" fmla="*/ 17 w 202"/>
                <a:gd name="T19" fmla="*/ 154 h 273"/>
                <a:gd name="T20" fmla="*/ 29 w 202"/>
                <a:gd name="T21" fmla="*/ 94 h 273"/>
                <a:gd name="T22" fmla="*/ 49 w 202"/>
                <a:gd name="T23" fmla="*/ 64 h 273"/>
                <a:gd name="T24" fmla="*/ 74 w 202"/>
                <a:gd name="T25" fmla="*/ 84 h 273"/>
                <a:gd name="T26" fmla="*/ 77 w 202"/>
                <a:gd name="T27" fmla="*/ 87 h 273"/>
                <a:gd name="T28" fmla="*/ 80 w 202"/>
                <a:gd name="T29" fmla="*/ 84 h 273"/>
                <a:gd name="T30" fmla="*/ 101 w 202"/>
                <a:gd name="T31" fmla="*/ 26 h 273"/>
                <a:gd name="T32" fmla="*/ 126 w 202"/>
                <a:gd name="T33" fmla="*/ 0 h 273"/>
                <a:gd name="T34" fmla="*/ 154 w 202"/>
                <a:gd name="T35" fmla="*/ 24 h 273"/>
                <a:gd name="T36" fmla="*/ 165 w 202"/>
                <a:gd name="T37" fmla="*/ 6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2" h="273">
                  <a:moveTo>
                    <a:pt x="165" y="63"/>
                  </a:moveTo>
                  <a:cubicBezTo>
                    <a:pt x="127" y="92"/>
                    <a:pt x="141" y="134"/>
                    <a:pt x="142" y="170"/>
                  </a:cubicBezTo>
                  <a:cubicBezTo>
                    <a:pt x="144" y="204"/>
                    <a:pt x="157" y="236"/>
                    <a:pt x="202" y="234"/>
                  </a:cubicBezTo>
                  <a:cubicBezTo>
                    <a:pt x="195" y="273"/>
                    <a:pt x="164" y="254"/>
                    <a:pt x="143" y="257"/>
                  </a:cubicBezTo>
                  <a:cubicBezTo>
                    <a:pt x="121" y="259"/>
                    <a:pt x="128" y="239"/>
                    <a:pt x="125" y="227"/>
                  </a:cubicBezTo>
                  <a:cubicBezTo>
                    <a:pt x="120" y="205"/>
                    <a:pt x="113" y="183"/>
                    <a:pt x="102" y="162"/>
                  </a:cubicBezTo>
                  <a:cubicBezTo>
                    <a:pt x="89" y="188"/>
                    <a:pt x="95" y="215"/>
                    <a:pt x="102" y="242"/>
                  </a:cubicBezTo>
                  <a:cubicBezTo>
                    <a:pt x="102" y="250"/>
                    <a:pt x="100" y="257"/>
                    <a:pt x="92" y="261"/>
                  </a:cubicBezTo>
                  <a:cubicBezTo>
                    <a:pt x="80" y="265"/>
                    <a:pt x="70" y="260"/>
                    <a:pt x="59" y="256"/>
                  </a:cubicBezTo>
                  <a:cubicBezTo>
                    <a:pt x="5" y="225"/>
                    <a:pt x="0" y="213"/>
                    <a:pt x="17" y="154"/>
                  </a:cubicBezTo>
                  <a:cubicBezTo>
                    <a:pt x="23" y="134"/>
                    <a:pt x="22" y="114"/>
                    <a:pt x="29" y="94"/>
                  </a:cubicBezTo>
                  <a:cubicBezTo>
                    <a:pt x="33" y="82"/>
                    <a:pt x="35" y="67"/>
                    <a:pt x="49" y="64"/>
                  </a:cubicBezTo>
                  <a:cubicBezTo>
                    <a:pt x="63" y="62"/>
                    <a:pt x="69" y="74"/>
                    <a:pt x="74" y="84"/>
                  </a:cubicBezTo>
                  <a:cubicBezTo>
                    <a:pt x="77" y="88"/>
                    <a:pt x="81" y="90"/>
                    <a:pt x="77" y="87"/>
                  </a:cubicBezTo>
                  <a:cubicBezTo>
                    <a:pt x="77" y="86"/>
                    <a:pt x="79" y="85"/>
                    <a:pt x="80" y="84"/>
                  </a:cubicBezTo>
                  <a:cubicBezTo>
                    <a:pt x="89" y="65"/>
                    <a:pt x="93" y="45"/>
                    <a:pt x="101" y="26"/>
                  </a:cubicBezTo>
                  <a:cubicBezTo>
                    <a:pt x="106" y="14"/>
                    <a:pt x="111" y="0"/>
                    <a:pt x="126" y="0"/>
                  </a:cubicBezTo>
                  <a:cubicBezTo>
                    <a:pt x="141" y="0"/>
                    <a:pt x="148" y="12"/>
                    <a:pt x="154" y="24"/>
                  </a:cubicBezTo>
                  <a:cubicBezTo>
                    <a:pt x="160" y="36"/>
                    <a:pt x="169" y="48"/>
                    <a:pt x="165" y="63"/>
                  </a:cubicBezTo>
                  <a:close/>
                </a:path>
              </a:pathLst>
            </a:custGeom>
            <a:solidFill>
              <a:srgbClr val="E9B4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51"/>
            <p:cNvSpPr/>
            <p:nvPr/>
          </p:nvSpPr>
          <p:spPr bwMode="auto">
            <a:xfrm>
              <a:off x="11523663" y="4440238"/>
              <a:ext cx="325438" cy="369888"/>
            </a:xfrm>
            <a:custGeom>
              <a:avLst/>
              <a:gdLst>
                <a:gd name="T0" fmla="*/ 27 w 116"/>
                <a:gd name="T1" fmla="*/ 15 h 132"/>
                <a:gd name="T2" fmla="*/ 35 w 116"/>
                <a:gd name="T3" fmla="*/ 0 h 132"/>
                <a:gd name="T4" fmla="*/ 97 w 116"/>
                <a:gd name="T5" fmla="*/ 73 h 132"/>
                <a:gd name="T6" fmla="*/ 112 w 116"/>
                <a:gd name="T7" fmla="*/ 77 h 132"/>
                <a:gd name="T8" fmla="*/ 112 w 116"/>
                <a:gd name="T9" fmla="*/ 78 h 132"/>
                <a:gd name="T10" fmla="*/ 80 w 116"/>
                <a:gd name="T11" fmla="*/ 122 h 132"/>
                <a:gd name="T12" fmla="*/ 44 w 116"/>
                <a:gd name="T13" fmla="*/ 99 h 132"/>
                <a:gd name="T14" fmla="*/ 7 w 116"/>
                <a:gd name="T15" fmla="*/ 81 h 132"/>
                <a:gd name="T16" fmla="*/ 27 w 116"/>
                <a:gd name="T17" fmla="*/ 1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132">
                  <a:moveTo>
                    <a:pt x="27" y="15"/>
                  </a:moveTo>
                  <a:cubicBezTo>
                    <a:pt x="30" y="10"/>
                    <a:pt x="32" y="5"/>
                    <a:pt x="35" y="0"/>
                  </a:cubicBezTo>
                  <a:cubicBezTo>
                    <a:pt x="48" y="31"/>
                    <a:pt x="63" y="60"/>
                    <a:pt x="97" y="73"/>
                  </a:cubicBezTo>
                  <a:cubicBezTo>
                    <a:pt x="102" y="75"/>
                    <a:pt x="107" y="76"/>
                    <a:pt x="112" y="77"/>
                  </a:cubicBezTo>
                  <a:cubicBezTo>
                    <a:pt x="112" y="78"/>
                    <a:pt x="112" y="78"/>
                    <a:pt x="112" y="78"/>
                  </a:cubicBezTo>
                  <a:cubicBezTo>
                    <a:pt x="116" y="104"/>
                    <a:pt x="99" y="114"/>
                    <a:pt x="80" y="122"/>
                  </a:cubicBezTo>
                  <a:cubicBezTo>
                    <a:pt x="58" y="132"/>
                    <a:pt x="49" y="113"/>
                    <a:pt x="44" y="99"/>
                  </a:cubicBezTo>
                  <a:cubicBezTo>
                    <a:pt x="37" y="78"/>
                    <a:pt x="17" y="91"/>
                    <a:pt x="7" y="81"/>
                  </a:cubicBezTo>
                  <a:cubicBezTo>
                    <a:pt x="0" y="55"/>
                    <a:pt x="9" y="34"/>
                    <a:pt x="27" y="15"/>
                  </a:cubicBezTo>
                  <a:close/>
                </a:path>
              </a:pathLst>
            </a:custGeom>
            <a:solidFill>
              <a:srgbClr val="C86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52"/>
            <p:cNvSpPr/>
            <p:nvPr/>
          </p:nvSpPr>
          <p:spPr bwMode="auto">
            <a:xfrm>
              <a:off x="11253788" y="4919663"/>
              <a:ext cx="474663" cy="660400"/>
            </a:xfrm>
            <a:custGeom>
              <a:avLst/>
              <a:gdLst>
                <a:gd name="T0" fmla="*/ 139 w 169"/>
                <a:gd name="T1" fmla="*/ 215 h 236"/>
                <a:gd name="T2" fmla="*/ 125 w 169"/>
                <a:gd name="T3" fmla="*/ 235 h 236"/>
                <a:gd name="T4" fmla="*/ 93 w 169"/>
                <a:gd name="T5" fmla="*/ 230 h 236"/>
                <a:gd name="T6" fmla="*/ 93 w 169"/>
                <a:gd name="T7" fmla="*/ 230 h 236"/>
                <a:gd name="T8" fmla="*/ 25 w 169"/>
                <a:gd name="T9" fmla="*/ 179 h 236"/>
                <a:gd name="T10" fmla="*/ 16 w 169"/>
                <a:gd name="T11" fmla="*/ 151 h 236"/>
                <a:gd name="T12" fmla="*/ 25 w 169"/>
                <a:gd name="T13" fmla="*/ 113 h 236"/>
                <a:gd name="T14" fmla="*/ 52 w 169"/>
                <a:gd name="T15" fmla="*/ 94 h 236"/>
                <a:gd name="T16" fmla="*/ 47 w 169"/>
                <a:gd name="T17" fmla="*/ 68 h 236"/>
                <a:gd name="T18" fmla="*/ 31 w 169"/>
                <a:gd name="T19" fmla="*/ 35 h 236"/>
                <a:gd name="T20" fmla="*/ 88 w 169"/>
                <a:gd name="T21" fmla="*/ 18 h 236"/>
                <a:gd name="T22" fmla="*/ 117 w 169"/>
                <a:gd name="T23" fmla="*/ 13 h 236"/>
                <a:gd name="T24" fmla="*/ 164 w 169"/>
                <a:gd name="T25" fmla="*/ 99 h 236"/>
                <a:gd name="T26" fmla="*/ 129 w 169"/>
                <a:gd name="T27" fmla="*/ 122 h 236"/>
                <a:gd name="T28" fmla="*/ 111 w 169"/>
                <a:gd name="T29" fmla="*/ 147 h 236"/>
                <a:gd name="T30" fmla="*/ 166 w 169"/>
                <a:gd name="T31" fmla="*/ 182 h 236"/>
                <a:gd name="T32" fmla="*/ 113 w 169"/>
                <a:gd name="T33" fmla="*/ 201 h 236"/>
                <a:gd name="T34" fmla="*/ 139 w 169"/>
                <a:gd name="T35" fmla="*/ 21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9" h="236">
                  <a:moveTo>
                    <a:pt x="139" y="215"/>
                  </a:moveTo>
                  <a:cubicBezTo>
                    <a:pt x="150" y="232"/>
                    <a:pt x="141" y="236"/>
                    <a:pt x="125" y="235"/>
                  </a:cubicBezTo>
                  <a:cubicBezTo>
                    <a:pt x="115" y="234"/>
                    <a:pt x="104" y="231"/>
                    <a:pt x="93" y="230"/>
                  </a:cubicBezTo>
                  <a:cubicBezTo>
                    <a:pt x="93" y="230"/>
                    <a:pt x="93" y="230"/>
                    <a:pt x="93" y="230"/>
                  </a:cubicBezTo>
                  <a:cubicBezTo>
                    <a:pt x="55" y="233"/>
                    <a:pt x="34" y="213"/>
                    <a:pt x="25" y="179"/>
                  </a:cubicBezTo>
                  <a:cubicBezTo>
                    <a:pt x="20" y="171"/>
                    <a:pt x="41" y="159"/>
                    <a:pt x="16" y="151"/>
                  </a:cubicBezTo>
                  <a:cubicBezTo>
                    <a:pt x="0" y="146"/>
                    <a:pt x="6" y="121"/>
                    <a:pt x="25" y="113"/>
                  </a:cubicBezTo>
                  <a:cubicBezTo>
                    <a:pt x="36" y="108"/>
                    <a:pt x="46" y="105"/>
                    <a:pt x="52" y="94"/>
                  </a:cubicBezTo>
                  <a:cubicBezTo>
                    <a:pt x="59" y="84"/>
                    <a:pt x="55" y="76"/>
                    <a:pt x="47" y="68"/>
                  </a:cubicBezTo>
                  <a:cubicBezTo>
                    <a:pt x="37" y="59"/>
                    <a:pt x="30" y="49"/>
                    <a:pt x="31" y="35"/>
                  </a:cubicBezTo>
                  <a:cubicBezTo>
                    <a:pt x="41" y="0"/>
                    <a:pt x="73" y="35"/>
                    <a:pt x="88" y="18"/>
                  </a:cubicBezTo>
                  <a:cubicBezTo>
                    <a:pt x="100" y="34"/>
                    <a:pt x="106" y="9"/>
                    <a:pt x="117" y="13"/>
                  </a:cubicBezTo>
                  <a:cubicBezTo>
                    <a:pt x="137" y="39"/>
                    <a:pt x="157" y="65"/>
                    <a:pt x="164" y="99"/>
                  </a:cubicBezTo>
                  <a:cubicBezTo>
                    <a:pt x="155" y="110"/>
                    <a:pt x="155" y="132"/>
                    <a:pt x="129" y="122"/>
                  </a:cubicBezTo>
                  <a:cubicBezTo>
                    <a:pt x="122" y="120"/>
                    <a:pt x="118" y="138"/>
                    <a:pt x="111" y="147"/>
                  </a:cubicBezTo>
                  <a:cubicBezTo>
                    <a:pt x="132" y="157"/>
                    <a:pt x="169" y="146"/>
                    <a:pt x="166" y="182"/>
                  </a:cubicBezTo>
                  <a:cubicBezTo>
                    <a:pt x="163" y="216"/>
                    <a:pt x="133" y="197"/>
                    <a:pt x="113" y="201"/>
                  </a:cubicBezTo>
                  <a:cubicBezTo>
                    <a:pt x="125" y="200"/>
                    <a:pt x="134" y="204"/>
                    <a:pt x="139" y="215"/>
                  </a:cubicBezTo>
                  <a:close/>
                </a:path>
              </a:pathLst>
            </a:custGeom>
            <a:solidFill>
              <a:srgbClr val="6435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53"/>
            <p:cNvSpPr/>
            <p:nvPr/>
          </p:nvSpPr>
          <p:spPr bwMode="auto">
            <a:xfrm>
              <a:off x="11576050" y="4868863"/>
              <a:ext cx="288925" cy="468313"/>
            </a:xfrm>
            <a:custGeom>
              <a:avLst/>
              <a:gdLst>
                <a:gd name="T0" fmla="*/ 47 w 103"/>
                <a:gd name="T1" fmla="*/ 116 h 167"/>
                <a:gd name="T2" fmla="*/ 0 w 103"/>
                <a:gd name="T3" fmla="*/ 32 h 167"/>
                <a:gd name="T4" fmla="*/ 40 w 103"/>
                <a:gd name="T5" fmla="*/ 25 h 167"/>
                <a:gd name="T6" fmla="*/ 83 w 103"/>
                <a:gd name="T7" fmla="*/ 14 h 167"/>
                <a:gd name="T8" fmla="*/ 85 w 103"/>
                <a:gd name="T9" fmla="*/ 17 h 167"/>
                <a:gd name="T10" fmla="*/ 97 w 103"/>
                <a:gd name="T11" fmla="*/ 38 h 167"/>
                <a:gd name="T12" fmla="*/ 77 w 103"/>
                <a:gd name="T13" fmla="*/ 44 h 167"/>
                <a:gd name="T14" fmla="*/ 52 w 103"/>
                <a:gd name="T15" fmla="*/ 55 h 167"/>
                <a:gd name="T16" fmla="*/ 50 w 103"/>
                <a:gd name="T17" fmla="*/ 65 h 167"/>
                <a:gd name="T18" fmla="*/ 77 w 103"/>
                <a:gd name="T19" fmla="*/ 61 h 167"/>
                <a:gd name="T20" fmla="*/ 100 w 103"/>
                <a:gd name="T21" fmla="*/ 87 h 167"/>
                <a:gd name="T22" fmla="*/ 99 w 103"/>
                <a:gd name="T23" fmla="*/ 162 h 167"/>
                <a:gd name="T24" fmla="*/ 93 w 103"/>
                <a:gd name="T25" fmla="*/ 163 h 167"/>
                <a:gd name="T26" fmla="*/ 47 w 103"/>
                <a:gd name="T27" fmla="*/ 11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67">
                  <a:moveTo>
                    <a:pt x="47" y="116"/>
                  </a:moveTo>
                  <a:cubicBezTo>
                    <a:pt x="29" y="89"/>
                    <a:pt x="11" y="63"/>
                    <a:pt x="0" y="32"/>
                  </a:cubicBezTo>
                  <a:cubicBezTo>
                    <a:pt x="10" y="4"/>
                    <a:pt x="31" y="33"/>
                    <a:pt x="40" y="25"/>
                  </a:cubicBezTo>
                  <a:cubicBezTo>
                    <a:pt x="54" y="10"/>
                    <a:pt x="64" y="0"/>
                    <a:pt x="83" y="14"/>
                  </a:cubicBezTo>
                  <a:cubicBezTo>
                    <a:pt x="84" y="14"/>
                    <a:pt x="85" y="16"/>
                    <a:pt x="85" y="17"/>
                  </a:cubicBezTo>
                  <a:cubicBezTo>
                    <a:pt x="88" y="25"/>
                    <a:pt x="103" y="26"/>
                    <a:pt x="97" y="38"/>
                  </a:cubicBezTo>
                  <a:cubicBezTo>
                    <a:pt x="92" y="46"/>
                    <a:pt x="85" y="48"/>
                    <a:pt x="77" y="44"/>
                  </a:cubicBezTo>
                  <a:cubicBezTo>
                    <a:pt x="65" y="38"/>
                    <a:pt x="58" y="46"/>
                    <a:pt x="52" y="55"/>
                  </a:cubicBezTo>
                  <a:cubicBezTo>
                    <a:pt x="50" y="58"/>
                    <a:pt x="49" y="64"/>
                    <a:pt x="50" y="65"/>
                  </a:cubicBezTo>
                  <a:cubicBezTo>
                    <a:pt x="61" y="75"/>
                    <a:pt x="68" y="64"/>
                    <a:pt x="77" y="61"/>
                  </a:cubicBezTo>
                  <a:cubicBezTo>
                    <a:pt x="102" y="53"/>
                    <a:pt x="102" y="72"/>
                    <a:pt x="100" y="87"/>
                  </a:cubicBezTo>
                  <a:cubicBezTo>
                    <a:pt x="98" y="112"/>
                    <a:pt x="92" y="137"/>
                    <a:pt x="99" y="162"/>
                  </a:cubicBezTo>
                  <a:cubicBezTo>
                    <a:pt x="97" y="162"/>
                    <a:pt x="95" y="163"/>
                    <a:pt x="93" y="163"/>
                  </a:cubicBezTo>
                  <a:cubicBezTo>
                    <a:pt x="57" y="167"/>
                    <a:pt x="60" y="134"/>
                    <a:pt x="47" y="116"/>
                  </a:cubicBezTo>
                  <a:close/>
                </a:path>
              </a:pathLst>
            </a:custGeom>
            <a:solidFill>
              <a:srgbClr val="4D2A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54"/>
            <p:cNvSpPr/>
            <p:nvPr/>
          </p:nvSpPr>
          <p:spPr bwMode="auto">
            <a:xfrm>
              <a:off x="11476038" y="5183188"/>
              <a:ext cx="381000" cy="338138"/>
            </a:xfrm>
            <a:custGeom>
              <a:avLst/>
              <a:gdLst>
                <a:gd name="T0" fmla="*/ 83 w 136"/>
                <a:gd name="T1" fmla="*/ 4 h 121"/>
                <a:gd name="T2" fmla="*/ 129 w 136"/>
                <a:gd name="T3" fmla="*/ 51 h 121"/>
                <a:gd name="T4" fmla="*/ 129 w 136"/>
                <a:gd name="T5" fmla="*/ 74 h 121"/>
                <a:gd name="T6" fmla="*/ 107 w 136"/>
                <a:gd name="T7" fmla="*/ 96 h 121"/>
                <a:gd name="T8" fmla="*/ 83 w 136"/>
                <a:gd name="T9" fmla="*/ 113 h 121"/>
                <a:gd name="T10" fmla="*/ 83 w 136"/>
                <a:gd name="T11" fmla="*/ 113 h 121"/>
                <a:gd name="T12" fmla="*/ 60 w 136"/>
                <a:gd name="T13" fmla="*/ 121 h 121"/>
                <a:gd name="T14" fmla="*/ 0 w 136"/>
                <a:gd name="T15" fmla="*/ 100 h 121"/>
                <a:gd name="T16" fmla="*/ 59 w 136"/>
                <a:gd name="T17" fmla="*/ 100 h 121"/>
                <a:gd name="T18" fmla="*/ 80 w 136"/>
                <a:gd name="T19" fmla="*/ 93 h 121"/>
                <a:gd name="T20" fmla="*/ 68 w 136"/>
                <a:gd name="T21" fmla="*/ 69 h 121"/>
                <a:gd name="T22" fmla="*/ 53 w 136"/>
                <a:gd name="T23" fmla="*/ 67 h 121"/>
                <a:gd name="T24" fmla="*/ 15 w 136"/>
                <a:gd name="T25" fmla="*/ 57 h 121"/>
                <a:gd name="T26" fmla="*/ 35 w 136"/>
                <a:gd name="T27" fmla="*/ 35 h 121"/>
                <a:gd name="T28" fmla="*/ 41 w 136"/>
                <a:gd name="T29" fmla="*/ 2 h 121"/>
                <a:gd name="T30" fmla="*/ 60 w 136"/>
                <a:gd name="T31" fmla="*/ 24 h 121"/>
                <a:gd name="T32" fmla="*/ 83 w 136"/>
                <a:gd name="T33" fmla="*/ 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21">
                  <a:moveTo>
                    <a:pt x="83" y="4"/>
                  </a:moveTo>
                  <a:cubicBezTo>
                    <a:pt x="109" y="10"/>
                    <a:pt x="101" y="47"/>
                    <a:pt x="129" y="51"/>
                  </a:cubicBezTo>
                  <a:cubicBezTo>
                    <a:pt x="129" y="59"/>
                    <a:pt x="130" y="67"/>
                    <a:pt x="129" y="74"/>
                  </a:cubicBezTo>
                  <a:cubicBezTo>
                    <a:pt x="128" y="87"/>
                    <a:pt x="136" y="108"/>
                    <a:pt x="107" y="96"/>
                  </a:cubicBezTo>
                  <a:cubicBezTo>
                    <a:pt x="94" y="90"/>
                    <a:pt x="89" y="104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75" y="113"/>
                    <a:pt x="66" y="111"/>
                    <a:pt x="60" y="121"/>
                  </a:cubicBezTo>
                  <a:cubicBezTo>
                    <a:pt x="45" y="109"/>
                    <a:pt x="23" y="120"/>
                    <a:pt x="0" y="100"/>
                  </a:cubicBezTo>
                  <a:cubicBezTo>
                    <a:pt x="25" y="103"/>
                    <a:pt x="42" y="90"/>
                    <a:pt x="59" y="100"/>
                  </a:cubicBezTo>
                  <a:cubicBezTo>
                    <a:pt x="70" y="107"/>
                    <a:pt x="77" y="102"/>
                    <a:pt x="80" y="93"/>
                  </a:cubicBezTo>
                  <a:cubicBezTo>
                    <a:pt x="85" y="81"/>
                    <a:pt x="79" y="73"/>
                    <a:pt x="68" y="69"/>
                  </a:cubicBezTo>
                  <a:cubicBezTo>
                    <a:pt x="63" y="67"/>
                    <a:pt x="58" y="68"/>
                    <a:pt x="53" y="67"/>
                  </a:cubicBezTo>
                  <a:cubicBezTo>
                    <a:pt x="40" y="64"/>
                    <a:pt x="22" y="75"/>
                    <a:pt x="15" y="57"/>
                  </a:cubicBezTo>
                  <a:cubicBezTo>
                    <a:pt x="9" y="41"/>
                    <a:pt x="30" y="44"/>
                    <a:pt x="35" y="35"/>
                  </a:cubicBezTo>
                  <a:cubicBezTo>
                    <a:pt x="40" y="26"/>
                    <a:pt x="39" y="14"/>
                    <a:pt x="41" y="2"/>
                  </a:cubicBezTo>
                  <a:cubicBezTo>
                    <a:pt x="58" y="0"/>
                    <a:pt x="47" y="22"/>
                    <a:pt x="60" y="24"/>
                  </a:cubicBezTo>
                  <a:cubicBezTo>
                    <a:pt x="69" y="20"/>
                    <a:pt x="69" y="3"/>
                    <a:pt x="83" y="4"/>
                  </a:cubicBezTo>
                  <a:close/>
                </a:path>
              </a:pathLst>
            </a:custGeom>
            <a:solidFill>
              <a:srgbClr val="8C4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55"/>
            <p:cNvSpPr/>
            <p:nvPr/>
          </p:nvSpPr>
          <p:spPr bwMode="auto">
            <a:xfrm>
              <a:off x="11696700" y="5495925"/>
              <a:ext cx="160338" cy="107950"/>
            </a:xfrm>
            <a:custGeom>
              <a:avLst/>
              <a:gdLst>
                <a:gd name="T0" fmla="*/ 4 w 57"/>
                <a:gd name="T1" fmla="*/ 1 h 38"/>
                <a:gd name="T2" fmla="*/ 22 w 57"/>
                <a:gd name="T3" fmla="*/ 6 h 38"/>
                <a:gd name="T4" fmla="*/ 57 w 57"/>
                <a:gd name="T5" fmla="*/ 25 h 38"/>
                <a:gd name="T6" fmla="*/ 49 w 57"/>
                <a:gd name="T7" fmla="*/ 33 h 38"/>
                <a:gd name="T8" fmla="*/ 4 w 57"/>
                <a:gd name="T9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8">
                  <a:moveTo>
                    <a:pt x="4" y="1"/>
                  </a:moveTo>
                  <a:cubicBezTo>
                    <a:pt x="10" y="3"/>
                    <a:pt x="17" y="3"/>
                    <a:pt x="22" y="6"/>
                  </a:cubicBezTo>
                  <a:cubicBezTo>
                    <a:pt x="33" y="13"/>
                    <a:pt x="55" y="0"/>
                    <a:pt x="57" y="25"/>
                  </a:cubicBezTo>
                  <a:cubicBezTo>
                    <a:pt x="57" y="29"/>
                    <a:pt x="53" y="37"/>
                    <a:pt x="49" y="33"/>
                  </a:cubicBezTo>
                  <a:cubicBezTo>
                    <a:pt x="37" y="17"/>
                    <a:pt x="0" y="38"/>
                    <a:pt x="4" y="1"/>
                  </a:cubicBezTo>
                  <a:close/>
                </a:path>
              </a:pathLst>
            </a:custGeom>
            <a:solidFill>
              <a:srgbClr val="8C4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56"/>
            <p:cNvSpPr/>
            <p:nvPr/>
          </p:nvSpPr>
          <p:spPr bwMode="auto">
            <a:xfrm>
              <a:off x="11309350" y="4559300"/>
              <a:ext cx="614363" cy="474663"/>
            </a:xfrm>
            <a:custGeom>
              <a:avLst/>
              <a:gdLst>
                <a:gd name="T0" fmla="*/ 180 w 219"/>
                <a:gd name="T1" fmla="*/ 127 h 169"/>
                <a:gd name="T2" fmla="*/ 173 w 219"/>
                <a:gd name="T3" fmla="*/ 125 h 169"/>
                <a:gd name="T4" fmla="*/ 95 w 219"/>
                <a:gd name="T5" fmla="*/ 142 h 169"/>
                <a:gd name="T6" fmla="*/ 70 w 219"/>
                <a:gd name="T7" fmla="*/ 156 h 169"/>
                <a:gd name="T8" fmla="*/ 17 w 219"/>
                <a:gd name="T9" fmla="*/ 165 h 169"/>
                <a:gd name="T10" fmla="*/ 0 w 219"/>
                <a:gd name="T11" fmla="*/ 154 h 169"/>
                <a:gd name="T12" fmla="*/ 3 w 219"/>
                <a:gd name="T13" fmla="*/ 144 h 169"/>
                <a:gd name="T14" fmla="*/ 109 w 219"/>
                <a:gd name="T15" fmla="*/ 80 h 169"/>
                <a:gd name="T16" fmla="*/ 76 w 219"/>
                <a:gd name="T17" fmla="*/ 71 h 169"/>
                <a:gd name="T18" fmla="*/ 88 w 219"/>
                <a:gd name="T19" fmla="*/ 42 h 169"/>
                <a:gd name="T20" fmla="*/ 123 w 219"/>
                <a:gd name="T21" fmla="*/ 43 h 169"/>
                <a:gd name="T22" fmla="*/ 145 w 219"/>
                <a:gd name="T23" fmla="*/ 75 h 169"/>
                <a:gd name="T24" fmla="*/ 188 w 219"/>
                <a:gd name="T25" fmla="*/ 35 h 169"/>
                <a:gd name="T26" fmla="*/ 211 w 219"/>
                <a:gd name="T27" fmla="*/ 58 h 169"/>
                <a:gd name="T28" fmla="*/ 219 w 219"/>
                <a:gd name="T29" fmla="*/ 96 h 169"/>
                <a:gd name="T30" fmla="*/ 180 w 219"/>
                <a:gd name="T31" fmla="*/ 12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9" h="169">
                  <a:moveTo>
                    <a:pt x="180" y="127"/>
                  </a:moveTo>
                  <a:cubicBezTo>
                    <a:pt x="178" y="126"/>
                    <a:pt x="175" y="124"/>
                    <a:pt x="173" y="125"/>
                  </a:cubicBezTo>
                  <a:cubicBezTo>
                    <a:pt x="147" y="131"/>
                    <a:pt x="123" y="145"/>
                    <a:pt x="95" y="142"/>
                  </a:cubicBezTo>
                  <a:cubicBezTo>
                    <a:pt x="86" y="144"/>
                    <a:pt x="93" y="169"/>
                    <a:pt x="70" y="156"/>
                  </a:cubicBezTo>
                  <a:cubicBezTo>
                    <a:pt x="62" y="152"/>
                    <a:pt x="31" y="144"/>
                    <a:pt x="17" y="165"/>
                  </a:cubicBezTo>
                  <a:cubicBezTo>
                    <a:pt x="8" y="167"/>
                    <a:pt x="3" y="162"/>
                    <a:pt x="0" y="154"/>
                  </a:cubicBezTo>
                  <a:cubicBezTo>
                    <a:pt x="0" y="150"/>
                    <a:pt x="1" y="147"/>
                    <a:pt x="3" y="144"/>
                  </a:cubicBezTo>
                  <a:cubicBezTo>
                    <a:pt x="34" y="118"/>
                    <a:pt x="76" y="109"/>
                    <a:pt x="109" y="80"/>
                  </a:cubicBezTo>
                  <a:cubicBezTo>
                    <a:pt x="100" y="71"/>
                    <a:pt x="84" y="84"/>
                    <a:pt x="76" y="71"/>
                  </a:cubicBezTo>
                  <a:cubicBezTo>
                    <a:pt x="72" y="58"/>
                    <a:pt x="74" y="48"/>
                    <a:pt x="88" y="42"/>
                  </a:cubicBezTo>
                  <a:cubicBezTo>
                    <a:pt x="99" y="33"/>
                    <a:pt x="110" y="0"/>
                    <a:pt x="123" y="43"/>
                  </a:cubicBezTo>
                  <a:cubicBezTo>
                    <a:pt x="126" y="53"/>
                    <a:pt x="132" y="76"/>
                    <a:pt x="145" y="75"/>
                  </a:cubicBezTo>
                  <a:cubicBezTo>
                    <a:pt x="166" y="72"/>
                    <a:pt x="180" y="55"/>
                    <a:pt x="188" y="35"/>
                  </a:cubicBezTo>
                  <a:cubicBezTo>
                    <a:pt x="207" y="32"/>
                    <a:pt x="215" y="42"/>
                    <a:pt x="211" y="58"/>
                  </a:cubicBezTo>
                  <a:cubicBezTo>
                    <a:pt x="207" y="74"/>
                    <a:pt x="210" y="85"/>
                    <a:pt x="219" y="96"/>
                  </a:cubicBezTo>
                  <a:cubicBezTo>
                    <a:pt x="212" y="115"/>
                    <a:pt x="185" y="106"/>
                    <a:pt x="180" y="127"/>
                  </a:cubicBezTo>
                  <a:close/>
                </a:path>
              </a:pathLst>
            </a:custGeom>
            <a:solidFill>
              <a:srgbClr val="A55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57"/>
            <p:cNvSpPr/>
            <p:nvPr/>
          </p:nvSpPr>
          <p:spPr bwMode="auto">
            <a:xfrm>
              <a:off x="11966575" y="4795838"/>
              <a:ext cx="69850" cy="123825"/>
            </a:xfrm>
            <a:custGeom>
              <a:avLst/>
              <a:gdLst>
                <a:gd name="T0" fmla="*/ 0 w 25"/>
                <a:gd name="T1" fmla="*/ 12 h 44"/>
                <a:gd name="T2" fmla="*/ 22 w 25"/>
                <a:gd name="T3" fmla="*/ 19 h 44"/>
                <a:gd name="T4" fmla="*/ 1 w 25"/>
                <a:gd name="T5" fmla="*/ 44 h 44"/>
                <a:gd name="T6" fmla="*/ 0 w 25"/>
                <a:gd name="T7" fmla="*/ 1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44">
                  <a:moveTo>
                    <a:pt x="0" y="12"/>
                  </a:moveTo>
                  <a:cubicBezTo>
                    <a:pt x="12" y="0"/>
                    <a:pt x="19" y="9"/>
                    <a:pt x="22" y="19"/>
                  </a:cubicBezTo>
                  <a:cubicBezTo>
                    <a:pt x="25" y="34"/>
                    <a:pt x="15" y="41"/>
                    <a:pt x="1" y="44"/>
                  </a:cubicBezTo>
                  <a:cubicBezTo>
                    <a:pt x="1" y="33"/>
                    <a:pt x="1" y="22"/>
                    <a:pt x="0" y="12"/>
                  </a:cubicBezTo>
                  <a:close/>
                </a:path>
              </a:pathLst>
            </a:custGeom>
            <a:solidFill>
              <a:srgbClr val="A55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58"/>
            <p:cNvSpPr/>
            <p:nvPr/>
          </p:nvSpPr>
          <p:spPr bwMode="auto">
            <a:xfrm>
              <a:off x="10715625" y="4964113"/>
              <a:ext cx="798513" cy="750888"/>
            </a:xfrm>
            <a:custGeom>
              <a:avLst/>
              <a:gdLst>
                <a:gd name="T0" fmla="*/ 222 w 285"/>
                <a:gd name="T1" fmla="*/ 161 h 268"/>
                <a:gd name="T2" fmla="*/ 285 w 285"/>
                <a:gd name="T3" fmla="*/ 214 h 268"/>
                <a:gd name="T4" fmla="*/ 253 w 285"/>
                <a:gd name="T5" fmla="*/ 268 h 268"/>
                <a:gd name="T6" fmla="*/ 243 w 285"/>
                <a:gd name="T7" fmla="*/ 237 h 268"/>
                <a:gd name="T8" fmla="*/ 211 w 285"/>
                <a:gd name="T9" fmla="*/ 236 h 268"/>
                <a:gd name="T10" fmla="*/ 167 w 285"/>
                <a:gd name="T11" fmla="*/ 241 h 268"/>
                <a:gd name="T12" fmla="*/ 158 w 285"/>
                <a:gd name="T13" fmla="*/ 221 h 268"/>
                <a:gd name="T14" fmla="*/ 122 w 285"/>
                <a:gd name="T15" fmla="*/ 190 h 268"/>
                <a:gd name="T16" fmla="*/ 123 w 285"/>
                <a:gd name="T17" fmla="*/ 171 h 268"/>
                <a:gd name="T18" fmla="*/ 96 w 285"/>
                <a:gd name="T19" fmla="*/ 136 h 268"/>
                <a:gd name="T20" fmla="*/ 14 w 285"/>
                <a:gd name="T21" fmla="*/ 137 h 268"/>
                <a:gd name="T22" fmla="*/ 5 w 285"/>
                <a:gd name="T23" fmla="*/ 114 h 268"/>
                <a:gd name="T24" fmla="*/ 11 w 285"/>
                <a:gd name="T25" fmla="*/ 110 h 268"/>
                <a:gd name="T26" fmla="*/ 37 w 285"/>
                <a:gd name="T27" fmla="*/ 45 h 268"/>
                <a:gd name="T28" fmla="*/ 57 w 285"/>
                <a:gd name="T29" fmla="*/ 4 h 268"/>
                <a:gd name="T30" fmla="*/ 76 w 285"/>
                <a:gd name="T31" fmla="*/ 0 h 268"/>
                <a:gd name="T32" fmla="*/ 92 w 285"/>
                <a:gd name="T33" fmla="*/ 2 h 268"/>
                <a:gd name="T34" fmla="*/ 124 w 285"/>
                <a:gd name="T35" fmla="*/ 28 h 268"/>
                <a:gd name="T36" fmla="*/ 180 w 285"/>
                <a:gd name="T37" fmla="*/ 146 h 268"/>
                <a:gd name="T38" fmla="*/ 222 w 285"/>
                <a:gd name="T39" fmla="*/ 161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5" h="268">
                  <a:moveTo>
                    <a:pt x="222" y="161"/>
                  </a:moveTo>
                  <a:cubicBezTo>
                    <a:pt x="234" y="189"/>
                    <a:pt x="256" y="206"/>
                    <a:pt x="285" y="214"/>
                  </a:cubicBezTo>
                  <a:cubicBezTo>
                    <a:pt x="262" y="225"/>
                    <a:pt x="272" y="255"/>
                    <a:pt x="253" y="268"/>
                  </a:cubicBezTo>
                  <a:cubicBezTo>
                    <a:pt x="240" y="261"/>
                    <a:pt x="249" y="247"/>
                    <a:pt x="243" y="237"/>
                  </a:cubicBezTo>
                  <a:cubicBezTo>
                    <a:pt x="233" y="241"/>
                    <a:pt x="225" y="266"/>
                    <a:pt x="211" y="236"/>
                  </a:cubicBezTo>
                  <a:cubicBezTo>
                    <a:pt x="197" y="204"/>
                    <a:pt x="181" y="236"/>
                    <a:pt x="167" y="241"/>
                  </a:cubicBezTo>
                  <a:cubicBezTo>
                    <a:pt x="158" y="237"/>
                    <a:pt x="157" y="228"/>
                    <a:pt x="158" y="221"/>
                  </a:cubicBezTo>
                  <a:cubicBezTo>
                    <a:pt x="163" y="176"/>
                    <a:pt x="163" y="176"/>
                    <a:pt x="122" y="190"/>
                  </a:cubicBezTo>
                  <a:cubicBezTo>
                    <a:pt x="112" y="183"/>
                    <a:pt x="122" y="177"/>
                    <a:pt x="123" y="171"/>
                  </a:cubicBezTo>
                  <a:cubicBezTo>
                    <a:pt x="125" y="152"/>
                    <a:pt x="130" y="132"/>
                    <a:pt x="96" y="136"/>
                  </a:cubicBezTo>
                  <a:cubicBezTo>
                    <a:pt x="69" y="139"/>
                    <a:pt x="41" y="127"/>
                    <a:pt x="14" y="137"/>
                  </a:cubicBezTo>
                  <a:cubicBezTo>
                    <a:pt x="4" y="133"/>
                    <a:pt x="0" y="125"/>
                    <a:pt x="5" y="114"/>
                  </a:cubicBezTo>
                  <a:cubicBezTo>
                    <a:pt x="7" y="112"/>
                    <a:pt x="9" y="110"/>
                    <a:pt x="11" y="110"/>
                  </a:cubicBezTo>
                  <a:cubicBezTo>
                    <a:pt x="55" y="94"/>
                    <a:pt x="59" y="85"/>
                    <a:pt x="37" y="45"/>
                  </a:cubicBezTo>
                  <a:cubicBezTo>
                    <a:pt x="20" y="14"/>
                    <a:pt x="22" y="11"/>
                    <a:pt x="57" y="4"/>
                  </a:cubicBezTo>
                  <a:cubicBezTo>
                    <a:pt x="63" y="3"/>
                    <a:pt x="69" y="2"/>
                    <a:pt x="76" y="0"/>
                  </a:cubicBezTo>
                  <a:cubicBezTo>
                    <a:pt x="81" y="0"/>
                    <a:pt x="87" y="0"/>
                    <a:pt x="92" y="2"/>
                  </a:cubicBezTo>
                  <a:cubicBezTo>
                    <a:pt x="104" y="9"/>
                    <a:pt x="120" y="11"/>
                    <a:pt x="124" y="28"/>
                  </a:cubicBezTo>
                  <a:cubicBezTo>
                    <a:pt x="132" y="72"/>
                    <a:pt x="145" y="114"/>
                    <a:pt x="180" y="146"/>
                  </a:cubicBezTo>
                  <a:cubicBezTo>
                    <a:pt x="193" y="157"/>
                    <a:pt x="210" y="150"/>
                    <a:pt x="222" y="161"/>
                  </a:cubicBezTo>
                  <a:close/>
                </a:path>
              </a:pathLst>
            </a:custGeom>
            <a:solidFill>
              <a:srgbClr val="C75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59"/>
            <p:cNvSpPr/>
            <p:nvPr/>
          </p:nvSpPr>
          <p:spPr bwMode="auto">
            <a:xfrm>
              <a:off x="10160000" y="5260975"/>
              <a:ext cx="593725" cy="222250"/>
            </a:xfrm>
            <a:custGeom>
              <a:avLst/>
              <a:gdLst>
                <a:gd name="T0" fmla="*/ 71 w 212"/>
                <a:gd name="T1" fmla="*/ 24 h 79"/>
                <a:gd name="T2" fmla="*/ 66 w 212"/>
                <a:gd name="T3" fmla="*/ 16 h 79"/>
                <a:gd name="T4" fmla="*/ 64 w 212"/>
                <a:gd name="T5" fmla="*/ 0 h 79"/>
                <a:gd name="T6" fmla="*/ 200 w 212"/>
                <a:gd name="T7" fmla="*/ 6 h 79"/>
                <a:gd name="T8" fmla="*/ 205 w 212"/>
                <a:gd name="T9" fmla="*/ 10 h 79"/>
                <a:gd name="T10" fmla="*/ 212 w 212"/>
                <a:gd name="T11" fmla="*/ 31 h 79"/>
                <a:gd name="T12" fmla="*/ 132 w 212"/>
                <a:gd name="T13" fmla="*/ 36 h 79"/>
                <a:gd name="T14" fmla="*/ 45 w 212"/>
                <a:gd name="T15" fmla="*/ 60 h 79"/>
                <a:gd name="T16" fmla="*/ 42 w 212"/>
                <a:gd name="T17" fmla="*/ 79 h 79"/>
                <a:gd name="T18" fmla="*/ 19 w 212"/>
                <a:gd name="T19" fmla="*/ 79 h 79"/>
                <a:gd name="T20" fmla="*/ 1 w 212"/>
                <a:gd name="T21" fmla="*/ 70 h 79"/>
                <a:gd name="T22" fmla="*/ 11 w 212"/>
                <a:gd name="T23" fmla="*/ 55 h 79"/>
                <a:gd name="T24" fmla="*/ 71 w 212"/>
                <a:gd name="T25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2" h="79">
                  <a:moveTo>
                    <a:pt x="71" y="24"/>
                  </a:moveTo>
                  <a:cubicBezTo>
                    <a:pt x="69" y="21"/>
                    <a:pt x="67" y="19"/>
                    <a:pt x="66" y="16"/>
                  </a:cubicBezTo>
                  <a:cubicBezTo>
                    <a:pt x="61" y="11"/>
                    <a:pt x="61" y="6"/>
                    <a:pt x="64" y="0"/>
                  </a:cubicBezTo>
                  <a:cubicBezTo>
                    <a:pt x="110" y="3"/>
                    <a:pt x="155" y="13"/>
                    <a:pt x="200" y="6"/>
                  </a:cubicBezTo>
                  <a:cubicBezTo>
                    <a:pt x="202" y="7"/>
                    <a:pt x="203" y="9"/>
                    <a:pt x="205" y="10"/>
                  </a:cubicBezTo>
                  <a:cubicBezTo>
                    <a:pt x="207" y="17"/>
                    <a:pt x="210" y="24"/>
                    <a:pt x="212" y="31"/>
                  </a:cubicBezTo>
                  <a:cubicBezTo>
                    <a:pt x="186" y="35"/>
                    <a:pt x="157" y="37"/>
                    <a:pt x="132" y="36"/>
                  </a:cubicBezTo>
                  <a:cubicBezTo>
                    <a:pt x="98" y="35"/>
                    <a:pt x="74" y="53"/>
                    <a:pt x="45" y="60"/>
                  </a:cubicBezTo>
                  <a:cubicBezTo>
                    <a:pt x="17" y="66"/>
                    <a:pt x="54" y="74"/>
                    <a:pt x="42" y="79"/>
                  </a:cubicBezTo>
                  <a:cubicBezTo>
                    <a:pt x="34" y="79"/>
                    <a:pt x="27" y="79"/>
                    <a:pt x="19" y="79"/>
                  </a:cubicBezTo>
                  <a:cubicBezTo>
                    <a:pt x="13" y="76"/>
                    <a:pt x="7" y="73"/>
                    <a:pt x="1" y="70"/>
                  </a:cubicBezTo>
                  <a:cubicBezTo>
                    <a:pt x="0" y="62"/>
                    <a:pt x="6" y="59"/>
                    <a:pt x="11" y="55"/>
                  </a:cubicBezTo>
                  <a:cubicBezTo>
                    <a:pt x="32" y="46"/>
                    <a:pt x="56" y="44"/>
                    <a:pt x="71" y="24"/>
                  </a:cubicBezTo>
                  <a:close/>
                </a:path>
              </a:pathLst>
            </a:custGeom>
            <a:solidFill>
              <a:srgbClr val="CB7B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60"/>
            <p:cNvSpPr/>
            <p:nvPr/>
          </p:nvSpPr>
          <p:spPr bwMode="auto">
            <a:xfrm>
              <a:off x="10358438" y="5605463"/>
              <a:ext cx="376238" cy="325438"/>
            </a:xfrm>
            <a:custGeom>
              <a:avLst/>
              <a:gdLst>
                <a:gd name="T0" fmla="*/ 87 w 134"/>
                <a:gd name="T1" fmla="*/ 101 h 116"/>
                <a:gd name="T2" fmla="*/ 71 w 134"/>
                <a:gd name="T3" fmla="*/ 116 h 116"/>
                <a:gd name="T4" fmla="*/ 76 w 134"/>
                <a:gd name="T5" fmla="*/ 94 h 116"/>
                <a:gd name="T6" fmla="*/ 42 w 134"/>
                <a:gd name="T7" fmla="*/ 41 h 116"/>
                <a:gd name="T8" fmla="*/ 4 w 134"/>
                <a:gd name="T9" fmla="*/ 22 h 116"/>
                <a:gd name="T10" fmla="*/ 25 w 134"/>
                <a:gd name="T11" fmla="*/ 0 h 116"/>
                <a:gd name="T12" fmla="*/ 28 w 134"/>
                <a:gd name="T13" fmla="*/ 1 h 116"/>
                <a:gd name="T14" fmla="*/ 80 w 134"/>
                <a:gd name="T15" fmla="*/ 16 h 116"/>
                <a:gd name="T16" fmla="*/ 134 w 134"/>
                <a:gd name="T17" fmla="*/ 24 h 116"/>
                <a:gd name="T18" fmla="*/ 87 w 134"/>
                <a:gd name="T19" fmla="*/ 10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16">
                  <a:moveTo>
                    <a:pt x="87" y="101"/>
                  </a:moveTo>
                  <a:cubicBezTo>
                    <a:pt x="82" y="106"/>
                    <a:pt x="76" y="111"/>
                    <a:pt x="71" y="116"/>
                  </a:cubicBezTo>
                  <a:cubicBezTo>
                    <a:pt x="72" y="109"/>
                    <a:pt x="73" y="101"/>
                    <a:pt x="76" y="94"/>
                  </a:cubicBezTo>
                  <a:cubicBezTo>
                    <a:pt x="93" y="47"/>
                    <a:pt x="94" y="47"/>
                    <a:pt x="42" y="41"/>
                  </a:cubicBezTo>
                  <a:cubicBezTo>
                    <a:pt x="27" y="39"/>
                    <a:pt x="9" y="39"/>
                    <a:pt x="4" y="22"/>
                  </a:cubicBezTo>
                  <a:cubicBezTo>
                    <a:pt x="0" y="9"/>
                    <a:pt x="12" y="2"/>
                    <a:pt x="25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42" y="17"/>
                    <a:pt x="60" y="18"/>
                    <a:pt x="80" y="16"/>
                  </a:cubicBezTo>
                  <a:cubicBezTo>
                    <a:pt x="98" y="15"/>
                    <a:pt x="118" y="9"/>
                    <a:pt x="134" y="24"/>
                  </a:cubicBezTo>
                  <a:cubicBezTo>
                    <a:pt x="118" y="50"/>
                    <a:pt x="103" y="75"/>
                    <a:pt x="87" y="101"/>
                  </a:cubicBezTo>
                  <a:close/>
                </a:path>
              </a:pathLst>
            </a:custGeom>
            <a:solidFill>
              <a:srgbClr val="C39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61"/>
            <p:cNvSpPr/>
            <p:nvPr/>
          </p:nvSpPr>
          <p:spPr bwMode="auto">
            <a:xfrm>
              <a:off x="10437813" y="5403850"/>
              <a:ext cx="557213" cy="292100"/>
            </a:xfrm>
            <a:custGeom>
              <a:avLst/>
              <a:gdLst>
                <a:gd name="T0" fmla="*/ 106 w 199"/>
                <a:gd name="T1" fmla="*/ 96 h 104"/>
                <a:gd name="T2" fmla="*/ 38 w 199"/>
                <a:gd name="T3" fmla="*/ 100 h 104"/>
                <a:gd name="T4" fmla="*/ 0 w 199"/>
                <a:gd name="T5" fmla="*/ 73 h 104"/>
                <a:gd name="T6" fmla="*/ 39 w 199"/>
                <a:gd name="T7" fmla="*/ 43 h 104"/>
                <a:gd name="T8" fmla="*/ 146 w 199"/>
                <a:gd name="T9" fmla="*/ 1 h 104"/>
                <a:gd name="T10" fmla="*/ 193 w 199"/>
                <a:gd name="T11" fmla="*/ 39 h 104"/>
                <a:gd name="T12" fmla="*/ 164 w 199"/>
                <a:gd name="T13" fmla="*/ 62 h 104"/>
                <a:gd name="T14" fmla="*/ 106 w 199"/>
                <a:gd name="T15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04">
                  <a:moveTo>
                    <a:pt x="106" y="96"/>
                  </a:moveTo>
                  <a:cubicBezTo>
                    <a:pt x="83" y="98"/>
                    <a:pt x="61" y="96"/>
                    <a:pt x="38" y="100"/>
                  </a:cubicBezTo>
                  <a:cubicBezTo>
                    <a:pt x="21" y="104"/>
                    <a:pt x="0" y="100"/>
                    <a:pt x="0" y="73"/>
                  </a:cubicBezTo>
                  <a:cubicBezTo>
                    <a:pt x="19" y="70"/>
                    <a:pt x="28" y="54"/>
                    <a:pt x="39" y="43"/>
                  </a:cubicBezTo>
                  <a:cubicBezTo>
                    <a:pt x="68" y="12"/>
                    <a:pt x="108" y="3"/>
                    <a:pt x="146" y="1"/>
                  </a:cubicBezTo>
                  <a:cubicBezTo>
                    <a:pt x="165" y="0"/>
                    <a:pt x="187" y="20"/>
                    <a:pt x="193" y="39"/>
                  </a:cubicBezTo>
                  <a:cubicBezTo>
                    <a:pt x="199" y="55"/>
                    <a:pt x="175" y="57"/>
                    <a:pt x="164" y="62"/>
                  </a:cubicBezTo>
                  <a:cubicBezTo>
                    <a:pt x="143" y="72"/>
                    <a:pt x="134" y="100"/>
                    <a:pt x="106" y="96"/>
                  </a:cubicBezTo>
                  <a:close/>
                </a:path>
              </a:pathLst>
            </a:custGeom>
            <a:solidFill>
              <a:srgbClr val="EBAF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62"/>
            <p:cNvSpPr/>
            <p:nvPr/>
          </p:nvSpPr>
          <p:spPr bwMode="auto">
            <a:xfrm>
              <a:off x="10956925" y="5575300"/>
              <a:ext cx="125413" cy="207963"/>
            </a:xfrm>
            <a:custGeom>
              <a:avLst/>
              <a:gdLst>
                <a:gd name="T0" fmla="*/ 41 w 45"/>
                <a:gd name="T1" fmla="*/ 29 h 74"/>
                <a:gd name="T2" fmla="*/ 18 w 45"/>
                <a:gd name="T3" fmla="*/ 71 h 74"/>
                <a:gd name="T4" fmla="*/ 6 w 45"/>
                <a:gd name="T5" fmla="*/ 42 h 74"/>
                <a:gd name="T6" fmla="*/ 33 w 45"/>
                <a:gd name="T7" fmla="*/ 2 h 74"/>
                <a:gd name="T8" fmla="*/ 41 w 45"/>
                <a:gd name="T9" fmla="*/ 2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74">
                  <a:moveTo>
                    <a:pt x="41" y="29"/>
                  </a:moveTo>
                  <a:cubicBezTo>
                    <a:pt x="45" y="47"/>
                    <a:pt x="37" y="67"/>
                    <a:pt x="18" y="71"/>
                  </a:cubicBezTo>
                  <a:cubicBezTo>
                    <a:pt x="0" y="74"/>
                    <a:pt x="7" y="53"/>
                    <a:pt x="6" y="42"/>
                  </a:cubicBezTo>
                  <a:cubicBezTo>
                    <a:pt x="4" y="22"/>
                    <a:pt x="14" y="5"/>
                    <a:pt x="33" y="2"/>
                  </a:cubicBezTo>
                  <a:cubicBezTo>
                    <a:pt x="45" y="0"/>
                    <a:pt x="44" y="15"/>
                    <a:pt x="41" y="29"/>
                  </a:cubicBezTo>
                  <a:close/>
                </a:path>
              </a:pathLst>
            </a:custGeom>
            <a:solidFill>
              <a:srgbClr val="F3BE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63"/>
            <p:cNvSpPr/>
            <p:nvPr/>
          </p:nvSpPr>
          <p:spPr bwMode="auto">
            <a:xfrm>
              <a:off x="10807700" y="4346575"/>
              <a:ext cx="790575" cy="706438"/>
            </a:xfrm>
            <a:custGeom>
              <a:avLst/>
              <a:gdLst>
                <a:gd name="T0" fmla="*/ 89 w 282"/>
                <a:gd name="T1" fmla="*/ 249 h 252"/>
                <a:gd name="T2" fmla="*/ 58 w 282"/>
                <a:gd name="T3" fmla="*/ 226 h 252"/>
                <a:gd name="T4" fmla="*/ 33 w 282"/>
                <a:gd name="T5" fmla="*/ 184 h 252"/>
                <a:gd name="T6" fmla="*/ 19 w 282"/>
                <a:gd name="T7" fmla="*/ 153 h 252"/>
                <a:gd name="T8" fmla="*/ 4 w 282"/>
                <a:gd name="T9" fmla="*/ 127 h 252"/>
                <a:gd name="T10" fmla="*/ 12 w 282"/>
                <a:gd name="T11" fmla="*/ 97 h 252"/>
                <a:gd name="T12" fmla="*/ 32 w 282"/>
                <a:gd name="T13" fmla="*/ 113 h 252"/>
                <a:gd name="T14" fmla="*/ 43 w 282"/>
                <a:gd name="T15" fmla="*/ 129 h 252"/>
                <a:gd name="T16" fmla="*/ 107 w 282"/>
                <a:gd name="T17" fmla="*/ 113 h 252"/>
                <a:gd name="T18" fmla="*/ 159 w 282"/>
                <a:gd name="T19" fmla="*/ 61 h 252"/>
                <a:gd name="T20" fmla="*/ 186 w 282"/>
                <a:gd name="T21" fmla="*/ 4 h 252"/>
                <a:gd name="T22" fmla="*/ 196 w 282"/>
                <a:gd name="T23" fmla="*/ 0 h 252"/>
                <a:gd name="T24" fmla="*/ 251 w 282"/>
                <a:gd name="T25" fmla="*/ 41 h 252"/>
                <a:gd name="T26" fmla="*/ 282 w 282"/>
                <a:gd name="T27" fmla="*/ 48 h 252"/>
                <a:gd name="T28" fmla="*/ 267 w 282"/>
                <a:gd name="T29" fmla="*/ 118 h 252"/>
                <a:gd name="T30" fmla="*/ 258 w 282"/>
                <a:gd name="T31" fmla="*/ 148 h 252"/>
                <a:gd name="T32" fmla="*/ 243 w 282"/>
                <a:gd name="T33" fmla="*/ 151 h 252"/>
                <a:gd name="T34" fmla="*/ 232 w 282"/>
                <a:gd name="T35" fmla="*/ 127 h 252"/>
                <a:gd name="T36" fmla="*/ 204 w 282"/>
                <a:gd name="T37" fmla="*/ 120 h 252"/>
                <a:gd name="T38" fmla="*/ 193 w 282"/>
                <a:gd name="T39" fmla="*/ 130 h 252"/>
                <a:gd name="T40" fmla="*/ 165 w 282"/>
                <a:gd name="T41" fmla="*/ 171 h 252"/>
                <a:gd name="T42" fmla="*/ 143 w 282"/>
                <a:gd name="T43" fmla="*/ 189 h 252"/>
                <a:gd name="T44" fmla="*/ 97 w 282"/>
                <a:gd name="T45" fmla="*/ 181 h 252"/>
                <a:gd name="T46" fmla="*/ 145 w 282"/>
                <a:gd name="T47" fmla="*/ 202 h 252"/>
                <a:gd name="T48" fmla="*/ 89 w 282"/>
                <a:gd name="T49" fmla="*/ 249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2" h="252">
                  <a:moveTo>
                    <a:pt x="89" y="249"/>
                  </a:moveTo>
                  <a:cubicBezTo>
                    <a:pt x="81" y="238"/>
                    <a:pt x="63" y="242"/>
                    <a:pt x="58" y="226"/>
                  </a:cubicBezTo>
                  <a:cubicBezTo>
                    <a:pt x="43" y="216"/>
                    <a:pt x="24" y="209"/>
                    <a:pt x="33" y="184"/>
                  </a:cubicBezTo>
                  <a:cubicBezTo>
                    <a:pt x="37" y="172"/>
                    <a:pt x="26" y="163"/>
                    <a:pt x="19" y="153"/>
                  </a:cubicBezTo>
                  <a:cubicBezTo>
                    <a:pt x="14" y="145"/>
                    <a:pt x="7" y="137"/>
                    <a:pt x="4" y="127"/>
                  </a:cubicBezTo>
                  <a:cubicBezTo>
                    <a:pt x="0" y="116"/>
                    <a:pt x="1" y="102"/>
                    <a:pt x="12" y="97"/>
                  </a:cubicBezTo>
                  <a:cubicBezTo>
                    <a:pt x="26" y="90"/>
                    <a:pt x="27" y="106"/>
                    <a:pt x="32" y="113"/>
                  </a:cubicBezTo>
                  <a:cubicBezTo>
                    <a:pt x="35" y="118"/>
                    <a:pt x="38" y="124"/>
                    <a:pt x="43" y="129"/>
                  </a:cubicBezTo>
                  <a:cubicBezTo>
                    <a:pt x="82" y="148"/>
                    <a:pt x="86" y="146"/>
                    <a:pt x="107" y="113"/>
                  </a:cubicBezTo>
                  <a:cubicBezTo>
                    <a:pt x="120" y="92"/>
                    <a:pt x="129" y="68"/>
                    <a:pt x="159" y="61"/>
                  </a:cubicBezTo>
                  <a:cubicBezTo>
                    <a:pt x="189" y="54"/>
                    <a:pt x="175" y="22"/>
                    <a:pt x="186" y="4"/>
                  </a:cubicBezTo>
                  <a:cubicBezTo>
                    <a:pt x="189" y="1"/>
                    <a:pt x="192" y="0"/>
                    <a:pt x="196" y="0"/>
                  </a:cubicBezTo>
                  <a:cubicBezTo>
                    <a:pt x="209" y="21"/>
                    <a:pt x="221" y="44"/>
                    <a:pt x="251" y="41"/>
                  </a:cubicBezTo>
                  <a:cubicBezTo>
                    <a:pt x="262" y="44"/>
                    <a:pt x="272" y="46"/>
                    <a:pt x="282" y="48"/>
                  </a:cubicBezTo>
                  <a:cubicBezTo>
                    <a:pt x="279" y="72"/>
                    <a:pt x="263" y="93"/>
                    <a:pt x="267" y="118"/>
                  </a:cubicBezTo>
                  <a:cubicBezTo>
                    <a:pt x="261" y="127"/>
                    <a:pt x="257" y="137"/>
                    <a:pt x="258" y="148"/>
                  </a:cubicBezTo>
                  <a:cubicBezTo>
                    <a:pt x="254" y="153"/>
                    <a:pt x="249" y="153"/>
                    <a:pt x="243" y="151"/>
                  </a:cubicBezTo>
                  <a:cubicBezTo>
                    <a:pt x="236" y="144"/>
                    <a:pt x="235" y="135"/>
                    <a:pt x="232" y="127"/>
                  </a:cubicBezTo>
                  <a:cubicBezTo>
                    <a:pt x="226" y="110"/>
                    <a:pt x="220" y="95"/>
                    <a:pt x="204" y="120"/>
                  </a:cubicBezTo>
                  <a:cubicBezTo>
                    <a:pt x="201" y="124"/>
                    <a:pt x="197" y="130"/>
                    <a:pt x="193" y="130"/>
                  </a:cubicBezTo>
                  <a:cubicBezTo>
                    <a:pt x="163" y="130"/>
                    <a:pt x="159" y="146"/>
                    <a:pt x="165" y="171"/>
                  </a:cubicBezTo>
                  <a:cubicBezTo>
                    <a:pt x="168" y="185"/>
                    <a:pt x="157" y="192"/>
                    <a:pt x="143" y="189"/>
                  </a:cubicBezTo>
                  <a:cubicBezTo>
                    <a:pt x="128" y="187"/>
                    <a:pt x="114" y="181"/>
                    <a:pt x="97" y="181"/>
                  </a:cubicBezTo>
                  <a:cubicBezTo>
                    <a:pt x="111" y="196"/>
                    <a:pt x="132" y="189"/>
                    <a:pt x="145" y="202"/>
                  </a:cubicBezTo>
                  <a:cubicBezTo>
                    <a:pt x="141" y="231"/>
                    <a:pt x="116" y="252"/>
                    <a:pt x="89" y="249"/>
                  </a:cubicBezTo>
                  <a:close/>
                </a:path>
              </a:pathLst>
            </a:custGeom>
            <a:solidFill>
              <a:srgbClr val="D98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64"/>
            <p:cNvSpPr/>
            <p:nvPr/>
          </p:nvSpPr>
          <p:spPr bwMode="auto">
            <a:xfrm>
              <a:off x="11334750" y="3830638"/>
              <a:ext cx="250825" cy="661988"/>
            </a:xfrm>
            <a:custGeom>
              <a:avLst/>
              <a:gdLst>
                <a:gd name="T0" fmla="*/ 63 w 89"/>
                <a:gd name="T1" fmla="*/ 225 h 236"/>
                <a:gd name="T2" fmla="*/ 9 w 89"/>
                <a:gd name="T3" fmla="*/ 186 h 236"/>
                <a:gd name="T4" fmla="*/ 8 w 89"/>
                <a:gd name="T5" fmla="*/ 152 h 236"/>
                <a:gd name="T6" fmla="*/ 41 w 89"/>
                <a:gd name="T7" fmla="*/ 0 h 236"/>
                <a:gd name="T8" fmla="*/ 71 w 89"/>
                <a:gd name="T9" fmla="*/ 32 h 236"/>
                <a:gd name="T10" fmla="*/ 79 w 89"/>
                <a:gd name="T11" fmla="*/ 70 h 236"/>
                <a:gd name="T12" fmla="*/ 75 w 89"/>
                <a:gd name="T13" fmla="*/ 81 h 236"/>
                <a:gd name="T14" fmla="*/ 66 w 89"/>
                <a:gd name="T15" fmla="*/ 61 h 236"/>
                <a:gd name="T16" fmla="*/ 51 w 89"/>
                <a:gd name="T17" fmla="*/ 45 h 236"/>
                <a:gd name="T18" fmla="*/ 40 w 89"/>
                <a:gd name="T19" fmla="*/ 62 h 236"/>
                <a:gd name="T20" fmla="*/ 18 w 89"/>
                <a:gd name="T21" fmla="*/ 159 h 236"/>
                <a:gd name="T22" fmla="*/ 63 w 89"/>
                <a:gd name="T23" fmla="*/ 22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" h="236">
                  <a:moveTo>
                    <a:pt x="63" y="225"/>
                  </a:moveTo>
                  <a:cubicBezTo>
                    <a:pt x="30" y="236"/>
                    <a:pt x="18" y="227"/>
                    <a:pt x="9" y="186"/>
                  </a:cubicBezTo>
                  <a:cubicBezTo>
                    <a:pt x="0" y="175"/>
                    <a:pt x="4" y="164"/>
                    <a:pt x="8" y="152"/>
                  </a:cubicBezTo>
                  <a:cubicBezTo>
                    <a:pt x="12" y="100"/>
                    <a:pt x="32" y="52"/>
                    <a:pt x="41" y="0"/>
                  </a:cubicBezTo>
                  <a:cubicBezTo>
                    <a:pt x="61" y="6"/>
                    <a:pt x="56" y="28"/>
                    <a:pt x="71" y="32"/>
                  </a:cubicBezTo>
                  <a:cubicBezTo>
                    <a:pt x="74" y="45"/>
                    <a:pt x="77" y="57"/>
                    <a:pt x="79" y="70"/>
                  </a:cubicBezTo>
                  <a:cubicBezTo>
                    <a:pt x="77" y="74"/>
                    <a:pt x="89" y="85"/>
                    <a:pt x="75" y="81"/>
                  </a:cubicBezTo>
                  <a:cubicBezTo>
                    <a:pt x="70" y="79"/>
                    <a:pt x="69" y="68"/>
                    <a:pt x="66" y="61"/>
                  </a:cubicBezTo>
                  <a:cubicBezTo>
                    <a:pt x="62" y="54"/>
                    <a:pt x="60" y="44"/>
                    <a:pt x="51" y="45"/>
                  </a:cubicBezTo>
                  <a:cubicBezTo>
                    <a:pt x="42" y="45"/>
                    <a:pt x="42" y="55"/>
                    <a:pt x="40" y="62"/>
                  </a:cubicBezTo>
                  <a:cubicBezTo>
                    <a:pt x="32" y="94"/>
                    <a:pt x="28" y="127"/>
                    <a:pt x="18" y="159"/>
                  </a:cubicBezTo>
                  <a:cubicBezTo>
                    <a:pt x="7" y="197"/>
                    <a:pt x="40" y="209"/>
                    <a:pt x="63" y="225"/>
                  </a:cubicBezTo>
                  <a:close/>
                </a:path>
              </a:pathLst>
            </a:custGeom>
            <a:solidFill>
              <a:srgbClr val="E49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65"/>
            <p:cNvSpPr/>
            <p:nvPr/>
          </p:nvSpPr>
          <p:spPr bwMode="auto">
            <a:xfrm>
              <a:off x="10969625" y="4887913"/>
              <a:ext cx="455613" cy="558800"/>
            </a:xfrm>
            <a:custGeom>
              <a:avLst/>
              <a:gdLst>
                <a:gd name="T0" fmla="*/ 31 w 162"/>
                <a:gd name="T1" fmla="*/ 56 h 199"/>
                <a:gd name="T2" fmla="*/ 84 w 162"/>
                <a:gd name="T3" fmla="*/ 11 h 199"/>
                <a:gd name="T4" fmla="*/ 93 w 162"/>
                <a:gd name="T5" fmla="*/ 0 h 199"/>
                <a:gd name="T6" fmla="*/ 124 w 162"/>
                <a:gd name="T7" fmla="*/ 33 h 199"/>
                <a:gd name="T8" fmla="*/ 124 w 162"/>
                <a:gd name="T9" fmla="*/ 34 h 199"/>
                <a:gd name="T10" fmla="*/ 102 w 162"/>
                <a:gd name="T11" fmla="*/ 48 h 199"/>
                <a:gd name="T12" fmla="*/ 89 w 162"/>
                <a:gd name="T13" fmla="*/ 56 h 199"/>
                <a:gd name="T14" fmla="*/ 103 w 162"/>
                <a:gd name="T15" fmla="*/ 57 h 199"/>
                <a:gd name="T16" fmla="*/ 128 w 162"/>
                <a:gd name="T17" fmla="*/ 78 h 199"/>
                <a:gd name="T18" fmla="*/ 162 w 162"/>
                <a:gd name="T19" fmla="*/ 110 h 199"/>
                <a:gd name="T20" fmla="*/ 127 w 162"/>
                <a:gd name="T21" fmla="*/ 130 h 199"/>
                <a:gd name="T22" fmla="*/ 117 w 162"/>
                <a:gd name="T23" fmla="*/ 151 h 199"/>
                <a:gd name="T24" fmla="*/ 130 w 162"/>
                <a:gd name="T25" fmla="*/ 160 h 199"/>
                <a:gd name="T26" fmla="*/ 148 w 162"/>
                <a:gd name="T27" fmla="*/ 160 h 199"/>
                <a:gd name="T28" fmla="*/ 134 w 162"/>
                <a:gd name="T29" fmla="*/ 177 h 199"/>
                <a:gd name="T30" fmla="*/ 131 w 162"/>
                <a:gd name="T31" fmla="*/ 188 h 199"/>
                <a:gd name="T32" fmla="*/ 69 w 162"/>
                <a:gd name="T33" fmla="*/ 166 h 199"/>
                <a:gd name="T34" fmla="*/ 38 w 162"/>
                <a:gd name="T35" fmla="*/ 94 h 199"/>
                <a:gd name="T36" fmla="*/ 21 w 162"/>
                <a:gd name="T37" fmla="*/ 74 h 199"/>
                <a:gd name="T38" fmla="*/ 31 w 162"/>
                <a:gd name="T39" fmla="*/ 5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2" h="199">
                  <a:moveTo>
                    <a:pt x="31" y="56"/>
                  </a:moveTo>
                  <a:cubicBezTo>
                    <a:pt x="51" y="44"/>
                    <a:pt x="74" y="35"/>
                    <a:pt x="84" y="11"/>
                  </a:cubicBezTo>
                  <a:cubicBezTo>
                    <a:pt x="82" y="4"/>
                    <a:pt x="86" y="1"/>
                    <a:pt x="93" y="0"/>
                  </a:cubicBezTo>
                  <a:cubicBezTo>
                    <a:pt x="105" y="9"/>
                    <a:pt x="126" y="10"/>
                    <a:pt x="124" y="3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19" y="42"/>
                    <a:pt x="111" y="45"/>
                    <a:pt x="102" y="48"/>
                  </a:cubicBezTo>
                  <a:cubicBezTo>
                    <a:pt x="98" y="51"/>
                    <a:pt x="90" y="48"/>
                    <a:pt x="89" y="56"/>
                  </a:cubicBezTo>
                  <a:cubicBezTo>
                    <a:pt x="89" y="57"/>
                    <a:pt x="98" y="56"/>
                    <a:pt x="103" y="57"/>
                  </a:cubicBezTo>
                  <a:cubicBezTo>
                    <a:pt x="114" y="61"/>
                    <a:pt x="126" y="65"/>
                    <a:pt x="128" y="78"/>
                  </a:cubicBezTo>
                  <a:cubicBezTo>
                    <a:pt x="131" y="99"/>
                    <a:pt x="151" y="99"/>
                    <a:pt x="162" y="110"/>
                  </a:cubicBezTo>
                  <a:cubicBezTo>
                    <a:pt x="151" y="118"/>
                    <a:pt x="149" y="137"/>
                    <a:pt x="127" y="130"/>
                  </a:cubicBezTo>
                  <a:cubicBezTo>
                    <a:pt x="120" y="128"/>
                    <a:pt x="116" y="142"/>
                    <a:pt x="117" y="151"/>
                  </a:cubicBezTo>
                  <a:cubicBezTo>
                    <a:pt x="118" y="159"/>
                    <a:pt x="122" y="163"/>
                    <a:pt x="130" y="160"/>
                  </a:cubicBezTo>
                  <a:cubicBezTo>
                    <a:pt x="136" y="158"/>
                    <a:pt x="142" y="148"/>
                    <a:pt x="148" y="160"/>
                  </a:cubicBezTo>
                  <a:cubicBezTo>
                    <a:pt x="155" y="175"/>
                    <a:pt x="137" y="170"/>
                    <a:pt x="134" y="177"/>
                  </a:cubicBezTo>
                  <a:cubicBezTo>
                    <a:pt x="133" y="181"/>
                    <a:pt x="132" y="185"/>
                    <a:pt x="131" y="188"/>
                  </a:cubicBezTo>
                  <a:cubicBezTo>
                    <a:pt x="103" y="199"/>
                    <a:pt x="90" y="183"/>
                    <a:pt x="69" y="166"/>
                  </a:cubicBezTo>
                  <a:cubicBezTo>
                    <a:pt x="42" y="144"/>
                    <a:pt x="42" y="121"/>
                    <a:pt x="38" y="94"/>
                  </a:cubicBezTo>
                  <a:cubicBezTo>
                    <a:pt x="36" y="87"/>
                    <a:pt x="27" y="80"/>
                    <a:pt x="21" y="74"/>
                  </a:cubicBezTo>
                  <a:cubicBezTo>
                    <a:pt x="0" y="55"/>
                    <a:pt x="20" y="58"/>
                    <a:pt x="31" y="56"/>
                  </a:cubicBezTo>
                  <a:close/>
                </a:path>
              </a:pathLst>
            </a:custGeom>
            <a:solidFill>
              <a:srgbClr val="823A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66"/>
            <p:cNvSpPr/>
            <p:nvPr/>
          </p:nvSpPr>
          <p:spPr bwMode="auto">
            <a:xfrm>
              <a:off x="11234738" y="4978400"/>
              <a:ext cx="252413" cy="238125"/>
            </a:xfrm>
            <a:custGeom>
              <a:avLst/>
              <a:gdLst>
                <a:gd name="T0" fmla="*/ 68 w 90"/>
                <a:gd name="T1" fmla="*/ 78 h 85"/>
                <a:gd name="T2" fmla="*/ 27 w 90"/>
                <a:gd name="T3" fmla="*/ 46 h 85"/>
                <a:gd name="T4" fmla="*/ 7 w 90"/>
                <a:gd name="T5" fmla="*/ 32 h 85"/>
                <a:gd name="T6" fmla="*/ 7 w 90"/>
                <a:gd name="T7" fmla="*/ 9 h 85"/>
                <a:gd name="T8" fmla="*/ 30 w 90"/>
                <a:gd name="T9" fmla="*/ 2 h 85"/>
                <a:gd name="T10" fmla="*/ 44 w 90"/>
                <a:gd name="T11" fmla="*/ 16 h 85"/>
                <a:gd name="T12" fmla="*/ 66 w 90"/>
                <a:gd name="T13" fmla="*/ 45 h 85"/>
                <a:gd name="T14" fmla="*/ 68 w 90"/>
                <a:gd name="T15" fmla="*/ 7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85">
                  <a:moveTo>
                    <a:pt x="68" y="78"/>
                  </a:moveTo>
                  <a:cubicBezTo>
                    <a:pt x="48" y="76"/>
                    <a:pt x="20" y="85"/>
                    <a:pt x="27" y="46"/>
                  </a:cubicBezTo>
                  <a:cubicBezTo>
                    <a:pt x="28" y="43"/>
                    <a:pt x="14" y="37"/>
                    <a:pt x="7" y="32"/>
                  </a:cubicBezTo>
                  <a:cubicBezTo>
                    <a:pt x="0" y="24"/>
                    <a:pt x="1" y="17"/>
                    <a:pt x="7" y="9"/>
                  </a:cubicBezTo>
                  <a:cubicBezTo>
                    <a:pt x="14" y="5"/>
                    <a:pt x="21" y="0"/>
                    <a:pt x="30" y="2"/>
                  </a:cubicBezTo>
                  <a:cubicBezTo>
                    <a:pt x="35" y="7"/>
                    <a:pt x="39" y="11"/>
                    <a:pt x="44" y="16"/>
                  </a:cubicBezTo>
                  <a:cubicBezTo>
                    <a:pt x="46" y="30"/>
                    <a:pt x="54" y="40"/>
                    <a:pt x="66" y="45"/>
                  </a:cubicBezTo>
                  <a:cubicBezTo>
                    <a:pt x="90" y="55"/>
                    <a:pt x="75" y="67"/>
                    <a:pt x="68" y="78"/>
                  </a:cubicBezTo>
                  <a:close/>
                </a:path>
              </a:pathLst>
            </a:custGeom>
            <a:solidFill>
              <a:srgbClr val="A757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67"/>
            <p:cNvSpPr/>
            <p:nvPr/>
          </p:nvSpPr>
          <p:spPr bwMode="auto">
            <a:xfrm>
              <a:off x="11231563" y="4722813"/>
              <a:ext cx="457200" cy="257175"/>
            </a:xfrm>
            <a:custGeom>
              <a:avLst/>
              <a:gdLst>
                <a:gd name="T0" fmla="*/ 31 w 163"/>
                <a:gd name="T1" fmla="*/ 92 h 92"/>
                <a:gd name="T2" fmla="*/ 0 w 163"/>
                <a:gd name="T3" fmla="*/ 62 h 92"/>
                <a:gd name="T4" fmla="*/ 80 w 163"/>
                <a:gd name="T5" fmla="*/ 12 h 92"/>
                <a:gd name="T6" fmla="*/ 94 w 163"/>
                <a:gd name="T7" fmla="*/ 14 h 92"/>
                <a:gd name="T8" fmla="*/ 107 w 163"/>
                <a:gd name="T9" fmla="*/ 14 h 92"/>
                <a:gd name="T10" fmla="*/ 128 w 163"/>
                <a:gd name="T11" fmla="*/ 7 h 92"/>
                <a:gd name="T12" fmla="*/ 142 w 163"/>
                <a:gd name="T13" fmla="*/ 10 h 92"/>
                <a:gd name="T14" fmla="*/ 140 w 163"/>
                <a:gd name="T15" fmla="*/ 35 h 92"/>
                <a:gd name="T16" fmla="*/ 31 w 163"/>
                <a:gd name="T17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92">
                  <a:moveTo>
                    <a:pt x="31" y="92"/>
                  </a:moveTo>
                  <a:cubicBezTo>
                    <a:pt x="28" y="75"/>
                    <a:pt x="0" y="82"/>
                    <a:pt x="0" y="62"/>
                  </a:cubicBezTo>
                  <a:cubicBezTo>
                    <a:pt x="25" y="43"/>
                    <a:pt x="59" y="38"/>
                    <a:pt x="80" y="12"/>
                  </a:cubicBezTo>
                  <a:cubicBezTo>
                    <a:pt x="82" y="8"/>
                    <a:pt x="89" y="11"/>
                    <a:pt x="94" y="14"/>
                  </a:cubicBezTo>
                  <a:cubicBezTo>
                    <a:pt x="98" y="14"/>
                    <a:pt x="103" y="14"/>
                    <a:pt x="107" y="14"/>
                  </a:cubicBezTo>
                  <a:cubicBezTo>
                    <a:pt x="116" y="15"/>
                    <a:pt x="122" y="12"/>
                    <a:pt x="128" y="7"/>
                  </a:cubicBezTo>
                  <a:cubicBezTo>
                    <a:pt x="135" y="2"/>
                    <a:pt x="147" y="0"/>
                    <a:pt x="142" y="10"/>
                  </a:cubicBezTo>
                  <a:cubicBezTo>
                    <a:pt x="139" y="19"/>
                    <a:pt x="163" y="23"/>
                    <a:pt x="140" y="35"/>
                  </a:cubicBezTo>
                  <a:cubicBezTo>
                    <a:pt x="103" y="52"/>
                    <a:pt x="67" y="72"/>
                    <a:pt x="31" y="92"/>
                  </a:cubicBezTo>
                  <a:close/>
                </a:path>
              </a:pathLst>
            </a:custGeom>
            <a:solidFill>
              <a:srgbClr val="6435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68"/>
            <p:cNvSpPr/>
            <p:nvPr/>
          </p:nvSpPr>
          <p:spPr bwMode="auto">
            <a:xfrm>
              <a:off x="10387013" y="4225925"/>
              <a:ext cx="735013" cy="785813"/>
            </a:xfrm>
            <a:custGeom>
              <a:avLst/>
              <a:gdLst>
                <a:gd name="T0" fmla="*/ 185 w 262"/>
                <a:gd name="T1" fmla="*/ 177 h 280"/>
                <a:gd name="T2" fmla="*/ 158 w 262"/>
                <a:gd name="T3" fmla="*/ 147 h 280"/>
                <a:gd name="T4" fmla="*/ 208 w 262"/>
                <a:gd name="T5" fmla="*/ 269 h 280"/>
                <a:gd name="T6" fmla="*/ 193 w 262"/>
                <a:gd name="T7" fmla="*/ 270 h 280"/>
                <a:gd name="T8" fmla="*/ 103 w 262"/>
                <a:gd name="T9" fmla="*/ 244 h 280"/>
                <a:gd name="T10" fmla="*/ 20 w 262"/>
                <a:gd name="T11" fmla="*/ 130 h 280"/>
                <a:gd name="T12" fmla="*/ 15 w 262"/>
                <a:gd name="T13" fmla="*/ 124 h 280"/>
                <a:gd name="T14" fmla="*/ 6 w 262"/>
                <a:gd name="T15" fmla="*/ 108 h 280"/>
                <a:gd name="T16" fmla="*/ 8 w 262"/>
                <a:gd name="T17" fmla="*/ 84 h 280"/>
                <a:gd name="T18" fmla="*/ 30 w 262"/>
                <a:gd name="T19" fmla="*/ 83 h 280"/>
                <a:gd name="T20" fmla="*/ 121 w 262"/>
                <a:gd name="T21" fmla="*/ 121 h 280"/>
                <a:gd name="T22" fmla="*/ 141 w 262"/>
                <a:gd name="T23" fmla="*/ 134 h 280"/>
                <a:gd name="T24" fmla="*/ 109 w 262"/>
                <a:gd name="T25" fmla="*/ 46 h 280"/>
                <a:gd name="T26" fmla="*/ 158 w 262"/>
                <a:gd name="T27" fmla="*/ 25 h 280"/>
                <a:gd name="T28" fmla="*/ 194 w 262"/>
                <a:gd name="T29" fmla="*/ 44 h 280"/>
                <a:gd name="T30" fmla="*/ 212 w 262"/>
                <a:gd name="T31" fmla="*/ 57 h 280"/>
                <a:gd name="T32" fmla="*/ 238 w 262"/>
                <a:gd name="T33" fmla="*/ 99 h 280"/>
                <a:gd name="T34" fmla="*/ 239 w 262"/>
                <a:gd name="T35" fmla="*/ 167 h 280"/>
                <a:gd name="T36" fmla="*/ 185 w 262"/>
                <a:gd name="T37" fmla="*/ 17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2" h="280">
                  <a:moveTo>
                    <a:pt x="185" y="177"/>
                  </a:moveTo>
                  <a:cubicBezTo>
                    <a:pt x="174" y="169"/>
                    <a:pt x="173" y="155"/>
                    <a:pt x="158" y="147"/>
                  </a:cubicBezTo>
                  <a:cubicBezTo>
                    <a:pt x="175" y="188"/>
                    <a:pt x="192" y="229"/>
                    <a:pt x="208" y="269"/>
                  </a:cubicBezTo>
                  <a:cubicBezTo>
                    <a:pt x="203" y="269"/>
                    <a:pt x="198" y="269"/>
                    <a:pt x="193" y="270"/>
                  </a:cubicBezTo>
                  <a:cubicBezTo>
                    <a:pt x="158" y="280"/>
                    <a:pt x="129" y="268"/>
                    <a:pt x="103" y="244"/>
                  </a:cubicBezTo>
                  <a:cubicBezTo>
                    <a:pt x="68" y="211"/>
                    <a:pt x="46" y="169"/>
                    <a:pt x="20" y="130"/>
                  </a:cubicBezTo>
                  <a:cubicBezTo>
                    <a:pt x="19" y="128"/>
                    <a:pt x="17" y="126"/>
                    <a:pt x="15" y="124"/>
                  </a:cubicBezTo>
                  <a:cubicBezTo>
                    <a:pt x="12" y="119"/>
                    <a:pt x="9" y="113"/>
                    <a:pt x="6" y="108"/>
                  </a:cubicBezTo>
                  <a:cubicBezTo>
                    <a:pt x="1" y="99"/>
                    <a:pt x="0" y="91"/>
                    <a:pt x="8" y="84"/>
                  </a:cubicBezTo>
                  <a:cubicBezTo>
                    <a:pt x="15" y="78"/>
                    <a:pt x="23" y="80"/>
                    <a:pt x="30" y="83"/>
                  </a:cubicBezTo>
                  <a:cubicBezTo>
                    <a:pt x="60" y="96"/>
                    <a:pt x="90" y="109"/>
                    <a:pt x="121" y="121"/>
                  </a:cubicBezTo>
                  <a:cubicBezTo>
                    <a:pt x="130" y="123"/>
                    <a:pt x="136" y="130"/>
                    <a:pt x="141" y="134"/>
                  </a:cubicBezTo>
                  <a:cubicBezTo>
                    <a:pt x="124" y="108"/>
                    <a:pt x="110" y="80"/>
                    <a:pt x="109" y="46"/>
                  </a:cubicBezTo>
                  <a:cubicBezTo>
                    <a:pt x="114" y="4"/>
                    <a:pt x="122" y="0"/>
                    <a:pt x="158" y="25"/>
                  </a:cubicBezTo>
                  <a:cubicBezTo>
                    <a:pt x="169" y="33"/>
                    <a:pt x="180" y="40"/>
                    <a:pt x="194" y="44"/>
                  </a:cubicBezTo>
                  <a:cubicBezTo>
                    <a:pt x="202" y="46"/>
                    <a:pt x="208" y="50"/>
                    <a:pt x="212" y="57"/>
                  </a:cubicBezTo>
                  <a:cubicBezTo>
                    <a:pt x="219" y="72"/>
                    <a:pt x="228" y="86"/>
                    <a:pt x="238" y="99"/>
                  </a:cubicBezTo>
                  <a:cubicBezTo>
                    <a:pt x="258" y="122"/>
                    <a:pt x="262" y="139"/>
                    <a:pt x="239" y="167"/>
                  </a:cubicBezTo>
                  <a:cubicBezTo>
                    <a:pt x="219" y="190"/>
                    <a:pt x="206" y="188"/>
                    <a:pt x="185" y="177"/>
                  </a:cubicBezTo>
                  <a:close/>
                </a:path>
              </a:pathLst>
            </a:custGeom>
            <a:solidFill>
              <a:srgbClr val="ECB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69"/>
            <p:cNvSpPr/>
            <p:nvPr/>
          </p:nvSpPr>
          <p:spPr bwMode="auto">
            <a:xfrm>
              <a:off x="10415588" y="4591050"/>
              <a:ext cx="512763" cy="720725"/>
            </a:xfrm>
            <a:custGeom>
              <a:avLst/>
              <a:gdLst>
                <a:gd name="T0" fmla="*/ 10 w 183"/>
                <a:gd name="T1" fmla="*/ 0 h 257"/>
                <a:gd name="T2" fmla="*/ 67 w 183"/>
                <a:gd name="T3" fmla="*/ 71 h 257"/>
                <a:gd name="T4" fmla="*/ 183 w 183"/>
                <a:gd name="T5" fmla="*/ 140 h 257"/>
                <a:gd name="T6" fmla="*/ 155 w 183"/>
                <a:gd name="T7" fmla="*/ 147 h 257"/>
                <a:gd name="T8" fmla="*/ 148 w 183"/>
                <a:gd name="T9" fmla="*/ 168 h 257"/>
                <a:gd name="T10" fmla="*/ 166 w 183"/>
                <a:gd name="T11" fmla="*/ 230 h 257"/>
                <a:gd name="T12" fmla="*/ 114 w 183"/>
                <a:gd name="T13" fmla="*/ 249 h 257"/>
                <a:gd name="T14" fmla="*/ 113 w 183"/>
                <a:gd name="T15" fmla="*/ 247 h 257"/>
                <a:gd name="T16" fmla="*/ 105 w 183"/>
                <a:gd name="T17" fmla="*/ 231 h 257"/>
                <a:gd name="T18" fmla="*/ 74 w 183"/>
                <a:gd name="T19" fmla="*/ 200 h 257"/>
                <a:gd name="T20" fmla="*/ 37 w 183"/>
                <a:gd name="T21" fmla="*/ 209 h 257"/>
                <a:gd name="T22" fmla="*/ 4 w 183"/>
                <a:gd name="T23" fmla="*/ 177 h 257"/>
                <a:gd name="T24" fmla="*/ 47 w 183"/>
                <a:gd name="T25" fmla="*/ 155 h 257"/>
                <a:gd name="T26" fmla="*/ 91 w 183"/>
                <a:gd name="T27" fmla="*/ 134 h 257"/>
                <a:gd name="T28" fmla="*/ 50 w 183"/>
                <a:gd name="T29" fmla="*/ 92 h 257"/>
                <a:gd name="T30" fmla="*/ 22 w 183"/>
                <a:gd name="T31" fmla="*/ 45 h 257"/>
                <a:gd name="T32" fmla="*/ 10 w 183"/>
                <a:gd name="T3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3" h="257">
                  <a:moveTo>
                    <a:pt x="10" y="0"/>
                  </a:moveTo>
                  <a:cubicBezTo>
                    <a:pt x="38" y="17"/>
                    <a:pt x="47" y="48"/>
                    <a:pt x="67" y="71"/>
                  </a:cubicBezTo>
                  <a:cubicBezTo>
                    <a:pt x="99" y="106"/>
                    <a:pt x="128" y="145"/>
                    <a:pt x="183" y="140"/>
                  </a:cubicBezTo>
                  <a:cubicBezTo>
                    <a:pt x="176" y="149"/>
                    <a:pt x="165" y="147"/>
                    <a:pt x="155" y="147"/>
                  </a:cubicBezTo>
                  <a:cubicBezTo>
                    <a:pt x="135" y="149"/>
                    <a:pt x="136" y="159"/>
                    <a:pt x="148" y="168"/>
                  </a:cubicBezTo>
                  <a:cubicBezTo>
                    <a:pt x="170" y="185"/>
                    <a:pt x="170" y="210"/>
                    <a:pt x="166" y="230"/>
                  </a:cubicBezTo>
                  <a:cubicBezTo>
                    <a:pt x="161" y="257"/>
                    <a:pt x="132" y="243"/>
                    <a:pt x="114" y="249"/>
                  </a:cubicBezTo>
                  <a:cubicBezTo>
                    <a:pt x="113" y="247"/>
                    <a:pt x="113" y="247"/>
                    <a:pt x="113" y="247"/>
                  </a:cubicBezTo>
                  <a:cubicBezTo>
                    <a:pt x="108" y="243"/>
                    <a:pt x="103" y="237"/>
                    <a:pt x="105" y="231"/>
                  </a:cubicBezTo>
                  <a:cubicBezTo>
                    <a:pt x="110" y="202"/>
                    <a:pt x="103" y="195"/>
                    <a:pt x="74" y="200"/>
                  </a:cubicBezTo>
                  <a:cubicBezTo>
                    <a:pt x="62" y="202"/>
                    <a:pt x="50" y="208"/>
                    <a:pt x="37" y="209"/>
                  </a:cubicBezTo>
                  <a:cubicBezTo>
                    <a:pt x="14" y="211"/>
                    <a:pt x="0" y="204"/>
                    <a:pt x="4" y="177"/>
                  </a:cubicBezTo>
                  <a:cubicBezTo>
                    <a:pt x="15" y="165"/>
                    <a:pt x="32" y="162"/>
                    <a:pt x="47" y="155"/>
                  </a:cubicBezTo>
                  <a:cubicBezTo>
                    <a:pt x="60" y="148"/>
                    <a:pt x="74" y="142"/>
                    <a:pt x="91" y="134"/>
                  </a:cubicBezTo>
                  <a:cubicBezTo>
                    <a:pt x="72" y="122"/>
                    <a:pt x="68" y="101"/>
                    <a:pt x="50" y="92"/>
                  </a:cubicBezTo>
                  <a:cubicBezTo>
                    <a:pt x="47" y="73"/>
                    <a:pt x="36" y="58"/>
                    <a:pt x="22" y="45"/>
                  </a:cubicBezTo>
                  <a:cubicBezTo>
                    <a:pt x="18" y="30"/>
                    <a:pt x="14" y="15"/>
                    <a:pt x="10" y="0"/>
                  </a:cubicBezTo>
                  <a:close/>
                </a:path>
              </a:pathLst>
            </a:custGeom>
            <a:solidFill>
              <a:srgbClr val="E59A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70"/>
            <p:cNvSpPr/>
            <p:nvPr/>
          </p:nvSpPr>
          <p:spPr bwMode="auto">
            <a:xfrm>
              <a:off x="10933113" y="3984625"/>
              <a:ext cx="427038" cy="371475"/>
            </a:xfrm>
            <a:custGeom>
              <a:avLst/>
              <a:gdLst>
                <a:gd name="T0" fmla="*/ 13 w 152"/>
                <a:gd name="T1" fmla="*/ 69 h 132"/>
                <a:gd name="T2" fmla="*/ 2 w 152"/>
                <a:gd name="T3" fmla="*/ 0 h 132"/>
                <a:gd name="T4" fmla="*/ 104 w 152"/>
                <a:gd name="T5" fmla="*/ 62 h 132"/>
                <a:gd name="T6" fmla="*/ 130 w 152"/>
                <a:gd name="T7" fmla="*/ 99 h 132"/>
                <a:gd name="T8" fmla="*/ 151 w 152"/>
                <a:gd name="T9" fmla="*/ 97 h 132"/>
                <a:gd name="T10" fmla="*/ 152 w 152"/>
                <a:gd name="T11" fmla="*/ 131 h 132"/>
                <a:gd name="T12" fmla="*/ 145 w 152"/>
                <a:gd name="T13" fmla="*/ 132 h 132"/>
                <a:gd name="T14" fmla="*/ 129 w 152"/>
                <a:gd name="T15" fmla="*/ 127 h 132"/>
                <a:gd name="T16" fmla="*/ 67 w 152"/>
                <a:gd name="T17" fmla="*/ 72 h 132"/>
                <a:gd name="T18" fmla="*/ 34 w 152"/>
                <a:gd name="T19" fmla="*/ 64 h 132"/>
                <a:gd name="T20" fmla="*/ 21 w 152"/>
                <a:gd name="T21" fmla="*/ 79 h 132"/>
                <a:gd name="T22" fmla="*/ 13 w 152"/>
                <a:gd name="T23" fmla="*/ 6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32">
                  <a:moveTo>
                    <a:pt x="13" y="69"/>
                  </a:moveTo>
                  <a:cubicBezTo>
                    <a:pt x="10" y="47"/>
                    <a:pt x="0" y="26"/>
                    <a:pt x="2" y="0"/>
                  </a:cubicBezTo>
                  <a:cubicBezTo>
                    <a:pt x="38" y="21"/>
                    <a:pt x="66" y="49"/>
                    <a:pt x="104" y="62"/>
                  </a:cubicBezTo>
                  <a:cubicBezTo>
                    <a:pt x="113" y="74"/>
                    <a:pt x="122" y="86"/>
                    <a:pt x="130" y="99"/>
                  </a:cubicBezTo>
                  <a:cubicBezTo>
                    <a:pt x="139" y="111"/>
                    <a:pt x="145" y="105"/>
                    <a:pt x="151" y="97"/>
                  </a:cubicBezTo>
                  <a:cubicBezTo>
                    <a:pt x="152" y="109"/>
                    <a:pt x="152" y="120"/>
                    <a:pt x="152" y="131"/>
                  </a:cubicBezTo>
                  <a:cubicBezTo>
                    <a:pt x="150" y="131"/>
                    <a:pt x="147" y="131"/>
                    <a:pt x="145" y="132"/>
                  </a:cubicBezTo>
                  <a:cubicBezTo>
                    <a:pt x="139" y="132"/>
                    <a:pt x="134" y="130"/>
                    <a:pt x="129" y="127"/>
                  </a:cubicBezTo>
                  <a:cubicBezTo>
                    <a:pt x="110" y="106"/>
                    <a:pt x="88" y="90"/>
                    <a:pt x="67" y="72"/>
                  </a:cubicBezTo>
                  <a:cubicBezTo>
                    <a:pt x="58" y="64"/>
                    <a:pt x="49" y="52"/>
                    <a:pt x="34" y="64"/>
                  </a:cubicBezTo>
                  <a:cubicBezTo>
                    <a:pt x="30" y="69"/>
                    <a:pt x="27" y="75"/>
                    <a:pt x="21" y="79"/>
                  </a:cubicBezTo>
                  <a:cubicBezTo>
                    <a:pt x="15" y="78"/>
                    <a:pt x="11" y="77"/>
                    <a:pt x="13" y="69"/>
                  </a:cubicBezTo>
                  <a:close/>
                </a:path>
              </a:pathLst>
            </a:custGeom>
            <a:solidFill>
              <a:srgbClr val="D29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71"/>
            <p:cNvSpPr/>
            <p:nvPr/>
          </p:nvSpPr>
          <p:spPr bwMode="auto">
            <a:xfrm>
              <a:off x="10150475" y="5073650"/>
              <a:ext cx="657225" cy="257175"/>
            </a:xfrm>
            <a:custGeom>
              <a:avLst/>
              <a:gdLst>
                <a:gd name="T0" fmla="*/ 98 w 234"/>
                <a:gd name="T1" fmla="*/ 5 h 92"/>
                <a:gd name="T2" fmla="*/ 164 w 234"/>
                <a:gd name="T3" fmla="*/ 19 h 92"/>
                <a:gd name="T4" fmla="*/ 234 w 234"/>
                <a:gd name="T5" fmla="*/ 50 h 92"/>
                <a:gd name="T6" fmla="*/ 207 w 234"/>
                <a:gd name="T7" fmla="*/ 75 h 92"/>
                <a:gd name="T8" fmla="*/ 69 w 234"/>
                <a:gd name="T9" fmla="*/ 67 h 92"/>
                <a:gd name="T10" fmla="*/ 0 w 234"/>
                <a:gd name="T11" fmla="*/ 46 h 92"/>
                <a:gd name="T12" fmla="*/ 76 w 234"/>
                <a:gd name="T13" fmla="*/ 12 h 92"/>
                <a:gd name="T14" fmla="*/ 98 w 234"/>
                <a:gd name="T15" fmla="*/ 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92">
                  <a:moveTo>
                    <a:pt x="98" y="5"/>
                  </a:moveTo>
                  <a:cubicBezTo>
                    <a:pt x="114" y="38"/>
                    <a:pt x="139" y="31"/>
                    <a:pt x="164" y="19"/>
                  </a:cubicBezTo>
                  <a:cubicBezTo>
                    <a:pt x="202" y="0"/>
                    <a:pt x="211" y="39"/>
                    <a:pt x="234" y="50"/>
                  </a:cubicBezTo>
                  <a:cubicBezTo>
                    <a:pt x="227" y="63"/>
                    <a:pt x="194" y="44"/>
                    <a:pt x="207" y="75"/>
                  </a:cubicBezTo>
                  <a:cubicBezTo>
                    <a:pt x="160" y="92"/>
                    <a:pt x="114" y="89"/>
                    <a:pt x="69" y="67"/>
                  </a:cubicBezTo>
                  <a:cubicBezTo>
                    <a:pt x="46" y="59"/>
                    <a:pt x="17" y="72"/>
                    <a:pt x="0" y="46"/>
                  </a:cubicBezTo>
                  <a:cubicBezTo>
                    <a:pt x="21" y="25"/>
                    <a:pt x="52" y="27"/>
                    <a:pt x="76" y="12"/>
                  </a:cubicBezTo>
                  <a:cubicBezTo>
                    <a:pt x="83" y="10"/>
                    <a:pt x="90" y="7"/>
                    <a:pt x="98" y="5"/>
                  </a:cubicBezTo>
                  <a:close/>
                </a:path>
              </a:pathLst>
            </a:custGeom>
            <a:solidFill>
              <a:srgbClr val="E7B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72"/>
            <p:cNvSpPr/>
            <p:nvPr/>
          </p:nvSpPr>
          <p:spPr bwMode="auto">
            <a:xfrm>
              <a:off x="10123488" y="5183188"/>
              <a:ext cx="220663" cy="136525"/>
            </a:xfrm>
            <a:custGeom>
              <a:avLst/>
              <a:gdLst>
                <a:gd name="T0" fmla="*/ 10 w 79"/>
                <a:gd name="T1" fmla="*/ 7 h 49"/>
                <a:gd name="T2" fmla="*/ 79 w 79"/>
                <a:gd name="T3" fmla="*/ 28 h 49"/>
                <a:gd name="T4" fmla="*/ 79 w 79"/>
                <a:gd name="T5" fmla="*/ 44 h 49"/>
                <a:gd name="T6" fmla="*/ 11 w 79"/>
                <a:gd name="T7" fmla="*/ 24 h 49"/>
                <a:gd name="T8" fmla="*/ 10 w 79"/>
                <a:gd name="T9" fmla="*/ 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9">
                  <a:moveTo>
                    <a:pt x="10" y="7"/>
                  </a:moveTo>
                  <a:cubicBezTo>
                    <a:pt x="30" y="22"/>
                    <a:pt x="62" y="0"/>
                    <a:pt x="79" y="28"/>
                  </a:cubicBezTo>
                  <a:cubicBezTo>
                    <a:pt x="79" y="33"/>
                    <a:pt x="79" y="39"/>
                    <a:pt x="79" y="44"/>
                  </a:cubicBezTo>
                  <a:cubicBezTo>
                    <a:pt x="53" y="49"/>
                    <a:pt x="33" y="32"/>
                    <a:pt x="11" y="24"/>
                  </a:cubicBezTo>
                  <a:cubicBezTo>
                    <a:pt x="4" y="21"/>
                    <a:pt x="0" y="13"/>
                    <a:pt x="10" y="7"/>
                  </a:cubicBezTo>
                  <a:close/>
                </a:path>
              </a:pathLst>
            </a:custGeom>
            <a:solidFill>
              <a:srgbClr val="B09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73"/>
            <p:cNvSpPr/>
            <p:nvPr/>
          </p:nvSpPr>
          <p:spPr bwMode="auto">
            <a:xfrm>
              <a:off x="10277475" y="4394200"/>
              <a:ext cx="454025" cy="196850"/>
            </a:xfrm>
            <a:custGeom>
              <a:avLst/>
              <a:gdLst>
                <a:gd name="T0" fmla="*/ 0 w 162"/>
                <a:gd name="T1" fmla="*/ 0 h 70"/>
                <a:gd name="T2" fmla="*/ 162 w 162"/>
                <a:gd name="T3" fmla="*/ 70 h 70"/>
                <a:gd name="T4" fmla="*/ 52 w 162"/>
                <a:gd name="T5" fmla="*/ 27 h 70"/>
                <a:gd name="T6" fmla="*/ 54 w 162"/>
                <a:gd name="T7" fmla="*/ 64 h 70"/>
                <a:gd name="T8" fmla="*/ 23 w 162"/>
                <a:gd name="T9" fmla="*/ 39 h 70"/>
                <a:gd name="T10" fmla="*/ 0 w 162"/>
                <a:gd name="T1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70">
                  <a:moveTo>
                    <a:pt x="0" y="0"/>
                  </a:moveTo>
                  <a:cubicBezTo>
                    <a:pt x="60" y="10"/>
                    <a:pt x="116" y="28"/>
                    <a:pt x="162" y="70"/>
                  </a:cubicBezTo>
                  <a:cubicBezTo>
                    <a:pt x="123" y="63"/>
                    <a:pt x="89" y="40"/>
                    <a:pt x="52" y="27"/>
                  </a:cubicBezTo>
                  <a:cubicBezTo>
                    <a:pt x="42" y="41"/>
                    <a:pt x="57" y="52"/>
                    <a:pt x="54" y="64"/>
                  </a:cubicBezTo>
                  <a:cubicBezTo>
                    <a:pt x="44" y="56"/>
                    <a:pt x="34" y="47"/>
                    <a:pt x="23" y="39"/>
                  </a:cubicBezTo>
                  <a:cubicBezTo>
                    <a:pt x="17" y="25"/>
                    <a:pt x="0" y="17"/>
                    <a:pt x="0" y="0"/>
                  </a:cubicBezTo>
                  <a:close/>
                </a:path>
              </a:pathLst>
            </a:custGeom>
            <a:solidFill>
              <a:srgbClr val="D39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74"/>
            <p:cNvSpPr/>
            <p:nvPr/>
          </p:nvSpPr>
          <p:spPr bwMode="auto">
            <a:xfrm>
              <a:off x="10906125" y="4159250"/>
              <a:ext cx="442913" cy="639763"/>
            </a:xfrm>
            <a:custGeom>
              <a:avLst/>
              <a:gdLst>
                <a:gd name="T0" fmla="*/ 146 w 158"/>
                <a:gd name="T1" fmla="*/ 62 h 228"/>
                <a:gd name="T2" fmla="*/ 155 w 158"/>
                <a:gd name="T3" fmla="*/ 70 h 228"/>
                <a:gd name="T4" fmla="*/ 107 w 158"/>
                <a:gd name="T5" fmla="*/ 147 h 228"/>
                <a:gd name="T6" fmla="*/ 79 w 158"/>
                <a:gd name="T7" fmla="*/ 206 h 228"/>
                <a:gd name="T8" fmla="*/ 70 w 158"/>
                <a:gd name="T9" fmla="*/ 222 h 228"/>
                <a:gd name="T10" fmla="*/ 0 w 158"/>
                <a:gd name="T11" fmla="*/ 201 h 228"/>
                <a:gd name="T12" fmla="*/ 66 w 158"/>
                <a:gd name="T13" fmla="*/ 162 h 228"/>
                <a:gd name="T14" fmla="*/ 57 w 158"/>
                <a:gd name="T15" fmla="*/ 144 h 228"/>
                <a:gd name="T16" fmla="*/ 22 w 158"/>
                <a:gd name="T17" fmla="*/ 85 h 228"/>
                <a:gd name="T18" fmla="*/ 30 w 158"/>
                <a:gd name="T19" fmla="*/ 58 h 228"/>
                <a:gd name="T20" fmla="*/ 31 w 158"/>
                <a:gd name="T21" fmla="*/ 16 h 228"/>
                <a:gd name="T22" fmla="*/ 39 w 158"/>
                <a:gd name="T23" fmla="*/ 0 h 228"/>
                <a:gd name="T24" fmla="*/ 77 w 158"/>
                <a:gd name="T25" fmla="*/ 54 h 228"/>
                <a:gd name="T26" fmla="*/ 135 w 158"/>
                <a:gd name="T27" fmla="*/ 72 h 228"/>
                <a:gd name="T28" fmla="*/ 146 w 158"/>
                <a:gd name="T29" fmla="*/ 6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8" h="228">
                  <a:moveTo>
                    <a:pt x="146" y="62"/>
                  </a:moveTo>
                  <a:cubicBezTo>
                    <a:pt x="149" y="64"/>
                    <a:pt x="152" y="67"/>
                    <a:pt x="155" y="70"/>
                  </a:cubicBezTo>
                  <a:cubicBezTo>
                    <a:pt x="158" y="107"/>
                    <a:pt x="156" y="138"/>
                    <a:pt x="107" y="147"/>
                  </a:cubicBezTo>
                  <a:cubicBezTo>
                    <a:pt x="95" y="149"/>
                    <a:pt x="71" y="178"/>
                    <a:pt x="79" y="206"/>
                  </a:cubicBezTo>
                  <a:cubicBezTo>
                    <a:pt x="82" y="217"/>
                    <a:pt x="75" y="224"/>
                    <a:pt x="70" y="222"/>
                  </a:cubicBezTo>
                  <a:cubicBezTo>
                    <a:pt x="47" y="211"/>
                    <a:pt x="17" y="228"/>
                    <a:pt x="0" y="201"/>
                  </a:cubicBezTo>
                  <a:cubicBezTo>
                    <a:pt x="40" y="219"/>
                    <a:pt x="41" y="171"/>
                    <a:pt x="66" y="162"/>
                  </a:cubicBezTo>
                  <a:cubicBezTo>
                    <a:pt x="71" y="161"/>
                    <a:pt x="60" y="150"/>
                    <a:pt x="57" y="144"/>
                  </a:cubicBezTo>
                  <a:cubicBezTo>
                    <a:pt x="44" y="125"/>
                    <a:pt x="26" y="109"/>
                    <a:pt x="22" y="85"/>
                  </a:cubicBezTo>
                  <a:cubicBezTo>
                    <a:pt x="38" y="80"/>
                    <a:pt x="32" y="69"/>
                    <a:pt x="30" y="58"/>
                  </a:cubicBezTo>
                  <a:cubicBezTo>
                    <a:pt x="28" y="44"/>
                    <a:pt x="18" y="29"/>
                    <a:pt x="31" y="16"/>
                  </a:cubicBezTo>
                  <a:cubicBezTo>
                    <a:pt x="32" y="9"/>
                    <a:pt x="32" y="3"/>
                    <a:pt x="39" y="0"/>
                  </a:cubicBezTo>
                  <a:cubicBezTo>
                    <a:pt x="61" y="11"/>
                    <a:pt x="72" y="30"/>
                    <a:pt x="77" y="54"/>
                  </a:cubicBezTo>
                  <a:cubicBezTo>
                    <a:pt x="87" y="96"/>
                    <a:pt x="101" y="100"/>
                    <a:pt x="135" y="72"/>
                  </a:cubicBezTo>
                  <a:cubicBezTo>
                    <a:pt x="139" y="69"/>
                    <a:pt x="142" y="65"/>
                    <a:pt x="146" y="62"/>
                  </a:cubicBezTo>
                  <a:close/>
                </a:path>
              </a:pathLst>
            </a:custGeom>
            <a:solidFill>
              <a:srgbClr val="E49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75"/>
            <p:cNvSpPr/>
            <p:nvPr/>
          </p:nvSpPr>
          <p:spPr bwMode="auto">
            <a:xfrm>
              <a:off x="11004550" y="4573588"/>
              <a:ext cx="493713" cy="346075"/>
            </a:xfrm>
            <a:custGeom>
              <a:avLst/>
              <a:gdLst>
                <a:gd name="T0" fmla="*/ 175 w 176"/>
                <a:gd name="T1" fmla="*/ 67 h 123"/>
                <a:gd name="T2" fmla="*/ 153 w 176"/>
                <a:gd name="T3" fmla="*/ 79 h 123"/>
                <a:gd name="T4" fmla="*/ 131 w 176"/>
                <a:gd name="T5" fmla="*/ 94 h 123"/>
                <a:gd name="T6" fmla="*/ 81 w 176"/>
                <a:gd name="T7" fmla="*/ 115 h 123"/>
                <a:gd name="T8" fmla="*/ 72 w 176"/>
                <a:gd name="T9" fmla="*/ 123 h 123"/>
                <a:gd name="T10" fmla="*/ 0 w 176"/>
                <a:gd name="T11" fmla="*/ 88 h 123"/>
                <a:gd name="T12" fmla="*/ 57 w 176"/>
                <a:gd name="T13" fmla="*/ 95 h 123"/>
                <a:gd name="T14" fmla="*/ 85 w 176"/>
                <a:gd name="T15" fmla="*/ 99 h 123"/>
                <a:gd name="T16" fmla="*/ 82 w 176"/>
                <a:gd name="T17" fmla="*/ 67 h 123"/>
                <a:gd name="T18" fmla="*/ 80 w 176"/>
                <a:gd name="T19" fmla="*/ 39 h 123"/>
                <a:gd name="T20" fmla="*/ 135 w 176"/>
                <a:gd name="T21" fmla="*/ 18 h 123"/>
                <a:gd name="T22" fmla="*/ 163 w 176"/>
                <a:gd name="T23" fmla="*/ 19 h 123"/>
                <a:gd name="T24" fmla="*/ 175 w 176"/>
                <a:gd name="T25" fmla="*/ 6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6" h="123">
                  <a:moveTo>
                    <a:pt x="175" y="67"/>
                  </a:moveTo>
                  <a:cubicBezTo>
                    <a:pt x="165" y="68"/>
                    <a:pt x="153" y="70"/>
                    <a:pt x="153" y="79"/>
                  </a:cubicBezTo>
                  <a:cubicBezTo>
                    <a:pt x="153" y="98"/>
                    <a:pt x="153" y="111"/>
                    <a:pt x="131" y="94"/>
                  </a:cubicBezTo>
                  <a:cubicBezTo>
                    <a:pt x="121" y="118"/>
                    <a:pt x="99" y="110"/>
                    <a:pt x="81" y="115"/>
                  </a:cubicBezTo>
                  <a:cubicBezTo>
                    <a:pt x="78" y="117"/>
                    <a:pt x="75" y="120"/>
                    <a:pt x="72" y="123"/>
                  </a:cubicBezTo>
                  <a:cubicBezTo>
                    <a:pt x="46" y="122"/>
                    <a:pt x="20" y="120"/>
                    <a:pt x="0" y="88"/>
                  </a:cubicBezTo>
                  <a:cubicBezTo>
                    <a:pt x="23" y="91"/>
                    <a:pt x="40" y="92"/>
                    <a:pt x="57" y="95"/>
                  </a:cubicBezTo>
                  <a:cubicBezTo>
                    <a:pt x="66" y="97"/>
                    <a:pt x="77" y="106"/>
                    <a:pt x="85" y="99"/>
                  </a:cubicBezTo>
                  <a:cubicBezTo>
                    <a:pt x="95" y="90"/>
                    <a:pt x="84" y="78"/>
                    <a:pt x="82" y="67"/>
                  </a:cubicBezTo>
                  <a:cubicBezTo>
                    <a:pt x="81" y="59"/>
                    <a:pt x="73" y="51"/>
                    <a:pt x="80" y="39"/>
                  </a:cubicBezTo>
                  <a:cubicBezTo>
                    <a:pt x="103" y="47"/>
                    <a:pt x="124" y="51"/>
                    <a:pt x="135" y="18"/>
                  </a:cubicBezTo>
                  <a:cubicBezTo>
                    <a:pt x="140" y="0"/>
                    <a:pt x="156" y="5"/>
                    <a:pt x="163" y="19"/>
                  </a:cubicBezTo>
                  <a:cubicBezTo>
                    <a:pt x="170" y="33"/>
                    <a:pt x="176" y="49"/>
                    <a:pt x="175" y="67"/>
                  </a:cubicBezTo>
                  <a:close/>
                </a:path>
              </a:pathLst>
            </a:custGeom>
            <a:solidFill>
              <a:srgbClr val="A55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76"/>
            <p:cNvSpPr/>
            <p:nvPr/>
          </p:nvSpPr>
          <p:spPr bwMode="auto">
            <a:xfrm>
              <a:off x="11163300" y="5003800"/>
              <a:ext cx="90488" cy="95250"/>
            </a:xfrm>
            <a:custGeom>
              <a:avLst/>
              <a:gdLst>
                <a:gd name="T0" fmla="*/ 32 w 32"/>
                <a:gd name="T1" fmla="*/ 0 h 34"/>
                <a:gd name="T2" fmla="*/ 32 w 32"/>
                <a:gd name="T3" fmla="*/ 23 h 34"/>
                <a:gd name="T4" fmla="*/ 3 w 32"/>
                <a:gd name="T5" fmla="*/ 20 h 34"/>
                <a:gd name="T6" fmla="*/ 32 w 32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4">
                  <a:moveTo>
                    <a:pt x="32" y="0"/>
                  </a:moveTo>
                  <a:cubicBezTo>
                    <a:pt x="32" y="7"/>
                    <a:pt x="32" y="15"/>
                    <a:pt x="32" y="23"/>
                  </a:cubicBezTo>
                  <a:cubicBezTo>
                    <a:pt x="22" y="19"/>
                    <a:pt x="6" y="34"/>
                    <a:pt x="3" y="20"/>
                  </a:cubicBezTo>
                  <a:cubicBezTo>
                    <a:pt x="0" y="1"/>
                    <a:pt x="17" y="0"/>
                    <a:pt x="32" y="0"/>
                  </a:cubicBezTo>
                  <a:close/>
                </a:path>
              </a:pathLst>
            </a:custGeom>
            <a:solidFill>
              <a:srgbClr val="6435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77"/>
            <p:cNvSpPr/>
            <p:nvPr/>
          </p:nvSpPr>
          <p:spPr bwMode="auto">
            <a:xfrm>
              <a:off x="10639425" y="4210050"/>
              <a:ext cx="292100" cy="165100"/>
            </a:xfrm>
            <a:custGeom>
              <a:avLst/>
              <a:gdLst>
                <a:gd name="T0" fmla="*/ 0 w 104"/>
                <a:gd name="T1" fmla="*/ 5 h 59"/>
                <a:gd name="T2" fmla="*/ 104 w 104"/>
                <a:gd name="T3" fmla="*/ 59 h 59"/>
                <a:gd name="T4" fmla="*/ 33 w 104"/>
                <a:gd name="T5" fmla="*/ 23 h 59"/>
                <a:gd name="T6" fmla="*/ 25 w 104"/>
                <a:gd name="T7" fmla="*/ 52 h 59"/>
                <a:gd name="T8" fmla="*/ 0 w 104"/>
                <a:gd name="T9" fmla="*/ 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59">
                  <a:moveTo>
                    <a:pt x="0" y="5"/>
                  </a:moveTo>
                  <a:cubicBezTo>
                    <a:pt x="47" y="0"/>
                    <a:pt x="74" y="32"/>
                    <a:pt x="104" y="59"/>
                  </a:cubicBezTo>
                  <a:cubicBezTo>
                    <a:pt x="74" y="59"/>
                    <a:pt x="61" y="26"/>
                    <a:pt x="33" y="23"/>
                  </a:cubicBezTo>
                  <a:cubicBezTo>
                    <a:pt x="22" y="31"/>
                    <a:pt x="40" y="46"/>
                    <a:pt x="25" y="52"/>
                  </a:cubicBezTo>
                  <a:cubicBezTo>
                    <a:pt x="17" y="37"/>
                    <a:pt x="8" y="21"/>
                    <a:pt x="0" y="5"/>
                  </a:cubicBezTo>
                  <a:close/>
                </a:path>
              </a:pathLst>
            </a:custGeom>
            <a:solidFill>
              <a:srgbClr val="C19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78"/>
            <p:cNvSpPr/>
            <p:nvPr/>
          </p:nvSpPr>
          <p:spPr bwMode="auto">
            <a:xfrm>
              <a:off x="11009313" y="4071938"/>
              <a:ext cx="306388" cy="368300"/>
            </a:xfrm>
            <a:custGeom>
              <a:avLst/>
              <a:gdLst>
                <a:gd name="T0" fmla="*/ 109 w 109"/>
                <a:gd name="T1" fmla="*/ 93 h 131"/>
                <a:gd name="T2" fmla="*/ 55 w 109"/>
                <a:gd name="T3" fmla="*/ 131 h 131"/>
                <a:gd name="T4" fmla="*/ 33 w 109"/>
                <a:gd name="T5" fmla="*/ 93 h 131"/>
                <a:gd name="T6" fmla="*/ 2 w 109"/>
                <a:gd name="T7" fmla="*/ 31 h 131"/>
                <a:gd name="T8" fmla="*/ 22 w 109"/>
                <a:gd name="T9" fmla="*/ 16 h 131"/>
                <a:gd name="T10" fmla="*/ 109 w 109"/>
                <a:gd name="T11" fmla="*/ 93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131">
                  <a:moveTo>
                    <a:pt x="109" y="93"/>
                  </a:moveTo>
                  <a:cubicBezTo>
                    <a:pt x="105" y="125"/>
                    <a:pt x="83" y="131"/>
                    <a:pt x="55" y="131"/>
                  </a:cubicBezTo>
                  <a:cubicBezTo>
                    <a:pt x="25" y="131"/>
                    <a:pt x="32" y="109"/>
                    <a:pt x="33" y="93"/>
                  </a:cubicBezTo>
                  <a:cubicBezTo>
                    <a:pt x="34" y="66"/>
                    <a:pt x="7" y="54"/>
                    <a:pt x="2" y="31"/>
                  </a:cubicBezTo>
                  <a:cubicBezTo>
                    <a:pt x="3" y="18"/>
                    <a:pt x="0" y="0"/>
                    <a:pt x="22" y="16"/>
                  </a:cubicBezTo>
                  <a:cubicBezTo>
                    <a:pt x="53" y="39"/>
                    <a:pt x="84" y="62"/>
                    <a:pt x="109" y="93"/>
                  </a:cubicBezTo>
                  <a:close/>
                </a:path>
              </a:pathLst>
            </a:custGeom>
            <a:solidFill>
              <a:srgbClr val="ECB8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cxnSp>
        <p:nvCxnSpPr>
          <p:cNvPr id="153" name="直接连接符 152"/>
          <p:cNvCxnSpPr/>
          <p:nvPr/>
        </p:nvCxnSpPr>
        <p:spPr>
          <a:xfrm flipH="1">
            <a:off x="476349" y="2626158"/>
            <a:ext cx="562058" cy="562058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接连接符 153"/>
          <p:cNvCxnSpPr/>
          <p:nvPr/>
        </p:nvCxnSpPr>
        <p:spPr>
          <a:xfrm flipH="1">
            <a:off x="2095977" y="1645334"/>
            <a:ext cx="1004774" cy="1004774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接连接符 154"/>
          <p:cNvCxnSpPr/>
          <p:nvPr/>
        </p:nvCxnSpPr>
        <p:spPr>
          <a:xfrm flipH="1">
            <a:off x="4544852" y="4540639"/>
            <a:ext cx="562058" cy="562058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接连接符 155"/>
          <p:cNvCxnSpPr/>
          <p:nvPr/>
        </p:nvCxnSpPr>
        <p:spPr>
          <a:xfrm flipH="1">
            <a:off x="10949806" y="5726789"/>
            <a:ext cx="562058" cy="562058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7" name="图片 15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7800" y="2394932"/>
            <a:ext cx="614274" cy="20312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3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9" grpId="0"/>
      <p:bldP spid="40" grpId="0"/>
      <p:bldP spid="42" grpId="0"/>
      <p:bldP spid="43" grpId="0"/>
      <p:bldP spid="45" grpId="0"/>
      <p:bldP spid="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26705"/>
            <a:ext cx="1028311" cy="1012632"/>
          </a:xfrm>
          <a:prstGeom prst="rect">
            <a:avLst/>
          </a:prstGeom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31559" y="160095"/>
            <a:ext cx="449162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4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1170288" y="313982"/>
            <a:ext cx="3431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课后作业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>
            <a:off x="1" y="5784647"/>
            <a:ext cx="6095999" cy="107335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 flipH="1">
            <a:off x="6096001" y="5784647"/>
            <a:ext cx="6095999" cy="107335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57" r="19981"/>
          <a:stretch>
            <a:fillRect/>
          </a:stretch>
        </p:blipFill>
        <p:spPr>
          <a:xfrm>
            <a:off x="9955051" y="0"/>
            <a:ext cx="2236949" cy="1206500"/>
          </a:xfrm>
          <a:prstGeom prst="rect">
            <a:avLst/>
          </a:prstGeom>
        </p:spPr>
      </p:pic>
      <p:sp>
        <p:nvSpPr>
          <p:cNvPr id="12" name="Freeform 46"/>
          <p:cNvSpPr/>
          <p:nvPr/>
        </p:nvSpPr>
        <p:spPr bwMode="auto">
          <a:xfrm rot="20458320">
            <a:off x="11751338" y="911722"/>
            <a:ext cx="265472" cy="432571"/>
          </a:xfrm>
          <a:custGeom>
            <a:avLst/>
            <a:gdLst>
              <a:gd name="T0" fmla="*/ 236 w 258"/>
              <a:gd name="T1" fmla="*/ 422 h 422"/>
              <a:gd name="T2" fmla="*/ 223 w 258"/>
              <a:gd name="T3" fmla="*/ 390 h 422"/>
              <a:gd name="T4" fmla="*/ 62 w 258"/>
              <a:gd name="T5" fmla="*/ 248 h 422"/>
              <a:gd name="T6" fmla="*/ 43 w 258"/>
              <a:gd name="T7" fmla="*/ 226 h 422"/>
              <a:gd name="T8" fmla="*/ 0 w 258"/>
              <a:gd name="T9" fmla="*/ 8 h 422"/>
              <a:gd name="T10" fmla="*/ 47 w 258"/>
              <a:gd name="T11" fmla="*/ 23 h 422"/>
              <a:gd name="T12" fmla="*/ 122 w 258"/>
              <a:gd name="T13" fmla="*/ 165 h 422"/>
              <a:gd name="T14" fmla="*/ 144 w 258"/>
              <a:gd name="T15" fmla="*/ 204 h 422"/>
              <a:gd name="T16" fmla="*/ 246 w 258"/>
              <a:gd name="T17" fmla="*/ 361 h 422"/>
              <a:gd name="T18" fmla="*/ 236 w 258"/>
              <a:gd name="T1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422">
                <a:moveTo>
                  <a:pt x="236" y="422"/>
                </a:moveTo>
                <a:cubicBezTo>
                  <a:pt x="222" y="410"/>
                  <a:pt x="224" y="400"/>
                  <a:pt x="223" y="390"/>
                </a:cubicBezTo>
                <a:cubicBezTo>
                  <a:pt x="213" y="296"/>
                  <a:pt x="156" y="244"/>
                  <a:pt x="62" y="248"/>
                </a:cubicBezTo>
                <a:cubicBezTo>
                  <a:pt x="43" y="249"/>
                  <a:pt x="34" y="247"/>
                  <a:pt x="43" y="226"/>
                </a:cubicBezTo>
                <a:cubicBezTo>
                  <a:pt x="80" y="133"/>
                  <a:pt x="70" y="80"/>
                  <a:pt x="0" y="8"/>
                </a:cubicBezTo>
                <a:cubicBezTo>
                  <a:pt x="21" y="0"/>
                  <a:pt x="35" y="11"/>
                  <a:pt x="47" y="23"/>
                </a:cubicBezTo>
                <a:cubicBezTo>
                  <a:pt x="87" y="62"/>
                  <a:pt x="122" y="105"/>
                  <a:pt x="122" y="165"/>
                </a:cubicBezTo>
                <a:cubicBezTo>
                  <a:pt x="121" y="182"/>
                  <a:pt x="123" y="198"/>
                  <a:pt x="144" y="204"/>
                </a:cubicBezTo>
                <a:cubicBezTo>
                  <a:pt x="221" y="228"/>
                  <a:pt x="258" y="278"/>
                  <a:pt x="246" y="361"/>
                </a:cubicBezTo>
                <a:cubicBezTo>
                  <a:pt x="243" y="380"/>
                  <a:pt x="248" y="401"/>
                  <a:pt x="236" y="422"/>
                </a:cubicBezTo>
                <a:close/>
              </a:path>
            </a:pathLst>
          </a:custGeom>
          <a:solidFill>
            <a:srgbClr val="5D6C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51"/>
          <p:cNvSpPr/>
          <p:nvPr/>
        </p:nvSpPr>
        <p:spPr bwMode="auto">
          <a:xfrm>
            <a:off x="9513047" y="204828"/>
            <a:ext cx="442004" cy="218307"/>
          </a:xfrm>
          <a:custGeom>
            <a:avLst/>
            <a:gdLst>
              <a:gd name="T0" fmla="*/ 0 w 431"/>
              <a:gd name="T1" fmla="*/ 17 h 212"/>
              <a:gd name="T2" fmla="*/ 87 w 431"/>
              <a:gd name="T3" fmla="*/ 10 h 212"/>
              <a:gd name="T4" fmla="*/ 196 w 431"/>
              <a:gd name="T5" fmla="*/ 84 h 212"/>
              <a:gd name="T6" fmla="*/ 227 w 431"/>
              <a:gd name="T7" fmla="*/ 90 h 212"/>
              <a:gd name="T8" fmla="*/ 431 w 431"/>
              <a:gd name="T9" fmla="*/ 212 h 212"/>
              <a:gd name="T10" fmla="*/ 395 w 431"/>
              <a:gd name="T11" fmla="*/ 166 h 212"/>
              <a:gd name="T12" fmla="*/ 206 w 431"/>
              <a:gd name="T13" fmla="*/ 154 h 212"/>
              <a:gd name="T14" fmla="*/ 163 w 431"/>
              <a:gd name="T15" fmla="*/ 147 h 212"/>
              <a:gd name="T16" fmla="*/ 127 w 431"/>
              <a:gd name="T17" fmla="*/ 71 h 212"/>
              <a:gd name="T18" fmla="*/ 0 w 431"/>
              <a:gd name="T19" fmla="*/ 1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" h="212">
                <a:moveTo>
                  <a:pt x="0" y="17"/>
                </a:moveTo>
                <a:cubicBezTo>
                  <a:pt x="30" y="0"/>
                  <a:pt x="59" y="2"/>
                  <a:pt x="87" y="10"/>
                </a:cubicBezTo>
                <a:cubicBezTo>
                  <a:pt x="131" y="23"/>
                  <a:pt x="170" y="47"/>
                  <a:pt x="196" y="84"/>
                </a:cubicBezTo>
                <a:cubicBezTo>
                  <a:pt x="207" y="99"/>
                  <a:pt x="214" y="96"/>
                  <a:pt x="227" y="90"/>
                </a:cubicBezTo>
                <a:cubicBezTo>
                  <a:pt x="325" y="44"/>
                  <a:pt x="414" y="95"/>
                  <a:pt x="431" y="212"/>
                </a:cubicBezTo>
                <a:cubicBezTo>
                  <a:pt x="416" y="193"/>
                  <a:pt x="405" y="180"/>
                  <a:pt x="395" y="166"/>
                </a:cubicBezTo>
                <a:cubicBezTo>
                  <a:pt x="342" y="86"/>
                  <a:pt x="244" y="110"/>
                  <a:pt x="206" y="154"/>
                </a:cubicBezTo>
                <a:cubicBezTo>
                  <a:pt x="181" y="183"/>
                  <a:pt x="174" y="171"/>
                  <a:pt x="163" y="147"/>
                </a:cubicBezTo>
                <a:cubicBezTo>
                  <a:pt x="151" y="121"/>
                  <a:pt x="149" y="92"/>
                  <a:pt x="127" y="71"/>
                </a:cubicBezTo>
                <a:cubicBezTo>
                  <a:pt x="99" y="42"/>
                  <a:pt x="85" y="35"/>
                  <a:pt x="0" y="17"/>
                </a:cubicBezTo>
                <a:close/>
              </a:path>
            </a:pathLst>
          </a:custGeom>
          <a:solidFill>
            <a:srgbClr val="4D3E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7436" y="5134722"/>
            <a:ext cx="1681277" cy="194002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063609" y="2282736"/>
            <a:ext cx="8153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1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、同一个问题，从不同的角度分析，可以得出不同的结论，正如罗迦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•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费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•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因格所说的“事物的正确答案不止一个”。请你以不同角度从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《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龟兔赛跑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的故事中提炼观点。（至少两个）</a:t>
            </a:r>
          </a:p>
        </p:txBody>
      </p:sp>
    </p:spTree>
    <p:extLst>
      <p:ext uri="{BB962C8B-B14F-4D97-AF65-F5344CB8AC3E}">
        <p14:creationId xmlns:p14="http://schemas.microsoft.com/office/powerpoint/2010/main" val="2811480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26705"/>
            <a:ext cx="1028311" cy="1012632"/>
          </a:xfrm>
          <a:prstGeom prst="rect">
            <a:avLst/>
          </a:prstGeom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31559" y="160095"/>
            <a:ext cx="449162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4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1170288" y="313982"/>
            <a:ext cx="3431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课后作业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>
            <a:off x="1" y="5784647"/>
            <a:ext cx="6095999" cy="107335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 flipH="1">
            <a:off x="6096001" y="5784647"/>
            <a:ext cx="6095999" cy="107335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57" r="19981"/>
          <a:stretch>
            <a:fillRect/>
          </a:stretch>
        </p:blipFill>
        <p:spPr>
          <a:xfrm>
            <a:off x="9955051" y="0"/>
            <a:ext cx="2236949" cy="1206500"/>
          </a:xfrm>
          <a:prstGeom prst="rect">
            <a:avLst/>
          </a:prstGeom>
        </p:spPr>
      </p:pic>
      <p:sp>
        <p:nvSpPr>
          <p:cNvPr id="12" name="Freeform 46"/>
          <p:cNvSpPr/>
          <p:nvPr/>
        </p:nvSpPr>
        <p:spPr bwMode="auto">
          <a:xfrm rot="20458320">
            <a:off x="11751338" y="911722"/>
            <a:ext cx="265472" cy="432571"/>
          </a:xfrm>
          <a:custGeom>
            <a:avLst/>
            <a:gdLst>
              <a:gd name="T0" fmla="*/ 236 w 258"/>
              <a:gd name="T1" fmla="*/ 422 h 422"/>
              <a:gd name="T2" fmla="*/ 223 w 258"/>
              <a:gd name="T3" fmla="*/ 390 h 422"/>
              <a:gd name="T4" fmla="*/ 62 w 258"/>
              <a:gd name="T5" fmla="*/ 248 h 422"/>
              <a:gd name="T6" fmla="*/ 43 w 258"/>
              <a:gd name="T7" fmla="*/ 226 h 422"/>
              <a:gd name="T8" fmla="*/ 0 w 258"/>
              <a:gd name="T9" fmla="*/ 8 h 422"/>
              <a:gd name="T10" fmla="*/ 47 w 258"/>
              <a:gd name="T11" fmla="*/ 23 h 422"/>
              <a:gd name="T12" fmla="*/ 122 w 258"/>
              <a:gd name="T13" fmla="*/ 165 h 422"/>
              <a:gd name="T14" fmla="*/ 144 w 258"/>
              <a:gd name="T15" fmla="*/ 204 h 422"/>
              <a:gd name="T16" fmla="*/ 246 w 258"/>
              <a:gd name="T17" fmla="*/ 361 h 422"/>
              <a:gd name="T18" fmla="*/ 236 w 258"/>
              <a:gd name="T1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422">
                <a:moveTo>
                  <a:pt x="236" y="422"/>
                </a:moveTo>
                <a:cubicBezTo>
                  <a:pt x="222" y="410"/>
                  <a:pt x="224" y="400"/>
                  <a:pt x="223" y="390"/>
                </a:cubicBezTo>
                <a:cubicBezTo>
                  <a:pt x="213" y="296"/>
                  <a:pt x="156" y="244"/>
                  <a:pt x="62" y="248"/>
                </a:cubicBezTo>
                <a:cubicBezTo>
                  <a:pt x="43" y="249"/>
                  <a:pt x="34" y="247"/>
                  <a:pt x="43" y="226"/>
                </a:cubicBezTo>
                <a:cubicBezTo>
                  <a:pt x="80" y="133"/>
                  <a:pt x="70" y="80"/>
                  <a:pt x="0" y="8"/>
                </a:cubicBezTo>
                <a:cubicBezTo>
                  <a:pt x="21" y="0"/>
                  <a:pt x="35" y="11"/>
                  <a:pt x="47" y="23"/>
                </a:cubicBezTo>
                <a:cubicBezTo>
                  <a:pt x="87" y="62"/>
                  <a:pt x="122" y="105"/>
                  <a:pt x="122" y="165"/>
                </a:cubicBezTo>
                <a:cubicBezTo>
                  <a:pt x="121" y="182"/>
                  <a:pt x="123" y="198"/>
                  <a:pt x="144" y="204"/>
                </a:cubicBezTo>
                <a:cubicBezTo>
                  <a:pt x="221" y="228"/>
                  <a:pt x="258" y="278"/>
                  <a:pt x="246" y="361"/>
                </a:cubicBezTo>
                <a:cubicBezTo>
                  <a:pt x="243" y="380"/>
                  <a:pt x="248" y="401"/>
                  <a:pt x="236" y="422"/>
                </a:cubicBezTo>
                <a:close/>
              </a:path>
            </a:pathLst>
          </a:custGeom>
          <a:solidFill>
            <a:srgbClr val="5D6C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13" name="Freeform 51"/>
          <p:cNvSpPr/>
          <p:nvPr/>
        </p:nvSpPr>
        <p:spPr bwMode="auto">
          <a:xfrm>
            <a:off x="9513047" y="204828"/>
            <a:ext cx="442004" cy="218307"/>
          </a:xfrm>
          <a:custGeom>
            <a:avLst/>
            <a:gdLst>
              <a:gd name="T0" fmla="*/ 0 w 431"/>
              <a:gd name="T1" fmla="*/ 17 h 212"/>
              <a:gd name="T2" fmla="*/ 87 w 431"/>
              <a:gd name="T3" fmla="*/ 10 h 212"/>
              <a:gd name="T4" fmla="*/ 196 w 431"/>
              <a:gd name="T5" fmla="*/ 84 h 212"/>
              <a:gd name="T6" fmla="*/ 227 w 431"/>
              <a:gd name="T7" fmla="*/ 90 h 212"/>
              <a:gd name="T8" fmla="*/ 431 w 431"/>
              <a:gd name="T9" fmla="*/ 212 h 212"/>
              <a:gd name="T10" fmla="*/ 395 w 431"/>
              <a:gd name="T11" fmla="*/ 166 h 212"/>
              <a:gd name="T12" fmla="*/ 206 w 431"/>
              <a:gd name="T13" fmla="*/ 154 h 212"/>
              <a:gd name="T14" fmla="*/ 163 w 431"/>
              <a:gd name="T15" fmla="*/ 147 h 212"/>
              <a:gd name="T16" fmla="*/ 127 w 431"/>
              <a:gd name="T17" fmla="*/ 71 h 212"/>
              <a:gd name="T18" fmla="*/ 0 w 431"/>
              <a:gd name="T19" fmla="*/ 1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" h="212">
                <a:moveTo>
                  <a:pt x="0" y="17"/>
                </a:moveTo>
                <a:cubicBezTo>
                  <a:pt x="30" y="0"/>
                  <a:pt x="59" y="2"/>
                  <a:pt x="87" y="10"/>
                </a:cubicBezTo>
                <a:cubicBezTo>
                  <a:pt x="131" y="23"/>
                  <a:pt x="170" y="47"/>
                  <a:pt x="196" y="84"/>
                </a:cubicBezTo>
                <a:cubicBezTo>
                  <a:pt x="207" y="99"/>
                  <a:pt x="214" y="96"/>
                  <a:pt x="227" y="90"/>
                </a:cubicBezTo>
                <a:cubicBezTo>
                  <a:pt x="325" y="44"/>
                  <a:pt x="414" y="95"/>
                  <a:pt x="431" y="212"/>
                </a:cubicBezTo>
                <a:cubicBezTo>
                  <a:pt x="416" y="193"/>
                  <a:pt x="405" y="180"/>
                  <a:pt x="395" y="166"/>
                </a:cubicBezTo>
                <a:cubicBezTo>
                  <a:pt x="342" y="86"/>
                  <a:pt x="244" y="110"/>
                  <a:pt x="206" y="154"/>
                </a:cubicBezTo>
                <a:cubicBezTo>
                  <a:pt x="181" y="183"/>
                  <a:pt x="174" y="171"/>
                  <a:pt x="163" y="147"/>
                </a:cubicBezTo>
                <a:cubicBezTo>
                  <a:pt x="151" y="121"/>
                  <a:pt x="149" y="92"/>
                  <a:pt x="127" y="71"/>
                </a:cubicBezTo>
                <a:cubicBezTo>
                  <a:pt x="99" y="42"/>
                  <a:pt x="85" y="35"/>
                  <a:pt x="0" y="17"/>
                </a:cubicBezTo>
                <a:close/>
              </a:path>
            </a:pathLst>
          </a:custGeom>
          <a:solidFill>
            <a:srgbClr val="4D3E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7436" y="5134722"/>
            <a:ext cx="1681277" cy="1940027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558800" y="1667639"/>
            <a:ext cx="106807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2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一个寒冷的冬天，纽约一繁华大街上，有一个双目失明的乞丐。那乞丐的脖子上挂着一块牌子，上面写着：“自幼失明”。从他身边经过的人都装着没看见似的走开了。有一天，一个诗人走近他身旁，他便向诗人乞讨。诗人说：“我也很穷，不过我给你点别的吧！”说完，他便随手在乞丐的牌子上写了一句话。那一天，乞丐得到很多人的同情和施舍。后来，他又碰到那诗人，很奇怪地问：“你给我写了什么？”那诗人笑笑，念那牌子上他所写的句子 ：                                     </a:t>
            </a:r>
            <a:b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</a:b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你们猜：诗人给乞丐写了一句什么样的话？</a:t>
            </a:r>
          </a:p>
        </p:txBody>
      </p:sp>
    </p:spTree>
    <p:extLst>
      <p:ext uri="{BB962C8B-B14F-4D97-AF65-F5344CB8AC3E}">
        <p14:creationId xmlns:p14="http://schemas.microsoft.com/office/powerpoint/2010/main" val="216474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26705"/>
            <a:ext cx="1028311" cy="1012632"/>
          </a:xfrm>
          <a:prstGeom prst="rect">
            <a:avLst/>
          </a:prstGeom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31559" y="160095"/>
            <a:ext cx="449162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4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1170288" y="313982"/>
            <a:ext cx="3431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课后作业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>
            <a:off x="1" y="5784647"/>
            <a:ext cx="6095999" cy="107335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 flipH="1">
            <a:off x="6096001" y="5784647"/>
            <a:ext cx="6095999" cy="107335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57" r="19981"/>
          <a:stretch>
            <a:fillRect/>
          </a:stretch>
        </p:blipFill>
        <p:spPr>
          <a:xfrm>
            <a:off x="9955051" y="0"/>
            <a:ext cx="2236949" cy="1206500"/>
          </a:xfrm>
          <a:prstGeom prst="rect">
            <a:avLst/>
          </a:prstGeom>
        </p:spPr>
      </p:pic>
      <p:sp>
        <p:nvSpPr>
          <p:cNvPr id="12" name="Freeform 46"/>
          <p:cNvSpPr/>
          <p:nvPr/>
        </p:nvSpPr>
        <p:spPr bwMode="auto">
          <a:xfrm rot="20458320">
            <a:off x="11751338" y="911722"/>
            <a:ext cx="265472" cy="432571"/>
          </a:xfrm>
          <a:custGeom>
            <a:avLst/>
            <a:gdLst>
              <a:gd name="T0" fmla="*/ 236 w 258"/>
              <a:gd name="T1" fmla="*/ 422 h 422"/>
              <a:gd name="T2" fmla="*/ 223 w 258"/>
              <a:gd name="T3" fmla="*/ 390 h 422"/>
              <a:gd name="T4" fmla="*/ 62 w 258"/>
              <a:gd name="T5" fmla="*/ 248 h 422"/>
              <a:gd name="T6" fmla="*/ 43 w 258"/>
              <a:gd name="T7" fmla="*/ 226 h 422"/>
              <a:gd name="T8" fmla="*/ 0 w 258"/>
              <a:gd name="T9" fmla="*/ 8 h 422"/>
              <a:gd name="T10" fmla="*/ 47 w 258"/>
              <a:gd name="T11" fmla="*/ 23 h 422"/>
              <a:gd name="T12" fmla="*/ 122 w 258"/>
              <a:gd name="T13" fmla="*/ 165 h 422"/>
              <a:gd name="T14" fmla="*/ 144 w 258"/>
              <a:gd name="T15" fmla="*/ 204 h 422"/>
              <a:gd name="T16" fmla="*/ 246 w 258"/>
              <a:gd name="T17" fmla="*/ 361 h 422"/>
              <a:gd name="T18" fmla="*/ 236 w 258"/>
              <a:gd name="T1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422">
                <a:moveTo>
                  <a:pt x="236" y="422"/>
                </a:moveTo>
                <a:cubicBezTo>
                  <a:pt x="222" y="410"/>
                  <a:pt x="224" y="400"/>
                  <a:pt x="223" y="390"/>
                </a:cubicBezTo>
                <a:cubicBezTo>
                  <a:pt x="213" y="296"/>
                  <a:pt x="156" y="244"/>
                  <a:pt x="62" y="248"/>
                </a:cubicBezTo>
                <a:cubicBezTo>
                  <a:pt x="43" y="249"/>
                  <a:pt x="34" y="247"/>
                  <a:pt x="43" y="226"/>
                </a:cubicBezTo>
                <a:cubicBezTo>
                  <a:pt x="80" y="133"/>
                  <a:pt x="70" y="80"/>
                  <a:pt x="0" y="8"/>
                </a:cubicBezTo>
                <a:cubicBezTo>
                  <a:pt x="21" y="0"/>
                  <a:pt x="35" y="11"/>
                  <a:pt x="47" y="23"/>
                </a:cubicBezTo>
                <a:cubicBezTo>
                  <a:pt x="87" y="62"/>
                  <a:pt x="122" y="105"/>
                  <a:pt x="122" y="165"/>
                </a:cubicBezTo>
                <a:cubicBezTo>
                  <a:pt x="121" y="182"/>
                  <a:pt x="123" y="198"/>
                  <a:pt x="144" y="204"/>
                </a:cubicBezTo>
                <a:cubicBezTo>
                  <a:pt x="221" y="228"/>
                  <a:pt x="258" y="278"/>
                  <a:pt x="246" y="361"/>
                </a:cubicBezTo>
                <a:cubicBezTo>
                  <a:pt x="243" y="380"/>
                  <a:pt x="248" y="401"/>
                  <a:pt x="236" y="422"/>
                </a:cubicBezTo>
                <a:close/>
              </a:path>
            </a:pathLst>
          </a:custGeom>
          <a:solidFill>
            <a:srgbClr val="5D6C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13" name="Freeform 51"/>
          <p:cNvSpPr/>
          <p:nvPr/>
        </p:nvSpPr>
        <p:spPr bwMode="auto">
          <a:xfrm>
            <a:off x="9513047" y="204828"/>
            <a:ext cx="442004" cy="218307"/>
          </a:xfrm>
          <a:custGeom>
            <a:avLst/>
            <a:gdLst>
              <a:gd name="T0" fmla="*/ 0 w 431"/>
              <a:gd name="T1" fmla="*/ 17 h 212"/>
              <a:gd name="T2" fmla="*/ 87 w 431"/>
              <a:gd name="T3" fmla="*/ 10 h 212"/>
              <a:gd name="T4" fmla="*/ 196 w 431"/>
              <a:gd name="T5" fmla="*/ 84 h 212"/>
              <a:gd name="T6" fmla="*/ 227 w 431"/>
              <a:gd name="T7" fmla="*/ 90 h 212"/>
              <a:gd name="T8" fmla="*/ 431 w 431"/>
              <a:gd name="T9" fmla="*/ 212 h 212"/>
              <a:gd name="T10" fmla="*/ 395 w 431"/>
              <a:gd name="T11" fmla="*/ 166 h 212"/>
              <a:gd name="T12" fmla="*/ 206 w 431"/>
              <a:gd name="T13" fmla="*/ 154 h 212"/>
              <a:gd name="T14" fmla="*/ 163 w 431"/>
              <a:gd name="T15" fmla="*/ 147 h 212"/>
              <a:gd name="T16" fmla="*/ 127 w 431"/>
              <a:gd name="T17" fmla="*/ 71 h 212"/>
              <a:gd name="T18" fmla="*/ 0 w 431"/>
              <a:gd name="T19" fmla="*/ 1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" h="212">
                <a:moveTo>
                  <a:pt x="0" y="17"/>
                </a:moveTo>
                <a:cubicBezTo>
                  <a:pt x="30" y="0"/>
                  <a:pt x="59" y="2"/>
                  <a:pt x="87" y="10"/>
                </a:cubicBezTo>
                <a:cubicBezTo>
                  <a:pt x="131" y="23"/>
                  <a:pt x="170" y="47"/>
                  <a:pt x="196" y="84"/>
                </a:cubicBezTo>
                <a:cubicBezTo>
                  <a:pt x="207" y="99"/>
                  <a:pt x="214" y="96"/>
                  <a:pt x="227" y="90"/>
                </a:cubicBezTo>
                <a:cubicBezTo>
                  <a:pt x="325" y="44"/>
                  <a:pt x="414" y="95"/>
                  <a:pt x="431" y="212"/>
                </a:cubicBezTo>
                <a:cubicBezTo>
                  <a:pt x="416" y="193"/>
                  <a:pt x="405" y="180"/>
                  <a:pt x="395" y="166"/>
                </a:cubicBezTo>
                <a:cubicBezTo>
                  <a:pt x="342" y="86"/>
                  <a:pt x="244" y="110"/>
                  <a:pt x="206" y="154"/>
                </a:cubicBezTo>
                <a:cubicBezTo>
                  <a:pt x="181" y="183"/>
                  <a:pt x="174" y="171"/>
                  <a:pt x="163" y="147"/>
                </a:cubicBezTo>
                <a:cubicBezTo>
                  <a:pt x="151" y="121"/>
                  <a:pt x="149" y="92"/>
                  <a:pt x="127" y="71"/>
                </a:cubicBezTo>
                <a:cubicBezTo>
                  <a:pt x="99" y="42"/>
                  <a:pt x="85" y="35"/>
                  <a:pt x="0" y="17"/>
                </a:cubicBezTo>
                <a:close/>
              </a:path>
            </a:pathLst>
          </a:custGeom>
          <a:solidFill>
            <a:srgbClr val="4D3E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7436" y="5134722"/>
            <a:ext cx="1681277" cy="194002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428609" y="1830338"/>
            <a:ext cx="9423400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请把你所崇拜的富有创造性思维的伟人介绍给大家。 </a:t>
            </a:r>
            <a:b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</a:b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贝多芬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: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/>
            </a:r>
            <a:b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</a:b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他幼年早慧，在年轻时就确立了作曲家的地位。也许是命运的捉弄，在人生最辉煌的时刻，他却失聪了。但是，在这之后的八年中，他依旧继续着音乐家的生命，大大发展和改变了古典音乐 。他是德国最伟大的乐曲家之一，创作了如：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《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英雄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《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命运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《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田园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等交响曲，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《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月光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《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热情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《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黎明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等钢琴奏鸣曲。</a:t>
            </a:r>
          </a:p>
        </p:txBody>
      </p:sp>
    </p:spTree>
    <p:extLst>
      <p:ext uri="{BB962C8B-B14F-4D97-AF65-F5344CB8AC3E}">
        <p14:creationId xmlns:p14="http://schemas.microsoft.com/office/powerpoint/2010/main" val="34208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26705"/>
            <a:ext cx="1028311" cy="1012632"/>
          </a:xfrm>
          <a:prstGeom prst="rect">
            <a:avLst/>
          </a:prstGeom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31559" y="160095"/>
            <a:ext cx="449162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4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1170288" y="313982"/>
            <a:ext cx="3431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课后作业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>
            <a:off x="1" y="5784647"/>
            <a:ext cx="6095999" cy="107335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 flipH="1">
            <a:off x="6096001" y="5784647"/>
            <a:ext cx="6095999" cy="107335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57" r="19981"/>
          <a:stretch>
            <a:fillRect/>
          </a:stretch>
        </p:blipFill>
        <p:spPr>
          <a:xfrm>
            <a:off x="9955051" y="0"/>
            <a:ext cx="2236949" cy="1206500"/>
          </a:xfrm>
          <a:prstGeom prst="rect">
            <a:avLst/>
          </a:prstGeom>
        </p:spPr>
      </p:pic>
      <p:sp>
        <p:nvSpPr>
          <p:cNvPr id="12" name="Freeform 46"/>
          <p:cNvSpPr/>
          <p:nvPr/>
        </p:nvSpPr>
        <p:spPr bwMode="auto">
          <a:xfrm rot="20458320">
            <a:off x="11751338" y="911722"/>
            <a:ext cx="265472" cy="432571"/>
          </a:xfrm>
          <a:custGeom>
            <a:avLst/>
            <a:gdLst>
              <a:gd name="T0" fmla="*/ 236 w 258"/>
              <a:gd name="T1" fmla="*/ 422 h 422"/>
              <a:gd name="T2" fmla="*/ 223 w 258"/>
              <a:gd name="T3" fmla="*/ 390 h 422"/>
              <a:gd name="T4" fmla="*/ 62 w 258"/>
              <a:gd name="T5" fmla="*/ 248 h 422"/>
              <a:gd name="T6" fmla="*/ 43 w 258"/>
              <a:gd name="T7" fmla="*/ 226 h 422"/>
              <a:gd name="T8" fmla="*/ 0 w 258"/>
              <a:gd name="T9" fmla="*/ 8 h 422"/>
              <a:gd name="T10" fmla="*/ 47 w 258"/>
              <a:gd name="T11" fmla="*/ 23 h 422"/>
              <a:gd name="T12" fmla="*/ 122 w 258"/>
              <a:gd name="T13" fmla="*/ 165 h 422"/>
              <a:gd name="T14" fmla="*/ 144 w 258"/>
              <a:gd name="T15" fmla="*/ 204 h 422"/>
              <a:gd name="T16" fmla="*/ 246 w 258"/>
              <a:gd name="T17" fmla="*/ 361 h 422"/>
              <a:gd name="T18" fmla="*/ 236 w 258"/>
              <a:gd name="T1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422">
                <a:moveTo>
                  <a:pt x="236" y="422"/>
                </a:moveTo>
                <a:cubicBezTo>
                  <a:pt x="222" y="410"/>
                  <a:pt x="224" y="400"/>
                  <a:pt x="223" y="390"/>
                </a:cubicBezTo>
                <a:cubicBezTo>
                  <a:pt x="213" y="296"/>
                  <a:pt x="156" y="244"/>
                  <a:pt x="62" y="248"/>
                </a:cubicBezTo>
                <a:cubicBezTo>
                  <a:pt x="43" y="249"/>
                  <a:pt x="34" y="247"/>
                  <a:pt x="43" y="226"/>
                </a:cubicBezTo>
                <a:cubicBezTo>
                  <a:pt x="80" y="133"/>
                  <a:pt x="70" y="80"/>
                  <a:pt x="0" y="8"/>
                </a:cubicBezTo>
                <a:cubicBezTo>
                  <a:pt x="21" y="0"/>
                  <a:pt x="35" y="11"/>
                  <a:pt x="47" y="23"/>
                </a:cubicBezTo>
                <a:cubicBezTo>
                  <a:pt x="87" y="62"/>
                  <a:pt x="122" y="105"/>
                  <a:pt x="122" y="165"/>
                </a:cubicBezTo>
                <a:cubicBezTo>
                  <a:pt x="121" y="182"/>
                  <a:pt x="123" y="198"/>
                  <a:pt x="144" y="204"/>
                </a:cubicBezTo>
                <a:cubicBezTo>
                  <a:pt x="221" y="228"/>
                  <a:pt x="258" y="278"/>
                  <a:pt x="246" y="361"/>
                </a:cubicBezTo>
                <a:cubicBezTo>
                  <a:pt x="243" y="380"/>
                  <a:pt x="248" y="401"/>
                  <a:pt x="236" y="422"/>
                </a:cubicBezTo>
                <a:close/>
              </a:path>
            </a:pathLst>
          </a:custGeom>
          <a:solidFill>
            <a:srgbClr val="5D6C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13" name="Freeform 51"/>
          <p:cNvSpPr/>
          <p:nvPr/>
        </p:nvSpPr>
        <p:spPr bwMode="auto">
          <a:xfrm>
            <a:off x="9513047" y="204828"/>
            <a:ext cx="442004" cy="218307"/>
          </a:xfrm>
          <a:custGeom>
            <a:avLst/>
            <a:gdLst>
              <a:gd name="T0" fmla="*/ 0 w 431"/>
              <a:gd name="T1" fmla="*/ 17 h 212"/>
              <a:gd name="T2" fmla="*/ 87 w 431"/>
              <a:gd name="T3" fmla="*/ 10 h 212"/>
              <a:gd name="T4" fmla="*/ 196 w 431"/>
              <a:gd name="T5" fmla="*/ 84 h 212"/>
              <a:gd name="T6" fmla="*/ 227 w 431"/>
              <a:gd name="T7" fmla="*/ 90 h 212"/>
              <a:gd name="T8" fmla="*/ 431 w 431"/>
              <a:gd name="T9" fmla="*/ 212 h 212"/>
              <a:gd name="T10" fmla="*/ 395 w 431"/>
              <a:gd name="T11" fmla="*/ 166 h 212"/>
              <a:gd name="T12" fmla="*/ 206 w 431"/>
              <a:gd name="T13" fmla="*/ 154 h 212"/>
              <a:gd name="T14" fmla="*/ 163 w 431"/>
              <a:gd name="T15" fmla="*/ 147 h 212"/>
              <a:gd name="T16" fmla="*/ 127 w 431"/>
              <a:gd name="T17" fmla="*/ 71 h 212"/>
              <a:gd name="T18" fmla="*/ 0 w 431"/>
              <a:gd name="T19" fmla="*/ 1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" h="212">
                <a:moveTo>
                  <a:pt x="0" y="17"/>
                </a:moveTo>
                <a:cubicBezTo>
                  <a:pt x="30" y="0"/>
                  <a:pt x="59" y="2"/>
                  <a:pt x="87" y="10"/>
                </a:cubicBezTo>
                <a:cubicBezTo>
                  <a:pt x="131" y="23"/>
                  <a:pt x="170" y="47"/>
                  <a:pt x="196" y="84"/>
                </a:cubicBezTo>
                <a:cubicBezTo>
                  <a:pt x="207" y="99"/>
                  <a:pt x="214" y="96"/>
                  <a:pt x="227" y="90"/>
                </a:cubicBezTo>
                <a:cubicBezTo>
                  <a:pt x="325" y="44"/>
                  <a:pt x="414" y="95"/>
                  <a:pt x="431" y="212"/>
                </a:cubicBezTo>
                <a:cubicBezTo>
                  <a:pt x="416" y="193"/>
                  <a:pt x="405" y="180"/>
                  <a:pt x="395" y="166"/>
                </a:cubicBezTo>
                <a:cubicBezTo>
                  <a:pt x="342" y="86"/>
                  <a:pt x="244" y="110"/>
                  <a:pt x="206" y="154"/>
                </a:cubicBezTo>
                <a:cubicBezTo>
                  <a:pt x="181" y="183"/>
                  <a:pt x="174" y="171"/>
                  <a:pt x="163" y="147"/>
                </a:cubicBezTo>
                <a:cubicBezTo>
                  <a:pt x="151" y="121"/>
                  <a:pt x="149" y="92"/>
                  <a:pt x="127" y="71"/>
                </a:cubicBezTo>
                <a:cubicBezTo>
                  <a:pt x="99" y="42"/>
                  <a:pt x="85" y="35"/>
                  <a:pt x="0" y="17"/>
                </a:cubicBezTo>
                <a:close/>
              </a:path>
            </a:pathLst>
          </a:custGeom>
          <a:solidFill>
            <a:srgbClr val="4D3E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7436" y="5134722"/>
            <a:ext cx="1681277" cy="194002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016000" y="1882339"/>
            <a:ext cx="10160000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莎士比亚：</a:t>
            </a:r>
            <a:b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</a:b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英国文艺复兴时期最伟大的戏剧家、诗人。他重要的喜剧作品有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《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仲夏夜之梦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《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威尼斯商人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《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无事生非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《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皆大欢喜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《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第十二夜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等；历史剧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《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理查三世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《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亨利四世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；四大悲剧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《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哈姆雷特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《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奥赛罗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《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李尔王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《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麦克白</a:t>
            </a:r>
            <a:r>
              <a:rPr lang="en-US" altLang="zh-CN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。</a:t>
            </a:r>
            <a:b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</a:br>
            <a:r>
              <a:rPr lang="zh-CN" altLang="en-US" sz="2500" dirty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莎士比亚被马克思誉为“人类最伟大的戏剧天才。”“在过去的几千年人类历史中，最独领风骚者为成吉思汗，而最具才华者是莎士比亚。”</a:t>
            </a:r>
          </a:p>
        </p:txBody>
      </p:sp>
    </p:spTree>
    <p:extLst>
      <p:ext uri="{BB962C8B-B14F-4D97-AF65-F5344CB8AC3E}">
        <p14:creationId xmlns:p14="http://schemas.microsoft.com/office/powerpoint/2010/main" val="2863367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371837" y="3021679"/>
            <a:ext cx="138721" cy="301205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606726" y="3027768"/>
            <a:ext cx="137070" cy="295117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1696"/>
          <p:cNvSpPr/>
          <p:nvPr/>
        </p:nvSpPr>
        <p:spPr bwMode="auto">
          <a:xfrm rot="5562815">
            <a:off x="4931610" y="3073486"/>
            <a:ext cx="88774" cy="271185"/>
          </a:xfrm>
          <a:custGeom>
            <a:avLst/>
            <a:gdLst>
              <a:gd name="T0" fmla="*/ 0 w 743"/>
              <a:gd name="T1" fmla="*/ 62 h 485"/>
              <a:gd name="T2" fmla="*/ 743 w 743"/>
              <a:gd name="T3" fmla="*/ 0 h 485"/>
              <a:gd name="T4" fmla="*/ 730 w 743"/>
              <a:gd name="T5" fmla="*/ 422 h 485"/>
              <a:gd name="T6" fmla="*/ 28 w 743"/>
              <a:gd name="T7" fmla="*/ 485 h 485"/>
              <a:gd name="T8" fmla="*/ 0 w 743"/>
              <a:gd name="T9" fmla="*/ 62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3" h="485">
                <a:moveTo>
                  <a:pt x="0" y="62"/>
                </a:moveTo>
                <a:lnTo>
                  <a:pt x="743" y="0"/>
                </a:lnTo>
                <a:lnTo>
                  <a:pt x="730" y="422"/>
                </a:lnTo>
                <a:lnTo>
                  <a:pt x="28" y="485"/>
                </a:lnTo>
                <a:lnTo>
                  <a:pt x="0" y="62"/>
                </a:lnTo>
                <a:close/>
              </a:path>
            </a:pathLst>
          </a:custGeom>
          <a:solidFill>
            <a:srgbClr val="F39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7289800" y="1366838"/>
            <a:ext cx="4902200" cy="5491163"/>
            <a:chOff x="7289800" y="1366838"/>
            <a:chExt cx="4902200" cy="5491163"/>
          </a:xfrm>
        </p:grpSpPr>
        <p:sp>
          <p:nvSpPr>
            <p:cNvPr id="11" name="Freeform 5"/>
            <p:cNvSpPr/>
            <p:nvPr/>
          </p:nvSpPr>
          <p:spPr bwMode="auto">
            <a:xfrm>
              <a:off x="8977313" y="6122988"/>
              <a:ext cx="1128713" cy="735013"/>
            </a:xfrm>
            <a:custGeom>
              <a:avLst/>
              <a:gdLst>
                <a:gd name="T0" fmla="*/ 655 w 935"/>
                <a:gd name="T1" fmla="*/ 609 h 609"/>
                <a:gd name="T2" fmla="*/ 37 w 935"/>
                <a:gd name="T3" fmla="*/ 609 h 609"/>
                <a:gd name="T4" fmla="*/ 17 w 935"/>
                <a:gd name="T5" fmla="*/ 600 h 609"/>
                <a:gd name="T6" fmla="*/ 0 w 935"/>
                <a:gd name="T7" fmla="*/ 578 h 609"/>
                <a:gd name="T8" fmla="*/ 14 w 935"/>
                <a:gd name="T9" fmla="*/ 557 h 609"/>
                <a:gd name="T10" fmla="*/ 62 w 935"/>
                <a:gd name="T11" fmla="*/ 508 h 609"/>
                <a:gd name="T12" fmla="*/ 135 w 935"/>
                <a:gd name="T13" fmla="*/ 401 h 609"/>
                <a:gd name="T14" fmla="*/ 175 w 935"/>
                <a:gd name="T15" fmla="*/ 377 h 609"/>
                <a:gd name="T16" fmla="*/ 79 w 935"/>
                <a:gd name="T17" fmla="*/ 402 h 609"/>
                <a:gd name="T18" fmla="*/ 58 w 935"/>
                <a:gd name="T19" fmla="*/ 388 h 609"/>
                <a:gd name="T20" fmla="*/ 191 w 935"/>
                <a:gd name="T21" fmla="*/ 287 h 609"/>
                <a:gd name="T22" fmla="*/ 206 w 935"/>
                <a:gd name="T23" fmla="*/ 290 h 609"/>
                <a:gd name="T24" fmla="*/ 303 w 935"/>
                <a:gd name="T25" fmla="*/ 275 h 609"/>
                <a:gd name="T26" fmla="*/ 320 w 935"/>
                <a:gd name="T27" fmla="*/ 269 h 609"/>
                <a:gd name="T28" fmla="*/ 407 w 935"/>
                <a:gd name="T29" fmla="*/ 238 h 609"/>
                <a:gd name="T30" fmla="*/ 378 w 935"/>
                <a:gd name="T31" fmla="*/ 237 h 609"/>
                <a:gd name="T32" fmla="*/ 348 w 935"/>
                <a:gd name="T33" fmla="*/ 227 h 609"/>
                <a:gd name="T34" fmla="*/ 333 w 935"/>
                <a:gd name="T35" fmla="*/ 176 h 609"/>
                <a:gd name="T36" fmla="*/ 345 w 935"/>
                <a:gd name="T37" fmla="*/ 157 h 609"/>
                <a:gd name="T38" fmla="*/ 571 w 935"/>
                <a:gd name="T39" fmla="*/ 8 h 609"/>
                <a:gd name="T40" fmla="*/ 600 w 935"/>
                <a:gd name="T41" fmla="*/ 5 h 609"/>
                <a:gd name="T42" fmla="*/ 588 w 935"/>
                <a:gd name="T43" fmla="*/ 86 h 609"/>
                <a:gd name="T44" fmla="*/ 656 w 935"/>
                <a:gd name="T45" fmla="*/ 60 h 609"/>
                <a:gd name="T46" fmla="*/ 641 w 935"/>
                <a:gd name="T47" fmla="*/ 129 h 609"/>
                <a:gd name="T48" fmla="*/ 640 w 935"/>
                <a:gd name="T49" fmla="*/ 167 h 609"/>
                <a:gd name="T50" fmla="*/ 653 w 935"/>
                <a:gd name="T51" fmla="*/ 197 h 609"/>
                <a:gd name="T52" fmla="*/ 666 w 935"/>
                <a:gd name="T53" fmla="*/ 209 h 609"/>
                <a:gd name="T54" fmla="*/ 671 w 935"/>
                <a:gd name="T55" fmla="*/ 194 h 609"/>
                <a:gd name="T56" fmla="*/ 710 w 935"/>
                <a:gd name="T57" fmla="*/ 155 h 609"/>
                <a:gd name="T58" fmla="*/ 725 w 935"/>
                <a:gd name="T59" fmla="*/ 160 h 609"/>
                <a:gd name="T60" fmla="*/ 776 w 935"/>
                <a:gd name="T61" fmla="*/ 174 h 609"/>
                <a:gd name="T62" fmla="*/ 793 w 935"/>
                <a:gd name="T63" fmla="*/ 167 h 609"/>
                <a:gd name="T64" fmla="*/ 806 w 935"/>
                <a:gd name="T65" fmla="*/ 184 h 609"/>
                <a:gd name="T66" fmla="*/ 811 w 935"/>
                <a:gd name="T67" fmla="*/ 193 h 609"/>
                <a:gd name="T68" fmla="*/ 819 w 935"/>
                <a:gd name="T69" fmla="*/ 184 h 609"/>
                <a:gd name="T70" fmla="*/ 817 w 935"/>
                <a:gd name="T71" fmla="*/ 154 h 609"/>
                <a:gd name="T72" fmla="*/ 839 w 935"/>
                <a:gd name="T73" fmla="*/ 71 h 609"/>
                <a:gd name="T74" fmla="*/ 860 w 935"/>
                <a:gd name="T75" fmla="*/ 42 h 609"/>
                <a:gd name="T76" fmla="*/ 914 w 935"/>
                <a:gd name="T77" fmla="*/ 80 h 609"/>
                <a:gd name="T78" fmla="*/ 928 w 935"/>
                <a:gd name="T79" fmla="*/ 115 h 609"/>
                <a:gd name="T80" fmla="*/ 908 w 935"/>
                <a:gd name="T81" fmla="*/ 163 h 609"/>
                <a:gd name="T82" fmla="*/ 879 w 935"/>
                <a:gd name="T83" fmla="*/ 233 h 609"/>
                <a:gd name="T84" fmla="*/ 882 w 935"/>
                <a:gd name="T85" fmla="*/ 240 h 609"/>
                <a:gd name="T86" fmla="*/ 830 w 935"/>
                <a:gd name="T87" fmla="*/ 309 h 609"/>
                <a:gd name="T88" fmla="*/ 793 w 935"/>
                <a:gd name="T89" fmla="*/ 295 h 609"/>
                <a:gd name="T90" fmla="*/ 764 w 935"/>
                <a:gd name="T91" fmla="*/ 298 h 609"/>
                <a:gd name="T92" fmla="*/ 787 w 935"/>
                <a:gd name="T93" fmla="*/ 343 h 609"/>
                <a:gd name="T94" fmla="*/ 774 w 935"/>
                <a:gd name="T95" fmla="*/ 381 h 609"/>
                <a:gd name="T96" fmla="*/ 744 w 935"/>
                <a:gd name="T97" fmla="*/ 352 h 609"/>
                <a:gd name="T98" fmla="*/ 700 w 935"/>
                <a:gd name="T99" fmla="*/ 395 h 609"/>
                <a:gd name="T100" fmla="*/ 644 w 935"/>
                <a:gd name="T101" fmla="*/ 375 h 609"/>
                <a:gd name="T102" fmla="*/ 630 w 935"/>
                <a:gd name="T103" fmla="*/ 369 h 609"/>
                <a:gd name="T104" fmla="*/ 596 w 935"/>
                <a:gd name="T105" fmla="*/ 317 h 609"/>
                <a:gd name="T106" fmla="*/ 565 w 935"/>
                <a:gd name="T107" fmla="*/ 253 h 609"/>
                <a:gd name="T108" fmla="*/ 567 w 935"/>
                <a:gd name="T109" fmla="*/ 309 h 609"/>
                <a:gd name="T110" fmla="*/ 573 w 935"/>
                <a:gd name="T111" fmla="*/ 324 h 609"/>
                <a:gd name="T112" fmla="*/ 583 w 935"/>
                <a:gd name="T113" fmla="*/ 360 h 609"/>
                <a:gd name="T114" fmla="*/ 607 w 935"/>
                <a:gd name="T115" fmla="*/ 468 h 609"/>
                <a:gd name="T116" fmla="*/ 602 w 935"/>
                <a:gd name="T117" fmla="*/ 495 h 609"/>
                <a:gd name="T118" fmla="*/ 576 w 935"/>
                <a:gd name="T119" fmla="*/ 545 h 609"/>
                <a:gd name="T120" fmla="*/ 659 w 935"/>
                <a:gd name="T121" fmla="*/ 577 h 609"/>
                <a:gd name="T122" fmla="*/ 655 w 935"/>
                <a:gd name="T123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5" h="609">
                  <a:moveTo>
                    <a:pt x="655" y="609"/>
                  </a:moveTo>
                  <a:cubicBezTo>
                    <a:pt x="449" y="609"/>
                    <a:pt x="243" y="609"/>
                    <a:pt x="37" y="609"/>
                  </a:cubicBezTo>
                  <a:cubicBezTo>
                    <a:pt x="32" y="603"/>
                    <a:pt x="24" y="602"/>
                    <a:pt x="17" y="600"/>
                  </a:cubicBezTo>
                  <a:cubicBezTo>
                    <a:pt x="5" y="598"/>
                    <a:pt x="0" y="589"/>
                    <a:pt x="0" y="578"/>
                  </a:cubicBezTo>
                  <a:cubicBezTo>
                    <a:pt x="0" y="568"/>
                    <a:pt x="4" y="559"/>
                    <a:pt x="14" y="557"/>
                  </a:cubicBezTo>
                  <a:cubicBezTo>
                    <a:pt x="42" y="552"/>
                    <a:pt x="56" y="531"/>
                    <a:pt x="62" y="508"/>
                  </a:cubicBezTo>
                  <a:cubicBezTo>
                    <a:pt x="74" y="464"/>
                    <a:pt x="119" y="443"/>
                    <a:pt x="135" y="401"/>
                  </a:cubicBezTo>
                  <a:cubicBezTo>
                    <a:pt x="141" y="385"/>
                    <a:pt x="160" y="386"/>
                    <a:pt x="175" y="377"/>
                  </a:cubicBezTo>
                  <a:cubicBezTo>
                    <a:pt x="142" y="386"/>
                    <a:pt x="117" y="420"/>
                    <a:pt x="79" y="402"/>
                  </a:cubicBezTo>
                  <a:cubicBezTo>
                    <a:pt x="71" y="398"/>
                    <a:pt x="61" y="398"/>
                    <a:pt x="58" y="388"/>
                  </a:cubicBezTo>
                  <a:cubicBezTo>
                    <a:pt x="93" y="341"/>
                    <a:pt x="143" y="315"/>
                    <a:pt x="191" y="287"/>
                  </a:cubicBezTo>
                  <a:cubicBezTo>
                    <a:pt x="196" y="287"/>
                    <a:pt x="201" y="287"/>
                    <a:pt x="206" y="290"/>
                  </a:cubicBezTo>
                  <a:cubicBezTo>
                    <a:pt x="256" y="316"/>
                    <a:pt x="261" y="316"/>
                    <a:pt x="303" y="275"/>
                  </a:cubicBezTo>
                  <a:cubicBezTo>
                    <a:pt x="308" y="270"/>
                    <a:pt x="313" y="268"/>
                    <a:pt x="320" y="269"/>
                  </a:cubicBezTo>
                  <a:cubicBezTo>
                    <a:pt x="354" y="274"/>
                    <a:pt x="382" y="260"/>
                    <a:pt x="407" y="238"/>
                  </a:cubicBezTo>
                  <a:cubicBezTo>
                    <a:pt x="398" y="234"/>
                    <a:pt x="389" y="225"/>
                    <a:pt x="378" y="237"/>
                  </a:cubicBezTo>
                  <a:cubicBezTo>
                    <a:pt x="360" y="258"/>
                    <a:pt x="350" y="251"/>
                    <a:pt x="348" y="227"/>
                  </a:cubicBezTo>
                  <a:cubicBezTo>
                    <a:pt x="346" y="209"/>
                    <a:pt x="330" y="195"/>
                    <a:pt x="333" y="176"/>
                  </a:cubicBezTo>
                  <a:cubicBezTo>
                    <a:pt x="334" y="168"/>
                    <a:pt x="338" y="161"/>
                    <a:pt x="345" y="157"/>
                  </a:cubicBezTo>
                  <a:cubicBezTo>
                    <a:pt x="420" y="108"/>
                    <a:pt x="492" y="52"/>
                    <a:pt x="571" y="8"/>
                  </a:cubicBezTo>
                  <a:cubicBezTo>
                    <a:pt x="580" y="3"/>
                    <a:pt x="590" y="0"/>
                    <a:pt x="600" y="5"/>
                  </a:cubicBezTo>
                  <a:cubicBezTo>
                    <a:pt x="615" y="34"/>
                    <a:pt x="583" y="57"/>
                    <a:pt x="588" y="86"/>
                  </a:cubicBezTo>
                  <a:cubicBezTo>
                    <a:pt x="615" y="90"/>
                    <a:pt x="629" y="57"/>
                    <a:pt x="656" y="60"/>
                  </a:cubicBezTo>
                  <a:cubicBezTo>
                    <a:pt x="672" y="88"/>
                    <a:pt x="676" y="111"/>
                    <a:pt x="641" y="129"/>
                  </a:cubicBezTo>
                  <a:cubicBezTo>
                    <a:pt x="626" y="137"/>
                    <a:pt x="610" y="153"/>
                    <a:pt x="640" y="167"/>
                  </a:cubicBezTo>
                  <a:cubicBezTo>
                    <a:pt x="652" y="173"/>
                    <a:pt x="652" y="186"/>
                    <a:pt x="653" y="197"/>
                  </a:cubicBezTo>
                  <a:cubicBezTo>
                    <a:pt x="654" y="204"/>
                    <a:pt x="658" y="210"/>
                    <a:pt x="666" y="209"/>
                  </a:cubicBezTo>
                  <a:cubicBezTo>
                    <a:pt x="675" y="207"/>
                    <a:pt x="672" y="200"/>
                    <a:pt x="671" y="194"/>
                  </a:cubicBezTo>
                  <a:cubicBezTo>
                    <a:pt x="664" y="154"/>
                    <a:pt x="665" y="154"/>
                    <a:pt x="710" y="155"/>
                  </a:cubicBezTo>
                  <a:cubicBezTo>
                    <a:pt x="715" y="155"/>
                    <a:pt x="721" y="157"/>
                    <a:pt x="725" y="160"/>
                  </a:cubicBezTo>
                  <a:cubicBezTo>
                    <a:pt x="742" y="200"/>
                    <a:pt x="745" y="201"/>
                    <a:pt x="776" y="174"/>
                  </a:cubicBezTo>
                  <a:cubicBezTo>
                    <a:pt x="781" y="170"/>
                    <a:pt x="786" y="166"/>
                    <a:pt x="793" y="167"/>
                  </a:cubicBezTo>
                  <a:cubicBezTo>
                    <a:pt x="800" y="171"/>
                    <a:pt x="803" y="177"/>
                    <a:pt x="806" y="184"/>
                  </a:cubicBezTo>
                  <a:cubicBezTo>
                    <a:pt x="807" y="187"/>
                    <a:pt x="807" y="192"/>
                    <a:pt x="811" y="193"/>
                  </a:cubicBezTo>
                  <a:cubicBezTo>
                    <a:pt x="817" y="195"/>
                    <a:pt x="819" y="189"/>
                    <a:pt x="819" y="184"/>
                  </a:cubicBezTo>
                  <a:cubicBezTo>
                    <a:pt x="819" y="174"/>
                    <a:pt x="816" y="165"/>
                    <a:pt x="817" y="154"/>
                  </a:cubicBezTo>
                  <a:cubicBezTo>
                    <a:pt x="826" y="127"/>
                    <a:pt x="840" y="101"/>
                    <a:pt x="839" y="71"/>
                  </a:cubicBezTo>
                  <a:cubicBezTo>
                    <a:pt x="839" y="58"/>
                    <a:pt x="847" y="48"/>
                    <a:pt x="860" y="42"/>
                  </a:cubicBezTo>
                  <a:cubicBezTo>
                    <a:pt x="890" y="38"/>
                    <a:pt x="902" y="58"/>
                    <a:pt x="914" y="80"/>
                  </a:cubicBezTo>
                  <a:cubicBezTo>
                    <a:pt x="915" y="93"/>
                    <a:pt x="925" y="103"/>
                    <a:pt x="928" y="115"/>
                  </a:cubicBezTo>
                  <a:cubicBezTo>
                    <a:pt x="935" y="137"/>
                    <a:pt x="928" y="153"/>
                    <a:pt x="908" y="163"/>
                  </a:cubicBezTo>
                  <a:cubicBezTo>
                    <a:pt x="863" y="184"/>
                    <a:pt x="863" y="183"/>
                    <a:pt x="879" y="233"/>
                  </a:cubicBezTo>
                  <a:cubicBezTo>
                    <a:pt x="880" y="235"/>
                    <a:pt x="882" y="238"/>
                    <a:pt x="882" y="240"/>
                  </a:cubicBezTo>
                  <a:cubicBezTo>
                    <a:pt x="876" y="271"/>
                    <a:pt x="845" y="284"/>
                    <a:pt x="830" y="309"/>
                  </a:cubicBezTo>
                  <a:cubicBezTo>
                    <a:pt x="822" y="324"/>
                    <a:pt x="804" y="307"/>
                    <a:pt x="793" y="295"/>
                  </a:cubicBezTo>
                  <a:cubicBezTo>
                    <a:pt x="784" y="285"/>
                    <a:pt x="775" y="288"/>
                    <a:pt x="764" y="298"/>
                  </a:cubicBezTo>
                  <a:cubicBezTo>
                    <a:pt x="779" y="309"/>
                    <a:pt x="785" y="325"/>
                    <a:pt x="787" y="343"/>
                  </a:cubicBezTo>
                  <a:cubicBezTo>
                    <a:pt x="790" y="359"/>
                    <a:pt x="794" y="375"/>
                    <a:pt x="774" y="381"/>
                  </a:cubicBezTo>
                  <a:cubicBezTo>
                    <a:pt x="750" y="389"/>
                    <a:pt x="753" y="365"/>
                    <a:pt x="744" y="352"/>
                  </a:cubicBezTo>
                  <a:cubicBezTo>
                    <a:pt x="730" y="368"/>
                    <a:pt x="729" y="395"/>
                    <a:pt x="700" y="395"/>
                  </a:cubicBezTo>
                  <a:cubicBezTo>
                    <a:pt x="679" y="394"/>
                    <a:pt x="660" y="391"/>
                    <a:pt x="644" y="375"/>
                  </a:cubicBezTo>
                  <a:cubicBezTo>
                    <a:pt x="641" y="371"/>
                    <a:pt x="635" y="370"/>
                    <a:pt x="630" y="369"/>
                  </a:cubicBezTo>
                  <a:cubicBezTo>
                    <a:pt x="590" y="361"/>
                    <a:pt x="590" y="361"/>
                    <a:pt x="596" y="317"/>
                  </a:cubicBezTo>
                  <a:cubicBezTo>
                    <a:pt x="600" y="287"/>
                    <a:pt x="596" y="279"/>
                    <a:pt x="565" y="253"/>
                  </a:cubicBezTo>
                  <a:cubicBezTo>
                    <a:pt x="570" y="274"/>
                    <a:pt x="584" y="291"/>
                    <a:pt x="567" y="309"/>
                  </a:cubicBezTo>
                  <a:cubicBezTo>
                    <a:pt x="560" y="316"/>
                    <a:pt x="570" y="319"/>
                    <a:pt x="573" y="324"/>
                  </a:cubicBezTo>
                  <a:cubicBezTo>
                    <a:pt x="580" y="335"/>
                    <a:pt x="587" y="348"/>
                    <a:pt x="583" y="360"/>
                  </a:cubicBezTo>
                  <a:cubicBezTo>
                    <a:pt x="568" y="402"/>
                    <a:pt x="578" y="437"/>
                    <a:pt x="607" y="468"/>
                  </a:cubicBezTo>
                  <a:cubicBezTo>
                    <a:pt x="616" y="478"/>
                    <a:pt x="610" y="487"/>
                    <a:pt x="602" y="495"/>
                  </a:cubicBezTo>
                  <a:cubicBezTo>
                    <a:pt x="588" y="508"/>
                    <a:pt x="577" y="524"/>
                    <a:pt x="576" y="545"/>
                  </a:cubicBezTo>
                  <a:cubicBezTo>
                    <a:pt x="634" y="526"/>
                    <a:pt x="640" y="528"/>
                    <a:pt x="659" y="577"/>
                  </a:cubicBezTo>
                  <a:cubicBezTo>
                    <a:pt x="670" y="589"/>
                    <a:pt x="670" y="600"/>
                    <a:pt x="655" y="609"/>
                  </a:cubicBezTo>
                  <a:close/>
                </a:path>
              </a:pathLst>
            </a:custGeom>
            <a:solidFill>
              <a:srgbClr val="F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6"/>
            <p:cNvSpPr/>
            <p:nvPr/>
          </p:nvSpPr>
          <p:spPr bwMode="auto">
            <a:xfrm>
              <a:off x="9632950" y="6094413"/>
              <a:ext cx="854075" cy="763588"/>
            </a:xfrm>
            <a:custGeom>
              <a:avLst/>
              <a:gdLst>
                <a:gd name="T0" fmla="*/ 112 w 708"/>
                <a:gd name="T1" fmla="*/ 602 h 633"/>
                <a:gd name="T2" fmla="*/ 83 w 708"/>
                <a:gd name="T3" fmla="*/ 608 h 633"/>
                <a:gd name="T4" fmla="*/ 100 w 708"/>
                <a:gd name="T5" fmla="*/ 572 h 633"/>
                <a:gd name="T6" fmla="*/ 47 w 708"/>
                <a:gd name="T7" fmla="*/ 574 h 633"/>
                <a:gd name="T8" fmla="*/ 24 w 708"/>
                <a:gd name="T9" fmla="*/ 589 h 633"/>
                <a:gd name="T10" fmla="*/ 25 w 708"/>
                <a:gd name="T11" fmla="*/ 557 h 633"/>
                <a:gd name="T12" fmla="*/ 67 w 708"/>
                <a:gd name="T13" fmla="*/ 500 h 633"/>
                <a:gd name="T14" fmla="*/ 32 w 708"/>
                <a:gd name="T15" fmla="*/ 449 h 633"/>
                <a:gd name="T16" fmla="*/ 31 w 708"/>
                <a:gd name="T17" fmla="*/ 392 h 633"/>
                <a:gd name="T18" fmla="*/ 32 w 708"/>
                <a:gd name="T19" fmla="*/ 389 h 633"/>
                <a:gd name="T20" fmla="*/ 7 w 708"/>
                <a:gd name="T21" fmla="*/ 340 h 633"/>
                <a:gd name="T22" fmla="*/ 13 w 708"/>
                <a:gd name="T23" fmla="*/ 290 h 633"/>
                <a:gd name="T24" fmla="*/ 9 w 708"/>
                <a:gd name="T25" fmla="*/ 267 h 633"/>
                <a:gd name="T26" fmla="*/ 36 w 708"/>
                <a:gd name="T27" fmla="*/ 269 h 633"/>
                <a:gd name="T28" fmla="*/ 63 w 708"/>
                <a:gd name="T29" fmla="*/ 345 h 633"/>
                <a:gd name="T30" fmla="*/ 89 w 708"/>
                <a:gd name="T31" fmla="*/ 380 h 633"/>
                <a:gd name="T32" fmla="*/ 111 w 708"/>
                <a:gd name="T33" fmla="*/ 392 h 633"/>
                <a:gd name="T34" fmla="*/ 182 w 708"/>
                <a:gd name="T35" fmla="*/ 379 h 633"/>
                <a:gd name="T36" fmla="*/ 206 w 708"/>
                <a:gd name="T37" fmla="*/ 359 h 633"/>
                <a:gd name="T38" fmla="*/ 216 w 708"/>
                <a:gd name="T39" fmla="*/ 386 h 633"/>
                <a:gd name="T40" fmla="*/ 223 w 708"/>
                <a:gd name="T41" fmla="*/ 400 h 633"/>
                <a:gd name="T42" fmla="*/ 240 w 708"/>
                <a:gd name="T43" fmla="*/ 388 h 633"/>
                <a:gd name="T44" fmla="*/ 196 w 708"/>
                <a:gd name="T45" fmla="*/ 332 h 633"/>
                <a:gd name="T46" fmla="*/ 236 w 708"/>
                <a:gd name="T47" fmla="*/ 301 h 633"/>
                <a:gd name="T48" fmla="*/ 259 w 708"/>
                <a:gd name="T49" fmla="*/ 312 h 633"/>
                <a:gd name="T50" fmla="*/ 283 w 708"/>
                <a:gd name="T51" fmla="*/ 330 h 633"/>
                <a:gd name="T52" fmla="*/ 292 w 708"/>
                <a:gd name="T53" fmla="*/ 305 h 633"/>
                <a:gd name="T54" fmla="*/ 311 w 708"/>
                <a:gd name="T55" fmla="*/ 285 h 633"/>
                <a:gd name="T56" fmla="*/ 324 w 708"/>
                <a:gd name="T57" fmla="*/ 252 h 633"/>
                <a:gd name="T58" fmla="*/ 359 w 708"/>
                <a:gd name="T59" fmla="*/ 180 h 633"/>
                <a:gd name="T60" fmla="*/ 374 w 708"/>
                <a:gd name="T61" fmla="*/ 135 h 633"/>
                <a:gd name="T62" fmla="*/ 367 w 708"/>
                <a:gd name="T63" fmla="*/ 108 h 633"/>
                <a:gd name="T64" fmla="*/ 381 w 708"/>
                <a:gd name="T65" fmla="*/ 104 h 633"/>
                <a:gd name="T66" fmla="*/ 401 w 708"/>
                <a:gd name="T67" fmla="*/ 79 h 633"/>
                <a:gd name="T68" fmla="*/ 398 w 708"/>
                <a:gd name="T69" fmla="*/ 29 h 633"/>
                <a:gd name="T70" fmla="*/ 506 w 708"/>
                <a:gd name="T71" fmla="*/ 37 h 633"/>
                <a:gd name="T72" fmla="*/ 527 w 708"/>
                <a:gd name="T73" fmla="*/ 19 h 633"/>
                <a:gd name="T74" fmla="*/ 536 w 708"/>
                <a:gd name="T75" fmla="*/ 5 h 633"/>
                <a:gd name="T76" fmla="*/ 627 w 708"/>
                <a:gd name="T77" fmla="*/ 4 h 633"/>
                <a:gd name="T78" fmla="*/ 654 w 708"/>
                <a:gd name="T79" fmla="*/ 29 h 633"/>
                <a:gd name="T80" fmla="*/ 609 w 708"/>
                <a:gd name="T81" fmla="*/ 185 h 633"/>
                <a:gd name="T82" fmla="*/ 585 w 708"/>
                <a:gd name="T83" fmla="*/ 237 h 633"/>
                <a:gd name="T84" fmla="*/ 581 w 708"/>
                <a:gd name="T85" fmla="*/ 247 h 633"/>
                <a:gd name="T86" fmla="*/ 520 w 708"/>
                <a:gd name="T87" fmla="*/ 315 h 633"/>
                <a:gd name="T88" fmla="*/ 549 w 708"/>
                <a:gd name="T89" fmla="*/ 364 h 633"/>
                <a:gd name="T90" fmla="*/ 590 w 708"/>
                <a:gd name="T91" fmla="*/ 414 h 633"/>
                <a:gd name="T92" fmla="*/ 608 w 708"/>
                <a:gd name="T93" fmla="*/ 457 h 633"/>
                <a:gd name="T94" fmla="*/ 616 w 708"/>
                <a:gd name="T95" fmla="*/ 473 h 633"/>
                <a:gd name="T96" fmla="*/ 680 w 708"/>
                <a:gd name="T97" fmla="*/ 602 h 633"/>
                <a:gd name="T98" fmla="*/ 698 w 708"/>
                <a:gd name="T99" fmla="*/ 633 h 633"/>
                <a:gd name="T100" fmla="*/ 583 w 708"/>
                <a:gd name="T101" fmla="*/ 633 h 633"/>
                <a:gd name="T102" fmla="*/ 475 w 708"/>
                <a:gd name="T103" fmla="*/ 589 h 633"/>
                <a:gd name="T104" fmla="*/ 433 w 708"/>
                <a:gd name="T105" fmla="*/ 578 h 633"/>
                <a:gd name="T106" fmla="*/ 443 w 708"/>
                <a:gd name="T107" fmla="*/ 532 h 633"/>
                <a:gd name="T108" fmla="*/ 435 w 708"/>
                <a:gd name="T109" fmla="*/ 474 h 633"/>
                <a:gd name="T110" fmla="*/ 415 w 708"/>
                <a:gd name="T111" fmla="*/ 448 h 633"/>
                <a:gd name="T112" fmla="*/ 340 w 708"/>
                <a:gd name="T113" fmla="*/ 482 h 633"/>
                <a:gd name="T114" fmla="*/ 313 w 708"/>
                <a:gd name="T115" fmla="*/ 498 h 633"/>
                <a:gd name="T116" fmla="*/ 286 w 708"/>
                <a:gd name="T117" fmla="*/ 529 h 633"/>
                <a:gd name="T118" fmla="*/ 222 w 708"/>
                <a:gd name="T119" fmla="*/ 585 h 633"/>
                <a:gd name="T120" fmla="*/ 156 w 708"/>
                <a:gd name="T121" fmla="*/ 600 h 633"/>
                <a:gd name="T122" fmla="*/ 139 w 708"/>
                <a:gd name="T123" fmla="*/ 560 h 633"/>
                <a:gd name="T124" fmla="*/ 112 w 708"/>
                <a:gd name="T125" fmla="*/ 602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08" h="633">
                  <a:moveTo>
                    <a:pt x="112" y="602"/>
                  </a:moveTo>
                  <a:cubicBezTo>
                    <a:pt x="103" y="604"/>
                    <a:pt x="95" y="605"/>
                    <a:pt x="83" y="608"/>
                  </a:cubicBezTo>
                  <a:cubicBezTo>
                    <a:pt x="87" y="592"/>
                    <a:pt x="117" y="584"/>
                    <a:pt x="100" y="572"/>
                  </a:cubicBezTo>
                  <a:cubicBezTo>
                    <a:pt x="89" y="564"/>
                    <a:pt x="64" y="562"/>
                    <a:pt x="47" y="574"/>
                  </a:cubicBezTo>
                  <a:cubicBezTo>
                    <a:pt x="39" y="579"/>
                    <a:pt x="36" y="597"/>
                    <a:pt x="24" y="589"/>
                  </a:cubicBezTo>
                  <a:cubicBezTo>
                    <a:pt x="13" y="581"/>
                    <a:pt x="25" y="568"/>
                    <a:pt x="25" y="557"/>
                  </a:cubicBezTo>
                  <a:cubicBezTo>
                    <a:pt x="25" y="531"/>
                    <a:pt x="46" y="519"/>
                    <a:pt x="67" y="500"/>
                  </a:cubicBezTo>
                  <a:cubicBezTo>
                    <a:pt x="35" y="493"/>
                    <a:pt x="33" y="475"/>
                    <a:pt x="32" y="449"/>
                  </a:cubicBezTo>
                  <a:cubicBezTo>
                    <a:pt x="31" y="430"/>
                    <a:pt x="0" y="413"/>
                    <a:pt x="31" y="392"/>
                  </a:cubicBezTo>
                  <a:cubicBezTo>
                    <a:pt x="32" y="392"/>
                    <a:pt x="32" y="390"/>
                    <a:pt x="32" y="389"/>
                  </a:cubicBezTo>
                  <a:cubicBezTo>
                    <a:pt x="32" y="368"/>
                    <a:pt x="30" y="349"/>
                    <a:pt x="7" y="340"/>
                  </a:cubicBezTo>
                  <a:cubicBezTo>
                    <a:pt x="21" y="325"/>
                    <a:pt x="38" y="310"/>
                    <a:pt x="13" y="290"/>
                  </a:cubicBezTo>
                  <a:cubicBezTo>
                    <a:pt x="6" y="285"/>
                    <a:pt x="0" y="275"/>
                    <a:pt x="9" y="267"/>
                  </a:cubicBezTo>
                  <a:cubicBezTo>
                    <a:pt x="17" y="259"/>
                    <a:pt x="29" y="262"/>
                    <a:pt x="36" y="269"/>
                  </a:cubicBezTo>
                  <a:cubicBezTo>
                    <a:pt x="56" y="290"/>
                    <a:pt x="72" y="313"/>
                    <a:pt x="63" y="345"/>
                  </a:cubicBezTo>
                  <a:cubicBezTo>
                    <a:pt x="57" y="366"/>
                    <a:pt x="39" y="398"/>
                    <a:pt x="89" y="380"/>
                  </a:cubicBezTo>
                  <a:cubicBezTo>
                    <a:pt x="99" y="376"/>
                    <a:pt x="105" y="385"/>
                    <a:pt x="111" y="392"/>
                  </a:cubicBezTo>
                  <a:cubicBezTo>
                    <a:pt x="139" y="421"/>
                    <a:pt x="168" y="416"/>
                    <a:pt x="182" y="379"/>
                  </a:cubicBezTo>
                  <a:cubicBezTo>
                    <a:pt x="186" y="368"/>
                    <a:pt x="193" y="356"/>
                    <a:pt x="206" y="359"/>
                  </a:cubicBezTo>
                  <a:cubicBezTo>
                    <a:pt x="221" y="361"/>
                    <a:pt x="221" y="374"/>
                    <a:pt x="216" y="386"/>
                  </a:cubicBezTo>
                  <a:cubicBezTo>
                    <a:pt x="213" y="394"/>
                    <a:pt x="215" y="400"/>
                    <a:pt x="223" y="400"/>
                  </a:cubicBezTo>
                  <a:cubicBezTo>
                    <a:pt x="232" y="401"/>
                    <a:pt x="243" y="392"/>
                    <a:pt x="240" y="388"/>
                  </a:cubicBezTo>
                  <a:cubicBezTo>
                    <a:pt x="222" y="370"/>
                    <a:pt x="252" y="322"/>
                    <a:pt x="196" y="332"/>
                  </a:cubicBezTo>
                  <a:cubicBezTo>
                    <a:pt x="207" y="311"/>
                    <a:pt x="224" y="309"/>
                    <a:pt x="236" y="301"/>
                  </a:cubicBezTo>
                  <a:cubicBezTo>
                    <a:pt x="249" y="293"/>
                    <a:pt x="257" y="295"/>
                    <a:pt x="259" y="312"/>
                  </a:cubicBezTo>
                  <a:cubicBezTo>
                    <a:pt x="260" y="326"/>
                    <a:pt x="269" y="334"/>
                    <a:pt x="283" y="330"/>
                  </a:cubicBezTo>
                  <a:cubicBezTo>
                    <a:pt x="295" y="326"/>
                    <a:pt x="296" y="317"/>
                    <a:pt x="292" y="305"/>
                  </a:cubicBezTo>
                  <a:cubicBezTo>
                    <a:pt x="286" y="288"/>
                    <a:pt x="299" y="287"/>
                    <a:pt x="311" y="285"/>
                  </a:cubicBezTo>
                  <a:cubicBezTo>
                    <a:pt x="337" y="283"/>
                    <a:pt x="336" y="272"/>
                    <a:pt x="324" y="252"/>
                  </a:cubicBezTo>
                  <a:cubicBezTo>
                    <a:pt x="300" y="216"/>
                    <a:pt x="315" y="191"/>
                    <a:pt x="359" y="180"/>
                  </a:cubicBezTo>
                  <a:cubicBezTo>
                    <a:pt x="380" y="174"/>
                    <a:pt x="388" y="157"/>
                    <a:pt x="374" y="135"/>
                  </a:cubicBezTo>
                  <a:cubicBezTo>
                    <a:pt x="369" y="127"/>
                    <a:pt x="351" y="121"/>
                    <a:pt x="367" y="108"/>
                  </a:cubicBezTo>
                  <a:cubicBezTo>
                    <a:pt x="371" y="104"/>
                    <a:pt x="376" y="102"/>
                    <a:pt x="381" y="104"/>
                  </a:cubicBezTo>
                  <a:cubicBezTo>
                    <a:pt x="407" y="111"/>
                    <a:pt x="409" y="101"/>
                    <a:pt x="401" y="79"/>
                  </a:cubicBezTo>
                  <a:cubicBezTo>
                    <a:pt x="395" y="63"/>
                    <a:pt x="385" y="47"/>
                    <a:pt x="398" y="29"/>
                  </a:cubicBezTo>
                  <a:cubicBezTo>
                    <a:pt x="434" y="36"/>
                    <a:pt x="468" y="51"/>
                    <a:pt x="506" y="37"/>
                  </a:cubicBezTo>
                  <a:cubicBezTo>
                    <a:pt x="516" y="33"/>
                    <a:pt x="526" y="32"/>
                    <a:pt x="527" y="19"/>
                  </a:cubicBezTo>
                  <a:cubicBezTo>
                    <a:pt x="529" y="14"/>
                    <a:pt x="532" y="9"/>
                    <a:pt x="536" y="5"/>
                  </a:cubicBezTo>
                  <a:cubicBezTo>
                    <a:pt x="566" y="0"/>
                    <a:pt x="597" y="3"/>
                    <a:pt x="627" y="4"/>
                  </a:cubicBezTo>
                  <a:cubicBezTo>
                    <a:pt x="644" y="4"/>
                    <a:pt x="652" y="13"/>
                    <a:pt x="654" y="29"/>
                  </a:cubicBezTo>
                  <a:cubicBezTo>
                    <a:pt x="654" y="85"/>
                    <a:pt x="629" y="135"/>
                    <a:pt x="609" y="185"/>
                  </a:cubicBezTo>
                  <a:cubicBezTo>
                    <a:pt x="602" y="203"/>
                    <a:pt x="592" y="219"/>
                    <a:pt x="585" y="237"/>
                  </a:cubicBezTo>
                  <a:cubicBezTo>
                    <a:pt x="584" y="241"/>
                    <a:pt x="582" y="244"/>
                    <a:pt x="581" y="247"/>
                  </a:cubicBezTo>
                  <a:cubicBezTo>
                    <a:pt x="561" y="270"/>
                    <a:pt x="533" y="286"/>
                    <a:pt x="520" y="315"/>
                  </a:cubicBezTo>
                  <a:cubicBezTo>
                    <a:pt x="511" y="342"/>
                    <a:pt x="510" y="363"/>
                    <a:pt x="549" y="364"/>
                  </a:cubicBezTo>
                  <a:cubicBezTo>
                    <a:pt x="580" y="364"/>
                    <a:pt x="590" y="387"/>
                    <a:pt x="590" y="414"/>
                  </a:cubicBezTo>
                  <a:cubicBezTo>
                    <a:pt x="590" y="432"/>
                    <a:pt x="591" y="447"/>
                    <a:pt x="608" y="457"/>
                  </a:cubicBezTo>
                  <a:cubicBezTo>
                    <a:pt x="613" y="461"/>
                    <a:pt x="618" y="466"/>
                    <a:pt x="616" y="473"/>
                  </a:cubicBezTo>
                  <a:cubicBezTo>
                    <a:pt x="596" y="537"/>
                    <a:pt x="634" y="571"/>
                    <a:pt x="680" y="602"/>
                  </a:cubicBezTo>
                  <a:cubicBezTo>
                    <a:pt x="690" y="609"/>
                    <a:pt x="708" y="613"/>
                    <a:pt x="698" y="633"/>
                  </a:cubicBezTo>
                  <a:cubicBezTo>
                    <a:pt x="660" y="633"/>
                    <a:pt x="621" y="633"/>
                    <a:pt x="583" y="633"/>
                  </a:cubicBezTo>
                  <a:cubicBezTo>
                    <a:pt x="557" y="593"/>
                    <a:pt x="513" y="597"/>
                    <a:pt x="475" y="589"/>
                  </a:cubicBezTo>
                  <a:cubicBezTo>
                    <a:pt x="460" y="587"/>
                    <a:pt x="443" y="595"/>
                    <a:pt x="433" y="578"/>
                  </a:cubicBezTo>
                  <a:cubicBezTo>
                    <a:pt x="424" y="560"/>
                    <a:pt x="431" y="545"/>
                    <a:pt x="443" y="532"/>
                  </a:cubicBezTo>
                  <a:cubicBezTo>
                    <a:pt x="463" y="509"/>
                    <a:pt x="466" y="490"/>
                    <a:pt x="435" y="474"/>
                  </a:cubicBezTo>
                  <a:cubicBezTo>
                    <a:pt x="427" y="469"/>
                    <a:pt x="427" y="456"/>
                    <a:pt x="415" y="448"/>
                  </a:cubicBezTo>
                  <a:cubicBezTo>
                    <a:pt x="400" y="481"/>
                    <a:pt x="376" y="496"/>
                    <a:pt x="340" y="482"/>
                  </a:cubicBezTo>
                  <a:cubicBezTo>
                    <a:pt x="326" y="477"/>
                    <a:pt x="318" y="486"/>
                    <a:pt x="313" y="498"/>
                  </a:cubicBezTo>
                  <a:cubicBezTo>
                    <a:pt x="308" y="513"/>
                    <a:pt x="300" y="525"/>
                    <a:pt x="286" y="529"/>
                  </a:cubicBezTo>
                  <a:cubicBezTo>
                    <a:pt x="254" y="537"/>
                    <a:pt x="231" y="546"/>
                    <a:pt x="222" y="585"/>
                  </a:cubicBezTo>
                  <a:cubicBezTo>
                    <a:pt x="216" y="612"/>
                    <a:pt x="178" y="597"/>
                    <a:pt x="156" y="600"/>
                  </a:cubicBezTo>
                  <a:cubicBezTo>
                    <a:pt x="135" y="603"/>
                    <a:pt x="150" y="572"/>
                    <a:pt x="139" y="560"/>
                  </a:cubicBezTo>
                  <a:cubicBezTo>
                    <a:pt x="125" y="571"/>
                    <a:pt x="132" y="596"/>
                    <a:pt x="112" y="602"/>
                  </a:cubicBezTo>
                  <a:close/>
                </a:path>
              </a:pathLst>
            </a:custGeom>
            <a:solidFill>
              <a:srgbClr val="FBE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7"/>
            <p:cNvSpPr/>
            <p:nvPr/>
          </p:nvSpPr>
          <p:spPr bwMode="auto">
            <a:xfrm>
              <a:off x="10229850" y="6434138"/>
              <a:ext cx="339725" cy="423863"/>
            </a:xfrm>
            <a:custGeom>
              <a:avLst/>
              <a:gdLst>
                <a:gd name="T0" fmla="*/ 258 w 281"/>
                <a:gd name="T1" fmla="*/ 119 h 351"/>
                <a:gd name="T2" fmla="*/ 265 w 281"/>
                <a:gd name="T3" fmla="*/ 151 h 351"/>
                <a:gd name="T4" fmla="*/ 281 w 281"/>
                <a:gd name="T5" fmla="*/ 351 h 351"/>
                <a:gd name="T6" fmla="*/ 203 w 281"/>
                <a:gd name="T7" fmla="*/ 351 h 351"/>
                <a:gd name="T8" fmla="*/ 174 w 281"/>
                <a:gd name="T9" fmla="*/ 325 h 351"/>
                <a:gd name="T10" fmla="*/ 117 w 281"/>
                <a:gd name="T11" fmla="*/ 254 h 351"/>
                <a:gd name="T12" fmla="*/ 108 w 281"/>
                <a:gd name="T13" fmla="*/ 237 h 351"/>
                <a:gd name="T14" fmla="*/ 123 w 281"/>
                <a:gd name="T15" fmla="*/ 190 h 351"/>
                <a:gd name="T16" fmla="*/ 86 w 281"/>
                <a:gd name="T17" fmla="*/ 132 h 351"/>
                <a:gd name="T18" fmla="*/ 54 w 281"/>
                <a:gd name="T19" fmla="*/ 89 h 351"/>
                <a:gd name="T20" fmla="*/ 18 w 281"/>
                <a:gd name="T21" fmla="*/ 27 h 351"/>
                <a:gd name="T22" fmla="*/ 134 w 281"/>
                <a:gd name="T23" fmla="*/ 8 h 351"/>
                <a:gd name="T24" fmla="*/ 227 w 281"/>
                <a:gd name="T25" fmla="*/ 107 h 351"/>
                <a:gd name="T26" fmla="*/ 258 w 281"/>
                <a:gd name="T27" fmla="*/ 119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1" h="351">
                  <a:moveTo>
                    <a:pt x="258" y="119"/>
                  </a:moveTo>
                  <a:cubicBezTo>
                    <a:pt x="268" y="128"/>
                    <a:pt x="266" y="140"/>
                    <a:pt x="265" y="151"/>
                  </a:cubicBezTo>
                  <a:cubicBezTo>
                    <a:pt x="261" y="219"/>
                    <a:pt x="274" y="285"/>
                    <a:pt x="281" y="351"/>
                  </a:cubicBezTo>
                  <a:cubicBezTo>
                    <a:pt x="255" y="351"/>
                    <a:pt x="229" y="351"/>
                    <a:pt x="203" y="351"/>
                  </a:cubicBezTo>
                  <a:cubicBezTo>
                    <a:pt x="202" y="333"/>
                    <a:pt x="185" y="332"/>
                    <a:pt x="174" y="325"/>
                  </a:cubicBezTo>
                  <a:cubicBezTo>
                    <a:pt x="147" y="307"/>
                    <a:pt x="118" y="292"/>
                    <a:pt x="117" y="254"/>
                  </a:cubicBezTo>
                  <a:cubicBezTo>
                    <a:pt x="117" y="248"/>
                    <a:pt x="113" y="241"/>
                    <a:pt x="108" y="237"/>
                  </a:cubicBezTo>
                  <a:cubicBezTo>
                    <a:pt x="82" y="218"/>
                    <a:pt x="89" y="203"/>
                    <a:pt x="123" y="190"/>
                  </a:cubicBezTo>
                  <a:cubicBezTo>
                    <a:pt x="89" y="179"/>
                    <a:pt x="78" y="162"/>
                    <a:pt x="86" y="132"/>
                  </a:cubicBezTo>
                  <a:cubicBezTo>
                    <a:pt x="90" y="112"/>
                    <a:pt x="82" y="90"/>
                    <a:pt x="54" y="89"/>
                  </a:cubicBezTo>
                  <a:cubicBezTo>
                    <a:pt x="6" y="88"/>
                    <a:pt x="0" y="79"/>
                    <a:pt x="18" y="27"/>
                  </a:cubicBezTo>
                  <a:cubicBezTo>
                    <a:pt x="57" y="25"/>
                    <a:pt x="93" y="0"/>
                    <a:pt x="134" y="8"/>
                  </a:cubicBezTo>
                  <a:cubicBezTo>
                    <a:pt x="164" y="42"/>
                    <a:pt x="205" y="65"/>
                    <a:pt x="227" y="107"/>
                  </a:cubicBezTo>
                  <a:cubicBezTo>
                    <a:pt x="232" y="118"/>
                    <a:pt x="247" y="116"/>
                    <a:pt x="258" y="119"/>
                  </a:cubicBezTo>
                  <a:close/>
                </a:path>
              </a:pathLst>
            </a:custGeom>
            <a:solidFill>
              <a:srgbClr val="F8CC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8"/>
            <p:cNvSpPr/>
            <p:nvPr/>
          </p:nvSpPr>
          <p:spPr bwMode="auto">
            <a:xfrm>
              <a:off x="9767888" y="6610350"/>
              <a:ext cx="577850" cy="247650"/>
            </a:xfrm>
            <a:custGeom>
              <a:avLst/>
              <a:gdLst>
                <a:gd name="T0" fmla="*/ 0 w 479"/>
                <a:gd name="T1" fmla="*/ 174 h 205"/>
                <a:gd name="T2" fmla="*/ 26 w 479"/>
                <a:gd name="T3" fmla="*/ 107 h 205"/>
                <a:gd name="T4" fmla="*/ 39 w 479"/>
                <a:gd name="T5" fmla="*/ 171 h 205"/>
                <a:gd name="T6" fmla="*/ 88 w 479"/>
                <a:gd name="T7" fmla="*/ 161 h 205"/>
                <a:gd name="T8" fmla="*/ 110 w 479"/>
                <a:gd name="T9" fmla="*/ 133 h 205"/>
                <a:gd name="T10" fmla="*/ 143 w 479"/>
                <a:gd name="T11" fmla="*/ 100 h 205"/>
                <a:gd name="T12" fmla="*/ 193 w 479"/>
                <a:gd name="T13" fmla="*/ 64 h 205"/>
                <a:gd name="T14" fmla="*/ 232 w 479"/>
                <a:gd name="T15" fmla="*/ 44 h 205"/>
                <a:gd name="T16" fmla="*/ 288 w 479"/>
                <a:gd name="T17" fmla="*/ 18 h 205"/>
                <a:gd name="T18" fmla="*/ 303 w 479"/>
                <a:gd name="T19" fmla="*/ 2 h 205"/>
                <a:gd name="T20" fmla="*/ 320 w 479"/>
                <a:gd name="T21" fmla="*/ 20 h 205"/>
                <a:gd name="T22" fmla="*/ 348 w 479"/>
                <a:gd name="T23" fmla="*/ 50 h 205"/>
                <a:gd name="T24" fmla="*/ 356 w 479"/>
                <a:gd name="T25" fmla="*/ 88 h 205"/>
                <a:gd name="T26" fmla="*/ 336 w 479"/>
                <a:gd name="T27" fmla="*/ 111 h 205"/>
                <a:gd name="T28" fmla="*/ 326 w 479"/>
                <a:gd name="T29" fmla="*/ 146 h 205"/>
                <a:gd name="T30" fmla="*/ 357 w 479"/>
                <a:gd name="T31" fmla="*/ 151 h 205"/>
                <a:gd name="T32" fmla="*/ 461 w 479"/>
                <a:gd name="T33" fmla="*/ 169 h 205"/>
                <a:gd name="T34" fmla="*/ 471 w 479"/>
                <a:gd name="T35" fmla="*/ 205 h 205"/>
                <a:gd name="T36" fmla="*/ 0 w 479"/>
                <a:gd name="T37" fmla="*/ 205 h 205"/>
                <a:gd name="T38" fmla="*/ 0 w 479"/>
                <a:gd name="T39" fmla="*/ 17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9" h="205">
                  <a:moveTo>
                    <a:pt x="0" y="174"/>
                  </a:moveTo>
                  <a:cubicBezTo>
                    <a:pt x="11" y="154"/>
                    <a:pt x="8" y="127"/>
                    <a:pt x="26" y="107"/>
                  </a:cubicBezTo>
                  <a:cubicBezTo>
                    <a:pt x="47" y="125"/>
                    <a:pt x="42" y="147"/>
                    <a:pt x="39" y="171"/>
                  </a:cubicBezTo>
                  <a:cubicBezTo>
                    <a:pt x="56" y="163"/>
                    <a:pt x="66" y="148"/>
                    <a:pt x="88" y="161"/>
                  </a:cubicBezTo>
                  <a:cubicBezTo>
                    <a:pt x="105" y="171"/>
                    <a:pt x="112" y="148"/>
                    <a:pt x="110" y="133"/>
                  </a:cubicBezTo>
                  <a:cubicBezTo>
                    <a:pt x="106" y="106"/>
                    <a:pt x="111" y="96"/>
                    <a:pt x="143" y="100"/>
                  </a:cubicBezTo>
                  <a:cubicBezTo>
                    <a:pt x="164" y="103"/>
                    <a:pt x="188" y="93"/>
                    <a:pt x="193" y="64"/>
                  </a:cubicBezTo>
                  <a:cubicBezTo>
                    <a:pt x="197" y="40"/>
                    <a:pt x="212" y="36"/>
                    <a:pt x="232" y="44"/>
                  </a:cubicBezTo>
                  <a:cubicBezTo>
                    <a:pt x="260" y="55"/>
                    <a:pt x="283" y="57"/>
                    <a:pt x="288" y="18"/>
                  </a:cubicBezTo>
                  <a:cubicBezTo>
                    <a:pt x="289" y="12"/>
                    <a:pt x="297" y="4"/>
                    <a:pt x="303" y="2"/>
                  </a:cubicBezTo>
                  <a:cubicBezTo>
                    <a:pt x="314" y="0"/>
                    <a:pt x="316" y="12"/>
                    <a:pt x="320" y="20"/>
                  </a:cubicBezTo>
                  <a:cubicBezTo>
                    <a:pt x="326" y="32"/>
                    <a:pt x="325" y="49"/>
                    <a:pt x="348" y="50"/>
                  </a:cubicBezTo>
                  <a:cubicBezTo>
                    <a:pt x="357" y="51"/>
                    <a:pt x="368" y="72"/>
                    <a:pt x="356" y="88"/>
                  </a:cubicBezTo>
                  <a:cubicBezTo>
                    <a:pt x="350" y="96"/>
                    <a:pt x="343" y="104"/>
                    <a:pt x="336" y="111"/>
                  </a:cubicBezTo>
                  <a:cubicBezTo>
                    <a:pt x="327" y="121"/>
                    <a:pt x="320" y="132"/>
                    <a:pt x="326" y="146"/>
                  </a:cubicBezTo>
                  <a:cubicBezTo>
                    <a:pt x="333" y="162"/>
                    <a:pt x="347" y="152"/>
                    <a:pt x="357" y="151"/>
                  </a:cubicBezTo>
                  <a:cubicBezTo>
                    <a:pt x="393" y="146"/>
                    <a:pt x="424" y="171"/>
                    <a:pt x="461" y="169"/>
                  </a:cubicBezTo>
                  <a:cubicBezTo>
                    <a:pt x="479" y="168"/>
                    <a:pt x="460" y="194"/>
                    <a:pt x="471" y="205"/>
                  </a:cubicBezTo>
                  <a:cubicBezTo>
                    <a:pt x="314" y="205"/>
                    <a:pt x="157" y="205"/>
                    <a:pt x="0" y="205"/>
                  </a:cubicBezTo>
                  <a:cubicBezTo>
                    <a:pt x="7" y="195"/>
                    <a:pt x="7" y="184"/>
                    <a:pt x="0" y="174"/>
                  </a:cubicBezTo>
                  <a:close/>
                </a:path>
              </a:pathLst>
            </a:custGeom>
            <a:solidFill>
              <a:srgbClr val="FC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9"/>
            <p:cNvSpPr/>
            <p:nvPr/>
          </p:nvSpPr>
          <p:spPr bwMode="auto">
            <a:xfrm>
              <a:off x="8807450" y="6554788"/>
              <a:ext cx="407988" cy="303213"/>
            </a:xfrm>
            <a:custGeom>
              <a:avLst/>
              <a:gdLst>
                <a:gd name="T0" fmla="*/ 201 w 337"/>
                <a:gd name="T1" fmla="*/ 30 h 251"/>
                <a:gd name="T2" fmla="*/ 334 w 337"/>
                <a:gd name="T3" fmla="*/ 0 h 251"/>
                <a:gd name="T4" fmla="*/ 337 w 337"/>
                <a:gd name="T5" fmla="*/ 6 h 251"/>
                <a:gd name="T6" fmla="*/ 250 w 337"/>
                <a:gd name="T7" fmla="*/ 97 h 251"/>
                <a:gd name="T8" fmla="*/ 226 w 337"/>
                <a:gd name="T9" fmla="*/ 132 h 251"/>
                <a:gd name="T10" fmla="*/ 163 w 337"/>
                <a:gd name="T11" fmla="*/ 205 h 251"/>
                <a:gd name="T12" fmla="*/ 147 w 337"/>
                <a:gd name="T13" fmla="*/ 218 h 251"/>
                <a:gd name="T14" fmla="*/ 159 w 337"/>
                <a:gd name="T15" fmla="*/ 235 h 251"/>
                <a:gd name="T16" fmla="*/ 177 w 337"/>
                <a:gd name="T17" fmla="*/ 251 h 251"/>
                <a:gd name="T18" fmla="*/ 0 w 337"/>
                <a:gd name="T19" fmla="*/ 251 h 251"/>
                <a:gd name="T20" fmla="*/ 47 w 337"/>
                <a:gd name="T21" fmla="*/ 161 h 251"/>
                <a:gd name="T22" fmla="*/ 53 w 337"/>
                <a:gd name="T23" fmla="*/ 134 h 251"/>
                <a:gd name="T24" fmla="*/ 78 w 337"/>
                <a:gd name="T25" fmla="*/ 104 h 251"/>
                <a:gd name="T26" fmla="*/ 171 w 337"/>
                <a:gd name="T27" fmla="*/ 38 h 251"/>
                <a:gd name="T28" fmla="*/ 201 w 337"/>
                <a:gd name="T29" fmla="*/ 3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7" h="251">
                  <a:moveTo>
                    <a:pt x="201" y="30"/>
                  </a:moveTo>
                  <a:cubicBezTo>
                    <a:pt x="253" y="57"/>
                    <a:pt x="291" y="15"/>
                    <a:pt x="334" y="0"/>
                  </a:cubicBezTo>
                  <a:cubicBezTo>
                    <a:pt x="336" y="4"/>
                    <a:pt x="337" y="6"/>
                    <a:pt x="337" y="6"/>
                  </a:cubicBezTo>
                  <a:cubicBezTo>
                    <a:pt x="304" y="32"/>
                    <a:pt x="274" y="61"/>
                    <a:pt x="250" y="97"/>
                  </a:cubicBezTo>
                  <a:cubicBezTo>
                    <a:pt x="242" y="109"/>
                    <a:pt x="233" y="125"/>
                    <a:pt x="226" y="132"/>
                  </a:cubicBezTo>
                  <a:cubicBezTo>
                    <a:pt x="204" y="155"/>
                    <a:pt x="211" y="206"/>
                    <a:pt x="163" y="205"/>
                  </a:cubicBezTo>
                  <a:cubicBezTo>
                    <a:pt x="154" y="205"/>
                    <a:pt x="148" y="209"/>
                    <a:pt x="147" y="218"/>
                  </a:cubicBezTo>
                  <a:cubicBezTo>
                    <a:pt x="147" y="227"/>
                    <a:pt x="150" y="234"/>
                    <a:pt x="159" y="235"/>
                  </a:cubicBezTo>
                  <a:cubicBezTo>
                    <a:pt x="169" y="236"/>
                    <a:pt x="177" y="240"/>
                    <a:pt x="177" y="251"/>
                  </a:cubicBezTo>
                  <a:cubicBezTo>
                    <a:pt x="118" y="251"/>
                    <a:pt x="59" y="251"/>
                    <a:pt x="0" y="251"/>
                  </a:cubicBezTo>
                  <a:cubicBezTo>
                    <a:pt x="7" y="217"/>
                    <a:pt x="31" y="191"/>
                    <a:pt x="47" y="161"/>
                  </a:cubicBezTo>
                  <a:cubicBezTo>
                    <a:pt x="51" y="153"/>
                    <a:pt x="63" y="146"/>
                    <a:pt x="53" y="134"/>
                  </a:cubicBezTo>
                  <a:cubicBezTo>
                    <a:pt x="53" y="117"/>
                    <a:pt x="68" y="111"/>
                    <a:pt x="78" y="104"/>
                  </a:cubicBezTo>
                  <a:cubicBezTo>
                    <a:pt x="109" y="82"/>
                    <a:pt x="139" y="58"/>
                    <a:pt x="171" y="38"/>
                  </a:cubicBezTo>
                  <a:cubicBezTo>
                    <a:pt x="180" y="33"/>
                    <a:pt x="187" y="20"/>
                    <a:pt x="201" y="30"/>
                  </a:cubicBezTo>
                  <a:close/>
                </a:path>
              </a:pathLst>
            </a:custGeom>
            <a:solidFill>
              <a:srgbClr val="F6C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0"/>
            <p:cNvSpPr/>
            <p:nvPr/>
          </p:nvSpPr>
          <p:spPr bwMode="auto">
            <a:xfrm>
              <a:off x="10931525" y="6172200"/>
              <a:ext cx="92075" cy="685800"/>
            </a:xfrm>
            <a:custGeom>
              <a:avLst/>
              <a:gdLst>
                <a:gd name="T0" fmla="*/ 0 w 76"/>
                <a:gd name="T1" fmla="*/ 568 h 568"/>
                <a:gd name="T2" fmla="*/ 7 w 76"/>
                <a:gd name="T3" fmla="*/ 481 h 568"/>
                <a:gd name="T4" fmla="*/ 8 w 76"/>
                <a:gd name="T5" fmla="*/ 97 h 568"/>
                <a:gd name="T6" fmla="*/ 40 w 76"/>
                <a:gd name="T7" fmla="*/ 30 h 568"/>
                <a:gd name="T8" fmla="*/ 76 w 76"/>
                <a:gd name="T9" fmla="*/ 12 h 568"/>
                <a:gd name="T10" fmla="*/ 50 w 76"/>
                <a:gd name="T11" fmla="*/ 345 h 568"/>
                <a:gd name="T12" fmla="*/ 54 w 76"/>
                <a:gd name="T13" fmla="*/ 568 h 568"/>
                <a:gd name="T14" fmla="*/ 0 w 76"/>
                <a:gd name="T15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568">
                  <a:moveTo>
                    <a:pt x="0" y="568"/>
                  </a:moveTo>
                  <a:cubicBezTo>
                    <a:pt x="9" y="539"/>
                    <a:pt x="7" y="510"/>
                    <a:pt x="7" y="481"/>
                  </a:cubicBezTo>
                  <a:cubicBezTo>
                    <a:pt x="8" y="353"/>
                    <a:pt x="8" y="225"/>
                    <a:pt x="8" y="97"/>
                  </a:cubicBezTo>
                  <a:cubicBezTo>
                    <a:pt x="24" y="78"/>
                    <a:pt x="40" y="59"/>
                    <a:pt x="40" y="30"/>
                  </a:cubicBezTo>
                  <a:cubicBezTo>
                    <a:pt x="40" y="13"/>
                    <a:pt x="54" y="0"/>
                    <a:pt x="76" y="12"/>
                  </a:cubicBezTo>
                  <a:cubicBezTo>
                    <a:pt x="53" y="122"/>
                    <a:pt x="52" y="234"/>
                    <a:pt x="50" y="345"/>
                  </a:cubicBezTo>
                  <a:cubicBezTo>
                    <a:pt x="48" y="419"/>
                    <a:pt x="49" y="494"/>
                    <a:pt x="54" y="568"/>
                  </a:cubicBezTo>
                  <a:cubicBezTo>
                    <a:pt x="36" y="568"/>
                    <a:pt x="18" y="568"/>
                    <a:pt x="0" y="568"/>
                  </a:cubicBezTo>
                  <a:close/>
                </a:path>
              </a:pathLst>
            </a:custGeom>
            <a:solidFill>
              <a:srgbClr val="5E86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1"/>
            <p:cNvSpPr/>
            <p:nvPr/>
          </p:nvSpPr>
          <p:spPr bwMode="auto">
            <a:xfrm>
              <a:off x="7289800" y="4492625"/>
              <a:ext cx="488950" cy="287338"/>
            </a:xfrm>
            <a:custGeom>
              <a:avLst/>
              <a:gdLst>
                <a:gd name="T0" fmla="*/ 285 w 405"/>
                <a:gd name="T1" fmla="*/ 239 h 239"/>
                <a:gd name="T2" fmla="*/ 0 w 405"/>
                <a:gd name="T3" fmla="*/ 231 h 239"/>
                <a:gd name="T4" fmla="*/ 0 w 405"/>
                <a:gd name="T5" fmla="*/ 208 h 239"/>
                <a:gd name="T6" fmla="*/ 265 w 405"/>
                <a:gd name="T7" fmla="*/ 92 h 239"/>
                <a:gd name="T8" fmla="*/ 387 w 405"/>
                <a:gd name="T9" fmla="*/ 0 h 239"/>
                <a:gd name="T10" fmla="*/ 395 w 405"/>
                <a:gd name="T11" fmla="*/ 20 h 239"/>
                <a:gd name="T12" fmla="*/ 328 w 405"/>
                <a:gd name="T13" fmla="*/ 83 h 239"/>
                <a:gd name="T14" fmla="*/ 232 w 405"/>
                <a:gd name="T15" fmla="*/ 164 h 239"/>
                <a:gd name="T16" fmla="*/ 208 w 405"/>
                <a:gd name="T17" fmla="*/ 171 h 239"/>
                <a:gd name="T18" fmla="*/ 134 w 405"/>
                <a:gd name="T19" fmla="*/ 184 h 239"/>
                <a:gd name="T20" fmla="*/ 260 w 405"/>
                <a:gd name="T21" fmla="*/ 207 h 239"/>
                <a:gd name="T22" fmla="*/ 287 w 405"/>
                <a:gd name="T23" fmla="*/ 218 h 239"/>
                <a:gd name="T24" fmla="*/ 285 w 405"/>
                <a:gd name="T25" fmla="*/ 23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5" h="239">
                  <a:moveTo>
                    <a:pt x="285" y="239"/>
                  </a:moveTo>
                  <a:cubicBezTo>
                    <a:pt x="190" y="225"/>
                    <a:pt x="95" y="232"/>
                    <a:pt x="0" y="231"/>
                  </a:cubicBezTo>
                  <a:cubicBezTo>
                    <a:pt x="0" y="223"/>
                    <a:pt x="0" y="216"/>
                    <a:pt x="0" y="208"/>
                  </a:cubicBezTo>
                  <a:cubicBezTo>
                    <a:pt x="96" y="188"/>
                    <a:pt x="181" y="140"/>
                    <a:pt x="265" y="92"/>
                  </a:cubicBezTo>
                  <a:cubicBezTo>
                    <a:pt x="310" y="67"/>
                    <a:pt x="351" y="37"/>
                    <a:pt x="387" y="0"/>
                  </a:cubicBezTo>
                  <a:cubicBezTo>
                    <a:pt x="404" y="6"/>
                    <a:pt x="405" y="7"/>
                    <a:pt x="395" y="20"/>
                  </a:cubicBezTo>
                  <a:cubicBezTo>
                    <a:pt x="377" y="45"/>
                    <a:pt x="352" y="64"/>
                    <a:pt x="328" y="83"/>
                  </a:cubicBezTo>
                  <a:cubicBezTo>
                    <a:pt x="297" y="111"/>
                    <a:pt x="254" y="125"/>
                    <a:pt x="232" y="164"/>
                  </a:cubicBezTo>
                  <a:cubicBezTo>
                    <a:pt x="228" y="173"/>
                    <a:pt x="218" y="175"/>
                    <a:pt x="208" y="171"/>
                  </a:cubicBezTo>
                  <a:cubicBezTo>
                    <a:pt x="183" y="162"/>
                    <a:pt x="162" y="177"/>
                    <a:pt x="134" y="184"/>
                  </a:cubicBezTo>
                  <a:cubicBezTo>
                    <a:pt x="176" y="218"/>
                    <a:pt x="220" y="199"/>
                    <a:pt x="260" y="207"/>
                  </a:cubicBezTo>
                  <a:cubicBezTo>
                    <a:pt x="270" y="209"/>
                    <a:pt x="280" y="211"/>
                    <a:pt x="287" y="218"/>
                  </a:cubicBezTo>
                  <a:cubicBezTo>
                    <a:pt x="294" y="224"/>
                    <a:pt x="306" y="233"/>
                    <a:pt x="285" y="239"/>
                  </a:cubicBezTo>
                  <a:close/>
                </a:path>
              </a:pathLst>
            </a:custGeom>
            <a:solidFill>
              <a:srgbClr val="4262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2"/>
            <p:cNvSpPr/>
            <p:nvPr/>
          </p:nvSpPr>
          <p:spPr bwMode="auto">
            <a:xfrm>
              <a:off x="8015288" y="2376488"/>
              <a:ext cx="476250" cy="736600"/>
            </a:xfrm>
            <a:custGeom>
              <a:avLst/>
              <a:gdLst>
                <a:gd name="T0" fmla="*/ 70 w 395"/>
                <a:gd name="T1" fmla="*/ 347 h 610"/>
                <a:gd name="T2" fmla="*/ 82 w 395"/>
                <a:gd name="T3" fmla="*/ 317 h 610"/>
                <a:gd name="T4" fmla="*/ 12 w 395"/>
                <a:gd name="T5" fmla="*/ 216 h 610"/>
                <a:gd name="T6" fmla="*/ 0 w 395"/>
                <a:gd name="T7" fmla="*/ 184 h 610"/>
                <a:gd name="T8" fmla="*/ 10 w 395"/>
                <a:gd name="T9" fmla="*/ 156 h 610"/>
                <a:gd name="T10" fmla="*/ 36 w 395"/>
                <a:gd name="T11" fmla="*/ 162 h 610"/>
                <a:gd name="T12" fmla="*/ 199 w 395"/>
                <a:gd name="T13" fmla="*/ 250 h 610"/>
                <a:gd name="T14" fmla="*/ 170 w 395"/>
                <a:gd name="T15" fmla="*/ 124 h 610"/>
                <a:gd name="T16" fmla="*/ 154 w 395"/>
                <a:gd name="T17" fmla="*/ 30 h 610"/>
                <a:gd name="T18" fmla="*/ 162 w 395"/>
                <a:gd name="T19" fmla="*/ 6 h 610"/>
                <a:gd name="T20" fmla="*/ 189 w 395"/>
                <a:gd name="T21" fmla="*/ 15 h 610"/>
                <a:gd name="T22" fmla="*/ 248 w 395"/>
                <a:gd name="T23" fmla="*/ 85 h 610"/>
                <a:gd name="T24" fmla="*/ 310 w 395"/>
                <a:gd name="T25" fmla="*/ 158 h 610"/>
                <a:gd name="T26" fmla="*/ 339 w 395"/>
                <a:gd name="T27" fmla="*/ 244 h 610"/>
                <a:gd name="T28" fmla="*/ 383 w 395"/>
                <a:gd name="T29" fmla="*/ 296 h 610"/>
                <a:gd name="T30" fmla="*/ 390 w 395"/>
                <a:gd name="T31" fmla="*/ 319 h 610"/>
                <a:gd name="T32" fmla="*/ 354 w 395"/>
                <a:gd name="T33" fmla="*/ 395 h 610"/>
                <a:gd name="T34" fmla="*/ 310 w 395"/>
                <a:gd name="T35" fmla="*/ 402 h 610"/>
                <a:gd name="T36" fmla="*/ 296 w 395"/>
                <a:gd name="T37" fmla="*/ 389 h 610"/>
                <a:gd name="T38" fmla="*/ 257 w 395"/>
                <a:gd name="T39" fmla="*/ 379 h 610"/>
                <a:gd name="T40" fmla="*/ 265 w 395"/>
                <a:gd name="T41" fmla="*/ 433 h 610"/>
                <a:gd name="T42" fmla="*/ 306 w 395"/>
                <a:gd name="T43" fmla="*/ 460 h 610"/>
                <a:gd name="T44" fmla="*/ 314 w 395"/>
                <a:gd name="T45" fmla="*/ 476 h 610"/>
                <a:gd name="T46" fmla="*/ 283 w 395"/>
                <a:gd name="T47" fmla="*/ 556 h 610"/>
                <a:gd name="T48" fmla="*/ 253 w 395"/>
                <a:gd name="T49" fmla="*/ 573 h 610"/>
                <a:gd name="T50" fmla="*/ 212 w 395"/>
                <a:gd name="T51" fmla="*/ 571 h 610"/>
                <a:gd name="T52" fmla="*/ 161 w 395"/>
                <a:gd name="T53" fmla="*/ 550 h 610"/>
                <a:gd name="T54" fmla="*/ 173 w 395"/>
                <a:gd name="T55" fmla="*/ 556 h 610"/>
                <a:gd name="T56" fmla="*/ 192 w 395"/>
                <a:gd name="T57" fmla="*/ 591 h 610"/>
                <a:gd name="T58" fmla="*/ 178 w 395"/>
                <a:gd name="T59" fmla="*/ 607 h 610"/>
                <a:gd name="T60" fmla="*/ 147 w 395"/>
                <a:gd name="T61" fmla="*/ 583 h 610"/>
                <a:gd name="T62" fmla="*/ 76 w 395"/>
                <a:gd name="T63" fmla="*/ 542 h 610"/>
                <a:gd name="T64" fmla="*/ 49 w 395"/>
                <a:gd name="T65" fmla="*/ 500 h 610"/>
                <a:gd name="T66" fmla="*/ 48 w 395"/>
                <a:gd name="T67" fmla="*/ 462 h 610"/>
                <a:gd name="T68" fmla="*/ 60 w 395"/>
                <a:gd name="T69" fmla="*/ 414 h 610"/>
                <a:gd name="T70" fmla="*/ 70 w 395"/>
                <a:gd name="T71" fmla="*/ 34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5" h="610">
                  <a:moveTo>
                    <a:pt x="70" y="347"/>
                  </a:moveTo>
                  <a:cubicBezTo>
                    <a:pt x="89" y="343"/>
                    <a:pt x="94" y="335"/>
                    <a:pt x="82" y="317"/>
                  </a:cubicBezTo>
                  <a:cubicBezTo>
                    <a:pt x="59" y="283"/>
                    <a:pt x="29" y="254"/>
                    <a:pt x="12" y="216"/>
                  </a:cubicBezTo>
                  <a:cubicBezTo>
                    <a:pt x="7" y="206"/>
                    <a:pt x="0" y="197"/>
                    <a:pt x="0" y="184"/>
                  </a:cubicBezTo>
                  <a:cubicBezTo>
                    <a:pt x="0" y="174"/>
                    <a:pt x="1" y="164"/>
                    <a:pt x="10" y="156"/>
                  </a:cubicBezTo>
                  <a:cubicBezTo>
                    <a:pt x="21" y="146"/>
                    <a:pt x="29" y="156"/>
                    <a:pt x="36" y="162"/>
                  </a:cubicBezTo>
                  <a:cubicBezTo>
                    <a:pt x="82" y="200"/>
                    <a:pt x="142" y="211"/>
                    <a:pt x="199" y="250"/>
                  </a:cubicBezTo>
                  <a:cubicBezTo>
                    <a:pt x="188" y="202"/>
                    <a:pt x="179" y="163"/>
                    <a:pt x="170" y="124"/>
                  </a:cubicBezTo>
                  <a:cubicBezTo>
                    <a:pt x="162" y="93"/>
                    <a:pt x="153" y="62"/>
                    <a:pt x="154" y="30"/>
                  </a:cubicBezTo>
                  <a:cubicBezTo>
                    <a:pt x="154" y="21"/>
                    <a:pt x="153" y="11"/>
                    <a:pt x="162" y="6"/>
                  </a:cubicBezTo>
                  <a:cubicBezTo>
                    <a:pt x="173" y="0"/>
                    <a:pt x="182" y="9"/>
                    <a:pt x="189" y="15"/>
                  </a:cubicBezTo>
                  <a:cubicBezTo>
                    <a:pt x="211" y="36"/>
                    <a:pt x="232" y="58"/>
                    <a:pt x="248" y="85"/>
                  </a:cubicBezTo>
                  <a:cubicBezTo>
                    <a:pt x="283" y="97"/>
                    <a:pt x="292" y="131"/>
                    <a:pt x="310" y="158"/>
                  </a:cubicBezTo>
                  <a:cubicBezTo>
                    <a:pt x="324" y="185"/>
                    <a:pt x="310" y="222"/>
                    <a:pt x="339" y="244"/>
                  </a:cubicBezTo>
                  <a:cubicBezTo>
                    <a:pt x="354" y="260"/>
                    <a:pt x="362" y="283"/>
                    <a:pt x="383" y="296"/>
                  </a:cubicBezTo>
                  <a:cubicBezTo>
                    <a:pt x="392" y="300"/>
                    <a:pt x="395" y="311"/>
                    <a:pt x="390" y="319"/>
                  </a:cubicBezTo>
                  <a:cubicBezTo>
                    <a:pt x="374" y="343"/>
                    <a:pt x="370" y="372"/>
                    <a:pt x="354" y="395"/>
                  </a:cubicBezTo>
                  <a:cubicBezTo>
                    <a:pt x="342" y="414"/>
                    <a:pt x="327" y="417"/>
                    <a:pt x="310" y="402"/>
                  </a:cubicBezTo>
                  <a:cubicBezTo>
                    <a:pt x="305" y="397"/>
                    <a:pt x="301" y="392"/>
                    <a:pt x="296" y="389"/>
                  </a:cubicBezTo>
                  <a:cubicBezTo>
                    <a:pt x="284" y="381"/>
                    <a:pt x="270" y="362"/>
                    <a:pt x="257" y="379"/>
                  </a:cubicBezTo>
                  <a:cubicBezTo>
                    <a:pt x="245" y="395"/>
                    <a:pt x="243" y="418"/>
                    <a:pt x="265" y="433"/>
                  </a:cubicBezTo>
                  <a:cubicBezTo>
                    <a:pt x="278" y="443"/>
                    <a:pt x="295" y="448"/>
                    <a:pt x="306" y="460"/>
                  </a:cubicBezTo>
                  <a:cubicBezTo>
                    <a:pt x="310" y="465"/>
                    <a:pt x="313" y="470"/>
                    <a:pt x="314" y="476"/>
                  </a:cubicBezTo>
                  <a:cubicBezTo>
                    <a:pt x="308" y="504"/>
                    <a:pt x="284" y="525"/>
                    <a:pt x="283" y="556"/>
                  </a:cubicBezTo>
                  <a:cubicBezTo>
                    <a:pt x="282" y="571"/>
                    <a:pt x="266" y="572"/>
                    <a:pt x="253" y="573"/>
                  </a:cubicBezTo>
                  <a:cubicBezTo>
                    <a:pt x="240" y="574"/>
                    <a:pt x="226" y="575"/>
                    <a:pt x="212" y="571"/>
                  </a:cubicBezTo>
                  <a:cubicBezTo>
                    <a:pt x="196" y="563"/>
                    <a:pt x="180" y="556"/>
                    <a:pt x="161" y="550"/>
                  </a:cubicBezTo>
                  <a:cubicBezTo>
                    <a:pt x="166" y="553"/>
                    <a:pt x="169" y="555"/>
                    <a:pt x="173" y="556"/>
                  </a:cubicBezTo>
                  <a:cubicBezTo>
                    <a:pt x="187" y="564"/>
                    <a:pt x="194" y="575"/>
                    <a:pt x="192" y="591"/>
                  </a:cubicBezTo>
                  <a:cubicBezTo>
                    <a:pt x="191" y="599"/>
                    <a:pt x="187" y="605"/>
                    <a:pt x="178" y="607"/>
                  </a:cubicBezTo>
                  <a:cubicBezTo>
                    <a:pt x="159" y="610"/>
                    <a:pt x="155" y="593"/>
                    <a:pt x="147" y="583"/>
                  </a:cubicBezTo>
                  <a:cubicBezTo>
                    <a:pt x="126" y="564"/>
                    <a:pt x="102" y="550"/>
                    <a:pt x="76" y="542"/>
                  </a:cubicBezTo>
                  <a:cubicBezTo>
                    <a:pt x="54" y="535"/>
                    <a:pt x="44" y="522"/>
                    <a:pt x="49" y="500"/>
                  </a:cubicBezTo>
                  <a:cubicBezTo>
                    <a:pt x="58" y="487"/>
                    <a:pt x="52" y="474"/>
                    <a:pt x="48" y="462"/>
                  </a:cubicBezTo>
                  <a:cubicBezTo>
                    <a:pt x="46" y="444"/>
                    <a:pt x="49" y="425"/>
                    <a:pt x="60" y="414"/>
                  </a:cubicBezTo>
                  <a:cubicBezTo>
                    <a:pt x="82" y="393"/>
                    <a:pt x="80" y="372"/>
                    <a:pt x="70" y="347"/>
                  </a:cubicBezTo>
                  <a:close/>
                </a:path>
              </a:pathLst>
            </a:custGeom>
            <a:solidFill>
              <a:srgbClr val="F3DF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3"/>
            <p:cNvSpPr/>
            <p:nvPr/>
          </p:nvSpPr>
          <p:spPr bwMode="auto">
            <a:xfrm>
              <a:off x="9961563" y="1912938"/>
              <a:ext cx="581025" cy="792163"/>
            </a:xfrm>
            <a:custGeom>
              <a:avLst/>
              <a:gdLst>
                <a:gd name="T0" fmla="*/ 39 w 481"/>
                <a:gd name="T1" fmla="*/ 252 h 657"/>
                <a:gd name="T2" fmla="*/ 104 w 481"/>
                <a:gd name="T3" fmla="*/ 208 h 657"/>
                <a:gd name="T4" fmla="*/ 117 w 481"/>
                <a:gd name="T5" fmla="*/ 193 h 657"/>
                <a:gd name="T6" fmla="*/ 101 w 481"/>
                <a:gd name="T7" fmla="*/ 184 h 657"/>
                <a:gd name="T8" fmla="*/ 27 w 481"/>
                <a:gd name="T9" fmla="*/ 170 h 657"/>
                <a:gd name="T10" fmla="*/ 6 w 481"/>
                <a:gd name="T11" fmla="*/ 168 h 657"/>
                <a:gd name="T12" fmla="*/ 14 w 481"/>
                <a:gd name="T13" fmla="*/ 145 h 657"/>
                <a:gd name="T14" fmla="*/ 102 w 481"/>
                <a:gd name="T15" fmla="*/ 84 h 657"/>
                <a:gd name="T16" fmla="*/ 132 w 481"/>
                <a:gd name="T17" fmla="*/ 68 h 657"/>
                <a:gd name="T18" fmla="*/ 152 w 481"/>
                <a:gd name="T19" fmla="*/ 58 h 657"/>
                <a:gd name="T20" fmla="*/ 234 w 481"/>
                <a:gd name="T21" fmla="*/ 5 h 657"/>
                <a:gd name="T22" fmla="*/ 300 w 481"/>
                <a:gd name="T23" fmla="*/ 3 h 657"/>
                <a:gd name="T24" fmla="*/ 312 w 481"/>
                <a:gd name="T25" fmla="*/ 53 h 657"/>
                <a:gd name="T26" fmla="*/ 278 w 481"/>
                <a:gd name="T27" fmla="*/ 69 h 657"/>
                <a:gd name="T28" fmla="*/ 254 w 481"/>
                <a:gd name="T29" fmla="*/ 81 h 657"/>
                <a:gd name="T30" fmla="*/ 226 w 481"/>
                <a:gd name="T31" fmla="*/ 91 h 657"/>
                <a:gd name="T32" fmla="*/ 96 w 481"/>
                <a:gd name="T33" fmla="*/ 132 h 657"/>
                <a:gd name="T34" fmla="*/ 220 w 481"/>
                <a:gd name="T35" fmla="*/ 109 h 657"/>
                <a:gd name="T36" fmla="*/ 340 w 481"/>
                <a:gd name="T37" fmla="*/ 112 h 657"/>
                <a:gd name="T38" fmla="*/ 320 w 481"/>
                <a:gd name="T39" fmla="*/ 162 h 657"/>
                <a:gd name="T40" fmla="*/ 232 w 481"/>
                <a:gd name="T41" fmla="*/ 190 h 657"/>
                <a:gd name="T42" fmla="*/ 315 w 481"/>
                <a:gd name="T43" fmla="*/ 166 h 657"/>
                <a:gd name="T44" fmla="*/ 361 w 481"/>
                <a:gd name="T45" fmla="*/ 199 h 657"/>
                <a:gd name="T46" fmla="*/ 219 w 481"/>
                <a:gd name="T47" fmla="*/ 294 h 657"/>
                <a:gd name="T48" fmla="*/ 327 w 481"/>
                <a:gd name="T49" fmla="*/ 251 h 657"/>
                <a:gd name="T50" fmla="*/ 374 w 481"/>
                <a:gd name="T51" fmla="*/ 276 h 657"/>
                <a:gd name="T52" fmla="*/ 343 w 481"/>
                <a:gd name="T53" fmla="*/ 310 h 657"/>
                <a:gd name="T54" fmla="*/ 304 w 481"/>
                <a:gd name="T55" fmla="*/ 318 h 657"/>
                <a:gd name="T56" fmla="*/ 362 w 481"/>
                <a:gd name="T57" fmla="*/ 307 h 657"/>
                <a:gd name="T58" fmla="*/ 385 w 481"/>
                <a:gd name="T59" fmla="*/ 384 h 657"/>
                <a:gd name="T60" fmla="*/ 308 w 481"/>
                <a:gd name="T61" fmla="*/ 488 h 657"/>
                <a:gd name="T62" fmla="*/ 277 w 481"/>
                <a:gd name="T63" fmla="*/ 603 h 657"/>
                <a:gd name="T64" fmla="*/ 409 w 481"/>
                <a:gd name="T65" fmla="*/ 513 h 657"/>
                <a:gd name="T66" fmla="*/ 464 w 481"/>
                <a:gd name="T67" fmla="*/ 472 h 657"/>
                <a:gd name="T68" fmla="*/ 474 w 481"/>
                <a:gd name="T69" fmla="*/ 477 h 657"/>
                <a:gd name="T70" fmla="*/ 434 w 481"/>
                <a:gd name="T71" fmla="*/ 569 h 657"/>
                <a:gd name="T72" fmla="*/ 387 w 481"/>
                <a:gd name="T73" fmla="*/ 606 h 657"/>
                <a:gd name="T74" fmla="*/ 265 w 481"/>
                <a:gd name="T75" fmla="*/ 649 h 657"/>
                <a:gd name="T76" fmla="*/ 225 w 481"/>
                <a:gd name="T77" fmla="*/ 610 h 657"/>
                <a:gd name="T78" fmla="*/ 250 w 481"/>
                <a:gd name="T79" fmla="*/ 528 h 657"/>
                <a:gd name="T80" fmla="*/ 165 w 481"/>
                <a:gd name="T81" fmla="*/ 544 h 657"/>
                <a:gd name="T82" fmla="*/ 145 w 481"/>
                <a:gd name="T83" fmla="*/ 518 h 657"/>
                <a:gd name="T84" fmla="*/ 178 w 481"/>
                <a:gd name="T85" fmla="*/ 495 h 657"/>
                <a:gd name="T86" fmla="*/ 312 w 481"/>
                <a:gd name="T87" fmla="*/ 391 h 657"/>
                <a:gd name="T88" fmla="*/ 273 w 481"/>
                <a:gd name="T89" fmla="*/ 405 h 657"/>
                <a:gd name="T90" fmla="*/ 191 w 481"/>
                <a:gd name="T91" fmla="*/ 437 h 657"/>
                <a:gd name="T92" fmla="*/ 158 w 481"/>
                <a:gd name="T93" fmla="*/ 460 h 657"/>
                <a:gd name="T94" fmla="*/ 125 w 481"/>
                <a:gd name="T95" fmla="*/ 487 h 657"/>
                <a:gd name="T96" fmla="*/ 104 w 481"/>
                <a:gd name="T97" fmla="*/ 471 h 657"/>
                <a:gd name="T98" fmla="*/ 134 w 481"/>
                <a:gd name="T99" fmla="*/ 423 h 657"/>
                <a:gd name="T100" fmla="*/ 144 w 481"/>
                <a:gd name="T101" fmla="*/ 405 h 657"/>
                <a:gd name="T102" fmla="*/ 123 w 481"/>
                <a:gd name="T103" fmla="*/ 401 h 657"/>
                <a:gd name="T104" fmla="*/ 68 w 481"/>
                <a:gd name="T105" fmla="*/ 411 h 657"/>
                <a:gd name="T106" fmla="*/ 53 w 481"/>
                <a:gd name="T107" fmla="*/ 393 h 657"/>
                <a:gd name="T108" fmla="*/ 99 w 481"/>
                <a:gd name="T109" fmla="*/ 310 h 657"/>
                <a:gd name="T110" fmla="*/ 47 w 481"/>
                <a:gd name="T111" fmla="*/ 307 h 657"/>
                <a:gd name="T112" fmla="*/ 39 w 481"/>
                <a:gd name="T113" fmla="*/ 252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1" h="657">
                  <a:moveTo>
                    <a:pt x="39" y="252"/>
                  </a:moveTo>
                  <a:cubicBezTo>
                    <a:pt x="56" y="231"/>
                    <a:pt x="81" y="221"/>
                    <a:pt x="104" y="208"/>
                  </a:cubicBezTo>
                  <a:cubicBezTo>
                    <a:pt x="111" y="205"/>
                    <a:pt x="121" y="202"/>
                    <a:pt x="117" y="193"/>
                  </a:cubicBezTo>
                  <a:cubicBezTo>
                    <a:pt x="115" y="188"/>
                    <a:pt x="107" y="184"/>
                    <a:pt x="101" y="184"/>
                  </a:cubicBezTo>
                  <a:cubicBezTo>
                    <a:pt x="75" y="184"/>
                    <a:pt x="53" y="165"/>
                    <a:pt x="27" y="170"/>
                  </a:cubicBezTo>
                  <a:cubicBezTo>
                    <a:pt x="19" y="171"/>
                    <a:pt x="11" y="176"/>
                    <a:pt x="6" y="168"/>
                  </a:cubicBezTo>
                  <a:cubicBezTo>
                    <a:pt x="0" y="158"/>
                    <a:pt x="8" y="151"/>
                    <a:pt x="14" y="145"/>
                  </a:cubicBezTo>
                  <a:cubicBezTo>
                    <a:pt x="40" y="120"/>
                    <a:pt x="71" y="101"/>
                    <a:pt x="102" y="84"/>
                  </a:cubicBezTo>
                  <a:cubicBezTo>
                    <a:pt x="112" y="79"/>
                    <a:pt x="124" y="77"/>
                    <a:pt x="132" y="68"/>
                  </a:cubicBezTo>
                  <a:cubicBezTo>
                    <a:pt x="137" y="62"/>
                    <a:pt x="145" y="59"/>
                    <a:pt x="152" y="58"/>
                  </a:cubicBezTo>
                  <a:cubicBezTo>
                    <a:pt x="189" y="55"/>
                    <a:pt x="217" y="38"/>
                    <a:pt x="234" y="5"/>
                  </a:cubicBezTo>
                  <a:cubicBezTo>
                    <a:pt x="256" y="4"/>
                    <a:pt x="278" y="0"/>
                    <a:pt x="300" y="3"/>
                  </a:cubicBezTo>
                  <a:cubicBezTo>
                    <a:pt x="313" y="18"/>
                    <a:pt x="302" y="38"/>
                    <a:pt x="312" y="53"/>
                  </a:cubicBezTo>
                  <a:cubicBezTo>
                    <a:pt x="307" y="72"/>
                    <a:pt x="291" y="69"/>
                    <a:pt x="278" y="69"/>
                  </a:cubicBezTo>
                  <a:cubicBezTo>
                    <a:pt x="267" y="68"/>
                    <a:pt x="259" y="70"/>
                    <a:pt x="254" y="81"/>
                  </a:cubicBezTo>
                  <a:cubicBezTo>
                    <a:pt x="246" y="88"/>
                    <a:pt x="236" y="93"/>
                    <a:pt x="226" y="91"/>
                  </a:cubicBezTo>
                  <a:cubicBezTo>
                    <a:pt x="175" y="80"/>
                    <a:pt x="139" y="112"/>
                    <a:pt x="96" y="132"/>
                  </a:cubicBezTo>
                  <a:cubicBezTo>
                    <a:pt x="144" y="148"/>
                    <a:pt x="178" y="110"/>
                    <a:pt x="220" y="109"/>
                  </a:cubicBezTo>
                  <a:cubicBezTo>
                    <a:pt x="261" y="107"/>
                    <a:pt x="300" y="128"/>
                    <a:pt x="340" y="112"/>
                  </a:cubicBezTo>
                  <a:cubicBezTo>
                    <a:pt x="354" y="140"/>
                    <a:pt x="350" y="155"/>
                    <a:pt x="320" y="162"/>
                  </a:cubicBezTo>
                  <a:cubicBezTo>
                    <a:pt x="289" y="169"/>
                    <a:pt x="262" y="185"/>
                    <a:pt x="232" y="190"/>
                  </a:cubicBezTo>
                  <a:cubicBezTo>
                    <a:pt x="261" y="187"/>
                    <a:pt x="285" y="166"/>
                    <a:pt x="315" y="166"/>
                  </a:cubicBezTo>
                  <a:cubicBezTo>
                    <a:pt x="339" y="166"/>
                    <a:pt x="359" y="170"/>
                    <a:pt x="361" y="199"/>
                  </a:cubicBezTo>
                  <a:cubicBezTo>
                    <a:pt x="316" y="239"/>
                    <a:pt x="270" y="276"/>
                    <a:pt x="219" y="294"/>
                  </a:cubicBezTo>
                  <a:cubicBezTo>
                    <a:pt x="253" y="287"/>
                    <a:pt x="285" y="257"/>
                    <a:pt x="327" y="251"/>
                  </a:cubicBezTo>
                  <a:cubicBezTo>
                    <a:pt x="351" y="248"/>
                    <a:pt x="368" y="251"/>
                    <a:pt x="374" y="276"/>
                  </a:cubicBezTo>
                  <a:cubicBezTo>
                    <a:pt x="380" y="300"/>
                    <a:pt x="360" y="304"/>
                    <a:pt x="343" y="310"/>
                  </a:cubicBezTo>
                  <a:cubicBezTo>
                    <a:pt x="330" y="315"/>
                    <a:pt x="315" y="312"/>
                    <a:pt x="304" y="318"/>
                  </a:cubicBezTo>
                  <a:cubicBezTo>
                    <a:pt x="323" y="317"/>
                    <a:pt x="342" y="309"/>
                    <a:pt x="362" y="307"/>
                  </a:cubicBezTo>
                  <a:cubicBezTo>
                    <a:pt x="400" y="321"/>
                    <a:pt x="409" y="349"/>
                    <a:pt x="385" y="384"/>
                  </a:cubicBezTo>
                  <a:cubicBezTo>
                    <a:pt x="361" y="420"/>
                    <a:pt x="333" y="453"/>
                    <a:pt x="308" y="488"/>
                  </a:cubicBezTo>
                  <a:cubicBezTo>
                    <a:pt x="313" y="530"/>
                    <a:pt x="300" y="567"/>
                    <a:pt x="277" y="603"/>
                  </a:cubicBezTo>
                  <a:cubicBezTo>
                    <a:pt x="338" y="593"/>
                    <a:pt x="382" y="564"/>
                    <a:pt x="409" y="513"/>
                  </a:cubicBezTo>
                  <a:cubicBezTo>
                    <a:pt x="422" y="489"/>
                    <a:pt x="436" y="472"/>
                    <a:pt x="464" y="472"/>
                  </a:cubicBezTo>
                  <a:cubicBezTo>
                    <a:pt x="468" y="473"/>
                    <a:pt x="471" y="475"/>
                    <a:pt x="474" y="477"/>
                  </a:cubicBezTo>
                  <a:cubicBezTo>
                    <a:pt x="481" y="516"/>
                    <a:pt x="461" y="547"/>
                    <a:pt x="434" y="569"/>
                  </a:cubicBezTo>
                  <a:cubicBezTo>
                    <a:pt x="418" y="581"/>
                    <a:pt x="402" y="593"/>
                    <a:pt x="387" y="606"/>
                  </a:cubicBezTo>
                  <a:cubicBezTo>
                    <a:pt x="349" y="629"/>
                    <a:pt x="307" y="639"/>
                    <a:pt x="265" y="649"/>
                  </a:cubicBezTo>
                  <a:cubicBezTo>
                    <a:pt x="231" y="657"/>
                    <a:pt x="220" y="645"/>
                    <a:pt x="225" y="610"/>
                  </a:cubicBezTo>
                  <a:cubicBezTo>
                    <a:pt x="228" y="582"/>
                    <a:pt x="246" y="559"/>
                    <a:pt x="250" y="528"/>
                  </a:cubicBezTo>
                  <a:cubicBezTo>
                    <a:pt x="220" y="528"/>
                    <a:pt x="195" y="548"/>
                    <a:pt x="165" y="544"/>
                  </a:cubicBezTo>
                  <a:cubicBezTo>
                    <a:pt x="154" y="539"/>
                    <a:pt x="146" y="531"/>
                    <a:pt x="145" y="518"/>
                  </a:cubicBezTo>
                  <a:cubicBezTo>
                    <a:pt x="150" y="502"/>
                    <a:pt x="165" y="500"/>
                    <a:pt x="178" y="495"/>
                  </a:cubicBezTo>
                  <a:cubicBezTo>
                    <a:pt x="233" y="475"/>
                    <a:pt x="275" y="440"/>
                    <a:pt x="312" y="391"/>
                  </a:cubicBezTo>
                  <a:cubicBezTo>
                    <a:pt x="294" y="390"/>
                    <a:pt x="284" y="399"/>
                    <a:pt x="273" y="405"/>
                  </a:cubicBezTo>
                  <a:cubicBezTo>
                    <a:pt x="248" y="421"/>
                    <a:pt x="228" y="446"/>
                    <a:pt x="191" y="437"/>
                  </a:cubicBezTo>
                  <a:cubicBezTo>
                    <a:pt x="179" y="434"/>
                    <a:pt x="168" y="451"/>
                    <a:pt x="158" y="460"/>
                  </a:cubicBezTo>
                  <a:cubicBezTo>
                    <a:pt x="148" y="470"/>
                    <a:pt x="139" y="481"/>
                    <a:pt x="125" y="487"/>
                  </a:cubicBezTo>
                  <a:cubicBezTo>
                    <a:pt x="115" y="486"/>
                    <a:pt x="101" y="489"/>
                    <a:pt x="104" y="471"/>
                  </a:cubicBezTo>
                  <a:cubicBezTo>
                    <a:pt x="109" y="452"/>
                    <a:pt x="121" y="437"/>
                    <a:pt x="134" y="423"/>
                  </a:cubicBezTo>
                  <a:cubicBezTo>
                    <a:pt x="139" y="418"/>
                    <a:pt x="149" y="414"/>
                    <a:pt x="144" y="405"/>
                  </a:cubicBezTo>
                  <a:cubicBezTo>
                    <a:pt x="140" y="398"/>
                    <a:pt x="130" y="400"/>
                    <a:pt x="123" y="401"/>
                  </a:cubicBezTo>
                  <a:cubicBezTo>
                    <a:pt x="105" y="403"/>
                    <a:pt x="86" y="407"/>
                    <a:pt x="68" y="411"/>
                  </a:cubicBezTo>
                  <a:cubicBezTo>
                    <a:pt x="48" y="416"/>
                    <a:pt x="44" y="411"/>
                    <a:pt x="53" y="393"/>
                  </a:cubicBezTo>
                  <a:cubicBezTo>
                    <a:pt x="67" y="366"/>
                    <a:pt x="78" y="338"/>
                    <a:pt x="99" y="310"/>
                  </a:cubicBezTo>
                  <a:cubicBezTo>
                    <a:pt x="79" y="309"/>
                    <a:pt x="63" y="308"/>
                    <a:pt x="47" y="307"/>
                  </a:cubicBezTo>
                  <a:cubicBezTo>
                    <a:pt x="25" y="292"/>
                    <a:pt x="43" y="270"/>
                    <a:pt x="39" y="252"/>
                  </a:cubicBezTo>
                  <a:close/>
                </a:path>
              </a:pathLst>
            </a:custGeom>
            <a:solidFill>
              <a:srgbClr val="F2B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4"/>
            <p:cNvSpPr/>
            <p:nvPr/>
          </p:nvSpPr>
          <p:spPr bwMode="auto">
            <a:xfrm>
              <a:off x="10969625" y="2014538"/>
              <a:ext cx="527050" cy="630238"/>
            </a:xfrm>
            <a:custGeom>
              <a:avLst/>
              <a:gdLst>
                <a:gd name="T0" fmla="*/ 409 w 437"/>
                <a:gd name="T1" fmla="*/ 100 h 522"/>
                <a:gd name="T2" fmla="*/ 277 w 437"/>
                <a:gd name="T3" fmla="*/ 155 h 522"/>
                <a:gd name="T4" fmla="*/ 269 w 437"/>
                <a:gd name="T5" fmla="*/ 177 h 522"/>
                <a:gd name="T6" fmla="*/ 300 w 437"/>
                <a:gd name="T7" fmla="*/ 206 h 522"/>
                <a:gd name="T8" fmla="*/ 323 w 437"/>
                <a:gd name="T9" fmla="*/ 303 h 522"/>
                <a:gd name="T10" fmla="*/ 211 w 437"/>
                <a:gd name="T11" fmla="*/ 296 h 522"/>
                <a:gd name="T12" fmla="*/ 210 w 437"/>
                <a:gd name="T13" fmla="*/ 306 h 522"/>
                <a:gd name="T14" fmla="*/ 198 w 437"/>
                <a:gd name="T15" fmla="*/ 393 h 522"/>
                <a:gd name="T16" fmla="*/ 201 w 437"/>
                <a:gd name="T17" fmla="*/ 416 h 522"/>
                <a:gd name="T18" fmla="*/ 145 w 437"/>
                <a:gd name="T19" fmla="*/ 489 h 522"/>
                <a:gd name="T20" fmla="*/ 145 w 437"/>
                <a:gd name="T21" fmla="*/ 522 h 522"/>
                <a:gd name="T22" fmla="*/ 80 w 437"/>
                <a:gd name="T23" fmla="*/ 485 h 522"/>
                <a:gd name="T24" fmla="*/ 77 w 437"/>
                <a:gd name="T25" fmla="*/ 463 h 522"/>
                <a:gd name="T26" fmla="*/ 41 w 437"/>
                <a:gd name="T27" fmla="*/ 395 h 522"/>
                <a:gd name="T28" fmla="*/ 4 w 437"/>
                <a:gd name="T29" fmla="*/ 329 h 522"/>
                <a:gd name="T30" fmla="*/ 4 w 437"/>
                <a:gd name="T31" fmla="*/ 301 h 522"/>
                <a:gd name="T32" fmla="*/ 19 w 437"/>
                <a:gd name="T33" fmla="*/ 263 h 522"/>
                <a:gd name="T34" fmla="*/ 66 w 437"/>
                <a:gd name="T35" fmla="*/ 238 h 522"/>
                <a:gd name="T36" fmla="*/ 124 w 437"/>
                <a:gd name="T37" fmla="*/ 158 h 522"/>
                <a:gd name="T38" fmla="*/ 145 w 437"/>
                <a:gd name="T39" fmla="*/ 71 h 522"/>
                <a:gd name="T40" fmla="*/ 244 w 437"/>
                <a:gd name="T41" fmla="*/ 7 h 522"/>
                <a:gd name="T42" fmla="*/ 277 w 437"/>
                <a:gd name="T43" fmla="*/ 7 h 522"/>
                <a:gd name="T44" fmla="*/ 398 w 437"/>
                <a:gd name="T45" fmla="*/ 66 h 522"/>
                <a:gd name="T46" fmla="*/ 409 w 437"/>
                <a:gd name="T47" fmla="*/ 100 h 522"/>
                <a:gd name="T48" fmla="*/ 374 w 437"/>
                <a:gd name="T49" fmla="*/ 82 h 522"/>
                <a:gd name="T50" fmla="*/ 409 w 437"/>
                <a:gd name="T51" fmla="*/ 10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7" h="522">
                  <a:moveTo>
                    <a:pt x="409" y="100"/>
                  </a:moveTo>
                  <a:cubicBezTo>
                    <a:pt x="373" y="138"/>
                    <a:pt x="323" y="142"/>
                    <a:pt x="277" y="155"/>
                  </a:cubicBezTo>
                  <a:cubicBezTo>
                    <a:pt x="260" y="160"/>
                    <a:pt x="250" y="163"/>
                    <a:pt x="269" y="177"/>
                  </a:cubicBezTo>
                  <a:cubicBezTo>
                    <a:pt x="277" y="189"/>
                    <a:pt x="287" y="198"/>
                    <a:pt x="300" y="206"/>
                  </a:cubicBezTo>
                  <a:cubicBezTo>
                    <a:pt x="334" y="230"/>
                    <a:pt x="341" y="261"/>
                    <a:pt x="323" y="303"/>
                  </a:cubicBezTo>
                  <a:cubicBezTo>
                    <a:pt x="286" y="305"/>
                    <a:pt x="248" y="307"/>
                    <a:pt x="211" y="296"/>
                  </a:cubicBezTo>
                  <a:cubicBezTo>
                    <a:pt x="202" y="293"/>
                    <a:pt x="214" y="303"/>
                    <a:pt x="210" y="306"/>
                  </a:cubicBezTo>
                  <a:cubicBezTo>
                    <a:pt x="187" y="332"/>
                    <a:pt x="197" y="363"/>
                    <a:pt x="198" y="393"/>
                  </a:cubicBezTo>
                  <a:cubicBezTo>
                    <a:pt x="199" y="401"/>
                    <a:pt x="200" y="409"/>
                    <a:pt x="201" y="416"/>
                  </a:cubicBezTo>
                  <a:cubicBezTo>
                    <a:pt x="199" y="473"/>
                    <a:pt x="196" y="477"/>
                    <a:pt x="145" y="489"/>
                  </a:cubicBezTo>
                  <a:cubicBezTo>
                    <a:pt x="139" y="499"/>
                    <a:pt x="169" y="511"/>
                    <a:pt x="145" y="522"/>
                  </a:cubicBezTo>
                  <a:cubicBezTo>
                    <a:pt x="117" y="520"/>
                    <a:pt x="100" y="501"/>
                    <a:pt x="80" y="485"/>
                  </a:cubicBezTo>
                  <a:cubicBezTo>
                    <a:pt x="77" y="478"/>
                    <a:pt x="75" y="470"/>
                    <a:pt x="77" y="463"/>
                  </a:cubicBezTo>
                  <a:cubicBezTo>
                    <a:pt x="85" y="429"/>
                    <a:pt x="78" y="407"/>
                    <a:pt x="41" y="395"/>
                  </a:cubicBezTo>
                  <a:cubicBezTo>
                    <a:pt x="11" y="386"/>
                    <a:pt x="8" y="356"/>
                    <a:pt x="4" y="329"/>
                  </a:cubicBezTo>
                  <a:cubicBezTo>
                    <a:pt x="2" y="320"/>
                    <a:pt x="0" y="311"/>
                    <a:pt x="4" y="301"/>
                  </a:cubicBezTo>
                  <a:cubicBezTo>
                    <a:pt x="19" y="292"/>
                    <a:pt x="41" y="286"/>
                    <a:pt x="19" y="263"/>
                  </a:cubicBezTo>
                  <a:cubicBezTo>
                    <a:pt x="23" y="232"/>
                    <a:pt x="52" y="250"/>
                    <a:pt x="66" y="238"/>
                  </a:cubicBezTo>
                  <a:cubicBezTo>
                    <a:pt x="83" y="210"/>
                    <a:pt x="102" y="183"/>
                    <a:pt x="124" y="158"/>
                  </a:cubicBezTo>
                  <a:cubicBezTo>
                    <a:pt x="146" y="132"/>
                    <a:pt x="139" y="100"/>
                    <a:pt x="145" y="71"/>
                  </a:cubicBezTo>
                  <a:cubicBezTo>
                    <a:pt x="157" y="17"/>
                    <a:pt x="167" y="0"/>
                    <a:pt x="244" y="7"/>
                  </a:cubicBezTo>
                  <a:cubicBezTo>
                    <a:pt x="255" y="7"/>
                    <a:pt x="266" y="16"/>
                    <a:pt x="277" y="7"/>
                  </a:cubicBezTo>
                  <a:cubicBezTo>
                    <a:pt x="314" y="34"/>
                    <a:pt x="362" y="38"/>
                    <a:pt x="398" y="66"/>
                  </a:cubicBezTo>
                  <a:cubicBezTo>
                    <a:pt x="407" y="73"/>
                    <a:pt x="437" y="79"/>
                    <a:pt x="409" y="100"/>
                  </a:cubicBezTo>
                  <a:cubicBezTo>
                    <a:pt x="400" y="91"/>
                    <a:pt x="390" y="84"/>
                    <a:pt x="374" y="82"/>
                  </a:cubicBezTo>
                  <a:cubicBezTo>
                    <a:pt x="382" y="100"/>
                    <a:pt x="401" y="89"/>
                    <a:pt x="409" y="100"/>
                  </a:cubicBezTo>
                  <a:close/>
                </a:path>
              </a:pathLst>
            </a:custGeom>
            <a:solidFill>
              <a:srgbClr val="F5DD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5"/>
            <p:cNvSpPr/>
            <p:nvPr/>
          </p:nvSpPr>
          <p:spPr bwMode="auto">
            <a:xfrm>
              <a:off x="8072438" y="3430588"/>
              <a:ext cx="574675" cy="390525"/>
            </a:xfrm>
            <a:custGeom>
              <a:avLst/>
              <a:gdLst>
                <a:gd name="T0" fmla="*/ 116 w 477"/>
                <a:gd name="T1" fmla="*/ 269 h 323"/>
                <a:gd name="T2" fmla="*/ 95 w 477"/>
                <a:gd name="T3" fmla="*/ 260 h 323"/>
                <a:gd name="T4" fmla="*/ 54 w 477"/>
                <a:gd name="T5" fmla="*/ 277 h 323"/>
                <a:gd name="T6" fmla="*/ 71 w 477"/>
                <a:gd name="T7" fmla="*/ 210 h 323"/>
                <a:gd name="T8" fmla="*/ 77 w 477"/>
                <a:gd name="T9" fmla="*/ 164 h 323"/>
                <a:gd name="T10" fmla="*/ 39 w 477"/>
                <a:gd name="T11" fmla="*/ 176 h 323"/>
                <a:gd name="T12" fmla="*/ 0 w 477"/>
                <a:gd name="T13" fmla="*/ 167 h 323"/>
                <a:gd name="T14" fmla="*/ 50 w 477"/>
                <a:gd name="T15" fmla="*/ 122 h 323"/>
                <a:gd name="T16" fmla="*/ 108 w 477"/>
                <a:gd name="T17" fmla="*/ 49 h 323"/>
                <a:gd name="T18" fmla="*/ 169 w 477"/>
                <a:gd name="T19" fmla="*/ 17 h 323"/>
                <a:gd name="T20" fmla="*/ 274 w 477"/>
                <a:gd name="T21" fmla="*/ 4 h 323"/>
                <a:gd name="T22" fmla="*/ 323 w 477"/>
                <a:gd name="T23" fmla="*/ 33 h 323"/>
                <a:gd name="T24" fmla="*/ 269 w 477"/>
                <a:gd name="T25" fmla="*/ 112 h 323"/>
                <a:gd name="T26" fmla="*/ 321 w 477"/>
                <a:gd name="T27" fmla="*/ 86 h 323"/>
                <a:gd name="T28" fmla="*/ 368 w 477"/>
                <a:gd name="T29" fmla="*/ 93 h 323"/>
                <a:gd name="T30" fmla="*/ 417 w 477"/>
                <a:gd name="T31" fmla="*/ 114 h 323"/>
                <a:gd name="T32" fmla="*/ 441 w 477"/>
                <a:gd name="T33" fmla="*/ 130 h 323"/>
                <a:gd name="T34" fmla="*/ 470 w 477"/>
                <a:gd name="T35" fmla="*/ 127 h 323"/>
                <a:gd name="T36" fmla="*/ 469 w 477"/>
                <a:gd name="T37" fmla="*/ 153 h 323"/>
                <a:gd name="T38" fmla="*/ 417 w 477"/>
                <a:gd name="T39" fmla="*/ 215 h 323"/>
                <a:gd name="T40" fmla="*/ 406 w 477"/>
                <a:gd name="T41" fmla="*/ 241 h 323"/>
                <a:gd name="T42" fmla="*/ 374 w 477"/>
                <a:gd name="T43" fmla="*/ 301 h 323"/>
                <a:gd name="T44" fmla="*/ 370 w 477"/>
                <a:gd name="T45" fmla="*/ 299 h 323"/>
                <a:gd name="T46" fmla="*/ 368 w 477"/>
                <a:gd name="T47" fmla="*/ 265 h 323"/>
                <a:gd name="T48" fmla="*/ 335 w 477"/>
                <a:gd name="T49" fmla="*/ 278 h 323"/>
                <a:gd name="T50" fmla="*/ 316 w 477"/>
                <a:gd name="T51" fmla="*/ 291 h 323"/>
                <a:gd name="T52" fmla="*/ 237 w 477"/>
                <a:gd name="T53" fmla="*/ 323 h 323"/>
                <a:gd name="T54" fmla="*/ 184 w 477"/>
                <a:gd name="T55" fmla="*/ 302 h 323"/>
                <a:gd name="T56" fmla="*/ 160 w 477"/>
                <a:gd name="T57" fmla="*/ 303 h 323"/>
                <a:gd name="T58" fmla="*/ 162 w 477"/>
                <a:gd name="T59" fmla="*/ 278 h 323"/>
                <a:gd name="T60" fmla="*/ 192 w 477"/>
                <a:gd name="T61" fmla="*/ 217 h 323"/>
                <a:gd name="T62" fmla="*/ 116 w 477"/>
                <a:gd name="T63" fmla="*/ 2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7" h="323">
                  <a:moveTo>
                    <a:pt x="116" y="269"/>
                  </a:moveTo>
                  <a:cubicBezTo>
                    <a:pt x="115" y="252"/>
                    <a:pt x="105" y="255"/>
                    <a:pt x="95" y="260"/>
                  </a:cubicBezTo>
                  <a:cubicBezTo>
                    <a:pt x="82" y="266"/>
                    <a:pt x="71" y="279"/>
                    <a:pt x="54" y="277"/>
                  </a:cubicBezTo>
                  <a:cubicBezTo>
                    <a:pt x="46" y="251"/>
                    <a:pt x="65" y="232"/>
                    <a:pt x="71" y="210"/>
                  </a:cubicBezTo>
                  <a:cubicBezTo>
                    <a:pt x="75" y="194"/>
                    <a:pt x="91" y="178"/>
                    <a:pt x="77" y="164"/>
                  </a:cubicBezTo>
                  <a:cubicBezTo>
                    <a:pt x="62" y="148"/>
                    <a:pt x="55" y="180"/>
                    <a:pt x="39" y="176"/>
                  </a:cubicBezTo>
                  <a:cubicBezTo>
                    <a:pt x="29" y="162"/>
                    <a:pt x="13" y="170"/>
                    <a:pt x="0" y="167"/>
                  </a:cubicBezTo>
                  <a:cubicBezTo>
                    <a:pt x="10" y="145"/>
                    <a:pt x="35" y="140"/>
                    <a:pt x="50" y="122"/>
                  </a:cubicBezTo>
                  <a:cubicBezTo>
                    <a:pt x="70" y="98"/>
                    <a:pt x="95" y="80"/>
                    <a:pt x="108" y="49"/>
                  </a:cubicBezTo>
                  <a:cubicBezTo>
                    <a:pt x="117" y="27"/>
                    <a:pt x="140" y="14"/>
                    <a:pt x="169" y="17"/>
                  </a:cubicBezTo>
                  <a:cubicBezTo>
                    <a:pt x="205" y="21"/>
                    <a:pt x="238" y="3"/>
                    <a:pt x="274" y="4"/>
                  </a:cubicBezTo>
                  <a:cubicBezTo>
                    <a:pt x="294" y="7"/>
                    <a:pt x="318" y="0"/>
                    <a:pt x="323" y="33"/>
                  </a:cubicBezTo>
                  <a:cubicBezTo>
                    <a:pt x="329" y="80"/>
                    <a:pt x="331" y="80"/>
                    <a:pt x="269" y="112"/>
                  </a:cubicBezTo>
                  <a:cubicBezTo>
                    <a:pt x="288" y="106"/>
                    <a:pt x="303" y="94"/>
                    <a:pt x="321" y="86"/>
                  </a:cubicBezTo>
                  <a:cubicBezTo>
                    <a:pt x="340" y="77"/>
                    <a:pt x="350" y="110"/>
                    <a:pt x="368" y="93"/>
                  </a:cubicBezTo>
                  <a:cubicBezTo>
                    <a:pt x="404" y="69"/>
                    <a:pt x="414" y="73"/>
                    <a:pt x="417" y="114"/>
                  </a:cubicBezTo>
                  <a:cubicBezTo>
                    <a:pt x="418" y="133"/>
                    <a:pt x="422" y="141"/>
                    <a:pt x="441" y="130"/>
                  </a:cubicBezTo>
                  <a:cubicBezTo>
                    <a:pt x="450" y="124"/>
                    <a:pt x="460" y="122"/>
                    <a:pt x="470" y="127"/>
                  </a:cubicBezTo>
                  <a:cubicBezTo>
                    <a:pt x="477" y="136"/>
                    <a:pt x="472" y="145"/>
                    <a:pt x="469" y="153"/>
                  </a:cubicBezTo>
                  <a:cubicBezTo>
                    <a:pt x="452" y="175"/>
                    <a:pt x="438" y="198"/>
                    <a:pt x="417" y="215"/>
                  </a:cubicBezTo>
                  <a:cubicBezTo>
                    <a:pt x="408" y="222"/>
                    <a:pt x="404" y="229"/>
                    <a:pt x="406" y="241"/>
                  </a:cubicBezTo>
                  <a:cubicBezTo>
                    <a:pt x="410" y="268"/>
                    <a:pt x="397" y="288"/>
                    <a:pt x="374" y="301"/>
                  </a:cubicBezTo>
                  <a:cubicBezTo>
                    <a:pt x="373" y="301"/>
                    <a:pt x="371" y="300"/>
                    <a:pt x="370" y="299"/>
                  </a:cubicBezTo>
                  <a:cubicBezTo>
                    <a:pt x="366" y="287"/>
                    <a:pt x="383" y="273"/>
                    <a:pt x="368" y="265"/>
                  </a:cubicBezTo>
                  <a:cubicBezTo>
                    <a:pt x="355" y="258"/>
                    <a:pt x="345" y="272"/>
                    <a:pt x="335" y="278"/>
                  </a:cubicBezTo>
                  <a:cubicBezTo>
                    <a:pt x="328" y="282"/>
                    <a:pt x="322" y="287"/>
                    <a:pt x="316" y="291"/>
                  </a:cubicBezTo>
                  <a:cubicBezTo>
                    <a:pt x="286" y="292"/>
                    <a:pt x="267" y="321"/>
                    <a:pt x="237" y="323"/>
                  </a:cubicBezTo>
                  <a:cubicBezTo>
                    <a:pt x="228" y="294"/>
                    <a:pt x="210" y="288"/>
                    <a:pt x="184" y="302"/>
                  </a:cubicBezTo>
                  <a:cubicBezTo>
                    <a:pt x="176" y="306"/>
                    <a:pt x="167" y="314"/>
                    <a:pt x="160" y="303"/>
                  </a:cubicBezTo>
                  <a:cubicBezTo>
                    <a:pt x="154" y="295"/>
                    <a:pt x="157" y="286"/>
                    <a:pt x="162" y="278"/>
                  </a:cubicBezTo>
                  <a:cubicBezTo>
                    <a:pt x="174" y="260"/>
                    <a:pt x="188" y="243"/>
                    <a:pt x="192" y="217"/>
                  </a:cubicBezTo>
                  <a:cubicBezTo>
                    <a:pt x="164" y="234"/>
                    <a:pt x="155" y="275"/>
                    <a:pt x="116" y="269"/>
                  </a:cubicBezTo>
                  <a:close/>
                </a:path>
              </a:pathLst>
            </a:custGeom>
            <a:solidFill>
              <a:srgbClr val="F2E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6"/>
            <p:cNvSpPr/>
            <p:nvPr/>
          </p:nvSpPr>
          <p:spPr bwMode="auto">
            <a:xfrm>
              <a:off x="7839075" y="3206750"/>
              <a:ext cx="573088" cy="450850"/>
            </a:xfrm>
            <a:custGeom>
              <a:avLst/>
              <a:gdLst>
                <a:gd name="T0" fmla="*/ 471 w 475"/>
                <a:gd name="T1" fmla="*/ 200 h 374"/>
                <a:gd name="T2" fmla="*/ 382 w 475"/>
                <a:gd name="T3" fmla="*/ 216 h 374"/>
                <a:gd name="T4" fmla="*/ 325 w 475"/>
                <a:gd name="T5" fmla="*/ 223 h 374"/>
                <a:gd name="T6" fmla="*/ 308 w 475"/>
                <a:gd name="T7" fmla="*/ 237 h 374"/>
                <a:gd name="T8" fmla="*/ 239 w 475"/>
                <a:gd name="T9" fmla="*/ 328 h 374"/>
                <a:gd name="T10" fmla="*/ 193 w 475"/>
                <a:gd name="T11" fmla="*/ 353 h 374"/>
                <a:gd name="T12" fmla="*/ 121 w 475"/>
                <a:gd name="T13" fmla="*/ 364 h 374"/>
                <a:gd name="T14" fmla="*/ 89 w 475"/>
                <a:gd name="T15" fmla="*/ 358 h 374"/>
                <a:gd name="T16" fmla="*/ 109 w 475"/>
                <a:gd name="T17" fmla="*/ 329 h 374"/>
                <a:gd name="T18" fmla="*/ 200 w 475"/>
                <a:gd name="T19" fmla="*/ 273 h 374"/>
                <a:gd name="T20" fmla="*/ 212 w 475"/>
                <a:gd name="T21" fmla="*/ 252 h 374"/>
                <a:gd name="T22" fmla="*/ 107 w 475"/>
                <a:gd name="T23" fmla="*/ 283 h 374"/>
                <a:gd name="T24" fmla="*/ 22 w 475"/>
                <a:gd name="T25" fmla="*/ 278 h 374"/>
                <a:gd name="T26" fmla="*/ 19 w 475"/>
                <a:gd name="T27" fmla="*/ 236 h 374"/>
                <a:gd name="T28" fmla="*/ 230 w 475"/>
                <a:gd name="T29" fmla="*/ 91 h 374"/>
                <a:gd name="T30" fmla="*/ 359 w 475"/>
                <a:gd name="T31" fmla="*/ 37 h 374"/>
                <a:gd name="T32" fmla="*/ 439 w 475"/>
                <a:gd name="T33" fmla="*/ 26 h 374"/>
                <a:gd name="T34" fmla="*/ 473 w 475"/>
                <a:gd name="T35" fmla="*/ 94 h 374"/>
                <a:gd name="T36" fmla="*/ 414 w 475"/>
                <a:gd name="T37" fmla="*/ 155 h 374"/>
                <a:gd name="T38" fmla="*/ 394 w 475"/>
                <a:gd name="T39" fmla="*/ 134 h 374"/>
                <a:gd name="T40" fmla="*/ 376 w 475"/>
                <a:gd name="T41" fmla="*/ 131 h 374"/>
                <a:gd name="T42" fmla="*/ 387 w 475"/>
                <a:gd name="T43" fmla="*/ 173 h 374"/>
                <a:gd name="T44" fmla="*/ 401 w 475"/>
                <a:gd name="T45" fmla="*/ 181 h 374"/>
                <a:gd name="T46" fmla="*/ 439 w 475"/>
                <a:gd name="T47" fmla="*/ 174 h 374"/>
                <a:gd name="T48" fmla="*/ 471 w 475"/>
                <a:gd name="T49" fmla="*/ 20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5" h="374">
                  <a:moveTo>
                    <a:pt x="471" y="200"/>
                  </a:moveTo>
                  <a:cubicBezTo>
                    <a:pt x="440" y="200"/>
                    <a:pt x="411" y="205"/>
                    <a:pt x="382" y="216"/>
                  </a:cubicBezTo>
                  <a:cubicBezTo>
                    <a:pt x="364" y="222"/>
                    <a:pt x="342" y="199"/>
                    <a:pt x="325" y="223"/>
                  </a:cubicBezTo>
                  <a:cubicBezTo>
                    <a:pt x="321" y="229"/>
                    <a:pt x="309" y="232"/>
                    <a:pt x="308" y="237"/>
                  </a:cubicBezTo>
                  <a:cubicBezTo>
                    <a:pt x="305" y="283"/>
                    <a:pt x="258" y="295"/>
                    <a:pt x="239" y="328"/>
                  </a:cubicBezTo>
                  <a:cubicBezTo>
                    <a:pt x="228" y="346"/>
                    <a:pt x="208" y="343"/>
                    <a:pt x="193" y="353"/>
                  </a:cubicBezTo>
                  <a:cubicBezTo>
                    <a:pt x="169" y="356"/>
                    <a:pt x="145" y="355"/>
                    <a:pt x="121" y="364"/>
                  </a:cubicBezTo>
                  <a:cubicBezTo>
                    <a:pt x="110" y="369"/>
                    <a:pt x="94" y="374"/>
                    <a:pt x="89" y="358"/>
                  </a:cubicBezTo>
                  <a:cubicBezTo>
                    <a:pt x="84" y="344"/>
                    <a:pt x="98" y="333"/>
                    <a:pt x="109" y="329"/>
                  </a:cubicBezTo>
                  <a:cubicBezTo>
                    <a:pt x="144" y="317"/>
                    <a:pt x="170" y="291"/>
                    <a:pt x="200" y="273"/>
                  </a:cubicBezTo>
                  <a:cubicBezTo>
                    <a:pt x="206" y="270"/>
                    <a:pt x="211" y="266"/>
                    <a:pt x="212" y="252"/>
                  </a:cubicBezTo>
                  <a:cubicBezTo>
                    <a:pt x="176" y="263"/>
                    <a:pt x="141" y="272"/>
                    <a:pt x="107" y="283"/>
                  </a:cubicBezTo>
                  <a:cubicBezTo>
                    <a:pt x="78" y="293"/>
                    <a:pt x="50" y="295"/>
                    <a:pt x="22" y="278"/>
                  </a:cubicBezTo>
                  <a:cubicBezTo>
                    <a:pt x="0" y="265"/>
                    <a:pt x="1" y="245"/>
                    <a:pt x="19" y="236"/>
                  </a:cubicBezTo>
                  <a:cubicBezTo>
                    <a:pt x="98" y="200"/>
                    <a:pt x="150" y="126"/>
                    <a:pt x="230" y="91"/>
                  </a:cubicBezTo>
                  <a:cubicBezTo>
                    <a:pt x="261" y="47"/>
                    <a:pt x="314" y="51"/>
                    <a:pt x="359" y="37"/>
                  </a:cubicBezTo>
                  <a:cubicBezTo>
                    <a:pt x="385" y="27"/>
                    <a:pt x="409" y="0"/>
                    <a:pt x="439" y="26"/>
                  </a:cubicBezTo>
                  <a:cubicBezTo>
                    <a:pt x="454" y="47"/>
                    <a:pt x="471" y="65"/>
                    <a:pt x="473" y="94"/>
                  </a:cubicBezTo>
                  <a:cubicBezTo>
                    <a:pt x="474" y="121"/>
                    <a:pt x="440" y="159"/>
                    <a:pt x="414" y="155"/>
                  </a:cubicBezTo>
                  <a:cubicBezTo>
                    <a:pt x="401" y="154"/>
                    <a:pt x="398" y="144"/>
                    <a:pt x="394" y="134"/>
                  </a:cubicBezTo>
                  <a:cubicBezTo>
                    <a:pt x="389" y="125"/>
                    <a:pt x="381" y="123"/>
                    <a:pt x="376" y="131"/>
                  </a:cubicBezTo>
                  <a:cubicBezTo>
                    <a:pt x="366" y="148"/>
                    <a:pt x="389" y="158"/>
                    <a:pt x="387" y="173"/>
                  </a:cubicBezTo>
                  <a:cubicBezTo>
                    <a:pt x="385" y="189"/>
                    <a:pt x="396" y="180"/>
                    <a:pt x="401" y="181"/>
                  </a:cubicBezTo>
                  <a:cubicBezTo>
                    <a:pt x="414" y="183"/>
                    <a:pt x="426" y="177"/>
                    <a:pt x="439" y="174"/>
                  </a:cubicBezTo>
                  <a:cubicBezTo>
                    <a:pt x="460" y="169"/>
                    <a:pt x="475" y="173"/>
                    <a:pt x="471" y="200"/>
                  </a:cubicBezTo>
                  <a:close/>
                </a:path>
              </a:pathLst>
            </a:custGeom>
            <a:solidFill>
              <a:srgbClr val="F2D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7"/>
            <p:cNvSpPr/>
            <p:nvPr/>
          </p:nvSpPr>
          <p:spPr bwMode="auto">
            <a:xfrm>
              <a:off x="10910888" y="1627188"/>
              <a:ext cx="422275" cy="685800"/>
            </a:xfrm>
            <a:custGeom>
              <a:avLst/>
              <a:gdLst>
                <a:gd name="T0" fmla="*/ 326 w 351"/>
                <a:gd name="T1" fmla="*/ 327 h 567"/>
                <a:gd name="T2" fmla="*/ 255 w 351"/>
                <a:gd name="T3" fmla="*/ 334 h 567"/>
                <a:gd name="T4" fmla="*/ 209 w 351"/>
                <a:gd name="T5" fmla="*/ 377 h 567"/>
                <a:gd name="T6" fmla="*/ 194 w 351"/>
                <a:gd name="T7" fmla="*/ 436 h 567"/>
                <a:gd name="T8" fmla="*/ 165 w 351"/>
                <a:gd name="T9" fmla="*/ 501 h 567"/>
                <a:gd name="T10" fmla="*/ 118 w 351"/>
                <a:gd name="T11" fmla="*/ 567 h 567"/>
                <a:gd name="T12" fmla="*/ 113 w 351"/>
                <a:gd name="T13" fmla="*/ 565 h 567"/>
                <a:gd name="T14" fmla="*/ 67 w 351"/>
                <a:gd name="T15" fmla="*/ 540 h 567"/>
                <a:gd name="T16" fmla="*/ 61 w 351"/>
                <a:gd name="T17" fmla="*/ 499 h 567"/>
                <a:gd name="T18" fmla="*/ 75 w 351"/>
                <a:gd name="T19" fmla="*/ 497 h 567"/>
                <a:gd name="T20" fmla="*/ 65 w 351"/>
                <a:gd name="T21" fmla="*/ 493 h 567"/>
                <a:gd name="T22" fmla="*/ 57 w 351"/>
                <a:gd name="T23" fmla="*/ 481 h 567"/>
                <a:gd name="T24" fmla="*/ 65 w 351"/>
                <a:gd name="T25" fmla="*/ 449 h 567"/>
                <a:gd name="T26" fmla="*/ 73 w 351"/>
                <a:gd name="T27" fmla="*/ 402 h 567"/>
                <a:gd name="T28" fmla="*/ 87 w 351"/>
                <a:gd name="T29" fmla="*/ 367 h 567"/>
                <a:gd name="T30" fmla="*/ 68 w 351"/>
                <a:gd name="T31" fmla="*/ 371 h 567"/>
                <a:gd name="T32" fmla="*/ 38 w 351"/>
                <a:gd name="T33" fmla="*/ 361 h 567"/>
                <a:gd name="T34" fmla="*/ 51 w 351"/>
                <a:gd name="T35" fmla="*/ 329 h 567"/>
                <a:gd name="T36" fmla="*/ 83 w 351"/>
                <a:gd name="T37" fmla="*/ 275 h 567"/>
                <a:gd name="T38" fmla="*/ 138 w 351"/>
                <a:gd name="T39" fmla="*/ 237 h 567"/>
                <a:gd name="T40" fmla="*/ 97 w 351"/>
                <a:gd name="T41" fmla="*/ 249 h 567"/>
                <a:gd name="T42" fmla="*/ 58 w 351"/>
                <a:gd name="T43" fmla="*/ 226 h 567"/>
                <a:gd name="T44" fmla="*/ 33 w 351"/>
                <a:gd name="T45" fmla="*/ 206 h 567"/>
                <a:gd name="T46" fmla="*/ 9 w 351"/>
                <a:gd name="T47" fmla="*/ 174 h 567"/>
                <a:gd name="T48" fmla="*/ 17 w 351"/>
                <a:gd name="T49" fmla="*/ 155 h 567"/>
                <a:gd name="T50" fmla="*/ 20 w 351"/>
                <a:gd name="T51" fmla="*/ 145 h 567"/>
                <a:gd name="T52" fmla="*/ 18 w 351"/>
                <a:gd name="T53" fmla="*/ 98 h 567"/>
                <a:gd name="T54" fmla="*/ 19 w 351"/>
                <a:gd name="T55" fmla="*/ 83 h 567"/>
                <a:gd name="T56" fmla="*/ 38 w 351"/>
                <a:gd name="T57" fmla="*/ 58 h 567"/>
                <a:gd name="T58" fmla="*/ 51 w 351"/>
                <a:gd name="T59" fmla="*/ 83 h 567"/>
                <a:gd name="T60" fmla="*/ 63 w 351"/>
                <a:gd name="T61" fmla="*/ 126 h 567"/>
                <a:gd name="T62" fmla="*/ 109 w 351"/>
                <a:gd name="T63" fmla="*/ 132 h 567"/>
                <a:gd name="T64" fmla="*/ 148 w 351"/>
                <a:gd name="T65" fmla="*/ 163 h 567"/>
                <a:gd name="T66" fmla="*/ 195 w 351"/>
                <a:gd name="T67" fmla="*/ 215 h 567"/>
                <a:gd name="T68" fmla="*/ 319 w 351"/>
                <a:gd name="T69" fmla="*/ 20 h 567"/>
                <a:gd name="T70" fmla="*/ 349 w 351"/>
                <a:gd name="T71" fmla="*/ 43 h 567"/>
                <a:gd name="T72" fmla="*/ 302 w 351"/>
                <a:gd name="T73" fmla="*/ 156 h 567"/>
                <a:gd name="T74" fmla="*/ 267 w 351"/>
                <a:gd name="T75" fmla="*/ 191 h 567"/>
                <a:gd name="T76" fmla="*/ 279 w 351"/>
                <a:gd name="T77" fmla="*/ 203 h 567"/>
                <a:gd name="T78" fmla="*/ 314 w 351"/>
                <a:gd name="T79" fmla="*/ 207 h 567"/>
                <a:gd name="T80" fmla="*/ 253 w 351"/>
                <a:gd name="T81" fmla="*/ 235 h 567"/>
                <a:gd name="T82" fmla="*/ 229 w 351"/>
                <a:gd name="T83" fmla="*/ 255 h 567"/>
                <a:gd name="T84" fmla="*/ 264 w 351"/>
                <a:gd name="T85" fmla="*/ 303 h 567"/>
                <a:gd name="T86" fmla="*/ 296 w 351"/>
                <a:gd name="T87" fmla="*/ 319 h 567"/>
                <a:gd name="T88" fmla="*/ 326 w 351"/>
                <a:gd name="T89" fmla="*/ 3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1" h="567">
                  <a:moveTo>
                    <a:pt x="326" y="327"/>
                  </a:moveTo>
                  <a:cubicBezTo>
                    <a:pt x="304" y="343"/>
                    <a:pt x="279" y="334"/>
                    <a:pt x="255" y="334"/>
                  </a:cubicBezTo>
                  <a:cubicBezTo>
                    <a:pt x="225" y="335"/>
                    <a:pt x="212" y="346"/>
                    <a:pt x="209" y="377"/>
                  </a:cubicBezTo>
                  <a:cubicBezTo>
                    <a:pt x="208" y="398"/>
                    <a:pt x="189" y="426"/>
                    <a:pt x="194" y="436"/>
                  </a:cubicBezTo>
                  <a:cubicBezTo>
                    <a:pt x="212" y="474"/>
                    <a:pt x="177" y="482"/>
                    <a:pt x="165" y="501"/>
                  </a:cubicBezTo>
                  <a:cubicBezTo>
                    <a:pt x="152" y="525"/>
                    <a:pt x="134" y="545"/>
                    <a:pt x="118" y="567"/>
                  </a:cubicBezTo>
                  <a:cubicBezTo>
                    <a:pt x="116" y="566"/>
                    <a:pt x="115" y="565"/>
                    <a:pt x="113" y="565"/>
                  </a:cubicBezTo>
                  <a:cubicBezTo>
                    <a:pt x="100" y="552"/>
                    <a:pt x="82" y="548"/>
                    <a:pt x="67" y="540"/>
                  </a:cubicBezTo>
                  <a:cubicBezTo>
                    <a:pt x="49" y="531"/>
                    <a:pt x="34" y="517"/>
                    <a:pt x="61" y="499"/>
                  </a:cubicBezTo>
                  <a:cubicBezTo>
                    <a:pt x="65" y="498"/>
                    <a:pt x="70" y="498"/>
                    <a:pt x="75" y="497"/>
                  </a:cubicBezTo>
                  <a:cubicBezTo>
                    <a:pt x="72" y="495"/>
                    <a:pt x="68" y="495"/>
                    <a:pt x="65" y="493"/>
                  </a:cubicBezTo>
                  <a:cubicBezTo>
                    <a:pt x="61" y="489"/>
                    <a:pt x="59" y="485"/>
                    <a:pt x="57" y="481"/>
                  </a:cubicBezTo>
                  <a:cubicBezTo>
                    <a:pt x="55" y="469"/>
                    <a:pt x="55" y="457"/>
                    <a:pt x="65" y="449"/>
                  </a:cubicBezTo>
                  <a:cubicBezTo>
                    <a:pt x="81" y="435"/>
                    <a:pt x="95" y="424"/>
                    <a:pt x="73" y="402"/>
                  </a:cubicBezTo>
                  <a:cubicBezTo>
                    <a:pt x="60" y="389"/>
                    <a:pt x="87" y="381"/>
                    <a:pt x="87" y="367"/>
                  </a:cubicBezTo>
                  <a:cubicBezTo>
                    <a:pt x="78" y="363"/>
                    <a:pt x="74" y="369"/>
                    <a:pt x="68" y="371"/>
                  </a:cubicBezTo>
                  <a:cubicBezTo>
                    <a:pt x="56" y="374"/>
                    <a:pt x="44" y="375"/>
                    <a:pt x="38" y="361"/>
                  </a:cubicBezTo>
                  <a:cubicBezTo>
                    <a:pt x="31" y="347"/>
                    <a:pt x="39" y="334"/>
                    <a:pt x="51" y="329"/>
                  </a:cubicBezTo>
                  <a:cubicBezTo>
                    <a:pt x="77" y="319"/>
                    <a:pt x="86" y="306"/>
                    <a:pt x="83" y="275"/>
                  </a:cubicBezTo>
                  <a:cubicBezTo>
                    <a:pt x="80" y="249"/>
                    <a:pt x="109" y="242"/>
                    <a:pt x="138" y="237"/>
                  </a:cubicBezTo>
                  <a:cubicBezTo>
                    <a:pt x="119" y="238"/>
                    <a:pt x="108" y="244"/>
                    <a:pt x="97" y="249"/>
                  </a:cubicBezTo>
                  <a:cubicBezTo>
                    <a:pt x="69" y="262"/>
                    <a:pt x="62" y="258"/>
                    <a:pt x="58" y="226"/>
                  </a:cubicBezTo>
                  <a:cubicBezTo>
                    <a:pt x="56" y="210"/>
                    <a:pt x="58" y="197"/>
                    <a:pt x="33" y="206"/>
                  </a:cubicBezTo>
                  <a:cubicBezTo>
                    <a:pt x="4" y="216"/>
                    <a:pt x="0" y="197"/>
                    <a:pt x="9" y="174"/>
                  </a:cubicBezTo>
                  <a:cubicBezTo>
                    <a:pt x="12" y="168"/>
                    <a:pt x="15" y="162"/>
                    <a:pt x="17" y="155"/>
                  </a:cubicBezTo>
                  <a:cubicBezTo>
                    <a:pt x="18" y="152"/>
                    <a:pt x="19" y="148"/>
                    <a:pt x="20" y="145"/>
                  </a:cubicBezTo>
                  <a:cubicBezTo>
                    <a:pt x="26" y="129"/>
                    <a:pt x="22" y="114"/>
                    <a:pt x="18" y="98"/>
                  </a:cubicBezTo>
                  <a:cubicBezTo>
                    <a:pt x="18" y="93"/>
                    <a:pt x="18" y="88"/>
                    <a:pt x="19" y="83"/>
                  </a:cubicBezTo>
                  <a:cubicBezTo>
                    <a:pt x="23" y="73"/>
                    <a:pt x="23" y="57"/>
                    <a:pt x="38" y="58"/>
                  </a:cubicBezTo>
                  <a:cubicBezTo>
                    <a:pt x="50" y="59"/>
                    <a:pt x="49" y="74"/>
                    <a:pt x="51" y="83"/>
                  </a:cubicBezTo>
                  <a:cubicBezTo>
                    <a:pt x="54" y="98"/>
                    <a:pt x="53" y="114"/>
                    <a:pt x="63" y="126"/>
                  </a:cubicBezTo>
                  <a:cubicBezTo>
                    <a:pt x="78" y="135"/>
                    <a:pt x="94" y="129"/>
                    <a:pt x="109" y="132"/>
                  </a:cubicBezTo>
                  <a:cubicBezTo>
                    <a:pt x="127" y="137"/>
                    <a:pt x="145" y="141"/>
                    <a:pt x="148" y="163"/>
                  </a:cubicBezTo>
                  <a:cubicBezTo>
                    <a:pt x="153" y="192"/>
                    <a:pt x="194" y="183"/>
                    <a:pt x="195" y="215"/>
                  </a:cubicBezTo>
                  <a:cubicBezTo>
                    <a:pt x="246" y="154"/>
                    <a:pt x="258" y="72"/>
                    <a:pt x="319" y="20"/>
                  </a:cubicBezTo>
                  <a:cubicBezTo>
                    <a:pt x="349" y="0"/>
                    <a:pt x="348" y="29"/>
                    <a:pt x="349" y="43"/>
                  </a:cubicBezTo>
                  <a:cubicBezTo>
                    <a:pt x="351" y="87"/>
                    <a:pt x="329" y="123"/>
                    <a:pt x="302" y="156"/>
                  </a:cubicBezTo>
                  <a:cubicBezTo>
                    <a:pt x="292" y="169"/>
                    <a:pt x="276" y="178"/>
                    <a:pt x="267" y="191"/>
                  </a:cubicBezTo>
                  <a:cubicBezTo>
                    <a:pt x="251" y="213"/>
                    <a:pt x="274" y="201"/>
                    <a:pt x="279" y="203"/>
                  </a:cubicBezTo>
                  <a:cubicBezTo>
                    <a:pt x="290" y="199"/>
                    <a:pt x="301" y="197"/>
                    <a:pt x="314" y="207"/>
                  </a:cubicBezTo>
                  <a:cubicBezTo>
                    <a:pt x="297" y="227"/>
                    <a:pt x="274" y="229"/>
                    <a:pt x="253" y="235"/>
                  </a:cubicBezTo>
                  <a:cubicBezTo>
                    <a:pt x="242" y="239"/>
                    <a:pt x="219" y="242"/>
                    <a:pt x="229" y="255"/>
                  </a:cubicBezTo>
                  <a:cubicBezTo>
                    <a:pt x="242" y="270"/>
                    <a:pt x="219" y="313"/>
                    <a:pt x="264" y="303"/>
                  </a:cubicBezTo>
                  <a:cubicBezTo>
                    <a:pt x="280" y="300"/>
                    <a:pt x="290" y="304"/>
                    <a:pt x="296" y="319"/>
                  </a:cubicBezTo>
                  <a:cubicBezTo>
                    <a:pt x="306" y="322"/>
                    <a:pt x="316" y="325"/>
                    <a:pt x="326" y="327"/>
                  </a:cubicBezTo>
                  <a:close/>
                </a:path>
              </a:pathLst>
            </a:custGeom>
            <a:solidFill>
              <a:srgbClr val="F3CD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8"/>
            <p:cNvSpPr/>
            <p:nvPr/>
          </p:nvSpPr>
          <p:spPr bwMode="auto">
            <a:xfrm>
              <a:off x="8596313" y="3522663"/>
              <a:ext cx="488950" cy="604838"/>
            </a:xfrm>
            <a:custGeom>
              <a:avLst/>
              <a:gdLst>
                <a:gd name="T0" fmla="*/ 178 w 406"/>
                <a:gd name="T1" fmla="*/ 470 h 501"/>
                <a:gd name="T2" fmla="*/ 178 w 406"/>
                <a:gd name="T3" fmla="*/ 456 h 501"/>
                <a:gd name="T4" fmla="*/ 169 w 406"/>
                <a:gd name="T5" fmla="*/ 404 h 501"/>
                <a:gd name="T6" fmla="*/ 143 w 406"/>
                <a:gd name="T7" fmla="*/ 330 h 501"/>
                <a:gd name="T8" fmla="*/ 106 w 406"/>
                <a:gd name="T9" fmla="*/ 200 h 501"/>
                <a:gd name="T10" fmla="*/ 15 w 406"/>
                <a:gd name="T11" fmla="*/ 208 h 501"/>
                <a:gd name="T12" fmla="*/ 7 w 406"/>
                <a:gd name="T13" fmla="*/ 180 h 501"/>
                <a:gd name="T14" fmla="*/ 85 w 406"/>
                <a:gd name="T15" fmla="*/ 105 h 501"/>
                <a:gd name="T16" fmla="*/ 163 w 406"/>
                <a:gd name="T17" fmla="*/ 94 h 501"/>
                <a:gd name="T18" fmla="*/ 225 w 406"/>
                <a:gd name="T19" fmla="*/ 45 h 501"/>
                <a:gd name="T20" fmla="*/ 243 w 406"/>
                <a:gd name="T21" fmla="*/ 9 h 501"/>
                <a:gd name="T22" fmla="*/ 267 w 406"/>
                <a:gd name="T23" fmla="*/ 30 h 501"/>
                <a:gd name="T24" fmla="*/ 246 w 406"/>
                <a:gd name="T25" fmla="*/ 201 h 501"/>
                <a:gd name="T26" fmla="*/ 266 w 406"/>
                <a:gd name="T27" fmla="*/ 245 h 501"/>
                <a:gd name="T28" fmla="*/ 302 w 406"/>
                <a:gd name="T29" fmla="*/ 228 h 501"/>
                <a:gd name="T30" fmla="*/ 346 w 406"/>
                <a:gd name="T31" fmla="*/ 127 h 501"/>
                <a:gd name="T32" fmla="*/ 368 w 406"/>
                <a:gd name="T33" fmla="*/ 93 h 501"/>
                <a:gd name="T34" fmla="*/ 406 w 406"/>
                <a:gd name="T35" fmla="*/ 106 h 501"/>
                <a:gd name="T36" fmla="*/ 388 w 406"/>
                <a:gd name="T37" fmla="*/ 174 h 501"/>
                <a:gd name="T38" fmla="*/ 370 w 406"/>
                <a:gd name="T39" fmla="*/ 202 h 501"/>
                <a:gd name="T40" fmla="*/ 336 w 406"/>
                <a:gd name="T41" fmla="*/ 297 h 501"/>
                <a:gd name="T42" fmla="*/ 342 w 406"/>
                <a:gd name="T43" fmla="*/ 330 h 501"/>
                <a:gd name="T44" fmla="*/ 338 w 406"/>
                <a:gd name="T45" fmla="*/ 360 h 501"/>
                <a:gd name="T46" fmla="*/ 297 w 406"/>
                <a:gd name="T47" fmla="*/ 380 h 501"/>
                <a:gd name="T48" fmla="*/ 289 w 406"/>
                <a:gd name="T49" fmla="*/ 373 h 501"/>
                <a:gd name="T50" fmla="*/ 274 w 406"/>
                <a:gd name="T51" fmla="*/ 355 h 501"/>
                <a:gd name="T52" fmla="*/ 244 w 406"/>
                <a:gd name="T53" fmla="*/ 399 h 501"/>
                <a:gd name="T54" fmla="*/ 239 w 406"/>
                <a:gd name="T55" fmla="*/ 405 h 501"/>
                <a:gd name="T56" fmla="*/ 226 w 406"/>
                <a:gd name="T57" fmla="*/ 418 h 501"/>
                <a:gd name="T58" fmla="*/ 242 w 406"/>
                <a:gd name="T59" fmla="*/ 414 h 501"/>
                <a:gd name="T60" fmla="*/ 236 w 406"/>
                <a:gd name="T61" fmla="*/ 475 h 501"/>
                <a:gd name="T62" fmla="*/ 178 w 406"/>
                <a:gd name="T63" fmla="*/ 47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6" h="501">
                  <a:moveTo>
                    <a:pt x="178" y="470"/>
                  </a:moveTo>
                  <a:cubicBezTo>
                    <a:pt x="178" y="465"/>
                    <a:pt x="178" y="461"/>
                    <a:pt x="178" y="456"/>
                  </a:cubicBezTo>
                  <a:cubicBezTo>
                    <a:pt x="184" y="437"/>
                    <a:pt x="163" y="423"/>
                    <a:pt x="169" y="404"/>
                  </a:cubicBezTo>
                  <a:cubicBezTo>
                    <a:pt x="174" y="375"/>
                    <a:pt x="152" y="354"/>
                    <a:pt x="143" y="330"/>
                  </a:cubicBezTo>
                  <a:cubicBezTo>
                    <a:pt x="126" y="288"/>
                    <a:pt x="130" y="240"/>
                    <a:pt x="106" y="200"/>
                  </a:cubicBezTo>
                  <a:cubicBezTo>
                    <a:pt x="77" y="218"/>
                    <a:pt x="46" y="213"/>
                    <a:pt x="15" y="208"/>
                  </a:cubicBezTo>
                  <a:cubicBezTo>
                    <a:pt x="0" y="202"/>
                    <a:pt x="3" y="191"/>
                    <a:pt x="7" y="180"/>
                  </a:cubicBezTo>
                  <a:cubicBezTo>
                    <a:pt x="23" y="144"/>
                    <a:pt x="41" y="112"/>
                    <a:pt x="85" y="105"/>
                  </a:cubicBezTo>
                  <a:cubicBezTo>
                    <a:pt x="109" y="87"/>
                    <a:pt x="134" y="81"/>
                    <a:pt x="163" y="94"/>
                  </a:cubicBezTo>
                  <a:cubicBezTo>
                    <a:pt x="181" y="103"/>
                    <a:pt x="212" y="76"/>
                    <a:pt x="225" y="45"/>
                  </a:cubicBezTo>
                  <a:cubicBezTo>
                    <a:pt x="230" y="33"/>
                    <a:pt x="229" y="17"/>
                    <a:pt x="243" y="9"/>
                  </a:cubicBezTo>
                  <a:cubicBezTo>
                    <a:pt x="264" y="0"/>
                    <a:pt x="270" y="15"/>
                    <a:pt x="267" y="30"/>
                  </a:cubicBezTo>
                  <a:cubicBezTo>
                    <a:pt x="257" y="87"/>
                    <a:pt x="267" y="146"/>
                    <a:pt x="246" y="201"/>
                  </a:cubicBezTo>
                  <a:cubicBezTo>
                    <a:pt x="237" y="224"/>
                    <a:pt x="252" y="235"/>
                    <a:pt x="266" y="245"/>
                  </a:cubicBezTo>
                  <a:cubicBezTo>
                    <a:pt x="284" y="257"/>
                    <a:pt x="295" y="243"/>
                    <a:pt x="302" y="228"/>
                  </a:cubicBezTo>
                  <a:cubicBezTo>
                    <a:pt x="318" y="195"/>
                    <a:pt x="347" y="168"/>
                    <a:pt x="346" y="127"/>
                  </a:cubicBezTo>
                  <a:cubicBezTo>
                    <a:pt x="346" y="113"/>
                    <a:pt x="357" y="101"/>
                    <a:pt x="368" y="93"/>
                  </a:cubicBezTo>
                  <a:cubicBezTo>
                    <a:pt x="387" y="78"/>
                    <a:pt x="401" y="79"/>
                    <a:pt x="406" y="106"/>
                  </a:cubicBezTo>
                  <a:cubicBezTo>
                    <a:pt x="399" y="129"/>
                    <a:pt x="380" y="147"/>
                    <a:pt x="388" y="174"/>
                  </a:cubicBezTo>
                  <a:cubicBezTo>
                    <a:pt x="391" y="185"/>
                    <a:pt x="379" y="194"/>
                    <a:pt x="370" y="202"/>
                  </a:cubicBezTo>
                  <a:cubicBezTo>
                    <a:pt x="335" y="228"/>
                    <a:pt x="325" y="255"/>
                    <a:pt x="336" y="297"/>
                  </a:cubicBezTo>
                  <a:cubicBezTo>
                    <a:pt x="339" y="308"/>
                    <a:pt x="345" y="318"/>
                    <a:pt x="342" y="330"/>
                  </a:cubicBezTo>
                  <a:cubicBezTo>
                    <a:pt x="339" y="340"/>
                    <a:pt x="339" y="350"/>
                    <a:pt x="338" y="360"/>
                  </a:cubicBezTo>
                  <a:cubicBezTo>
                    <a:pt x="335" y="392"/>
                    <a:pt x="330" y="394"/>
                    <a:pt x="297" y="380"/>
                  </a:cubicBezTo>
                  <a:cubicBezTo>
                    <a:pt x="294" y="378"/>
                    <a:pt x="291" y="376"/>
                    <a:pt x="289" y="373"/>
                  </a:cubicBezTo>
                  <a:cubicBezTo>
                    <a:pt x="284" y="368"/>
                    <a:pt x="282" y="362"/>
                    <a:pt x="274" y="355"/>
                  </a:cubicBezTo>
                  <a:cubicBezTo>
                    <a:pt x="266" y="372"/>
                    <a:pt x="260" y="390"/>
                    <a:pt x="244" y="399"/>
                  </a:cubicBezTo>
                  <a:cubicBezTo>
                    <a:pt x="242" y="401"/>
                    <a:pt x="241" y="403"/>
                    <a:pt x="239" y="405"/>
                  </a:cubicBezTo>
                  <a:cubicBezTo>
                    <a:pt x="235" y="409"/>
                    <a:pt x="230" y="413"/>
                    <a:pt x="226" y="418"/>
                  </a:cubicBezTo>
                  <a:cubicBezTo>
                    <a:pt x="231" y="415"/>
                    <a:pt x="235" y="412"/>
                    <a:pt x="242" y="414"/>
                  </a:cubicBezTo>
                  <a:cubicBezTo>
                    <a:pt x="260" y="436"/>
                    <a:pt x="268" y="458"/>
                    <a:pt x="236" y="475"/>
                  </a:cubicBezTo>
                  <a:cubicBezTo>
                    <a:pt x="216" y="484"/>
                    <a:pt x="195" y="501"/>
                    <a:pt x="178" y="470"/>
                  </a:cubicBezTo>
                  <a:close/>
                </a:path>
              </a:pathLst>
            </a:custGeom>
            <a:solidFill>
              <a:srgbClr val="F1D8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9"/>
            <p:cNvSpPr/>
            <p:nvPr/>
          </p:nvSpPr>
          <p:spPr bwMode="auto">
            <a:xfrm>
              <a:off x="10758488" y="2709863"/>
              <a:ext cx="393700" cy="1058863"/>
            </a:xfrm>
            <a:custGeom>
              <a:avLst/>
              <a:gdLst>
                <a:gd name="T0" fmla="*/ 306 w 327"/>
                <a:gd name="T1" fmla="*/ 171 h 878"/>
                <a:gd name="T2" fmla="*/ 122 w 327"/>
                <a:gd name="T3" fmla="*/ 539 h 878"/>
                <a:gd name="T4" fmla="*/ 112 w 327"/>
                <a:gd name="T5" fmla="*/ 588 h 878"/>
                <a:gd name="T6" fmla="*/ 97 w 327"/>
                <a:gd name="T7" fmla="*/ 736 h 878"/>
                <a:gd name="T8" fmla="*/ 100 w 327"/>
                <a:gd name="T9" fmla="*/ 799 h 878"/>
                <a:gd name="T10" fmla="*/ 178 w 327"/>
                <a:gd name="T11" fmla="*/ 823 h 878"/>
                <a:gd name="T12" fmla="*/ 149 w 327"/>
                <a:gd name="T13" fmla="*/ 833 h 878"/>
                <a:gd name="T14" fmla="*/ 122 w 327"/>
                <a:gd name="T15" fmla="*/ 848 h 878"/>
                <a:gd name="T16" fmla="*/ 94 w 327"/>
                <a:gd name="T17" fmla="*/ 867 h 878"/>
                <a:gd name="T18" fmla="*/ 36 w 327"/>
                <a:gd name="T19" fmla="*/ 839 h 878"/>
                <a:gd name="T20" fmla="*/ 63 w 327"/>
                <a:gd name="T21" fmla="*/ 560 h 878"/>
                <a:gd name="T22" fmla="*/ 46 w 327"/>
                <a:gd name="T23" fmla="*/ 268 h 878"/>
                <a:gd name="T24" fmla="*/ 22 w 327"/>
                <a:gd name="T25" fmla="*/ 224 h 878"/>
                <a:gd name="T26" fmla="*/ 0 w 327"/>
                <a:gd name="T27" fmla="*/ 194 h 878"/>
                <a:gd name="T28" fmla="*/ 26 w 327"/>
                <a:gd name="T29" fmla="*/ 84 h 878"/>
                <a:gd name="T30" fmla="*/ 29 w 327"/>
                <a:gd name="T31" fmla="*/ 54 h 878"/>
                <a:gd name="T32" fmla="*/ 63 w 327"/>
                <a:gd name="T33" fmla="*/ 53 h 878"/>
                <a:gd name="T34" fmla="*/ 81 w 327"/>
                <a:gd name="T35" fmla="*/ 42 h 878"/>
                <a:gd name="T36" fmla="*/ 116 w 327"/>
                <a:gd name="T37" fmla="*/ 4 h 878"/>
                <a:gd name="T38" fmla="*/ 115 w 327"/>
                <a:gd name="T39" fmla="*/ 76 h 878"/>
                <a:gd name="T40" fmla="*/ 121 w 327"/>
                <a:gd name="T41" fmla="*/ 400 h 878"/>
                <a:gd name="T42" fmla="*/ 115 w 327"/>
                <a:gd name="T43" fmla="*/ 431 h 878"/>
                <a:gd name="T44" fmla="*/ 289 w 327"/>
                <a:gd name="T45" fmla="*/ 136 h 878"/>
                <a:gd name="T46" fmla="*/ 326 w 327"/>
                <a:gd name="T47" fmla="*/ 151 h 878"/>
                <a:gd name="T48" fmla="*/ 306 w 327"/>
                <a:gd name="T49" fmla="*/ 171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7" h="878">
                  <a:moveTo>
                    <a:pt x="306" y="171"/>
                  </a:moveTo>
                  <a:cubicBezTo>
                    <a:pt x="212" y="278"/>
                    <a:pt x="162" y="406"/>
                    <a:pt x="122" y="539"/>
                  </a:cubicBezTo>
                  <a:cubicBezTo>
                    <a:pt x="118" y="555"/>
                    <a:pt x="112" y="572"/>
                    <a:pt x="112" y="588"/>
                  </a:cubicBezTo>
                  <a:cubicBezTo>
                    <a:pt x="114" y="638"/>
                    <a:pt x="105" y="687"/>
                    <a:pt x="97" y="736"/>
                  </a:cubicBezTo>
                  <a:cubicBezTo>
                    <a:pt x="85" y="758"/>
                    <a:pt x="103" y="776"/>
                    <a:pt x="100" y="799"/>
                  </a:cubicBezTo>
                  <a:cubicBezTo>
                    <a:pt x="178" y="766"/>
                    <a:pt x="178" y="766"/>
                    <a:pt x="178" y="823"/>
                  </a:cubicBezTo>
                  <a:cubicBezTo>
                    <a:pt x="173" y="841"/>
                    <a:pt x="162" y="838"/>
                    <a:pt x="149" y="833"/>
                  </a:cubicBezTo>
                  <a:cubicBezTo>
                    <a:pt x="135" y="829"/>
                    <a:pt x="129" y="841"/>
                    <a:pt x="122" y="848"/>
                  </a:cubicBezTo>
                  <a:cubicBezTo>
                    <a:pt x="113" y="856"/>
                    <a:pt x="105" y="864"/>
                    <a:pt x="94" y="867"/>
                  </a:cubicBezTo>
                  <a:cubicBezTo>
                    <a:pt x="71" y="865"/>
                    <a:pt x="41" y="878"/>
                    <a:pt x="36" y="839"/>
                  </a:cubicBezTo>
                  <a:cubicBezTo>
                    <a:pt x="34" y="745"/>
                    <a:pt x="68" y="654"/>
                    <a:pt x="63" y="560"/>
                  </a:cubicBezTo>
                  <a:cubicBezTo>
                    <a:pt x="57" y="463"/>
                    <a:pt x="50" y="366"/>
                    <a:pt x="46" y="268"/>
                  </a:cubicBezTo>
                  <a:cubicBezTo>
                    <a:pt x="45" y="251"/>
                    <a:pt x="42" y="232"/>
                    <a:pt x="22" y="224"/>
                  </a:cubicBezTo>
                  <a:cubicBezTo>
                    <a:pt x="10" y="217"/>
                    <a:pt x="1" y="209"/>
                    <a:pt x="0" y="194"/>
                  </a:cubicBezTo>
                  <a:cubicBezTo>
                    <a:pt x="31" y="163"/>
                    <a:pt x="37" y="126"/>
                    <a:pt x="26" y="84"/>
                  </a:cubicBezTo>
                  <a:cubicBezTo>
                    <a:pt x="23" y="74"/>
                    <a:pt x="26" y="64"/>
                    <a:pt x="29" y="54"/>
                  </a:cubicBezTo>
                  <a:cubicBezTo>
                    <a:pt x="40" y="37"/>
                    <a:pt x="52" y="46"/>
                    <a:pt x="63" y="53"/>
                  </a:cubicBezTo>
                  <a:cubicBezTo>
                    <a:pt x="79" y="64"/>
                    <a:pt x="79" y="51"/>
                    <a:pt x="81" y="42"/>
                  </a:cubicBezTo>
                  <a:cubicBezTo>
                    <a:pt x="90" y="27"/>
                    <a:pt x="86" y="0"/>
                    <a:pt x="116" y="4"/>
                  </a:cubicBezTo>
                  <a:cubicBezTo>
                    <a:pt x="127" y="28"/>
                    <a:pt x="114" y="52"/>
                    <a:pt x="115" y="76"/>
                  </a:cubicBezTo>
                  <a:cubicBezTo>
                    <a:pt x="119" y="184"/>
                    <a:pt x="109" y="292"/>
                    <a:pt x="121" y="400"/>
                  </a:cubicBezTo>
                  <a:cubicBezTo>
                    <a:pt x="122" y="411"/>
                    <a:pt x="118" y="422"/>
                    <a:pt x="115" y="431"/>
                  </a:cubicBezTo>
                  <a:cubicBezTo>
                    <a:pt x="161" y="326"/>
                    <a:pt x="202" y="218"/>
                    <a:pt x="289" y="136"/>
                  </a:cubicBezTo>
                  <a:cubicBezTo>
                    <a:pt x="305" y="132"/>
                    <a:pt x="320" y="131"/>
                    <a:pt x="326" y="151"/>
                  </a:cubicBezTo>
                  <a:cubicBezTo>
                    <a:pt x="327" y="166"/>
                    <a:pt x="316" y="167"/>
                    <a:pt x="306" y="171"/>
                  </a:cubicBezTo>
                  <a:close/>
                </a:path>
              </a:pathLst>
            </a:custGeom>
            <a:solidFill>
              <a:srgbClr val="4D6A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0"/>
            <p:cNvSpPr/>
            <p:nvPr/>
          </p:nvSpPr>
          <p:spPr bwMode="auto">
            <a:xfrm>
              <a:off x="8972550" y="2387600"/>
              <a:ext cx="508000" cy="554038"/>
            </a:xfrm>
            <a:custGeom>
              <a:avLst/>
              <a:gdLst>
                <a:gd name="T0" fmla="*/ 381 w 421"/>
                <a:gd name="T1" fmla="*/ 224 h 459"/>
                <a:gd name="T2" fmla="*/ 387 w 421"/>
                <a:gd name="T3" fmla="*/ 222 h 459"/>
                <a:gd name="T4" fmla="*/ 392 w 421"/>
                <a:gd name="T5" fmla="*/ 258 h 459"/>
                <a:gd name="T6" fmla="*/ 336 w 421"/>
                <a:gd name="T7" fmla="*/ 314 h 459"/>
                <a:gd name="T8" fmla="*/ 331 w 421"/>
                <a:gd name="T9" fmla="*/ 358 h 459"/>
                <a:gd name="T10" fmla="*/ 345 w 421"/>
                <a:gd name="T11" fmla="*/ 404 h 459"/>
                <a:gd name="T12" fmla="*/ 313 w 421"/>
                <a:gd name="T13" fmla="*/ 421 h 459"/>
                <a:gd name="T14" fmla="*/ 229 w 421"/>
                <a:gd name="T15" fmla="*/ 443 h 459"/>
                <a:gd name="T16" fmla="*/ 173 w 421"/>
                <a:gd name="T17" fmla="*/ 440 h 459"/>
                <a:gd name="T18" fmla="*/ 155 w 421"/>
                <a:gd name="T19" fmla="*/ 412 h 459"/>
                <a:gd name="T20" fmla="*/ 152 w 421"/>
                <a:gd name="T21" fmla="*/ 402 h 459"/>
                <a:gd name="T22" fmla="*/ 149 w 421"/>
                <a:gd name="T23" fmla="*/ 377 h 459"/>
                <a:gd name="T24" fmla="*/ 136 w 421"/>
                <a:gd name="T25" fmla="*/ 395 h 459"/>
                <a:gd name="T26" fmla="*/ 126 w 421"/>
                <a:gd name="T27" fmla="*/ 397 h 459"/>
                <a:gd name="T28" fmla="*/ 76 w 421"/>
                <a:gd name="T29" fmla="*/ 353 h 459"/>
                <a:gd name="T30" fmla="*/ 71 w 421"/>
                <a:gd name="T31" fmla="*/ 332 h 459"/>
                <a:gd name="T32" fmla="*/ 87 w 421"/>
                <a:gd name="T33" fmla="*/ 235 h 459"/>
                <a:gd name="T34" fmla="*/ 0 w 421"/>
                <a:gd name="T35" fmla="*/ 194 h 459"/>
                <a:gd name="T36" fmla="*/ 15 w 421"/>
                <a:gd name="T37" fmla="*/ 136 h 459"/>
                <a:gd name="T38" fmla="*/ 32 w 421"/>
                <a:gd name="T39" fmla="*/ 100 h 459"/>
                <a:gd name="T40" fmla="*/ 43 w 421"/>
                <a:gd name="T41" fmla="*/ 99 h 459"/>
                <a:gd name="T42" fmla="*/ 45 w 421"/>
                <a:gd name="T43" fmla="*/ 155 h 459"/>
                <a:gd name="T44" fmla="*/ 54 w 421"/>
                <a:gd name="T45" fmla="*/ 190 h 459"/>
                <a:gd name="T46" fmla="*/ 93 w 421"/>
                <a:gd name="T47" fmla="*/ 183 h 459"/>
                <a:gd name="T48" fmla="*/ 132 w 421"/>
                <a:gd name="T49" fmla="*/ 145 h 459"/>
                <a:gd name="T50" fmla="*/ 155 w 421"/>
                <a:gd name="T51" fmla="*/ 137 h 459"/>
                <a:gd name="T52" fmla="*/ 156 w 421"/>
                <a:gd name="T53" fmla="*/ 161 h 459"/>
                <a:gd name="T54" fmla="*/ 167 w 421"/>
                <a:gd name="T55" fmla="*/ 259 h 459"/>
                <a:gd name="T56" fmla="*/ 187 w 421"/>
                <a:gd name="T57" fmla="*/ 255 h 459"/>
                <a:gd name="T58" fmla="*/ 252 w 421"/>
                <a:gd name="T59" fmla="*/ 162 h 459"/>
                <a:gd name="T60" fmla="*/ 280 w 421"/>
                <a:gd name="T61" fmla="*/ 132 h 459"/>
                <a:gd name="T62" fmla="*/ 303 w 421"/>
                <a:gd name="T63" fmla="*/ 106 h 459"/>
                <a:gd name="T64" fmla="*/ 388 w 421"/>
                <a:gd name="T65" fmla="*/ 14 h 459"/>
                <a:gd name="T66" fmla="*/ 416 w 421"/>
                <a:gd name="T67" fmla="*/ 32 h 459"/>
                <a:gd name="T68" fmla="*/ 406 w 421"/>
                <a:gd name="T69" fmla="*/ 56 h 459"/>
                <a:gd name="T70" fmla="*/ 228 w 421"/>
                <a:gd name="T71" fmla="*/ 311 h 459"/>
                <a:gd name="T72" fmla="*/ 332 w 421"/>
                <a:gd name="T73" fmla="*/ 236 h 459"/>
                <a:gd name="T74" fmla="*/ 381 w 421"/>
                <a:gd name="T75" fmla="*/ 224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1" h="459">
                  <a:moveTo>
                    <a:pt x="381" y="224"/>
                  </a:moveTo>
                  <a:cubicBezTo>
                    <a:pt x="383" y="223"/>
                    <a:pt x="385" y="222"/>
                    <a:pt x="387" y="222"/>
                  </a:cubicBezTo>
                  <a:cubicBezTo>
                    <a:pt x="405" y="236"/>
                    <a:pt x="406" y="240"/>
                    <a:pt x="392" y="258"/>
                  </a:cubicBezTo>
                  <a:cubicBezTo>
                    <a:pt x="376" y="279"/>
                    <a:pt x="356" y="296"/>
                    <a:pt x="336" y="314"/>
                  </a:cubicBezTo>
                  <a:cubicBezTo>
                    <a:pt x="321" y="327"/>
                    <a:pt x="312" y="340"/>
                    <a:pt x="331" y="358"/>
                  </a:cubicBezTo>
                  <a:cubicBezTo>
                    <a:pt x="345" y="370"/>
                    <a:pt x="342" y="388"/>
                    <a:pt x="345" y="404"/>
                  </a:cubicBezTo>
                  <a:cubicBezTo>
                    <a:pt x="339" y="418"/>
                    <a:pt x="325" y="423"/>
                    <a:pt x="313" y="421"/>
                  </a:cubicBezTo>
                  <a:cubicBezTo>
                    <a:pt x="281" y="415"/>
                    <a:pt x="256" y="429"/>
                    <a:pt x="229" y="443"/>
                  </a:cubicBezTo>
                  <a:cubicBezTo>
                    <a:pt x="210" y="453"/>
                    <a:pt x="191" y="459"/>
                    <a:pt x="173" y="440"/>
                  </a:cubicBezTo>
                  <a:cubicBezTo>
                    <a:pt x="166" y="431"/>
                    <a:pt x="160" y="422"/>
                    <a:pt x="155" y="412"/>
                  </a:cubicBezTo>
                  <a:cubicBezTo>
                    <a:pt x="153" y="409"/>
                    <a:pt x="152" y="406"/>
                    <a:pt x="152" y="402"/>
                  </a:cubicBezTo>
                  <a:cubicBezTo>
                    <a:pt x="149" y="394"/>
                    <a:pt x="157" y="384"/>
                    <a:pt x="149" y="377"/>
                  </a:cubicBezTo>
                  <a:cubicBezTo>
                    <a:pt x="145" y="383"/>
                    <a:pt x="143" y="391"/>
                    <a:pt x="136" y="395"/>
                  </a:cubicBezTo>
                  <a:cubicBezTo>
                    <a:pt x="133" y="397"/>
                    <a:pt x="129" y="397"/>
                    <a:pt x="126" y="397"/>
                  </a:cubicBezTo>
                  <a:cubicBezTo>
                    <a:pt x="120" y="370"/>
                    <a:pt x="95" y="365"/>
                    <a:pt x="76" y="353"/>
                  </a:cubicBezTo>
                  <a:cubicBezTo>
                    <a:pt x="72" y="347"/>
                    <a:pt x="71" y="340"/>
                    <a:pt x="71" y="332"/>
                  </a:cubicBezTo>
                  <a:cubicBezTo>
                    <a:pt x="70" y="299"/>
                    <a:pt x="86" y="268"/>
                    <a:pt x="87" y="235"/>
                  </a:cubicBezTo>
                  <a:cubicBezTo>
                    <a:pt x="49" y="260"/>
                    <a:pt x="33" y="252"/>
                    <a:pt x="0" y="194"/>
                  </a:cubicBezTo>
                  <a:cubicBezTo>
                    <a:pt x="13" y="176"/>
                    <a:pt x="11" y="156"/>
                    <a:pt x="15" y="136"/>
                  </a:cubicBezTo>
                  <a:cubicBezTo>
                    <a:pt x="18" y="123"/>
                    <a:pt x="20" y="109"/>
                    <a:pt x="32" y="100"/>
                  </a:cubicBezTo>
                  <a:cubicBezTo>
                    <a:pt x="36" y="98"/>
                    <a:pt x="39" y="98"/>
                    <a:pt x="43" y="99"/>
                  </a:cubicBezTo>
                  <a:cubicBezTo>
                    <a:pt x="56" y="117"/>
                    <a:pt x="48" y="136"/>
                    <a:pt x="45" y="155"/>
                  </a:cubicBezTo>
                  <a:cubicBezTo>
                    <a:pt x="43" y="168"/>
                    <a:pt x="42" y="181"/>
                    <a:pt x="54" y="190"/>
                  </a:cubicBezTo>
                  <a:cubicBezTo>
                    <a:pt x="68" y="199"/>
                    <a:pt x="82" y="192"/>
                    <a:pt x="93" y="183"/>
                  </a:cubicBezTo>
                  <a:cubicBezTo>
                    <a:pt x="108" y="172"/>
                    <a:pt x="119" y="158"/>
                    <a:pt x="132" y="145"/>
                  </a:cubicBezTo>
                  <a:cubicBezTo>
                    <a:pt x="138" y="139"/>
                    <a:pt x="145" y="131"/>
                    <a:pt x="155" y="137"/>
                  </a:cubicBezTo>
                  <a:cubicBezTo>
                    <a:pt x="164" y="143"/>
                    <a:pt x="162" y="155"/>
                    <a:pt x="156" y="161"/>
                  </a:cubicBezTo>
                  <a:cubicBezTo>
                    <a:pt x="121" y="198"/>
                    <a:pt x="168" y="226"/>
                    <a:pt x="167" y="259"/>
                  </a:cubicBezTo>
                  <a:cubicBezTo>
                    <a:pt x="167" y="270"/>
                    <a:pt x="181" y="260"/>
                    <a:pt x="187" y="255"/>
                  </a:cubicBezTo>
                  <a:cubicBezTo>
                    <a:pt x="212" y="226"/>
                    <a:pt x="239" y="199"/>
                    <a:pt x="252" y="162"/>
                  </a:cubicBezTo>
                  <a:cubicBezTo>
                    <a:pt x="259" y="149"/>
                    <a:pt x="271" y="143"/>
                    <a:pt x="280" y="132"/>
                  </a:cubicBezTo>
                  <a:cubicBezTo>
                    <a:pt x="288" y="123"/>
                    <a:pt x="294" y="114"/>
                    <a:pt x="303" y="106"/>
                  </a:cubicBezTo>
                  <a:cubicBezTo>
                    <a:pt x="332" y="76"/>
                    <a:pt x="355" y="40"/>
                    <a:pt x="388" y="14"/>
                  </a:cubicBezTo>
                  <a:cubicBezTo>
                    <a:pt x="410" y="0"/>
                    <a:pt x="421" y="6"/>
                    <a:pt x="416" y="32"/>
                  </a:cubicBezTo>
                  <a:cubicBezTo>
                    <a:pt x="415" y="41"/>
                    <a:pt x="411" y="49"/>
                    <a:pt x="406" y="56"/>
                  </a:cubicBezTo>
                  <a:cubicBezTo>
                    <a:pt x="340" y="137"/>
                    <a:pt x="294" y="231"/>
                    <a:pt x="228" y="311"/>
                  </a:cubicBezTo>
                  <a:cubicBezTo>
                    <a:pt x="264" y="287"/>
                    <a:pt x="295" y="257"/>
                    <a:pt x="332" y="236"/>
                  </a:cubicBezTo>
                  <a:cubicBezTo>
                    <a:pt x="347" y="227"/>
                    <a:pt x="364" y="226"/>
                    <a:pt x="381" y="224"/>
                  </a:cubicBezTo>
                  <a:close/>
                </a:path>
              </a:pathLst>
            </a:custGeom>
            <a:solidFill>
              <a:srgbClr val="EFC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1"/>
            <p:cNvSpPr/>
            <p:nvPr/>
          </p:nvSpPr>
          <p:spPr bwMode="auto">
            <a:xfrm>
              <a:off x="7827963" y="2946400"/>
              <a:ext cx="441325" cy="342900"/>
            </a:xfrm>
            <a:custGeom>
              <a:avLst/>
              <a:gdLst>
                <a:gd name="T0" fmla="*/ 210 w 365"/>
                <a:gd name="T1" fmla="*/ 22 h 284"/>
                <a:gd name="T2" fmla="*/ 242 w 365"/>
                <a:gd name="T3" fmla="*/ 63 h 284"/>
                <a:gd name="T4" fmla="*/ 310 w 365"/>
                <a:gd name="T5" fmla="*/ 107 h 284"/>
                <a:gd name="T6" fmla="*/ 310 w 365"/>
                <a:gd name="T7" fmla="*/ 126 h 284"/>
                <a:gd name="T8" fmla="*/ 256 w 365"/>
                <a:gd name="T9" fmla="*/ 168 h 284"/>
                <a:gd name="T10" fmla="*/ 241 w 365"/>
                <a:gd name="T11" fmla="*/ 165 h 284"/>
                <a:gd name="T12" fmla="*/ 315 w 365"/>
                <a:gd name="T13" fmla="*/ 167 h 284"/>
                <a:gd name="T14" fmla="*/ 334 w 365"/>
                <a:gd name="T15" fmla="*/ 169 h 284"/>
                <a:gd name="T16" fmla="*/ 363 w 365"/>
                <a:gd name="T17" fmla="*/ 189 h 284"/>
                <a:gd name="T18" fmla="*/ 335 w 365"/>
                <a:gd name="T19" fmla="*/ 215 h 284"/>
                <a:gd name="T20" fmla="*/ 272 w 365"/>
                <a:gd name="T21" fmla="*/ 232 h 284"/>
                <a:gd name="T22" fmla="*/ 316 w 365"/>
                <a:gd name="T23" fmla="*/ 243 h 284"/>
                <a:gd name="T24" fmla="*/ 347 w 365"/>
                <a:gd name="T25" fmla="*/ 263 h 284"/>
                <a:gd name="T26" fmla="*/ 132 w 365"/>
                <a:gd name="T27" fmla="*/ 278 h 284"/>
                <a:gd name="T28" fmla="*/ 33 w 365"/>
                <a:gd name="T29" fmla="*/ 250 h 284"/>
                <a:gd name="T30" fmla="*/ 50 w 365"/>
                <a:gd name="T31" fmla="*/ 183 h 284"/>
                <a:gd name="T32" fmla="*/ 162 w 365"/>
                <a:gd name="T33" fmla="*/ 152 h 284"/>
                <a:gd name="T34" fmla="*/ 117 w 365"/>
                <a:gd name="T35" fmla="*/ 114 h 284"/>
                <a:gd name="T36" fmla="*/ 96 w 365"/>
                <a:gd name="T37" fmla="*/ 87 h 284"/>
                <a:gd name="T38" fmla="*/ 117 w 365"/>
                <a:gd name="T39" fmla="*/ 15 h 284"/>
                <a:gd name="T40" fmla="*/ 194 w 365"/>
                <a:gd name="T41" fmla="*/ 14 h 284"/>
                <a:gd name="T42" fmla="*/ 210 w 365"/>
                <a:gd name="T43" fmla="*/ 2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5" h="284">
                  <a:moveTo>
                    <a:pt x="210" y="22"/>
                  </a:moveTo>
                  <a:cubicBezTo>
                    <a:pt x="207" y="47"/>
                    <a:pt x="215" y="56"/>
                    <a:pt x="242" y="63"/>
                  </a:cubicBezTo>
                  <a:cubicBezTo>
                    <a:pt x="266" y="70"/>
                    <a:pt x="295" y="81"/>
                    <a:pt x="310" y="107"/>
                  </a:cubicBezTo>
                  <a:cubicBezTo>
                    <a:pt x="310" y="114"/>
                    <a:pt x="310" y="120"/>
                    <a:pt x="310" y="126"/>
                  </a:cubicBezTo>
                  <a:cubicBezTo>
                    <a:pt x="308" y="170"/>
                    <a:pt x="298" y="178"/>
                    <a:pt x="256" y="168"/>
                  </a:cubicBezTo>
                  <a:cubicBezTo>
                    <a:pt x="250" y="166"/>
                    <a:pt x="245" y="165"/>
                    <a:pt x="241" y="165"/>
                  </a:cubicBezTo>
                  <a:cubicBezTo>
                    <a:pt x="264" y="169"/>
                    <a:pt x="289" y="185"/>
                    <a:pt x="315" y="167"/>
                  </a:cubicBezTo>
                  <a:cubicBezTo>
                    <a:pt x="320" y="164"/>
                    <a:pt x="328" y="167"/>
                    <a:pt x="334" y="169"/>
                  </a:cubicBezTo>
                  <a:cubicBezTo>
                    <a:pt x="345" y="173"/>
                    <a:pt x="362" y="174"/>
                    <a:pt x="363" y="189"/>
                  </a:cubicBezTo>
                  <a:cubicBezTo>
                    <a:pt x="365" y="206"/>
                    <a:pt x="348" y="211"/>
                    <a:pt x="335" y="215"/>
                  </a:cubicBezTo>
                  <a:cubicBezTo>
                    <a:pt x="315" y="220"/>
                    <a:pt x="292" y="218"/>
                    <a:pt x="272" y="232"/>
                  </a:cubicBezTo>
                  <a:cubicBezTo>
                    <a:pt x="286" y="248"/>
                    <a:pt x="302" y="242"/>
                    <a:pt x="316" y="243"/>
                  </a:cubicBezTo>
                  <a:cubicBezTo>
                    <a:pt x="329" y="245"/>
                    <a:pt x="348" y="238"/>
                    <a:pt x="347" y="263"/>
                  </a:cubicBezTo>
                  <a:cubicBezTo>
                    <a:pt x="277" y="284"/>
                    <a:pt x="204" y="275"/>
                    <a:pt x="132" y="278"/>
                  </a:cubicBezTo>
                  <a:cubicBezTo>
                    <a:pt x="96" y="280"/>
                    <a:pt x="61" y="277"/>
                    <a:pt x="33" y="250"/>
                  </a:cubicBezTo>
                  <a:cubicBezTo>
                    <a:pt x="0" y="218"/>
                    <a:pt x="5" y="195"/>
                    <a:pt x="50" y="183"/>
                  </a:cubicBezTo>
                  <a:cubicBezTo>
                    <a:pt x="86" y="173"/>
                    <a:pt x="124" y="170"/>
                    <a:pt x="162" y="152"/>
                  </a:cubicBezTo>
                  <a:cubicBezTo>
                    <a:pt x="146" y="138"/>
                    <a:pt x="131" y="126"/>
                    <a:pt x="117" y="114"/>
                  </a:cubicBezTo>
                  <a:cubicBezTo>
                    <a:pt x="110" y="105"/>
                    <a:pt x="102" y="96"/>
                    <a:pt x="96" y="87"/>
                  </a:cubicBezTo>
                  <a:cubicBezTo>
                    <a:pt x="75" y="57"/>
                    <a:pt x="83" y="31"/>
                    <a:pt x="117" y="15"/>
                  </a:cubicBezTo>
                  <a:cubicBezTo>
                    <a:pt x="142" y="0"/>
                    <a:pt x="168" y="20"/>
                    <a:pt x="194" y="14"/>
                  </a:cubicBezTo>
                  <a:cubicBezTo>
                    <a:pt x="203" y="10"/>
                    <a:pt x="210" y="10"/>
                    <a:pt x="210" y="22"/>
                  </a:cubicBezTo>
                  <a:close/>
                </a:path>
              </a:pathLst>
            </a:custGeom>
            <a:solidFill>
              <a:srgbClr val="F1E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2"/>
            <p:cNvSpPr/>
            <p:nvPr/>
          </p:nvSpPr>
          <p:spPr bwMode="auto">
            <a:xfrm>
              <a:off x="11210925" y="4113213"/>
              <a:ext cx="374650" cy="536575"/>
            </a:xfrm>
            <a:custGeom>
              <a:avLst/>
              <a:gdLst>
                <a:gd name="T0" fmla="*/ 69 w 311"/>
                <a:gd name="T1" fmla="*/ 6 h 444"/>
                <a:gd name="T2" fmla="*/ 224 w 311"/>
                <a:gd name="T3" fmla="*/ 99 h 444"/>
                <a:gd name="T4" fmla="*/ 302 w 311"/>
                <a:gd name="T5" fmla="*/ 250 h 444"/>
                <a:gd name="T6" fmla="*/ 253 w 311"/>
                <a:gd name="T7" fmla="*/ 414 h 444"/>
                <a:gd name="T8" fmla="*/ 206 w 311"/>
                <a:gd name="T9" fmla="*/ 408 h 444"/>
                <a:gd name="T10" fmla="*/ 190 w 311"/>
                <a:gd name="T11" fmla="*/ 379 h 444"/>
                <a:gd name="T12" fmla="*/ 176 w 311"/>
                <a:gd name="T13" fmla="*/ 339 h 444"/>
                <a:gd name="T14" fmla="*/ 189 w 311"/>
                <a:gd name="T15" fmla="*/ 278 h 444"/>
                <a:gd name="T16" fmla="*/ 203 w 311"/>
                <a:gd name="T17" fmla="*/ 261 h 444"/>
                <a:gd name="T18" fmla="*/ 252 w 311"/>
                <a:gd name="T19" fmla="*/ 235 h 444"/>
                <a:gd name="T20" fmla="*/ 199 w 311"/>
                <a:gd name="T21" fmla="*/ 177 h 444"/>
                <a:gd name="T22" fmla="*/ 187 w 311"/>
                <a:gd name="T23" fmla="*/ 171 h 444"/>
                <a:gd name="T24" fmla="*/ 163 w 311"/>
                <a:gd name="T25" fmla="*/ 130 h 444"/>
                <a:gd name="T26" fmla="*/ 128 w 311"/>
                <a:gd name="T27" fmla="*/ 163 h 444"/>
                <a:gd name="T28" fmla="*/ 49 w 311"/>
                <a:gd name="T29" fmla="*/ 190 h 444"/>
                <a:gd name="T30" fmla="*/ 2 w 311"/>
                <a:gd name="T31" fmla="*/ 130 h 444"/>
                <a:gd name="T32" fmla="*/ 19 w 311"/>
                <a:gd name="T33" fmla="*/ 16 h 444"/>
                <a:gd name="T34" fmla="*/ 69 w 311"/>
                <a:gd name="T35" fmla="*/ 6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1" h="444">
                  <a:moveTo>
                    <a:pt x="69" y="6"/>
                  </a:moveTo>
                  <a:cubicBezTo>
                    <a:pt x="141" y="4"/>
                    <a:pt x="188" y="46"/>
                    <a:pt x="224" y="99"/>
                  </a:cubicBezTo>
                  <a:cubicBezTo>
                    <a:pt x="257" y="146"/>
                    <a:pt x="294" y="191"/>
                    <a:pt x="302" y="250"/>
                  </a:cubicBezTo>
                  <a:cubicBezTo>
                    <a:pt x="311" y="312"/>
                    <a:pt x="271" y="360"/>
                    <a:pt x="253" y="414"/>
                  </a:cubicBezTo>
                  <a:cubicBezTo>
                    <a:pt x="228" y="444"/>
                    <a:pt x="220" y="443"/>
                    <a:pt x="206" y="408"/>
                  </a:cubicBezTo>
                  <a:cubicBezTo>
                    <a:pt x="202" y="398"/>
                    <a:pt x="196" y="388"/>
                    <a:pt x="190" y="379"/>
                  </a:cubicBezTo>
                  <a:cubicBezTo>
                    <a:pt x="183" y="366"/>
                    <a:pt x="182" y="352"/>
                    <a:pt x="176" y="339"/>
                  </a:cubicBezTo>
                  <a:cubicBezTo>
                    <a:pt x="165" y="316"/>
                    <a:pt x="166" y="295"/>
                    <a:pt x="189" y="278"/>
                  </a:cubicBezTo>
                  <a:cubicBezTo>
                    <a:pt x="195" y="273"/>
                    <a:pt x="201" y="268"/>
                    <a:pt x="203" y="261"/>
                  </a:cubicBezTo>
                  <a:cubicBezTo>
                    <a:pt x="210" y="235"/>
                    <a:pt x="226" y="228"/>
                    <a:pt x="252" y="235"/>
                  </a:cubicBezTo>
                  <a:cubicBezTo>
                    <a:pt x="230" y="219"/>
                    <a:pt x="198" y="213"/>
                    <a:pt x="199" y="177"/>
                  </a:cubicBezTo>
                  <a:cubicBezTo>
                    <a:pt x="199" y="172"/>
                    <a:pt x="192" y="170"/>
                    <a:pt x="187" y="171"/>
                  </a:cubicBezTo>
                  <a:cubicBezTo>
                    <a:pt x="151" y="177"/>
                    <a:pt x="158" y="153"/>
                    <a:pt x="163" y="130"/>
                  </a:cubicBezTo>
                  <a:cubicBezTo>
                    <a:pt x="140" y="132"/>
                    <a:pt x="135" y="148"/>
                    <a:pt x="128" y="163"/>
                  </a:cubicBezTo>
                  <a:cubicBezTo>
                    <a:pt x="117" y="188"/>
                    <a:pt x="85" y="199"/>
                    <a:pt x="49" y="190"/>
                  </a:cubicBezTo>
                  <a:cubicBezTo>
                    <a:pt x="18" y="182"/>
                    <a:pt x="0" y="159"/>
                    <a:pt x="2" y="130"/>
                  </a:cubicBezTo>
                  <a:cubicBezTo>
                    <a:pt x="4" y="91"/>
                    <a:pt x="11" y="54"/>
                    <a:pt x="19" y="16"/>
                  </a:cubicBezTo>
                  <a:cubicBezTo>
                    <a:pt x="33" y="0"/>
                    <a:pt x="54" y="15"/>
                    <a:pt x="69" y="6"/>
                  </a:cubicBezTo>
                  <a:close/>
                </a:path>
              </a:pathLst>
            </a:custGeom>
            <a:solidFill>
              <a:srgbClr val="599D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3"/>
            <p:cNvSpPr/>
            <p:nvPr/>
          </p:nvSpPr>
          <p:spPr bwMode="auto">
            <a:xfrm>
              <a:off x="9012238" y="2116138"/>
              <a:ext cx="412750" cy="438150"/>
            </a:xfrm>
            <a:custGeom>
              <a:avLst/>
              <a:gdLst>
                <a:gd name="T0" fmla="*/ 270 w 342"/>
                <a:gd name="T1" fmla="*/ 330 h 362"/>
                <a:gd name="T2" fmla="*/ 255 w 342"/>
                <a:gd name="T3" fmla="*/ 362 h 362"/>
                <a:gd name="T4" fmla="*/ 233 w 342"/>
                <a:gd name="T5" fmla="*/ 319 h 362"/>
                <a:gd name="T6" fmla="*/ 195 w 342"/>
                <a:gd name="T7" fmla="*/ 291 h 362"/>
                <a:gd name="T8" fmla="*/ 161 w 342"/>
                <a:gd name="T9" fmla="*/ 272 h 362"/>
                <a:gd name="T10" fmla="*/ 123 w 342"/>
                <a:gd name="T11" fmla="*/ 241 h 362"/>
                <a:gd name="T12" fmla="*/ 0 w 342"/>
                <a:gd name="T13" fmla="*/ 192 h 362"/>
                <a:gd name="T14" fmla="*/ 111 w 342"/>
                <a:gd name="T15" fmla="*/ 21 h 362"/>
                <a:gd name="T16" fmla="*/ 152 w 342"/>
                <a:gd name="T17" fmla="*/ 9 h 362"/>
                <a:gd name="T18" fmla="*/ 163 w 342"/>
                <a:gd name="T19" fmla="*/ 48 h 362"/>
                <a:gd name="T20" fmla="*/ 157 w 342"/>
                <a:gd name="T21" fmla="*/ 77 h 362"/>
                <a:gd name="T22" fmla="*/ 162 w 342"/>
                <a:gd name="T23" fmla="*/ 190 h 362"/>
                <a:gd name="T24" fmla="*/ 259 w 342"/>
                <a:gd name="T25" fmla="*/ 101 h 362"/>
                <a:gd name="T26" fmla="*/ 275 w 342"/>
                <a:gd name="T27" fmla="*/ 91 h 362"/>
                <a:gd name="T28" fmla="*/ 328 w 342"/>
                <a:gd name="T29" fmla="*/ 83 h 362"/>
                <a:gd name="T30" fmla="*/ 315 w 342"/>
                <a:gd name="T31" fmla="*/ 127 h 362"/>
                <a:gd name="T32" fmla="*/ 270 w 342"/>
                <a:gd name="T33" fmla="*/ 33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2" h="362">
                  <a:moveTo>
                    <a:pt x="270" y="330"/>
                  </a:moveTo>
                  <a:cubicBezTo>
                    <a:pt x="273" y="345"/>
                    <a:pt x="260" y="352"/>
                    <a:pt x="255" y="362"/>
                  </a:cubicBezTo>
                  <a:cubicBezTo>
                    <a:pt x="230" y="358"/>
                    <a:pt x="239" y="334"/>
                    <a:pt x="233" y="319"/>
                  </a:cubicBezTo>
                  <a:cubicBezTo>
                    <a:pt x="225" y="301"/>
                    <a:pt x="223" y="283"/>
                    <a:pt x="195" y="291"/>
                  </a:cubicBezTo>
                  <a:cubicBezTo>
                    <a:pt x="181" y="296"/>
                    <a:pt x="168" y="286"/>
                    <a:pt x="161" y="272"/>
                  </a:cubicBezTo>
                  <a:cubicBezTo>
                    <a:pt x="147" y="247"/>
                    <a:pt x="144" y="252"/>
                    <a:pt x="123" y="241"/>
                  </a:cubicBezTo>
                  <a:cubicBezTo>
                    <a:pt x="84" y="219"/>
                    <a:pt x="39" y="214"/>
                    <a:pt x="0" y="192"/>
                  </a:cubicBezTo>
                  <a:cubicBezTo>
                    <a:pt x="23" y="126"/>
                    <a:pt x="56" y="66"/>
                    <a:pt x="111" y="21"/>
                  </a:cubicBezTo>
                  <a:cubicBezTo>
                    <a:pt x="123" y="11"/>
                    <a:pt x="135" y="0"/>
                    <a:pt x="152" y="9"/>
                  </a:cubicBezTo>
                  <a:cubicBezTo>
                    <a:pt x="167" y="18"/>
                    <a:pt x="164" y="34"/>
                    <a:pt x="163" y="48"/>
                  </a:cubicBezTo>
                  <a:cubicBezTo>
                    <a:pt x="163" y="58"/>
                    <a:pt x="161" y="68"/>
                    <a:pt x="157" y="77"/>
                  </a:cubicBezTo>
                  <a:cubicBezTo>
                    <a:pt x="139" y="115"/>
                    <a:pt x="145" y="151"/>
                    <a:pt x="162" y="190"/>
                  </a:cubicBezTo>
                  <a:cubicBezTo>
                    <a:pt x="197" y="161"/>
                    <a:pt x="220" y="122"/>
                    <a:pt x="259" y="101"/>
                  </a:cubicBezTo>
                  <a:cubicBezTo>
                    <a:pt x="264" y="98"/>
                    <a:pt x="269" y="92"/>
                    <a:pt x="275" y="91"/>
                  </a:cubicBezTo>
                  <a:cubicBezTo>
                    <a:pt x="293" y="87"/>
                    <a:pt x="312" y="66"/>
                    <a:pt x="328" y="83"/>
                  </a:cubicBezTo>
                  <a:cubicBezTo>
                    <a:pt x="342" y="98"/>
                    <a:pt x="320" y="112"/>
                    <a:pt x="315" y="127"/>
                  </a:cubicBezTo>
                  <a:cubicBezTo>
                    <a:pt x="290" y="193"/>
                    <a:pt x="276" y="260"/>
                    <a:pt x="270" y="330"/>
                  </a:cubicBezTo>
                  <a:close/>
                </a:path>
              </a:pathLst>
            </a:custGeom>
            <a:solidFill>
              <a:srgbClr val="F4E6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4"/>
            <p:cNvSpPr/>
            <p:nvPr/>
          </p:nvSpPr>
          <p:spPr bwMode="auto">
            <a:xfrm>
              <a:off x="10971213" y="1490663"/>
              <a:ext cx="323850" cy="414338"/>
            </a:xfrm>
            <a:custGeom>
              <a:avLst/>
              <a:gdLst>
                <a:gd name="T0" fmla="*/ 269 w 269"/>
                <a:gd name="T1" fmla="*/ 134 h 344"/>
                <a:gd name="T2" fmla="*/ 229 w 269"/>
                <a:gd name="T3" fmla="*/ 199 h 344"/>
                <a:gd name="T4" fmla="*/ 204 w 269"/>
                <a:gd name="T5" fmla="*/ 264 h 344"/>
                <a:gd name="T6" fmla="*/ 184 w 269"/>
                <a:gd name="T7" fmla="*/ 291 h 344"/>
                <a:gd name="T8" fmla="*/ 163 w 269"/>
                <a:gd name="T9" fmla="*/ 321 h 344"/>
                <a:gd name="T10" fmla="*/ 147 w 269"/>
                <a:gd name="T11" fmla="*/ 342 h 344"/>
                <a:gd name="T12" fmla="*/ 135 w 269"/>
                <a:gd name="T13" fmla="*/ 323 h 344"/>
                <a:gd name="T14" fmla="*/ 75 w 269"/>
                <a:gd name="T15" fmla="*/ 263 h 344"/>
                <a:gd name="T16" fmla="*/ 6 w 269"/>
                <a:gd name="T17" fmla="*/ 256 h 344"/>
                <a:gd name="T18" fmla="*/ 3 w 269"/>
                <a:gd name="T19" fmla="*/ 238 h 344"/>
                <a:gd name="T20" fmla="*/ 6 w 269"/>
                <a:gd name="T21" fmla="*/ 138 h 344"/>
                <a:gd name="T22" fmla="*/ 78 w 269"/>
                <a:gd name="T23" fmla="*/ 46 h 344"/>
                <a:gd name="T24" fmla="*/ 106 w 269"/>
                <a:gd name="T25" fmla="*/ 16 h 344"/>
                <a:gd name="T26" fmla="*/ 146 w 269"/>
                <a:gd name="T27" fmla="*/ 40 h 344"/>
                <a:gd name="T28" fmla="*/ 137 w 269"/>
                <a:gd name="T29" fmla="*/ 134 h 344"/>
                <a:gd name="T30" fmla="*/ 269 w 269"/>
                <a:gd name="T31" fmla="*/ 13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9" h="344">
                  <a:moveTo>
                    <a:pt x="269" y="134"/>
                  </a:moveTo>
                  <a:cubicBezTo>
                    <a:pt x="264" y="162"/>
                    <a:pt x="240" y="177"/>
                    <a:pt x="229" y="199"/>
                  </a:cubicBezTo>
                  <a:cubicBezTo>
                    <a:pt x="219" y="220"/>
                    <a:pt x="195" y="235"/>
                    <a:pt x="204" y="264"/>
                  </a:cubicBezTo>
                  <a:cubicBezTo>
                    <a:pt x="207" y="275"/>
                    <a:pt x="190" y="282"/>
                    <a:pt x="184" y="291"/>
                  </a:cubicBezTo>
                  <a:cubicBezTo>
                    <a:pt x="176" y="301"/>
                    <a:pt x="160" y="306"/>
                    <a:pt x="163" y="321"/>
                  </a:cubicBezTo>
                  <a:cubicBezTo>
                    <a:pt x="166" y="336"/>
                    <a:pt x="157" y="341"/>
                    <a:pt x="147" y="342"/>
                  </a:cubicBezTo>
                  <a:cubicBezTo>
                    <a:pt x="132" y="344"/>
                    <a:pt x="141" y="328"/>
                    <a:pt x="135" y="323"/>
                  </a:cubicBezTo>
                  <a:cubicBezTo>
                    <a:pt x="113" y="305"/>
                    <a:pt x="89" y="293"/>
                    <a:pt x="75" y="263"/>
                  </a:cubicBezTo>
                  <a:cubicBezTo>
                    <a:pt x="67" y="244"/>
                    <a:pt x="30" y="256"/>
                    <a:pt x="6" y="256"/>
                  </a:cubicBezTo>
                  <a:cubicBezTo>
                    <a:pt x="2" y="251"/>
                    <a:pt x="0" y="242"/>
                    <a:pt x="3" y="238"/>
                  </a:cubicBezTo>
                  <a:cubicBezTo>
                    <a:pt x="24" y="205"/>
                    <a:pt x="9" y="172"/>
                    <a:pt x="6" y="138"/>
                  </a:cubicBezTo>
                  <a:cubicBezTo>
                    <a:pt x="17" y="98"/>
                    <a:pt x="49" y="73"/>
                    <a:pt x="78" y="46"/>
                  </a:cubicBezTo>
                  <a:cubicBezTo>
                    <a:pt x="88" y="36"/>
                    <a:pt x="102" y="31"/>
                    <a:pt x="106" y="16"/>
                  </a:cubicBezTo>
                  <a:cubicBezTo>
                    <a:pt x="133" y="0"/>
                    <a:pt x="144" y="16"/>
                    <a:pt x="146" y="40"/>
                  </a:cubicBezTo>
                  <a:cubicBezTo>
                    <a:pt x="148" y="70"/>
                    <a:pt x="147" y="101"/>
                    <a:pt x="137" y="134"/>
                  </a:cubicBezTo>
                  <a:cubicBezTo>
                    <a:pt x="182" y="139"/>
                    <a:pt x="226" y="93"/>
                    <a:pt x="269" y="134"/>
                  </a:cubicBezTo>
                  <a:close/>
                </a:path>
              </a:pathLst>
            </a:custGeom>
            <a:solidFill>
              <a:srgbClr val="F5E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5"/>
            <p:cNvSpPr/>
            <p:nvPr/>
          </p:nvSpPr>
          <p:spPr bwMode="auto">
            <a:xfrm>
              <a:off x="7948613" y="4060825"/>
              <a:ext cx="573088" cy="361950"/>
            </a:xfrm>
            <a:custGeom>
              <a:avLst/>
              <a:gdLst>
                <a:gd name="T0" fmla="*/ 0 w 475"/>
                <a:gd name="T1" fmla="*/ 163 h 301"/>
                <a:gd name="T2" fmla="*/ 280 w 475"/>
                <a:gd name="T3" fmla="*/ 4 h 301"/>
                <a:gd name="T4" fmla="*/ 341 w 475"/>
                <a:gd name="T5" fmla="*/ 2 h 301"/>
                <a:gd name="T6" fmla="*/ 344 w 475"/>
                <a:gd name="T7" fmla="*/ 24 h 301"/>
                <a:gd name="T8" fmla="*/ 392 w 475"/>
                <a:gd name="T9" fmla="*/ 91 h 301"/>
                <a:gd name="T10" fmla="*/ 460 w 475"/>
                <a:gd name="T11" fmla="*/ 139 h 301"/>
                <a:gd name="T12" fmla="*/ 465 w 475"/>
                <a:gd name="T13" fmla="*/ 174 h 301"/>
                <a:gd name="T14" fmla="*/ 432 w 475"/>
                <a:gd name="T15" fmla="*/ 171 h 301"/>
                <a:gd name="T16" fmla="*/ 280 w 475"/>
                <a:gd name="T17" fmla="*/ 125 h 301"/>
                <a:gd name="T18" fmla="*/ 261 w 475"/>
                <a:gd name="T19" fmla="*/ 124 h 301"/>
                <a:gd name="T20" fmla="*/ 172 w 475"/>
                <a:gd name="T21" fmla="*/ 168 h 301"/>
                <a:gd name="T22" fmla="*/ 75 w 475"/>
                <a:gd name="T23" fmla="*/ 186 h 301"/>
                <a:gd name="T24" fmla="*/ 134 w 475"/>
                <a:gd name="T25" fmla="*/ 186 h 301"/>
                <a:gd name="T26" fmla="*/ 124 w 475"/>
                <a:gd name="T27" fmla="*/ 210 h 301"/>
                <a:gd name="T28" fmla="*/ 80 w 475"/>
                <a:gd name="T29" fmla="*/ 274 h 301"/>
                <a:gd name="T30" fmla="*/ 69 w 475"/>
                <a:gd name="T31" fmla="*/ 293 h 301"/>
                <a:gd name="T32" fmla="*/ 16 w 475"/>
                <a:gd name="T33" fmla="*/ 251 h 301"/>
                <a:gd name="T34" fmla="*/ 0 w 475"/>
                <a:gd name="T35" fmla="*/ 163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5" h="301">
                  <a:moveTo>
                    <a:pt x="0" y="163"/>
                  </a:moveTo>
                  <a:cubicBezTo>
                    <a:pt x="64" y="59"/>
                    <a:pt x="167" y="22"/>
                    <a:pt x="280" y="4"/>
                  </a:cubicBezTo>
                  <a:cubicBezTo>
                    <a:pt x="300" y="0"/>
                    <a:pt x="321" y="2"/>
                    <a:pt x="341" y="2"/>
                  </a:cubicBezTo>
                  <a:cubicBezTo>
                    <a:pt x="348" y="9"/>
                    <a:pt x="345" y="16"/>
                    <a:pt x="344" y="24"/>
                  </a:cubicBezTo>
                  <a:cubicBezTo>
                    <a:pt x="343" y="75"/>
                    <a:pt x="344" y="75"/>
                    <a:pt x="392" y="91"/>
                  </a:cubicBezTo>
                  <a:cubicBezTo>
                    <a:pt x="419" y="100"/>
                    <a:pt x="440" y="119"/>
                    <a:pt x="460" y="139"/>
                  </a:cubicBezTo>
                  <a:cubicBezTo>
                    <a:pt x="468" y="149"/>
                    <a:pt x="475" y="162"/>
                    <a:pt x="465" y="174"/>
                  </a:cubicBezTo>
                  <a:cubicBezTo>
                    <a:pt x="453" y="189"/>
                    <a:pt x="441" y="180"/>
                    <a:pt x="432" y="171"/>
                  </a:cubicBezTo>
                  <a:cubicBezTo>
                    <a:pt x="388" y="132"/>
                    <a:pt x="339" y="112"/>
                    <a:pt x="280" y="125"/>
                  </a:cubicBezTo>
                  <a:cubicBezTo>
                    <a:pt x="273" y="127"/>
                    <a:pt x="267" y="125"/>
                    <a:pt x="261" y="124"/>
                  </a:cubicBezTo>
                  <a:cubicBezTo>
                    <a:pt x="212" y="115"/>
                    <a:pt x="192" y="124"/>
                    <a:pt x="172" y="168"/>
                  </a:cubicBezTo>
                  <a:cubicBezTo>
                    <a:pt x="144" y="193"/>
                    <a:pt x="106" y="171"/>
                    <a:pt x="75" y="186"/>
                  </a:cubicBezTo>
                  <a:cubicBezTo>
                    <a:pt x="95" y="190"/>
                    <a:pt x="114" y="172"/>
                    <a:pt x="134" y="186"/>
                  </a:cubicBezTo>
                  <a:cubicBezTo>
                    <a:pt x="140" y="198"/>
                    <a:pt x="135" y="206"/>
                    <a:pt x="124" y="210"/>
                  </a:cubicBezTo>
                  <a:cubicBezTo>
                    <a:pt x="94" y="221"/>
                    <a:pt x="80" y="242"/>
                    <a:pt x="80" y="274"/>
                  </a:cubicBezTo>
                  <a:cubicBezTo>
                    <a:pt x="80" y="281"/>
                    <a:pt x="76" y="288"/>
                    <a:pt x="69" y="293"/>
                  </a:cubicBezTo>
                  <a:cubicBezTo>
                    <a:pt x="26" y="301"/>
                    <a:pt x="12" y="291"/>
                    <a:pt x="16" y="251"/>
                  </a:cubicBezTo>
                  <a:cubicBezTo>
                    <a:pt x="19" y="219"/>
                    <a:pt x="12" y="191"/>
                    <a:pt x="0" y="163"/>
                  </a:cubicBezTo>
                  <a:close/>
                </a:path>
              </a:pathLst>
            </a:custGeom>
            <a:solidFill>
              <a:srgbClr val="81B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6"/>
            <p:cNvSpPr/>
            <p:nvPr/>
          </p:nvSpPr>
          <p:spPr bwMode="auto">
            <a:xfrm>
              <a:off x="10734675" y="1392238"/>
              <a:ext cx="328613" cy="406400"/>
            </a:xfrm>
            <a:custGeom>
              <a:avLst/>
              <a:gdLst>
                <a:gd name="T0" fmla="*/ 209 w 272"/>
                <a:gd name="T1" fmla="*/ 213 h 337"/>
                <a:gd name="T2" fmla="*/ 212 w 272"/>
                <a:gd name="T3" fmla="*/ 240 h 337"/>
                <a:gd name="T4" fmla="*/ 204 w 272"/>
                <a:gd name="T5" fmla="*/ 315 h 337"/>
                <a:gd name="T6" fmla="*/ 201 w 272"/>
                <a:gd name="T7" fmla="*/ 337 h 337"/>
                <a:gd name="T8" fmla="*/ 185 w 272"/>
                <a:gd name="T9" fmla="*/ 256 h 337"/>
                <a:gd name="T10" fmla="*/ 170 w 272"/>
                <a:gd name="T11" fmla="*/ 299 h 337"/>
                <a:gd name="T12" fmla="*/ 153 w 272"/>
                <a:gd name="T13" fmla="*/ 313 h 337"/>
                <a:gd name="T14" fmla="*/ 87 w 272"/>
                <a:gd name="T15" fmla="*/ 285 h 337"/>
                <a:gd name="T16" fmla="*/ 84 w 272"/>
                <a:gd name="T17" fmla="*/ 261 h 337"/>
                <a:gd name="T18" fmla="*/ 87 w 272"/>
                <a:gd name="T19" fmla="*/ 253 h 337"/>
                <a:gd name="T20" fmla="*/ 78 w 272"/>
                <a:gd name="T21" fmla="*/ 260 h 337"/>
                <a:gd name="T22" fmla="*/ 60 w 272"/>
                <a:gd name="T23" fmla="*/ 266 h 337"/>
                <a:gd name="T24" fmla="*/ 30 w 272"/>
                <a:gd name="T25" fmla="*/ 272 h 337"/>
                <a:gd name="T26" fmla="*/ 34 w 272"/>
                <a:gd name="T27" fmla="*/ 235 h 337"/>
                <a:gd name="T28" fmla="*/ 55 w 272"/>
                <a:gd name="T29" fmla="*/ 169 h 337"/>
                <a:gd name="T30" fmla="*/ 10 w 272"/>
                <a:gd name="T31" fmla="*/ 110 h 337"/>
                <a:gd name="T32" fmla="*/ 10 w 272"/>
                <a:gd name="T33" fmla="*/ 88 h 337"/>
                <a:gd name="T34" fmla="*/ 28 w 272"/>
                <a:gd name="T35" fmla="*/ 74 h 337"/>
                <a:gd name="T36" fmla="*/ 84 w 272"/>
                <a:gd name="T37" fmla="*/ 4 h 337"/>
                <a:gd name="T38" fmla="*/ 123 w 272"/>
                <a:gd name="T39" fmla="*/ 29 h 337"/>
                <a:gd name="T40" fmla="*/ 126 w 272"/>
                <a:gd name="T41" fmla="*/ 147 h 337"/>
                <a:gd name="T42" fmla="*/ 259 w 272"/>
                <a:gd name="T43" fmla="*/ 49 h 337"/>
                <a:gd name="T44" fmla="*/ 263 w 272"/>
                <a:gd name="T45" fmla="*/ 121 h 337"/>
                <a:gd name="T46" fmla="*/ 233 w 272"/>
                <a:gd name="T47" fmla="*/ 170 h 337"/>
                <a:gd name="T48" fmla="*/ 209 w 272"/>
                <a:gd name="T49" fmla="*/ 213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2" h="337">
                  <a:moveTo>
                    <a:pt x="209" y="213"/>
                  </a:moveTo>
                  <a:cubicBezTo>
                    <a:pt x="210" y="222"/>
                    <a:pt x="208" y="233"/>
                    <a:pt x="212" y="240"/>
                  </a:cubicBezTo>
                  <a:cubicBezTo>
                    <a:pt x="226" y="267"/>
                    <a:pt x="232" y="292"/>
                    <a:pt x="204" y="315"/>
                  </a:cubicBezTo>
                  <a:cubicBezTo>
                    <a:pt x="199" y="318"/>
                    <a:pt x="202" y="329"/>
                    <a:pt x="201" y="337"/>
                  </a:cubicBezTo>
                  <a:cubicBezTo>
                    <a:pt x="187" y="314"/>
                    <a:pt x="185" y="288"/>
                    <a:pt x="185" y="256"/>
                  </a:cubicBezTo>
                  <a:cubicBezTo>
                    <a:pt x="173" y="271"/>
                    <a:pt x="170" y="284"/>
                    <a:pt x="170" y="299"/>
                  </a:cubicBezTo>
                  <a:cubicBezTo>
                    <a:pt x="172" y="313"/>
                    <a:pt x="161" y="313"/>
                    <a:pt x="153" y="313"/>
                  </a:cubicBezTo>
                  <a:cubicBezTo>
                    <a:pt x="127" y="314"/>
                    <a:pt x="108" y="299"/>
                    <a:pt x="87" y="285"/>
                  </a:cubicBezTo>
                  <a:cubicBezTo>
                    <a:pt x="79" y="280"/>
                    <a:pt x="81" y="270"/>
                    <a:pt x="84" y="261"/>
                  </a:cubicBezTo>
                  <a:cubicBezTo>
                    <a:pt x="85" y="258"/>
                    <a:pt x="89" y="257"/>
                    <a:pt x="87" y="253"/>
                  </a:cubicBezTo>
                  <a:cubicBezTo>
                    <a:pt x="85" y="256"/>
                    <a:pt x="81" y="258"/>
                    <a:pt x="78" y="260"/>
                  </a:cubicBezTo>
                  <a:cubicBezTo>
                    <a:pt x="72" y="262"/>
                    <a:pt x="66" y="264"/>
                    <a:pt x="60" y="266"/>
                  </a:cubicBezTo>
                  <a:cubicBezTo>
                    <a:pt x="51" y="271"/>
                    <a:pt x="40" y="283"/>
                    <a:pt x="30" y="272"/>
                  </a:cubicBezTo>
                  <a:cubicBezTo>
                    <a:pt x="19" y="261"/>
                    <a:pt x="24" y="247"/>
                    <a:pt x="34" y="235"/>
                  </a:cubicBezTo>
                  <a:cubicBezTo>
                    <a:pt x="64" y="221"/>
                    <a:pt x="69" y="198"/>
                    <a:pt x="55" y="169"/>
                  </a:cubicBezTo>
                  <a:cubicBezTo>
                    <a:pt x="45" y="146"/>
                    <a:pt x="45" y="116"/>
                    <a:pt x="10" y="110"/>
                  </a:cubicBezTo>
                  <a:cubicBezTo>
                    <a:pt x="3" y="108"/>
                    <a:pt x="0" y="96"/>
                    <a:pt x="10" y="88"/>
                  </a:cubicBezTo>
                  <a:cubicBezTo>
                    <a:pt x="21" y="91"/>
                    <a:pt x="26" y="82"/>
                    <a:pt x="28" y="74"/>
                  </a:cubicBezTo>
                  <a:cubicBezTo>
                    <a:pt x="36" y="42"/>
                    <a:pt x="59" y="22"/>
                    <a:pt x="84" y="4"/>
                  </a:cubicBezTo>
                  <a:cubicBezTo>
                    <a:pt x="105" y="0"/>
                    <a:pt x="112" y="18"/>
                    <a:pt x="123" y="29"/>
                  </a:cubicBezTo>
                  <a:cubicBezTo>
                    <a:pt x="125" y="68"/>
                    <a:pt x="141" y="106"/>
                    <a:pt x="126" y="147"/>
                  </a:cubicBezTo>
                  <a:cubicBezTo>
                    <a:pt x="165" y="105"/>
                    <a:pt x="202" y="64"/>
                    <a:pt x="259" y="49"/>
                  </a:cubicBezTo>
                  <a:cubicBezTo>
                    <a:pt x="272" y="73"/>
                    <a:pt x="254" y="98"/>
                    <a:pt x="263" y="121"/>
                  </a:cubicBezTo>
                  <a:cubicBezTo>
                    <a:pt x="266" y="145"/>
                    <a:pt x="243" y="154"/>
                    <a:pt x="233" y="170"/>
                  </a:cubicBezTo>
                  <a:cubicBezTo>
                    <a:pt x="223" y="184"/>
                    <a:pt x="204" y="192"/>
                    <a:pt x="209" y="213"/>
                  </a:cubicBezTo>
                  <a:close/>
                </a:path>
              </a:pathLst>
            </a:custGeom>
            <a:solidFill>
              <a:srgbClr val="F4D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7"/>
            <p:cNvSpPr/>
            <p:nvPr/>
          </p:nvSpPr>
          <p:spPr bwMode="auto">
            <a:xfrm>
              <a:off x="10047288" y="1550988"/>
              <a:ext cx="376238" cy="346075"/>
            </a:xfrm>
            <a:custGeom>
              <a:avLst/>
              <a:gdLst>
                <a:gd name="T0" fmla="*/ 77 w 311"/>
                <a:gd name="T1" fmla="*/ 252 h 287"/>
                <a:gd name="T2" fmla="*/ 21 w 311"/>
                <a:gd name="T3" fmla="*/ 180 h 287"/>
                <a:gd name="T4" fmla="*/ 5 w 311"/>
                <a:gd name="T5" fmla="*/ 158 h 287"/>
                <a:gd name="T6" fmla="*/ 35 w 311"/>
                <a:gd name="T7" fmla="*/ 153 h 287"/>
                <a:gd name="T8" fmla="*/ 160 w 311"/>
                <a:gd name="T9" fmla="*/ 173 h 287"/>
                <a:gd name="T10" fmla="*/ 95 w 311"/>
                <a:gd name="T11" fmla="*/ 45 h 287"/>
                <a:gd name="T12" fmla="*/ 90 w 311"/>
                <a:gd name="T13" fmla="*/ 13 h 287"/>
                <a:gd name="T14" fmla="*/ 129 w 311"/>
                <a:gd name="T15" fmla="*/ 9 h 287"/>
                <a:gd name="T16" fmla="*/ 232 w 311"/>
                <a:gd name="T17" fmla="*/ 49 h 287"/>
                <a:gd name="T18" fmla="*/ 256 w 311"/>
                <a:gd name="T19" fmla="*/ 52 h 287"/>
                <a:gd name="T20" fmla="*/ 273 w 311"/>
                <a:gd name="T21" fmla="*/ 80 h 287"/>
                <a:gd name="T22" fmla="*/ 298 w 311"/>
                <a:gd name="T23" fmla="*/ 143 h 287"/>
                <a:gd name="T24" fmla="*/ 301 w 311"/>
                <a:gd name="T25" fmla="*/ 176 h 287"/>
                <a:gd name="T26" fmla="*/ 269 w 311"/>
                <a:gd name="T27" fmla="*/ 221 h 287"/>
                <a:gd name="T28" fmla="*/ 252 w 311"/>
                <a:gd name="T29" fmla="*/ 223 h 287"/>
                <a:gd name="T30" fmla="*/ 223 w 311"/>
                <a:gd name="T31" fmla="*/ 206 h 287"/>
                <a:gd name="T32" fmla="*/ 277 w 311"/>
                <a:gd name="T33" fmla="*/ 243 h 287"/>
                <a:gd name="T34" fmla="*/ 263 w 311"/>
                <a:gd name="T35" fmla="*/ 270 h 287"/>
                <a:gd name="T36" fmla="*/ 241 w 311"/>
                <a:gd name="T37" fmla="*/ 269 h 287"/>
                <a:gd name="T38" fmla="*/ 129 w 311"/>
                <a:gd name="T39" fmla="*/ 287 h 287"/>
                <a:gd name="T40" fmla="*/ 119 w 311"/>
                <a:gd name="T41" fmla="*/ 283 h 287"/>
                <a:gd name="T42" fmla="*/ 77 w 311"/>
                <a:gd name="T43" fmla="*/ 25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1" h="287">
                  <a:moveTo>
                    <a:pt x="77" y="252"/>
                  </a:moveTo>
                  <a:cubicBezTo>
                    <a:pt x="67" y="221"/>
                    <a:pt x="43" y="202"/>
                    <a:pt x="21" y="180"/>
                  </a:cubicBezTo>
                  <a:cubicBezTo>
                    <a:pt x="14" y="174"/>
                    <a:pt x="0" y="169"/>
                    <a:pt x="5" y="158"/>
                  </a:cubicBezTo>
                  <a:cubicBezTo>
                    <a:pt x="10" y="145"/>
                    <a:pt x="25" y="150"/>
                    <a:pt x="35" y="153"/>
                  </a:cubicBezTo>
                  <a:cubicBezTo>
                    <a:pt x="75" y="165"/>
                    <a:pt x="117" y="155"/>
                    <a:pt x="160" y="173"/>
                  </a:cubicBezTo>
                  <a:cubicBezTo>
                    <a:pt x="141" y="125"/>
                    <a:pt x="109" y="89"/>
                    <a:pt x="95" y="45"/>
                  </a:cubicBezTo>
                  <a:cubicBezTo>
                    <a:pt x="92" y="34"/>
                    <a:pt x="81" y="24"/>
                    <a:pt x="90" y="13"/>
                  </a:cubicBezTo>
                  <a:cubicBezTo>
                    <a:pt x="101" y="0"/>
                    <a:pt x="116" y="5"/>
                    <a:pt x="129" y="9"/>
                  </a:cubicBezTo>
                  <a:cubicBezTo>
                    <a:pt x="165" y="19"/>
                    <a:pt x="200" y="29"/>
                    <a:pt x="232" y="49"/>
                  </a:cubicBezTo>
                  <a:cubicBezTo>
                    <a:pt x="239" y="53"/>
                    <a:pt x="246" y="62"/>
                    <a:pt x="256" y="52"/>
                  </a:cubicBezTo>
                  <a:cubicBezTo>
                    <a:pt x="274" y="54"/>
                    <a:pt x="275" y="67"/>
                    <a:pt x="273" y="80"/>
                  </a:cubicBezTo>
                  <a:cubicBezTo>
                    <a:pt x="268" y="107"/>
                    <a:pt x="276" y="126"/>
                    <a:pt x="298" y="143"/>
                  </a:cubicBezTo>
                  <a:cubicBezTo>
                    <a:pt x="310" y="152"/>
                    <a:pt x="311" y="167"/>
                    <a:pt x="301" y="176"/>
                  </a:cubicBezTo>
                  <a:cubicBezTo>
                    <a:pt x="287" y="190"/>
                    <a:pt x="268" y="196"/>
                    <a:pt x="269" y="221"/>
                  </a:cubicBezTo>
                  <a:cubicBezTo>
                    <a:pt x="269" y="225"/>
                    <a:pt x="258" y="226"/>
                    <a:pt x="252" y="223"/>
                  </a:cubicBezTo>
                  <a:cubicBezTo>
                    <a:pt x="241" y="219"/>
                    <a:pt x="233" y="210"/>
                    <a:pt x="223" y="206"/>
                  </a:cubicBezTo>
                  <a:cubicBezTo>
                    <a:pt x="232" y="231"/>
                    <a:pt x="256" y="234"/>
                    <a:pt x="277" y="243"/>
                  </a:cubicBezTo>
                  <a:cubicBezTo>
                    <a:pt x="282" y="257"/>
                    <a:pt x="271" y="262"/>
                    <a:pt x="263" y="270"/>
                  </a:cubicBezTo>
                  <a:cubicBezTo>
                    <a:pt x="256" y="272"/>
                    <a:pt x="247" y="273"/>
                    <a:pt x="241" y="269"/>
                  </a:cubicBezTo>
                  <a:cubicBezTo>
                    <a:pt x="199" y="245"/>
                    <a:pt x="163" y="259"/>
                    <a:pt x="129" y="287"/>
                  </a:cubicBezTo>
                  <a:cubicBezTo>
                    <a:pt x="125" y="287"/>
                    <a:pt x="122" y="285"/>
                    <a:pt x="119" y="283"/>
                  </a:cubicBezTo>
                  <a:cubicBezTo>
                    <a:pt x="112" y="264"/>
                    <a:pt x="90" y="264"/>
                    <a:pt x="77" y="252"/>
                  </a:cubicBezTo>
                  <a:close/>
                </a:path>
              </a:pathLst>
            </a:custGeom>
            <a:solidFill>
              <a:srgbClr val="F5C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8"/>
            <p:cNvSpPr/>
            <p:nvPr/>
          </p:nvSpPr>
          <p:spPr bwMode="auto">
            <a:xfrm>
              <a:off x="11126788" y="2786063"/>
              <a:ext cx="423863" cy="274638"/>
            </a:xfrm>
            <a:custGeom>
              <a:avLst/>
              <a:gdLst>
                <a:gd name="T0" fmla="*/ 0 w 351"/>
                <a:gd name="T1" fmla="*/ 108 h 228"/>
                <a:gd name="T2" fmla="*/ 15 w 351"/>
                <a:gd name="T3" fmla="*/ 94 h 228"/>
                <a:gd name="T4" fmla="*/ 58 w 351"/>
                <a:gd name="T5" fmla="*/ 41 h 228"/>
                <a:gd name="T6" fmla="*/ 319 w 351"/>
                <a:gd name="T7" fmla="*/ 96 h 228"/>
                <a:gd name="T8" fmla="*/ 329 w 351"/>
                <a:gd name="T9" fmla="*/ 168 h 228"/>
                <a:gd name="T10" fmla="*/ 286 w 351"/>
                <a:gd name="T11" fmla="*/ 200 h 228"/>
                <a:gd name="T12" fmla="*/ 209 w 351"/>
                <a:gd name="T13" fmla="*/ 213 h 228"/>
                <a:gd name="T14" fmla="*/ 137 w 351"/>
                <a:gd name="T15" fmla="*/ 115 h 228"/>
                <a:gd name="T16" fmla="*/ 177 w 351"/>
                <a:gd name="T17" fmla="*/ 202 h 228"/>
                <a:gd name="T18" fmla="*/ 53 w 351"/>
                <a:gd name="T19" fmla="*/ 141 h 228"/>
                <a:gd name="T20" fmla="*/ 0 w 351"/>
                <a:gd name="T21" fmla="*/ 10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1" h="228">
                  <a:moveTo>
                    <a:pt x="0" y="108"/>
                  </a:moveTo>
                  <a:cubicBezTo>
                    <a:pt x="5" y="103"/>
                    <a:pt x="10" y="98"/>
                    <a:pt x="15" y="94"/>
                  </a:cubicBezTo>
                  <a:cubicBezTo>
                    <a:pt x="18" y="67"/>
                    <a:pt x="35" y="50"/>
                    <a:pt x="58" y="41"/>
                  </a:cubicBezTo>
                  <a:cubicBezTo>
                    <a:pt x="159" y="0"/>
                    <a:pt x="245" y="5"/>
                    <a:pt x="319" y="96"/>
                  </a:cubicBezTo>
                  <a:cubicBezTo>
                    <a:pt x="337" y="118"/>
                    <a:pt x="351" y="141"/>
                    <a:pt x="329" y="168"/>
                  </a:cubicBezTo>
                  <a:cubicBezTo>
                    <a:pt x="314" y="177"/>
                    <a:pt x="298" y="186"/>
                    <a:pt x="286" y="200"/>
                  </a:cubicBezTo>
                  <a:cubicBezTo>
                    <a:pt x="264" y="225"/>
                    <a:pt x="238" y="228"/>
                    <a:pt x="209" y="213"/>
                  </a:cubicBezTo>
                  <a:cubicBezTo>
                    <a:pt x="168" y="191"/>
                    <a:pt x="157" y="147"/>
                    <a:pt x="137" y="115"/>
                  </a:cubicBezTo>
                  <a:cubicBezTo>
                    <a:pt x="144" y="143"/>
                    <a:pt x="175" y="166"/>
                    <a:pt x="177" y="202"/>
                  </a:cubicBezTo>
                  <a:cubicBezTo>
                    <a:pt x="128" y="197"/>
                    <a:pt x="92" y="166"/>
                    <a:pt x="53" y="141"/>
                  </a:cubicBezTo>
                  <a:cubicBezTo>
                    <a:pt x="35" y="130"/>
                    <a:pt x="24" y="107"/>
                    <a:pt x="0" y="108"/>
                  </a:cubicBezTo>
                  <a:close/>
                </a:path>
              </a:pathLst>
            </a:custGeom>
            <a:solidFill>
              <a:srgbClr val="669D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9"/>
            <p:cNvSpPr/>
            <p:nvPr/>
          </p:nvSpPr>
          <p:spPr bwMode="auto">
            <a:xfrm>
              <a:off x="8153400" y="4060825"/>
              <a:ext cx="457200" cy="277813"/>
            </a:xfrm>
            <a:custGeom>
              <a:avLst/>
              <a:gdLst>
                <a:gd name="T0" fmla="*/ 3 w 379"/>
                <a:gd name="T1" fmla="*/ 163 h 230"/>
                <a:gd name="T2" fmla="*/ 76 w 379"/>
                <a:gd name="T3" fmla="*/ 106 h 230"/>
                <a:gd name="T4" fmla="*/ 131 w 379"/>
                <a:gd name="T5" fmla="*/ 112 h 230"/>
                <a:gd name="T6" fmla="*/ 266 w 379"/>
                <a:gd name="T7" fmla="*/ 160 h 230"/>
                <a:gd name="T8" fmla="*/ 290 w 379"/>
                <a:gd name="T9" fmla="*/ 171 h 230"/>
                <a:gd name="T10" fmla="*/ 283 w 379"/>
                <a:gd name="T11" fmla="*/ 141 h 230"/>
                <a:gd name="T12" fmla="*/ 209 w 379"/>
                <a:gd name="T13" fmla="*/ 95 h 230"/>
                <a:gd name="T14" fmla="*/ 168 w 379"/>
                <a:gd name="T15" fmla="*/ 16 h 230"/>
                <a:gd name="T16" fmla="*/ 172 w 379"/>
                <a:gd name="T17" fmla="*/ 1 h 230"/>
                <a:gd name="T18" fmla="*/ 180 w 379"/>
                <a:gd name="T19" fmla="*/ 1 h 230"/>
                <a:gd name="T20" fmla="*/ 264 w 379"/>
                <a:gd name="T21" fmla="*/ 18 h 230"/>
                <a:gd name="T22" fmla="*/ 349 w 379"/>
                <a:gd name="T23" fmla="*/ 102 h 230"/>
                <a:gd name="T24" fmla="*/ 360 w 379"/>
                <a:gd name="T25" fmla="*/ 190 h 230"/>
                <a:gd name="T26" fmla="*/ 240 w 379"/>
                <a:gd name="T27" fmla="*/ 225 h 230"/>
                <a:gd name="T28" fmla="*/ 200 w 379"/>
                <a:gd name="T29" fmla="*/ 223 h 230"/>
                <a:gd name="T30" fmla="*/ 47 w 379"/>
                <a:gd name="T31" fmla="*/ 181 h 230"/>
                <a:gd name="T32" fmla="*/ 3 w 379"/>
                <a:gd name="T33" fmla="*/ 16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9" h="230">
                  <a:moveTo>
                    <a:pt x="3" y="163"/>
                  </a:moveTo>
                  <a:cubicBezTo>
                    <a:pt x="0" y="134"/>
                    <a:pt x="50" y="92"/>
                    <a:pt x="76" y="106"/>
                  </a:cubicBezTo>
                  <a:cubicBezTo>
                    <a:pt x="96" y="117"/>
                    <a:pt x="112" y="116"/>
                    <a:pt x="131" y="112"/>
                  </a:cubicBezTo>
                  <a:cubicBezTo>
                    <a:pt x="185" y="102"/>
                    <a:pt x="226" y="128"/>
                    <a:pt x="266" y="160"/>
                  </a:cubicBezTo>
                  <a:cubicBezTo>
                    <a:pt x="272" y="166"/>
                    <a:pt x="278" y="182"/>
                    <a:pt x="290" y="171"/>
                  </a:cubicBezTo>
                  <a:cubicBezTo>
                    <a:pt x="301" y="161"/>
                    <a:pt x="291" y="147"/>
                    <a:pt x="283" y="141"/>
                  </a:cubicBezTo>
                  <a:cubicBezTo>
                    <a:pt x="260" y="124"/>
                    <a:pt x="241" y="101"/>
                    <a:pt x="209" y="95"/>
                  </a:cubicBezTo>
                  <a:cubicBezTo>
                    <a:pt x="169" y="87"/>
                    <a:pt x="153" y="54"/>
                    <a:pt x="168" y="16"/>
                  </a:cubicBezTo>
                  <a:cubicBezTo>
                    <a:pt x="170" y="11"/>
                    <a:pt x="171" y="6"/>
                    <a:pt x="172" y="1"/>
                  </a:cubicBezTo>
                  <a:cubicBezTo>
                    <a:pt x="175" y="0"/>
                    <a:pt x="177" y="0"/>
                    <a:pt x="180" y="1"/>
                  </a:cubicBezTo>
                  <a:cubicBezTo>
                    <a:pt x="204" y="24"/>
                    <a:pt x="235" y="17"/>
                    <a:pt x="264" y="18"/>
                  </a:cubicBezTo>
                  <a:cubicBezTo>
                    <a:pt x="304" y="35"/>
                    <a:pt x="328" y="67"/>
                    <a:pt x="349" y="102"/>
                  </a:cubicBezTo>
                  <a:cubicBezTo>
                    <a:pt x="353" y="131"/>
                    <a:pt x="379" y="158"/>
                    <a:pt x="360" y="190"/>
                  </a:cubicBezTo>
                  <a:cubicBezTo>
                    <a:pt x="320" y="200"/>
                    <a:pt x="280" y="214"/>
                    <a:pt x="240" y="225"/>
                  </a:cubicBezTo>
                  <a:cubicBezTo>
                    <a:pt x="226" y="229"/>
                    <a:pt x="213" y="230"/>
                    <a:pt x="200" y="223"/>
                  </a:cubicBezTo>
                  <a:cubicBezTo>
                    <a:pt x="151" y="200"/>
                    <a:pt x="103" y="178"/>
                    <a:pt x="47" y="181"/>
                  </a:cubicBezTo>
                  <a:cubicBezTo>
                    <a:pt x="30" y="182"/>
                    <a:pt x="13" y="180"/>
                    <a:pt x="3" y="163"/>
                  </a:cubicBezTo>
                  <a:close/>
                </a:path>
              </a:pathLst>
            </a:custGeom>
            <a:solidFill>
              <a:srgbClr val="95C9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0"/>
            <p:cNvSpPr/>
            <p:nvPr/>
          </p:nvSpPr>
          <p:spPr bwMode="auto">
            <a:xfrm>
              <a:off x="11012488" y="4729163"/>
              <a:ext cx="304800" cy="412750"/>
            </a:xfrm>
            <a:custGeom>
              <a:avLst/>
              <a:gdLst>
                <a:gd name="T0" fmla="*/ 252 w 252"/>
                <a:gd name="T1" fmla="*/ 306 h 342"/>
                <a:gd name="T2" fmla="*/ 241 w 252"/>
                <a:gd name="T3" fmla="*/ 321 h 342"/>
                <a:gd name="T4" fmla="*/ 230 w 252"/>
                <a:gd name="T5" fmla="*/ 339 h 342"/>
                <a:gd name="T6" fmla="*/ 156 w 252"/>
                <a:gd name="T7" fmla="*/ 329 h 342"/>
                <a:gd name="T8" fmla="*/ 136 w 252"/>
                <a:gd name="T9" fmla="*/ 263 h 342"/>
                <a:gd name="T10" fmla="*/ 110 w 252"/>
                <a:gd name="T11" fmla="*/ 285 h 342"/>
                <a:gd name="T12" fmla="*/ 40 w 252"/>
                <a:gd name="T13" fmla="*/ 271 h 342"/>
                <a:gd name="T14" fmla="*/ 5 w 252"/>
                <a:gd name="T15" fmla="*/ 192 h 342"/>
                <a:gd name="T16" fmla="*/ 13 w 252"/>
                <a:gd name="T17" fmla="*/ 178 h 342"/>
                <a:gd name="T18" fmla="*/ 106 w 252"/>
                <a:gd name="T19" fmla="*/ 53 h 342"/>
                <a:gd name="T20" fmla="*/ 186 w 252"/>
                <a:gd name="T21" fmla="*/ 0 h 342"/>
                <a:gd name="T22" fmla="*/ 199 w 252"/>
                <a:gd name="T23" fmla="*/ 33 h 342"/>
                <a:gd name="T24" fmla="*/ 190 w 252"/>
                <a:gd name="T25" fmla="*/ 86 h 342"/>
                <a:gd name="T26" fmla="*/ 176 w 252"/>
                <a:gd name="T27" fmla="*/ 183 h 342"/>
                <a:gd name="T28" fmla="*/ 187 w 252"/>
                <a:gd name="T29" fmla="*/ 208 h 342"/>
                <a:gd name="T30" fmla="*/ 237 w 252"/>
                <a:gd name="T31" fmla="*/ 277 h 342"/>
                <a:gd name="T32" fmla="*/ 252 w 252"/>
                <a:gd name="T33" fmla="*/ 306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2" h="342">
                  <a:moveTo>
                    <a:pt x="252" y="306"/>
                  </a:moveTo>
                  <a:cubicBezTo>
                    <a:pt x="249" y="311"/>
                    <a:pt x="245" y="316"/>
                    <a:pt x="241" y="321"/>
                  </a:cubicBezTo>
                  <a:cubicBezTo>
                    <a:pt x="238" y="327"/>
                    <a:pt x="238" y="335"/>
                    <a:pt x="230" y="339"/>
                  </a:cubicBezTo>
                  <a:cubicBezTo>
                    <a:pt x="205" y="342"/>
                    <a:pt x="181" y="332"/>
                    <a:pt x="156" y="329"/>
                  </a:cubicBezTo>
                  <a:cubicBezTo>
                    <a:pt x="123" y="325"/>
                    <a:pt x="114" y="289"/>
                    <a:pt x="136" y="263"/>
                  </a:cubicBezTo>
                  <a:cubicBezTo>
                    <a:pt x="124" y="268"/>
                    <a:pt x="119" y="278"/>
                    <a:pt x="110" y="285"/>
                  </a:cubicBezTo>
                  <a:cubicBezTo>
                    <a:pt x="82" y="310"/>
                    <a:pt x="55" y="306"/>
                    <a:pt x="40" y="271"/>
                  </a:cubicBezTo>
                  <a:cubicBezTo>
                    <a:pt x="29" y="245"/>
                    <a:pt x="0" y="226"/>
                    <a:pt x="5" y="192"/>
                  </a:cubicBezTo>
                  <a:cubicBezTo>
                    <a:pt x="7" y="187"/>
                    <a:pt x="9" y="182"/>
                    <a:pt x="13" y="178"/>
                  </a:cubicBezTo>
                  <a:cubicBezTo>
                    <a:pt x="50" y="140"/>
                    <a:pt x="69" y="90"/>
                    <a:pt x="106" y="53"/>
                  </a:cubicBezTo>
                  <a:cubicBezTo>
                    <a:pt x="133" y="35"/>
                    <a:pt x="152" y="6"/>
                    <a:pt x="186" y="0"/>
                  </a:cubicBezTo>
                  <a:cubicBezTo>
                    <a:pt x="205" y="5"/>
                    <a:pt x="202" y="19"/>
                    <a:pt x="199" y="33"/>
                  </a:cubicBezTo>
                  <a:cubicBezTo>
                    <a:pt x="197" y="51"/>
                    <a:pt x="189" y="68"/>
                    <a:pt x="190" y="86"/>
                  </a:cubicBezTo>
                  <a:cubicBezTo>
                    <a:pt x="189" y="119"/>
                    <a:pt x="181" y="151"/>
                    <a:pt x="176" y="183"/>
                  </a:cubicBezTo>
                  <a:cubicBezTo>
                    <a:pt x="175" y="193"/>
                    <a:pt x="166" y="207"/>
                    <a:pt x="187" y="208"/>
                  </a:cubicBezTo>
                  <a:cubicBezTo>
                    <a:pt x="218" y="220"/>
                    <a:pt x="242" y="239"/>
                    <a:pt x="237" y="277"/>
                  </a:cubicBezTo>
                  <a:cubicBezTo>
                    <a:pt x="235" y="291"/>
                    <a:pt x="247" y="297"/>
                    <a:pt x="252" y="306"/>
                  </a:cubicBezTo>
                  <a:close/>
                </a:path>
              </a:pathLst>
            </a:custGeom>
            <a:solidFill>
              <a:srgbClr val="EDB6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1"/>
            <p:cNvSpPr/>
            <p:nvPr/>
          </p:nvSpPr>
          <p:spPr bwMode="auto">
            <a:xfrm>
              <a:off x="10875963" y="5167313"/>
              <a:ext cx="457200" cy="546100"/>
            </a:xfrm>
            <a:custGeom>
              <a:avLst/>
              <a:gdLst>
                <a:gd name="T0" fmla="*/ 309 w 379"/>
                <a:gd name="T1" fmla="*/ 399 h 453"/>
                <a:gd name="T2" fmla="*/ 285 w 379"/>
                <a:gd name="T3" fmla="*/ 391 h 453"/>
                <a:gd name="T4" fmla="*/ 258 w 379"/>
                <a:gd name="T5" fmla="*/ 384 h 453"/>
                <a:gd name="T6" fmla="*/ 147 w 379"/>
                <a:gd name="T7" fmla="*/ 366 h 453"/>
                <a:gd name="T8" fmla="*/ 135 w 379"/>
                <a:gd name="T9" fmla="*/ 348 h 453"/>
                <a:gd name="T10" fmla="*/ 110 w 379"/>
                <a:gd name="T11" fmla="*/ 314 h 453"/>
                <a:gd name="T12" fmla="*/ 102 w 379"/>
                <a:gd name="T13" fmla="*/ 345 h 453"/>
                <a:gd name="T14" fmla="*/ 77 w 379"/>
                <a:gd name="T15" fmla="*/ 372 h 453"/>
                <a:gd name="T16" fmla="*/ 53 w 379"/>
                <a:gd name="T17" fmla="*/ 405 h 453"/>
                <a:gd name="T18" fmla="*/ 47 w 379"/>
                <a:gd name="T19" fmla="*/ 452 h 453"/>
                <a:gd name="T20" fmla="*/ 21 w 379"/>
                <a:gd name="T21" fmla="*/ 425 h 453"/>
                <a:gd name="T22" fmla="*/ 31 w 379"/>
                <a:gd name="T23" fmla="*/ 284 h 453"/>
                <a:gd name="T24" fmla="*/ 74 w 379"/>
                <a:gd name="T25" fmla="*/ 257 h 453"/>
                <a:gd name="T26" fmla="*/ 125 w 379"/>
                <a:gd name="T27" fmla="*/ 229 h 453"/>
                <a:gd name="T28" fmla="*/ 170 w 379"/>
                <a:gd name="T29" fmla="*/ 175 h 453"/>
                <a:gd name="T30" fmla="*/ 223 w 379"/>
                <a:gd name="T31" fmla="*/ 158 h 453"/>
                <a:gd name="T32" fmla="*/ 159 w 379"/>
                <a:gd name="T33" fmla="*/ 123 h 453"/>
                <a:gd name="T34" fmla="*/ 156 w 379"/>
                <a:gd name="T35" fmla="*/ 101 h 453"/>
                <a:gd name="T36" fmla="*/ 182 w 379"/>
                <a:gd name="T37" fmla="*/ 94 h 453"/>
                <a:gd name="T38" fmla="*/ 233 w 379"/>
                <a:gd name="T39" fmla="*/ 95 h 453"/>
                <a:gd name="T40" fmla="*/ 233 w 379"/>
                <a:gd name="T41" fmla="*/ 95 h 453"/>
                <a:gd name="T42" fmla="*/ 186 w 379"/>
                <a:gd name="T43" fmla="*/ 48 h 453"/>
                <a:gd name="T44" fmla="*/ 269 w 379"/>
                <a:gd name="T45" fmla="*/ 9 h 453"/>
                <a:gd name="T46" fmla="*/ 246 w 379"/>
                <a:gd name="T47" fmla="*/ 39 h 453"/>
                <a:gd name="T48" fmla="*/ 258 w 379"/>
                <a:gd name="T49" fmla="*/ 68 h 453"/>
                <a:gd name="T50" fmla="*/ 360 w 379"/>
                <a:gd name="T51" fmla="*/ 77 h 453"/>
                <a:gd name="T52" fmla="*/ 372 w 379"/>
                <a:gd name="T53" fmla="*/ 106 h 453"/>
                <a:gd name="T54" fmla="*/ 269 w 379"/>
                <a:gd name="T55" fmla="*/ 127 h 453"/>
                <a:gd name="T56" fmla="*/ 315 w 379"/>
                <a:gd name="T57" fmla="*/ 140 h 453"/>
                <a:gd name="T58" fmla="*/ 344 w 379"/>
                <a:gd name="T59" fmla="*/ 161 h 453"/>
                <a:gd name="T60" fmla="*/ 317 w 379"/>
                <a:gd name="T61" fmla="*/ 189 h 453"/>
                <a:gd name="T62" fmla="*/ 290 w 379"/>
                <a:gd name="T63" fmla="*/ 192 h 453"/>
                <a:gd name="T64" fmla="*/ 250 w 379"/>
                <a:gd name="T65" fmla="*/ 197 h 453"/>
                <a:gd name="T66" fmla="*/ 273 w 379"/>
                <a:gd name="T67" fmla="*/ 253 h 453"/>
                <a:gd name="T68" fmla="*/ 312 w 379"/>
                <a:gd name="T69" fmla="*/ 271 h 453"/>
                <a:gd name="T70" fmla="*/ 318 w 379"/>
                <a:gd name="T71" fmla="*/ 306 h 453"/>
                <a:gd name="T72" fmla="*/ 317 w 379"/>
                <a:gd name="T73" fmla="*/ 306 h 453"/>
                <a:gd name="T74" fmla="*/ 261 w 379"/>
                <a:gd name="T75" fmla="*/ 289 h 453"/>
                <a:gd name="T76" fmla="*/ 219 w 379"/>
                <a:gd name="T77" fmla="*/ 263 h 453"/>
                <a:gd name="T78" fmla="*/ 177 w 379"/>
                <a:gd name="T79" fmla="*/ 258 h 453"/>
                <a:gd name="T80" fmla="*/ 165 w 379"/>
                <a:gd name="T81" fmla="*/ 278 h 453"/>
                <a:gd name="T82" fmla="*/ 197 w 379"/>
                <a:gd name="T83" fmla="*/ 315 h 453"/>
                <a:gd name="T84" fmla="*/ 303 w 379"/>
                <a:gd name="T85" fmla="*/ 366 h 453"/>
                <a:gd name="T86" fmla="*/ 309 w 379"/>
                <a:gd name="T87" fmla="*/ 39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9" h="453">
                  <a:moveTo>
                    <a:pt x="309" y="399"/>
                  </a:moveTo>
                  <a:cubicBezTo>
                    <a:pt x="301" y="396"/>
                    <a:pt x="291" y="400"/>
                    <a:pt x="285" y="391"/>
                  </a:cubicBezTo>
                  <a:cubicBezTo>
                    <a:pt x="278" y="381"/>
                    <a:pt x="268" y="382"/>
                    <a:pt x="258" y="384"/>
                  </a:cubicBezTo>
                  <a:cubicBezTo>
                    <a:pt x="218" y="393"/>
                    <a:pt x="187" y="355"/>
                    <a:pt x="147" y="366"/>
                  </a:cubicBezTo>
                  <a:cubicBezTo>
                    <a:pt x="142" y="367"/>
                    <a:pt x="138" y="355"/>
                    <a:pt x="135" y="348"/>
                  </a:cubicBezTo>
                  <a:cubicBezTo>
                    <a:pt x="128" y="336"/>
                    <a:pt x="125" y="321"/>
                    <a:pt x="110" y="314"/>
                  </a:cubicBezTo>
                  <a:cubicBezTo>
                    <a:pt x="97" y="322"/>
                    <a:pt x="104" y="335"/>
                    <a:pt x="102" y="345"/>
                  </a:cubicBezTo>
                  <a:cubicBezTo>
                    <a:pt x="99" y="360"/>
                    <a:pt x="95" y="372"/>
                    <a:pt x="77" y="372"/>
                  </a:cubicBezTo>
                  <a:cubicBezTo>
                    <a:pt x="52" y="371"/>
                    <a:pt x="50" y="386"/>
                    <a:pt x="53" y="405"/>
                  </a:cubicBezTo>
                  <a:cubicBezTo>
                    <a:pt x="55" y="421"/>
                    <a:pt x="60" y="438"/>
                    <a:pt x="47" y="452"/>
                  </a:cubicBezTo>
                  <a:cubicBezTo>
                    <a:pt x="28" y="453"/>
                    <a:pt x="27" y="437"/>
                    <a:pt x="21" y="425"/>
                  </a:cubicBezTo>
                  <a:cubicBezTo>
                    <a:pt x="0" y="377"/>
                    <a:pt x="3" y="330"/>
                    <a:pt x="31" y="284"/>
                  </a:cubicBezTo>
                  <a:cubicBezTo>
                    <a:pt x="31" y="253"/>
                    <a:pt x="46" y="247"/>
                    <a:pt x="74" y="257"/>
                  </a:cubicBezTo>
                  <a:cubicBezTo>
                    <a:pt x="105" y="268"/>
                    <a:pt x="119" y="263"/>
                    <a:pt x="125" y="229"/>
                  </a:cubicBezTo>
                  <a:cubicBezTo>
                    <a:pt x="131" y="201"/>
                    <a:pt x="162" y="201"/>
                    <a:pt x="170" y="175"/>
                  </a:cubicBezTo>
                  <a:cubicBezTo>
                    <a:pt x="179" y="150"/>
                    <a:pt x="205" y="148"/>
                    <a:pt x="223" y="158"/>
                  </a:cubicBezTo>
                  <a:cubicBezTo>
                    <a:pt x="201" y="156"/>
                    <a:pt x="181" y="138"/>
                    <a:pt x="159" y="123"/>
                  </a:cubicBezTo>
                  <a:cubicBezTo>
                    <a:pt x="151" y="117"/>
                    <a:pt x="148" y="110"/>
                    <a:pt x="156" y="101"/>
                  </a:cubicBezTo>
                  <a:cubicBezTo>
                    <a:pt x="164" y="95"/>
                    <a:pt x="173" y="95"/>
                    <a:pt x="182" y="94"/>
                  </a:cubicBezTo>
                  <a:cubicBezTo>
                    <a:pt x="201" y="90"/>
                    <a:pt x="219" y="88"/>
                    <a:pt x="233" y="95"/>
                  </a:cubicBezTo>
                  <a:cubicBezTo>
                    <a:pt x="236" y="95"/>
                    <a:pt x="234" y="96"/>
                    <a:pt x="233" y="95"/>
                  </a:cubicBezTo>
                  <a:cubicBezTo>
                    <a:pt x="216" y="81"/>
                    <a:pt x="176" y="88"/>
                    <a:pt x="186" y="48"/>
                  </a:cubicBezTo>
                  <a:cubicBezTo>
                    <a:pt x="194" y="17"/>
                    <a:pt x="233" y="0"/>
                    <a:pt x="269" y="9"/>
                  </a:cubicBezTo>
                  <a:cubicBezTo>
                    <a:pt x="275" y="29"/>
                    <a:pt x="252" y="27"/>
                    <a:pt x="246" y="39"/>
                  </a:cubicBezTo>
                  <a:cubicBezTo>
                    <a:pt x="238" y="54"/>
                    <a:pt x="235" y="67"/>
                    <a:pt x="258" y="68"/>
                  </a:cubicBezTo>
                  <a:cubicBezTo>
                    <a:pt x="292" y="69"/>
                    <a:pt x="325" y="82"/>
                    <a:pt x="360" y="77"/>
                  </a:cubicBezTo>
                  <a:cubicBezTo>
                    <a:pt x="372" y="83"/>
                    <a:pt x="379" y="92"/>
                    <a:pt x="372" y="106"/>
                  </a:cubicBezTo>
                  <a:cubicBezTo>
                    <a:pt x="343" y="127"/>
                    <a:pt x="308" y="119"/>
                    <a:pt x="269" y="127"/>
                  </a:cubicBezTo>
                  <a:cubicBezTo>
                    <a:pt x="287" y="137"/>
                    <a:pt x="302" y="137"/>
                    <a:pt x="315" y="140"/>
                  </a:cubicBezTo>
                  <a:cubicBezTo>
                    <a:pt x="328" y="143"/>
                    <a:pt x="343" y="145"/>
                    <a:pt x="344" y="161"/>
                  </a:cubicBezTo>
                  <a:cubicBezTo>
                    <a:pt x="345" y="179"/>
                    <a:pt x="331" y="185"/>
                    <a:pt x="317" y="189"/>
                  </a:cubicBezTo>
                  <a:cubicBezTo>
                    <a:pt x="308" y="192"/>
                    <a:pt x="299" y="192"/>
                    <a:pt x="290" y="192"/>
                  </a:cubicBezTo>
                  <a:cubicBezTo>
                    <a:pt x="277" y="195"/>
                    <a:pt x="256" y="177"/>
                    <a:pt x="250" y="197"/>
                  </a:cubicBezTo>
                  <a:cubicBezTo>
                    <a:pt x="244" y="218"/>
                    <a:pt x="250" y="240"/>
                    <a:pt x="273" y="253"/>
                  </a:cubicBezTo>
                  <a:cubicBezTo>
                    <a:pt x="286" y="259"/>
                    <a:pt x="300" y="264"/>
                    <a:pt x="312" y="271"/>
                  </a:cubicBezTo>
                  <a:cubicBezTo>
                    <a:pt x="328" y="280"/>
                    <a:pt x="335" y="291"/>
                    <a:pt x="318" y="306"/>
                  </a:cubicBezTo>
                  <a:cubicBezTo>
                    <a:pt x="317" y="306"/>
                    <a:pt x="317" y="306"/>
                    <a:pt x="317" y="306"/>
                  </a:cubicBezTo>
                  <a:cubicBezTo>
                    <a:pt x="294" y="316"/>
                    <a:pt x="280" y="295"/>
                    <a:pt x="261" y="289"/>
                  </a:cubicBezTo>
                  <a:cubicBezTo>
                    <a:pt x="245" y="284"/>
                    <a:pt x="232" y="273"/>
                    <a:pt x="219" y="263"/>
                  </a:cubicBezTo>
                  <a:cubicBezTo>
                    <a:pt x="206" y="253"/>
                    <a:pt x="193" y="246"/>
                    <a:pt x="177" y="258"/>
                  </a:cubicBezTo>
                  <a:cubicBezTo>
                    <a:pt x="171" y="263"/>
                    <a:pt x="157" y="268"/>
                    <a:pt x="165" y="278"/>
                  </a:cubicBezTo>
                  <a:cubicBezTo>
                    <a:pt x="175" y="291"/>
                    <a:pt x="172" y="313"/>
                    <a:pt x="197" y="315"/>
                  </a:cubicBezTo>
                  <a:cubicBezTo>
                    <a:pt x="239" y="318"/>
                    <a:pt x="266" y="354"/>
                    <a:pt x="303" y="366"/>
                  </a:cubicBezTo>
                  <a:cubicBezTo>
                    <a:pt x="316" y="370"/>
                    <a:pt x="320" y="386"/>
                    <a:pt x="309" y="399"/>
                  </a:cubicBezTo>
                  <a:close/>
                </a:path>
              </a:pathLst>
            </a:custGeom>
            <a:solidFill>
              <a:srgbClr val="EEA0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2"/>
            <p:cNvSpPr/>
            <p:nvPr/>
          </p:nvSpPr>
          <p:spPr bwMode="auto">
            <a:xfrm>
              <a:off x="8997950" y="2346325"/>
              <a:ext cx="322263" cy="385763"/>
            </a:xfrm>
            <a:custGeom>
              <a:avLst/>
              <a:gdLst>
                <a:gd name="T0" fmla="*/ 11 w 266"/>
                <a:gd name="T1" fmla="*/ 2 h 320"/>
                <a:gd name="T2" fmla="*/ 117 w 266"/>
                <a:gd name="T3" fmla="*/ 37 h 320"/>
                <a:gd name="T4" fmla="*/ 162 w 266"/>
                <a:gd name="T5" fmla="*/ 38 h 320"/>
                <a:gd name="T6" fmla="*/ 183 w 266"/>
                <a:gd name="T7" fmla="*/ 37 h 320"/>
                <a:gd name="T8" fmla="*/ 180 w 266"/>
                <a:gd name="T9" fmla="*/ 53 h 320"/>
                <a:gd name="T10" fmla="*/ 183 w 266"/>
                <a:gd name="T11" fmla="*/ 84 h 320"/>
                <a:gd name="T12" fmla="*/ 218 w 266"/>
                <a:gd name="T13" fmla="*/ 92 h 320"/>
                <a:gd name="T14" fmla="*/ 248 w 266"/>
                <a:gd name="T15" fmla="*/ 109 h 320"/>
                <a:gd name="T16" fmla="*/ 266 w 266"/>
                <a:gd name="T17" fmla="*/ 172 h 320"/>
                <a:gd name="T18" fmla="*/ 235 w 266"/>
                <a:gd name="T19" fmla="*/ 195 h 320"/>
                <a:gd name="T20" fmla="*/ 156 w 266"/>
                <a:gd name="T21" fmla="*/ 244 h 320"/>
                <a:gd name="T22" fmla="*/ 157 w 266"/>
                <a:gd name="T23" fmla="*/ 267 h 320"/>
                <a:gd name="T24" fmla="*/ 173 w 266"/>
                <a:gd name="T25" fmla="*/ 296 h 320"/>
                <a:gd name="T26" fmla="*/ 139 w 266"/>
                <a:gd name="T27" fmla="*/ 313 h 320"/>
                <a:gd name="T28" fmla="*/ 132 w 266"/>
                <a:gd name="T29" fmla="*/ 279 h 320"/>
                <a:gd name="T30" fmla="*/ 129 w 266"/>
                <a:gd name="T31" fmla="*/ 268 h 320"/>
                <a:gd name="T32" fmla="*/ 129 w 266"/>
                <a:gd name="T33" fmla="*/ 176 h 320"/>
                <a:gd name="T34" fmla="*/ 82 w 266"/>
                <a:gd name="T35" fmla="*/ 222 h 320"/>
                <a:gd name="T36" fmla="*/ 27 w 266"/>
                <a:gd name="T37" fmla="*/ 235 h 320"/>
                <a:gd name="T38" fmla="*/ 15 w 266"/>
                <a:gd name="T39" fmla="*/ 184 h 320"/>
                <a:gd name="T40" fmla="*/ 19 w 266"/>
                <a:gd name="T41" fmla="*/ 134 h 320"/>
                <a:gd name="T42" fmla="*/ 29 w 266"/>
                <a:gd name="T43" fmla="*/ 134 h 320"/>
                <a:gd name="T44" fmla="*/ 44 w 266"/>
                <a:gd name="T45" fmla="*/ 169 h 320"/>
                <a:gd name="T46" fmla="*/ 98 w 266"/>
                <a:gd name="T47" fmla="*/ 113 h 320"/>
                <a:gd name="T48" fmla="*/ 88 w 266"/>
                <a:gd name="T49" fmla="*/ 82 h 320"/>
                <a:gd name="T50" fmla="*/ 45 w 266"/>
                <a:gd name="T51" fmla="*/ 68 h 320"/>
                <a:gd name="T52" fmla="*/ 11 w 266"/>
                <a:gd name="T53" fmla="*/ 8 h 320"/>
                <a:gd name="T54" fmla="*/ 11 w 266"/>
                <a:gd name="T55" fmla="*/ 2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6" h="320">
                  <a:moveTo>
                    <a:pt x="11" y="2"/>
                  </a:moveTo>
                  <a:cubicBezTo>
                    <a:pt x="46" y="14"/>
                    <a:pt x="88" y="0"/>
                    <a:pt x="117" y="37"/>
                  </a:cubicBezTo>
                  <a:cubicBezTo>
                    <a:pt x="123" y="44"/>
                    <a:pt x="146" y="54"/>
                    <a:pt x="162" y="38"/>
                  </a:cubicBezTo>
                  <a:cubicBezTo>
                    <a:pt x="167" y="32"/>
                    <a:pt x="176" y="32"/>
                    <a:pt x="183" y="37"/>
                  </a:cubicBezTo>
                  <a:cubicBezTo>
                    <a:pt x="190" y="43"/>
                    <a:pt x="184" y="49"/>
                    <a:pt x="180" y="53"/>
                  </a:cubicBezTo>
                  <a:cubicBezTo>
                    <a:pt x="172" y="65"/>
                    <a:pt x="173" y="74"/>
                    <a:pt x="183" y="84"/>
                  </a:cubicBezTo>
                  <a:cubicBezTo>
                    <a:pt x="193" y="95"/>
                    <a:pt x="204" y="97"/>
                    <a:pt x="218" y="92"/>
                  </a:cubicBezTo>
                  <a:cubicBezTo>
                    <a:pt x="234" y="86"/>
                    <a:pt x="254" y="65"/>
                    <a:pt x="248" y="109"/>
                  </a:cubicBezTo>
                  <a:cubicBezTo>
                    <a:pt x="246" y="126"/>
                    <a:pt x="254" y="153"/>
                    <a:pt x="266" y="172"/>
                  </a:cubicBezTo>
                  <a:cubicBezTo>
                    <a:pt x="256" y="180"/>
                    <a:pt x="246" y="188"/>
                    <a:pt x="235" y="195"/>
                  </a:cubicBezTo>
                  <a:cubicBezTo>
                    <a:pt x="198" y="194"/>
                    <a:pt x="188" y="237"/>
                    <a:pt x="156" y="244"/>
                  </a:cubicBezTo>
                  <a:cubicBezTo>
                    <a:pt x="147" y="246"/>
                    <a:pt x="150" y="260"/>
                    <a:pt x="157" y="267"/>
                  </a:cubicBezTo>
                  <a:cubicBezTo>
                    <a:pt x="165" y="275"/>
                    <a:pt x="171" y="284"/>
                    <a:pt x="173" y="296"/>
                  </a:cubicBezTo>
                  <a:cubicBezTo>
                    <a:pt x="163" y="304"/>
                    <a:pt x="154" y="320"/>
                    <a:pt x="139" y="313"/>
                  </a:cubicBezTo>
                  <a:cubicBezTo>
                    <a:pt x="126" y="307"/>
                    <a:pt x="130" y="292"/>
                    <a:pt x="132" y="279"/>
                  </a:cubicBezTo>
                  <a:cubicBezTo>
                    <a:pt x="133" y="276"/>
                    <a:pt x="131" y="271"/>
                    <a:pt x="129" y="268"/>
                  </a:cubicBezTo>
                  <a:cubicBezTo>
                    <a:pt x="102" y="237"/>
                    <a:pt x="104" y="207"/>
                    <a:pt x="129" y="176"/>
                  </a:cubicBezTo>
                  <a:cubicBezTo>
                    <a:pt x="113" y="191"/>
                    <a:pt x="97" y="206"/>
                    <a:pt x="82" y="222"/>
                  </a:cubicBezTo>
                  <a:cubicBezTo>
                    <a:pt x="66" y="238"/>
                    <a:pt x="46" y="245"/>
                    <a:pt x="27" y="235"/>
                  </a:cubicBezTo>
                  <a:cubicBezTo>
                    <a:pt x="6" y="225"/>
                    <a:pt x="9" y="202"/>
                    <a:pt x="15" y="184"/>
                  </a:cubicBezTo>
                  <a:cubicBezTo>
                    <a:pt x="20" y="167"/>
                    <a:pt x="19" y="151"/>
                    <a:pt x="19" y="134"/>
                  </a:cubicBezTo>
                  <a:cubicBezTo>
                    <a:pt x="22" y="132"/>
                    <a:pt x="26" y="132"/>
                    <a:pt x="29" y="134"/>
                  </a:cubicBezTo>
                  <a:cubicBezTo>
                    <a:pt x="39" y="143"/>
                    <a:pt x="31" y="159"/>
                    <a:pt x="44" y="169"/>
                  </a:cubicBezTo>
                  <a:cubicBezTo>
                    <a:pt x="66" y="154"/>
                    <a:pt x="80" y="131"/>
                    <a:pt x="98" y="113"/>
                  </a:cubicBezTo>
                  <a:cubicBezTo>
                    <a:pt x="111" y="98"/>
                    <a:pt x="105" y="88"/>
                    <a:pt x="88" y="82"/>
                  </a:cubicBezTo>
                  <a:cubicBezTo>
                    <a:pt x="74" y="77"/>
                    <a:pt x="59" y="74"/>
                    <a:pt x="45" y="68"/>
                  </a:cubicBezTo>
                  <a:cubicBezTo>
                    <a:pt x="18" y="58"/>
                    <a:pt x="0" y="40"/>
                    <a:pt x="11" y="8"/>
                  </a:cubicBezTo>
                  <a:cubicBezTo>
                    <a:pt x="11" y="6"/>
                    <a:pt x="11" y="4"/>
                    <a:pt x="11" y="2"/>
                  </a:cubicBezTo>
                  <a:close/>
                </a:path>
              </a:pathLst>
            </a:custGeom>
            <a:solidFill>
              <a:srgbClr val="F2D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3"/>
            <p:cNvSpPr/>
            <p:nvPr/>
          </p:nvSpPr>
          <p:spPr bwMode="auto">
            <a:xfrm>
              <a:off x="10525125" y="1414463"/>
              <a:ext cx="312738" cy="449263"/>
            </a:xfrm>
            <a:custGeom>
              <a:avLst/>
              <a:gdLst>
                <a:gd name="T0" fmla="*/ 213 w 259"/>
                <a:gd name="T1" fmla="*/ 219 h 372"/>
                <a:gd name="T2" fmla="*/ 208 w 259"/>
                <a:gd name="T3" fmla="*/ 253 h 372"/>
                <a:gd name="T4" fmla="*/ 252 w 259"/>
                <a:gd name="T5" fmla="*/ 235 h 372"/>
                <a:gd name="T6" fmla="*/ 255 w 259"/>
                <a:gd name="T7" fmla="*/ 256 h 372"/>
                <a:gd name="T8" fmla="*/ 211 w 259"/>
                <a:gd name="T9" fmla="*/ 340 h 372"/>
                <a:gd name="T10" fmla="*/ 194 w 259"/>
                <a:gd name="T11" fmla="*/ 347 h 372"/>
                <a:gd name="T12" fmla="*/ 93 w 259"/>
                <a:gd name="T13" fmla="*/ 351 h 372"/>
                <a:gd name="T14" fmla="*/ 64 w 259"/>
                <a:gd name="T15" fmla="*/ 360 h 372"/>
                <a:gd name="T16" fmla="*/ 43 w 259"/>
                <a:gd name="T17" fmla="*/ 368 h 372"/>
                <a:gd name="T18" fmla="*/ 13 w 259"/>
                <a:gd name="T19" fmla="*/ 340 h 372"/>
                <a:gd name="T20" fmla="*/ 0 w 259"/>
                <a:gd name="T21" fmla="*/ 129 h 372"/>
                <a:gd name="T22" fmla="*/ 3 w 259"/>
                <a:gd name="T23" fmla="*/ 117 h 372"/>
                <a:gd name="T24" fmla="*/ 32 w 259"/>
                <a:gd name="T25" fmla="*/ 0 h 372"/>
                <a:gd name="T26" fmla="*/ 75 w 259"/>
                <a:gd name="T27" fmla="*/ 79 h 372"/>
                <a:gd name="T28" fmla="*/ 67 w 259"/>
                <a:gd name="T29" fmla="*/ 147 h 372"/>
                <a:gd name="T30" fmla="*/ 82 w 259"/>
                <a:gd name="T31" fmla="*/ 87 h 372"/>
                <a:gd name="T32" fmla="*/ 92 w 259"/>
                <a:gd name="T33" fmla="*/ 73 h 372"/>
                <a:gd name="T34" fmla="*/ 104 w 259"/>
                <a:gd name="T35" fmla="*/ 108 h 372"/>
                <a:gd name="T36" fmla="*/ 98 w 259"/>
                <a:gd name="T37" fmla="*/ 161 h 372"/>
                <a:gd name="T38" fmla="*/ 128 w 259"/>
                <a:gd name="T39" fmla="*/ 251 h 372"/>
                <a:gd name="T40" fmla="*/ 157 w 259"/>
                <a:gd name="T41" fmla="*/ 264 h 372"/>
                <a:gd name="T42" fmla="*/ 179 w 259"/>
                <a:gd name="T43" fmla="*/ 240 h 372"/>
                <a:gd name="T44" fmla="*/ 184 w 259"/>
                <a:gd name="T45" fmla="*/ 175 h 372"/>
                <a:gd name="T46" fmla="*/ 181 w 259"/>
                <a:gd name="T47" fmla="*/ 145 h 372"/>
                <a:gd name="T48" fmla="*/ 200 w 259"/>
                <a:gd name="T49" fmla="*/ 112 h 372"/>
                <a:gd name="T50" fmla="*/ 220 w 259"/>
                <a:gd name="T51" fmla="*/ 140 h 372"/>
                <a:gd name="T52" fmla="*/ 213 w 259"/>
                <a:gd name="T53" fmla="*/ 21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9" h="372">
                  <a:moveTo>
                    <a:pt x="213" y="219"/>
                  </a:moveTo>
                  <a:cubicBezTo>
                    <a:pt x="208" y="229"/>
                    <a:pt x="203" y="239"/>
                    <a:pt x="208" y="253"/>
                  </a:cubicBezTo>
                  <a:cubicBezTo>
                    <a:pt x="224" y="248"/>
                    <a:pt x="233" y="229"/>
                    <a:pt x="252" y="235"/>
                  </a:cubicBezTo>
                  <a:cubicBezTo>
                    <a:pt x="259" y="241"/>
                    <a:pt x="257" y="248"/>
                    <a:pt x="255" y="256"/>
                  </a:cubicBezTo>
                  <a:cubicBezTo>
                    <a:pt x="242" y="285"/>
                    <a:pt x="217" y="307"/>
                    <a:pt x="211" y="340"/>
                  </a:cubicBezTo>
                  <a:cubicBezTo>
                    <a:pt x="210" y="348"/>
                    <a:pt x="203" y="354"/>
                    <a:pt x="194" y="347"/>
                  </a:cubicBezTo>
                  <a:cubicBezTo>
                    <a:pt x="159" y="321"/>
                    <a:pt x="126" y="340"/>
                    <a:pt x="93" y="351"/>
                  </a:cubicBezTo>
                  <a:cubicBezTo>
                    <a:pt x="83" y="354"/>
                    <a:pt x="74" y="358"/>
                    <a:pt x="64" y="360"/>
                  </a:cubicBezTo>
                  <a:cubicBezTo>
                    <a:pt x="56" y="360"/>
                    <a:pt x="50" y="364"/>
                    <a:pt x="43" y="368"/>
                  </a:cubicBezTo>
                  <a:cubicBezTo>
                    <a:pt x="21" y="372"/>
                    <a:pt x="15" y="359"/>
                    <a:pt x="13" y="340"/>
                  </a:cubicBezTo>
                  <a:cubicBezTo>
                    <a:pt x="27" y="269"/>
                    <a:pt x="18" y="199"/>
                    <a:pt x="0" y="129"/>
                  </a:cubicBezTo>
                  <a:cubicBezTo>
                    <a:pt x="0" y="125"/>
                    <a:pt x="1" y="121"/>
                    <a:pt x="3" y="117"/>
                  </a:cubicBezTo>
                  <a:cubicBezTo>
                    <a:pt x="8" y="77"/>
                    <a:pt x="8" y="36"/>
                    <a:pt x="32" y="0"/>
                  </a:cubicBezTo>
                  <a:cubicBezTo>
                    <a:pt x="66" y="16"/>
                    <a:pt x="67" y="49"/>
                    <a:pt x="75" y="79"/>
                  </a:cubicBezTo>
                  <a:cubicBezTo>
                    <a:pt x="68" y="103"/>
                    <a:pt x="63" y="127"/>
                    <a:pt x="67" y="147"/>
                  </a:cubicBezTo>
                  <a:cubicBezTo>
                    <a:pt x="70" y="130"/>
                    <a:pt x="57" y="104"/>
                    <a:pt x="82" y="87"/>
                  </a:cubicBezTo>
                  <a:cubicBezTo>
                    <a:pt x="85" y="82"/>
                    <a:pt x="89" y="78"/>
                    <a:pt x="92" y="73"/>
                  </a:cubicBezTo>
                  <a:cubicBezTo>
                    <a:pt x="111" y="79"/>
                    <a:pt x="105" y="95"/>
                    <a:pt x="104" y="108"/>
                  </a:cubicBezTo>
                  <a:cubicBezTo>
                    <a:pt x="102" y="126"/>
                    <a:pt x="105" y="146"/>
                    <a:pt x="98" y="161"/>
                  </a:cubicBezTo>
                  <a:cubicBezTo>
                    <a:pt x="83" y="201"/>
                    <a:pt x="109" y="224"/>
                    <a:pt x="128" y="251"/>
                  </a:cubicBezTo>
                  <a:cubicBezTo>
                    <a:pt x="135" y="262"/>
                    <a:pt x="144" y="268"/>
                    <a:pt x="157" y="264"/>
                  </a:cubicBezTo>
                  <a:cubicBezTo>
                    <a:pt x="170" y="261"/>
                    <a:pt x="177" y="252"/>
                    <a:pt x="179" y="240"/>
                  </a:cubicBezTo>
                  <a:cubicBezTo>
                    <a:pt x="183" y="219"/>
                    <a:pt x="189" y="197"/>
                    <a:pt x="184" y="175"/>
                  </a:cubicBezTo>
                  <a:cubicBezTo>
                    <a:pt x="181" y="165"/>
                    <a:pt x="180" y="155"/>
                    <a:pt x="181" y="145"/>
                  </a:cubicBezTo>
                  <a:cubicBezTo>
                    <a:pt x="182" y="131"/>
                    <a:pt x="182" y="113"/>
                    <a:pt x="200" y="112"/>
                  </a:cubicBezTo>
                  <a:cubicBezTo>
                    <a:pt x="215" y="111"/>
                    <a:pt x="219" y="128"/>
                    <a:pt x="220" y="140"/>
                  </a:cubicBezTo>
                  <a:cubicBezTo>
                    <a:pt x="223" y="167"/>
                    <a:pt x="230" y="194"/>
                    <a:pt x="213" y="219"/>
                  </a:cubicBezTo>
                  <a:close/>
                </a:path>
              </a:pathLst>
            </a:custGeom>
            <a:solidFill>
              <a:srgbClr val="F1BB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4"/>
            <p:cNvSpPr/>
            <p:nvPr/>
          </p:nvSpPr>
          <p:spPr bwMode="auto">
            <a:xfrm>
              <a:off x="10915650" y="5519738"/>
              <a:ext cx="303213" cy="309563"/>
            </a:xfrm>
            <a:custGeom>
              <a:avLst/>
              <a:gdLst>
                <a:gd name="T0" fmla="*/ 12 w 252"/>
                <a:gd name="T1" fmla="*/ 159 h 257"/>
                <a:gd name="T2" fmla="*/ 8 w 252"/>
                <a:gd name="T3" fmla="*/ 106 h 257"/>
                <a:gd name="T4" fmla="*/ 36 w 252"/>
                <a:gd name="T5" fmla="*/ 69 h 257"/>
                <a:gd name="T6" fmla="*/ 60 w 252"/>
                <a:gd name="T7" fmla="*/ 42 h 257"/>
                <a:gd name="T8" fmla="*/ 69 w 252"/>
                <a:gd name="T9" fmla="*/ 3 h 257"/>
                <a:gd name="T10" fmla="*/ 104 w 252"/>
                <a:gd name="T11" fmla="*/ 34 h 257"/>
                <a:gd name="T12" fmla="*/ 134 w 252"/>
                <a:gd name="T13" fmla="*/ 53 h 257"/>
                <a:gd name="T14" fmla="*/ 148 w 252"/>
                <a:gd name="T15" fmla="*/ 59 h 257"/>
                <a:gd name="T16" fmla="*/ 222 w 252"/>
                <a:gd name="T17" fmla="*/ 82 h 257"/>
                <a:gd name="T18" fmla="*/ 252 w 252"/>
                <a:gd name="T19" fmla="*/ 99 h 257"/>
                <a:gd name="T20" fmla="*/ 222 w 252"/>
                <a:gd name="T21" fmla="*/ 132 h 257"/>
                <a:gd name="T22" fmla="*/ 237 w 252"/>
                <a:gd name="T23" fmla="*/ 223 h 257"/>
                <a:gd name="T24" fmla="*/ 229 w 252"/>
                <a:gd name="T25" fmla="*/ 252 h 257"/>
                <a:gd name="T26" fmla="*/ 199 w 252"/>
                <a:gd name="T27" fmla="*/ 241 h 257"/>
                <a:gd name="T28" fmla="*/ 140 w 252"/>
                <a:gd name="T29" fmla="*/ 170 h 257"/>
                <a:gd name="T30" fmla="*/ 107 w 252"/>
                <a:gd name="T31" fmla="*/ 177 h 257"/>
                <a:gd name="T32" fmla="*/ 100 w 252"/>
                <a:gd name="T33" fmla="*/ 199 h 257"/>
                <a:gd name="T34" fmla="*/ 85 w 252"/>
                <a:gd name="T35" fmla="*/ 231 h 257"/>
                <a:gd name="T36" fmla="*/ 48 w 252"/>
                <a:gd name="T37" fmla="*/ 214 h 257"/>
                <a:gd name="T38" fmla="*/ 18 w 252"/>
                <a:gd name="T39" fmla="*/ 195 h 257"/>
                <a:gd name="T40" fmla="*/ 12 w 252"/>
                <a:gd name="T41" fmla="*/ 159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2" h="257">
                  <a:moveTo>
                    <a:pt x="12" y="159"/>
                  </a:moveTo>
                  <a:cubicBezTo>
                    <a:pt x="15" y="141"/>
                    <a:pt x="12" y="124"/>
                    <a:pt x="8" y="106"/>
                  </a:cubicBezTo>
                  <a:cubicBezTo>
                    <a:pt x="4" y="87"/>
                    <a:pt x="8" y="63"/>
                    <a:pt x="36" y="69"/>
                  </a:cubicBezTo>
                  <a:cubicBezTo>
                    <a:pt x="67" y="76"/>
                    <a:pt x="58" y="57"/>
                    <a:pt x="60" y="42"/>
                  </a:cubicBezTo>
                  <a:cubicBezTo>
                    <a:pt x="62" y="28"/>
                    <a:pt x="51" y="6"/>
                    <a:pt x="69" y="3"/>
                  </a:cubicBezTo>
                  <a:cubicBezTo>
                    <a:pt x="84" y="0"/>
                    <a:pt x="95" y="21"/>
                    <a:pt x="104" y="34"/>
                  </a:cubicBezTo>
                  <a:cubicBezTo>
                    <a:pt x="112" y="44"/>
                    <a:pt x="105" y="78"/>
                    <a:pt x="134" y="53"/>
                  </a:cubicBezTo>
                  <a:cubicBezTo>
                    <a:pt x="136" y="52"/>
                    <a:pt x="144" y="56"/>
                    <a:pt x="148" y="59"/>
                  </a:cubicBezTo>
                  <a:cubicBezTo>
                    <a:pt x="169" y="79"/>
                    <a:pt x="194" y="83"/>
                    <a:pt x="222" y="82"/>
                  </a:cubicBezTo>
                  <a:cubicBezTo>
                    <a:pt x="235" y="82"/>
                    <a:pt x="248" y="84"/>
                    <a:pt x="252" y="99"/>
                  </a:cubicBezTo>
                  <a:cubicBezTo>
                    <a:pt x="221" y="91"/>
                    <a:pt x="220" y="113"/>
                    <a:pt x="222" y="132"/>
                  </a:cubicBezTo>
                  <a:cubicBezTo>
                    <a:pt x="225" y="163"/>
                    <a:pt x="233" y="192"/>
                    <a:pt x="237" y="223"/>
                  </a:cubicBezTo>
                  <a:cubicBezTo>
                    <a:pt x="239" y="233"/>
                    <a:pt x="244" y="247"/>
                    <a:pt x="229" y="252"/>
                  </a:cubicBezTo>
                  <a:cubicBezTo>
                    <a:pt x="217" y="257"/>
                    <a:pt x="207" y="250"/>
                    <a:pt x="199" y="241"/>
                  </a:cubicBezTo>
                  <a:cubicBezTo>
                    <a:pt x="179" y="218"/>
                    <a:pt x="158" y="195"/>
                    <a:pt x="140" y="170"/>
                  </a:cubicBezTo>
                  <a:cubicBezTo>
                    <a:pt x="121" y="144"/>
                    <a:pt x="114" y="155"/>
                    <a:pt x="107" y="177"/>
                  </a:cubicBezTo>
                  <a:cubicBezTo>
                    <a:pt x="104" y="184"/>
                    <a:pt x="102" y="192"/>
                    <a:pt x="100" y="199"/>
                  </a:cubicBezTo>
                  <a:cubicBezTo>
                    <a:pt x="97" y="211"/>
                    <a:pt x="102" y="227"/>
                    <a:pt x="85" y="231"/>
                  </a:cubicBezTo>
                  <a:cubicBezTo>
                    <a:pt x="69" y="234"/>
                    <a:pt x="60" y="220"/>
                    <a:pt x="48" y="214"/>
                  </a:cubicBezTo>
                  <a:cubicBezTo>
                    <a:pt x="37" y="208"/>
                    <a:pt x="42" y="176"/>
                    <a:pt x="18" y="195"/>
                  </a:cubicBezTo>
                  <a:cubicBezTo>
                    <a:pt x="0" y="185"/>
                    <a:pt x="4" y="173"/>
                    <a:pt x="12" y="159"/>
                  </a:cubicBezTo>
                  <a:close/>
                </a:path>
              </a:pathLst>
            </a:custGeom>
            <a:solidFill>
              <a:srgbClr val="F2C6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5"/>
            <p:cNvSpPr/>
            <p:nvPr/>
          </p:nvSpPr>
          <p:spPr bwMode="auto">
            <a:xfrm>
              <a:off x="11107738" y="5715000"/>
              <a:ext cx="466725" cy="303213"/>
            </a:xfrm>
            <a:custGeom>
              <a:avLst/>
              <a:gdLst>
                <a:gd name="T0" fmla="*/ 52 w 386"/>
                <a:gd name="T1" fmla="*/ 166 h 251"/>
                <a:gd name="T2" fmla="*/ 146 w 386"/>
                <a:gd name="T3" fmla="*/ 70 h 251"/>
                <a:gd name="T4" fmla="*/ 371 w 386"/>
                <a:gd name="T5" fmla="*/ 21 h 251"/>
                <a:gd name="T6" fmla="*/ 373 w 386"/>
                <a:gd name="T7" fmla="*/ 55 h 251"/>
                <a:gd name="T8" fmla="*/ 357 w 386"/>
                <a:gd name="T9" fmla="*/ 94 h 251"/>
                <a:gd name="T10" fmla="*/ 277 w 386"/>
                <a:gd name="T11" fmla="*/ 135 h 251"/>
                <a:gd name="T12" fmla="*/ 237 w 386"/>
                <a:gd name="T13" fmla="*/ 131 h 251"/>
                <a:gd name="T14" fmla="*/ 223 w 386"/>
                <a:gd name="T15" fmla="*/ 132 h 251"/>
                <a:gd name="T16" fmla="*/ 178 w 386"/>
                <a:gd name="T17" fmla="*/ 162 h 251"/>
                <a:gd name="T18" fmla="*/ 139 w 386"/>
                <a:gd name="T19" fmla="*/ 168 h 251"/>
                <a:gd name="T20" fmla="*/ 125 w 386"/>
                <a:gd name="T21" fmla="*/ 168 h 251"/>
                <a:gd name="T22" fmla="*/ 61 w 386"/>
                <a:gd name="T23" fmla="*/ 231 h 251"/>
                <a:gd name="T24" fmla="*/ 16 w 386"/>
                <a:gd name="T25" fmla="*/ 237 h 251"/>
                <a:gd name="T26" fmla="*/ 29 w 386"/>
                <a:gd name="T27" fmla="*/ 196 h 251"/>
                <a:gd name="T28" fmla="*/ 52 w 386"/>
                <a:gd name="T29" fmla="*/ 16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6" h="251">
                  <a:moveTo>
                    <a:pt x="52" y="166"/>
                  </a:moveTo>
                  <a:cubicBezTo>
                    <a:pt x="84" y="134"/>
                    <a:pt x="108" y="96"/>
                    <a:pt x="146" y="70"/>
                  </a:cubicBezTo>
                  <a:cubicBezTo>
                    <a:pt x="214" y="23"/>
                    <a:pt x="288" y="0"/>
                    <a:pt x="371" y="21"/>
                  </a:cubicBezTo>
                  <a:cubicBezTo>
                    <a:pt x="386" y="31"/>
                    <a:pt x="385" y="43"/>
                    <a:pt x="373" y="55"/>
                  </a:cubicBezTo>
                  <a:cubicBezTo>
                    <a:pt x="363" y="66"/>
                    <a:pt x="353" y="77"/>
                    <a:pt x="357" y="94"/>
                  </a:cubicBezTo>
                  <a:cubicBezTo>
                    <a:pt x="330" y="106"/>
                    <a:pt x="306" y="126"/>
                    <a:pt x="277" y="135"/>
                  </a:cubicBezTo>
                  <a:cubicBezTo>
                    <a:pt x="264" y="139"/>
                    <a:pt x="248" y="150"/>
                    <a:pt x="237" y="131"/>
                  </a:cubicBezTo>
                  <a:cubicBezTo>
                    <a:pt x="230" y="120"/>
                    <a:pt x="226" y="130"/>
                    <a:pt x="223" y="132"/>
                  </a:cubicBezTo>
                  <a:cubicBezTo>
                    <a:pt x="208" y="143"/>
                    <a:pt x="192" y="151"/>
                    <a:pt x="178" y="162"/>
                  </a:cubicBezTo>
                  <a:cubicBezTo>
                    <a:pt x="166" y="170"/>
                    <a:pt x="154" y="178"/>
                    <a:pt x="139" y="168"/>
                  </a:cubicBezTo>
                  <a:cubicBezTo>
                    <a:pt x="133" y="164"/>
                    <a:pt x="126" y="159"/>
                    <a:pt x="125" y="168"/>
                  </a:cubicBezTo>
                  <a:cubicBezTo>
                    <a:pt x="118" y="204"/>
                    <a:pt x="80" y="207"/>
                    <a:pt x="61" y="231"/>
                  </a:cubicBezTo>
                  <a:cubicBezTo>
                    <a:pt x="52" y="243"/>
                    <a:pt x="30" y="251"/>
                    <a:pt x="16" y="237"/>
                  </a:cubicBezTo>
                  <a:cubicBezTo>
                    <a:pt x="0" y="220"/>
                    <a:pt x="17" y="207"/>
                    <a:pt x="29" y="196"/>
                  </a:cubicBezTo>
                  <a:cubicBezTo>
                    <a:pt x="39" y="187"/>
                    <a:pt x="49" y="179"/>
                    <a:pt x="52" y="166"/>
                  </a:cubicBezTo>
                  <a:close/>
                </a:path>
              </a:pathLst>
            </a:custGeom>
            <a:solidFill>
              <a:srgbClr val="509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7"/>
            <p:cNvSpPr/>
            <p:nvPr/>
          </p:nvSpPr>
          <p:spPr bwMode="auto">
            <a:xfrm>
              <a:off x="10280650" y="1463675"/>
              <a:ext cx="280988" cy="430213"/>
            </a:xfrm>
            <a:custGeom>
              <a:avLst/>
              <a:gdLst>
                <a:gd name="T0" fmla="*/ 84 w 233"/>
                <a:gd name="T1" fmla="*/ 317 h 357"/>
                <a:gd name="T2" fmla="*/ 0 w 233"/>
                <a:gd name="T3" fmla="*/ 265 h 357"/>
                <a:gd name="T4" fmla="*/ 67 w 233"/>
                <a:gd name="T5" fmla="*/ 293 h 357"/>
                <a:gd name="T6" fmla="*/ 69 w 233"/>
                <a:gd name="T7" fmla="*/ 274 h 357"/>
                <a:gd name="T8" fmla="*/ 82 w 233"/>
                <a:gd name="T9" fmla="*/ 253 h 357"/>
                <a:gd name="T10" fmla="*/ 106 w 233"/>
                <a:gd name="T11" fmla="*/ 239 h 357"/>
                <a:gd name="T12" fmla="*/ 94 w 233"/>
                <a:gd name="T13" fmla="*/ 217 h 357"/>
                <a:gd name="T14" fmla="*/ 71 w 233"/>
                <a:gd name="T15" fmla="*/ 155 h 357"/>
                <a:gd name="T16" fmla="*/ 63 w 233"/>
                <a:gd name="T17" fmla="*/ 124 h 357"/>
                <a:gd name="T18" fmla="*/ 58 w 233"/>
                <a:gd name="T19" fmla="*/ 33 h 357"/>
                <a:gd name="T20" fmla="*/ 84 w 233"/>
                <a:gd name="T21" fmla="*/ 16 h 357"/>
                <a:gd name="T22" fmla="*/ 131 w 233"/>
                <a:gd name="T23" fmla="*/ 75 h 357"/>
                <a:gd name="T24" fmla="*/ 179 w 233"/>
                <a:gd name="T25" fmla="*/ 156 h 357"/>
                <a:gd name="T26" fmla="*/ 193 w 233"/>
                <a:gd name="T27" fmla="*/ 155 h 357"/>
                <a:gd name="T28" fmla="*/ 210 w 233"/>
                <a:gd name="T29" fmla="*/ 130 h 357"/>
                <a:gd name="T30" fmla="*/ 183 w 233"/>
                <a:gd name="T31" fmla="*/ 220 h 357"/>
                <a:gd name="T32" fmla="*/ 144 w 233"/>
                <a:gd name="T33" fmla="*/ 251 h 357"/>
                <a:gd name="T34" fmla="*/ 188 w 233"/>
                <a:gd name="T35" fmla="*/ 281 h 357"/>
                <a:gd name="T36" fmla="*/ 201 w 233"/>
                <a:gd name="T37" fmla="*/ 289 h 357"/>
                <a:gd name="T38" fmla="*/ 183 w 233"/>
                <a:gd name="T39" fmla="*/ 337 h 357"/>
                <a:gd name="T40" fmla="*/ 136 w 233"/>
                <a:gd name="T41" fmla="*/ 357 h 357"/>
                <a:gd name="T42" fmla="*/ 84 w 233"/>
                <a:gd name="T43" fmla="*/ 317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3" h="357">
                  <a:moveTo>
                    <a:pt x="84" y="317"/>
                  </a:moveTo>
                  <a:cubicBezTo>
                    <a:pt x="39" y="329"/>
                    <a:pt x="28" y="288"/>
                    <a:pt x="0" y="265"/>
                  </a:cubicBezTo>
                  <a:cubicBezTo>
                    <a:pt x="33" y="258"/>
                    <a:pt x="49" y="281"/>
                    <a:pt x="67" y="293"/>
                  </a:cubicBezTo>
                  <a:cubicBezTo>
                    <a:pt x="77" y="284"/>
                    <a:pt x="72" y="280"/>
                    <a:pt x="69" y="274"/>
                  </a:cubicBezTo>
                  <a:cubicBezTo>
                    <a:pt x="61" y="260"/>
                    <a:pt x="53" y="245"/>
                    <a:pt x="82" y="253"/>
                  </a:cubicBezTo>
                  <a:cubicBezTo>
                    <a:pt x="94" y="256"/>
                    <a:pt x="102" y="251"/>
                    <a:pt x="106" y="239"/>
                  </a:cubicBezTo>
                  <a:cubicBezTo>
                    <a:pt x="108" y="229"/>
                    <a:pt x="101" y="225"/>
                    <a:pt x="94" y="217"/>
                  </a:cubicBezTo>
                  <a:cubicBezTo>
                    <a:pt x="80" y="202"/>
                    <a:pt x="54" y="185"/>
                    <a:pt x="71" y="155"/>
                  </a:cubicBezTo>
                  <a:cubicBezTo>
                    <a:pt x="79" y="142"/>
                    <a:pt x="70" y="133"/>
                    <a:pt x="63" y="124"/>
                  </a:cubicBezTo>
                  <a:cubicBezTo>
                    <a:pt x="61" y="94"/>
                    <a:pt x="58" y="64"/>
                    <a:pt x="58" y="33"/>
                  </a:cubicBezTo>
                  <a:cubicBezTo>
                    <a:pt x="58" y="18"/>
                    <a:pt x="61" y="0"/>
                    <a:pt x="84" y="16"/>
                  </a:cubicBezTo>
                  <a:cubicBezTo>
                    <a:pt x="104" y="32"/>
                    <a:pt x="124" y="48"/>
                    <a:pt x="131" y="75"/>
                  </a:cubicBezTo>
                  <a:cubicBezTo>
                    <a:pt x="141" y="105"/>
                    <a:pt x="163" y="129"/>
                    <a:pt x="179" y="156"/>
                  </a:cubicBezTo>
                  <a:cubicBezTo>
                    <a:pt x="183" y="162"/>
                    <a:pt x="189" y="163"/>
                    <a:pt x="193" y="155"/>
                  </a:cubicBezTo>
                  <a:cubicBezTo>
                    <a:pt x="198" y="146"/>
                    <a:pt x="199" y="134"/>
                    <a:pt x="210" y="130"/>
                  </a:cubicBezTo>
                  <a:cubicBezTo>
                    <a:pt x="233" y="170"/>
                    <a:pt x="224" y="196"/>
                    <a:pt x="183" y="220"/>
                  </a:cubicBezTo>
                  <a:cubicBezTo>
                    <a:pt x="169" y="229"/>
                    <a:pt x="144" y="227"/>
                    <a:pt x="144" y="251"/>
                  </a:cubicBezTo>
                  <a:cubicBezTo>
                    <a:pt x="145" y="278"/>
                    <a:pt x="171" y="274"/>
                    <a:pt x="188" y="281"/>
                  </a:cubicBezTo>
                  <a:cubicBezTo>
                    <a:pt x="192" y="283"/>
                    <a:pt x="197" y="286"/>
                    <a:pt x="201" y="289"/>
                  </a:cubicBezTo>
                  <a:cubicBezTo>
                    <a:pt x="220" y="314"/>
                    <a:pt x="205" y="328"/>
                    <a:pt x="183" y="337"/>
                  </a:cubicBezTo>
                  <a:cubicBezTo>
                    <a:pt x="167" y="343"/>
                    <a:pt x="150" y="347"/>
                    <a:pt x="136" y="357"/>
                  </a:cubicBezTo>
                  <a:cubicBezTo>
                    <a:pt x="112" y="352"/>
                    <a:pt x="95" y="338"/>
                    <a:pt x="84" y="317"/>
                  </a:cubicBezTo>
                  <a:close/>
                </a:path>
              </a:pathLst>
            </a:custGeom>
            <a:solidFill>
              <a:srgbClr val="F1BB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38"/>
            <p:cNvSpPr/>
            <p:nvPr/>
          </p:nvSpPr>
          <p:spPr bwMode="auto">
            <a:xfrm>
              <a:off x="10612438" y="1427163"/>
              <a:ext cx="223838" cy="331788"/>
            </a:xfrm>
            <a:custGeom>
              <a:avLst/>
              <a:gdLst>
                <a:gd name="T0" fmla="*/ 141 w 186"/>
                <a:gd name="T1" fmla="*/ 208 h 274"/>
                <a:gd name="T2" fmla="*/ 139 w 186"/>
                <a:gd name="T3" fmla="*/ 131 h 274"/>
                <a:gd name="T4" fmla="*/ 130 w 186"/>
                <a:gd name="T5" fmla="*/ 104 h 274"/>
                <a:gd name="T6" fmla="*/ 119 w 186"/>
                <a:gd name="T7" fmla="*/ 145 h 274"/>
                <a:gd name="T8" fmla="*/ 119 w 186"/>
                <a:gd name="T9" fmla="*/ 231 h 274"/>
                <a:gd name="T10" fmla="*/ 82 w 186"/>
                <a:gd name="T11" fmla="*/ 267 h 274"/>
                <a:gd name="T12" fmla="*/ 45 w 186"/>
                <a:gd name="T13" fmla="*/ 245 h 274"/>
                <a:gd name="T14" fmla="*/ 9 w 186"/>
                <a:gd name="T15" fmla="*/ 208 h 274"/>
                <a:gd name="T16" fmla="*/ 10 w 186"/>
                <a:gd name="T17" fmla="*/ 185 h 274"/>
                <a:gd name="T18" fmla="*/ 20 w 186"/>
                <a:gd name="T19" fmla="*/ 62 h 274"/>
                <a:gd name="T20" fmla="*/ 22 w 186"/>
                <a:gd name="T21" fmla="*/ 55 h 274"/>
                <a:gd name="T22" fmla="*/ 64 w 186"/>
                <a:gd name="T23" fmla="*/ 1 h 274"/>
                <a:gd name="T24" fmla="*/ 112 w 186"/>
                <a:gd name="T25" fmla="*/ 59 h 274"/>
                <a:gd name="T26" fmla="*/ 119 w 186"/>
                <a:gd name="T27" fmla="*/ 78 h 274"/>
                <a:gd name="T28" fmla="*/ 172 w 186"/>
                <a:gd name="T29" fmla="*/ 163 h 274"/>
                <a:gd name="T30" fmla="*/ 141 w 186"/>
                <a:gd name="T31" fmla="*/ 208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6" h="274">
                  <a:moveTo>
                    <a:pt x="141" y="208"/>
                  </a:moveTo>
                  <a:cubicBezTo>
                    <a:pt x="141" y="182"/>
                    <a:pt x="141" y="157"/>
                    <a:pt x="139" y="131"/>
                  </a:cubicBezTo>
                  <a:cubicBezTo>
                    <a:pt x="139" y="123"/>
                    <a:pt x="134" y="114"/>
                    <a:pt x="130" y="104"/>
                  </a:cubicBezTo>
                  <a:cubicBezTo>
                    <a:pt x="112" y="115"/>
                    <a:pt x="115" y="133"/>
                    <a:pt x="119" y="145"/>
                  </a:cubicBezTo>
                  <a:cubicBezTo>
                    <a:pt x="128" y="174"/>
                    <a:pt x="120" y="202"/>
                    <a:pt x="119" y="231"/>
                  </a:cubicBezTo>
                  <a:cubicBezTo>
                    <a:pt x="117" y="258"/>
                    <a:pt x="100" y="262"/>
                    <a:pt x="82" y="267"/>
                  </a:cubicBezTo>
                  <a:cubicBezTo>
                    <a:pt x="62" y="274"/>
                    <a:pt x="55" y="261"/>
                    <a:pt x="45" y="245"/>
                  </a:cubicBezTo>
                  <a:cubicBezTo>
                    <a:pt x="37" y="232"/>
                    <a:pt x="36" y="208"/>
                    <a:pt x="9" y="208"/>
                  </a:cubicBezTo>
                  <a:cubicBezTo>
                    <a:pt x="0" y="207"/>
                    <a:pt x="8" y="193"/>
                    <a:pt x="10" y="185"/>
                  </a:cubicBezTo>
                  <a:cubicBezTo>
                    <a:pt x="19" y="144"/>
                    <a:pt x="25" y="104"/>
                    <a:pt x="20" y="62"/>
                  </a:cubicBezTo>
                  <a:cubicBezTo>
                    <a:pt x="20" y="60"/>
                    <a:pt x="20" y="56"/>
                    <a:pt x="22" y="55"/>
                  </a:cubicBezTo>
                  <a:cubicBezTo>
                    <a:pt x="36" y="37"/>
                    <a:pt x="33" y="0"/>
                    <a:pt x="64" y="1"/>
                  </a:cubicBezTo>
                  <a:cubicBezTo>
                    <a:pt x="95" y="2"/>
                    <a:pt x="102" y="34"/>
                    <a:pt x="112" y="59"/>
                  </a:cubicBezTo>
                  <a:cubicBezTo>
                    <a:pt x="111" y="67"/>
                    <a:pt x="111" y="78"/>
                    <a:pt x="119" y="78"/>
                  </a:cubicBezTo>
                  <a:cubicBezTo>
                    <a:pt x="175" y="82"/>
                    <a:pt x="157" y="133"/>
                    <a:pt x="172" y="163"/>
                  </a:cubicBezTo>
                  <a:cubicBezTo>
                    <a:pt x="186" y="191"/>
                    <a:pt x="168" y="204"/>
                    <a:pt x="141" y="208"/>
                  </a:cubicBezTo>
                  <a:close/>
                </a:path>
              </a:pathLst>
            </a:custGeom>
            <a:solidFill>
              <a:srgbClr val="F5D4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9"/>
            <p:cNvSpPr/>
            <p:nvPr/>
          </p:nvSpPr>
          <p:spPr bwMode="auto">
            <a:xfrm>
              <a:off x="9331325" y="2559050"/>
              <a:ext cx="333375" cy="379413"/>
            </a:xfrm>
            <a:custGeom>
              <a:avLst/>
              <a:gdLst>
                <a:gd name="T0" fmla="*/ 45 w 277"/>
                <a:gd name="T1" fmla="*/ 258 h 314"/>
                <a:gd name="T2" fmla="*/ 10 w 277"/>
                <a:gd name="T3" fmla="*/ 199 h 314"/>
                <a:gd name="T4" fmla="*/ 27 w 277"/>
                <a:gd name="T5" fmla="*/ 168 h 314"/>
                <a:gd name="T6" fmla="*/ 85 w 277"/>
                <a:gd name="T7" fmla="*/ 113 h 314"/>
                <a:gd name="T8" fmla="*/ 90 w 277"/>
                <a:gd name="T9" fmla="*/ 79 h 314"/>
                <a:gd name="T10" fmla="*/ 222 w 277"/>
                <a:gd name="T11" fmla="*/ 6 h 314"/>
                <a:gd name="T12" fmla="*/ 261 w 277"/>
                <a:gd name="T13" fmla="*/ 14 h 314"/>
                <a:gd name="T14" fmla="*/ 257 w 277"/>
                <a:gd name="T15" fmla="*/ 109 h 314"/>
                <a:gd name="T16" fmla="*/ 224 w 277"/>
                <a:gd name="T17" fmla="*/ 140 h 314"/>
                <a:gd name="T18" fmla="*/ 147 w 277"/>
                <a:gd name="T19" fmla="*/ 109 h 314"/>
                <a:gd name="T20" fmla="*/ 142 w 277"/>
                <a:gd name="T21" fmla="*/ 142 h 314"/>
                <a:gd name="T22" fmla="*/ 88 w 277"/>
                <a:gd name="T23" fmla="*/ 233 h 314"/>
                <a:gd name="T24" fmla="*/ 125 w 277"/>
                <a:gd name="T25" fmla="*/ 248 h 314"/>
                <a:gd name="T26" fmla="*/ 90 w 277"/>
                <a:gd name="T27" fmla="*/ 297 h 314"/>
                <a:gd name="T28" fmla="*/ 34 w 277"/>
                <a:gd name="T29" fmla="*/ 282 h 314"/>
                <a:gd name="T30" fmla="*/ 73 w 277"/>
                <a:gd name="T31" fmla="*/ 261 h 314"/>
                <a:gd name="T32" fmla="*/ 77 w 277"/>
                <a:gd name="T33" fmla="*/ 259 h 314"/>
                <a:gd name="T34" fmla="*/ 74 w 277"/>
                <a:gd name="T35" fmla="*/ 261 h 314"/>
                <a:gd name="T36" fmla="*/ 45 w 277"/>
                <a:gd name="T37" fmla="*/ 258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7" h="314">
                  <a:moveTo>
                    <a:pt x="45" y="258"/>
                  </a:moveTo>
                  <a:cubicBezTo>
                    <a:pt x="29" y="241"/>
                    <a:pt x="27" y="216"/>
                    <a:pt x="10" y="199"/>
                  </a:cubicBezTo>
                  <a:cubicBezTo>
                    <a:pt x="0" y="187"/>
                    <a:pt x="18" y="177"/>
                    <a:pt x="27" y="168"/>
                  </a:cubicBezTo>
                  <a:cubicBezTo>
                    <a:pt x="45" y="149"/>
                    <a:pt x="66" y="132"/>
                    <a:pt x="85" y="113"/>
                  </a:cubicBezTo>
                  <a:cubicBezTo>
                    <a:pt x="95" y="103"/>
                    <a:pt x="108" y="93"/>
                    <a:pt x="90" y="79"/>
                  </a:cubicBezTo>
                  <a:cubicBezTo>
                    <a:pt x="132" y="51"/>
                    <a:pt x="168" y="12"/>
                    <a:pt x="222" y="6"/>
                  </a:cubicBezTo>
                  <a:cubicBezTo>
                    <a:pt x="237" y="4"/>
                    <a:pt x="250" y="0"/>
                    <a:pt x="261" y="14"/>
                  </a:cubicBezTo>
                  <a:cubicBezTo>
                    <a:pt x="277" y="46"/>
                    <a:pt x="252" y="77"/>
                    <a:pt x="257" y="109"/>
                  </a:cubicBezTo>
                  <a:cubicBezTo>
                    <a:pt x="251" y="125"/>
                    <a:pt x="240" y="135"/>
                    <a:pt x="224" y="140"/>
                  </a:cubicBezTo>
                  <a:cubicBezTo>
                    <a:pt x="194" y="143"/>
                    <a:pt x="172" y="122"/>
                    <a:pt x="147" y="109"/>
                  </a:cubicBezTo>
                  <a:cubicBezTo>
                    <a:pt x="135" y="119"/>
                    <a:pt x="145" y="131"/>
                    <a:pt x="142" y="142"/>
                  </a:cubicBezTo>
                  <a:cubicBezTo>
                    <a:pt x="138" y="176"/>
                    <a:pt x="130" y="209"/>
                    <a:pt x="88" y="233"/>
                  </a:cubicBezTo>
                  <a:cubicBezTo>
                    <a:pt x="108" y="234"/>
                    <a:pt x="125" y="232"/>
                    <a:pt x="125" y="248"/>
                  </a:cubicBezTo>
                  <a:cubicBezTo>
                    <a:pt x="126" y="272"/>
                    <a:pt x="111" y="287"/>
                    <a:pt x="90" y="297"/>
                  </a:cubicBezTo>
                  <a:cubicBezTo>
                    <a:pt x="69" y="301"/>
                    <a:pt x="45" y="314"/>
                    <a:pt x="34" y="282"/>
                  </a:cubicBezTo>
                  <a:cubicBezTo>
                    <a:pt x="39" y="259"/>
                    <a:pt x="63" y="271"/>
                    <a:pt x="73" y="261"/>
                  </a:cubicBezTo>
                  <a:cubicBezTo>
                    <a:pt x="80" y="260"/>
                    <a:pt x="76" y="254"/>
                    <a:pt x="77" y="259"/>
                  </a:cubicBezTo>
                  <a:cubicBezTo>
                    <a:pt x="78" y="260"/>
                    <a:pt x="76" y="260"/>
                    <a:pt x="74" y="261"/>
                  </a:cubicBezTo>
                  <a:cubicBezTo>
                    <a:pt x="64" y="264"/>
                    <a:pt x="54" y="267"/>
                    <a:pt x="45" y="258"/>
                  </a:cubicBezTo>
                  <a:close/>
                </a:path>
              </a:pathLst>
            </a:custGeom>
            <a:solidFill>
              <a:srgbClr val="EAD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0"/>
            <p:cNvSpPr/>
            <p:nvPr/>
          </p:nvSpPr>
          <p:spPr bwMode="auto">
            <a:xfrm>
              <a:off x="8470900" y="2187575"/>
              <a:ext cx="230188" cy="371475"/>
            </a:xfrm>
            <a:custGeom>
              <a:avLst/>
              <a:gdLst>
                <a:gd name="T0" fmla="*/ 16 w 190"/>
                <a:gd name="T1" fmla="*/ 211 h 307"/>
                <a:gd name="T2" fmla="*/ 10 w 190"/>
                <a:gd name="T3" fmla="*/ 25 h 307"/>
                <a:gd name="T4" fmla="*/ 15 w 190"/>
                <a:gd name="T5" fmla="*/ 5 h 307"/>
                <a:gd name="T6" fmla="*/ 41 w 190"/>
                <a:gd name="T7" fmla="*/ 7 h 307"/>
                <a:gd name="T8" fmla="*/ 77 w 190"/>
                <a:gd name="T9" fmla="*/ 51 h 307"/>
                <a:gd name="T10" fmla="*/ 158 w 190"/>
                <a:gd name="T11" fmla="*/ 175 h 307"/>
                <a:gd name="T12" fmla="*/ 170 w 190"/>
                <a:gd name="T13" fmla="*/ 148 h 307"/>
                <a:gd name="T14" fmla="*/ 189 w 190"/>
                <a:gd name="T15" fmla="*/ 253 h 307"/>
                <a:gd name="T16" fmla="*/ 152 w 190"/>
                <a:gd name="T17" fmla="*/ 302 h 307"/>
                <a:gd name="T18" fmla="*/ 88 w 190"/>
                <a:gd name="T19" fmla="*/ 282 h 307"/>
                <a:gd name="T20" fmla="*/ 46 w 190"/>
                <a:gd name="T21" fmla="*/ 201 h 307"/>
                <a:gd name="T22" fmla="*/ 27 w 190"/>
                <a:gd name="T23" fmla="*/ 170 h 307"/>
                <a:gd name="T24" fmla="*/ 27 w 190"/>
                <a:gd name="T25" fmla="*/ 173 h 307"/>
                <a:gd name="T26" fmla="*/ 30 w 190"/>
                <a:gd name="T27" fmla="*/ 176 h 307"/>
                <a:gd name="T28" fmla="*/ 22 w 190"/>
                <a:gd name="T29" fmla="*/ 258 h 307"/>
                <a:gd name="T30" fmla="*/ 16 w 190"/>
                <a:gd name="T31" fmla="*/ 211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" h="307">
                  <a:moveTo>
                    <a:pt x="16" y="211"/>
                  </a:moveTo>
                  <a:cubicBezTo>
                    <a:pt x="19" y="149"/>
                    <a:pt x="29" y="87"/>
                    <a:pt x="10" y="25"/>
                  </a:cubicBezTo>
                  <a:cubicBezTo>
                    <a:pt x="8" y="18"/>
                    <a:pt x="8" y="9"/>
                    <a:pt x="15" y="5"/>
                  </a:cubicBezTo>
                  <a:cubicBezTo>
                    <a:pt x="24" y="0"/>
                    <a:pt x="33" y="1"/>
                    <a:pt x="41" y="7"/>
                  </a:cubicBezTo>
                  <a:cubicBezTo>
                    <a:pt x="56" y="19"/>
                    <a:pt x="69" y="34"/>
                    <a:pt x="77" y="51"/>
                  </a:cubicBezTo>
                  <a:cubicBezTo>
                    <a:pt x="97" y="97"/>
                    <a:pt x="129" y="134"/>
                    <a:pt x="158" y="175"/>
                  </a:cubicBezTo>
                  <a:cubicBezTo>
                    <a:pt x="162" y="165"/>
                    <a:pt x="166" y="157"/>
                    <a:pt x="170" y="148"/>
                  </a:cubicBezTo>
                  <a:cubicBezTo>
                    <a:pt x="190" y="180"/>
                    <a:pt x="181" y="218"/>
                    <a:pt x="189" y="253"/>
                  </a:cubicBezTo>
                  <a:cubicBezTo>
                    <a:pt x="190" y="279"/>
                    <a:pt x="180" y="297"/>
                    <a:pt x="152" y="302"/>
                  </a:cubicBezTo>
                  <a:cubicBezTo>
                    <a:pt x="127" y="307"/>
                    <a:pt x="106" y="306"/>
                    <a:pt x="88" y="282"/>
                  </a:cubicBezTo>
                  <a:cubicBezTo>
                    <a:pt x="70" y="257"/>
                    <a:pt x="43" y="238"/>
                    <a:pt x="46" y="201"/>
                  </a:cubicBezTo>
                  <a:cubicBezTo>
                    <a:pt x="47" y="190"/>
                    <a:pt x="37" y="181"/>
                    <a:pt x="27" y="170"/>
                  </a:cubicBezTo>
                  <a:cubicBezTo>
                    <a:pt x="26" y="168"/>
                    <a:pt x="23" y="177"/>
                    <a:pt x="27" y="173"/>
                  </a:cubicBezTo>
                  <a:cubicBezTo>
                    <a:pt x="28" y="172"/>
                    <a:pt x="29" y="173"/>
                    <a:pt x="30" y="176"/>
                  </a:cubicBezTo>
                  <a:cubicBezTo>
                    <a:pt x="35" y="204"/>
                    <a:pt x="43" y="233"/>
                    <a:pt x="22" y="258"/>
                  </a:cubicBezTo>
                  <a:cubicBezTo>
                    <a:pt x="0" y="245"/>
                    <a:pt x="8" y="228"/>
                    <a:pt x="16" y="211"/>
                  </a:cubicBezTo>
                  <a:close/>
                </a:path>
              </a:pathLst>
            </a:custGeom>
            <a:solidFill>
              <a:srgbClr val="F5E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1"/>
            <p:cNvSpPr/>
            <p:nvPr/>
          </p:nvSpPr>
          <p:spPr bwMode="auto">
            <a:xfrm>
              <a:off x="10782300" y="5813425"/>
              <a:ext cx="333375" cy="476250"/>
            </a:xfrm>
            <a:custGeom>
              <a:avLst/>
              <a:gdLst>
                <a:gd name="T0" fmla="*/ 200 w 276"/>
                <a:gd name="T1" fmla="*/ 310 h 395"/>
                <a:gd name="T2" fmla="*/ 171 w 276"/>
                <a:gd name="T3" fmla="*/ 336 h 395"/>
                <a:gd name="T4" fmla="*/ 132 w 276"/>
                <a:gd name="T5" fmla="*/ 395 h 395"/>
                <a:gd name="T6" fmla="*/ 130 w 276"/>
                <a:gd name="T7" fmla="*/ 381 h 395"/>
                <a:gd name="T8" fmla="*/ 129 w 276"/>
                <a:gd name="T9" fmla="*/ 355 h 395"/>
                <a:gd name="T10" fmla="*/ 113 w 276"/>
                <a:gd name="T11" fmla="*/ 261 h 395"/>
                <a:gd name="T12" fmla="*/ 84 w 276"/>
                <a:gd name="T13" fmla="*/ 172 h 395"/>
                <a:gd name="T14" fmla="*/ 30 w 276"/>
                <a:gd name="T15" fmla="*/ 156 h 395"/>
                <a:gd name="T16" fmla="*/ 7 w 276"/>
                <a:gd name="T17" fmla="*/ 154 h 395"/>
                <a:gd name="T18" fmla="*/ 15 w 276"/>
                <a:gd name="T19" fmla="*/ 127 h 395"/>
                <a:gd name="T20" fmla="*/ 91 w 276"/>
                <a:gd name="T21" fmla="*/ 125 h 395"/>
                <a:gd name="T22" fmla="*/ 100 w 276"/>
                <a:gd name="T23" fmla="*/ 113 h 395"/>
                <a:gd name="T24" fmla="*/ 93 w 276"/>
                <a:gd name="T25" fmla="*/ 19 h 395"/>
                <a:gd name="T26" fmla="*/ 131 w 276"/>
                <a:gd name="T27" fmla="*/ 2 h 395"/>
                <a:gd name="T28" fmla="*/ 160 w 276"/>
                <a:gd name="T29" fmla="*/ 245 h 395"/>
                <a:gd name="T30" fmla="*/ 262 w 276"/>
                <a:gd name="T31" fmla="*/ 133 h 395"/>
                <a:gd name="T32" fmla="*/ 273 w 276"/>
                <a:gd name="T33" fmla="*/ 156 h 395"/>
                <a:gd name="T34" fmla="*/ 241 w 276"/>
                <a:gd name="T35" fmla="*/ 205 h 395"/>
                <a:gd name="T36" fmla="*/ 209 w 276"/>
                <a:gd name="T37" fmla="*/ 270 h 395"/>
                <a:gd name="T38" fmla="*/ 200 w 276"/>
                <a:gd name="T39" fmla="*/ 31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395">
                  <a:moveTo>
                    <a:pt x="200" y="310"/>
                  </a:moveTo>
                  <a:cubicBezTo>
                    <a:pt x="181" y="310"/>
                    <a:pt x="165" y="318"/>
                    <a:pt x="171" y="336"/>
                  </a:cubicBezTo>
                  <a:cubicBezTo>
                    <a:pt x="184" y="375"/>
                    <a:pt x="157" y="384"/>
                    <a:pt x="132" y="395"/>
                  </a:cubicBezTo>
                  <a:cubicBezTo>
                    <a:pt x="131" y="390"/>
                    <a:pt x="131" y="386"/>
                    <a:pt x="130" y="381"/>
                  </a:cubicBezTo>
                  <a:cubicBezTo>
                    <a:pt x="126" y="373"/>
                    <a:pt x="128" y="364"/>
                    <a:pt x="129" y="355"/>
                  </a:cubicBezTo>
                  <a:cubicBezTo>
                    <a:pt x="133" y="322"/>
                    <a:pt x="133" y="290"/>
                    <a:pt x="113" y="261"/>
                  </a:cubicBezTo>
                  <a:cubicBezTo>
                    <a:pt x="95" y="234"/>
                    <a:pt x="101" y="199"/>
                    <a:pt x="84" y="172"/>
                  </a:cubicBezTo>
                  <a:cubicBezTo>
                    <a:pt x="71" y="151"/>
                    <a:pt x="58" y="128"/>
                    <a:pt x="30" y="156"/>
                  </a:cubicBezTo>
                  <a:cubicBezTo>
                    <a:pt x="22" y="162"/>
                    <a:pt x="12" y="163"/>
                    <a:pt x="7" y="154"/>
                  </a:cubicBezTo>
                  <a:cubicBezTo>
                    <a:pt x="0" y="143"/>
                    <a:pt x="7" y="133"/>
                    <a:pt x="15" y="127"/>
                  </a:cubicBezTo>
                  <a:cubicBezTo>
                    <a:pt x="40" y="110"/>
                    <a:pt x="65" y="112"/>
                    <a:pt x="91" y="125"/>
                  </a:cubicBezTo>
                  <a:cubicBezTo>
                    <a:pt x="111" y="134"/>
                    <a:pt x="99" y="119"/>
                    <a:pt x="100" y="113"/>
                  </a:cubicBezTo>
                  <a:cubicBezTo>
                    <a:pt x="94" y="82"/>
                    <a:pt x="85" y="51"/>
                    <a:pt x="93" y="19"/>
                  </a:cubicBezTo>
                  <a:cubicBezTo>
                    <a:pt x="100" y="2"/>
                    <a:pt x="115" y="0"/>
                    <a:pt x="131" y="2"/>
                  </a:cubicBezTo>
                  <a:cubicBezTo>
                    <a:pt x="140" y="83"/>
                    <a:pt x="150" y="164"/>
                    <a:pt x="160" y="245"/>
                  </a:cubicBezTo>
                  <a:cubicBezTo>
                    <a:pt x="182" y="194"/>
                    <a:pt x="203" y="147"/>
                    <a:pt x="262" y="133"/>
                  </a:cubicBezTo>
                  <a:cubicBezTo>
                    <a:pt x="273" y="138"/>
                    <a:pt x="276" y="145"/>
                    <a:pt x="273" y="156"/>
                  </a:cubicBezTo>
                  <a:cubicBezTo>
                    <a:pt x="251" y="165"/>
                    <a:pt x="252" y="189"/>
                    <a:pt x="241" y="205"/>
                  </a:cubicBezTo>
                  <a:cubicBezTo>
                    <a:pt x="218" y="221"/>
                    <a:pt x="211" y="244"/>
                    <a:pt x="209" y="270"/>
                  </a:cubicBezTo>
                  <a:cubicBezTo>
                    <a:pt x="209" y="284"/>
                    <a:pt x="203" y="297"/>
                    <a:pt x="200" y="310"/>
                  </a:cubicBezTo>
                  <a:close/>
                </a:path>
              </a:pathLst>
            </a:custGeom>
            <a:solidFill>
              <a:srgbClr val="446D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2"/>
            <p:cNvSpPr/>
            <p:nvPr/>
          </p:nvSpPr>
          <p:spPr bwMode="auto">
            <a:xfrm>
              <a:off x="8307388" y="2317750"/>
              <a:ext cx="255588" cy="306388"/>
            </a:xfrm>
            <a:custGeom>
              <a:avLst/>
              <a:gdLst>
                <a:gd name="T0" fmla="*/ 152 w 212"/>
                <a:gd name="T1" fmla="*/ 103 h 254"/>
                <a:gd name="T2" fmla="*/ 160 w 212"/>
                <a:gd name="T3" fmla="*/ 149 h 254"/>
                <a:gd name="T4" fmla="*/ 206 w 212"/>
                <a:gd name="T5" fmla="*/ 227 h 254"/>
                <a:gd name="T6" fmla="*/ 171 w 212"/>
                <a:gd name="T7" fmla="*/ 250 h 254"/>
                <a:gd name="T8" fmla="*/ 60 w 212"/>
                <a:gd name="T9" fmla="*/ 210 h 254"/>
                <a:gd name="T10" fmla="*/ 6 w 212"/>
                <a:gd name="T11" fmla="*/ 133 h 254"/>
                <a:gd name="T12" fmla="*/ 19 w 212"/>
                <a:gd name="T13" fmla="*/ 85 h 254"/>
                <a:gd name="T14" fmla="*/ 28 w 212"/>
                <a:gd name="T15" fmla="*/ 9 h 254"/>
                <a:gd name="T16" fmla="*/ 94 w 212"/>
                <a:gd name="T17" fmla="*/ 52 h 254"/>
                <a:gd name="T18" fmla="*/ 152 w 212"/>
                <a:gd name="T19" fmla="*/ 103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54">
                  <a:moveTo>
                    <a:pt x="152" y="103"/>
                  </a:moveTo>
                  <a:cubicBezTo>
                    <a:pt x="155" y="118"/>
                    <a:pt x="146" y="136"/>
                    <a:pt x="160" y="149"/>
                  </a:cubicBezTo>
                  <a:cubicBezTo>
                    <a:pt x="191" y="166"/>
                    <a:pt x="198" y="199"/>
                    <a:pt x="206" y="227"/>
                  </a:cubicBezTo>
                  <a:cubicBezTo>
                    <a:pt x="212" y="248"/>
                    <a:pt x="186" y="254"/>
                    <a:pt x="171" y="250"/>
                  </a:cubicBezTo>
                  <a:cubicBezTo>
                    <a:pt x="133" y="239"/>
                    <a:pt x="91" y="240"/>
                    <a:pt x="60" y="210"/>
                  </a:cubicBezTo>
                  <a:cubicBezTo>
                    <a:pt x="45" y="182"/>
                    <a:pt x="28" y="156"/>
                    <a:pt x="6" y="133"/>
                  </a:cubicBezTo>
                  <a:cubicBezTo>
                    <a:pt x="33" y="124"/>
                    <a:pt x="21" y="102"/>
                    <a:pt x="19" y="85"/>
                  </a:cubicBezTo>
                  <a:cubicBezTo>
                    <a:pt x="14" y="58"/>
                    <a:pt x="0" y="21"/>
                    <a:pt x="28" y="9"/>
                  </a:cubicBezTo>
                  <a:cubicBezTo>
                    <a:pt x="50" y="0"/>
                    <a:pt x="74" y="31"/>
                    <a:pt x="94" y="52"/>
                  </a:cubicBezTo>
                  <a:cubicBezTo>
                    <a:pt x="112" y="70"/>
                    <a:pt x="117" y="104"/>
                    <a:pt x="152" y="103"/>
                  </a:cubicBezTo>
                  <a:close/>
                </a:path>
              </a:pathLst>
            </a:custGeom>
            <a:solidFill>
              <a:srgbClr val="F4E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3"/>
            <p:cNvSpPr/>
            <p:nvPr/>
          </p:nvSpPr>
          <p:spPr bwMode="auto">
            <a:xfrm>
              <a:off x="10968038" y="3725863"/>
              <a:ext cx="265113" cy="384175"/>
            </a:xfrm>
            <a:custGeom>
              <a:avLst/>
              <a:gdLst>
                <a:gd name="T0" fmla="*/ 17 w 219"/>
                <a:gd name="T1" fmla="*/ 0 h 318"/>
                <a:gd name="T2" fmla="*/ 68 w 219"/>
                <a:gd name="T3" fmla="*/ 11 h 318"/>
                <a:gd name="T4" fmla="*/ 210 w 219"/>
                <a:gd name="T5" fmla="*/ 138 h 318"/>
                <a:gd name="T6" fmla="*/ 215 w 219"/>
                <a:gd name="T7" fmla="*/ 318 h 318"/>
                <a:gd name="T8" fmla="*/ 197 w 219"/>
                <a:gd name="T9" fmla="*/ 297 h 318"/>
                <a:gd name="T10" fmla="*/ 172 w 219"/>
                <a:gd name="T11" fmla="*/ 190 h 318"/>
                <a:gd name="T12" fmla="*/ 136 w 219"/>
                <a:gd name="T13" fmla="*/ 147 h 318"/>
                <a:gd name="T14" fmla="*/ 66 w 219"/>
                <a:gd name="T15" fmla="*/ 132 h 318"/>
                <a:gd name="T16" fmla="*/ 11 w 219"/>
                <a:gd name="T17" fmla="*/ 99 h 318"/>
                <a:gd name="T18" fmla="*/ 5 w 219"/>
                <a:gd name="T19" fmla="*/ 67 h 318"/>
                <a:gd name="T20" fmla="*/ 9 w 219"/>
                <a:gd name="T21" fmla="*/ 22 h 318"/>
                <a:gd name="T22" fmla="*/ 17 w 219"/>
                <a:gd name="T2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9" h="318">
                  <a:moveTo>
                    <a:pt x="17" y="0"/>
                  </a:moveTo>
                  <a:cubicBezTo>
                    <a:pt x="32" y="15"/>
                    <a:pt x="51" y="11"/>
                    <a:pt x="68" y="11"/>
                  </a:cubicBezTo>
                  <a:cubicBezTo>
                    <a:pt x="162" y="12"/>
                    <a:pt x="202" y="49"/>
                    <a:pt x="210" y="138"/>
                  </a:cubicBezTo>
                  <a:cubicBezTo>
                    <a:pt x="215" y="198"/>
                    <a:pt x="219" y="258"/>
                    <a:pt x="215" y="318"/>
                  </a:cubicBezTo>
                  <a:cubicBezTo>
                    <a:pt x="201" y="318"/>
                    <a:pt x="199" y="306"/>
                    <a:pt x="197" y="297"/>
                  </a:cubicBezTo>
                  <a:cubicBezTo>
                    <a:pt x="192" y="260"/>
                    <a:pt x="178" y="226"/>
                    <a:pt x="172" y="190"/>
                  </a:cubicBezTo>
                  <a:cubicBezTo>
                    <a:pt x="168" y="165"/>
                    <a:pt x="155" y="151"/>
                    <a:pt x="136" y="147"/>
                  </a:cubicBezTo>
                  <a:cubicBezTo>
                    <a:pt x="113" y="142"/>
                    <a:pt x="91" y="131"/>
                    <a:pt x="66" y="132"/>
                  </a:cubicBezTo>
                  <a:cubicBezTo>
                    <a:pt x="43" y="129"/>
                    <a:pt x="30" y="110"/>
                    <a:pt x="11" y="99"/>
                  </a:cubicBezTo>
                  <a:cubicBezTo>
                    <a:pt x="0" y="91"/>
                    <a:pt x="3" y="78"/>
                    <a:pt x="5" y="67"/>
                  </a:cubicBezTo>
                  <a:cubicBezTo>
                    <a:pt x="8" y="52"/>
                    <a:pt x="14" y="37"/>
                    <a:pt x="9" y="22"/>
                  </a:cubicBezTo>
                  <a:cubicBezTo>
                    <a:pt x="9" y="13"/>
                    <a:pt x="9" y="5"/>
                    <a:pt x="17" y="0"/>
                  </a:cubicBezTo>
                  <a:close/>
                </a:path>
              </a:pathLst>
            </a:custGeom>
            <a:solidFill>
              <a:srgbClr val="78B3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4"/>
            <p:cNvSpPr/>
            <p:nvPr/>
          </p:nvSpPr>
          <p:spPr bwMode="auto">
            <a:xfrm>
              <a:off x="8785225" y="2116138"/>
              <a:ext cx="228600" cy="509588"/>
            </a:xfrm>
            <a:custGeom>
              <a:avLst/>
              <a:gdLst>
                <a:gd name="T0" fmla="*/ 189 w 189"/>
                <a:gd name="T1" fmla="*/ 324 h 422"/>
                <a:gd name="T2" fmla="*/ 178 w 189"/>
                <a:gd name="T3" fmla="*/ 393 h 422"/>
                <a:gd name="T4" fmla="*/ 158 w 189"/>
                <a:gd name="T5" fmla="*/ 416 h 422"/>
                <a:gd name="T6" fmla="*/ 80 w 189"/>
                <a:gd name="T7" fmla="*/ 362 h 422"/>
                <a:gd name="T8" fmla="*/ 46 w 189"/>
                <a:gd name="T9" fmla="*/ 323 h 422"/>
                <a:gd name="T10" fmla="*/ 35 w 189"/>
                <a:gd name="T11" fmla="*/ 296 h 422"/>
                <a:gd name="T12" fmla="*/ 16 w 189"/>
                <a:gd name="T13" fmla="*/ 167 h 422"/>
                <a:gd name="T14" fmla="*/ 11 w 189"/>
                <a:gd name="T15" fmla="*/ 115 h 422"/>
                <a:gd name="T16" fmla="*/ 4 w 189"/>
                <a:gd name="T17" fmla="*/ 28 h 422"/>
                <a:gd name="T18" fmla="*/ 17 w 189"/>
                <a:gd name="T19" fmla="*/ 3 h 422"/>
                <a:gd name="T20" fmla="*/ 38 w 189"/>
                <a:gd name="T21" fmla="*/ 21 h 422"/>
                <a:gd name="T22" fmla="*/ 71 w 189"/>
                <a:gd name="T23" fmla="*/ 146 h 422"/>
                <a:gd name="T24" fmla="*/ 90 w 189"/>
                <a:gd name="T25" fmla="*/ 77 h 422"/>
                <a:gd name="T26" fmla="*/ 117 w 189"/>
                <a:gd name="T27" fmla="*/ 123 h 422"/>
                <a:gd name="T28" fmla="*/ 105 w 189"/>
                <a:gd name="T29" fmla="*/ 197 h 422"/>
                <a:gd name="T30" fmla="*/ 97 w 189"/>
                <a:gd name="T31" fmla="*/ 225 h 422"/>
                <a:gd name="T32" fmla="*/ 89 w 189"/>
                <a:gd name="T33" fmla="*/ 254 h 422"/>
                <a:gd name="T34" fmla="*/ 150 w 189"/>
                <a:gd name="T35" fmla="*/ 314 h 422"/>
                <a:gd name="T36" fmla="*/ 186 w 189"/>
                <a:gd name="T37" fmla="*/ 319 h 422"/>
                <a:gd name="T38" fmla="*/ 189 w 189"/>
                <a:gd name="T39" fmla="*/ 324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9" h="422">
                  <a:moveTo>
                    <a:pt x="189" y="324"/>
                  </a:moveTo>
                  <a:cubicBezTo>
                    <a:pt x="185" y="347"/>
                    <a:pt x="173" y="368"/>
                    <a:pt x="178" y="393"/>
                  </a:cubicBezTo>
                  <a:cubicBezTo>
                    <a:pt x="180" y="404"/>
                    <a:pt x="172" y="415"/>
                    <a:pt x="158" y="416"/>
                  </a:cubicBezTo>
                  <a:cubicBezTo>
                    <a:pt x="115" y="422"/>
                    <a:pt x="98" y="390"/>
                    <a:pt x="80" y="362"/>
                  </a:cubicBezTo>
                  <a:cubicBezTo>
                    <a:pt x="70" y="347"/>
                    <a:pt x="62" y="332"/>
                    <a:pt x="46" y="323"/>
                  </a:cubicBezTo>
                  <a:cubicBezTo>
                    <a:pt x="40" y="314"/>
                    <a:pt x="37" y="305"/>
                    <a:pt x="35" y="296"/>
                  </a:cubicBezTo>
                  <a:cubicBezTo>
                    <a:pt x="41" y="251"/>
                    <a:pt x="33" y="208"/>
                    <a:pt x="16" y="167"/>
                  </a:cubicBezTo>
                  <a:cubicBezTo>
                    <a:pt x="8" y="149"/>
                    <a:pt x="21" y="131"/>
                    <a:pt x="11" y="115"/>
                  </a:cubicBezTo>
                  <a:cubicBezTo>
                    <a:pt x="0" y="87"/>
                    <a:pt x="5" y="57"/>
                    <a:pt x="4" y="28"/>
                  </a:cubicBezTo>
                  <a:cubicBezTo>
                    <a:pt x="4" y="18"/>
                    <a:pt x="7" y="6"/>
                    <a:pt x="17" y="3"/>
                  </a:cubicBezTo>
                  <a:cubicBezTo>
                    <a:pt x="30" y="0"/>
                    <a:pt x="34" y="13"/>
                    <a:pt x="38" y="21"/>
                  </a:cubicBezTo>
                  <a:cubicBezTo>
                    <a:pt x="56" y="59"/>
                    <a:pt x="57" y="102"/>
                    <a:pt x="71" y="146"/>
                  </a:cubicBezTo>
                  <a:cubicBezTo>
                    <a:pt x="85" y="123"/>
                    <a:pt x="85" y="99"/>
                    <a:pt x="90" y="77"/>
                  </a:cubicBezTo>
                  <a:cubicBezTo>
                    <a:pt x="115" y="83"/>
                    <a:pt x="119" y="102"/>
                    <a:pt x="117" y="123"/>
                  </a:cubicBezTo>
                  <a:cubicBezTo>
                    <a:pt x="114" y="148"/>
                    <a:pt x="113" y="173"/>
                    <a:pt x="105" y="197"/>
                  </a:cubicBezTo>
                  <a:cubicBezTo>
                    <a:pt x="103" y="207"/>
                    <a:pt x="99" y="215"/>
                    <a:pt x="97" y="225"/>
                  </a:cubicBezTo>
                  <a:cubicBezTo>
                    <a:pt x="94" y="234"/>
                    <a:pt x="91" y="244"/>
                    <a:pt x="89" y="254"/>
                  </a:cubicBezTo>
                  <a:cubicBezTo>
                    <a:pt x="79" y="299"/>
                    <a:pt x="104" y="324"/>
                    <a:pt x="150" y="314"/>
                  </a:cubicBezTo>
                  <a:cubicBezTo>
                    <a:pt x="163" y="312"/>
                    <a:pt x="175" y="309"/>
                    <a:pt x="186" y="319"/>
                  </a:cubicBezTo>
                  <a:cubicBezTo>
                    <a:pt x="187" y="321"/>
                    <a:pt x="188" y="322"/>
                    <a:pt x="189" y="324"/>
                  </a:cubicBezTo>
                  <a:close/>
                </a:path>
              </a:pathLst>
            </a:custGeom>
            <a:solidFill>
              <a:srgbClr val="F2D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5"/>
            <p:cNvSpPr/>
            <p:nvPr/>
          </p:nvSpPr>
          <p:spPr bwMode="auto">
            <a:xfrm>
              <a:off x="11449050" y="5518150"/>
              <a:ext cx="342900" cy="490538"/>
            </a:xfrm>
            <a:custGeom>
              <a:avLst/>
              <a:gdLst>
                <a:gd name="T0" fmla="*/ 72 w 283"/>
                <a:gd name="T1" fmla="*/ 254 h 406"/>
                <a:gd name="T2" fmla="*/ 76 w 283"/>
                <a:gd name="T3" fmla="*/ 220 h 406"/>
                <a:gd name="T4" fmla="*/ 88 w 283"/>
                <a:gd name="T5" fmla="*/ 184 h 406"/>
                <a:gd name="T6" fmla="*/ 192 w 283"/>
                <a:gd name="T7" fmla="*/ 123 h 406"/>
                <a:gd name="T8" fmla="*/ 283 w 283"/>
                <a:gd name="T9" fmla="*/ 0 h 406"/>
                <a:gd name="T10" fmla="*/ 41 w 283"/>
                <a:gd name="T11" fmla="*/ 406 h 406"/>
                <a:gd name="T12" fmla="*/ 3 w 283"/>
                <a:gd name="T13" fmla="*/ 379 h 406"/>
                <a:gd name="T14" fmla="*/ 46 w 283"/>
                <a:gd name="T15" fmla="*/ 354 h 406"/>
                <a:gd name="T16" fmla="*/ 52 w 283"/>
                <a:gd name="T17" fmla="*/ 342 h 406"/>
                <a:gd name="T18" fmla="*/ 103 w 283"/>
                <a:gd name="T19" fmla="*/ 274 h 406"/>
                <a:gd name="T20" fmla="*/ 107 w 283"/>
                <a:gd name="T21" fmla="*/ 259 h 406"/>
                <a:gd name="T22" fmla="*/ 82 w 283"/>
                <a:gd name="T23" fmla="*/ 256 h 406"/>
                <a:gd name="T24" fmla="*/ 72 w 283"/>
                <a:gd name="T25" fmla="*/ 254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406">
                  <a:moveTo>
                    <a:pt x="72" y="254"/>
                  </a:moveTo>
                  <a:cubicBezTo>
                    <a:pt x="41" y="239"/>
                    <a:pt x="71" y="227"/>
                    <a:pt x="76" y="220"/>
                  </a:cubicBezTo>
                  <a:cubicBezTo>
                    <a:pt x="86" y="208"/>
                    <a:pt x="100" y="201"/>
                    <a:pt x="88" y="184"/>
                  </a:cubicBezTo>
                  <a:cubicBezTo>
                    <a:pt x="136" y="188"/>
                    <a:pt x="165" y="157"/>
                    <a:pt x="192" y="123"/>
                  </a:cubicBezTo>
                  <a:cubicBezTo>
                    <a:pt x="225" y="84"/>
                    <a:pt x="256" y="44"/>
                    <a:pt x="283" y="0"/>
                  </a:cubicBezTo>
                  <a:cubicBezTo>
                    <a:pt x="248" y="163"/>
                    <a:pt x="167" y="298"/>
                    <a:pt x="41" y="406"/>
                  </a:cubicBezTo>
                  <a:cubicBezTo>
                    <a:pt x="35" y="388"/>
                    <a:pt x="0" y="403"/>
                    <a:pt x="3" y="379"/>
                  </a:cubicBezTo>
                  <a:cubicBezTo>
                    <a:pt x="5" y="358"/>
                    <a:pt x="30" y="361"/>
                    <a:pt x="46" y="354"/>
                  </a:cubicBezTo>
                  <a:cubicBezTo>
                    <a:pt x="51" y="352"/>
                    <a:pt x="52" y="347"/>
                    <a:pt x="52" y="342"/>
                  </a:cubicBezTo>
                  <a:cubicBezTo>
                    <a:pt x="62" y="314"/>
                    <a:pt x="65" y="281"/>
                    <a:pt x="103" y="274"/>
                  </a:cubicBezTo>
                  <a:cubicBezTo>
                    <a:pt x="112" y="273"/>
                    <a:pt x="109" y="266"/>
                    <a:pt x="107" y="259"/>
                  </a:cubicBezTo>
                  <a:cubicBezTo>
                    <a:pt x="101" y="243"/>
                    <a:pt x="91" y="253"/>
                    <a:pt x="82" y="256"/>
                  </a:cubicBezTo>
                  <a:cubicBezTo>
                    <a:pt x="79" y="257"/>
                    <a:pt x="75" y="256"/>
                    <a:pt x="72" y="254"/>
                  </a:cubicBezTo>
                  <a:close/>
                </a:path>
              </a:pathLst>
            </a:custGeom>
            <a:solidFill>
              <a:srgbClr val="6BA6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7"/>
            <p:cNvSpPr/>
            <p:nvPr/>
          </p:nvSpPr>
          <p:spPr bwMode="auto">
            <a:xfrm>
              <a:off x="11077575" y="5899150"/>
              <a:ext cx="461963" cy="155575"/>
            </a:xfrm>
            <a:custGeom>
              <a:avLst/>
              <a:gdLst>
                <a:gd name="T0" fmla="*/ 365 w 382"/>
                <a:gd name="T1" fmla="*/ 31 h 129"/>
                <a:gd name="T2" fmla="*/ 369 w 382"/>
                <a:gd name="T3" fmla="*/ 46 h 129"/>
                <a:gd name="T4" fmla="*/ 344 w 382"/>
                <a:gd name="T5" fmla="*/ 53 h 129"/>
                <a:gd name="T6" fmla="*/ 317 w 382"/>
                <a:gd name="T7" fmla="*/ 66 h 129"/>
                <a:gd name="T8" fmla="*/ 341 w 382"/>
                <a:gd name="T9" fmla="*/ 67 h 129"/>
                <a:gd name="T10" fmla="*/ 349 w 382"/>
                <a:gd name="T11" fmla="*/ 91 h 129"/>
                <a:gd name="T12" fmla="*/ 214 w 382"/>
                <a:gd name="T13" fmla="*/ 125 h 129"/>
                <a:gd name="T14" fmla="*/ 10 w 382"/>
                <a:gd name="T15" fmla="*/ 125 h 129"/>
                <a:gd name="T16" fmla="*/ 10 w 382"/>
                <a:gd name="T17" fmla="*/ 94 h 129"/>
                <a:gd name="T18" fmla="*/ 41 w 382"/>
                <a:gd name="T19" fmla="*/ 98 h 129"/>
                <a:gd name="T20" fmla="*/ 64 w 382"/>
                <a:gd name="T21" fmla="*/ 90 h 129"/>
                <a:gd name="T22" fmla="*/ 234 w 382"/>
                <a:gd name="T23" fmla="*/ 13 h 129"/>
                <a:gd name="T24" fmla="*/ 278 w 382"/>
                <a:gd name="T25" fmla="*/ 0 h 129"/>
                <a:gd name="T26" fmla="*/ 365 w 382"/>
                <a:gd name="T27" fmla="*/ 3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2" h="129">
                  <a:moveTo>
                    <a:pt x="365" y="31"/>
                  </a:moveTo>
                  <a:cubicBezTo>
                    <a:pt x="370" y="35"/>
                    <a:pt x="382" y="38"/>
                    <a:pt x="369" y="46"/>
                  </a:cubicBezTo>
                  <a:cubicBezTo>
                    <a:pt x="362" y="50"/>
                    <a:pt x="352" y="50"/>
                    <a:pt x="344" y="53"/>
                  </a:cubicBezTo>
                  <a:cubicBezTo>
                    <a:pt x="334" y="56"/>
                    <a:pt x="314" y="51"/>
                    <a:pt x="317" y="66"/>
                  </a:cubicBezTo>
                  <a:cubicBezTo>
                    <a:pt x="320" y="83"/>
                    <a:pt x="333" y="66"/>
                    <a:pt x="341" y="67"/>
                  </a:cubicBezTo>
                  <a:cubicBezTo>
                    <a:pt x="365" y="68"/>
                    <a:pt x="346" y="83"/>
                    <a:pt x="349" y="91"/>
                  </a:cubicBezTo>
                  <a:cubicBezTo>
                    <a:pt x="308" y="120"/>
                    <a:pt x="263" y="129"/>
                    <a:pt x="214" y="125"/>
                  </a:cubicBezTo>
                  <a:cubicBezTo>
                    <a:pt x="146" y="119"/>
                    <a:pt x="78" y="118"/>
                    <a:pt x="10" y="125"/>
                  </a:cubicBezTo>
                  <a:cubicBezTo>
                    <a:pt x="6" y="115"/>
                    <a:pt x="0" y="102"/>
                    <a:pt x="10" y="94"/>
                  </a:cubicBezTo>
                  <a:cubicBezTo>
                    <a:pt x="19" y="87"/>
                    <a:pt x="32" y="91"/>
                    <a:pt x="41" y="98"/>
                  </a:cubicBezTo>
                  <a:cubicBezTo>
                    <a:pt x="54" y="108"/>
                    <a:pt x="60" y="103"/>
                    <a:pt x="64" y="90"/>
                  </a:cubicBezTo>
                  <a:cubicBezTo>
                    <a:pt x="122" y="67"/>
                    <a:pt x="177" y="39"/>
                    <a:pt x="234" y="13"/>
                  </a:cubicBezTo>
                  <a:cubicBezTo>
                    <a:pt x="248" y="6"/>
                    <a:pt x="263" y="1"/>
                    <a:pt x="278" y="0"/>
                  </a:cubicBezTo>
                  <a:cubicBezTo>
                    <a:pt x="309" y="4"/>
                    <a:pt x="340" y="10"/>
                    <a:pt x="365" y="31"/>
                  </a:cubicBezTo>
                  <a:close/>
                </a:path>
              </a:pathLst>
            </a:custGeom>
            <a:solidFill>
              <a:srgbClr val="5BA6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8"/>
            <p:cNvSpPr/>
            <p:nvPr/>
          </p:nvSpPr>
          <p:spPr bwMode="auto">
            <a:xfrm>
              <a:off x="8486775" y="3763963"/>
              <a:ext cx="236538" cy="295275"/>
            </a:xfrm>
            <a:custGeom>
              <a:avLst/>
              <a:gdLst>
                <a:gd name="T0" fmla="*/ 96 w 196"/>
                <a:gd name="T1" fmla="*/ 1 h 244"/>
                <a:gd name="T2" fmla="*/ 196 w 196"/>
                <a:gd name="T3" fmla="*/ 0 h 244"/>
                <a:gd name="T4" fmla="*/ 69 w 196"/>
                <a:gd name="T5" fmla="*/ 200 h 244"/>
                <a:gd name="T6" fmla="*/ 29 w 196"/>
                <a:gd name="T7" fmla="*/ 240 h 244"/>
                <a:gd name="T8" fmla="*/ 4 w 196"/>
                <a:gd name="T9" fmla="*/ 189 h 244"/>
                <a:gd name="T10" fmla="*/ 26 w 196"/>
                <a:gd name="T11" fmla="*/ 23 h 244"/>
                <a:gd name="T12" fmla="*/ 28 w 196"/>
                <a:gd name="T13" fmla="*/ 25 h 244"/>
                <a:gd name="T14" fmla="*/ 61 w 196"/>
                <a:gd name="T15" fmla="*/ 21 h 244"/>
                <a:gd name="T16" fmla="*/ 96 w 196"/>
                <a:gd name="T17" fmla="*/ 1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244">
                  <a:moveTo>
                    <a:pt x="96" y="1"/>
                  </a:moveTo>
                  <a:cubicBezTo>
                    <a:pt x="129" y="1"/>
                    <a:pt x="163" y="1"/>
                    <a:pt x="196" y="0"/>
                  </a:cubicBezTo>
                  <a:cubicBezTo>
                    <a:pt x="142" y="60"/>
                    <a:pt x="97" y="124"/>
                    <a:pt x="69" y="200"/>
                  </a:cubicBezTo>
                  <a:cubicBezTo>
                    <a:pt x="63" y="219"/>
                    <a:pt x="49" y="244"/>
                    <a:pt x="29" y="240"/>
                  </a:cubicBezTo>
                  <a:cubicBezTo>
                    <a:pt x="11" y="237"/>
                    <a:pt x="5" y="210"/>
                    <a:pt x="4" y="189"/>
                  </a:cubicBezTo>
                  <a:cubicBezTo>
                    <a:pt x="0" y="132"/>
                    <a:pt x="10" y="77"/>
                    <a:pt x="26" y="23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40" y="36"/>
                    <a:pt x="50" y="28"/>
                    <a:pt x="61" y="21"/>
                  </a:cubicBezTo>
                  <a:cubicBezTo>
                    <a:pt x="72" y="14"/>
                    <a:pt x="82" y="3"/>
                    <a:pt x="96" y="1"/>
                  </a:cubicBezTo>
                  <a:close/>
                </a:path>
              </a:pathLst>
            </a:custGeom>
            <a:solidFill>
              <a:srgbClr val="F2E5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9"/>
            <p:cNvSpPr/>
            <p:nvPr/>
          </p:nvSpPr>
          <p:spPr bwMode="auto">
            <a:xfrm>
              <a:off x="8677275" y="2138363"/>
              <a:ext cx="179388" cy="455613"/>
            </a:xfrm>
            <a:custGeom>
              <a:avLst/>
              <a:gdLst>
                <a:gd name="T0" fmla="*/ 132 w 149"/>
                <a:gd name="T1" fmla="*/ 282 h 378"/>
                <a:gd name="T2" fmla="*/ 140 w 149"/>
                <a:gd name="T3" fmla="*/ 305 h 378"/>
                <a:gd name="T4" fmla="*/ 145 w 149"/>
                <a:gd name="T5" fmla="*/ 362 h 378"/>
                <a:gd name="T6" fmla="*/ 66 w 149"/>
                <a:gd name="T7" fmla="*/ 335 h 378"/>
                <a:gd name="T8" fmla="*/ 23 w 149"/>
                <a:gd name="T9" fmla="*/ 209 h 378"/>
                <a:gd name="T10" fmla="*/ 1 w 149"/>
                <a:gd name="T11" fmla="*/ 182 h 378"/>
                <a:gd name="T12" fmla="*/ 0 w 149"/>
                <a:gd name="T13" fmla="*/ 44 h 378"/>
                <a:gd name="T14" fmla="*/ 20 w 149"/>
                <a:gd name="T15" fmla="*/ 3 h 378"/>
                <a:gd name="T16" fmla="*/ 48 w 149"/>
                <a:gd name="T17" fmla="*/ 35 h 378"/>
                <a:gd name="T18" fmla="*/ 71 w 149"/>
                <a:gd name="T19" fmla="*/ 104 h 378"/>
                <a:gd name="T20" fmla="*/ 105 w 149"/>
                <a:gd name="T21" fmla="*/ 223 h 378"/>
                <a:gd name="T22" fmla="*/ 101 w 149"/>
                <a:gd name="T23" fmla="*/ 241 h 378"/>
                <a:gd name="T24" fmla="*/ 132 w 149"/>
                <a:gd name="T25" fmla="*/ 282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9" h="378">
                  <a:moveTo>
                    <a:pt x="132" y="282"/>
                  </a:moveTo>
                  <a:cubicBezTo>
                    <a:pt x="141" y="288"/>
                    <a:pt x="139" y="297"/>
                    <a:pt x="140" y="305"/>
                  </a:cubicBezTo>
                  <a:cubicBezTo>
                    <a:pt x="146" y="324"/>
                    <a:pt x="149" y="343"/>
                    <a:pt x="145" y="362"/>
                  </a:cubicBezTo>
                  <a:cubicBezTo>
                    <a:pt x="117" y="378"/>
                    <a:pt x="89" y="367"/>
                    <a:pt x="66" y="335"/>
                  </a:cubicBezTo>
                  <a:cubicBezTo>
                    <a:pt x="39" y="297"/>
                    <a:pt x="36" y="251"/>
                    <a:pt x="23" y="209"/>
                  </a:cubicBezTo>
                  <a:cubicBezTo>
                    <a:pt x="19" y="195"/>
                    <a:pt x="15" y="185"/>
                    <a:pt x="1" y="182"/>
                  </a:cubicBezTo>
                  <a:cubicBezTo>
                    <a:pt x="1" y="136"/>
                    <a:pt x="0" y="90"/>
                    <a:pt x="0" y="44"/>
                  </a:cubicBezTo>
                  <a:cubicBezTo>
                    <a:pt x="0" y="27"/>
                    <a:pt x="2" y="6"/>
                    <a:pt x="20" y="3"/>
                  </a:cubicBezTo>
                  <a:cubicBezTo>
                    <a:pt x="36" y="0"/>
                    <a:pt x="42" y="22"/>
                    <a:pt x="48" y="35"/>
                  </a:cubicBezTo>
                  <a:cubicBezTo>
                    <a:pt x="58" y="57"/>
                    <a:pt x="64" y="81"/>
                    <a:pt x="71" y="104"/>
                  </a:cubicBezTo>
                  <a:cubicBezTo>
                    <a:pt x="98" y="139"/>
                    <a:pt x="96" y="182"/>
                    <a:pt x="105" y="223"/>
                  </a:cubicBezTo>
                  <a:cubicBezTo>
                    <a:pt x="106" y="229"/>
                    <a:pt x="104" y="235"/>
                    <a:pt x="101" y="241"/>
                  </a:cubicBezTo>
                  <a:cubicBezTo>
                    <a:pt x="85" y="280"/>
                    <a:pt x="86" y="280"/>
                    <a:pt x="132" y="282"/>
                  </a:cubicBezTo>
                  <a:close/>
                </a:path>
              </a:pathLst>
            </a:custGeom>
            <a:solidFill>
              <a:srgbClr val="F3E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50"/>
            <p:cNvSpPr/>
            <p:nvPr/>
          </p:nvSpPr>
          <p:spPr bwMode="auto">
            <a:xfrm>
              <a:off x="9220200" y="2451100"/>
              <a:ext cx="296863" cy="342900"/>
            </a:xfrm>
            <a:custGeom>
              <a:avLst/>
              <a:gdLst>
                <a:gd name="T0" fmla="*/ 175 w 246"/>
                <a:gd name="T1" fmla="*/ 171 h 284"/>
                <a:gd name="T2" fmla="*/ 11 w 246"/>
                <a:gd name="T3" fmla="*/ 284 h 284"/>
                <a:gd name="T4" fmla="*/ 0 w 246"/>
                <a:gd name="T5" fmla="*/ 275 h 284"/>
                <a:gd name="T6" fmla="*/ 190 w 246"/>
                <a:gd name="T7" fmla="*/ 0 h 284"/>
                <a:gd name="T8" fmla="*/ 246 w 246"/>
                <a:gd name="T9" fmla="*/ 71 h 284"/>
                <a:gd name="T10" fmla="*/ 178 w 246"/>
                <a:gd name="T11" fmla="*/ 156 h 284"/>
                <a:gd name="T12" fmla="*/ 175 w 246"/>
                <a:gd name="T13" fmla="*/ 17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284">
                  <a:moveTo>
                    <a:pt x="175" y="171"/>
                  </a:moveTo>
                  <a:cubicBezTo>
                    <a:pt x="111" y="195"/>
                    <a:pt x="62" y="241"/>
                    <a:pt x="11" y="284"/>
                  </a:cubicBezTo>
                  <a:cubicBezTo>
                    <a:pt x="8" y="281"/>
                    <a:pt x="4" y="278"/>
                    <a:pt x="0" y="275"/>
                  </a:cubicBezTo>
                  <a:cubicBezTo>
                    <a:pt x="64" y="184"/>
                    <a:pt x="127" y="92"/>
                    <a:pt x="190" y="0"/>
                  </a:cubicBezTo>
                  <a:cubicBezTo>
                    <a:pt x="208" y="25"/>
                    <a:pt x="244" y="35"/>
                    <a:pt x="246" y="71"/>
                  </a:cubicBezTo>
                  <a:cubicBezTo>
                    <a:pt x="230" y="105"/>
                    <a:pt x="203" y="130"/>
                    <a:pt x="178" y="156"/>
                  </a:cubicBezTo>
                  <a:cubicBezTo>
                    <a:pt x="174" y="161"/>
                    <a:pt x="167" y="164"/>
                    <a:pt x="175" y="171"/>
                  </a:cubicBezTo>
                  <a:close/>
                </a:path>
              </a:pathLst>
            </a:custGeom>
            <a:solidFill>
              <a:srgbClr val="F2DD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2"/>
            <p:cNvSpPr/>
            <p:nvPr/>
          </p:nvSpPr>
          <p:spPr bwMode="auto">
            <a:xfrm>
              <a:off x="11680825" y="2941638"/>
              <a:ext cx="395288" cy="376238"/>
            </a:xfrm>
            <a:custGeom>
              <a:avLst/>
              <a:gdLst>
                <a:gd name="T0" fmla="*/ 5 w 327"/>
                <a:gd name="T1" fmla="*/ 0 h 311"/>
                <a:gd name="T2" fmla="*/ 163 w 327"/>
                <a:gd name="T3" fmla="*/ 162 h 311"/>
                <a:gd name="T4" fmla="*/ 301 w 327"/>
                <a:gd name="T5" fmla="*/ 281 h 311"/>
                <a:gd name="T6" fmla="*/ 327 w 327"/>
                <a:gd name="T7" fmla="*/ 286 h 311"/>
                <a:gd name="T8" fmla="*/ 256 w 327"/>
                <a:gd name="T9" fmla="*/ 301 h 311"/>
                <a:gd name="T10" fmla="*/ 211 w 327"/>
                <a:gd name="T11" fmla="*/ 294 h 311"/>
                <a:gd name="T12" fmla="*/ 101 w 327"/>
                <a:gd name="T13" fmla="*/ 223 h 311"/>
                <a:gd name="T14" fmla="*/ 76 w 327"/>
                <a:gd name="T15" fmla="*/ 97 h 311"/>
                <a:gd name="T16" fmla="*/ 49 w 327"/>
                <a:gd name="T17" fmla="*/ 64 h 311"/>
                <a:gd name="T18" fmla="*/ 0 w 327"/>
                <a:gd name="T19" fmla="*/ 9 h 311"/>
                <a:gd name="T20" fmla="*/ 5 w 327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7" h="311">
                  <a:moveTo>
                    <a:pt x="5" y="0"/>
                  </a:moveTo>
                  <a:cubicBezTo>
                    <a:pt x="81" y="31"/>
                    <a:pt x="144" y="75"/>
                    <a:pt x="163" y="162"/>
                  </a:cubicBezTo>
                  <a:cubicBezTo>
                    <a:pt x="179" y="236"/>
                    <a:pt x="226" y="276"/>
                    <a:pt x="301" y="281"/>
                  </a:cubicBezTo>
                  <a:cubicBezTo>
                    <a:pt x="310" y="281"/>
                    <a:pt x="318" y="284"/>
                    <a:pt x="327" y="286"/>
                  </a:cubicBezTo>
                  <a:cubicBezTo>
                    <a:pt x="308" y="311"/>
                    <a:pt x="281" y="304"/>
                    <a:pt x="256" y="301"/>
                  </a:cubicBezTo>
                  <a:cubicBezTo>
                    <a:pt x="242" y="299"/>
                    <a:pt x="226" y="296"/>
                    <a:pt x="211" y="294"/>
                  </a:cubicBezTo>
                  <a:cubicBezTo>
                    <a:pt x="174" y="272"/>
                    <a:pt x="127" y="263"/>
                    <a:pt x="101" y="223"/>
                  </a:cubicBezTo>
                  <a:cubicBezTo>
                    <a:pt x="90" y="182"/>
                    <a:pt x="69" y="143"/>
                    <a:pt x="76" y="97"/>
                  </a:cubicBezTo>
                  <a:cubicBezTo>
                    <a:pt x="79" y="78"/>
                    <a:pt x="62" y="73"/>
                    <a:pt x="49" y="64"/>
                  </a:cubicBezTo>
                  <a:cubicBezTo>
                    <a:pt x="29" y="50"/>
                    <a:pt x="3" y="40"/>
                    <a:pt x="0" y="9"/>
                  </a:cubicBezTo>
                  <a:cubicBezTo>
                    <a:pt x="1" y="5"/>
                    <a:pt x="2" y="2"/>
                    <a:pt x="5" y="0"/>
                  </a:cubicBezTo>
                  <a:close/>
                </a:path>
              </a:pathLst>
            </a:custGeom>
            <a:solidFill>
              <a:srgbClr val="ADD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53"/>
            <p:cNvSpPr/>
            <p:nvPr/>
          </p:nvSpPr>
          <p:spPr bwMode="auto">
            <a:xfrm>
              <a:off x="8124825" y="3667125"/>
              <a:ext cx="236538" cy="258763"/>
            </a:xfrm>
            <a:custGeom>
              <a:avLst/>
              <a:gdLst>
                <a:gd name="T0" fmla="*/ 72 w 196"/>
                <a:gd name="T1" fmla="*/ 74 h 215"/>
                <a:gd name="T2" fmla="*/ 130 w 196"/>
                <a:gd name="T3" fmla="*/ 21 h 215"/>
                <a:gd name="T4" fmla="*/ 158 w 196"/>
                <a:gd name="T5" fmla="*/ 7 h 215"/>
                <a:gd name="T6" fmla="*/ 156 w 196"/>
                <a:gd name="T7" fmla="*/ 33 h 215"/>
                <a:gd name="T8" fmla="*/ 118 w 196"/>
                <a:gd name="T9" fmla="*/ 107 h 215"/>
                <a:gd name="T10" fmla="*/ 196 w 196"/>
                <a:gd name="T11" fmla="*/ 127 h 215"/>
                <a:gd name="T12" fmla="*/ 172 w 196"/>
                <a:gd name="T13" fmla="*/ 143 h 215"/>
                <a:gd name="T14" fmla="*/ 27 w 196"/>
                <a:gd name="T15" fmla="*/ 209 h 215"/>
                <a:gd name="T16" fmla="*/ 6 w 196"/>
                <a:gd name="T17" fmla="*/ 208 h 215"/>
                <a:gd name="T18" fmla="*/ 9 w 196"/>
                <a:gd name="T19" fmla="*/ 187 h 215"/>
                <a:gd name="T20" fmla="*/ 72 w 196"/>
                <a:gd name="T21" fmla="*/ 7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6" h="215">
                  <a:moveTo>
                    <a:pt x="72" y="74"/>
                  </a:moveTo>
                  <a:cubicBezTo>
                    <a:pt x="98" y="63"/>
                    <a:pt x="116" y="44"/>
                    <a:pt x="130" y="21"/>
                  </a:cubicBezTo>
                  <a:cubicBezTo>
                    <a:pt x="136" y="11"/>
                    <a:pt x="145" y="0"/>
                    <a:pt x="158" y="7"/>
                  </a:cubicBezTo>
                  <a:cubicBezTo>
                    <a:pt x="170" y="15"/>
                    <a:pt x="157" y="25"/>
                    <a:pt x="156" y="33"/>
                  </a:cubicBezTo>
                  <a:cubicBezTo>
                    <a:pt x="153" y="62"/>
                    <a:pt x="124" y="77"/>
                    <a:pt x="118" y="107"/>
                  </a:cubicBezTo>
                  <a:cubicBezTo>
                    <a:pt x="175" y="76"/>
                    <a:pt x="193" y="81"/>
                    <a:pt x="196" y="127"/>
                  </a:cubicBezTo>
                  <a:cubicBezTo>
                    <a:pt x="193" y="140"/>
                    <a:pt x="180" y="137"/>
                    <a:pt x="172" y="143"/>
                  </a:cubicBezTo>
                  <a:cubicBezTo>
                    <a:pt x="130" y="178"/>
                    <a:pt x="80" y="197"/>
                    <a:pt x="27" y="209"/>
                  </a:cubicBezTo>
                  <a:cubicBezTo>
                    <a:pt x="19" y="210"/>
                    <a:pt x="11" y="215"/>
                    <a:pt x="6" y="208"/>
                  </a:cubicBezTo>
                  <a:cubicBezTo>
                    <a:pt x="0" y="201"/>
                    <a:pt x="7" y="194"/>
                    <a:pt x="9" y="187"/>
                  </a:cubicBezTo>
                  <a:cubicBezTo>
                    <a:pt x="24" y="145"/>
                    <a:pt x="50" y="111"/>
                    <a:pt x="72" y="74"/>
                  </a:cubicBezTo>
                  <a:close/>
                </a:path>
              </a:pathLst>
            </a:custGeom>
            <a:solidFill>
              <a:srgbClr val="EED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54"/>
            <p:cNvSpPr/>
            <p:nvPr/>
          </p:nvSpPr>
          <p:spPr bwMode="auto">
            <a:xfrm>
              <a:off x="11417300" y="4681538"/>
              <a:ext cx="207963" cy="385763"/>
            </a:xfrm>
            <a:custGeom>
              <a:avLst/>
              <a:gdLst>
                <a:gd name="T0" fmla="*/ 137 w 173"/>
                <a:gd name="T1" fmla="*/ 58 h 320"/>
                <a:gd name="T2" fmla="*/ 136 w 173"/>
                <a:gd name="T3" fmla="*/ 66 h 320"/>
                <a:gd name="T4" fmla="*/ 115 w 173"/>
                <a:gd name="T5" fmla="*/ 183 h 320"/>
                <a:gd name="T6" fmla="*/ 149 w 173"/>
                <a:gd name="T7" fmla="*/ 232 h 320"/>
                <a:gd name="T8" fmla="*/ 165 w 173"/>
                <a:gd name="T9" fmla="*/ 310 h 320"/>
                <a:gd name="T10" fmla="*/ 142 w 173"/>
                <a:gd name="T11" fmla="*/ 309 h 320"/>
                <a:gd name="T12" fmla="*/ 18 w 173"/>
                <a:gd name="T13" fmla="*/ 140 h 320"/>
                <a:gd name="T14" fmla="*/ 1 w 173"/>
                <a:gd name="T15" fmla="*/ 42 h 320"/>
                <a:gd name="T16" fmla="*/ 1 w 173"/>
                <a:gd name="T17" fmla="*/ 26 h 320"/>
                <a:gd name="T18" fmla="*/ 47 w 173"/>
                <a:gd name="T19" fmla="*/ 31 h 320"/>
                <a:gd name="T20" fmla="*/ 62 w 173"/>
                <a:gd name="T21" fmla="*/ 69 h 320"/>
                <a:gd name="T22" fmla="*/ 137 w 173"/>
                <a:gd name="T23" fmla="*/ 5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" h="320">
                  <a:moveTo>
                    <a:pt x="137" y="58"/>
                  </a:moveTo>
                  <a:cubicBezTo>
                    <a:pt x="136" y="61"/>
                    <a:pt x="136" y="64"/>
                    <a:pt x="136" y="66"/>
                  </a:cubicBezTo>
                  <a:cubicBezTo>
                    <a:pt x="117" y="103"/>
                    <a:pt x="126" y="144"/>
                    <a:pt x="115" y="183"/>
                  </a:cubicBezTo>
                  <a:cubicBezTo>
                    <a:pt x="108" y="209"/>
                    <a:pt x="134" y="218"/>
                    <a:pt x="149" y="232"/>
                  </a:cubicBezTo>
                  <a:cubicBezTo>
                    <a:pt x="150" y="259"/>
                    <a:pt x="173" y="281"/>
                    <a:pt x="165" y="310"/>
                  </a:cubicBezTo>
                  <a:cubicBezTo>
                    <a:pt x="157" y="320"/>
                    <a:pt x="149" y="315"/>
                    <a:pt x="142" y="309"/>
                  </a:cubicBezTo>
                  <a:cubicBezTo>
                    <a:pt x="89" y="261"/>
                    <a:pt x="34" y="215"/>
                    <a:pt x="18" y="140"/>
                  </a:cubicBezTo>
                  <a:cubicBezTo>
                    <a:pt x="17" y="107"/>
                    <a:pt x="7" y="75"/>
                    <a:pt x="1" y="42"/>
                  </a:cubicBezTo>
                  <a:cubicBezTo>
                    <a:pt x="0" y="37"/>
                    <a:pt x="0" y="32"/>
                    <a:pt x="1" y="26"/>
                  </a:cubicBezTo>
                  <a:cubicBezTo>
                    <a:pt x="20" y="0"/>
                    <a:pt x="34" y="10"/>
                    <a:pt x="47" y="31"/>
                  </a:cubicBezTo>
                  <a:cubicBezTo>
                    <a:pt x="54" y="43"/>
                    <a:pt x="52" y="58"/>
                    <a:pt x="62" y="69"/>
                  </a:cubicBezTo>
                  <a:cubicBezTo>
                    <a:pt x="111" y="24"/>
                    <a:pt x="113" y="23"/>
                    <a:pt x="137" y="58"/>
                  </a:cubicBezTo>
                  <a:close/>
                </a:path>
              </a:pathLst>
            </a:custGeom>
            <a:solidFill>
              <a:srgbClr val="71AC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5"/>
            <p:cNvSpPr/>
            <p:nvPr/>
          </p:nvSpPr>
          <p:spPr bwMode="auto">
            <a:xfrm>
              <a:off x="11439525" y="2695575"/>
              <a:ext cx="247650" cy="254000"/>
            </a:xfrm>
            <a:custGeom>
              <a:avLst/>
              <a:gdLst>
                <a:gd name="T0" fmla="*/ 43 w 206"/>
                <a:gd name="T1" fmla="*/ 0 h 210"/>
                <a:gd name="T2" fmla="*/ 155 w 206"/>
                <a:gd name="T3" fmla="*/ 98 h 210"/>
                <a:gd name="T4" fmla="*/ 206 w 206"/>
                <a:gd name="T5" fmla="*/ 204 h 210"/>
                <a:gd name="T6" fmla="*/ 205 w 206"/>
                <a:gd name="T7" fmla="*/ 208 h 210"/>
                <a:gd name="T8" fmla="*/ 194 w 206"/>
                <a:gd name="T9" fmla="*/ 209 h 210"/>
                <a:gd name="T10" fmla="*/ 141 w 206"/>
                <a:gd name="T11" fmla="*/ 197 h 210"/>
                <a:gd name="T12" fmla="*/ 57 w 206"/>
                <a:gd name="T13" fmla="*/ 135 h 210"/>
                <a:gd name="T14" fmla="*/ 0 w 206"/>
                <a:gd name="T15" fmla="*/ 23 h 210"/>
                <a:gd name="T16" fmla="*/ 26 w 206"/>
                <a:gd name="T17" fmla="*/ 7 h 210"/>
                <a:gd name="T18" fmla="*/ 43 w 206"/>
                <a:gd name="T1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" h="210">
                  <a:moveTo>
                    <a:pt x="43" y="0"/>
                  </a:moveTo>
                  <a:cubicBezTo>
                    <a:pt x="91" y="19"/>
                    <a:pt x="128" y="54"/>
                    <a:pt x="155" y="98"/>
                  </a:cubicBezTo>
                  <a:cubicBezTo>
                    <a:pt x="175" y="131"/>
                    <a:pt x="189" y="169"/>
                    <a:pt x="206" y="204"/>
                  </a:cubicBezTo>
                  <a:cubicBezTo>
                    <a:pt x="206" y="205"/>
                    <a:pt x="205" y="207"/>
                    <a:pt x="205" y="208"/>
                  </a:cubicBezTo>
                  <a:cubicBezTo>
                    <a:pt x="202" y="210"/>
                    <a:pt x="198" y="210"/>
                    <a:pt x="194" y="209"/>
                  </a:cubicBezTo>
                  <a:cubicBezTo>
                    <a:pt x="178" y="200"/>
                    <a:pt x="159" y="202"/>
                    <a:pt x="141" y="197"/>
                  </a:cubicBezTo>
                  <a:cubicBezTo>
                    <a:pt x="118" y="170"/>
                    <a:pt x="91" y="150"/>
                    <a:pt x="57" y="135"/>
                  </a:cubicBezTo>
                  <a:cubicBezTo>
                    <a:pt x="10" y="115"/>
                    <a:pt x="4" y="68"/>
                    <a:pt x="0" y="23"/>
                  </a:cubicBezTo>
                  <a:cubicBezTo>
                    <a:pt x="6" y="13"/>
                    <a:pt x="16" y="9"/>
                    <a:pt x="26" y="7"/>
                  </a:cubicBezTo>
                  <a:cubicBezTo>
                    <a:pt x="32" y="6"/>
                    <a:pt x="39" y="5"/>
                    <a:pt x="43" y="0"/>
                  </a:cubicBezTo>
                  <a:close/>
                </a:path>
              </a:pathLst>
            </a:custGeom>
            <a:solidFill>
              <a:srgbClr val="85B7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6"/>
            <p:cNvSpPr/>
            <p:nvPr/>
          </p:nvSpPr>
          <p:spPr bwMode="auto">
            <a:xfrm>
              <a:off x="11158538" y="5357813"/>
              <a:ext cx="220663" cy="219075"/>
            </a:xfrm>
            <a:custGeom>
              <a:avLst/>
              <a:gdLst>
                <a:gd name="T0" fmla="*/ 83 w 183"/>
                <a:gd name="T1" fmla="*/ 148 h 182"/>
                <a:gd name="T2" fmla="*/ 60 w 183"/>
                <a:gd name="T3" fmla="*/ 116 h 182"/>
                <a:gd name="T4" fmla="*/ 2 w 183"/>
                <a:gd name="T5" fmla="*/ 42 h 182"/>
                <a:gd name="T6" fmla="*/ 28 w 183"/>
                <a:gd name="T7" fmla="*/ 20 h 182"/>
                <a:gd name="T8" fmla="*/ 50 w 183"/>
                <a:gd name="T9" fmla="*/ 24 h 182"/>
                <a:gd name="T10" fmla="*/ 119 w 183"/>
                <a:gd name="T11" fmla="*/ 15 h 182"/>
                <a:gd name="T12" fmla="*/ 175 w 183"/>
                <a:gd name="T13" fmla="*/ 17 h 182"/>
                <a:gd name="T14" fmla="*/ 162 w 183"/>
                <a:gd name="T15" fmla="*/ 23 h 182"/>
                <a:gd name="T16" fmla="*/ 144 w 183"/>
                <a:gd name="T17" fmla="*/ 65 h 182"/>
                <a:gd name="T18" fmla="*/ 182 w 183"/>
                <a:gd name="T19" fmla="*/ 156 h 182"/>
                <a:gd name="T20" fmla="*/ 158 w 183"/>
                <a:gd name="T21" fmla="*/ 173 h 182"/>
                <a:gd name="T22" fmla="*/ 83 w 183"/>
                <a:gd name="T23" fmla="*/ 14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3" h="182">
                  <a:moveTo>
                    <a:pt x="83" y="148"/>
                  </a:moveTo>
                  <a:cubicBezTo>
                    <a:pt x="95" y="123"/>
                    <a:pt x="76" y="121"/>
                    <a:pt x="60" y="116"/>
                  </a:cubicBezTo>
                  <a:cubicBezTo>
                    <a:pt x="25" y="104"/>
                    <a:pt x="0" y="88"/>
                    <a:pt x="2" y="42"/>
                  </a:cubicBezTo>
                  <a:cubicBezTo>
                    <a:pt x="3" y="16"/>
                    <a:pt x="6" y="13"/>
                    <a:pt x="28" y="20"/>
                  </a:cubicBezTo>
                  <a:cubicBezTo>
                    <a:pt x="35" y="22"/>
                    <a:pt x="43" y="23"/>
                    <a:pt x="50" y="24"/>
                  </a:cubicBezTo>
                  <a:cubicBezTo>
                    <a:pt x="75" y="31"/>
                    <a:pt x="97" y="27"/>
                    <a:pt x="119" y="15"/>
                  </a:cubicBezTo>
                  <a:cubicBezTo>
                    <a:pt x="137" y="5"/>
                    <a:pt x="157" y="0"/>
                    <a:pt x="175" y="17"/>
                  </a:cubicBezTo>
                  <a:cubicBezTo>
                    <a:pt x="171" y="19"/>
                    <a:pt x="167" y="23"/>
                    <a:pt x="162" y="23"/>
                  </a:cubicBezTo>
                  <a:cubicBezTo>
                    <a:pt x="130" y="26"/>
                    <a:pt x="124" y="37"/>
                    <a:pt x="144" y="65"/>
                  </a:cubicBezTo>
                  <a:cubicBezTo>
                    <a:pt x="162" y="92"/>
                    <a:pt x="179" y="121"/>
                    <a:pt x="182" y="156"/>
                  </a:cubicBezTo>
                  <a:cubicBezTo>
                    <a:pt x="183" y="174"/>
                    <a:pt x="179" y="182"/>
                    <a:pt x="158" y="173"/>
                  </a:cubicBezTo>
                  <a:cubicBezTo>
                    <a:pt x="134" y="163"/>
                    <a:pt x="110" y="150"/>
                    <a:pt x="83" y="148"/>
                  </a:cubicBezTo>
                  <a:close/>
                </a:path>
              </a:pathLst>
            </a:custGeom>
            <a:solidFill>
              <a:srgbClr val="F6D3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7"/>
            <p:cNvSpPr/>
            <p:nvPr/>
          </p:nvSpPr>
          <p:spPr bwMode="auto">
            <a:xfrm>
              <a:off x="11328400" y="4732338"/>
              <a:ext cx="317500" cy="369888"/>
            </a:xfrm>
            <a:custGeom>
              <a:avLst/>
              <a:gdLst>
                <a:gd name="T0" fmla="*/ 96 w 263"/>
                <a:gd name="T1" fmla="*/ 94 h 306"/>
                <a:gd name="T2" fmla="*/ 235 w 263"/>
                <a:gd name="T3" fmla="*/ 271 h 306"/>
                <a:gd name="T4" fmla="*/ 259 w 263"/>
                <a:gd name="T5" fmla="*/ 285 h 306"/>
                <a:gd name="T6" fmla="*/ 260 w 263"/>
                <a:gd name="T7" fmla="*/ 299 h 306"/>
                <a:gd name="T8" fmla="*/ 243 w 263"/>
                <a:gd name="T9" fmla="*/ 300 h 306"/>
                <a:gd name="T10" fmla="*/ 204 w 263"/>
                <a:gd name="T11" fmla="*/ 279 h 306"/>
                <a:gd name="T12" fmla="*/ 66 w 263"/>
                <a:gd name="T13" fmla="*/ 178 h 306"/>
                <a:gd name="T14" fmla="*/ 61 w 263"/>
                <a:gd name="T15" fmla="*/ 169 h 306"/>
                <a:gd name="T16" fmla="*/ 43 w 263"/>
                <a:gd name="T17" fmla="*/ 159 h 306"/>
                <a:gd name="T18" fmla="*/ 33 w 263"/>
                <a:gd name="T19" fmla="*/ 158 h 306"/>
                <a:gd name="T20" fmla="*/ 1 w 263"/>
                <a:gd name="T21" fmla="*/ 110 h 306"/>
                <a:gd name="T22" fmla="*/ 2 w 263"/>
                <a:gd name="T23" fmla="*/ 45 h 306"/>
                <a:gd name="T24" fmla="*/ 30 w 263"/>
                <a:gd name="T25" fmla="*/ 8 h 306"/>
                <a:gd name="T26" fmla="*/ 73 w 263"/>
                <a:gd name="T27" fmla="*/ 22 h 306"/>
                <a:gd name="T28" fmla="*/ 94 w 263"/>
                <a:gd name="T29" fmla="*/ 89 h 306"/>
                <a:gd name="T30" fmla="*/ 96 w 263"/>
                <a:gd name="T31" fmla="*/ 9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3" h="306">
                  <a:moveTo>
                    <a:pt x="96" y="94"/>
                  </a:moveTo>
                  <a:cubicBezTo>
                    <a:pt x="122" y="169"/>
                    <a:pt x="175" y="223"/>
                    <a:pt x="235" y="271"/>
                  </a:cubicBezTo>
                  <a:cubicBezTo>
                    <a:pt x="248" y="267"/>
                    <a:pt x="254" y="275"/>
                    <a:pt x="259" y="285"/>
                  </a:cubicBezTo>
                  <a:cubicBezTo>
                    <a:pt x="262" y="289"/>
                    <a:pt x="263" y="294"/>
                    <a:pt x="260" y="299"/>
                  </a:cubicBezTo>
                  <a:cubicBezTo>
                    <a:pt x="255" y="306"/>
                    <a:pt x="249" y="303"/>
                    <a:pt x="243" y="300"/>
                  </a:cubicBezTo>
                  <a:cubicBezTo>
                    <a:pt x="230" y="292"/>
                    <a:pt x="221" y="279"/>
                    <a:pt x="204" y="279"/>
                  </a:cubicBezTo>
                  <a:cubicBezTo>
                    <a:pt x="158" y="245"/>
                    <a:pt x="112" y="211"/>
                    <a:pt x="66" y="178"/>
                  </a:cubicBezTo>
                  <a:cubicBezTo>
                    <a:pt x="63" y="175"/>
                    <a:pt x="62" y="173"/>
                    <a:pt x="61" y="169"/>
                  </a:cubicBezTo>
                  <a:cubicBezTo>
                    <a:pt x="61" y="156"/>
                    <a:pt x="51" y="159"/>
                    <a:pt x="43" y="159"/>
                  </a:cubicBezTo>
                  <a:cubicBezTo>
                    <a:pt x="40" y="159"/>
                    <a:pt x="36" y="159"/>
                    <a:pt x="33" y="158"/>
                  </a:cubicBezTo>
                  <a:cubicBezTo>
                    <a:pt x="14" y="148"/>
                    <a:pt x="3" y="132"/>
                    <a:pt x="1" y="110"/>
                  </a:cubicBezTo>
                  <a:cubicBezTo>
                    <a:pt x="1" y="89"/>
                    <a:pt x="0" y="67"/>
                    <a:pt x="2" y="45"/>
                  </a:cubicBezTo>
                  <a:cubicBezTo>
                    <a:pt x="5" y="28"/>
                    <a:pt x="13" y="14"/>
                    <a:pt x="30" y="8"/>
                  </a:cubicBezTo>
                  <a:cubicBezTo>
                    <a:pt x="49" y="0"/>
                    <a:pt x="62" y="7"/>
                    <a:pt x="73" y="22"/>
                  </a:cubicBezTo>
                  <a:cubicBezTo>
                    <a:pt x="89" y="42"/>
                    <a:pt x="68" y="73"/>
                    <a:pt x="94" y="89"/>
                  </a:cubicBezTo>
                  <a:cubicBezTo>
                    <a:pt x="94" y="91"/>
                    <a:pt x="95" y="93"/>
                    <a:pt x="96" y="94"/>
                  </a:cubicBezTo>
                  <a:close/>
                </a:path>
              </a:pathLst>
            </a:custGeom>
            <a:solidFill>
              <a:srgbClr val="8BC1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8"/>
            <p:cNvSpPr/>
            <p:nvPr/>
          </p:nvSpPr>
          <p:spPr bwMode="auto">
            <a:xfrm>
              <a:off x="11125200" y="2671763"/>
              <a:ext cx="371475" cy="200025"/>
            </a:xfrm>
            <a:custGeom>
              <a:avLst/>
              <a:gdLst>
                <a:gd name="T0" fmla="*/ 303 w 308"/>
                <a:gd name="T1" fmla="*/ 20 h 166"/>
                <a:gd name="T2" fmla="*/ 295 w 308"/>
                <a:gd name="T3" fmla="*/ 33 h 166"/>
                <a:gd name="T4" fmla="*/ 188 w 308"/>
                <a:gd name="T5" fmla="*/ 82 h 166"/>
                <a:gd name="T6" fmla="*/ 114 w 308"/>
                <a:gd name="T7" fmla="*/ 119 h 166"/>
                <a:gd name="T8" fmla="*/ 37 w 308"/>
                <a:gd name="T9" fmla="*/ 152 h 166"/>
                <a:gd name="T10" fmla="*/ 10 w 308"/>
                <a:gd name="T11" fmla="*/ 157 h 166"/>
                <a:gd name="T12" fmla="*/ 9 w 308"/>
                <a:gd name="T13" fmla="*/ 128 h 166"/>
                <a:gd name="T14" fmla="*/ 13 w 308"/>
                <a:gd name="T15" fmla="*/ 96 h 166"/>
                <a:gd name="T16" fmla="*/ 74 w 308"/>
                <a:gd name="T17" fmla="*/ 21 h 166"/>
                <a:gd name="T18" fmla="*/ 124 w 308"/>
                <a:gd name="T19" fmla="*/ 19 h 166"/>
                <a:gd name="T20" fmla="*/ 246 w 308"/>
                <a:gd name="T21" fmla="*/ 13 h 166"/>
                <a:gd name="T22" fmla="*/ 303 w 308"/>
                <a:gd name="T23" fmla="*/ 2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8" h="166">
                  <a:moveTo>
                    <a:pt x="303" y="20"/>
                  </a:moveTo>
                  <a:cubicBezTo>
                    <a:pt x="308" y="29"/>
                    <a:pt x="307" y="34"/>
                    <a:pt x="295" y="33"/>
                  </a:cubicBezTo>
                  <a:cubicBezTo>
                    <a:pt x="249" y="27"/>
                    <a:pt x="219" y="58"/>
                    <a:pt x="188" y="82"/>
                  </a:cubicBezTo>
                  <a:cubicBezTo>
                    <a:pt x="165" y="101"/>
                    <a:pt x="143" y="114"/>
                    <a:pt x="114" y="119"/>
                  </a:cubicBezTo>
                  <a:cubicBezTo>
                    <a:pt x="86" y="124"/>
                    <a:pt x="59" y="132"/>
                    <a:pt x="37" y="152"/>
                  </a:cubicBezTo>
                  <a:cubicBezTo>
                    <a:pt x="30" y="158"/>
                    <a:pt x="20" y="166"/>
                    <a:pt x="10" y="157"/>
                  </a:cubicBezTo>
                  <a:cubicBezTo>
                    <a:pt x="0" y="148"/>
                    <a:pt x="3" y="137"/>
                    <a:pt x="9" y="128"/>
                  </a:cubicBezTo>
                  <a:cubicBezTo>
                    <a:pt x="15" y="118"/>
                    <a:pt x="19" y="108"/>
                    <a:pt x="13" y="96"/>
                  </a:cubicBezTo>
                  <a:cubicBezTo>
                    <a:pt x="17" y="57"/>
                    <a:pt x="48" y="42"/>
                    <a:pt x="74" y="21"/>
                  </a:cubicBezTo>
                  <a:cubicBezTo>
                    <a:pt x="91" y="16"/>
                    <a:pt x="108" y="26"/>
                    <a:pt x="124" y="19"/>
                  </a:cubicBezTo>
                  <a:cubicBezTo>
                    <a:pt x="164" y="0"/>
                    <a:pt x="206" y="12"/>
                    <a:pt x="246" y="13"/>
                  </a:cubicBezTo>
                  <a:cubicBezTo>
                    <a:pt x="265" y="14"/>
                    <a:pt x="284" y="17"/>
                    <a:pt x="303" y="20"/>
                  </a:cubicBezTo>
                  <a:close/>
                </a:path>
              </a:pathLst>
            </a:custGeom>
            <a:solidFill>
              <a:srgbClr val="689B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59"/>
            <p:cNvSpPr/>
            <p:nvPr/>
          </p:nvSpPr>
          <p:spPr bwMode="auto">
            <a:xfrm>
              <a:off x="11147425" y="1839913"/>
              <a:ext cx="290513" cy="182563"/>
            </a:xfrm>
            <a:custGeom>
              <a:avLst/>
              <a:gdLst>
                <a:gd name="T0" fmla="*/ 99 w 240"/>
                <a:gd name="T1" fmla="*/ 144 h 152"/>
                <a:gd name="T2" fmla="*/ 61 w 240"/>
                <a:gd name="T3" fmla="*/ 139 h 152"/>
                <a:gd name="T4" fmla="*/ 32 w 240"/>
                <a:gd name="T5" fmla="*/ 113 h 152"/>
                <a:gd name="T6" fmla="*/ 27 w 240"/>
                <a:gd name="T7" fmla="*/ 93 h 152"/>
                <a:gd name="T8" fmla="*/ 45 w 240"/>
                <a:gd name="T9" fmla="*/ 53 h 152"/>
                <a:gd name="T10" fmla="*/ 107 w 240"/>
                <a:gd name="T11" fmla="*/ 34 h 152"/>
                <a:gd name="T12" fmla="*/ 82 w 240"/>
                <a:gd name="T13" fmla="*/ 28 h 152"/>
                <a:gd name="T14" fmla="*/ 193 w 240"/>
                <a:gd name="T15" fmla="*/ 2 h 152"/>
                <a:gd name="T16" fmla="*/ 231 w 240"/>
                <a:gd name="T17" fmla="*/ 12 h 152"/>
                <a:gd name="T18" fmla="*/ 213 w 240"/>
                <a:gd name="T19" fmla="*/ 41 h 152"/>
                <a:gd name="T20" fmla="*/ 124 w 240"/>
                <a:gd name="T21" fmla="*/ 113 h 152"/>
                <a:gd name="T22" fmla="*/ 99 w 240"/>
                <a:gd name="T23" fmla="*/ 1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0" h="152">
                  <a:moveTo>
                    <a:pt x="99" y="144"/>
                  </a:moveTo>
                  <a:cubicBezTo>
                    <a:pt x="88" y="131"/>
                    <a:pt x="75" y="136"/>
                    <a:pt x="61" y="139"/>
                  </a:cubicBezTo>
                  <a:cubicBezTo>
                    <a:pt x="41" y="144"/>
                    <a:pt x="14" y="152"/>
                    <a:pt x="32" y="113"/>
                  </a:cubicBezTo>
                  <a:cubicBezTo>
                    <a:pt x="36" y="105"/>
                    <a:pt x="32" y="99"/>
                    <a:pt x="27" y="93"/>
                  </a:cubicBezTo>
                  <a:cubicBezTo>
                    <a:pt x="0" y="65"/>
                    <a:pt x="20" y="56"/>
                    <a:pt x="45" y="53"/>
                  </a:cubicBezTo>
                  <a:cubicBezTo>
                    <a:pt x="67" y="49"/>
                    <a:pt x="86" y="41"/>
                    <a:pt x="107" y="34"/>
                  </a:cubicBezTo>
                  <a:cubicBezTo>
                    <a:pt x="100" y="25"/>
                    <a:pt x="90" y="30"/>
                    <a:pt x="82" y="28"/>
                  </a:cubicBezTo>
                  <a:cubicBezTo>
                    <a:pt x="119" y="18"/>
                    <a:pt x="154" y="3"/>
                    <a:pt x="193" y="2"/>
                  </a:cubicBezTo>
                  <a:cubicBezTo>
                    <a:pt x="208" y="2"/>
                    <a:pt x="223" y="0"/>
                    <a:pt x="231" y="12"/>
                  </a:cubicBezTo>
                  <a:cubicBezTo>
                    <a:pt x="240" y="28"/>
                    <a:pt x="221" y="34"/>
                    <a:pt x="213" y="41"/>
                  </a:cubicBezTo>
                  <a:cubicBezTo>
                    <a:pt x="186" y="68"/>
                    <a:pt x="157" y="93"/>
                    <a:pt x="124" y="113"/>
                  </a:cubicBezTo>
                  <a:cubicBezTo>
                    <a:pt x="112" y="120"/>
                    <a:pt x="99" y="127"/>
                    <a:pt x="99" y="144"/>
                  </a:cubicBezTo>
                  <a:close/>
                </a:path>
              </a:pathLst>
            </a:custGeom>
            <a:solidFill>
              <a:srgbClr val="F5E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0"/>
            <p:cNvSpPr/>
            <p:nvPr/>
          </p:nvSpPr>
          <p:spPr bwMode="auto">
            <a:xfrm>
              <a:off x="8675688" y="2338388"/>
              <a:ext cx="212725" cy="374650"/>
            </a:xfrm>
            <a:custGeom>
              <a:avLst/>
              <a:gdLst>
                <a:gd name="T0" fmla="*/ 2 w 176"/>
                <a:gd name="T1" fmla="*/ 16 h 310"/>
                <a:gd name="T2" fmla="*/ 23 w 176"/>
                <a:gd name="T3" fmla="*/ 2 h 310"/>
                <a:gd name="T4" fmla="*/ 33 w 176"/>
                <a:gd name="T5" fmla="*/ 25 h 310"/>
                <a:gd name="T6" fmla="*/ 77 w 176"/>
                <a:gd name="T7" fmla="*/ 165 h 310"/>
                <a:gd name="T8" fmla="*/ 141 w 176"/>
                <a:gd name="T9" fmla="*/ 194 h 310"/>
                <a:gd name="T10" fmla="*/ 174 w 176"/>
                <a:gd name="T11" fmla="*/ 288 h 310"/>
                <a:gd name="T12" fmla="*/ 141 w 176"/>
                <a:gd name="T13" fmla="*/ 301 h 310"/>
                <a:gd name="T14" fmla="*/ 63 w 176"/>
                <a:gd name="T15" fmla="*/ 250 h 310"/>
                <a:gd name="T16" fmla="*/ 47 w 176"/>
                <a:gd name="T17" fmla="*/ 224 h 310"/>
                <a:gd name="T18" fmla="*/ 20 w 176"/>
                <a:gd name="T19" fmla="*/ 211 h 310"/>
                <a:gd name="T20" fmla="*/ 7 w 176"/>
                <a:gd name="T21" fmla="*/ 171 h 310"/>
                <a:gd name="T22" fmla="*/ 10 w 176"/>
                <a:gd name="T23" fmla="*/ 132 h 310"/>
                <a:gd name="T24" fmla="*/ 1 w 176"/>
                <a:gd name="T25" fmla="*/ 23 h 310"/>
                <a:gd name="T26" fmla="*/ 2 w 176"/>
                <a:gd name="T27" fmla="*/ 16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" h="310">
                  <a:moveTo>
                    <a:pt x="2" y="16"/>
                  </a:moveTo>
                  <a:cubicBezTo>
                    <a:pt x="9" y="12"/>
                    <a:pt x="12" y="0"/>
                    <a:pt x="23" y="2"/>
                  </a:cubicBezTo>
                  <a:cubicBezTo>
                    <a:pt x="34" y="5"/>
                    <a:pt x="31" y="16"/>
                    <a:pt x="33" y="25"/>
                  </a:cubicBezTo>
                  <a:cubicBezTo>
                    <a:pt x="41" y="73"/>
                    <a:pt x="48" y="123"/>
                    <a:pt x="77" y="165"/>
                  </a:cubicBezTo>
                  <a:cubicBezTo>
                    <a:pt x="92" y="187"/>
                    <a:pt x="110" y="205"/>
                    <a:pt x="141" y="194"/>
                  </a:cubicBezTo>
                  <a:cubicBezTo>
                    <a:pt x="168" y="219"/>
                    <a:pt x="170" y="255"/>
                    <a:pt x="174" y="288"/>
                  </a:cubicBezTo>
                  <a:cubicBezTo>
                    <a:pt x="176" y="302"/>
                    <a:pt x="152" y="310"/>
                    <a:pt x="141" y="301"/>
                  </a:cubicBezTo>
                  <a:cubicBezTo>
                    <a:pt x="117" y="279"/>
                    <a:pt x="92" y="262"/>
                    <a:pt x="63" y="250"/>
                  </a:cubicBezTo>
                  <a:cubicBezTo>
                    <a:pt x="54" y="246"/>
                    <a:pt x="52" y="233"/>
                    <a:pt x="47" y="224"/>
                  </a:cubicBezTo>
                  <a:cubicBezTo>
                    <a:pt x="41" y="212"/>
                    <a:pt x="34" y="206"/>
                    <a:pt x="20" y="211"/>
                  </a:cubicBezTo>
                  <a:cubicBezTo>
                    <a:pt x="0" y="203"/>
                    <a:pt x="0" y="187"/>
                    <a:pt x="7" y="171"/>
                  </a:cubicBezTo>
                  <a:cubicBezTo>
                    <a:pt x="14" y="158"/>
                    <a:pt x="16" y="145"/>
                    <a:pt x="10" y="132"/>
                  </a:cubicBezTo>
                  <a:cubicBezTo>
                    <a:pt x="3" y="96"/>
                    <a:pt x="1" y="59"/>
                    <a:pt x="1" y="23"/>
                  </a:cubicBezTo>
                  <a:cubicBezTo>
                    <a:pt x="1" y="21"/>
                    <a:pt x="1" y="18"/>
                    <a:pt x="2" y="16"/>
                  </a:cubicBezTo>
                  <a:close/>
                </a:path>
              </a:pathLst>
            </a:custGeom>
            <a:solidFill>
              <a:srgbClr val="F0CB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1"/>
            <p:cNvSpPr/>
            <p:nvPr/>
          </p:nvSpPr>
          <p:spPr bwMode="auto">
            <a:xfrm>
              <a:off x="7775575" y="4256088"/>
              <a:ext cx="331788" cy="231775"/>
            </a:xfrm>
            <a:custGeom>
              <a:avLst/>
              <a:gdLst>
                <a:gd name="T0" fmla="*/ 143 w 274"/>
                <a:gd name="T1" fmla="*/ 0 h 191"/>
                <a:gd name="T2" fmla="*/ 170 w 274"/>
                <a:gd name="T3" fmla="*/ 72 h 191"/>
                <a:gd name="T4" fmla="*/ 214 w 274"/>
                <a:gd name="T5" fmla="*/ 125 h 191"/>
                <a:gd name="T6" fmla="*/ 274 w 274"/>
                <a:gd name="T7" fmla="*/ 156 h 191"/>
                <a:gd name="T8" fmla="*/ 268 w 274"/>
                <a:gd name="T9" fmla="*/ 173 h 191"/>
                <a:gd name="T10" fmla="*/ 133 w 274"/>
                <a:gd name="T11" fmla="*/ 158 h 191"/>
                <a:gd name="T12" fmla="*/ 65 w 274"/>
                <a:gd name="T13" fmla="*/ 175 h 191"/>
                <a:gd name="T14" fmla="*/ 32 w 274"/>
                <a:gd name="T15" fmla="*/ 186 h 191"/>
                <a:gd name="T16" fmla="*/ 16 w 274"/>
                <a:gd name="T17" fmla="*/ 191 h 191"/>
                <a:gd name="T18" fmla="*/ 4 w 274"/>
                <a:gd name="T19" fmla="*/ 176 h 191"/>
                <a:gd name="T20" fmla="*/ 143 w 274"/>
                <a:gd name="T21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4" h="191">
                  <a:moveTo>
                    <a:pt x="143" y="0"/>
                  </a:moveTo>
                  <a:cubicBezTo>
                    <a:pt x="171" y="17"/>
                    <a:pt x="177" y="41"/>
                    <a:pt x="170" y="72"/>
                  </a:cubicBezTo>
                  <a:cubicBezTo>
                    <a:pt x="159" y="118"/>
                    <a:pt x="166" y="125"/>
                    <a:pt x="214" y="125"/>
                  </a:cubicBezTo>
                  <a:cubicBezTo>
                    <a:pt x="239" y="125"/>
                    <a:pt x="263" y="128"/>
                    <a:pt x="274" y="156"/>
                  </a:cubicBezTo>
                  <a:cubicBezTo>
                    <a:pt x="274" y="163"/>
                    <a:pt x="273" y="168"/>
                    <a:pt x="268" y="173"/>
                  </a:cubicBezTo>
                  <a:cubicBezTo>
                    <a:pt x="223" y="170"/>
                    <a:pt x="180" y="154"/>
                    <a:pt x="133" y="158"/>
                  </a:cubicBezTo>
                  <a:cubicBezTo>
                    <a:pt x="109" y="160"/>
                    <a:pt x="86" y="163"/>
                    <a:pt x="65" y="175"/>
                  </a:cubicBezTo>
                  <a:cubicBezTo>
                    <a:pt x="54" y="180"/>
                    <a:pt x="43" y="181"/>
                    <a:pt x="32" y="186"/>
                  </a:cubicBezTo>
                  <a:cubicBezTo>
                    <a:pt x="27" y="189"/>
                    <a:pt x="22" y="191"/>
                    <a:pt x="16" y="191"/>
                  </a:cubicBezTo>
                  <a:cubicBezTo>
                    <a:pt x="8" y="189"/>
                    <a:pt x="0" y="187"/>
                    <a:pt x="4" y="176"/>
                  </a:cubicBezTo>
                  <a:cubicBezTo>
                    <a:pt x="57" y="122"/>
                    <a:pt x="96" y="58"/>
                    <a:pt x="143" y="0"/>
                  </a:cubicBezTo>
                  <a:close/>
                </a:path>
              </a:pathLst>
            </a:custGeom>
            <a:solidFill>
              <a:srgbClr val="6FA3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2"/>
            <p:cNvSpPr/>
            <p:nvPr/>
          </p:nvSpPr>
          <p:spPr bwMode="auto">
            <a:xfrm>
              <a:off x="9440863" y="2297113"/>
              <a:ext cx="161925" cy="239713"/>
            </a:xfrm>
            <a:custGeom>
              <a:avLst/>
              <a:gdLst>
                <a:gd name="T0" fmla="*/ 64 w 135"/>
                <a:gd name="T1" fmla="*/ 199 h 199"/>
                <a:gd name="T2" fmla="*/ 8 w 135"/>
                <a:gd name="T3" fmla="*/ 128 h 199"/>
                <a:gd name="T4" fmla="*/ 0 w 135"/>
                <a:gd name="T5" fmla="*/ 89 h 199"/>
                <a:gd name="T6" fmla="*/ 102 w 135"/>
                <a:gd name="T7" fmla="*/ 12 h 199"/>
                <a:gd name="T8" fmla="*/ 132 w 135"/>
                <a:gd name="T9" fmla="*/ 33 h 199"/>
                <a:gd name="T10" fmla="*/ 64 w 135"/>
                <a:gd name="T11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199">
                  <a:moveTo>
                    <a:pt x="64" y="199"/>
                  </a:moveTo>
                  <a:cubicBezTo>
                    <a:pt x="51" y="171"/>
                    <a:pt x="13" y="163"/>
                    <a:pt x="8" y="128"/>
                  </a:cubicBezTo>
                  <a:cubicBezTo>
                    <a:pt x="28" y="89"/>
                    <a:pt x="28" y="89"/>
                    <a:pt x="0" y="89"/>
                  </a:cubicBezTo>
                  <a:cubicBezTo>
                    <a:pt x="25" y="51"/>
                    <a:pt x="62" y="30"/>
                    <a:pt x="102" y="12"/>
                  </a:cubicBezTo>
                  <a:cubicBezTo>
                    <a:pt x="126" y="0"/>
                    <a:pt x="135" y="13"/>
                    <a:pt x="132" y="33"/>
                  </a:cubicBezTo>
                  <a:cubicBezTo>
                    <a:pt x="121" y="93"/>
                    <a:pt x="104" y="151"/>
                    <a:pt x="64" y="199"/>
                  </a:cubicBezTo>
                  <a:close/>
                </a:path>
              </a:pathLst>
            </a:custGeom>
            <a:solidFill>
              <a:srgbClr val="F3E8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3"/>
            <p:cNvSpPr/>
            <p:nvPr/>
          </p:nvSpPr>
          <p:spPr bwMode="auto">
            <a:xfrm>
              <a:off x="11098213" y="5822950"/>
              <a:ext cx="473075" cy="201613"/>
            </a:xfrm>
            <a:custGeom>
              <a:avLst/>
              <a:gdLst>
                <a:gd name="T0" fmla="*/ 263 w 392"/>
                <a:gd name="T1" fmla="*/ 70 h 166"/>
                <a:gd name="T2" fmla="*/ 138 w 392"/>
                <a:gd name="T3" fmla="*/ 126 h 166"/>
                <a:gd name="T4" fmla="*/ 47 w 392"/>
                <a:gd name="T5" fmla="*/ 155 h 166"/>
                <a:gd name="T6" fmla="*/ 8 w 392"/>
                <a:gd name="T7" fmla="*/ 147 h 166"/>
                <a:gd name="T8" fmla="*/ 0 w 392"/>
                <a:gd name="T9" fmla="*/ 124 h 166"/>
                <a:gd name="T10" fmla="*/ 60 w 392"/>
                <a:gd name="T11" fmla="*/ 76 h 166"/>
                <a:gd name="T12" fmla="*/ 45 w 392"/>
                <a:gd name="T13" fmla="*/ 112 h 166"/>
                <a:gd name="T14" fmla="*/ 29 w 392"/>
                <a:gd name="T15" fmla="*/ 142 h 166"/>
                <a:gd name="T16" fmla="*/ 66 w 392"/>
                <a:gd name="T17" fmla="*/ 134 h 166"/>
                <a:gd name="T18" fmla="*/ 130 w 392"/>
                <a:gd name="T19" fmla="*/ 62 h 166"/>
                <a:gd name="T20" fmla="*/ 144 w 392"/>
                <a:gd name="T21" fmla="*/ 49 h 166"/>
                <a:gd name="T22" fmla="*/ 182 w 392"/>
                <a:gd name="T23" fmla="*/ 63 h 166"/>
                <a:gd name="T24" fmla="*/ 253 w 392"/>
                <a:gd name="T25" fmla="*/ 17 h 166"/>
                <a:gd name="T26" fmla="*/ 254 w 392"/>
                <a:gd name="T27" fmla="*/ 42 h 166"/>
                <a:gd name="T28" fmla="*/ 363 w 392"/>
                <a:gd name="T29" fmla="*/ 1 h 166"/>
                <a:gd name="T30" fmla="*/ 371 w 392"/>
                <a:gd name="T31" fmla="*/ 0 h 166"/>
                <a:gd name="T32" fmla="*/ 373 w 392"/>
                <a:gd name="T33" fmla="*/ 23 h 166"/>
                <a:gd name="T34" fmla="*/ 316 w 392"/>
                <a:gd name="T35" fmla="*/ 68 h 166"/>
                <a:gd name="T36" fmla="*/ 263 w 392"/>
                <a:gd name="T37" fmla="*/ 7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2" h="166">
                  <a:moveTo>
                    <a:pt x="263" y="70"/>
                  </a:moveTo>
                  <a:cubicBezTo>
                    <a:pt x="219" y="83"/>
                    <a:pt x="178" y="101"/>
                    <a:pt x="138" y="126"/>
                  </a:cubicBezTo>
                  <a:cubicBezTo>
                    <a:pt x="112" y="143"/>
                    <a:pt x="78" y="146"/>
                    <a:pt x="47" y="155"/>
                  </a:cubicBezTo>
                  <a:cubicBezTo>
                    <a:pt x="31" y="166"/>
                    <a:pt x="18" y="161"/>
                    <a:pt x="8" y="147"/>
                  </a:cubicBezTo>
                  <a:cubicBezTo>
                    <a:pt x="6" y="139"/>
                    <a:pt x="3" y="132"/>
                    <a:pt x="0" y="124"/>
                  </a:cubicBezTo>
                  <a:cubicBezTo>
                    <a:pt x="22" y="111"/>
                    <a:pt x="35" y="85"/>
                    <a:pt x="60" y="76"/>
                  </a:cubicBezTo>
                  <a:cubicBezTo>
                    <a:pt x="72" y="95"/>
                    <a:pt x="56" y="103"/>
                    <a:pt x="45" y="112"/>
                  </a:cubicBezTo>
                  <a:cubicBezTo>
                    <a:pt x="36" y="121"/>
                    <a:pt x="14" y="126"/>
                    <a:pt x="29" y="142"/>
                  </a:cubicBezTo>
                  <a:cubicBezTo>
                    <a:pt x="40" y="153"/>
                    <a:pt x="60" y="143"/>
                    <a:pt x="66" y="134"/>
                  </a:cubicBezTo>
                  <a:cubicBezTo>
                    <a:pt x="84" y="106"/>
                    <a:pt x="126" y="101"/>
                    <a:pt x="130" y="62"/>
                  </a:cubicBezTo>
                  <a:cubicBezTo>
                    <a:pt x="130" y="58"/>
                    <a:pt x="136" y="55"/>
                    <a:pt x="144" y="49"/>
                  </a:cubicBezTo>
                  <a:cubicBezTo>
                    <a:pt x="148" y="84"/>
                    <a:pt x="161" y="81"/>
                    <a:pt x="182" y="63"/>
                  </a:cubicBezTo>
                  <a:cubicBezTo>
                    <a:pt x="204" y="45"/>
                    <a:pt x="230" y="31"/>
                    <a:pt x="253" y="17"/>
                  </a:cubicBezTo>
                  <a:cubicBezTo>
                    <a:pt x="266" y="29"/>
                    <a:pt x="245" y="33"/>
                    <a:pt x="254" y="42"/>
                  </a:cubicBezTo>
                  <a:cubicBezTo>
                    <a:pt x="296" y="45"/>
                    <a:pt x="322" y="2"/>
                    <a:pt x="363" y="1"/>
                  </a:cubicBezTo>
                  <a:cubicBezTo>
                    <a:pt x="366" y="0"/>
                    <a:pt x="368" y="0"/>
                    <a:pt x="371" y="0"/>
                  </a:cubicBezTo>
                  <a:cubicBezTo>
                    <a:pt x="392" y="6"/>
                    <a:pt x="381" y="16"/>
                    <a:pt x="373" y="23"/>
                  </a:cubicBezTo>
                  <a:cubicBezTo>
                    <a:pt x="354" y="38"/>
                    <a:pt x="334" y="51"/>
                    <a:pt x="316" y="68"/>
                  </a:cubicBezTo>
                  <a:cubicBezTo>
                    <a:pt x="300" y="84"/>
                    <a:pt x="280" y="58"/>
                    <a:pt x="263" y="70"/>
                  </a:cubicBezTo>
                  <a:close/>
                </a:path>
              </a:pathLst>
            </a:custGeom>
            <a:solidFill>
              <a:srgbClr val="3F7B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4"/>
            <p:cNvSpPr/>
            <p:nvPr/>
          </p:nvSpPr>
          <p:spPr bwMode="auto">
            <a:xfrm>
              <a:off x="7850188" y="2743200"/>
              <a:ext cx="268288" cy="228600"/>
            </a:xfrm>
            <a:custGeom>
              <a:avLst/>
              <a:gdLst>
                <a:gd name="T0" fmla="*/ 192 w 223"/>
                <a:gd name="T1" fmla="*/ 190 h 190"/>
                <a:gd name="T2" fmla="*/ 176 w 223"/>
                <a:gd name="T3" fmla="*/ 182 h 190"/>
                <a:gd name="T4" fmla="*/ 64 w 223"/>
                <a:gd name="T5" fmla="*/ 89 h 190"/>
                <a:gd name="T6" fmla="*/ 19 w 223"/>
                <a:gd name="T7" fmla="*/ 53 h 190"/>
                <a:gd name="T8" fmla="*/ 40 w 223"/>
                <a:gd name="T9" fmla="*/ 6 h 190"/>
                <a:gd name="T10" fmla="*/ 185 w 223"/>
                <a:gd name="T11" fmla="*/ 43 h 190"/>
                <a:gd name="T12" fmla="*/ 171 w 223"/>
                <a:gd name="T13" fmla="*/ 61 h 190"/>
                <a:gd name="T14" fmla="*/ 176 w 223"/>
                <a:gd name="T15" fmla="*/ 139 h 190"/>
                <a:gd name="T16" fmla="*/ 192 w 223"/>
                <a:gd name="T17" fmla="*/ 160 h 190"/>
                <a:gd name="T18" fmla="*/ 192 w 223"/>
                <a:gd name="T19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3" h="190">
                  <a:moveTo>
                    <a:pt x="192" y="190"/>
                  </a:moveTo>
                  <a:cubicBezTo>
                    <a:pt x="188" y="184"/>
                    <a:pt x="182" y="183"/>
                    <a:pt x="176" y="182"/>
                  </a:cubicBezTo>
                  <a:cubicBezTo>
                    <a:pt x="150" y="138"/>
                    <a:pt x="104" y="117"/>
                    <a:pt x="64" y="89"/>
                  </a:cubicBezTo>
                  <a:cubicBezTo>
                    <a:pt x="48" y="78"/>
                    <a:pt x="31" y="68"/>
                    <a:pt x="19" y="53"/>
                  </a:cubicBezTo>
                  <a:cubicBezTo>
                    <a:pt x="0" y="28"/>
                    <a:pt x="8" y="10"/>
                    <a:pt x="40" y="6"/>
                  </a:cubicBezTo>
                  <a:cubicBezTo>
                    <a:pt x="93" y="0"/>
                    <a:pt x="140" y="18"/>
                    <a:pt x="185" y="43"/>
                  </a:cubicBezTo>
                  <a:cubicBezTo>
                    <a:pt x="182" y="51"/>
                    <a:pt x="175" y="55"/>
                    <a:pt x="171" y="61"/>
                  </a:cubicBezTo>
                  <a:cubicBezTo>
                    <a:pt x="140" y="97"/>
                    <a:pt x="140" y="107"/>
                    <a:pt x="176" y="139"/>
                  </a:cubicBezTo>
                  <a:cubicBezTo>
                    <a:pt x="183" y="145"/>
                    <a:pt x="186" y="153"/>
                    <a:pt x="192" y="160"/>
                  </a:cubicBezTo>
                  <a:cubicBezTo>
                    <a:pt x="190" y="170"/>
                    <a:pt x="223" y="180"/>
                    <a:pt x="192" y="190"/>
                  </a:cubicBezTo>
                  <a:close/>
                </a:path>
              </a:pathLst>
            </a:custGeom>
            <a:solidFill>
              <a:srgbClr val="F4E9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5"/>
            <p:cNvSpPr/>
            <p:nvPr/>
          </p:nvSpPr>
          <p:spPr bwMode="auto">
            <a:xfrm>
              <a:off x="11033125" y="5429250"/>
              <a:ext cx="255588" cy="231775"/>
            </a:xfrm>
            <a:custGeom>
              <a:avLst/>
              <a:gdLst>
                <a:gd name="T0" fmla="*/ 178 w 211"/>
                <a:gd name="T1" fmla="*/ 182 h 192"/>
                <a:gd name="T2" fmla="*/ 175 w 211"/>
                <a:gd name="T3" fmla="*/ 163 h 192"/>
                <a:gd name="T4" fmla="*/ 62 w 211"/>
                <a:gd name="T5" fmla="*/ 108 h 192"/>
                <a:gd name="T6" fmla="*/ 36 w 211"/>
                <a:gd name="T7" fmla="*/ 86 h 192"/>
                <a:gd name="T8" fmla="*/ 34 w 211"/>
                <a:gd name="T9" fmla="*/ 75 h 192"/>
                <a:gd name="T10" fmla="*/ 20 w 211"/>
                <a:gd name="T11" fmla="*/ 47 h 192"/>
                <a:gd name="T12" fmla="*/ 87 w 211"/>
                <a:gd name="T13" fmla="*/ 33 h 192"/>
                <a:gd name="T14" fmla="*/ 186 w 211"/>
                <a:gd name="T15" fmla="*/ 89 h 192"/>
                <a:gd name="T16" fmla="*/ 204 w 211"/>
                <a:gd name="T17" fmla="*/ 162 h 192"/>
                <a:gd name="T18" fmla="*/ 202 w 211"/>
                <a:gd name="T19" fmla="*/ 186 h 192"/>
                <a:gd name="T20" fmla="*/ 178 w 211"/>
                <a:gd name="T21" fmla="*/ 18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1" h="192">
                  <a:moveTo>
                    <a:pt x="178" y="182"/>
                  </a:moveTo>
                  <a:cubicBezTo>
                    <a:pt x="177" y="175"/>
                    <a:pt x="178" y="164"/>
                    <a:pt x="175" y="163"/>
                  </a:cubicBezTo>
                  <a:cubicBezTo>
                    <a:pt x="134" y="151"/>
                    <a:pt x="108" y="108"/>
                    <a:pt x="62" y="108"/>
                  </a:cubicBezTo>
                  <a:cubicBezTo>
                    <a:pt x="44" y="108"/>
                    <a:pt x="31" y="110"/>
                    <a:pt x="36" y="86"/>
                  </a:cubicBezTo>
                  <a:cubicBezTo>
                    <a:pt x="36" y="83"/>
                    <a:pt x="35" y="78"/>
                    <a:pt x="34" y="75"/>
                  </a:cubicBezTo>
                  <a:cubicBezTo>
                    <a:pt x="28" y="66"/>
                    <a:pt x="0" y="59"/>
                    <a:pt x="20" y="47"/>
                  </a:cubicBezTo>
                  <a:cubicBezTo>
                    <a:pt x="38" y="36"/>
                    <a:pt x="57" y="0"/>
                    <a:pt x="87" y="33"/>
                  </a:cubicBezTo>
                  <a:cubicBezTo>
                    <a:pt x="114" y="62"/>
                    <a:pt x="153" y="71"/>
                    <a:pt x="186" y="89"/>
                  </a:cubicBezTo>
                  <a:cubicBezTo>
                    <a:pt x="181" y="116"/>
                    <a:pt x="193" y="139"/>
                    <a:pt x="204" y="162"/>
                  </a:cubicBezTo>
                  <a:cubicBezTo>
                    <a:pt x="208" y="171"/>
                    <a:pt x="211" y="180"/>
                    <a:pt x="202" y="186"/>
                  </a:cubicBezTo>
                  <a:cubicBezTo>
                    <a:pt x="194" y="192"/>
                    <a:pt x="185" y="190"/>
                    <a:pt x="178" y="182"/>
                  </a:cubicBezTo>
                  <a:close/>
                </a:path>
              </a:pathLst>
            </a:custGeom>
            <a:solidFill>
              <a:srgbClr val="F5D2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6"/>
            <p:cNvSpPr/>
            <p:nvPr/>
          </p:nvSpPr>
          <p:spPr bwMode="auto">
            <a:xfrm>
              <a:off x="11182350" y="2370138"/>
              <a:ext cx="236538" cy="161925"/>
            </a:xfrm>
            <a:custGeom>
              <a:avLst/>
              <a:gdLst>
                <a:gd name="T0" fmla="*/ 21 w 195"/>
                <a:gd name="T1" fmla="*/ 98 h 134"/>
                <a:gd name="T2" fmla="*/ 31 w 195"/>
                <a:gd name="T3" fmla="*/ 13 h 134"/>
                <a:gd name="T4" fmla="*/ 100 w 195"/>
                <a:gd name="T5" fmla="*/ 21 h 134"/>
                <a:gd name="T6" fmla="*/ 164 w 195"/>
                <a:gd name="T7" fmla="*/ 75 h 134"/>
                <a:gd name="T8" fmla="*/ 192 w 195"/>
                <a:gd name="T9" fmla="*/ 110 h 134"/>
                <a:gd name="T10" fmla="*/ 153 w 195"/>
                <a:gd name="T11" fmla="*/ 128 h 134"/>
                <a:gd name="T12" fmla="*/ 51 w 195"/>
                <a:gd name="T13" fmla="*/ 99 h 134"/>
                <a:gd name="T14" fmla="*/ 21 w 195"/>
                <a:gd name="T15" fmla="*/ 9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5" h="134">
                  <a:moveTo>
                    <a:pt x="21" y="98"/>
                  </a:moveTo>
                  <a:cubicBezTo>
                    <a:pt x="0" y="53"/>
                    <a:pt x="3" y="29"/>
                    <a:pt x="31" y="13"/>
                  </a:cubicBezTo>
                  <a:cubicBezTo>
                    <a:pt x="56" y="0"/>
                    <a:pt x="79" y="3"/>
                    <a:pt x="100" y="21"/>
                  </a:cubicBezTo>
                  <a:cubicBezTo>
                    <a:pt x="111" y="51"/>
                    <a:pt x="136" y="65"/>
                    <a:pt x="164" y="75"/>
                  </a:cubicBezTo>
                  <a:cubicBezTo>
                    <a:pt x="181" y="81"/>
                    <a:pt x="195" y="90"/>
                    <a:pt x="192" y="110"/>
                  </a:cubicBezTo>
                  <a:cubicBezTo>
                    <a:pt x="189" y="134"/>
                    <a:pt x="168" y="132"/>
                    <a:pt x="153" y="128"/>
                  </a:cubicBezTo>
                  <a:cubicBezTo>
                    <a:pt x="118" y="121"/>
                    <a:pt x="82" y="120"/>
                    <a:pt x="51" y="99"/>
                  </a:cubicBezTo>
                  <a:cubicBezTo>
                    <a:pt x="41" y="92"/>
                    <a:pt x="31" y="85"/>
                    <a:pt x="21" y="98"/>
                  </a:cubicBezTo>
                  <a:close/>
                </a:path>
              </a:pathLst>
            </a:custGeom>
            <a:solidFill>
              <a:srgbClr val="F5E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7"/>
            <p:cNvSpPr/>
            <p:nvPr/>
          </p:nvSpPr>
          <p:spPr bwMode="auto">
            <a:xfrm>
              <a:off x="9834563" y="2425700"/>
              <a:ext cx="282575" cy="219075"/>
            </a:xfrm>
            <a:custGeom>
              <a:avLst/>
              <a:gdLst>
                <a:gd name="T0" fmla="*/ 210 w 235"/>
                <a:gd name="T1" fmla="*/ 46 h 182"/>
                <a:gd name="T2" fmla="*/ 230 w 235"/>
                <a:gd name="T3" fmla="*/ 59 h 182"/>
                <a:gd name="T4" fmla="*/ 234 w 235"/>
                <a:gd name="T5" fmla="*/ 64 h 182"/>
                <a:gd name="T6" fmla="*/ 229 w 235"/>
                <a:gd name="T7" fmla="*/ 79 h 182"/>
                <a:gd name="T8" fmla="*/ 117 w 235"/>
                <a:gd name="T9" fmla="*/ 73 h 182"/>
                <a:gd name="T10" fmla="*/ 101 w 235"/>
                <a:gd name="T11" fmla="*/ 134 h 182"/>
                <a:gd name="T12" fmla="*/ 3 w 235"/>
                <a:gd name="T13" fmla="*/ 136 h 182"/>
                <a:gd name="T14" fmla="*/ 0 w 235"/>
                <a:gd name="T15" fmla="*/ 119 h 182"/>
                <a:gd name="T16" fmla="*/ 27 w 235"/>
                <a:gd name="T17" fmla="*/ 89 h 182"/>
                <a:gd name="T18" fmla="*/ 32 w 235"/>
                <a:gd name="T19" fmla="*/ 92 h 182"/>
                <a:gd name="T20" fmla="*/ 46 w 235"/>
                <a:gd name="T21" fmla="*/ 18 h 182"/>
                <a:gd name="T22" fmla="*/ 93 w 235"/>
                <a:gd name="T23" fmla="*/ 13 h 182"/>
                <a:gd name="T24" fmla="*/ 210 w 235"/>
                <a:gd name="T25" fmla="*/ 4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5" h="182">
                  <a:moveTo>
                    <a:pt x="210" y="46"/>
                  </a:moveTo>
                  <a:cubicBezTo>
                    <a:pt x="217" y="50"/>
                    <a:pt x="224" y="55"/>
                    <a:pt x="230" y="59"/>
                  </a:cubicBezTo>
                  <a:cubicBezTo>
                    <a:pt x="231" y="61"/>
                    <a:pt x="233" y="62"/>
                    <a:pt x="234" y="64"/>
                  </a:cubicBezTo>
                  <a:cubicBezTo>
                    <a:pt x="235" y="70"/>
                    <a:pt x="234" y="75"/>
                    <a:pt x="229" y="79"/>
                  </a:cubicBezTo>
                  <a:cubicBezTo>
                    <a:pt x="192" y="78"/>
                    <a:pt x="155" y="72"/>
                    <a:pt x="117" y="73"/>
                  </a:cubicBezTo>
                  <a:cubicBezTo>
                    <a:pt x="114" y="92"/>
                    <a:pt x="108" y="113"/>
                    <a:pt x="101" y="134"/>
                  </a:cubicBezTo>
                  <a:cubicBezTo>
                    <a:pt x="85" y="182"/>
                    <a:pt x="38" y="182"/>
                    <a:pt x="3" y="136"/>
                  </a:cubicBezTo>
                  <a:cubicBezTo>
                    <a:pt x="0" y="130"/>
                    <a:pt x="0" y="125"/>
                    <a:pt x="0" y="119"/>
                  </a:cubicBezTo>
                  <a:cubicBezTo>
                    <a:pt x="4" y="105"/>
                    <a:pt x="5" y="87"/>
                    <a:pt x="27" y="89"/>
                  </a:cubicBezTo>
                  <a:cubicBezTo>
                    <a:pt x="29" y="89"/>
                    <a:pt x="32" y="93"/>
                    <a:pt x="32" y="92"/>
                  </a:cubicBezTo>
                  <a:cubicBezTo>
                    <a:pt x="24" y="65"/>
                    <a:pt x="42" y="43"/>
                    <a:pt x="46" y="18"/>
                  </a:cubicBezTo>
                  <a:cubicBezTo>
                    <a:pt x="50" y="0"/>
                    <a:pt x="76" y="11"/>
                    <a:pt x="93" y="13"/>
                  </a:cubicBezTo>
                  <a:cubicBezTo>
                    <a:pt x="135" y="11"/>
                    <a:pt x="169" y="44"/>
                    <a:pt x="210" y="46"/>
                  </a:cubicBezTo>
                  <a:close/>
                </a:path>
              </a:pathLst>
            </a:custGeom>
            <a:solidFill>
              <a:srgbClr val="352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8"/>
            <p:cNvSpPr/>
            <p:nvPr/>
          </p:nvSpPr>
          <p:spPr bwMode="auto">
            <a:xfrm>
              <a:off x="9653588" y="2427288"/>
              <a:ext cx="292100" cy="212725"/>
            </a:xfrm>
            <a:custGeom>
              <a:avLst/>
              <a:gdLst>
                <a:gd name="T0" fmla="*/ 242 w 242"/>
                <a:gd name="T1" fmla="*/ 12 h 176"/>
                <a:gd name="T2" fmla="*/ 188 w 242"/>
                <a:gd name="T3" fmla="*/ 79 h 176"/>
                <a:gd name="T4" fmla="*/ 185 w 242"/>
                <a:gd name="T5" fmla="*/ 106 h 176"/>
                <a:gd name="T6" fmla="*/ 155 w 242"/>
                <a:gd name="T7" fmla="*/ 120 h 176"/>
                <a:gd name="T8" fmla="*/ 143 w 242"/>
                <a:gd name="T9" fmla="*/ 115 h 176"/>
                <a:gd name="T10" fmla="*/ 103 w 242"/>
                <a:gd name="T11" fmla="*/ 96 h 176"/>
                <a:gd name="T12" fmla="*/ 76 w 242"/>
                <a:gd name="T13" fmla="*/ 92 h 176"/>
                <a:gd name="T14" fmla="*/ 93 w 242"/>
                <a:gd name="T15" fmla="*/ 65 h 176"/>
                <a:gd name="T16" fmla="*/ 59 w 242"/>
                <a:gd name="T17" fmla="*/ 145 h 176"/>
                <a:gd name="T18" fmla="*/ 42 w 242"/>
                <a:gd name="T19" fmla="*/ 176 h 176"/>
                <a:gd name="T20" fmla="*/ 18 w 242"/>
                <a:gd name="T21" fmla="*/ 113 h 176"/>
                <a:gd name="T22" fmla="*/ 8 w 242"/>
                <a:gd name="T23" fmla="*/ 104 h 176"/>
                <a:gd name="T24" fmla="*/ 163 w 242"/>
                <a:gd name="T25" fmla="*/ 6 h 176"/>
                <a:gd name="T26" fmla="*/ 242 w 242"/>
                <a:gd name="T27" fmla="*/ 1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2" h="176">
                  <a:moveTo>
                    <a:pt x="242" y="12"/>
                  </a:moveTo>
                  <a:cubicBezTo>
                    <a:pt x="188" y="5"/>
                    <a:pt x="205" y="56"/>
                    <a:pt x="188" y="79"/>
                  </a:cubicBezTo>
                  <a:cubicBezTo>
                    <a:pt x="183" y="85"/>
                    <a:pt x="186" y="96"/>
                    <a:pt x="185" y="106"/>
                  </a:cubicBezTo>
                  <a:cubicBezTo>
                    <a:pt x="157" y="75"/>
                    <a:pt x="165" y="115"/>
                    <a:pt x="155" y="120"/>
                  </a:cubicBezTo>
                  <a:cubicBezTo>
                    <a:pt x="149" y="122"/>
                    <a:pt x="144" y="120"/>
                    <a:pt x="143" y="115"/>
                  </a:cubicBezTo>
                  <a:cubicBezTo>
                    <a:pt x="137" y="92"/>
                    <a:pt x="124" y="89"/>
                    <a:pt x="103" y="96"/>
                  </a:cubicBezTo>
                  <a:cubicBezTo>
                    <a:pt x="95" y="98"/>
                    <a:pt x="82" y="105"/>
                    <a:pt x="76" y="92"/>
                  </a:cubicBezTo>
                  <a:cubicBezTo>
                    <a:pt x="71" y="81"/>
                    <a:pt x="83" y="74"/>
                    <a:pt x="93" y="65"/>
                  </a:cubicBezTo>
                  <a:cubicBezTo>
                    <a:pt x="65" y="88"/>
                    <a:pt x="56" y="114"/>
                    <a:pt x="59" y="145"/>
                  </a:cubicBezTo>
                  <a:cubicBezTo>
                    <a:pt x="56" y="157"/>
                    <a:pt x="58" y="172"/>
                    <a:pt x="42" y="176"/>
                  </a:cubicBezTo>
                  <a:cubicBezTo>
                    <a:pt x="24" y="159"/>
                    <a:pt x="0" y="144"/>
                    <a:pt x="18" y="113"/>
                  </a:cubicBezTo>
                  <a:cubicBezTo>
                    <a:pt x="21" y="109"/>
                    <a:pt x="11" y="108"/>
                    <a:pt x="8" y="104"/>
                  </a:cubicBezTo>
                  <a:cubicBezTo>
                    <a:pt x="33" y="30"/>
                    <a:pt x="100" y="19"/>
                    <a:pt x="163" y="6"/>
                  </a:cubicBezTo>
                  <a:cubicBezTo>
                    <a:pt x="188" y="0"/>
                    <a:pt x="216" y="1"/>
                    <a:pt x="242" y="12"/>
                  </a:cubicBezTo>
                  <a:close/>
                </a:path>
              </a:pathLst>
            </a:custGeom>
            <a:solidFill>
              <a:srgbClr val="6D58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69"/>
            <p:cNvSpPr/>
            <p:nvPr/>
          </p:nvSpPr>
          <p:spPr bwMode="auto">
            <a:xfrm>
              <a:off x="11269663" y="5116513"/>
              <a:ext cx="179388" cy="249238"/>
            </a:xfrm>
            <a:custGeom>
              <a:avLst/>
              <a:gdLst>
                <a:gd name="T0" fmla="*/ 43 w 148"/>
                <a:gd name="T1" fmla="*/ 146 h 207"/>
                <a:gd name="T2" fmla="*/ 28 w 148"/>
                <a:gd name="T3" fmla="*/ 123 h 207"/>
                <a:gd name="T4" fmla="*/ 19 w 148"/>
                <a:gd name="T5" fmla="*/ 20 h 207"/>
                <a:gd name="T6" fmla="*/ 21 w 148"/>
                <a:gd name="T7" fmla="*/ 15 h 207"/>
                <a:gd name="T8" fmla="*/ 28 w 148"/>
                <a:gd name="T9" fmla="*/ 0 h 207"/>
                <a:gd name="T10" fmla="*/ 57 w 148"/>
                <a:gd name="T11" fmla="*/ 13 h 207"/>
                <a:gd name="T12" fmla="*/ 92 w 148"/>
                <a:gd name="T13" fmla="*/ 13 h 207"/>
                <a:gd name="T14" fmla="*/ 142 w 148"/>
                <a:gd name="T15" fmla="*/ 32 h 207"/>
                <a:gd name="T16" fmla="*/ 117 w 148"/>
                <a:gd name="T17" fmla="*/ 72 h 207"/>
                <a:gd name="T18" fmla="*/ 100 w 148"/>
                <a:gd name="T19" fmla="*/ 88 h 207"/>
                <a:gd name="T20" fmla="*/ 98 w 148"/>
                <a:gd name="T21" fmla="*/ 161 h 207"/>
                <a:gd name="T22" fmla="*/ 93 w 148"/>
                <a:gd name="T23" fmla="*/ 196 h 207"/>
                <a:gd name="T24" fmla="*/ 36 w 148"/>
                <a:gd name="T25" fmla="*/ 189 h 207"/>
                <a:gd name="T26" fmla="*/ 43 w 148"/>
                <a:gd name="T27" fmla="*/ 14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207">
                  <a:moveTo>
                    <a:pt x="43" y="146"/>
                  </a:moveTo>
                  <a:cubicBezTo>
                    <a:pt x="44" y="135"/>
                    <a:pt x="38" y="127"/>
                    <a:pt x="28" y="123"/>
                  </a:cubicBezTo>
                  <a:cubicBezTo>
                    <a:pt x="19" y="89"/>
                    <a:pt x="0" y="56"/>
                    <a:pt x="19" y="20"/>
                  </a:cubicBezTo>
                  <a:cubicBezTo>
                    <a:pt x="20" y="18"/>
                    <a:pt x="20" y="16"/>
                    <a:pt x="21" y="15"/>
                  </a:cubicBezTo>
                  <a:cubicBezTo>
                    <a:pt x="21" y="9"/>
                    <a:pt x="22" y="3"/>
                    <a:pt x="28" y="0"/>
                  </a:cubicBezTo>
                  <a:cubicBezTo>
                    <a:pt x="34" y="12"/>
                    <a:pt x="45" y="14"/>
                    <a:pt x="57" y="13"/>
                  </a:cubicBezTo>
                  <a:cubicBezTo>
                    <a:pt x="69" y="13"/>
                    <a:pt x="81" y="12"/>
                    <a:pt x="92" y="13"/>
                  </a:cubicBezTo>
                  <a:cubicBezTo>
                    <a:pt x="111" y="15"/>
                    <a:pt x="135" y="13"/>
                    <a:pt x="142" y="32"/>
                  </a:cubicBezTo>
                  <a:cubicBezTo>
                    <a:pt x="148" y="48"/>
                    <a:pt x="127" y="60"/>
                    <a:pt x="117" y="72"/>
                  </a:cubicBezTo>
                  <a:cubicBezTo>
                    <a:pt x="112" y="78"/>
                    <a:pt x="106" y="83"/>
                    <a:pt x="100" y="88"/>
                  </a:cubicBezTo>
                  <a:cubicBezTo>
                    <a:pt x="63" y="124"/>
                    <a:pt x="63" y="124"/>
                    <a:pt x="98" y="161"/>
                  </a:cubicBezTo>
                  <a:cubicBezTo>
                    <a:pt x="105" y="174"/>
                    <a:pt x="112" y="188"/>
                    <a:pt x="93" y="196"/>
                  </a:cubicBezTo>
                  <a:cubicBezTo>
                    <a:pt x="73" y="204"/>
                    <a:pt x="52" y="207"/>
                    <a:pt x="36" y="189"/>
                  </a:cubicBezTo>
                  <a:cubicBezTo>
                    <a:pt x="23" y="173"/>
                    <a:pt x="26" y="158"/>
                    <a:pt x="43" y="146"/>
                  </a:cubicBezTo>
                  <a:close/>
                </a:path>
              </a:pathLst>
            </a:custGeom>
            <a:solidFill>
              <a:srgbClr val="F1C8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1"/>
            <p:cNvSpPr/>
            <p:nvPr/>
          </p:nvSpPr>
          <p:spPr bwMode="auto">
            <a:xfrm>
              <a:off x="11528425" y="2978150"/>
              <a:ext cx="400050" cy="320675"/>
            </a:xfrm>
            <a:custGeom>
              <a:avLst/>
              <a:gdLst>
                <a:gd name="T0" fmla="*/ 231 w 332"/>
                <a:gd name="T1" fmla="*/ 190 h 266"/>
                <a:gd name="T2" fmla="*/ 332 w 332"/>
                <a:gd name="T3" fmla="*/ 258 h 266"/>
                <a:gd name="T4" fmla="*/ 324 w 332"/>
                <a:gd name="T5" fmla="*/ 266 h 266"/>
                <a:gd name="T6" fmla="*/ 137 w 332"/>
                <a:gd name="T7" fmla="*/ 167 h 266"/>
                <a:gd name="T8" fmla="*/ 6 w 332"/>
                <a:gd name="T9" fmla="*/ 99 h 266"/>
                <a:gd name="T10" fmla="*/ 7 w 332"/>
                <a:gd name="T11" fmla="*/ 93 h 266"/>
                <a:gd name="T12" fmla="*/ 1 w 332"/>
                <a:gd name="T13" fmla="*/ 37 h 266"/>
                <a:gd name="T14" fmla="*/ 15 w 332"/>
                <a:gd name="T15" fmla="*/ 5 h 266"/>
                <a:gd name="T16" fmla="*/ 42 w 332"/>
                <a:gd name="T17" fmla="*/ 20 h 266"/>
                <a:gd name="T18" fmla="*/ 172 w 332"/>
                <a:gd name="T19" fmla="*/ 160 h 266"/>
                <a:gd name="T20" fmla="*/ 222 w 332"/>
                <a:gd name="T21" fmla="*/ 185 h 266"/>
                <a:gd name="T22" fmla="*/ 231 w 332"/>
                <a:gd name="T23" fmla="*/ 19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2" h="266">
                  <a:moveTo>
                    <a:pt x="231" y="190"/>
                  </a:moveTo>
                  <a:cubicBezTo>
                    <a:pt x="257" y="225"/>
                    <a:pt x="304" y="228"/>
                    <a:pt x="332" y="258"/>
                  </a:cubicBezTo>
                  <a:cubicBezTo>
                    <a:pt x="332" y="263"/>
                    <a:pt x="327" y="264"/>
                    <a:pt x="324" y="266"/>
                  </a:cubicBezTo>
                  <a:cubicBezTo>
                    <a:pt x="250" y="255"/>
                    <a:pt x="181" y="233"/>
                    <a:pt x="137" y="167"/>
                  </a:cubicBezTo>
                  <a:cubicBezTo>
                    <a:pt x="105" y="119"/>
                    <a:pt x="54" y="112"/>
                    <a:pt x="6" y="99"/>
                  </a:cubicBezTo>
                  <a:cubicBezTo>
                    <a:pt x="6" y="97"/>
                    <a:pt x="6" y="95"/>
                    <a:pt x="7" y="93"/>
                  </a:cubicBezTo>
                  <a:cubicBezTo>
                    <a:pt x="15" y="74"/>
                    <a:pt x="0" y="56"/>
                    <a:pt x="1" y="37"/>
                  </a:cubicBezTo>
                  <a:cubicBezTo>
                    <a:pt x="2" y="25"/>
                    <a:pt x="0" y="10"/>
                    <a:pt x="15" y="5"/>
                  </a:cubicBezTo>
                  <a:cubicBezTo>
                    <a:pt x="28" y="0"/>
                    <a:pt x="34" y="13"/>
                    <a:pt x="42" y="20"/>
                  </a:cubicBezTo>
                  <a:cubicBezTo>
                    <a:pt x="90" y="62"/>
                    <a:pt x="117" y="124"/>
                    <a:pt x="172" y="160"/>
                  </a:cubicBezTo>
                  <a:cubicBezTo>
                    <a:pt x="188" y="171"/>
                    <a:pt x="202" y="183"/>
                    <a:pt x="222" y="185"/>
                  </a:cubicBezTo>
                  <a:cubicBezTo>
                    <a:pt x="226" y="186"/>
                    <a:pt x="229" y="187"/>
                    <a:pt x="231" y="190"/>
                  </a:cubicBezTo>
                  <a:close/>
                </a:path>
              </a:pathLst>
            </a:custGeom>
            <a:solidFill>
              <a:srgbClr val="88B7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2"/>
            <p:cNvSpPr/>
            <p:nvPr/>
          </p:nvSpPr>
          <p:spPr bwMode="auto">
            <a:xfrm>
              <a:off x="8893175" y="2252663"/>
              <a:ext cx="257175" cy="255588"/>
            </a:xfrm>
            <a:custGeom>
              <a:avLst/>
              <a:gdLst>
                <a:gd name="T0" fmla="*/ 0 w 213"/>
                <a:gd name="T1" fmla="*/ 110 h 211"/>
                <a:gd name="T2" fmla="*/ 7 w 213"/>
                <a:gd name="T3" fmla="*/ 87 h 211"/>
                <a:gd name="T4" fmla="*/ 23 w 213"/>
                <a:gd name="T5" fmla="*/ 57 h 211"/>
                <a:gd name="T6" fmla="*/ 85 w 213"/>
                <a:gd name="T7" fmla="*/ 33 h 211"/>
                <a:gd name="T8" fmla="*/ 99 w 213"/>
                <a:gd name="T9" fmla="*/ 85 h 211"/>
                <a:gd name="T10" fmla="*/ 177 w 213"/>
                <a:gd name="T11" fmla="*/ 149 h 211"/>
                <a:gd name="T12" fmla="*/ 192 w 213"/>
                <a:gd name="T13" fmla="*/ 196 h 211"/>
                <a:gd name="T14" fmla="*/ 115 w 213"/>
                <a:gd name="T15" fmla="*/ 211 h 211"/>
                <a:gd name="T16" fmla="*/ 107 w 213"/>
                <a:gd name="T17" fmla="*/ 211 h 211"/>
                <a:gd name="T18" fmla="*/ 103 w 213"/>
                <a:gd name="T19" fmla="*/ 211 h 211"/>
                <a:gd name="T20" fmla="*/ 100 w 213"/>
                <a:gd name="T21" fmla="*/ 211 h 211"/>
                <a:gd name="T22" fmla="*/ 99 w 213"/>
                <a:gd name="T23" fmla="*/ 210 h 211"/>
                <a:gd name="T24" fmla="*/ 89 w 213"/>
                <a:gd name="T25" fmla="*/ 177 h 211"/>
                <a:gd name="T26" fmla="*/ 32 w 213"/>
                <a:gd name="T27" fmla="*/ 121 h 211"/>
                <a:gd name="T28" fmla="*/ 0 w 213"/>
                <a:gd name="T29" fmla="*/ 11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3" h="211">
                  <a:moveTo>
                    <a:pt x="0" y="110"/>
                  </a:moveTo>
                  <a:cubicBezTo>
                    <a:pt x="2" y="103"/>
                    <a:pt x="4" y="95"/>
                    <a:pt x="7" y="87"/>
                  </a:cubicBezTo>
                  <a:cubicBezTo>
                    <a:pt x="13" y="77"/>
                    <a:pt x="21" y="69"/>
                    <a:pt x="23" y="57"/>
                  </a:cubicBezTo>
                  <a:cubicBezTo>
                    <a:pt x="32" y="5"/>
                    <a:pt x="43" y="0"/>
                    <a:pt x="85" y="33"/>
                  </a:cubicBezTo>
                  <a:cubicBezTo>
                    <a:pt x="100" y="47"/>
                    <a:pt x="85" y="70"/>
                    <a:pt x="99" y="85"/>
                  </a:cubicBezTo>
                  <a:cubicBezTo>
                    <a:pt x="102" y="134"/>
                    <a:pt x="142" y="139"/>
                    <a:pt x="177" y="149"/>
                  </a:cubicBezTo>
                  <a:cubicBezTo>
                    <a:pt x="209" y="158"/>
                    <a:pt x="213" y="170"/>
                    <a:pt x="192" y="196"/>
                  </a:cubicBezTo>
                  <a:cubicBezTo>
                    <a:pt x="163" y="180"/>
                    <a:pt x="140" y="205"/>
                    <a:pt x="115" y="211"/>
                  </a:cubicBezTo>
                  <a:cubicBezTo>
                    <a:pt x="112" y="211"/>
                    <a:pt x="110" y="211"/>
                    <a:pt x="107" y="211"/>
                  </a:cubicBezTo>
                  <a:cubicBezTo>
                    <a:pt x="103" y="211"/>
                    <a:pt x="103" y="211"/>
                    <a:pt x="103" y="211"/>
                  </a:cubicBezTo>
                  <a:cubicBezTo>
                    <a:pt x="103" y="211"/>
                    <a:pt x="100" y="211"/>
                    <a:pt x="100" y="211"/>
                  </a:cubicBezTo>
                  <a:cubicBezTo>
                    <a:pt x="99" y="210"/>
                    <a:pt x="99" y="210"/>
                    <a:pt x="99" y="210"/>
                  </a:cubicBezTo>
                  <a:cubicBezTo>
                    <a:pt x="91" y="201"/>
                    <a:pt x="90" y="189"/>
                    <a:pt x="89" y="177"/>
                  </a:cubicBezTo>
                  <a:cubicBezTo>
                    <a:pt x="83" y="133"/>
                    <a:pt x="76" y="126"/>
                    <a:pt x="32" y="121"/>
                  </a:cubicBezTo>
                  <a:cubicBezTo>
                    <a:pt x="20" y="119"/>
                    <a:pt x="8" y="120"/>
                    <a:pt x="0" y="110"/>
                  </a:cubicBezTo>
                  <a:close/>
                </a:path>
              </a:pathLst>
            </a:custGeom>
            <a:solidFill>
              <a:srgbClr val="F4E6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3"/>
            <p:cNvSpPr/>
            <p:nvPr/>
          </p:nvSpPr>
          <p:spPr bwMode="auto">
            <a:xfrm>
              <a:off x="9959975" y="1849438"/>
              <a:ext cx="238125" cy="128588"/>
            </a:xfrm>
            <a:custGeom>
              <a:avLst/>
              <a:gdLst>
                <a:gd name="T0" fmla="*/ 150 w 198"/>
                <a:gd name="T1" fmla="*/ 5 h 107"/>
                <a:gd name="T2" fmla="*/ 196 w 198"/>
                <a:gd name="T3" fmla="*/ 36 h 107"/>
                <a:gd name="T4" fmla="*/ 180 w 198"/>
                <a:gd name="T5" fmla="*/ 47 h 107"/>
                <a:gd name="T6" fmla="*/ 171 w 198"/>
                <a:gd name="T7" fmla="*/ 63 h 107"/>
                <a:gd name="T8" fmla="*/ 125 w 198"/>
                <a:gd name="T9" fmla="*/ 107 h 107"/>
                <a:gd name="T10" fmla="*/ 33 w 198"/>
                <a:gd name="T11" fmla="*/ 59 h 107"/>
                <a:gd name="T12" fmla="*/ 4 w 198"/>
                <a:gd name="T13" fmla="*/ 29 h 107"/>
                <a:gd name="T14" fmla="*/ 38 w 198"/>
                <a:gd name="T15" fmla="*/ 12 h 107"/>
                <a:gd name="T16" fmla="*/ 150 w 198"/>
                <a:gd name="T17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107">
                  <a:moveTo>
                    <a:pt x="150" y="5"/>
                  </a:moveTo>
                  <a:cubicBezTo>
                    <a:pt x="171" y="6"/>
                    <a:pt x="198" y="0"/>
                    <a:pt x="196" y="36"/>
                  </a:cubicBezTo>
                  <a:cubicBezTo>
                    <a:pt x="192" y="42"/>
                    <a:pt x="187" y="45"/>
                    <a:pt x="180" y="47"/>
                  </a:cubicBezTo>
                  <a:cubicBezTo>
                    <a:pt x="170" y="49"/>
                    <a:pt x="173" y="56"/>
                    <a:pt x="171" y="63"/>
                  </a:cubicBezTo>
                  <a:cubicBezTo>
                    <a:pt x="164" y="82"/>
                    <a:pt x="151" y="104"/>
                    <a:pt x="125" y="107"/>
                  </a:cubicBezTo>
                  <a:cubicBezTo>
                    <a:pt x="97" y="85"/>
                    <a:pt x="63" y="75"/>
                    <a:pt x="33" y="59"/>
                  </a:cubicBezTo>
                  <a:cubicBezTo>
                    <a:pt x="20" y="52"/>
                    <a:pt x="0" y="50"/>
                    <a:pt x="4" y="29"/>
                  </a:cubicBezTo>
                  <a:cubicBezTo>
                    <a:pt x="7" y="10"/>
                    <a:pt x="25" y="14"/>
                    <a:pt x="38" y="12"/>
                  </a:cubicBezTo>
                  <a:cubicBezTo>
                    <a:pt x="75" y="5"/>
                    <a:pt x="112" y="2"/>
                    <a:pt x="150" y="5"/>
                  </a:cubicBezTo>
                  <a:close/>
                </a:path>
              </a:pathLst>
            </a:custGeom>
            <a:solidFill>
              <a:srgbClr val="F2B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4"/>
            <p:cNvSpPr/>
            <p:nvPr/>
          </p:nvSpPr>
          <p:spPr bwMode="auto">
            <a:xfrm>
              <a:off x="11398250" y="4414838"/>
              <a:ext cx="195263" cy="374650"/>
            </a:xfrm>
            <a:custGeom>
              <a:avLst/>
              <a:gdLst>
                <a:gd name="T0" fmla="*/ 153 w 162"/>
                <a:gd name="T1" fmla="*/ 279 h 310"/>
                <a:gd name="T2" fmla="*/ 99 w 162"/>
                <a:gd name="T3" fmla="*/ 287 h 310"/>
                <a:gd name="T4" fmla="*/ 75 w 162"/>
                <a:gd name="T5" fmla="*/ 306 h 310"/>
                <a:gd name="T6" fmla="*/ 61 w 162"/>
                <a:gd name="T7" fmla="*/ 278 h 310"/>
                <a:gd name="T8" fmla="*/ 22 w 162"/>
                <a:gd name="T9" fmla="*/ 249 h 310"/>
                <a:gd name="T10" fmla="*/ 6 w 162"/>
                <a:gd name="T11" fmla="*/ 215 h 310"/>
                <a:gd name="T12" fmla="*/ 40 w 162"/>
                <a:gd name="T13" fmla="*/ 211 h 310"/>
                <a:gd name="T14" fmla="*/ 87 w 162"/>
                <a:gd name="T15" fmla="*/ 226 h 310"/>
                <a:gd name="T16" fmla="*/ 92 w 162"/>
                <a:gd name="T17" fmla="*/ 157 h 310"/>
                <a:gd name="T18" fmla="*/ 147 w 162"/>
                <a:gd name="T19" fmla="*/ 0 h 310"/>
                <a:gd name="T20" fmla="*/ 154 w 162"/>
                <a:gd name="T21" fmla="*/ 32 h 310"/>
                <a:gd name="T22" fmla="*/ 149 w 162"/>
                <a:gd name="T23" fmla="*/ 108 h 310"/>
                <a:gd name="T24" fmla="*/ 151 w 162"/>
                <a:gd name="T25" fmla="*/ 226 h 310"/>
                <a:gd name="T26" fmla="*/ 153 w 162"/>
                <a:gd name="T27" fmla="*/ 256 h 310"/>
                <a:gd name="T28" fmla="*/ 153 w 162"/>
                <a:gd name="T29" fmla="*/ 27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2" h="310">
                  <a:moveTo>
                    <a:pt x="153" y="279"/>
                  </a:moveTo>
                  <a:cubicBezTo>
                    <a:pt x="132" y="260"/>
                    <a:pt x="113" y="254"/>
                    <a:pt x="99" y="287"/>
                  </a:cubicBezTo>
                  <a:cubicBezTo>
                    <a:pt x="94" y="297"/>
                    <a:pt x="88" y="310"/>
                    <a:pt x="75" y="306"/>
                  </a:cubicBezTo>
                  <a:cubicBezTo>
                    <a:pt x="64" y="303"/>
                    <a:pt x="65" y="288"/>
                    <a:pt x="61" y="278"/>
                  </a:cubicBezTo>
                  <a:cubicBezTo>
                    <a:pt x="55" y="261"/>
                    <a:pt x="61" y="224"/>
                    <a:pt x="22" y="249"/>
                  </a:cubicBezTo>
                  <a:cubicBezTo>
                    <a:pt x="1" y="245"/>
                    <a:pt x="0" y="229"/>
                    <a:pt x="6" y="215"/>
                  </a:cubicBezTo>
                  <a:cubicBezTo>
                    <a:pt x="13" y="199"/>
                    <a:pt x="28" y="208"/>
                    <a:pt x="40" y="211"/>
                  </a:cubicBezTo>
                  <a:cubicBezTo>
                    <a:pt x="57" y="214"/>
                    <a:pt x="71" y="241"/>
                    <a:pt x="87" y="226"/>
                  </a:cubicBezTo>
                  <a:cubicBezTo>
                    <a:pt x="107" y="208"/>
                    <a:pt x="97" y="180"/>
                    <a:pt x="92" y="157"/>
                  </a:cubicBezTo>
                  <a:cubicBezTo>
                    <a:pt x="113" y="106"/>
                    <a:pt x="137" y="55"/>
                    <a:pt x="147" y="0"/>
                  </a:cubicBezTo>
                  <a:cubicBezTo>
                    <a:pt x="156" y="10"/>
                    <a:pt x="152" y="22"/>
                    <a:pt x="154" y="32"/>
                  </a:cubicBezTo>
                  <a:cubicBezTo>
                    <a:pt x="162" y="58"/>
                    <a:pt x="156" y="84"/>
                    <a:pt x="149" y="108"/>
                  </a:cubicBezTo>
                  <a:cubicBezTo>
                    <a:pt x="138" y="148"/>
                    <a:pt x="128" y="187"/>
                    <a:pt x="151" y="226"/>
                  </a:cubicBezTo>
                  <a:cubicBezTo>
                    <a:pt x="156" y="235"/>
                    <a:pt x="150" y="246"/>
                    <a:pt x="153" y="256"/>
                  </a:cubicBezTo>
                  <a:cubicBezTo>
                    <a:pt x="153" y="264"/>
                    <a:pt x="153" y="272"/>
                    <a:pt x="153" y="279"/>
                  </a:cubicBezTo>
                  <a:close/>
                </a:path>
              </a:pathLst>
            </a:custGeom>
            <a:solidFill>
              <a:srgbClr val="589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5"/>
            <p:cNvSpPr/>
            <p:nvPr/>
          </p:nvSpPr>
          <p:spPr bwMode="auto">
            <a:xfrm>
              <a:off x="8886825" y="2076450"/>
              <a:ext cx="107950" cy="280988"/>
            </a:xfrm>
            <a:custGeom>
              <a:avLst/>
              <a:gdLst>
                <a:gd name="T0" fmla="*/ 90 w 90"/>
                <a:gd name="T1" fmla="*/ 180 h 234"/>
                <a:gd name="T2" fmla="*/ 58 w 90"/>
                <a:gd name="T3" fmla="*/ 169 h 234"/>
                <a:gd name="T4" fmla="*/ 34 w 90"/>
                <a:gd name="T5" fmla="*/ 190 h 234"/>
                <a:gd name="T6" fmla="*/ 12 w 90"/>
                <a:gd name="T7" fmla="*/ 234 h 234"/>
                <a:gd name="T8" fmla="*/ 21 w 90"/>
                <a:gd name="T9" fmla="*/ 168 h 234"/>
                <a:gd name="T10" fmla="*/ 6 w 90"/>
                <a:gd name="T11" fmla="*/ 111 h 234"/>
                <a:gd name="T12" fmla="*/ 6 w 90"/>
                <a:gd name="T13" fmla="*/ 44 h 234"/>
                <a:gd name="T14" fmla="*/ 20 w 90"/>
                <a:gd name="T15" fmla="*/ 5 h 234"/>
                <a:gd name="T16" fmla="*/ 48 w 90"/>
                <a:gd name="T17" fmla="*/ 30 h 234"/>
                <a:gd name="T18" fmla="*/ 90 w 90"/>
                <a:gd name="T19" fmla="*/ 18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234">
                  <a:moveTo>
                    <a:pt x="90" y="180"/>
                  </a:moveTo>
                  <a:cubicBezTo>
                    <a:pt x="79" y="176"/>
                    <a:pt x="69" y="171"/>
                    <a:pt x="58" y="169"/>
                  </a:cubicBezTo>
                  <a:cubicBezTo>
                    <a:pt x="41" y="165"/>
                    <a:pt x="28" y="174"/>
                    <a:pt x="34" y="190"/>
                  </a:cubicBezTo>
                  <a:cubicBezTo>
                    <a:pt x="45" y="216"/>
                    <a:pt x="27" y="223"/>
                    <a:pt x="12" y="234"/>
                  </a:cubicBezTo>
                  <a:cubicBezTo>
                    <a:pt x="15" y="212"/>
                    <a:pt x="14" y="188"/>
                    <a:pt x="21" y="168"/>
                  </a:cubicBezTo>
                  <a:cubicBezTo>
                    <a:pt x="31" y="143"/>
                    <a:pt x="20" y="128"/>
                    <a:pt x="6" y="111"/>
                  </a:cubicBezTo>
                  <a:cubicBezTo>
                    <a:pt x="11" y="89"/>
                    <a:pt x="9" y="66"/>
                    <a:pt x="6" y="44"/>
                  </a:cubicBezTo>
                  <a:cubicBezTo>
                    <a:pt x="5" y="30"/>
                    <a:pt x="0" y="10"/>
                    <a:pt x="20" y="5"/>
                  </a:cubicBezTo>
                  <a:cubicBezTo>
                    <a:pt x="38" y="0"/>
                    <a:pt x="43" y="18"/>
                    <a:pt x="48" y="30"/>
                  </a:cubicBezTo>
                  <a:cubicBezTo>
                    <a:pt x="71" y="77"/>
                    <a:pt x="78" y="129"/>
                    <a:pt x="90" y="180"/>
                  </a:cubicBezTo>
                  <a:close/>
                </a:path>
              </a:pathLst>
            </a:custGeom>
            <a:solidFill>
              <a:srgbClr val="F4E2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6"/>
            <p:cNvSpPr/>
            <p:nvPr/>
          </p:nvSpPr>
          <p:spPr bwMode="auto">
            <a:xfrm>
              <a:off x="11047413" y="3871913"/>
              <a:ext cx="246063" cy="280988"/>
            </a:xfrm>
            <a:custGeom>
              <a:avLst/>
              <a:gdLst>
                <a:gd name="T0" fmla="*/ 3 w 204"/>
                <a:gd name="T1" fmla="*/ 5 h 233"/>
                <a:gd name="T2" fmla="*/ 113 w 204"/>
                <a:gd name="T3" fmla="*/ 39 h 233"/>
                <a:gd name="T4" fmla="*/ 128 w 204"/>
                <a:gd name="T5" fmla="*/ 111 h 233"/>
                <a:gd name="T6" fmla="*/ 149 w 204"/>
                <a:gd name="T7" fmla="*/ 197 h 233"/>
                <a:gd name="T8" fmla="*/ 204 w 204"/>
                <a:gd name="T9" fmla="*/ 206 h 233"/>
                <a:gd name="T10" fmla="*/ 158 w 204"/>
                <a:gd name="T11" fmla="*/ 220 h 233"/>
                <a:gd name="T12" fmla="*/ 140 w 204"/>
                <a:gd name="T13" fmla="*/ 232 h 233"/>
                <a:gd name="T14" fmla="*/ 112 w 204"/>
                <a:gd name="T15" fmla="*/ 197 h 233"/>
                <a:gd name="T16" fmla="*/ 12 w 204"/>
                <a:gd name="T17" fmla="*/ 29 h 233"/>
                <a:gd name="T18" fmla="*/ 3 w 204"/>
                <a:gd name="T19" fmla="*/ 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33">
                  <a:moveTo>
                    <a:pt x="3" y="5"/>
                  </a:moveTo>
                  <a:cubicBezTo>
                    <a:pt x="26" y="0"/>
                    <a:pt x="115" y="25"/>
                    <a:pt x="113" y="39"/>
                  </a:cubicBezTo>
                  <a:cubicBezTo>
                    <a:pt x="110" y="67"/>
                    <a:pt x="121" y="88"/>
                    <a:pt x="128" y="111"/>
                  </a:cubicBezTo>
                  <a:cubicBezTo>
                    <a:pt x="137" y="139"/>
                    <a:pt x="133" y="171"/>
                    <a:pt x="149" y="197"/>
                  </a:cubicBezTo>
                  <a:cubicBezTo>
                    <a:pt x="165" y="215"/>
                    <a:pt x="186" y="199"/>
                    <a:pt x="204" y="206"/>
                  </a:cubicBezTo>
                  <a:cubicBezTo>
                    <a:pt x="192" y="221"/>
                    <a:pt x="170" y="205"/>
                    <a:pt x="158" y="220"/>
                  </a:cubicBezTo>
                  <a:cubicBezTo>
                    <a:pt x="154" y="227"/>
                    <a:pt x="149" y="233"/>
                    <a:pt x="140" y="232"/>
                  </a:cubicBezTo>
                  <a:cubicBezTo>
                    <a:pt x="124" y="226"/>
                    <a:pt x="117" y="212"/>
                    <a:pt x="112" y="197"/>
                  </a:cubicBezTo>
                  <a:cubicBezTo>
                    <a:pt x="91" y="134"/>
                    <a:pt x="62" y="75"/>
                    <a:pt x="12" y="29"/>
                  </a:cubicBezTo>
                  <a:cubicBezTo>
                    <a:pt x="6" y="23"/>
                    <a:pt x="0" y="15"/>
                    <a:pt x="3" y="5"/>
                  </a:cubicBezTo>
                  <a:close/>
                </a:path>
              </a:pathLst>
            </a:custGeom>
            <a:solidFill>
              <a:srgbClr val="67A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7"/>
            <p:cNvSpPr/>
            <p:nvPr/>
          </p:nvSpPr>
          <p:spPr bwMode="auto">
            <a:xfrm>
              <a:off x="8023225" y="3597275"/>
              <a:ext cx="169863" cy="198438"/>
            </a:xfrm>
            <a:custGeom>
              <a:avLst/>
              <a:gdLst>
                <a:gd name="T0" fmla="*/ 79 w 141"/>
                <a:gd name="T1" fmla="*/ 39 h 165"/>
                <a:gd name="T2" fmla="*/ 82 w 141"/>
                <a:gd name="T3" fmla="*/ 37 h 165"/>
                <a:gd name="T4" fmla="*/ 125 w 141"/>
                <a:gd name="T5" fmla="*/ 12 h 165"/>
                <a:gd name="T6" fmla="*/ 127 w 141"/>
                <a:gd name="T7" fmla="*/ 61 h 165"/>
                <a:gd name="T8" fmla="*/ 94 w 141"/>
                <a:gd name="T9" fmla="*/ 140 h 165"/>
                <a:gd name="T10" fmla="*/ 27 w 141"/>
                <a:gd name="T11" fmla="*/ 162 h 165"/>
                <a:gd name="T12" fmla="*/ 4 w 141"/>
                <a:gd name="T13" fmla="*/ 154 h 165"/>
                <a:gd name="T14" fmla="*/ 11 w 141"/>
                <a:gd name="T15" fmla="*/ 134 h 165"/>
                <a:gd name="T16" fmla="*/ 79 w 141"/>
                <a:gd name="T17" fmla="*/ 3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65">
                  <a:moveTo>
                    <a:pt x="79" y="39"/>
                  </a:moveTo>
                  <a:cubicBezTo>
                    <a:pt x="80" y="38"/>
                    <a:pt x="81" y="38"/>
                    <a:pt x="82" y="37"/>
                  </a:cubicBezTo>
                  <a:cubicBezTo>
                    <a:pt x="90" y="17"/>
                    <a:pt x="105" y="0"/>
                    <a:pt x="125" y="12"/>
                  </a:cubicBezTo>
                  <a:cubicBezTo>
                    <a:pt x="141" y="22"/>
                    <a:pt x="137" y="47"/>
                    <a:pt x="127" y="61"/>
                  </a:cubicBezTo>
                  <a:cubicBezTo>
                    <a:pt x="111" y="86"/>
                    <a:pt x="110" y="116"/>
                    <a:pt x="94" y="140"/>
                  </a:cubicBezTo>
                  <a:cubicBezTo>
                    <a:pt x="74" y="154"/>
                    <a:pt x="51" y="159"/>
                    <a:pt x="27" y="162"/>
                  </a:cubicBezTo>
                  <a:cubicBezTo>
                    <a:pt x="18" y="163"/>
                    <a:pt x="8" y="165"/>
                    <a:pt x="4" y="154"/>
                  </a:cubicBezTo>
                  <a:cubicBezTo>
                    <a:pt x="0" y="146"/>
                    <a:pt x="7" y="141"/>
                    <a:pt x="11" y="134"/>
                  </a:cubicBezTo>
                  <a:cubicBezTo>
                    <a:pt x="32" y="102"/>
                    <a:pt x="63" y="75"/>
                    <a:pt x="79" y="39"/>
                  </a:cubicBezTo>
                  <a:close/>
                </a:path>
              </a:pathLst>
            </a:custGeom>
            <a:solidFill>
              <a:srgbClr val="F2D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8"/>
            <p:cNvSpPr/>
            <p:nvPr/>
          </p:nvSpPr>
          <p:spPr bwMode="auto">
            <a:xfrm>
              <a:off x="11237913" y="4921250"/>
              <a:ext cx="169863" cy="180975"/>
            </a:xfrm>
            <a:custGeom>
              <a:avLst/>
              <a:gdLst>
                <a:gd name="T0" fmla="*/ 139 w 140"/>
                <a:gd name="T1" fmla="*/ 15 h 149"/>
                <a:gd name="T2" fmla="*/ 140 w 140"/>
                <a:gd name="T3" fmla="*/ 21 h 149"/>
                <a:gd name="T4" fmla="*/ 65 w 140"/>
                <a:gd name="T5" fmla="*/ 146 h 149"/>
                <a:gd name="T6" fmla="*/ 38 w 140"/>
                <a:gd name="T7" fmla="*/ 127 h 149"/>
                <a:gd name="T8" fmla="*/ 0 w 140"/>
                <a:gd name="T9" fmla="*/ 53 h 149"/>
                <a:gd name="T10" fmla="*/ 46 w 140"/>
                <a:gd name="T11" fmla="*/ 14 h 149"/>
                <a:gd name="T12" fmla="*/ 117 w 140"/>
                <a:gd name="T13" fmla="*/ 0 h 149"/>
                <a:gd name="T14" fmla="*/ 120 w 140"/>
                <a:gd name="T15" fmla="*/ 0 h 149"/>
                <a:gd name="T16" fmla="*/ 139 w 140"/>
                <a:gd name="T17" fmla="*/ 1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149">
                  <a:moveTo>
                    <a:pt x="139" y="15"/>
                  </a:moveTo>
                  <a:cubicBezTo>
                    <a:pt x="139" y="17"/>
                    <a:pt x="139" y="19"/>
                    <a:pt x="140" y="21"/>
                  </a:cubicBezTo>
                  <a:cubicBezTo>
                    <a:pt x="110" y="60"/>
                    <a:pt x="103" y="112"/>
                    <a:pt x="65" y="146"/>
                  </a:cubicBezTo>
                  <a:cubicBezTo>
                    <a:pt x="54" y="143"/>
                    <a:pt x="30" y="149"/>
                    <a:pt x="38" y="127"/>
                  </a:cubicBezTo>
                  <a:cubicBezTo>
                    <a:pt x="54" y="85"/>
                    <a:pt x="23" y="72"/>
                    <a:pt x="0" y="53"/>
                  </a:cubicBezTo>
                  <a:cubicBezTo>
                    <a:pt x="4" y="26"/>
                    <a:pt x="27" y="22"/>
                    <a:pt x="46" y="14"/>
                  </a:cubicBezTo>
                  <a:cubicBezTo>
                    <a:pt x="69" y="5"/>
                    <a:pt x="93" y="5"/>
                    <a:pt x="117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0" y="0"/>
                    <a:pt x="135" y="6"/>
                    <a:pt x="139" y="15"/>
                  </a:cubicBezTo>
                  <a:close/>
                </a:path>
              </a:pathLst>
            </a:custGeom>
            <a:solidFill>
              <a:srgbClr val="F0C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9"/>
            <p:cNvSpPr/>
            <p:nvPr/>
          </p:nvSpPr>
          <p:spPr bwMode="auto">
            <a:xfrm>
              <a:off x="9623425" y="2535238"/>
              <a:ext cx="120650" cy="255588"/>
            </a:xfrm>
            <a:custGeom>
              <a:avLst/>
              <a:gdLst>
                <a:gd name="T0" fmla="*/ 33 w 99"/>
                <a:gd name="T1" fmla="*/ 14 h 212"/>
                <a:gd name="T2" fmla="*/ 65 w 99"/>
                <a:gd name="T3" fmla="*/ 6 h 212"/>
                <a:gd name="T4" fmla="*/ 64 w 99"/>
                <a:gd name="T5" fmla="*/ 84 h 212"/>
                <a:gd name="T6" fmla="*/ 84 w 99"/>
                <a:gd name="T7" fmla="*/ 206 h 212"/>
                <a:gd name="T8" fmla="*/ 74 w 99"/>
                <a:gd name="T9" fmla="*/ 212 h 212"/>
                <a:gd name="T10" fmla="*/ 5 w 99"/>
                <a:gd name="T11" fmla="*/ 154 h 212"/>
                <a:gd name="T12" fmla="*/ 7 w 99"/>
                <a:gd name="T13" fmla="*/ 130 h 212"/>
                <a:gd name="T14" fmla="*/ 18 w 99"/>
                <a:gd name="T15" fmla="*/ 33 h 212"/>
                <a:gd name="T16" fmla="*/ 33 w 99"/>
                <a:gd name="T17" fmla="*/ 1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212">
                  <a:moveTo>
                    <a:pt x="33" y="14"/>
                  </a:moveTo>
                  <a:cubicBezTo>
                    <a:pt x="43" y="14"/>
                    <a:pt x="47" y="0"/>
                    <a:pt x="65" y="6"/>
                  </a:cubicBezTo>
                  <a:cubicBezTo>
                    <a:pt x="33" y="32"/>
                    <a:pt x="58" y="58"/>
                    <a:pt x="64" y="84"/>
                  </a:cubicBezTo>
                  <a:cubicBezTo>
                    <a:pt x="74" y="124"/>
                    <a:pt x="99" y="162"/>
                    <a:pt x="84" y="206"/>
                  </a:cubicBezTo>
                  <a:cubicBezTo>
                    <a:pt x="81" y="210"/>
                    <a:pt x="78" y="212"/>
                    <a:pt x="74" y="212"/>
                  </a:cubicBezTo>
                  <a:cubicBezTo>
                    <a:pt x="35" y="212"/>
                    <a:pt x="13" y="192"/>
                    <a:pt x="5" y="154"/>
                  </a:cubicBezTo>
                  <a:cubicBezTo>
                    <a:pt x="3" y="146"/>
                    <a:pt x="7" y="138"/>
                    <a:pt x="7" y="130"/>
                  </a:cubicBezTo>
                  <a:cubicBezTo>
                    <a:pt x="0" y="97"/>
                    <a:pt x="14" y="66"/>
                    <a:pt x="18" y="33"/>
                  </a:cubicBezTo>
                  <a:cubicBezTo>
                    <a:pt x="23" y="27"/>
                    <a:pt x="28" y="21"/>
                    <a:pt x="33" y="14"/>
                  </a:cubicBezTo>
                  <a:close/>
                </a:path>
              </a:pathLst>
            </a:custGeom>
            <a:solidFill>
              <a:srgbClr val="2B2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80"/>
            <p:cNvSpPr/>
            <p:nvPr/>
          </p:nvSpPr>
          <p:spPr bwMode="auto">
            <a:xfrm>
              <a:off x="10831513" y="3700463"/>
              <a:ext cx="157163" cy="163513"/>
            </a:xfrm>
            <a:custGeom>
              <a:avLst/>
              <a:gdLst>
                <a:gd name="T0" fmla="*/ 130 w 130"/>
                <a:gd name="T1" fmla="*/ 21 h 135"/>
                <a:gd name="T2" fmla="*/ 129 w 130"/>
                <a:gd name="T3" fmla="*/ 45 h 135"/>
                <a:gd name="T4" fmla="*/ 96 w 130"/>
                <a:gd name="T5" fmla="*/ 133 h 135"/>
                <a:gd name="T6" fmla="*/ 85 w 130"/>
                <a:gd name="T7" fmla="*/ 135 h 135"/>
                <a:gd name="T8" fmla="*/ 75 w 130"/>
                <a:gd name="T9" fmla="*/ 130 h 135"/>
                <a:gd name="T10" fmla="*/ 1 w 130"/>
                <a:gd name="T11" fmla="*/ 69 h 135"/>
                <a:gd name="T12" fmla="*/ 36 w 130"/>
                <a:gd name="T13" fmla="*/ 39 h 135"/>
                <a:gd name="T14" fmla="*/ 62 w 130"/>
                <a:gd name="T15" fmla="*/ 22 h 135"/>
                <a:gd name="T16" fmla="*/ 91 w 130"/>
                <a:gd name="T17" fmla="*/ 0 h 135"/>
                <a:gd name="T18" fmla="*/ 112 w 130"/>
                <a:gd name="T19" fmla="*/ 6 h 135"/>
                <a:gd name="T20" fmla="*/ 122 w 130"/>
                <a:gd name="T21" fmla="*/ 6 h 135"/>
                <a:gd name="T22" fmla="*/ 130 w 130"/>
                <a:gd name="T23" fmla="*/ 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35">
                  <a:moveTo>
                    <a:pt x="130" y="21"/>
                  </a:moveTo>
                  <a:cubicBezTo>
                    <a:pt x="130" y="29"/>
                    <a:pt x="130" y="37"/>
                    <a:pt x="129" y="45"/>
                  </a:cubicBezTo>
                  <a:cubicBezTo>
                    <a:pt x="117" y="74"/>
                    <a:pt x="120" y="109"/>
                    <a:pt x="96" y="133"/>
                  </a:cubicBezTo>
                  <a:cubicBezTo>
                    <a:pt x="93" y="135"/>
                    <a:pt x="89" y="135"/>
                    <a:pt x="85" y="135"/>
                  </a:cubicBezTo>
                  <a:cubicBezTo>
                    <a:pt x="82" y="134"/>
                    <a:pt x="78" y="132"/>
                    <a:pt x="75" y="130"/>
                  </a:cubicBezTo>
                  <a:cubicBezTo>
                    <a:pt x="41" y="122"/>
                    <a:pt x="21" y="95"/>
                    <a:pt x="1" y="69"/>
                  </a:cubicBezTo>
                  <a:cubicBezTo>
                    <a:pt x="0" y="44"/>
                    <a:pt x="19" y="43"/>
                    <a:pt x="36" y="39"/>
                  </a:cubicBezTo>
                  <a:cubicBezTo>
                    <a:pt x="45" y="33"/>
                    <a:pt x="49" y="21"/>
                    <a:pt x="62" y="22"/>
                  </a:cubicBezTo>
                  <a:cubicBezTo>
                    <a:pt x="70" y="13"/>
                    <a:pt x="83" y="10"/>
                    <a:pt x="91" y="0"/>
                  </a:cubicBezTo>
                  <a:cubicBezTo>
                    <a:pt x="98" y="2"/>
                    <a:pt x="102" y="17"/>
                    <a:pt x="112" y="6"/>
                  </a:cubicBezTo>
                  <a:cubicBezTo>
                    <a:pt x="116" y="3"/>
                    <a:pt x="119" y="3"/>
                    <a:pt x="122" y="6"/>
                  </a:cubicBezTo>
                  <a:cubicBezTo>
                    <a:pt x="125" y="11"/>
                    <a:pt x="128" y="16"/>
                    <a:pt x="130" y="21"/>
                  </a:cubicBezTo>
                  <a:close/>
                </a:path>
              </a:pathLst>
            </a:custGeom>
            <a:solidFill>
              <a:srgbClr val="6296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81"/>
            <p:cNvSpPr/>
            <p:nvPr/>
          </p:nvSpPr>
          <p:spPr bwMode="auto">
            <a:xfrm>
              <a:off x="11176000" y="5289550"/>
              <a:ext cx="263525" cy="117475"/>
            </a:xfrm>
            <a:custGeom>
              <a:avLst/>
              <a:gdLst>
                <a:gd name="T0" fmla="*/ 121 w 218"/>
                <a:gd name="T1" fmla="*/ 2 h 97"/>
                <a:gd name="T2" fmla="*/ 152 w 218"/>
                <a:gd name="T3" fmla="*/ 49 h 97"/>
                <a:gd name="T4" fmla="*/ 176 w 218"/>
                <a:gd name="T5" fmla="*/ 17 h 97"/>
                <a:gd name="T6" fmla="*/ 218 w 218"/>
                <a:gd name="T7" fmla="*/ 44 h 97"/>
                <a:gd name="T8" fmla="*/ 176 w 218"/>
                <a:gd name="T9" fmla="*/ 68 h 97"/>
                <a:gd name="T10" fmla="*/ 161 w 218"/>
                <a:gd name="T11" fmla="*/ 73 h 97"/>
                <a:gd name="T12" fmla="*/ 97 w 218"/>
                <a:gd name="T13" fmla="*/ 87 h 97"/>
                <a:gd name="T14" fmla="*/ 36 w 218"/>
                <a:gd name="T15" fmla="*/ 80 h 97"/>
                <a:gd name="T16" fmla="*/ 87 w 218"/>
                <a:gd name="T17" fmla="*/ 60 h 97"/>
                <a:gd name="T18" fmla="*/ 42 w 218"/>
                <a:gd name="T19" fmla="*/ 44 h 97"/>
                <a:gd name="T20" fmla="*/ 2 w 218"/>
                <a:gd name="T21" fmla="*/ 28 h 97"/>
                <a:gd name="T22" fmla="*/ 49 w 218"/>
                <a:gd name="T23" fmla="*/ 11 h 97"/>
                <a:gd name="T24" fmla="*/ 121 w 218"/>
                <a:gd name="T25" fmla="*/ 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97">
                  <a:moveTo>
                    <a:pt x="121" y="2"/>
                  </a:moveTo>
                  <a:cubicBezTo>
                    <a:pt x="110" y="39"/>
                    <a:pt x="118" y="50"/>
                    <a:pt x="152" y="49"/>
                  </a:cubicBezTo>
                  <a:cubicBezTo>
                    <a:pt x="174" y="48"/>
                    <a:pt x="177" y="35"/>
                    <a:pt x="176" y="17"/>
                  </a:cubicBezTo>
                  <a:cubicBezTo>
                    <a:pt x="190" y="28"/>
                    <a:pt x="218" y="26"/>
                    <a:pt x="218" y="44"/>
                  </a:cubicBezTo>
                  <a:cubicBezTo>
                    <a:pt x="218" y="62"/>
                    <a:pt x="190" y="58"/>
                    <a:pt x="176" y="68"/>
                  </a:cubicBezTo>
                  <a:cubicBezTo>
                    <a:pt x="172" y="70"/>
                    <a:pt x="166" y="71"/>
                    <a:pt x="161" y="73"/>
                  </a:cubicBezTo>
                  <a:cubicBezTo>
                    <a:pt x="139" y="71"/>
                    <a:pt x="118" y="72"/>
                    <a:pt x="97" y="87"/>
                  </a:cubicBezTo>
                  <a:cubicBezTo>
                    <a:pt x="80" y="97"/>
                    <a:pt x="56" y="90"/>
                    <a:pt x="36" y="80"/>
                  </a:cubicBezTo>
                  <a:cubicBezTo>
                    <a:pt x="56" y="78"/>
                    <a:pt x="86" y="86"/>
                    <a:pt x="87" y="60"/>
                  </a:cubicBezTo>
                  <a:cubicBezTo>
                    <a:pt x="88" y="38"/>
                    <a:pt x="56" y="55"/>
                    <a:pt x="42" y="44"/>
                  </a:cubicBezTo>
                  <a:cubicBezTo>
                    <a:pt x="29" y="34"/>
                    <a:pt x="0" y="52"/>
                    <a:pt x="2" y="28"/>
                  </a:cubicBezTo>
                  <a:cubicBezTo>
                    <a:pt x="3" y="0"/>
                    <a:pt x="32" y="10"/>
                    <a:pt x="49" y="11"/>
                  </a:cubicBezTo>
                  <a:cubicBezTo>
                    <a:pt x="74" y="12"/>
                    <a:pt x="97" y="1"/>
                    <a:pt x="121" y="2"/>
                  </a:cubicBezTo>
                  <a:close/>
                </a:path>
              </a:pathLst>
            </a:custGeom>
            <a:solidFill>
              <a:srgbClr val="F3B7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82"/>
            <p:cNvSpPr/>
            <p:nvPr/>
          </p:nvSpPr>
          <p:spPr bwMode="auto">
            <a:xfrm>
              <a:off x="11118850" y="2516188"/>
              <a:ext cx="155575" cy="211138"/>
            </a:xfrm>
            <a:custGeom>
              <a:avLst/>
              <a:gdLst>
                <a:gd name="T0" fmla="*/ 129 w 129"/>
                <a:gd name="T1" fmla="*/ 148 h 175"/>
                <a:gd name="T2" fmla="*/ 82 w 129"/>
                <a:gd name="T3" fmla="*/ 153 h 175"/>
                <a:gd name="T4" fmla="*/ 21 w 129"/>
                <a:gd name="T5" fmla="*/ 102 h 175"/>
                <a:gd name="T6" fmla="*/ 9 w 129"/>
                <a:gd name="T7" fmla="*/ 59 h 175"/>
                <a:gd name="T8" fmla="*/ 28 w 129"/>
                <a:gd name="T9" fmla="*/ 62 h 175"/>
                <a:gd name="T10" fmla="*/ 67 w 129"/>
                <a:gd name="T11" fmla="*/ 15 h 175"/>
                <a:gd name="T12" fmla="*/ 77 w 129"/>
                <a:gd name="T13" fmla="*/ 0 h 175"/>
                <a:gd name="T14" fmla="*/ 100 w 129"/>
                <a:gd name="T15" fmla="*/ 76 h 175"/>
                <a:gd name="T16" fmla="*/ 129 w 129"/>
                <a:gd name="T17" fmla="*/ 14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75">
                  <a:moveTo>
                    <a:pt x="129" y="148"/>
                  </a:moveTo>
                  <a:cubicBezTo>
                    <a:pt x="117" y="175"/>
                    <a:pt x="98" y="153"/>
                    <a:pt x="82" y="153"/>
                  </a:cubicBezTo>
                  <a:cubicBezTo>
                    <a:pt x="58" y="141"/>
                    <a:pt x="32" y="130"/>
                    <a:pt x="21" y="102"/>
                  </a:cubicBezTo>
                  <a:cubicBezTo>
                    <a:pt x="24" y="86"/>
                    <a:pt x="0" y="85"/>
                    <a:pt x="9" y="59"/>
                  </a:cubicBezTo>
                  <a:cubicBezTo>
                    <a:pt x="10" y="58"/>
                    <a:pt x="20" y="63"/>
                    <a:pt x="28" y="62"/>
                  </a:cubicBezTo>
                  <a:cubicBezTo>
                    <a:pt x="55" y="58"/>
                    <a:pt x="74" y="47"/>
                    <a:pt x="67" y="15"/>
                  </a:cubicBezTo>
                  <a:cubicBezTo>
                    <a:pt x="65" y="5"/>
                    <a:pt x="68" y="1"/>
                    <a:pt x="77" y="0"/>
                  </a:cubicBezTo>
                  <a:cubicBezTo>
                    <a:pt x="94" y="23"/>
                    <a:pt x="96" y="50"/>
                    <a:pt x="100" y="76"/>
                  </a:cubicBezTo>
                  <a:cubicBezTo>
                    <a:pt x="104" y="102"/>
                    <a:pt x="103" y="130"/>
                    <a:pt x="129" y="148"/>
                  </a:cubicBezTo>
                  <a:close/>
                </a:path>
              </a:pathLst>
            </a:custGeom>
            <a:solidFill>
              <a:srgbClr val="F1E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83"/>
            <p:cNvSpPr/>
            <p:nvPr/>
          </p:nvSpPr>
          <p:spPr bwMode="auto">
            <a:xfrm>
              <a:off x="8750300" y="2255838"/>
              <a:ext cx="107950" cy="255588"/>
            </a:xfrm>
            <a:custGeom>
              <a:avLst/>
              <a:gdLst>
                <a:gd name="T0" fmla="*/ 71 w 89"/>
                <a:gd name="T1" fmla="*/ 185 h 212"/>
                <a:gd name="T2" fmla="*/ 17 w 89"/>
                <a:gd name="T3" fmla="*/ 183 h 212"/>
                <a:gd name="T4" fmla="*/ 23 w 89"/>
                <a:gd name="T5" fmla="*/ 153 h 212"/>
                <a:gd name="T6" fmla="*/ 26 w 89"/>
                <a:gd name="T7" fmla="*/ 84 h 212"/>
                <a:gd name="T8" fmla="*/ 10 w 89"/>
                <a:gd name="T9" fmla="*/ 7 h 212"/>
                <a:gd name="T10" fmla="*/ 40 w 89"/>
                <a:gd name="T11" fmla="*/ 0 h 212"/>
                <a:gd name="T12" fmla="*/ 71 w 89"/>
                <a:gd name="T13" fmla="*/ 18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212">
                  <a:moveTo>
                    <a:pt x="71" y="185"/>
                  </a:moveTo>
                  <a:cubicBezTo>
                    <a:pt x="53" y="212"/>
                    <a:pt x="32" y="191"/>
                    <a:pt x="17" y="183"/>
                  </a:cubicBezTo>
                  <a:cubicBezTo>
                    <a:pt x="0" y="175"/>
                    <a:pt x="13" y="160"/>
                    <a:pt x="23" y="153"/>
                  </a:cubicBezTo>
                  <a:cubicBezTo>
                    <a:pt x="53" y="131"/>
                    <a:pt x="24" y="107"/>
                    <a:pt x="26" y="84"/>
                  </a:cubicBezTo>
                  <a:cubicBezTo>
                    <a:pt x="29" y="59"/>
                    <a:pt x="16" y="33"/>
                    <a:pt x="10" y="7"/>
                  </a:cubicBezTo>
                  <a:cubicBezTo>
                    <a:pt x="22" y="13"/>
                    <a:pt x="38" y="40"/>
                    <a:pt x="40" y="0"/>
                  </a:cubicBezTo>
                  <a:cubicBezTo>
                    <a:pt x="56" y="61"/>
                    <a:pt x="89" y="119"/>
                    <a:pt x="71" y="185"/>
                  </a:cubicBezTo>
                  <a:close/>
                </a:path>
              </a:pathLst>
            </a:custGeom>
            <a:solidFill>
              <a:srgbClr val="F5E8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84"/>
            <p:cNvSpPr/>
            <p:nvPr/>
          </p:nvSpPr>
          <p:spPr bwMode="auto">
            <a:xfrm>
              <a:off x="7669213" y="4468813"/>
              <a:ext cx="217488" cy="168275"/>
            </a:xfrm>
            <a:custGeom>
              <a:avLst/>
              <a:gdLst>
                <a:gd name="T0" fmla="*/ 93 w 181"/>
                <a:gd name="T1" fmla="*/ 0 h 139"/>
                <a:gd name="T2" fmla="*/ 110 w 181"/>
                <a:gd name="T3" fmla="*/ 11 h 139"/>
                <a:gd name="T4" fmla="*/ 101 w 181"/>
                <a:gd name="T5" fmla="*/ 50 h 139"/>
                <a:gd name="T6" fmla="*/ 121 w 181"/>
                <a:gd name="T7" fmla="*/ 94 h 139"/>
                <a:gd name="T8" fmla="*/ 177 w 181"/>
                <a:gd name="T9" fmla="*/ 107 h 139"/>
                <a:gd name="T10" fmla="*/ 181 w 181"/>
                <a:gd name="T11" fmla="*/ 117 h 139"/>
                <a:gd name="T12" fmla="*/ 66 w 181"/>
                <a:gd name="T13" fmla="*/ 138 h 139"/>
                <a:gd name="T14" fmla="*/ 40 w 181"/>
                <a:gd name="T15" fmla="*/ 135 h 139"/>
                <a:gd name="T16" fmla="*/ 9 w 181"/>
                <a:gd name="T17" fmla="*/ 95 h 139"/>
                <a:gd name="T18" fmla="*/ 77 w 181"/>
                <a:gd name="T19" fmla="*/ 33 h 139"/>
                <a:gd name="T20" fmla="*/ 73 w 181"/>
                <a:gd name="T21" fmla="*/ 19 h 139"/>
                <a:gd name="T22" fmla="*/ 93 w 181"/>
                <a:gd name="T2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1" h="139">
                  <a:moveTo>
                    <a:pt x="93" y="0"/>
                  </a:moveTo>
                  <a:cubicBezTo>
                    <a:pt x="96" y="8"/>
                    <a:pt x="102" y="11"/>
                    <a:pt x="110" y="11"/>
                  </a:cubicBezTo>
                  <a:cubicBezTo>
                    <a:pt x="117" y="26"/>
                    <a:pt x="108" y="38"/>
                    <a:pt x="101" y="50"/>
                  </a:cubicBezTo>
                  <a:cubicBezTo>
                    <a:pt x="82" y="78"/>
                    <a:pt x="87" y="88"/>
                    <a:pt x="121" y="94"/>
                  </a:cubicBezTo>
                  <a:cubicBezTo>
                    <a:pt x="140" y="98"/>
                    <a:pt x="159" y="99"/>
                    <a:pt x="177" y="107"/>
                  </a:cubicBezTo>
                  <a:cubicBezTo>
                    <a:pt x="180" y="110"/>
                    <a:pt x="181" y="113"/>
                    <a:pt x="181" y="117"/>
                  </a:cubicBezTo>
                  <a:cubicBezTo>
                    <a:pt x="145" y="137"/>
                    <a:pt x="106" y="139"/>
                    <a:pt x="66" y="138"/>
                  </a:cubicBezTo>
                  <a:cubicBezTo>
                    <a:pt x="58" y="138"/>
                    <a:pt x="49" y="135"/>
                    <a:pt x="40" y="135"/>
                  </a:cubicBezTo>
                  <a:cubicBezTo>
                    <a:pt x="1" y="137"/>
                    <a:pt x="0" y="135"/>
                    <a:pt x="9" y="95"/>
                  </a:cubicBezTo>
                  <a:cubicBezTo>
                    <a:pt x="32" y="75"/>
                    <a:pt x="54" y="54"/>
                    <a:pt x="77" y="33"/>
                  </a:cubicBezTo>
                  <a:cubicBezTo>
                    <a:pt x="84" y="27"/>
                    <a:pt x="86" y="20"/>
                    <a:pt x="73" y="19"/>
                  </a:cubicBezTo>
                  <a:cubicBezTo>
                    <a:pt x="80" y="13"/>
                    <a:pt x="87" y="6"/>
                    <a:pt x="93" y="0"/>
                  </a:cubicBezTo>
                  <a:close/>
                </a:path>
              </a:pathLst>
            </a:custGeom>
            <a:solidFill>
              <a:srgbClr val="589D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85"/>
            <p:cNvSpPr/>
            <p:nvPr/>
          </p:nvSpPr>
          <p:spPr bwMode="auto">
            <a:xfrm>
              <a:off x="8004175" y="2795588"/>
              <a:ext cx="153988" cy="141288"/>
            </a:xfrm>
            <a:custGeom>
              <a:avLst/>
              <a:gdLst>
                <a:gd name="T0" fmla="*/ 64 w 128"/>
                <a:gd name="T1" fmla="*/ 117 h 117"/>
                <a:gd name="T2" fmla="*/ 42 w 128"/>
                <a:gd name="T3" fmla="*/ 101 h 117"/>
                <a:gd name="T4" fmla="*/ 6 w 128"/>
                <a:gd name="T5" fmla="*/ 67 h 117"/>
                <a:gd name="T6" fmla="*/ 57 w 128"/>
                <a:gd name="T7" fmla="*/ 0 h 117"/>
                <a:gd name="T8" fmla="*/ 79 w 128"/>
                <a:gd name="T9" fmla="*/ 0 h 117"/>
                <a:gd name="T10" fmla="*/ 83 w 128"/>
                <a:gd name="T11" fmla="*/ 61 h 117"/>
                <a:gd name="T12" fmla="*/ 64 w 128"/>
                <a:gd name="T1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117">
                  <a:moveTo>
                    <a:pt x="64" y="117"/>
                  </a:moveTo>
                  <a:cubicBezTo>
                    <a:pt x="56" y="112"/>
                    <a:pt x="48" y="107"/>
                    <a:pt x="42" y="101"/>
                  </a:cubicBezTo>
                  <a:cubicBezTo>
                    <a:pt x="29" y="90"/>
                    <a:pt x="0" y="86"/>
                    <a:pt x="6" y="67"/>
                  </a:cubicBezTo>
                  <a:cubicBezTo>
                    <a:pt x="15" y="41"/>
                    <a:pt x="20" y="7"/>
                    <a:pt x="57" y="0"/>
                  </a:cubicBezTo>
                  <a:cubicBezTo>
                    <a:pt x="64" y="0"/>
                    <a:pt x="72" y="0"/>
                    <a:pt x="79" y="0"/>
                  </a:cubicBezTo>
                  <a:cubicBezTo>
                    <a:pt x="94" y="19"/>
                    <a:pt x="128" y="35"/>
                    <a:pt x="83" y="61"/>
                  </a:cubicBezTo>
                  <a:cubicBezTo>
                    <a:pt x="67" y="70"/>
                    <a:pt x="64" y="96"/>
                    <a:pt x="64" y="117"/>
                  </a:cubicBezTo>
                  <a:close/>
                </a:path>
              </a:pathLst>
            </a:custGeom>
            <a:solidFill>
              <a:srgbClr val="F1E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86"/>
            <p:cNvSpPr/>
            <p:nvPr/>
          </p:nvSpPr>
          <p:spPr bwMode="auto">
            <a:xfrm>
              <a:off x="10110788" y="1892300"/>
              <a:ext cx="130175" cy="103188"/>
            </a:xfrm>
            <a:custGeom>
              <a:avLst/>
              <a:gdLst>
                <a:gd name="T0" fmla="*/ 0 w 109"/>
                <a:gd name="T1" fmla="*/ 71 h 85"/>
                <a:gd name="T2" fmla="*/ 42 w 109"/>
                <a:gd name="T3" fmla="*/ 32 h 85"/>
                <a:gd name="T4" fmla="*/ 15 w 109"/>
                <a:gd name="T5" fmla="*/ 11 h 85"/>
                <a:gd name="T6" fmla="*/ 71 w 109"/>
                <a:gd name="T7" fmla="*/ 0 h 85"/>
                <a:gd name="T8" fmla="*/ 71 w 109"/>
                <a:gd name="T9" fmla="*/ 0 h 85"/>
                <a:gd name="T10" fmla="*/ 107 w 109"/>
                <a:gd name="T11" fmla="*/ 19 h 85"/>
                <a:gd name="T12" fmla="*/ 109 w 109"/>
                <a:gd name="T13" fmla="*/ 23 h 85"/>
                <a:gd name="T14" fmla="*/ 9 w 109"/>
                <a:gd name="T15" fmla="*/ 85 h 85"/>
                <a:gd name="T16" fmla="*/ 0 w 109"/>
                <a:gd name="T17" fmla="*/ 7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85">
                  <a:moveTo>
                    <a:pt x="0" y="71"/>
                  </a:moveTo>
                  <a:cubicBezTo>
                    <a:pt x="4" y="48"/>
                    <a:pt x="26" y="43"/>
                    <a:pt x="42" y="32"/>
                  </a:cubicBezTo>
                  <a:cubicBezTo>
                    <a:pt x="38" y="17"/>
                    <a:pt x="19" y="29"/>
                    <a:pt x="15" y="11"/>
                  </a:cubicBezTo>
                  <a:cubicBezTo>
                    <a:pt x="33" y="7"/>
                    <a:pt x="52" y="4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81" y="9"/>
                    <a:pt x="97" y="8"/>
                    <a:pt x="107" y="19"/>
                  </a:cubicBezTo>
                  <a:cubicBezTo>
                    <a:pt x="108" y="20"/>
                    <a:pt x="109" y="22"/>
                    <a:pt x="109" y="23"/>
                  </a:cubicBezTo>
                  <a:cubicBezTo>
                    <a:pt x="103" y="69"/>
                    <a:pt x="77" y="84"/>
                    <a:pt x="9" y="85"/>
                  </a:cubicBezTo>
                  <a:cubicBezTo>
                    <a:pt x="6" y="80"/>
                    <a:pt x="3" y="75"/>
                    <a:pt x="0" y="71"/>
                  </a:cubicBezTo>
                  <a:close/>
                </a:path>
              </a:pathLst>
            </a:custGeom>
            <a:solidFill>
              <a:srgbClr val="F5C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7"/>
            <p:cNvSpPr/>
            <p:nvPr/>
          </p:nvSpPr>
          <p:spPr bwMode="auto">
            <a:xfrm>
              <a:off x="11537950" y="4452938"/>
              <a:ext cx="76200" cy="271463"/>
            </a:xfrm>
            <a:custGeom>
              <a:avLst/>
              <a:gdLst>
                <a:gd name="T0" fmla="*/ 37 w 63"/>
                <a:gd name="T1" fmla="*/ 224 h 224"/>
                <a:gd name="T2" fmla="*/ 28 w 63"/>
                <a:gd name="T3" fmla="*/ 64 h 224"/>
                <a:gd name="T4" fmla="*/ 38 w 63"/>
                <a:gd name="T5" fmla="*/ 0 h 224"/>
                <a:gd name="T6" fmla="*/ 37 w 63"/>
                <a:gd name="T7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24">
                  <a:moveTo>
                    <a:pt x="37" y="224"/>
                  </a:moveTo>
                  <a:cubicBezTo>
                    <a:pt x="6" y="172"/>
                    <a:pt x="0" y="120"/>
                    <a:pt x="28" y="64"/>
                  </a:cubicBezTo>
                  <a:cubicBezTo>
                    <a:pt x="37" y="45"/>
                    <a:pt x="35" y="22"/>
                    <a:pt x="38" y="0"/>
                  </a:cubicBezTo>
                  <a:cubicBezTo>
                    <a:pt x="49" y="75"/>
                    <a:pt x="63" y="150"/>
                    <a:pt x="37" y="224"/>
                  </a:cubicBezTo>
                  <a:close/>
                </a:path>
              </a:pathLst>
            </a:custGeom>
            <a:solidFill>
              <a:srgbClr val="72A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8"/>
            <p:cNvSpPr/>
            <p:nvPr/>
          </p:nvSpPr>
          <p:spPr bwMode="auto">
            <a:xfrm>
              <a:off x="11358563" y="2982913"/>
              <a:ext cx="179388" cy="114300"/>
            </a:xfrm>
            <a:custGeom>
              <a:avLst/>
              <a:gdLst>
                <a:gd name="T0" fmla="*/ 14 w 148"/>
                <a:gd name="T1" fmla="*/ 45 h 95"/>
                <a:gd name="T2" fmla="*/ 91 w 148"/>
                <a:gd name="T3" fmla="*/ 25 h 95"/>
                <a:gd name="T4" fmla="*/ 132 w 148"/>
                <a:gd name="T5" fmla="*/ 0 h 95"/>
                <a:gd name="T6" fmla="*/ 148 w 148"/>
                <a:gd name="T7" fmla="*/ 91 h 95"/>
                <a:gd name="T8" fmla="*/ 146 w 148"/>
                <a:gd name="T9" fmla="*/ 95 h 95"/>
                <a:gd name="T10" fmla="*/ 0 w 148"/>
                <a:gd name="T11" fmla="*/ 47 h 95"/>
                <a:gd name="T12" fmla="*/ 14 w 148"/>
                <a:gd name="T1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95">
                  <a:moveTo>
                    <a:pt x="14" y="45"/>
                  </a:moveTo>
                  <a:cubicBezTo>
                    <a:pt x="44" y="56"/>
                    <a:pt x="70" y="55"/>
                    <a:pt x="91" y="25"/>
                  </a:cubicBezTo>
                  <a:cubicBezTo>
                    <a:pt x="99" y="12"/>
                    <a:pt x="114" y="2"/>
                    <a:pt x="132" y="0"/>
                  </a:cubicBezTo>
                  <a:cubicBezTo>
                    <a:pt x="143" y="30"/>
                    <a:pt x="146" y="60"/>
                    <a:pt x="148" y="91"/>
                  </a:cubicBezTo>
                  <a:cubicBezTo>
                    <a:pt x="147" y="92"/>
                    <a:pt x="147" y="94"/>
                    <a:pt x="146" y="95"/>
                  </a:cubicBezTo>
                  <a:cubicBezTo>
                    <a:pt x="97" y="80"/>
                    <a:pt x="47" y="68"/>
                    <a:pt x="0" y="47"/>
                  </a:cubicBezTo>
                  <a:cubicBezTo>
                    <a:pt x="4" y="42"/>
                    <a:pt x="9" y="42"/>
                    <a:pt x="14" y="45"/>
                  </a:cubicBezTo>
                  <a:close/>
                </a:path>
              </a:pathLst>
            </a:custGeom>
            <a:solidFill>
              <a:srgbClr val="88B7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9"/>
            <p:cNvSpPr/>
            <p:nvPr/>
          </p:nvSpPr>
          <p:spPr bwMode="auto">
            <a:xfrm>
              <a:off x="11533188" y="4760913"/>
              <a:ext cx="66675" cy="200025"/>
            </a:xfrm>
            <a:custGeom>
              <a:avLst/>
              <a:gdLst>
                <a:gd name="T0" fmla="*/ 49 w 55"/>
                <a:gd name="T1" fmla="*/ 162 h 165"/>
                <a:gd name="T2" fmla="*/ 7 w 55"/>
                <a:gd name="T3" fmla="*/ 121 h 165"/>
                <a:gd name="T4" fmla="*/ 17 w 55"/>
                <a:gd name="T5" fmla="*/ 35 h 165"/>
                <a:gd name="T6" fmla="*/ 40 w 55"/>
                <a:gd name="T7" fmla="*/ 0 h 165"/>
                <a:gd name="T8" fmla="*/ 55 w 55"/>
                <a:gd name="T9" fmla="*/ 156 h 165"/>
                <a:gd name="T10" fmla="*/ 49 w 55"/>
                <a:gd name="T11" fmla="*/ 16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165">
                  <a:moveTo>
                    <a:pt x="49" y="162"/>
                  </a:moveTo>
                  <a:cubicBezTo>
                    <a:pt x="27" y="165"/>
                    <a:pt x="0" y="141"/>
                    <a:pt x="7" y="121"/>
                  </a:cubicBezTo>
                  <a:cubicBezTo>
                    <a:pt x="16" y="92"/>
                    <a:pt x="18" y="64"/>
                    <a:pt x="17" y="35"/>
                  </a:cubicBezTo>
                  <a:cubicBezTo>
                    <a:pt x="17" y="19"/>
                    <a:pt x="32" y="12"/>
                    <a:pt x="40" y="0"/>
                  </a:cubicBezTo>
                  <a:cubicBezTo>
                    <a:pt x="40" y="53"/>
                    <a:pt x="46" y="105"/>
                    <a:pt x="55" y="156"/>
                  </a:cubicBezTo>
                  <a:cubicBezTo>
                    <a:pt x="54" y="160"/>
                    <a:pt x="52" y="162"/>
                    <a:pt x="49" y="162"/>
                  </a:cubicBezTo>
                  <a:close/>
                </a:path>
              </a:pathLst>
            </a:custGeom>
            <a:solidFill>
              <a:srgbClr val="90C3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90"/>
            <p:cNvSpPr/>
            <p:nvPr/>
          </p:nvSpPr>
          <p:spPr bwMode="auto">
            <a:xfrm>
              <a:off x="10382250" y="1482725"/>
              <a:ext cx="163513" cy="180975"/>
            </a:xfrm>
            <a:custGeom>
              <a:avLst/>
              <a:gdLst>
                <a:gd name="T0" fmla="*/ 39 w 136"/>
                <a:gd name="T1" fmla="*/ 61 h 150"/>
                <a:gd name="T2" fmla="*/ 0 w 136"/>
                <a:gd name="T3" fmla="*/ 0 h 150"/>
                <a:gd name="T4" fmla="*/ 85 w 136"/>
                <a:gd name="T5" fmla="*/ 43 h 150"/>
                <a:gd name="T6" fmla="*/ 122 w 136"/>
                <a:gd name="T7" fmla="*/ 60 h 150"/>
                <a:gd name="T8" fmla="*/ 123 w 136"/>
                <a:gd name="T9" fmla="*/ 68 h 150"/>
                <a:gd name="T10" fmla="*/ 125 w 136"/>
                <a:gd name="T11" fmla="*/ 115 h 150"/>
                <a:gd name="T12" fmla="*/ 116 w 136"/>
                <a:gd name="T13" fmla="*/ 146 h 150"/>
                <a:gd name="T14" fmla="*/ 99 w 136"/>
                <a:gd name="T15" fmla="*/ 137 h 150"/>
                <a:gd name="T16" fmla="*/ 39 w 136"/>
                <a:gd name="T17" fmla="*/ 6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150">
                  <a:moveTo>
                    <a:pt x="39" y="61"/>
                  </a:moveTo>
                  <a:cubicBezTo>
                    <a:pt x="34" y="36"/>
                    <a:pt x="5" y="25"/>
                    <a:pt x="0" y="0"/>
                  </a:cubicBezTo>
                  <a:cubicBezTo>
                    <a:pt x="31" y="9"/>
                    <a:pt x="60" y="22"/>
                    <a:pt x="85" y="43"/>
                  </a:cubicBezTo>
                  <a:cubicBezTo>
                    <a:pt x="96" y="51"/>
                    <a:pt x="107" y="60"/>
                    <a:pt x="122" y="60"/>
                  </a:cubicBezTo>
                  <a:cubicBezTo>
                    <a:pt x="122" y="63"/>
                    <a:pt x="123" y="65"/>
                    <a:pt x="123" y="68"/>
                  </a:cubicBezTo>
                  <a:cubicBezTo>
                    <a:pt x="121" y="84"/>
                    <a:pt x="136" y="99"/>
                    <a:pt x="125" y="115"/>
                  </a:cubicBezTo>
                  <a:cubicBezTo>
                    <a:pt x="122" y="126"/>
                    <a:pt x="119" y="136"/>
                    <a:pt x="116" y="146"/>
                  </a:cubicBezTo>
                  <a:cubicBezTo>
                    <a:pt x="107" y="150"/>
                    <a:pt x="98" y="143"/>
                    <a:pt x="99" y="137"/>
                  </a:cubicBezTo>
                  <a:cubicBezTo>
                    <a:pt x="104" y="91"/>
                    <a:pt x="69" y="78"/>
                    <a:pt x="39" y="61"/>
                  </a:cubicBezTo>
                  <a:close/>
                </a:path>
              </a:pathLst>
            </a:custGeom>
            <a:solidFill>
              <a:srgbClr val="F4D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91"/>
            <p:cNvSpPr/>
            <p:nvPr/>
          </p:nvSpPr>
          <p:spPr bwMode="auto">
            <a:xfrm>
              <a:off x="11288713" y="2227263"/>
              <a:ext cx="146050" cy="176213"/>
            </a:xfrm>
            <a:custGeom>
              <a:avLst/>
              <a:gdLst>
                <a:gd name="T0" fmla="*/ 58 w 121"/>
                <a:gd name="T1" fmla="*/ 124 h 145"/>
                <a:gd name="T2" fmla="*/ 50 w 121"/>
                <a:gd name="T3" fmla="*/ 55 h 145"/>
                <a:gd name="T4" fmla="*/ 33 w 121"/>
                <a:gd name="T5" fmla="*/ 36 h 145"/>
                <a:gd name="T6" fmla="*/ 4 w 121"/>
                <a:gd name="T7" fmla="*/ 0 h 145"/>
                <a:gd name="T8" fmla="*/ 96 w 121"/>
                <a:gd name="T9" fmla="*/ 85 h 145"/>
                <a:gd name="T10" fmla="*/ 109 w 121"/>
                <a:gd name="T11" fmla="*/ 121 h 145"/>
                <a:gd name="T12" fmla="*/ 59 w 121"/>
                <a:gd name="T13" fmla="*/ 131 h 145"/>
                <a:gd name="T14" fmla="*/ 56 w 121"/>
                <a:gd name="T15" fmla="*/ 127 h 145"/>
                <a:gd name="T16" fmla="*/ 58 w 121"/>
                <a:gd name="T17" fmla="*/ 12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145">
                  <a:moveTo>
                    <a:pt x="58" y="124"/>
                  </a:moveTo>
                  <a:cubicBezTo>
                    <a:pt x="59" y="100"/>
                    <a:pt x="63" y="77"/>
                    <a:pt x="50" y="55"/>
                  </a:cubicBezTo>
                  <a:cubicBezTo>
                    <a:pt x="46" y="47"/>
                    <a:pt x="40" y="34"/>
                    <a:pt x="33" y="36"/>
                  </a:cubicBezTo>
                  <a:cubicBezTo>
                    <a:pt x="0" y="42"/>
                    <a:pt x="9" y="16"/>
                    <a:pt x="4" y="0"/>
                  </a:cubicBezTo>
                  <a:cubicBezTo>
                    <a:pt x="44" y="19"/>
                    <a:pt x="69" y="53"/>
                    <a:pt x="96" y="85"/>
                  </a:cubicBezTo>
                  <a:cubicBezTo>
                    <a:pt x="104" y="94"/>
                    <a:pt x="121" y="108"/>
                    <a:pt x="109" y="121"/>
                  </a:cubicBezTo>
                  <a:cubicBezTo>
                    <a:pt x="97" y="134"/>
                    <a:pt x="79" y="145"/>
                    <a:pt x="59" y="131"/>
                  </a:cubicBezTo>
                  <a:cubicBezTo>
                    <a:pt x="56" y="130"/>
                    <a:pt x="55" y="128"/>
                    <a:pt x="56" y="127"/>
                  </a:cubicBezTo>
                  <a:cubicBezTo>
                    <a:pt x="56" y="125"/>
                    <a:pt x="57" y="124"/>
                    <a:pt x="58" y="124"/>
                  </a:cubicBezTo>
                  <a:close/>
                </a:path>
              </a:pathLst>
            </a:custGeom>
            <a:solidFill>
              <a:srgbClr val="F4E3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92"/>
            <p:cNvSpPr/>
            <p:nvPr/>
          </p:nvSpPr>
          <p:spPr bwMode="auto">
            <a:xfrm>
              <a:off x="11574463" y="4949825"/>
              <a:ext cx="147638" cy="214313"/>
            </a:xfrm>
            <a:custGeom>
              <a:avLst/>
              <a:gdLst>
                <a:gd name="T0" fmla="*/ 15 w 123"/>
                <a:gd name="T1" fmla="*/ 6 h 178"/>
                <a:gd name="T2" fmla="*/ 21 w 123"/>
                <a:gd name="T3" fmla="*/ 0 h 178"/>
                <a:gd name="T4" fmla="*/ 123 w 123"/>
                <a:gd name="T5" fmla="*/ 178 h 178"/>
                <a:gd name="T6" fmla="*/ 0 w 123"/>
                <a:gd name="T7" fmla="*/ 99 h 178"/>
                <a:gd name="T8" fmla="*/ 51 w 123"/>
                <a:gd name="T9" fmla="*/ 116 h 178"/>
                <a:gd name="T10" fmla="*/ 31 w 123"/>
                <a:gd name="T11" fmla="*/ 91 h 178"/>
                <a:gd name="T12" fmla="*/ 15 w 123"/>
                <a:gd name="T13" fmla="*/ 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78">
                  <a:moveTo>
                    <a:pt x="15" y="6"/>
                  </a:moveTo>
                  <a:cubicBezTo>
                    <a:pt x="17" y="4"/>
                    <a:pt x="19" y="2"/>
                    <a:pt x="21" y="0"/>
                  </a:cubicBezTo>
                  <a:cubicBezTo>
                    <a:pt x="41" y="67"/>
                    <a:pt x="66" y="131"/>
                    <a:pt x="123" y="178"/>
                  </a:cubicBezTo>
                  <a:cubicBezTo>
                    <a:pt x="77" y="157"/>
                    <a:pt x="37" y="131"/>
                    <a:pt x="0" y="99"/>
                  </a:cubicBezTo>
                  <a:cubicBezTo>
                    <a:pt x="25" y="82"/>
                    <a:pt x="32" y="115"/>
                    <a:pt x="51" y="116"/>
                  </a:cubicBezTo>
                  <a:cubicBezTo>
                    <a:pt x="51" y="103"/>
                    <a:pt x="40" y="98"/>
                    <a:pt x="31" y="91"/>
                  </a:cubicBezTo>
                  <a:cubicBezTo>
                    <a:pt x="26" y="63"/>
                    <a:pt x="20" y="35"/>
                    <a:pt x="15" y="6"/>
                  </a:cubicBezTo>
                  <a:close/>
                </a:path>
              </a:pathLst>
            </a:custGeom>
            <a:solidFill>
              <a:srgbClr val="5E73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93"/>
            <p:cNvSpPr/>
            <p:nvPr/>
          </p:nvSpPr>
          <p:spPr bwMode="auto">
            <a:xfrm>
              <a:off x="7862888" y="2963863"/>
              <a:ext cx="106363" cy="119063"/>
            </a:xfrm>
            <a:custGeom>
              <a:avLst/>
              <a:gdLst>
                <a:gd name="T0" fmla="*/ 88 w 88"/>
                <a:gd name="T1" fmla="*/ 0 h 99"/>
                <a:gd name="T2" fmla="*/ 77 w 88"/>
                <a:gd name="T3" fmla="*/ 71 h 99"/>
                <a:gd name="T4" fmla="*/ 88 w 88"/>
                <a:gd name="T5" fmla="*/ 99 h 99"/>
                <a:gd name="T6" fmla="*/ 16 w 88"/>
                <a:gd name="T7" fmla="*/ 49 h 99"/>
                <a:gd name="T8" fmla="*/ 7 w 88"/>
                <a:gd name="T9" fmla="*/ 18 h 99"/>
                <a:gd name="T10" fmla="*/ 34 w 88"/>
                <a:gd name="T11" fmla="*/ 0 h 99"/>
                <a:gd name="T12" fmla="*/ 88 w 88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99">
                  <a:moveTo>
                    <a:pt x="88" y="0"/>
                  </a:moveTo>
                  <a:cubicBezTo>
                    <a:pt x="61" y="20"/>
                    <a:pt x="56" y="43"/>
                    <a:pt x="77" y="71"/>
                  </a:cubicBezTo>
                  <a:cubicBezTo>
                    <a:pt x="82" y="79"/>
                    <a:pt x="85" y="90"/>
                    <a:pt x="88" y="99"/>
                  </a:cubicBezTo>
                  <a:cubicBezTo>
                    <a:pt x="64" y="83"/>
                    <a:pt x="35" y="73"/>
                    <a:pt x="16" y="49"/>
                  </a:cubicBezTo>
                  <a:cubicBezTo>
                    <a:pt x="10" y="39"/>
                    <a:pt x="0" y="32"/>
                    <a:pt x="7" y="18"/>
                  </a:cubicBezTo>
                  <a:cubicBezTo>
                    <a:pt x="12" y="7"/>
                    <a:pt x="21" y="1"/>
                    <a:pt x="34" y="0"/>
                  </a:cubicBezTo>
                  <a:cubicBezTo>
                    <a:pt x="52" y="0"/>
                    <a:pt x="70" y="0"/>
                    <a:pt x="88" y="0"/>
                  </a:cubicBezTo>
                  <a:close/>
                </a:path>
              </a:pathLst>
            </a:custGeom>
            <a:solidFill>
              <a:srgbClr val="F4EC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94"/>
            <p:cNvSpPr/>
            <p:nvPr/>
          </p:nvSpPr>
          <p:spPr bwMode="auto">
            <a:xfrm>
              <a:off x="10863263" y="5668963"/>
              <a:ext cx="80963" cy="166688"/>
            </a:xfrm>
            <a:custGeom>
              <a:avLst/>
              <a:gdLst>
                <a:gd name="T0" fmla="*/ 64 w 67"/>
                <a:gd name="T1" fmla="*/ 121 h 138"/>
                <a:gd name="T2" fmla="*/ 32 w 67"/>
                <a:gd name="T3" fmla="*/ 128 h 138"/>
                <a:gd name="T4" fmla="*/ 9 w 67"/>
                <a:gd name="T5" fmla="*/ 78 h 138"/>
                <a:gd name="T6" fmla="*/ 23 w 67"/>
                <a:gd name="T7" fmla="*/ 3 h 138"/>
                <a:gd name="T8" fmla="*/ 41 w 67"/>
                <a:gd name="T9" fmla="*/ 6 h 138"/>
                <a:gd name="T10" fmla="*/ 55 w 67"/>
                <a:gd name="T11" fmla="*/ 35 h 138"/>
                <a:gd name="T12" fmla="*/ 61 w 67"/>
                <a:gd name="T13" fmla="*/ 71 h 138"/>
                <a:gd name="T14" fmla="*/ 64 w 67"/>
                <a:gd name="T15" fmla="*/ 12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138">
                  <a:moveTo>
                    <a:pt x="64" y="121"/>
                  </a:moveTo>
                  <a:cubicBezTo>
                    <a:pt x="54" y="126"/>
                    <a:pt x="46" y="138"/>
                    <a:pt x="32" y="128"/>
                  </a:cubicBezTo>
                  <a:cubicBezTo>
                    <a:pt x="13" y="117"/>
                    <a:pt x="15" y="96"/>
                    <a:pt x="9" y="78"/>
                  </a:cubicBezTo>
                  <a:cubicBezTo>
                    <a:pt x="8" y="52"/>
                    <a:pt x="0" y="25"/>
                    <a:pt x="23" y="3"/>
                  </a:cubicBezTo>
                  <a:cubicBezTo>
                    <a:pt x="29" y="0"/>
                    <a:pt x="36" y="0"/>
                    <a:pt x="41" y="6"/>
                  </a:cubicBezTo>
                  <a:cubicBezTo>
                    <a:pt x="45" y="16"/>
                    <a:pt x="50" y="26"/>
                    <a:pt x="55" y="35"/>
                  </a:cubicBezTo>
                  <a:cubicBezTo>
                    <a:pt x="57" y="47"/>
                    <a:pt x="59" y="59"/>
                    <a:pt x="61" y="71"/>
                  </a:cubicBezTo>
                  <a:cubicBezTo>
                    <a:pt x="63" y="88"/>
                    <a:pt x="67" y="104"/>
                    <a:pt x="64" y="121"/>
                  </a:cubicBezTo>
                  <a:close/>
                </a:path>
              </a:pathLst>
            </a:custGeom>
            <a:solidFill>
              <a:srgbClr val="658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95"/>
            <p:cNvSpPr/>
            <p:nvPr/>
          </p:nvSpPr>
          <p:spPr bwMode="auto">
            <a:xfrm>
              <a:off x="11918950" y="3270250"/>
              <a:ext cx="273050" cy="65088"/>
            </a:xfrm>
            <a:custGeom>
              <a:avLst/>
              <a:gdLst>
                <a:gd name="T0" fmla="*/ 0 w 226"/>
                <a:gd name="T1" fmla="*/ 23 h 54"/>
                <a:gd name="T2" fmla="*/ 8 w 226"/>
                <a:gd name="T3" fmla="*/ 15 h 54"/>
                <a:gd name="T4" fmla="*/ 130 w 226"/>
                <a:gd name="T5" fmla="*/ 14 h 54"/>
                <a:gd name="T6" fmla="*/ 226 w 226"/>
                <a:gd name="T7" fmla="*/ 0 h 54"/>
                <a:gd name="T8" fmla="*/ 0 w 226"/>
                <a:gd name="T9" fmla="*/ 2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54">
                  <a:moveTo>
                    <a:pt x="0" y="23"/>
                  </a:moveTo>
                  <a:cubicBezTo>
                    <a:pt x="3" y="20"/>
                    <a:pt x="5" y="18"/>
                    <a:pt x="8" y="15"/>
                  </a:cubicBezTo>
                  <a:cubicBezTo>
                    <a:pt x="49" y="20"/>
                    <a:pt x="90" y="31"/>
                    <a:pt x="130" y="14"/>
                  </a:cubicBezTo>
                  <a:cubicBezTo>
                    <a:pt x="162" y="15"/>
                    <a:pt x="193" y="8"/>
                    <a:pt x="226" y="0"/>
                  </a:cubicBezTo>
                  <a:cubicBezTo>
                    <a:pt x="195" y="54"/>
                    <a:pt x="81" y="49"/>
                    <a:pt x="0" y="23"/>
                  </a:cubicBezTo>
                  <a:close/>
                </a:path>
              </a:pathLst>
            </a:custGeom>
            <a:solidFill>
              <a:srgbClr val="6A70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96"/>
            <p:cNvSpPr/>
            <p:nvPr/>
          </p:nvSpPr>
          <p:spPr bwMode="auto">
            <a:xfrm>
              <a:off x="7986713" y="3238500"/>
              <a:ext cx="295275" cy="77788"/>
            </a:xfrm>
            <a:custGeom>
              <a:avLst/>
              <a:gdLst>
                <a:gd name="T0" fmla="*/ 0 w 244"/>
                <a:gd name="T1" fmla="*/ 36 h 65"/>
                <a:gd name="T2" fmla="*/ 74 w 244"/>
                <a:gd name="T3" fmla="*/ 28 h 65"/>
                <a:gd name="T4" fmla="*/ 217 w 244"/>
                <a:gd name="T5" fmla="*/ 12 h 65"/>
                <a:gd name="T6" fmla="*/ 238 w 244"/>
                <a:gd name="T7" fmla="*/ 5 h 65"/>
                <a:gd name="T8" fmla="*/ 240 w 244"/>
                <a:gd name="T9" fmla="*/ 20 h 65"/>
                <a:gd name="T10" fmla="*/ 107 w 244"/>
                <a:gd name="T11" fmla="*/ 65 h 65"/>
                <a:gd name="T12" fmla="*/ 96 w 244"/>
                <a:gd name="T13" fmla="*/ 42 h 65"/>
                <a:gd name="T14" fmla="*/ 0 w 244"/>
                <a:gd name="T15" fmla="*/ 3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4" h="65">
                  <a:moveTo>
                    <a:pt x="0" y="36"/>
                  </a:moveTo>
                  <a:cubicBezTo>
                    <a:pt x="24" y="19"/>
                    <a:pt x="50" y="29"/>
                    <a:pt x="74" y="28"/>
                  </a:cubicBezTo>
                  <a:cubicBezTo>
                    <a:pt x="122" y="26"/>
                    <a:pt x="170" y="29"/>
                    <a:pt x="217" y="12"/>
                  </a:cubicBezTo>
                  <a:cubicBezTo>
                    <a:pt x="222" y="5"/>
                    <a:pt x="230" y="0"/>
                    <a:pt x="238" y="5"/>
                  </a:cubicBezTo>
                  <a:cubicBezTo>
                    <a:pt x="244" y="8"/>
                    <a:pt x="244" y="14"/>
                    <a:pt x="240" y="20"/>
                  </a:cubicBezTo>
                  <a:cubicBezTo>
                    <a:pt x="194" y="32"/>
                    <a:pt x="146" y="37"/>
                    <a:pt x="107" y="65"/>
                  </a:cubicBezTo>
                  <a:cubicBezTo>
                    <a:pt x="115" y="52"/>
                    <a:pt x="118" y="42"/>
                    <a:pt x="96" y="42"/>
                  </a:cubicBezTo>
                  <a:cubicBezTo>
                    <a:pt x="64" y="42"/>
                    <a:pt x="32" y="45"/>
                    <a:pt x="0" y="36"/>
                  </a:cubicBezTo>
                  <a:close/>
                </a:path>
              </a:pathLst>
            </a:custGeom>
            <a:solidFill>
              <a:srgbClr val="DACB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97"/>
            <p:cNvSpPr/>
            <p:nvPr/>
          </p:nvSpPr>
          <p:spPr bwMode="auto">
            <a:xfrm>
              <a:off x="10858500" y="3597275"/>
              <a:ext cx="120650" cy="111125"/>
            </a:xfrm>
            <a:custGeom>
              <a:avLst/>
              <a:gdLst>
                <a:gd name="T0" fmla="*/ 100 w 100"/>
                <a:gd name="T1" fmla="*/ 91 h 91"/>
                <a:gd name="T2" fmla="*/ 90 w 100"/>
                <a:gd name="T3" fmla="*/ 91 h 91"/>
                <a:gd name="T4" fmla="*/ 85 w 100"/>
                <a:gd name="T5" fmla="*/ 49 h 91"/>
                <a:gd name="T6" fmla="*/ 44 w 100"/>
                <a:gd name="T7" fmla="*/ 63 h 91"/>
                <a:gd name="T8" fmla="*/ 8 w 100"/>
                <a:gd name="T9" fmla="*/ 79 h 91"/>
                <a:gd name="T10" fmla="*/ 14 w 100"/>
                <a:gd name="T11" fmla="*/ 0 h 91"/>
                <a:gd name="T12" fmla="*/ 52 w 100"/>
                <a:gd name="T13" fmla="*/ 30 h 91"/>
                <a:gd name="T14" fmla="*/ 100 w 100"/>
                <a:gd name="T1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91">
                  <a:moveTo>
                    <a:pt x="100" y="91"/>
                  </a:moveTo>
                  <a:cubicBezTo>
                    <a:pt x="97" y="91"/>
                    <a:pt x="93" y="91"/>
                    <a:pt x="90" y="91"/>
                  </a:cubicBezTo>
                  <a:cubicBezTo>
                    <a:pt x="89" y="76"/>
                    <a:pt x="100" y="58"/>
                    <a:pt x="85" y="49"/>
                  </a:cubicBezTo>
                  <a:cubicBezTo>
                    <a:pt x="71" y="40"/>
                    <a:pt x="58" y="57"/>
                    <a:pt x="44" y="63"/>
                  </a:cubicBezTo>
                  <a:cubicBezTo>
                    <a:pt x="33" y="67"/>
                    <a:pt x="25" y="80"/>
                    <a:pt x="8" y="79"/>
                  </a:cubicBezTo>
                  <a:cubicBezTo>
                    <a:pt x="9" y="52"/>
                    <a:pt x="0" y="25"/>
                    <a:pt x="14" y="0"/>
                  </a:cubicBezTo>
                  <a:cubicBezTo>
                    <a:pt x="13" y="26"/>
                    <a:pt x="18" y="41"/>
                    <a:pt x="52" y="30"/>
                  </a:cubicBezTo>
                  <a:cubicBezTo>
                    <a:pt x="89" y="18"/>
                    <a:pt x="98" y="31"/>
                    <a:pt x="100" y="91"/>
                  </a:cubicBezTo>
                  <a:close/>
                </a:path>
              </a:pathLst>
            </a:custGeom>
            <a:solidFill>
              <a:srgbClr val="8BA7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8"/>
            <p:cNvSpPr/>
            <p:nvPr/>
          </p:nvSpPr>
          <p:spPr bwMode="auto">
            <a:xfrm>
              <a:off x="8907463" y="4176713"/>
              <a:ext cx="112713" cy="136525"/>
            </a:xfrm>
            <a:custGeom>
              <a:avLst/>
              <a:gdLst>
                <a:gd name="T0" fmla="*/ 40 w 93"/>
                <a:gd name="T1" fmla="*/ 84 h 114"/>
                <a:gd name="T2" fmla="*/ 36 w 93"/>
                <a:gd name="T3" fmla="*/ 68 h 114"/>
                <a:gd name="T4" fmla="*/ 25 w 93"/>
                <a:gd name="T5" fmla="*/ 66 h 114"/>
                <a:gd name="T6" fmla="*/ 0 w 93"/>
                <a:gd name="T7" fmla="*/ 75 h 114"/>
                <a:gd name="T8" fmla="*/ 15 w 93"/>
                <a:gd name="T9" fmla="*/ 41 h 114"/>
                <a:gd name="T10" fmla="*/ 9 w 93"/>
                <a:gd name="T11" fmla="*/ 0 h 114"/>
                <a:gd name="T12" fmla="*/ 40 w 93"/>
                <a:gd name="T13" fmla="*/ 16 h 114"/>
                <a:gd name="T14" fmla="*/ 62 w 93"/>
                <a:gd name="T15" fmla="*/ 50 h 114"/>
                <a:gd name="T16" fmla="*/ 73 w 93"/>
                <a:gd name="T17" fmla="*/ 51 h 114"/>
                <a:gd name="T18" fmla="*/ 91 w 93"/>
                <a:gd name="T19" fmla="*/ 74 h 114"/>
                <a:gd name="T20" fmla="*/ 93 w 93"/>
                <a:gd name="T21" fmla="*/ 84 h 114"/>
                <a:gd name="T22" fmla="*/ 89 w 93"/>
                <a:gd name="T23" fmla="*/ 99 h 114"/>
                <a:gd name="T24" fmla="*/ 46 w 93"/>
                <a:gd name="T25" fmla="*/ 103 h 114"/>
                <a:gd name="T26" fmla="*/ 40 w 93"/>
                <a:gd name="T27" fmla="*/ 8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" h="114">
                  <a:moveTo>
                    <a:pt x="40" y="84"/>
                  </a:moveTo>
                  <a:cubicBezTo>
                    <a:pt x="60" y="74"/>
                    <a:pt x="36" y="74"/>
                    <a:pt x="36" y="68"/>
                  </a:cubicBezTo>
                  <a:cubicBezTo>
                    <a:pt x="36" y="65"/>
                    <a:pt x="30" y="54"/>
                    <a:pt x="25" y="66"/>
                  </a:cubicBezTo>
                  <a:cubicBezTo>
                    <a:pt x="20" y="79"/>
                    <a:pt x="10" y="77"/>
                    <a:pt x="0" y="75"/>
                  </a:cubicBezTo>
                  <a:cubicBezTo>
                    <a:pt x="17" y="69"/>
                    <a:pt x="19" y="57"/>
                    <a:pt x="15" y="41"/>
                  </a:cubicBezTo>
                  <a:cubicBezTo>
                    <a:pt x="12" y="27"/>
                    <a:pt x="11" y="14"/>
                    <a:pt x="9" y="0"/>
                  </a:cubicBezTo>
                  <a:cubicBezTo>
                    <a:pt x="22" y="0"/>
                    <a:pt x="23" y="24"/>
                    <a:pt x="40" y="16"/>
                  </a:cubicBezTo>
                  <a:cubicBezTo>
                    <a:pt x="52" y="24"/>
                    <a:pt x="56" y="38"/>
                    <a:pt x="62" y="50"/>
                  </a:cubicBezTo>
                  <a:cubicBezTo>
                    <a:pt x="65" y="58"/>
                    <a:pt x="69" y="53"/>
                    <a:pt x="73" y="51"/>
                  </a:cubicBezTo>
                  <a:cubicBezTo>
                    <a:pt x="85" y="54"/>
                    <a:pt x="87" y="65"/>
                    <a:pt x="91" y="74"/>
                  </a:cubicBezTo>
                  <a:cubicBezTo>
                    <a:pt x="92" y="77"/>
                    <a:pt x="93" y="81"/>
                    <a:pt x="93" y="84"/>
                  </a:cubicBezTo>
                  <a:cubicBezTo>
                    <a:pt x="93" y="90"/>
                    <a:pt x="92" y="95"/>
                    <a:pt x="89" y="99"/>
                  </a:cubicBezTo>
                  <a:cubicBezTo>
                    <a:pt x="75" y="105"/>
                    <a:pt x="61" y="114"/>
                    <a:pt x="46" y="103"/>
                  </a:cubicBezTo>
                  <a:cubicBezTo>
                    <a:pt x="41" y="98"/>
                    <a:pt x="36" y="92"/>
                    <a:pt x="40" y="84"/>
                  </a:cubicBezTo>
                  <a:close/>
                </a:path>
              </a:pathLst>
            </a:custGeom>
            <a:solidFill>
              <a:srgbClr val="809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9"/>
            <p:cNvSpPr/>
            <p:nvPr/>
          </p:nvSpPr>
          <p:spPr bwMode="auto">
            <a:xfrm>
              <a:off x="8701088" y="4240213"/>
              <a:ext cx="100013" cy="101600"/>
            </a:xfrm>
            <a:custGeom>
              <a:avLst/>
              <a:gdLst>
                <a:gd name="T0" fmla="*/ 82 w 82"/>
                <a:gd name="T1" fmla="*/ 9 h 85"/>
                <a:gd name="T2" fmla="*/ 42 w 82"/>
                <a:gd name="T3" fmla="*/ 78 h 85"/>
                <a:gd name="T4" fmla="*/ 18 w 82"/>
                <a:gd name="T5" fmla="*/ 77 h 85"/>
                <a:gd name="T6" fmla="*/ 19 w 82"/>
                <a:gd name="T7" fmla="*/ 78 h 85"/>
                <a:gd name="T8" fmla="*/ 42 w 82"/>
                <a:gd name="T9" fmla="*/ 0 h 85"/>
                <a:gd name="T10" fmla="*/ 82 w 82"/>
                <a:gd name="T11" fmla="*/ 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5">
                  <a:moveTo>
                    <a:pt x="82" y="9"/>
                  </a:moveTo>
                  <a:cubicBezTo>
                    <a:pt x="76" y="36"/>
                    <a:pt x="64" y="60"/>
                    <a:pt x="42" y="78"/>
                  </a:cubicBezTo>
                  <a:cubicBezTo>
                    <a:pt x="34" y="85"/>
                    <a:pt x="26" y="82"/>
                    <a:pt x="18" y="77"/>
                  </a:cubicBezTo>
                  <a:cubicBezTo>
                    <a:pt x="19" y="78"/>
                    <a:pt x="19" y="78"/>
                    <a:pt x="19" y="78"/>
                  </a:cubicBezTo>
                  <a:cubicBezTo>
                    <a:pt x="0" y="44"/>
                    <a:pt x="33" y="26"/>
                    <a:pt x="42" y="0"/>
                  </a:cubicBezTo>
                  <a:cubicBezTo>
                    <a:pt x="54" y="8"/>
                    <a:pt x="68" y="8"/>
                    <a:pt x="82" y="9"/>
                  </a:cubicBezTo>
                  <a:close/>
                </a:path>
              </a:pathLst>
            </a:custGeom>
            <a:solidFill>
              <a:srgbClr val="ECE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00"/>
            <p:cNvSpPr/>
            <p:nvPr/>
          </p:nvSpPr>
          <p:spPr bwMode="auto">
            <a:xfrm>
              <a:off x="11279188" y="2886075"/>
              <a:ext cx="96838" cy="152400"/>
            </a:xfrm>
            <a:custGeom>
              <a:avLst/>
              <a:gdLst>
                <a:gd name="T0" fmla="*/ 80 w 80"/>
                <a:gd name="T1" fmla="*/ 125 h 127"/>
                <a:gd name="T2" fmla="*/ 66 w 80"/>
                <a:gd name="T3" fmla="*/ 127 h 127"/>
                <a:gd name="T4" fmla="*/ 51 w 80"/>
                <a:gd name="T5" fmla="*/ 119 h 127"/>
                <a:gd name="T6" fmla="*/ 3 w 80"/>
                <a:gd name="T7" fmla="*/ 0 h 127"/>
                <a:gd name="T8" fmla="*/ 80 w 80"/>
                <a:gd name="T9" fmla="*/ 12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27">
                  <a:moveTo>
                    <a:pt x="80" y="125"/>
                  </a:moveTo>
                  <a:cubicBezTo>
                    <a:pt x="76" y="125"/>
                    <a:pt x="71" y="126"/>
                    <a:pt x="66" y="127"/>
                  </a:cubicBezTo>
                  <a:cubicBezTo>
                    <a:pt x="61" y="124"/>
                    <a:pt x="56" y="122"/>
                    <a:pt x="51" y="119"/>
                  </a:cubicBezTo>
                  <a:cubicBezTo>
                    <a:pt x="32" y="81"/>
                    <a:pt x="0" y="47"/>
                    <a:pt x="3" y="0"/>
                  </a:cubicBezTo>
                  <a:cubicBezTo>
                    <a:pt x="21" y="46"/>
                    <a:pt x="47" y="88"/>
                    <a:pt x="80" y="125"/>
                  </a:cubicBezTo>
                  <a:close/>
                </a:path>
              </a:pathLst>
            </a:custGeom>
            <a:solidFill>
              <a:srgbClr val="5472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01"/>
            <p:cNvSpPr/>
            <p:nvPr/>
          </p:nvSpPr>
          <p:spPr bwMode="auto">
            <a:xfrm>
              <a:off x="10969625" y="1509713"/>
              <a:ext cx="141288" cy="139700"/>
            </a:xfrm>
            <a:custGeom>
              <a:avLst/>
              <a:gdLst>
                <a:gd name="T0" fmla="*/ 15 w 117"/>
                <a:gd name="T1" fmla="*/ 116 h 116"/>
                <a:gd name="T2" fmla="*/ 19 w 117"/>
                <a:gd name="T3" fmla="*/ 85 h 116"/>
                <a:gd name="T4" fmla="*/ 69 w 117"/>
                <a:gd name="T5" fmla="*/ 24 h 116"/>
                <a:gd name="T6" fmla="*/ 107 w 117"/>
                <a:gd name="T7" fmla="*/ 0 h 116"/>
                <a:gd name="T8" fmla="*/ 94 w 117"/>
                <a:gd name="T9" fmla="*/ 25 h 116"/>
                <a:gd name="T10" fmla="*/ 15 w 117"/>
                <a:gd name="T11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116">
                  <a:moveTo>
                    <a:pt x="15" y="116"/>
                  </a:moveTo>
                  <a:cubicBezTo>
                    <a:pt x="0" y="104"/>
                    <a:pt x="12" y="95"/>
                    <a:pt x="19" y="85"/>
                  </a:cubicBezTo>
                  <a:cubicBezTo>
                    <a:pt x="36" y="65"/>
                    <a:pt x="52" y="44"/>
                    <a:pt x="69" y="24"/>
                  </a:cubicBezTo>
                  <a:cubicBezTo>
                    <a:pt x="82" y="16"/>
                    <a:pt x="94" y="8"/>
                    <a:pt x="107" y="0"/>
                  </a:cubicBezTo>
                  <a:cubicBezTo>
                    <a:pt x="117" y="16"/>
                    <a:pt x="100" y="19"/>
                    <a:pt x="94" y="25"/>
                  </a:cubicBezTo>
                  <a:cubicBezTo>
                    <a:pt x="67" y="55"/>
                    <a:pt x="35" y="80"/>
                    <a:pt x="15" y="116"/>
                  </a:cubicBezTo>
                  <a:close/>
                </a:path>
              </a:pathLst>
            </a:custGeom>
            <a:solidFill>
              <a:srgbClr val="ECB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02"/>
            <p:cNvSpPr/>
            <p:nvPr/>
          </p:nvSpPr>
          <p:spPr bwMode="auto">
            <a:xfrm>
              <a:off x="9958388" y="2217738"/>
              <a:ext cx="79375" cy="73025"/>
            </a:xfrm>
            <a:custGeom>
              <a:avLst/>
              <a:gdLst>
                <a:gd name="T0" fmla="*/ 42 w 66"/>
                <a:gd name="T1" fmla="*/ 0 h 61"/>
                <a:gd name="T2" fmla="*/ 50 w 66"/>
                <a:gd name="T3" fmla="*/ 55 h 61"/>
                <a:gd name="T4" fmla="*/ 7 w 66"/>
                <a:gd name="T5" fmla="*/ 43 h 61"/>
                <a:gd name="T6" fmla="*/ 42 w 66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1">
                  <a:moveTo>
                    <a:pt x="42" y="0"/>
                  </a:moveTo>
                  <a:cubicBezTo>
                    <a:pt x="66" y="15"/>
                    <a:pt x="38" y="38"/>
                    <a:pt x="50" y="55"/>
                  </a:cubicBezTo>
                  <a:cubicBezTo>
                    <a:pt x="34" y="56"/>
                    <a:pt x="12" y="61"/>
                    <a:pt x="7" y="43"/>
                  </a:cubicBezTo>
                  <a:cubicBezTo>
                    <a:pt x="0" y="18"/>
                    <a:pt x="26" y="11"/>
                    <a:pt x="42" y="0"/>
                  </a:cubicBezTo>
                  <a:close/>
                </a:path>
              </a:pathLst>
            </a:custGeom>
            <a:solidFill>
              <a:srgbClr val="F4C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03"/>
            <p:cNvSpPr/>
            <p:nvPr/>
          </p:nvSpPr>
          <p:spPr bwMode="auto">
            <a:xfrm>
              <a:off x="11182350" y="2351088"/>
              <a:ext cx="177800" cy="44450"/>
            </a:xfrm>
            <a:custGeom>
              <a:avLst/>
              <a:gdLst>
                <a:gd name="T0" fmla="*/ 146 w 147"/>
                <a:gd name="T1" fmla="*/ 22 h 37"/>
                <a:gd name="T2" fmla="*/ 147 w 147"/>
                <a:gd name="T3" fmla="*/ 29 h 37"/>
                <a:gd name="T4" fmla="*/ 100 w 147"/>
                <a:gd name="T5" fmla="*/ 37 h 37"/>
                <a:gd name="T6" fmla="*/ 31 w 147"/>
                <a:gd name="T7" fmla="*/ 29 h 37"/>
                <a:gd name="T8" fmla="*/ 0 w 147"/>
                <a:gd name="T9" fmla="*/ 0 h 37"/>
                <a:gd name="T10" fmla="*/ 146 w 147"/>
                <a:gd name="T11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37">
                  <a:moveTo>
                    <a:pt x="146" y="22"/>
                  </a:moveTo>
                  <a:cubicBezTo>
                    <a:pt x="146" y="24"/>
                    <a:pt x="146" y="27"/>
                    <a:pt x="147" y="29"/>
                  </a:cubicBezTo>
                  <a:cubicBezTo>
                    <a:pt x="131" y="32"/>
                    <a:pt x="114" y="24"/>
                    <a:pt x="100" y="37"/>
                  </a:cubicBezTo>
                  <a:cubicBezTo>
                    <a:pt x="77" y="34"/>
                    <a:pt x="54" y="32"/>
                    <a:pt x="31" y="29"/>
                  </a:cubicBezTo>
                  <a:cubicBezTo>
                    <a:pt x="22" y="21"/>
                    <a:pt x="14" y="12"/>
                    <a:pt x="0" y="0"/>
                  </a:cubicBezTo>
                  <a:cubicBezTo>
                    <a:pt x="52" y="13"/>
                    <a:pt x="98" y="21"/>
                    <a:pt x="146" y="22"/>
                  </a:cubicBezTo>
                  <a:close/>
                </a:path>
              </a:pathLst>
            </a:custGeom>
            <a:solidFill>
              <a:srgbClr val="D3B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04"/>
            <p:cNvSpPr/>
            <p:nvPr/>
          </p:nvSpPr>
          <p:spPr bwMode="auto">
            <a:xfrm>
              <a:off x="8369300" y="4057650"/>
              <a:ext cx="101600" cy="57150"/>
            </a:xfrm>
            <a:custGeom>
              <a:avLst/>
              <a:gdLst>
                <a:gd name="T0" fmla="*/ 84 w 84"/>
                <a:gd name="T1" fmla="*/ 21 h 47"/>
                <a:gd name="T2" fmla="*/ 0 w 84"/>
                <a:gd name="T3" fmla="*/ 4 h 47"/>
                <a:gd name="T4" fmla="*/ 84 w 84"/>
                <a:gd name="T5" fmla="*/ 2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47">
                  <a:moveTo>
                    <a:pt x="84" y="21"/>
                  </a:moveTo>
                  <a:cubicBezTo>
                    <a:pt x="52" y="33"/>
                    <a:pt x="20" y="47"/>
                    <a:pt x="0" y="4"/>
                  </a:cubicBezTo>
                  <a:cubicBezTo>
                    <a:pt x="30" y="0"/>
                    <a:pt x="59" y="2"/>
                    <a:pt x="84" y="21"/>
                  </a:cubicBezTo>
                  <a:close/>
                </a:path>
              </a:pathLst>
            </a:custGeom>
            <a:solidFill>
              <a:srgbClr val="81B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05"/>
            <p:cNvSpPr/>
            <p:nvPr/>
          </p:nvSpPr>
          <p:spPr bwMode="auto">
            <a:xfrm>
              <a:off x="11056938" y="5997575"/>
              <a:ext cx="103188" cy="61913"/>
            </a:xfrm>
            <a:custGeom>
              <a:avLst/>
              <a:gdLst>
                <a:gd name="T0" fmla="*/ 42 w 85"/>
                <a:gd name="T1" fmla="*/ 3 h 52"/>
                <a:gd name="T2" fmla="*/ 81 w 85"/>
                <a:gd name="T3" fmla="*/ 11 h 52"/>
                <a:gd name="T4" fmla="*/ 59 w 85"/>
                <a:gd name="T5" fmla="*/ 27 h 52"/>
                <a:gd name="T6" fmla="*/ 27 w 85"/>
                <a:gd name="T7" fmla="*/ 43 h 52"/>
                <a:gd name="T8" fmla="*/ 13 w 85"/>
                <a:gd name="T9" fmla="*/ 52 h 52"/>
                <a:gd name="T10" fmla="*/ 42 w 85"/>
                <a:gd name="T11" fmla="*/ 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2">
                  <a:moveTo>
                    <a:pt x="42" y="3"/>
                  </a:moveTo>
                  <a:cubicBezTo>
                    <a:pt x="54" y="11"/>
                    <a:pt x="67" y="11"/>
                    <a:pt x="81" y="11"/>
                  </a:cubicBezTo>
                  <a:cubicBezTo>
                    <a:pt x="85" y="32"/>
                    <a:pt x="79" y="43"/>
                    <a:pt x="59" y="27"/>
                  </a:cubicBezTo>
                  <a:cubicBezTo>
                    <a:pt x="33" y="5"/>
                    <a:pt x="29" y="19"/>
                    <a:pt x="27" y="43"/>
                  </a:cubicBezTo>
                  <a:cubicBezTo>
                    <a:pt x="22" y="46"/>
                    <a:pt x="17" y="49"/>
                    <a:pt x="13" y="52"/>
                  </a:cubicBezTo>
                  <a:cubicBezTo>
                    <a:pt x="18" y="33"/>
                    <a:pt x="0" y="0"/>
                    <a:pt x="42" y="3"/>
                  </a:cubicBezTo>
                  <a:close/>
                </a:path>
              </a:pathLst>
            </a:custGeom>
            <a:solidFill>
              <a:srgbClr val="509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06"/>
            <p:cNvSpPr/>
            <p:nvPr/>
          </p:nvSpPr>
          <p:spPr bwMode="auto">
            <a:xfrm>
              <a:off x="8332788" y="3771900"/>
              <a:ext cx="120650" cy="66675"/>
            </a:xfrm>
            <a:custGeom>
              <a:avLst/>
              <a:gdLst>
                <a:gd name="T0" fmla="*/ 0 w 100"/>
                <a:gd name="T1" fmla="*/ 56 h 56"/>
                <a:gd name="T2" fmla="*/ 24 w 100"/>
                <a:gd name="T3" fmla="*/ 40 h 56"/>
                <a:gd name="T4" fmla="*/ 100 w 100"/>
                <a:gd name="T5" fmla="*/ 9 h 56"/>
                <a:gd name="T6" fmla="*/ 0 w 100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56">
                  <a:moveTo>
                    <a:pt x="0" y="56"/>
                  </a:moveTo>
                  <a:cubicBezTo>
                    <a:pt x="8" y="51"/>
                    <a:pt x="16" y="45"/>
                    <a:pt x="24" y="40"/>
                  </a:cubicBezTo>
                  <a:cubicBezTo>
                    <a:pt x="47" y="25"/>
                    <a:pt x="67" y="0"/>
                    <a:pt x="100" y="9"/>
                  </a:cubicBezTo>
                  <a:cubicBezTo>
                    <a:pt x="70" y="32"/>
                    <a:pt x="39" y="52"/>
                    <a:pt x="0" y="56"/>
                  </a:cubicBezTo>
                  <a:close/>
                </a:path>
              </a:pathLst>
            </a:custGeom>
            <a:solidFill>
              <a:srgbClr val="CFC5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07"/>
            <p:cNvSpPr/>
            <p:nvPr/>
          </p:nvSpPr>
          <p:spPr bwMode="auto">
            <a:xfrm>
              <a:off x="10585450" y="1509713"/>
              <a:ext cx="39688" cy="103188"/>
            </a:xfrm>
            <a:custGeom>
              <a:avLst/>
              <a:gdLst>
                <a:gd name="T0" fmla="*/ 32 w 33"/>
                <a:gd name="T1" fmla="*/ 8 h 86"/>
                <a:gd name="T2" fmla="*/ 13 w 33"/>
                <a:gd name="T3" fmla="*/ 86 h 86"/>
                <a:gd name="T4" fmla="*/ 25 w 33"/>
                <a:gd name="T5" fmla="*/ 0 h 86"/>
                <a:gd name="T6" fmla="*/ 32 w 33"/>
                <a:gd name="T7" fmla="*/ 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86">
                  <a:moveTo>
                    <a:pt x="32" y="8"/>
                  </a:moveTo>
                  <a:cubicBezTo>
                    <a:pt x="15" y="32"/>
                    <a:pt x="33" y="63"/>
                    <a:pt x="13" y="86"/>
                  </a:cubicBezTo>
                  <a:cubicBezTo>
                    <a:pt x="10" y="57"/>
                    <a:pt x="0" y="26"/>
                    <a:pt x="25" y="0"/>
                  </a:cubicBezTo>
                  <a:cubicBezTo>
                    <a:pt x="27" y="3"/>
                    <a:pt x="30" y="5"/>
                    <a:pt x="32" y="8"/>
                  </a:cubicBezTo>
                  <a:close/>
                </a:path>
              </a:pathLst>
            </a:custGeom>
            <a:solidFill>
              <a:srgbClr val="F6DC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08"/>
            <p:cNvSpPr/>
            <p:nvPr/>
          </p:nvSpPr>
          <p:spPr bwMode="auto">
            <a:xfrm>
              <a:off x="10836275" y="1366838"/>
              <a:ext cx="55563" cy="60325"/>
            </a:xfrm>
            <a:custGeom>
              <a:avLst/>
              <a:gdLst>
                <a:gd name="T0" fmla="*/ 39 w 46"/>
                <a:gd name="T1" fmla="*/ 50 h 50"/>
                <a:gd name="T2" fmla="*/ 0 w 46"/>
                <a:gd name="T3" fmla="*/ 25 h 50"/>
                <a:gd name="T4" fmla="*/ 29 w 46"/>
                <a:gd name="T5" fmla="*/ 6 h 50"/>
                <a:gd name="T6" fmla="*/ 39 w 46"/>
                <a:gd name="T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50">
                  <a:moveTo>
                    <a:pt x="39" y="50"/>
                  </a:moveTo>
                  <a:cubicBezTo>
                    <a:pt x="21" y="49"/>
                    <a:pt x="14" y="32"/>
                    <a:pt x="0" y="25"/>
                  </a:cubicBezTo>
                  <a:cubicBezTo>
                    <a:pt x="8" y="16"/>
                    <a:pt x="16" y="0"/>
                    <a:pt x="29" y="6"/>
                  </a:cubicBezTo>
                  <a:cubicBezTo>
                    <a:pt x="46" y="14"/>
                    <a:pt x="39" y="34"/>
                    <a:pt x="39" y="50"/>
                  </a:cubicBezTo>
                  <a:close/>
                </a:path>
              </a:pathLst>
            </a:custGeom>
            <a:solidFill>
              <a:srgbClr val="F8D2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09"/>
            <p:cNvSpPr/>
            <p:nvPr/>
          </p:nvSpPr>
          <p:spPr bwMode="auto">
            <a:xfrm>
              <a:off x="8504238" y="4833938"/>
              <a:ext cx="498475" cy="395288"/>
            </a:xfrm>
            <a:custGeom>
              <a:avLst/>
              <a:gdLst>
                <a:gd name="T0" fmla="*/ 15 w 413"/>
                <a:gd name="T1" fmla="*/ 257 h 327"/>
                <a:gd name="T2" fmla="*/ 156 w 413"/>
                <a:gd name="T3" fmla="*/ 146 h 327"/>
                <a:gd name="T4" fmla="*/ 264 w 413"/>
                <a:gd name="T5" fmla="*/ 60 h 327"/>
                <a:gd name="T6" fmla="*/ 413 w 413"/>
                <a:gd name="T7" fmla="*/ 19 h 327"/>
                <a:gd name="T8" fmla="*/ 372 w 413"/>
                <a:gd name="T9" fmla="*/ 40 h 327"/>
                <a:gd name="T10" fmla="*/ 371 w 413"/>
                <a:gd name="T11" fmla="*/ 144 h 327"/>
                <a:gd name="T12" fmla="*/ 402 w 413"/>
                <a:gd name="T13" fmla="*/ 173 h 327"/>
                <a:gd name="T14" fmla="*/ 386 w 413"/>
                <a:gd name="T15" fmla="*/ 249 h 327"/>
                <a:gd name="T16" fmla="*/ 368 w 413"/>
                <a:gd name="T17" fmla="*/ 284 h 327"/>
                <a:gd name="T18" fmla="*/ 298 w 413"/>
                <a:gd name="T19" fmla="*/ 246 h 327"/>
                <a:gd name="T20" fmla="*/ 303 w 413"/>
                <a:gd name="T21" fmla="*/ 218 h 327"/>
                <a:gd name="T22" fmla="*/ 350 w 413"/>
                <a:gd name="T23" fmla="*/ 190 h 327"/>
                <a:gd name="T24" fmla="*/ 266 w 413"/>
                <a:gd name="T25" fmla="*/ 207 h 327"/>
                <a:gd name="T26" fmla="*/ 137 w 413"/>
                <a:gd name="T27" fmla="*/ 230 h 327"/>
                <a:gd name="T28" fmla="*/ 104 w 413"/>
                <a:gd name="T29" fmla="*/ 243 h 327"/>
                <a:gd name="T30" fmla="*/ 121 w 413"/>
                <a:gd name="T31" fmla="*/ 288 h 327"/>
                <a:gd name="T32" fmla="*/ 129 w 413"/>
                <a:gd name="T33" fmla="*/ 295 h 327"/>
                <a:gd name="T34" fmla="*/ 113 w 413"/>
                <a:gd name="T35" fmla="*/ 311 h 327"/>
                <a:gd name="T36" fmla="*/ 33 w 413"/>
                <a:gd name="T37" fmla="*/ 322 h 327"/>
                <a:gd name="T38" fmla="*/ 12 w 413"/>
                <a:gd name="T39" fmla="*/ 288 h 327"/>
                <a:gd name="T40" fmla="*/ 15 w 413"/>
                <a:gd name="T41" fmla="*/ 25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3" h="327">
                  <a:moveTo>
                    <a:pt x="15" y="257"/>
                  </a:moveTo>
                  <a:cubicBezTo>
                    <a:pt x="56" y="213"/>
                    <a:pt x="102" y="174"/>
                    <a:pt x="156" y="146"/>
                  </a:cubicBezTo>
                  <a:cubicBezTo>
                    <a:pt x="197" y="124"/>
                    <a:pt x="230" y="92"/>
                    <a:pt x="264" y="60"/>
                  </a:cubicBezTo>
                  <a:cubicBezTo>
                    <a:pt x="307" y="21"/>
                    <a:pt x="355" y="0"/>
                    <a:pt x="413" y="19"/>
                  </a:cubicBezTo>
                  <a:cubicBezTo>
                    <a:pt x="410" y="45"/>
                    <a:pt x="381" y="24"/>
                    <a:pt x="372" y="40"/>
                  </a:cubicBezTo>
                  <a:cubicBezTo>
                    <a:pt x="404" y="79"/>
                    <a:pt x="404" y="79"/>
                    <a:pt x="371" y="144"/>
                  </a:cubicBezTo>
                  <a:cubicBezTo>
                    <a:pt x="379" y="156"/>
                    <a:pt x="408" y="147"/>
                    <a:pt x="402" y="173"/>
                  </a:cubicBezTo>
                  <a:cubicBezTo>
                    <a:pt x="383" y="196"/>
                    <a:pt x="374" y="220"/>
                    <a:pt x="386" y="249"/>
                  </a:cubicBezTo>
                  <a:cubicBezTo>
                    <a:pt x="392" y="265"/>
                    <a:pt x="388" y="280"/>
                    <a:pt x="368" y="284"/>
                  </a:cubicBezTo>
                  <a:cubicBezTo>
                    <a:pt x="347" y="268"/>
                    <a:pt x="326" y="251"/>
                    <a:pt x="298" y="246"/>
                  </a:cubicBezTo>
                  <a:cubicBezTo>
                    <a:pt x="284" y="234"/>
                    <a:pt x="288" y="224"/>
                    <a:pt x="303" y="218"/>
                  </a:cubicBezTo>
                  <a:cubicBezTo>
                    <a:pt x="318" y="211"/>
                    <a:pt x="333" y="204"/>
                    <a:pt x="350" y="190"/>
                  </a:cubicBezTo>
                  <a:cubicBezTo>
                    <a:pt x="319" y="201"/>
                    <a:pt x="292" y="198"/>
                    <a:pt x="266" y="207"/>
                  </a:cubicBezTo>
                  <a:cubicBezTo>
                    <a:pt x="224" y="219"/>
                    <a:pt x="181" y="226"/>
                    <a:pt x="137" y="230"/>
                  </a:cubicBezTo>
                  <a:cubicBezTo>
                    <a:pt x="126" y="231"/>
                    <a:pt x="108" y="226"/>
                    <a:pt x="104" y="243"/>
                  </a:cubicBezTo>
                  <a:cubicBezTo>
                    <a:pt x="101" y="260"/>
                    <a:pt x="104" y="277"/>
                    <a:pt x="121" y="288"/>
                  </a:cubicBezTo>
                  <a:cubicBezTo>
                    <a:pt x="124" y="290"/>
                    <a:pt x="127" y="292"/>
                    <a:pt x="129" y="295"/>
                  </a:cubicBezTo>
                  <a:cubicBezTo>
                    <a:pt x="131" y="307"/>
                    <a:pt x="121" y="310"/>
                    <a:pt x="113" y="311"/>
                  </a:cubicBezTo>
                  <a:cubicBezTo>
                    <a:pt x="86" y="313"/>
                    <a:pt x="60" y="317"/>
                    <a:pt x="33" y="322"/>
                  </a:cubicBezTo>
                  <a:cubicBezTo>
                    <a:pt x="8" y="327"/>
                    <a:pt x="0" y="311"/>
                    <a:pt x="12" y="288"/>
                  </a:cubicBezTo>
                  <a:cubicBezTo>
                    <a:pt x="18" y="277"/>
                    <a:pt x="24" y="268"/>
                    <a:pt x="15" y="257"/>
                  </a:cubicBezTo>
                  <a:close/>
                </a:path>
              </a:pathLst>
            </a:custGeom>
            <a:solidFill>
              <a:srgbClr val="5B9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10"/>
            <p:cNvSpPr/>
            <p:nvPr/>
          </p:nvSpPr>
          <p:spPr bwMode="auto">
            <a:xfrm>
              <a:off x="8937625" y="4124325"/>
              <a:ext cx="384175" cy="892175"/>
            </a:xfrm>
            <a:custGeom>
              <a:avLst/>
              <a:gdLst>
                <a:gd name="T0" fmla="*/ 25 w 319"/>
                <a:gd name="T1" fmla="*/ 143 h 739"/>
                <a:gd name="T2" fmla="*/ 61 w 319"/>
                <a:gd name="T3" fmla="*/ 143 h 739"/>
                <a:gd name="T4" fmla="*/ 84 w 319"/>
                <a:gd name="T5" fmla="*/ 189 h 739"/>
                <a:gd name="T6" fmla="*/ 96 w 319"/>
                <a:gd name="T7" fmla="*/ 207 h 739"/>
                <a:gd name="T8" fmla="*/ 105 w 319"/>
                <a:gd name="T9" fmla="*/ 283 h 739"/>
                <a:gd name="T10" fmla="*/ 140 w 319"/>
                <a:gd name="T11" fmla="*/ 205 h 739"/>
                <a:gd name="T12" fmla="*/ 195 w 319"/>
                <a:gd name="T13" fmla="*/ 147 h 739"/>
                <a:gd name="T14" fmla="*/ 244 w 319"/>
                <a:gd name="T15" fmla="*/ 59 h 739"/>
                <a:gd name="T16" fmla="*/ 242 w 319"/>
                <a:gd name="T17" fmla="*/ 25 h 739"/>
                <a:gd name="T18" fmla="*/ 268 w 319"/>
                <a:gd name="T19" fmla="*/ 14 h 739"/>
                <a:gd name="T20" fmla="*/ 286 w 319"/>
                <a:gd name="T21" fmla="*/ 96 h 739"/>
                <a:gd name="T22" fmla="*/ 311 w 319"/>
                <a:gd name="T23" fmla="*/ 113 h 739"/>
                <a:gd name="T24" fmla="*/ 303 w 319"/>
                <a:gd name="T25" fmla="*/ 147 h 739"/>
                <a:gd name="T26" fmla="*/ 197 w 319"/>
                <a:gd name="T27" fmla="*/ 212 h 739"/>
                <a:gd name="T28" fmla="*/ 223 w 319"/>
                <a:gd name="T29" fmla="*/ 248 h 739"/>
                <a:gd name="T30" fmla="*/ 161 w 319"/>
                <a:gd name="T31" fmla="*/ 303 h 739"/>
                <a:gd name="T32" fmla="*/ 140 w 319"/>
                <a:gd name="T33" fmla="*/ 405 h 739"/>
                <a:gd name="T34" fmla="*/ 171 w 319"/>
                <a:gd name="T35" fmla="*/ 597 h 739"/>
                <a:gd name="T36" fmla="*/ 177 w 319"/>
                <a:gd name="T37" fmla="*/ 718 h 739"/>
                <a:gd name="T38" fmla="*/ 136 w 319"/>
                <a:gd name="T39" fmla="*/ 717 h 739"/>
                <a:gd name="T40" fmla="*/ 126 w 319"/>
                <a:gd name="T41" fmla="*/ 695 h 739"/>
                <a:gd name="T42" fmla="*/ 130 w 319"/>
                <a:gd name="T43" fmla="*/ 666 h 739"/>
                <a:gd name="T44" fmla="*/ 41 w 319"/>
                <a:gd name="T45" fmla="*/ 308 h 739"/>
                <a:gd name="T46" fmla="*/ 10 w 319"/>
                <a:gd name="T47" fmla="*/ 244 h 739"/>
                <a:gd name="T48" fmla="*/ 25 w 319"/>
                <a:gd name="T49" fmla="*/ 175 h 739"/>
                <a:gd name="T50" fmla="*/ 23 w 319"/>
                <a:gd name="T51" fmla="*/ 172 h 739"/>
                <a:gd name="T52" fmla="*/ 25 w 319"/>
                <a:gd name="T53" fmla="*/ 143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739">
                  <a:moveTo>
                    <a:pt x="25" y="143"/>
                  </a:moveTo>
                  <a:cubicBezTo>
                    <a:pt x="37" y="152"/>
                    <a:pt x="49" y="127"/>
                    <a:pt x="61" y="143"/>
                  </a:cubicBezTo>
                  <a:cubicBezTo>
                    <a:pt x="81" y="152"/>
                    <a:pt x="76" y="174"/>
                    <a:pt x="84" y="189"/>
                  </a:cubicBezTo>
                  <a:cubicBezTo>
                    <a:pt x="88" y="195"/>
                    <a:pt x="94" y="200"/>
                    <a:pt x="96" y="207"/>
                  </a:cubicBezTo>
                  <a:cubicBezTo>
                    <a:pt x="87" y="232"/>
                    <a:pt x="92" y="256"/>
                    <a:pt x="105" y="283"/>
                  </a:cubicBezTo>
                  <a:cubicBezTo>
                    <a:pt x="123" y="258"/>
                    <a:pt x="128" y="230"/>
                    <a:pt x="140" y="205"/>
                  </a:cubicBezTo>
                  <a:cubicBezTo>
                    <a:pt x="149" y="177"/>
                    <a:pt x="184" y="173"/>
                    <a:pt x="195" y="147"/>
                  </a:cubicBezTo>
                  <a:cubicBezTo>
                    <a:pt x="254" y="126"/>
                    <a:pt x="256" y="121"/>
                    <a:pt x="244" y="59"/>
                  </a:cubicBezTo>
                  <a:cubicBezTo>
                    <a:pt x="242" y="47"/>
                    <a:pt x="239" y="36"/>
                    <a:pt x="242" y="25"/>
                  </a:cubicBezTo>
                  <a:cubicBezTo>
                    <a:pt x="245" y="10"/>
                    <a:pt x="252" y="0"/>
                    <a:pt x="268" y="14"/>
                  </a:cubicBezTo>
                  <a:cubicBezTo>
                    <a:pt x="278" y="40"/>
                    <a:pt x="281" y="68"/>
                    <a:pt x="286" y="96"/>
                  </a:cubicBezTo>
                  <a:cubicBezTo>
                    <a:pt x="287" y="112"/>
                    <a:pt x="306" y="103"/>
                    <a:pt x="311" y="113"/>
                  </a:cubicBezTo>
                  <a:cubicBezTo>
                    <a:pt x="319" y="126"/>
                    <a:pt x="319" y="139"/>
                    <a:pt x="303" y="147"/>
                  </a:cubicBezTo>
                  <a:cubicBezTo>
                    <a:pt x="252" y="142"/>
                    <a:pt x="228" y="181"/>
                    <a:pt x="197" y="212"/>
                  </a:cubicBezTo>
                  <a:cubicBezTo>
                    <a:pt x="202" y="227"/>
                    <a:pt x="243" y="217"/>
                    <a:pt x="223" y="248"/>
                  </a:cubicBezTo>
                  <a:cubicBezTo>
                    <a:pt x="200" y="263"/>
                    <a:pt x="176" y="278"/>
                    <a:pt x="161" y="303"/>
                  </a:cubicBezTo>
                  <a:cubicBezTo>
                    <a:pt x="141" y="335"/>
                    <a:pt x="131" y="367"/>
                    <a:pt x="140" y="405"/>
                  </a:cubicBezTo>
                  <a:cubicBezTo>
                    <a:pt x="155" y="468"/>
                    <a:pt x="157" y="534"/>
                    <a:pt x="171" y="597"/>
                  </a:cubicBezTo>
                  <a:cubicBezTo>
                    <a:pt x="183" y="637"/>
                    <a:pt x="192" y="677"/>
                    <a:pt x="177" y="718"/>
                  </a:cubicBezTo>
                  <a:cubicBezTo>
                    <a:pt x="163" y="739"/>
                    <a:pt x="150" y="731"/>
                    <a:pt x="136" y="717"/>
                  </a:cubicBezTo>
                  <a:cubicBezTo>
                    <a:pt x="131" y="711"/>
                    <a:pt x="128" y="703"/>
                    <a:pt x="126" y="695"/>
                  </a:cubicBezTo>
                  <a:cubicBezTo>
                    <a:pt x="123" y="685"/>
                    <a:pt x="124" y="675"/>
                    <a:pt x="130" y="666"/>
                  </a:cubicBezTo>
                  <a:cubicBezTo>
                    <a:pt x="104" y="546"/>
                    <a:pt x="75" y="426"/>
                    <a:pt x="41" y="308"/>
                  </a:cubicBezTo>
                  <a:cubicBezTo>
                    <a:pt x="35" y="285"/>
                    <a:pt x="31" y="260"/>
                    <a:pt x="10" y="244"/>
                  </a:cubicBezTo>
                  <a:cubicBezTo>
                    <a:pt x="0" y="218"/>
                    <a:pt x="35" y="202"/>
                    <a:pt x="25" y="175"/>
                  </a:cubicBezTo>
                  <a:cubicBezTo>
                    <a:pt x="25" y="174"/>
                    <a:pt x="24" y="173"/>
                    <a:pt x="23" y="172"/>
                  </a:cubicBezTo>
                  <a:cubicBezTo>
                    <a:pt x="16" y="162"/>
                    <a:pt x="15" y="152"/>
                    <a:pt x="25" y="143"/>
                  </a:cubicBezTo>
                  <a:close/>
                </a:path>
              </a:pathLst>
            </a:custGeom>
            <a:solidFill>
              <a:srgbClr val="5786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11"/>
            <p:cNvSpPr/>
            <p:nvPr/>
          </p:nvSpPr>
          <p:spPr bwMode="auto">
            <a:xfrm>
              <a:off x="9061450" y="4986338"/>
              <a:ext cx="566738" cy="347663"/>
            </a:xfrm>
            <a:custGeom>
              <a:avLst/>
              <a:gdLst>
                <a:gd name="T0" fmla="*/ 37 w 470"/>
                <a:gd name="T1" fmla="*/ 0 h 288"/>
                <a:gd name="T2" fmla="*/ 66 w 470"/>
                <a:gd name="T3" fmla="*/ 7 h 288"/>
                <a:gd name="T4" fmla="*/ 85 w 470"/>
                <a:gd name="T5" fmla="*/ 13 h 288"/>
                <a:gd name="T6" fmla="*/ 100 w 470"/>
                <a:gd name="T7" fmla="*/ 46 h 288"/>
                <a:gd name="T8" fmla="*/ 214 w 470"/>
                <a:gd name="T9" fmla="*/ 75 h 288"/>
                <a:gd name="T10" fmla="*/ 312 w 470"/>
                <a:gd name="T11" fmla="*/ 98 h 288"/>
                <a:gd name="T12" fmla="*/ 451 w 470"/>
                <a:gd name="T13" fmla="*/ 122 h 288"/>
                <a:gd name="T14" fmla="*/ 470 w 470"/>
                <a:gd name="T15" fmla="*/ 133 h 288"/>
                <a:gd name="T16" fmla="*/ 430 w 470"/>
                <a:gd name="T17" fmla="*/ 155 h 288"/>
                <a:gd name="T18" fmla="*/ 332 w 470"/>
                <a:gd name="T19" fmla="*/ 141 h 288"/>
                <a:gd name="T20" fmla="*/ 257 w 470"/>
                <a:gd name="T21" fmla="*/ 137 h 288"/>
                <a:gd name="T22" fmla="*/ 239 w 470"/>
                <a:gd name="T23" fmla="*/ 169 h 288"/>
                <a:gd name="T24" fmla="*/ 209 w 470"/>
                <a:gd name="T25" fmla="*/ 281 h 288"/>
                <a:gd name="T26" fmla="*/ 187 w 470"/>
                <a:gd name="T27" fmla="*/ 286 h 288"/>
                <a:gd name="T28" fmla="*/ 28 w 470"/>
                <a:gd name="T29" fmla="*/ 216 h 288"/>
                <a:gd name="T30" fmla="*/ 7 w 470"/>
                <a:gd name="T31" fmla="*/ 206 h 288"/>
                <a:gd name="T32" fmla="*/ 5 w 470"/>
                <a:gd name="T33" fmla="*/ 184 h 288"/>
                <a:gd name="T34" fmla="*/ 36 w 470"/>
                <a:gd name="T35" fmla="*/ 74 h 288"/>
                <a:gd name="T36" fmla="*/ 36 w 470"/>
                <a:gd name="T37" fmla="*/ 33 h 288"/>
                <a:gd name="T38" fmla="*/ 37 w 470"/>
                <a:gd name="T3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0" h="288">
                  <a:moveTo>
                    <a:pt x="37" y="0"/>
                  </a:moveTo>
                  <a:cubicBezTo>
                    <a:pt x="46" y="3"/>
                    <a:pt x="54" y="18"/>
                    <a:pt x="66" y="7"/>
                  </a:cubicBezTo>
                  <a:cubicBezTo>
                    <a:pt x="75" y="2"/>
                    <a:pt x="81" y="3"/>
                    <a:pt x="85" y="13"/>
                  </a:cubicBezTo>
                  <a:cubicBezTo>
                    <a:pt x="74" y="31"/>
                    <a:pt x="75" y="42"/>
                    <a:pt x="100" y="46"/>
                  </a:cubicBezTo>
                  <a:cubicBezTo>
                    <a:pt x="139" y="53"/>
                    <a:pt x="182" y="53"/>
                    <a:pt x="214" y="75"/>
                  </a:cubicBezTo>
                  <a:cubicBezTo>
                    <a:pt x="246" y="96"/>
                    <a:pt x="278" y="97"/>
                    <a:pt x="312" y="98"/>
                  </a:cubicBezTo>
                  <a:cubicBezTo>
                    <a:pt x="358" y="108"/>
                    <a:pt x="403" y="123"/>
                    <a:pt x="451" y="122"/>
                  </a:cubicBezTo>
                  <a:cubicBezTo>
                    <a:pt x="459" y="122"/>
                    <a:pt x="466" y="126"/>
                    <a:pt x="470" y="133"/>
                  </a:cubicBezTo>
                  <a:cubicBezTo>
                    <a:pt x="464" y="154"/>
                    <a:pt x="446" y="155"/>
                    <a:pt x="430" y="155"/>
                  </a:cubicBezTo>
                  <a:cubicBezTo>
                    <a:pt x="397" y="156"/>
                    <a:pt x="364" y="157"/>
                    <a:pt x="332" y="141"/>
                  </a:cubicBezTo>
                  <a:cubicBezTo>
                    <a:pt x="309" y="130"/>
                    <a:pt x="283" y="128"/>
                    <a:pt x="257" y="137"/>
                  </a:cubicBezTo>
                  <a:cubicBezTo>
                    <a:pt x="237" y="139"/>
                    <a:pt x="242" y="156"/>
                    <a:pt x="239" y="169"/>
                  </a:cubicBezTo>
                  <a:cubicBezTo>
                    <a:pt x="231" y="207"/>
                    <a:pt x="236" y="248"/>
                    <a:pt x="209" y="281"/>
                  </a:cubicBezTo>
                  <a:cubicBezTo>
                    <a:pt x="202" y="285"/>
                    <a:pt x="194" y="288"/>
                    <a:pt x="187" y="286"/>
                  </a:cubicBezTo>
                  <a:cubicBezTo>
                    <a:pt x="133" y="265"/>
                    <a:pt x="72" y="261"/>
                    <a:pt x="28" y="216"/>
                  </a:cubicBezTo>
                  <a:cubicBezTo>
                    <a:pt x="24" y="207"/>
                    <a:pt x="14" y="208"/>
                    <a:pt x="7" y="206"/>
                  </a:cubicBezTo>
                  <a:cubicBezTo>
                    <a:pt x="0" y="199"/>
                    <a:pt x="0" y="190"/>
                    <a:pt x="5" y="184"/>
                  </a:cubicBezTo>
                  <a:cubicBezTo>
                    <a:pt x="30" y="152"/>
                    <a:pt x="21" y="109"/>
                    <a:pt x="36" y="74"/>
                  </a:cubicBezTo>
                  <a:cubicBezTo>
                    <a:pt x="42" y="61"/>
                    <a:pt x="42" y="47"/>
                    <a:pt x="36" y="33"/>
                  </a:cubicBezTo>
                  <a:cubicBezTo>
                    <a:pt x="32" y="22"/>
                    <a:pt x="27" y="11"/>
                    <a:pt x="37" y="0"/>
                  </a:cubicBezTo>
                  <a:close/>
                </a:path>
              </a:pathLst>
            </a:custGeom>
            <a:solidFill>
              <a:srgbClr val="9BC4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12"/>
            <p:cNvSpPr/>
            <p:nvPr/>
          </p:nvSpPr>
          <p:spPr bwMode="auto">
            <a:xfrm>
              <a:off x="9117013" y="5943600"/>
              <a:ext cx="193675" cy="431800"/>
            </a:xfrm>
            <a:custGeom>
              <a:avLst/>
              <a:gdLst>
                <a:gd name="T0" fmla="*/ 22 w 161"/>
                <a:gd name="T1" fmla="*/ 318 h 358"/>
                <a:gd name="T2" fmla="*/ 7 w 161"/>
                <a:gd name="T3" fmla="*/ 48 h 358"/>
                <a:gd name="T4" fmla="*/ 143 w 161"/>
                <a:gd name="T5" fmla="*/ 36 h 358"/>
                <a:gd name="T6" fmla="*/ 161 w 161"/>
                <a:gd name="T7" fmla="*/ 215 h 358"/>
                <a:gd name="T8" fmla="*/ 155 w 161"/>
                <a:gd name="T9" fmla="*/ 257 h 358"/>
                <a:gd name="T10" fmla="*/ 122 w 161"/>
                <a:gd name="T11" fmla="*/ 283 h 358"/>
                <a:gd name="T12" fmla="*/ 118 w 161"/>
                <a:gd name="T13" fmla="*/ 286 h 358"/>
                <a:gd name="T14" fmla="*/ 112 w 161"/>
                <a:gd name="T15" fmla="*/ 319 h 358"/>
                <a:gd name="T16" fmla="*/ 98 w 161"/>
                <a:gd name="T17" fmla="*/ 356 h 358"/>
                <a:gd name="T18" fmla="*/ 22 w 161"/>
                <a:gd name="T19" fmla="*/ 31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358">
                  <a:moveTo>
                    <a:pt x="22" y="318"/>
                  </a:moveTo>
                  <a:cubicBezTo>
                    <a:pt x="13" y="228"/>
                    <a:pt x="0" y="139"/>
                    <a:pt x="7" y="48"/>
                  </a:cubicBezTo>
                  <a:cubicBezTo>
                    <a:pt x="28" y="6"/>
                    <a:pt x="101" y="0"/>
                    <a:pt x="143" y="36"/>
                  </a:cubicBezTo>
                  <a:cubicBezTo>
                    <a:pt x="153" y="96"/>
                    <a:pt x="157" y="155"/>
                    <a:pt x="161" y="215"/>
                  </a:cubicBezTo>
                  <a:cubicBezTo>
                    <a:pt x="159" y="229"/>
                    <a:pt x="155" y="242"/>
                    <a:pt x="155" y="257"/>
                  </a:cubicBezTo>
                  <a:cubicBezTo>
                    <a:pt x="156" y="280"/>
                    <a:pt x="154" y="302"/>
                    <a:pt x="122" y="283"/>
                  </a:cubicBezTo>
                  <a:cubicBezTo>
                    <a:pt x="115" y="279"/>
                    <a:pt x="115" y="278"/>
                    <a:pt x="118" y="286"/>
                  </a:cubicBezTo>
                  <a:cubicBezTo>
                    <a:pt x="122" y="298"/>
                    <a:pt x="117" y="309"/>
                    <a:pt x="112" y="319"/>
                  </a:cubicBezTo>
                  <a:cubicBezTo>
                    <a:pt x="106" y="331"/>
                    <a:pt x="123" y="355"/>
                    <a:pt x="98" y="356"/>
                  </a:cubicBezTo>
                  <a:cubicBezTo>
                    <a:pt x="34" y="358"/>
                    <a:pt x="32" y="356"/>
                    <a:pt x="22" y="318"/>
                  </a:cubicBezTo>
                  <a:close/>
                </a:path>
              </a:pathLst>
            </a:custGeom>
            <a:solidFill>
              <a:srgbClr val="F6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13"/>
            <p:cNvSpPr/>
            <p:nvPr/>
          </p:nvSpPr>
          <p:spPr bwMode="auto">
            <a:xfrm>
              <a:off x="7580313" y="4546600"/>
              <a:ext cx="514350" cy="273050"/>
            </a:xfrm>
            <a:custGeom>
              <a:avLst/>
              <a:gdLst>
                <a:gd name="T0" fmla="*/ 44 w 426"/>
                <a:gd name="T1" fmla="*/ 194 h 226"/>
                <a:gd name="T2" fmla="*/ 13 w 426"/>
                <a:gd name="T3" fmla="*/ 171 h 226"/>
                <a:gd name="T4" fmla="*/ 32 w 426"/>
                <a:gd name="T5" fmla="*/ 134 h 226"/>
                <a:gd name="T6" fmla="*/ 119 w 426"/>
                <a:gd name="T7" fmla="*/ 104 h 226"/>
                <a:gd name="T8" fmla="*/ 256 w 426"/>
                <a:gd name="T9" fmla="*/ 61 h 226"/>
                <a:gd name="T10" fmla="*/ 294 w 426"/>
                <a:gd name="T11" fmla="*/ 42 h 226"/>
                <a:gd name="T12" fmla="*/ 342 w 426"/>
                <a:gd name="T13" fmla="*/ 18 h 226"/>
                <a:gd name="T14" fmla="*/ 407 w 426"/>
                <a:gd name="T15" fmla="*/ 21 h 226"/>
                <a:gd name="T16" fmla="*/ 390 w 426"/>
                <a:gd name="T17" fmla="*/ 78 h 226"/>
                <a:gd name="T18" fmla="*/ 250 w 426"/>
                <a:gd name="T19" fmla="*/ 209 h 226"/>
                <a:gd name="T20" fmla="*/ 191 w 426"/>
                <a:gd name="T21" fmla="*/ 224 h 226"/>
                <a:gd name="T22" fmla="*/ 44 w 426"/>
                <a:gd name="T23" fmla="*/ 19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6" h="226">
                  <a:moveTo>
                    <a:pt x="44" y="194"/>
                  </a:moveTo>
                  <a:cubicBezTo>
                    <a:pt x="48" y="168"/>
                    <a:pt x="25" y="177"/>
                    <a:pt x="13" y="171"/>
                  </a:cubicBezTo>
                  <a:cubicBezTo>
                    <a:pt x="0" y="148"/>
                    <a:pt x="17" y="141"/>
                    <a:pt x="32" y="134"/>
                  </a:cubicBezTo>
                  <a:cubicBezTo>
                    <a:pt x="60" y="122"/>
                    <a:pt x="89" y="111"/>
                    <a:pt x="119" y="104"/>
                  </a:cubicBezTo>
                  <a:cubicBezTo>
                    <a:pt x="166" y="92"/>
                    <a:pt x="209" y="70"/>
                    <a:pt x="256" y="61"/>
                  </a:cubicBezTo>
                  <a:cubicBezTo>
                    <a:pt x="271" y="58"/>
                    <a:pt x="282" y="49"/>
                    <a:pt x="294" y="42"/>
                  </a:cubicBezTo>
                  <a:cubicBezTo>
                    <a:pt x="309" y="33"/>
                    <a:pt x="325" y="23"/>
                    <a:pt x="342" y="18"/>
                  </a:cubicBezTo>
                  <a:cubicBezTo>
                    <a:pt x="364" y="11"/>
                    <a:pt x="389" y="0"/>
                    <a:pt x="407" y="21"/>
                  </a:cubicBezTo>
                  <a:cubicBezTo>
                    <a:pt x="426" y="44"/>
                    <a:pt x="401" y="61"/>
                    <a:pt x="390" y="78"/>
                  </a:cubicBezTo>
                  <a:cubicBezTo>
                    <a:pt x="352" y="132"/>
                    <a:pt x="304" y="173"/>
                    <a:pt x="250" y="209"/>
                  </a:cubicBezTo>
                  <a:cubicBezTo>
                    <a:pt x="231" y="221"/>
                    <a:pt x="210" y="218"/>
                    <a:pt x="191" y="224"/>
                  </a:cubicBezTo>
                  <a:cubicBezTo>
                    <a:pt x="140" y="226"/>
                    <a:pt x="93" y="206"/>
                    <a:pt x="44" y="194"/>
                  </a:cubicBezTo>
                  <a:close/>
                </a:path>
              </a:pathLst>
            </a:custGeom>
            <a:solidFill>
              <a:srgbClr val="609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14"/>
            <p:cNvSpPr/>
            <p:nvPr/>
          </p:nvSpPr>
          <p:spPr bwMode="auto">
            <a:xfrm>
              <a:off x="9093200" y="5641975"/>
              <a:ext cx="207963" cy="358775"/>
            </a:xfrm>
            <a:custGeom>
              <a:avLst/>
              <a:gdLst>
                <a:gd name="T0" fmla="*/ 157 w 172"/>
                <a:gd name="T1" fmla="*/ 283 h 298"/>
                <a:gd name="T2" fmla="*/ 61 w 172"/>
                <a:gd name="T3" fmla="*/ 272 h 298"/>
                <a:gd name="T4" fmla="*/ 27 w 172"/>
                <a:gd name="T5" fmla="*/ 298 h 298"/>
                <a:gd name="T6" fmla="*/ 3 w 172"/>
                <a:gd name="T7" fmla="*/ 78 h 298"/>
                <a:gd name="T8" fmla="*/ 3 w 172"/>
                <a:gd name="T9" fmla="*/ 20 h 298"/>
                <a:gd name="T10" fmla="*/ 43 w 172"/>
                <a:gd name="T11" fmla="*/ 10 h 298"/>
                <a:gd name="T12" fmla="*/ 114 w 172"/>
                <a:gd name="T13" fmla="*/ 0 h 298"/>
                <a:gd name="T14" fmla="*/ 166 w 172"/>
                <a:gd name="T15" fmla="*/ 66 h 298"/>
                <a:gd name="T16" fmla="*/ 165 w 172"/>
                <a:gd name="T17" fmla="*/ 236 h 298"/>
                <a:gd name="T18" fmla="*/ 157 w 172"/>
                <a:gd name="T19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" h="298">
                  <a:moveTo>
                    <a:pt x="157" y="283"/>
                  </a:moveTo>
                  <a:cubicBezTo>
                    <a:pt x="127" y="266"/>
                    <a:pt x="93" y="282"/>
                    <a:pt x="61" y="272"/>
                  </a:cubicBezTo>
                  <a:cubicBezTo>
                    <a:pt x="45" y="267"/>
                    <a:pt x="41" y="292"/>
                    <a:pt x="27" y="298"/>
                  </a:cubicBezTo>
                  <a:cubicBezTo>
                    <a:pt x="21" y="224"/>
                    <a:pt x="15" y="151"/>
                    <a:pt x="3" y="78"/>
                  </a:cubicBezTo>
                  <a:cubicBezTo>
                    <a:pt x="0" y="59"/>
                    <a:pt x="3" y="39"/>
                    <a:pt x="3" y="20"/>
                  </a:cubicBezTo>
                  <a:cubicBezTo>
                    <a:pt x="15" y="10"/>
                    <a:pt x="29" y="9"/>
                    <a:pt x="43" y="10"/>
                  </a:cubicBezTo>
                  <a:cubicBezTo>
                    <a:pt x="67" y="12"/>
                    <a:pt x="90" y="6"/>
                    <a:pt x="114" y="0"/>
                  </a:cubicBezTo>
                  <a:cubicBezTo>
                    <a:pt x="166" y="6"/>
                    <a:pt x="172" y="14"/>
                    <a:pt x="166" y="66"/>
                  </a:cubicBezTo>
                  <a:cubicBezTo>
                    <a:pt x="159" y="123"/>
                    <a:pt x="159" y="179"/>
                    <a:pt x="165" y="236"/>
                  </a:cubicBezTo>
                  <a:cubicBezTo>
                    <a:pt x="167" y="252"/>
                    <a:pt x="171" y="269"/>
                    <a:pt x="157" y="283"/>
                  </a:cubicBezTo>
                  <a:close/>
                </a:path>
              </a:pathLst>
            </a:custGeom>
            <a:solidFill>
              <a:srgbClr val="F8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15"/>
            <p:cNvSpPr/>
            <p:nvPr/>
          </p:nvSpPr>
          <p:spPr bwMode="auto">
            <a:xfrm>
              <a:off x="8794750" y="4967288"/>
              <a:ext cx="352425" cy="496888"/>
            </a:xfrm>
            <a:custGeom>
              <a:avLst/>
              <a:gdLst>
                <a:gd name="T0" fmla="*/ 258 w 292"/>
                <a:gd name="T1" fmla="*/ 16 h 412"/>
                <a:gd name="T2" fmla="*/ 254 w 292"/>
                <a:gd name="T3" fmla="*/ 168 h 412"/>
                <a:gd name="T4" fmla="*/ 228 w 292"/>
                <a:gd name="T5" fmla="*/ 222 h 412"/>
                <a:gd name="T6" fmla="*/ 128 w 292"/>
                <a:gd name="T7" fmla="*/ 362 h 412"/>
                <a:gd name="T8" fmla="*/ 74 w 292"/>
                <a:gd name="T9" fmla="*/ 410 h 412"/>
                <a:gd name="T10" fmla="*/ 66 w 292"/>
                <a:gd name="T11" fmla="*/ 394 h 412"/>
                <a:gd name="T12" fmla="*/ 103 w 292"/>
                <a:gd name="T13" fmla="*/ 351 h 412"/>
                <a:gd name="T14" fmla="*/ 121 w 292"/>
                <a:gd name="T15" fmla="*/ 297 h 412"/>
                <a:gd name="T16" fmla="*/ 72 w 292"/>
                <a:gd name="T17" fmla="*/ 278 h 412"/>
                <a:gd name="T18" fmla="*/ 28 w 292"/>
                <a:gd name="T19" fmla="*/ 296 h 412"/>
                <a:gd name="T20" fmla="*/ 1 w 292"/>
                <a:gd name="T21" fmla="*/ 278 h 412"/>
                <a:gd name="T22" fmla="*/ 3 w 292"/>
                <a:gd name="T23" fmla="*/ 268 h 412"/>
                <a:gd name="T24" fmla="*/ 81 w 292"/>
                <a:gd name="T25" fmla="*/ 239 h 412"/>
                <a:gd name="T26" fmla="*/ 112 w 292"/>
                <a:gd name="T27" fmla="*/ 194 h 412"/>
                <a:gd name="T28" fmla="*/ 126 w 292"/>
                <a:gd name="T29" fmla="*/ 170 h 412"/>
                <a:gd name="T30" fmla="*/ 134 w 292"/>
                <a:gd name="T31" fmla="*/ 136 h 412"/>
                <a:gd name="T32" fmla="*/ 157 w 292"/>
                <a:gd name="T33" fmla="*/ 62 h 412"/>
                <a:gd name="T34" fmla="*/ 178 w 292"/>
                <a:gd name="T35" fmla="*/ 33 h 412"/>
                <a:gd name="T36" fmla="*/ 231 w 292"/>
                <a:gd name="T37" fmla="*/ 5 h 412"/>
                <a:gd name="T38" fmla="*/ 251 w 292"/>
                <a:gd name="T39" fmla="*/ 0 h 412"/>
                <a:gd name="T40" fmla="*/ 258 w 292"/>
                <a:gd name="T41" fmla="*/ 16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2" h="412">
                  <a:moveTo>
                    <a:pt x="258" y="16"/>
                  </a:moveTo>
                  <a:cubicBezTo>
                    <a:pt x="292" y="67"/>
                    <a:pt x="251" y="117"/>
                    <a:pt x="254" y="168"/>
                  </a:cubicBezTo>
                  <a:cubicBezTo>
                    <a:pt x="254" y="180"/>
                    <a:pt x="234" y="202"/>
                    <a:pt x="228" y="222"/>
                  </a:cubicBezTo>
                  <a:cubicBezTo>
                    <a:pt x="194" y="268"/>
                    <a:pt x="160" y="315"/>
                    <a:pt x="128" y="362"/>
                  </a:cubicBezTo>
                  <a:cubicBezTo>
                    <a:pt x="113" y="383"/>
                    <a:pt x="96" y="399"/>
                    <a:pt x="74" y="410"/>
                  </a:cubicBezTo>
                  <a:cubicBezTo>
                    <a:pt x="58" y="412"/>
                    <a:pt x="63" y="401"/>
                    <a:pt x="66" y="394"/>
                  </a:cubicBezTo>
                  <a:cubicBezTo>
                    <a:pt x="73" y="375"/>
                    <a:pt x="88" y="363"/>
                    <a:pt x="103" y="351"/>
                  </a:cubicBezTo>
                  <a:cubicBezTo>
                    <a:pt x="121" y="337"/>
                    <a:pt x="127" y="319"/>
                    <a:pt x="121" y="297"/>
                  </a:cubicBezTo>
                  <a:cubicBezTo>
                    <a:pt x="114" y="272"/>
                    <a:pt x="94" y="263"/>
                    <a:pt x="72" y="278"/>
                  </a:cubicBezTo>
                  <a:cubicBezTo>
                    <a:pt x="58" y="288"/>
                    <a:pt x="46" y="299"/>
                    <a:pt x="28" y="296"/>
                  </a:cubicBezTo>
                  <a:cubicBezTo>
                    <a:pt x="18" y="292"/>
                    <a:pt x="8" y="287"/>
                    <a:pt x="1" y="278"/>
                  </a:cubicBezTo>
                  <a:cubicBezTo>
                    <a:pt x="0" y="274"/>
                    <a:pt x="1" y="271"/>
                    <a:pt x="3" y="268"/>
                  </a:cubicBezTo>
                  <a:cubicBezTo>
                    <a:pt x="26" y="250"/>
                    <a:pt x="54" y="246"/>
                    <a:pt x="81" y="239"/>
                  </a:cubicBezTo>
                  <a:cubicBezTo>
                    <a:pt x="108" y="233"/>
                    <a:pt x="118" y="220"/>
                    <a:pt x="112" y="194"/>
                  </a:cubicBezTo>
                  <a:cubicBezTo>
                    <a:pt x="112" y="183"/>
                    <a:pt x="116" y="175"/>
                    <a:pt x="126" y="170"/>
                  </a:cubicBezTo>
                  <a:cubicBezTo>
                    <a:pt x="145" y="163"/>
                    <a:pt x="140" y="149"/>
                    <a:pt x="134" y="136"/>
                  </a:cubicBezTo>
                  <a:cubicBezTo>
                    <a:pt x="119" y="104"/>
                    <a:pt x="126" y="79"/>
                    <a:pt x="157" y="62"/>
                  </a:cubicBezTo>
                  <a:cubicBezTo>
                    <a:pt x="163" y="51"/>
                    <a:pt x="163" y="37"/>
                    <a:pt x="178" y="33"/>
                  </a:cubicBezTo>
                  <a:cubicBezTo>
                    <a:pt x="200" y="31"/>
                    <a:pt x="216" y="19"/>
                    <a:pt x="231" y="5"/>
                  </a:cubicBezTo>
                  <a:cubicBezTo>
                    <a:pt x="237" y="1"/>
                    <a:pt x="244" y="0"/>
                    <a:pt x="251" y="0"/>
                  </a:cubicBezTo>
                  <a:cubicBezTo>
                    <a:pt x="253" y="6"/>
                    <a:pt x="255" y="11"/>
                    <a:pt x="258" y="16"/>
                  </a:cubicBezTo>
                  <a:close/>
                </a:path>
              </a:pathLst>
            </a:custGeom>
            <a:solidFill>
              <a:srgbClr val="7BB7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16"/>
            <p:cNvSpPr/>
            <p:nvPr/>
          </p:nvSpPr>
          <p:spPr bwMode="auto">
            <a:xfrm>
              <a:off x="8410575" y="5345113"/>
              <a:ext cx="309563" cy="396875"/>
            </a:xfrm>
            <a:custGeom>
              <a:avLst/>
              <a:gdLst>
                <a:gd name="T0" fmla="*/ 6 w 257"/>
                <a:gd name="T1" fmla="*/ 297 h 330"/>
                <a:gd name="T2" fmla="*/ 20 w 257"/>
                <a:gd name="T3" fmla="*/ 250 h 330"/>
                <a:gd name="T4" fmla="*/ 35 w 257"/>
                <a:gd name="T5" fmla="*/ 235 h 330"/>
                <a:gd name="T6" fmla="*/ 33 w 257"/>
                <a:gd name="T7" fmla="*/ 144 h 330"/>
                <a:gd name="T8" fmla="*/ 81 w 257"/>
                <a:gd name="T9" fmla="*/ 76 h 330"/>
                <a:gd name="T10" fmla="*/ 83 w 257"/>
                <a:gd name="T11" fmla="*/ 69 h 330"/>
                <a:gd name="T12" fmla="*/ 157 w 257"/>
                <a:gd name="T13" fmla="*/ 1 h 330"/>
                <a:gd name="T14" fmla="*/ 168 w 257"/>
                <a:gd name="T15" fmla="*/ 1 h 330"/>
                <a:gd name="T16" fmla="*/ 180 w 257"/>
                <a:gd name="T17" fmla="*/ 19 h 330"/>
                <a:gd name="T18" fmla="*/ 209 w 257"/>
                <a:gd name="T19" fmla="*/ 72 h 330"/>
                <a:gd name="T20" fmla="*/ 222 w 257"/>
                <a:gd name="T21" fmla="*/ 91 h 330"/>
                <a:gd name="T22" fmla="*/ 232 w 257"/>
                <a:gd name="T23" fmla="*/ 150 h 330"/>
                <a:gd name="T24" fmla="*/ 229 w 257"/>
                <a:gd name="T25" fmla="*/ 196 h 330"/>
                <a:gd name="T26" fmla="*/ 77 w 257"/>
                <a:gd name="T27" fmla="*/ 314 h 330"/>
                <a:gd name="T28" fmla="*/ 65 w 257"/>
                <a:gd name="T29" fmla="*/ 310 h 330"/>
                <a:gd name="T30" fmla="*/ 38 w 257"/>
                <a:gd name="T31" fmla="*/ 311 h 330"/>
                <a:gd name="T32" fmla="*/ 17 w 257"/>
                <a:gd name="T33" fmla="*/ 330 h 330"/>
                <a:gd name="T34" fmla="*/ 6 w 257"/>
                <a:gd name="T35" fmla="*/ 297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7" h="330">
                  <a:moveTo>
                    <a:pt x="6" y="297"/>
                  </a:moveTo>
                  <a:cubicBezTo>
                    <a:pt x="11" y="281"/>
                    <a:pt x="16" y="265"/>
                    <a:pt x="20" y="250"/>
                  </a:cubicBezTo>
                  <a:cubicBezTo>
                    <a:pt x="34" y="253"/>
                    <a:pt x="40" y="250"/>
                    <a:pt x="35" y="235"/>
                  </a:cubicBezTo>
                  <a:cubicBezTo>
                    <a:pt x="25" y="205"/>
                    <a:pt x="26" y="174"/>
                    <a:pt x="33" y="144"/>
                  </a:cubicBezTo>
                  <a:cubicBezTo>
                    <a:pt x="58" y="127"/>
                    <a:pt x="87" y="114"/>
                    <a:pt x="81" y="76"/>
                  </a:cubicBezTo>
                  <a:cubicBezTo>
                    <a:pt x="81" y="73"/>
                    <a:pt x="82" y="70"/>
                    <a:pt x="83" y="69"/>
                  </a:cubicBezTo>
                  <a:cubicBezTo>
                    <a:pt x="114" y="53"/>
                    <a:pt x="120" y="9"/>
                    <a:pt x="157" y="1"/>
                  </a:cubicBezTo>
                  <a:cubicBezTo>
                    <a:pt x="161" y="0"/>
                    <a:pt x="165" y="0"/>
                    <a:pt x="168" y="1"/>
                  </a:cubicBezTo>
                  <a:cubicBezTo>
                    <a:pt x="175" y="5"/>
                    <a:pt x="179" y="11"/>
                    <a:pt x="180" y="19"/>
                  </a:cubicBezTo>
                  <a:cubicBezTo>
                    <a:pt x="161" y="53"/>
                    <a:pt x="179" y="66"/>
                    <a:pt x="209" y="72"/>
                  </a:cubicBezTo>
                  <a:cubicBezTo>
                    <a:pt x="214" y="78"/>
                    <a:pt x="216" y="87"/>
                    <a:pt x="222" y="91"/>
                  </a:cubicBezTo>
                  <a:cubicBezTo>
                    <a:pt x="252" y="106"/>
                    <a:pt x="257" y="125"/>
                    <a:pt x="232" y="150"/>
                  </a:cubicBezTo>
                  <a:cubicBezTo>
                    <a:pt x="217" y="164"/>
                    <a:pt x="228" y="180"/>
                    <a:pt x="229" y="196"/>
                  </a:cubicBezTo>
                  <a:cubicBezTo>
                    <a:pt x="156" y="206"/>
                    <a:pt x="114" y="256"/>
                    <a:pt x="77" y="314"/>
                  </a:cubicBezTo>
                  <a:cubicBezTo>
                    <a:pt x="72" y="317"/>
                    <a:pt x="67" y="315"/>
                    <a:pt x="65" y="310"/>
                  </a:cubicBezTo>
                  <a:cubicBezTo>
                    <a:pt x="55" y="283"/>
                    <a:pt x="47" y="294"/>
                    <a:pt x="38" y="311"/>
                  </a:cubicBezTo>
                  <a:cubicBezTo>
                    <a:pt x="33" y="320"/>
                    <a:pt x="28" y="329"/>
                    <a:pt x="17" y="330"/>
                  </a:cubicBezTo>
                  <a:cubicBezTo>
                    <a:pt x="0" y="323"/>
                    <a:pt x="17" y="306"/>
                    <a:pt x="6" y="297"/>
                  </a:cubicBezTo>
                  <a:close/>
                </a:path>
              </a:pathLst>
            </a:custGeom>
            <a:solidFill>
              <a:srgbClr val="438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7"/>
            <p:cNvSpPr/>
            <p:nvPr/>
          </p:nvSpPr>
          <p:spPr bwMode="auto">
            <a:xfrm>
              <a:off x="9132888" y="6211888"/>
              <a:ext cx="365125" cy="306388"/>
            </a:xfrm>
            <a:custGeom>
              <a:avLst/>
              <a:gdLst>
                <a:gd name="T0" fmla="*/ 9 w 303"/>
                <a:gd name="T1" fmla="*/ 95 h 253"/>
                <a:gd name="T2" fmla="*/ 28 w 303"/>
                <a:gd name="T3" fmla="*/ 118 h 253"/>
                <a:gd name="T4" fmla="*/ 61 w 303"/>
                <a:gd name="T5" fmla="*/ 106 h 253"/>
                <a:gd name="T6" fmla="*/ 90 w 303"/>
                <a:gd name="T7" fmla="*/ 129 h 253"/>
                <a:gd name="T8" fmla="*/ 84 w 303"/>
                <a:gd name="T9" fmla="*/ 32 h 253"/>
                <a:gd name="T10" fmla="*/ 127 w 303"/>
                <a:gd name="T11" fmla="*/ 60 h 253"/>
                <a:gd name="T12" fmla="*/ 133 w 303"/>
                <a:gd name="T13" fmla="*/ 11 h 253"/>
                <a:gd name="T14" fmla="*/ 140 w 303"/>
                <a:gd name="T15" fmla="*/ 2 h 253"/>
                <a:gd name="T16" fmla="*/ 150 w 303"/>
                <a:gd name="T17" fmla="*/ 3 h 253"/>
                <a:gd name="T18" fmla="*/ 180 w 303"/>
                <a:gd name="T19" fmla="*/ 69 h 253"/>
                <a:gd name="T20" fmla="*/ 177 w 303"/>
                <a:gd name="T21" fmla="*/ 106 h 253"/>
                <a:gd name="T22" fmla="*/ 199 w 303"/>
                <a:gd name="T23" fmla="*/ 99 h 253"/>
                <a:gd name="T24" fmla="*/ 209 w 303"/>
                <a:gd name="T25" fmla="*/ 102 h 253"/>
                <a:gd name="T26" fmla="*/ 228 w 303"/>
                <a:gd name="T27" fmla="*/ 173 h 253"/>
                <a:gd name="T28" fmla="*/ 303 w 303"/>
                <a:gd name="T29" fmla="*/ 161 h 253"/>
                <a:gd name="T30" fmla="*/ 187 w 303"/>
                <a:gd name="T31" fmla="*/ 202 h 253"/>
                <a:gd name="T32" fmla="*/ 180 w 303"/>
                <a:gd name="T33" fmla="*/ 204 h 253"/>
                <a:gd name="T34" fmla="*/ 61 w 303"/>
                <a:gd name="T35" fmla="*/ 218 h 253"/>
                <a:gd name="T36" fmla="*/ 62 w 303"/>
                <a:gd name="T37" fmla="*/ 200 h 253"/>
                <a:gd name="T38" fmla="*/ 42 w 303"/>
                <a:gd name="T39" fmla="*/ 182 h 253"/>
                <a:gd name="T40" fmla="*/ 1 w 303"/>
                <a:gd name="T41" fmla="*/ 118 h 253"/>
                <a:gd name="T42" fmla="*/ 9 w 303"/>
                <a:gd name="T43" fmla="*/ 9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3" h="253">
                  <a:moveTo>
                    <a:pt x="9" y="95"/>
                  </a:moveTo>
                  <a:cubicBezTo>
                    <a:pt x="15" y="103"/>
                    <a:pt x="21" y="111"/>
                    <a:pt x="28" y="118"/>
                  </a:cubicBezTo>
                  <a:cubicBezTo>
                    <a:pt x="48" y="139"/>
                    <a:pt x="60" y="138"/>
                    <a:pt x="61" y="106"/>
                  </a:cubicBezTo>
                  <a:cubicBezTo>
                    <a:pt x="78" y="105"/>
                    <a:pt x="76" y="123"/>
                    <a:pt x="90" y="129"/>
                  </a:cubicBezTo>
                  <a:cubicBezTo>
                    <a:pt x="80" y="95"/>
                    <a:pt x="111" y="64"/>
                    <a:pt x="84" y="32"/>
                  </a:cubicBezTo>
                  <a:cubicBezTo>
                    <a:pt x="110" y="31"/>
                    <a:pt x="108" y="69"/>
                    <a:pt x="127" y="60"/>
                  </a:cubicBezTo>
                  <a:cubicBezTo>
                    <a:pt x="146" y="51"/>
                    <a:pt x="125" y="27"/>
                    <a:pt x="133" y="11"/>
                  </a:cubicBezTo>
                  <a:cubicBezTo>
                    <a:pt x="135" y="8"/>
                    <a:pt x="138" y="5"/>
                    <a:pt x="140" y="2"/>
                  </a:cubicBezTo>
                  <a:cubicBezTo>
                    <a:pt x="144" y="0"/>
                    <a:pt x="147" y="0"/>
                    <a:pt x="150" y="3"/>
                  </a:cubicBezTo>
                  <a:cubicBezTo>
                    <a:pt x="160" y="25"/>
                    <a:pt x="162" y="51"/>
                    <a:pt x="180" y="69"/>
                  </a:cubicBezTo>
                  <a:cubicBezTo>
                    <a:pt x="186" y="82"/>
                    <a:pt x="175" y="93"/>
                    <a:pt x="177" y="106"/>
                  </a:cubicBezTo>
                  <a:cubicBezTo>
                    <a:pt x="185" y="105"/>
                    <a:pt x="191" y="100"/>
                    <a:pt x="199" y="99"/>
                  </a:cubicBezTo>
                  <a:cubicBezTo>
                    <a:pt x="203" y="99"/>
                    <a:pt x="206" y="100"/>
                    <a:pt x="209" y="102"/>
                  </a:cubicBezTo>
                  <a:cubicBezTo>
                    <a:pt x="211" y="126"/>
                    <a:pt x="243" y="140"/>
                    <a:pt x="228" y="173"/>
                  </a:cubicBezTo>
                  <a:cubicBezTo>
                    <a:pt x="248" y="115"/>
                    <a:pt x="278" y="163"/>
                    <a:pt x="303" y="161"/>
                  </a:cubicBezTo>
                  <a:cubicBezTo>
                    <a:pt x="265" y="178"/>
                    <a:pt x="238" y="223"/>
                    <a:pt x="187" y="202"/>
                  </a:cubicBezTo>
                  <a:cubicBezTo>
                    <a:pt x="185" y="201"/>
                    <a:pt x="182" y="203"/>
                    <a:pt x="180" y="204"/>
                  </a:cubicBezTo>
                  <a:cubicBezTo>
                    <a:pt x="124" y="253"/>
                    <a:pt x="124" y="253"/>
                    <a:pt x="61" y="218"/>
                  </a:cubicBezTo>
                  <a:cubicBezTo>
                    <a:pt x="59" y="212"/>
                    <a:pt x="62" y="206"/>
                    <a:pt x="62" y="200"/>
                  </a:cubicBezTo>
                  <a:cubicBezTo>
                    <a:pt x="59" y="190"/>
                    <a:pt x="49" y="188"/>
                    <a:pt x="42" y="182"/>
                  </a:cubicBezTo>
                  <a:cubicBezTo>
                    <a:pt x="24" y="163"/>
                    <a:pt x="11" y="142"/>
                    <a:pt x="1" y="118"/>
                  </a:cubicBezTo>
                  <a:cubicBezTo>
                    <a:pt x="1" y="110"/>
                    <a:pt x="0" y="100"/>
                    <a:pt x="9" y="95"/>
                  </a:cubicBezTo>
                  <a:close/>
                </a:path>
              </a:pathLst>
            </a:custGeom>
            <a:solidFill>
              <a:srgbClr val="E7C5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8"/>
            <p:cNvSpPr/>
            <p:nvPr/>
          </p:nvSpPr>
          <p:spPr bwMode="auto">
            <a:xfrm>
              <a:off x="9067800" y="5299075"/>
              <a:ext cx="242888" cy="363538"/>
            </a:xfrm>
            <a:custGeom>
              <a:avLst/>
              <a:gdLst>
                <a:gd name="T0" fmla="*/ 23 w 201"/>
                <a:gd name="T1" fmla="*/ 274 h 301"/>
                <a:gd name="T2" fmla="*/ 9 w 201"/>
                <a:gd name="T3" fmla="*/ 34 h 301"/>
                <a:gd name="T4" fmla="*/ 49 w 201"/>
                <a:gd name="T5" fmla="*/ 4 h 301"/>
                <a:gd name="T6" fmla="*/ 165 w 201"/>
                <a:gd name="T7" fmla="*/ 39 h 301"/>
                <a:gd name="T8" fmla="*/ 197 w 201"/>
                <a:gd name="T9" fmla="*/ 56 h 301"/>
                <a:gd name="T10" fmla="*/ 198 w 201"/>
                <a:gd name="T11" fmla="*/ 79 h 301"/>
                <a:gd name="T12" fmla="*/ 54 w 201"/>
                <a:gd name="T13" fmla="*/ 63 h 301"/>
                <a:gd name="T14" fmla="*/ 44 w 201"/>
                <a:gd name="T15" fmla="*/ 137 h 301"/>
                <a:gd name="T16" fmla="*/ 115 w 201"/>
                <a:gd name="T17" fmla="*/ 202 h 301"/>
                <a:gd name="T18" fmla="*/ 162 w 201"/>
                <a:gd name="T19" fmla="*/ 152 h 301"/>
                <a:gd name="T20" fmla="*/ 178 w 201"/>
                <a:gd name="T21" fmla="*/ 125 h 301"/>
                <a:gd name="T22" fmla="*/ 195 w 201"/>
                <a:gd name="T23" fmla="*/ 142 h 301"/>
                <a:gd name="T24" fmla="*/ 188 w 201"/>
                <a:gd name="T25" fmla="*/ 249 h 301"/>
                <a:gd name="T26" fmla="*/ 143 w 201"/>
                <a:gd name="T27" fmla="*/ 288 h 301"/>
                <a:gd name="T28" fmla="*/ 107 w 201"/>
                <a:gd name="T29" fmla="*/ 293 h 301"/>
                <a:gd name="T30" fmla="*/ 23 w 201"/>
                <a:gd name="T31" fmla="*/ 274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01">
                  <a:moveTo>
                    <a:pt x="23" y="274"/>
                  </a:moveTo>
                  <a:cubicBezTo>
                    <a:pt x="0" y="195"/>
                    <a:pt x="9" y="114"/>
                    <a:pt x="9" y="34"/>
                  </a:cubicBezTo>
                  <a:cubicBezTo>
                    <a:pt x="15" y="13"/>
                    <a:pt x="25" y="0"/>
                    <a:pt x="49" y="4"/>
                  </a:cubicBezTo>
                  <a:cubicBezTo>
                    <a:pt x="87" y="18"/>
                    <a:pt x="125" y="31"/>
                    <a:pt x="165" y="39"/>
                  </a:cubicBezTo>
                  <a:cubicBezTo>
                    <a:pt x="177" y="41"/>
                    <a:pt x="190" y="44"/>
                    <a:pt x="197" y="56"/>
                  </a:cubicBezTo>
                  <a:cubicBezTo>
                    <a:pt x="201" y="63"/>
                    <a:pt x="201" y="71"/>
                    <a:pt x="198" y="79"/>
                  </a:cubicBezTo>
                  <a:cubicBezTo>
                    <a:pt x="148" y="104"/>
                    <a:pt x="125" y="101"/>
                    <a:pt x="54" y="63"/>
                  </a:cubicBezTo>
                  <a:cubicBezTo>
                    <a:pt x="42" y="87"/>
                    <a:pt x="42" y="111"/>
                    <a:pt x="44" y="137"/>
                  </a:cubicBezTo>
                  <a:cubicBezTo>
                    <a:pt x="50" y="204"/>
                    <a:pt x="50" y="202"/>
                    <a:pt x="115" y="202"/>
                  </a:cubicBezTo>
                  <a:cubicBezTo>
                    <a:pt x="153" y="203"/>
                    <a:pt x="161" y="182"/>
                    <a:pt x="162" y="152"/>
                  </a:cubicBezTo>
                  <a:cubicBezTo>
                    <a:pt x="162" y="141"/>
                    <a:pt x="163" y="127"/>
                    <a:pt x="178" y="125"/>
                  </a:cubicBezTo>
                  <a:cubicBezTo>
                    <a:pt x="189" y="123"/>
                    <a:pt x="192" y="133"/>
                    <a:pt x="195" y="142"/>
                  </a:cubicBezTo>
                  <a:cubicBezTo>
                    <a:pt x="195" y="178"/>
                    <a:pt x="189" y="214"/>
                    <a:pt x="188" y="249"/>
                  </a:cubicBezTo>
                  <a:cubicBezTo>
                    <a:pt x="188" y="278"/>
                    <a:pt x="172" y="292"/>
                    <a:pt x="143" y="288"/>
                  </a:cubicBezTo>
                  <a:cubicBezTo>
                    <a:pt x="130" y="283"/>
                    <a:pt x="119" y="290"/>
                    <a:pt x="107" y="293"/>
                  </a:cubicBezTo>
                  <a:cubicBezTo>
                    <a:pt x="76" y="299"/>
                    <a:pt x="46" y="301"/>
                    <a:pt x="23" y="274"/>
                  </a:cubicBezTo>
                  <a:close/>
                </a:path>
              </a:pathLst>
            </a:custGeom>
            <a:solidFill>
              <a:srgbClr val="83B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19"/>
            <p:cNvSpPr/>
            <p:nvPr/>
          </p:nvSpPr>
          <p:spPr bwMode="auto">
            <a:xfrm>
              <a:off x="8404225" y="5138738"/>
              <a:ext cx="292100" cy="379413"/>
            </a:xfrm>
            <a:custGeom>
              <a:avLst/>
              <a:gdLst>
                <a:gd name="T0" fmla="*/ 98 w 242"/>
                <a:gd name="T1" fmla="*/ 4 h 314"/>
                <a:gd name="T2" fmla="*/ 122 w 242"/>
                <a:gd name="T3" fmla="*/ 9 h 314"/>
                <a:gd name="T4" fmla="*/ 111 w 242"/>
                <a:gd name="T5" fmla="*/ 31 h 314"/>
                <a:gd name="T6" fmla="*/ 96 w 242"/>
                <a:gd name="T7" fmla="*/ 57 h 314"/>
                <a:gd name="T8" fmla="*/ 131 w 242"/>
                <a:gd name="T9" fmla="*/ 56 h 314"/>
                <a:gd name="T10" fmla="*/ 211 w 242"/>
                <a:gd name="T11" fmla="*/ 43 h 314"/>
                <a:gd name="T12" fmla="*/ 221 w 242"/>
                <a:gd name="T13" fmla="*/ 38 h 314"/>
                <a:gd name="T14" fmla="*/ 242 w 242"/>
                <a:gd name="T15" fmla="*/ 56 h 314"/>
                <a:gd name="T16" fmla="*/ 227 w 242"/>
                <a:gd name="T17" fmla="*/ 71 h 314"/>
                <a:gd name="T18" fmla="*/ 144 w 242"/>
                <a:gd name="T19" fmla="*/ 140 h 314"/>
                <a:gd name="T20" fmla="*/ 121 w 242"/>
                <a:gd name="T21" fmla="*/ 153 h 314"/>
                <a:gd name="T22" fmla="*/ 40 w 242"/>
                <a:gd name="T23" fmla="*/ 271 h 314"/>
                <a:gd name="T24" fmla="*/ 25 w 242"/>
                <a:gd name="T25" fmla="*/ 314 h 314"/>
                <a:gd name="T26" fmla="*/ 98 w 242"/>
                <a:gd name="T27" fmla="*/ 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2" h="314">
                  <a:moveTo>
                    <a:pt x="98" y="4"/>
                  </a:moveTo>
                  <a:cubicBezTo>
                    <a:pt x="106" y="5"/>
                    <a:pt x="117" y="0"/>
                    <a:pt x="122" y="9"/>
                  </a:cubicBezTo>
                  <a:cubicBezTo>
                    <a:pt x="127" y="19"/>
                    <a:pt x="116" y="24"/>
                    <a:pt x="111" y="31"/>
                  </a:cubicBezTo>
                  <a:cubicBezTo>
                    <a:pt x="106" y="39"/>
                    <a:pt x="87" y="44"/>
                    <a:pt x="96" y="57"/>
                  </a:cubicBezTo>
                  <a:cubicBezTo>
                    <a:pt x="105" y="70"/>
                    <a:pt x="119" y="62"/>
                    <a:pt x="131" y="56"/>
                  </a:cubicBezTo>
                  <a:cubicBezTo>
                    <a:pt x="156" y="41"/>
                    <a:pt x="187" y="60"/>
                    <a:pt x="211" y="43"/>
                  </a:cubicBezTo>
                  <a:cubicBezTo>
                    <a:pt x="214" y="40"/>
                    <a:pt x="217" y="39"/>
                    <a:pt x="221" y="38"/>
                  </a:cubicBezTo>
                  <a:cubicBezTo>
                    <a:pt x="231" y="40"/>
                    <a:pt x="242" y="42"/>
                    <a:pt x="242" y="56"/>
                  </a:cubicBezTo>
                  <a:cubicBezTo>
                    <a:pt x="242" y="64"/>
                    <a:pt x="235" y="70"/>
                    <a:pt x="227" y="71"/>
                  </a:cubicBezTo>
                  <a:cubicBezTo>
                    <a:pt x="185" y="77"/>
                    <a:pt x="169" y="114"/>
                    <a:pt x="144" y="140"/>
                  </a:cubicBezTo>
                  <a:cubicBezTo>
                    <a:pt x="137" y="147"/>
                    <a:pt x="130" y="150"/>
                    <a:pt x="121" y="153"/>
                  </a:cubicBezTo>
                  <a:cubicBezTo>
                    <a:pt x="78" y="181"/>
                    <a:pt x="45" y="217"/>
                    <a:pt x="40" y="271"/>
                  </a:cubicBezTo>
                  <a:cubicBezTo>
                    <a:pt x="34" y="285"/>
                    <a:pt x="39" y="303"/>
                    <a:pt x="25" y="314"/>
                  </a:cubicBezTo>
                  <a:cubicBezTo>
                    <a:pt x="0" y="199"/>
                    <a:pt x="28" y="96"/>
                    <a:pt x="98" y="4"/>
                  </a:cubicBezTo>
                  <a:close/>
                </a:path>
              </a:pathLst>
            </a:custGeom>
            <a:solidFill>
              <a:srgbClr val="4A87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20"/>
            <p:cNvSpPr/>
            <p:nvPr/>
          </p:nvSpPr>
          <p:spPr bwMode="auto">
            <a:xfrm>
              <a:off x="8548688" y="4337050"/>
              <a:ext cx="168275" cy="300038"/>
            </a:xfrm>
            <a:custGeom>
              <a:avLst/>
              <a:gdLst>
                <a:gd name="T0" fmla="*/ 91 w 139"/>
                <a:gd name="T1" fmla="*/ 21 h 249"/>
                <a:gd name="T2" fmla="*/ 107 w 139"/>
                <a:gd name="T3" fmla="*/ 22 h 249"/>
                <a:gd name="T4" fmla="*/ 123 w 139"/>
                <a:gd name="T5" fmla="*/ 51 h 249"/>
                <a:gd name="T6" fmla="*/ 132 w 139"/>
                <a:gd name="T7" fmla="*/ 146 h 249"/>
                <a:gd name="T8" fmla="*/ 72 w 139"/>
                <a:gd name="T9" fmla="*/ 174 h 249"/>
                <a:gd name="T10" fmla="*/ 50 w 139"/>
                <a:gd name="T11" fmla="*/ 232 h 249"/>
                <a:gd name="T12" fmla="*/ 15 w 139"/>
                <a:gd name="T13" fmla="*/ 227 h 249"/>
                <a:gd name="T14" fmla="*/ 9 w 139"/>
                <a:gd name="T15" fmla="*/ 34 h 249"/>
                <a:gd name="T16" fmla="*/ 28 w 139"/>
                <a:gd name="T17" fmla="*/ 6 h 249"/>
                <a:gd name="T18" fmla="*/ 91 w 139"/>
                <a:gd name="T19" fmla="*/ 21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9" h="249">
                  <a:moveTo>
                    <a:pt x="91" y="21"/>
                  </a:moveTo>
                  <a:cubicBezTo>
                    <a:pt x="96" y="21"/>
                    <a:pt x="101" y="21"/>
                    <a:pt x="107" y="22"/>
                  </a:cubicBezTo>
                  <a:cubicBezTo>
                    <a:pt x="112" y="32"/>
                    <a:pt x="118" y="41"/>
                    <a:pt x="123" y="51"/>
                  </a:cubicBezTo>
                  <a:cubicBezTo>
                    <a:pt x="137" y="82"/>
                    <a:pt x="120" y="114"/>
                    <a:pt x="132" y="146"/>
                  </a:cubicBezTo>
                  <a:cubicBezTo>
                    <a:pt x="139" y="165"/>
                    <a:pt x="106" y="180"/>
                    <a:pt x="72" y="174"/>
                  </a:cubicBezTo>
                  <a:cubicBezTo>
                    <a:pt x="79" y="199"/>
                    <a:pt x="75" y="221"/>
                    <a:pt x="50" y="232"/>
                  </a:cubicBezTo>
                  <a:cubicBezTo>
                    <a:pt x="38" y="237"/>
                    <a:pt x="24" y="249"/>
                    <a:pt x="15" y="227"/>
                  </a:cubicBezTo>
                  <a:cubicBezTo>
                    <a:pt x="24" y="162"/>
                    <a:pt x="12" y="98"/>
                    <a:pt x="9" y="34"/>
                  </a:cubicBezTo>
                  <a:cubicBezTo>
                    <a:pt x="8" y="21"/>
                    <a:pt x="0" y="0"/>
                    <a:pt x="28" y="6"/>
                  </a:cubicBezTo>
                  <a:cubicBezTo>
                    <a:pt x="46" y="25"/>
                    <a:pt x="64" y="40"/>
                    <a:pt x="91" y="21"/>
                  </a:cubicBezTo>
                  <a:close/>
                </a:path>
              </a:pathLst>
            </a:custGeom>
            <a:solidFill>
              <a:srgbClr val="A5D0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21"/>
            <p:cNvSpPr/>
            <p:nvPr/>
          </p:nvSpPr>
          <p:spPr bwMode="auto">
            <a:xfrm>
              <a:off x="8782050" y="5267325"/>
              <a:ext cx="180975" cy="268288"/>
            </a:xfrm>
            <a:custGeom>
              <a:avLst/>
              <a:gdLst>
                <a:gd name="T0" fmla="*/ 36 w 150"/>
                <a:gd name="T1" fmla="*/ 44 h 223"/>
                <a:gd name="T2" fmla="*/ 77 w 150"/>
                <a:gd name="T3" fmla="*/ 19 h 223"/>
                <a:gd name="T4" fmla="*/ 137 w 150"/>
                <a:gd name="T5" fmla="*/ 33 h 223"/>
                <a:gd name="T6" fmla="*/ 113 w 150"/>
                <a:gd name="T7" fmla="*/ 115 h 223"/>
                <a:gd name="T8" fmla="*/ 84 w 150"/>
                <a:gd name="T9" fmla="*/ 161 h 223"/>
                <a:gd name="T10" fmla="*/ 6 w 150"/>
                <a:gd name="T11" fmla="*/ 223 h 223"/>
                <a:gd name="T12" fmla="*/ 1 w 150"/>
                <a:gd name="T13" fmla="*/ 213 h 223"/>
                <a:gd name="T14" fmla="*/ 4 w 150"/>
                <a:gd name="T15" fmla="*/ 84 h 223"/>
                <a:gd name="T16" fmla="*/ 36 w 150"/>
                <a:gd name="T17" fmla="*/ 44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" h="223">
                  <a:moveTo>
                    <a:pt x="36" y="44"/>
                  </a:moveTo>
                  <a:cubicBezTo>
                    <a:pt x="50" y="36"/>
                    <a:pt x="66" y="35"/>
                    <a:pt x="77" y="19"/>
                  </a:cubicBezTo>
                  <a:cubicBezTo>
                    <a:pt x="90" y="0"/>
                    <a:pt x="129" y="11"/>
                    <a:pt x="137" y="33"/>
                  </a:cubicBezTo>
                  <a:cubicBezTo>
                    <a:pt x="150" y="67"/>
                    <a:pt x="148" y="95"/>
                    <a:pt x="113" y="115"/>
                  </a:cubicBezTo>
                  <a:cubicBezTo>
                    <a:pt x="96" y="124"/>
                    <a:pt x="82" y="139"/>
                    <a:pt x="84" y="161"/>
                  </a:cubicBezTo>
                  <a:cubicBezTo>
                    <a:pt x="55" y="178"/>
                    <a:pt x="38" y="210"/>
                    <a:pt x="6" y="223"/>
                  </a:cubicBezTo>
                  <a:cubicBezTo>
                    <a:pt x="3" y="220"/>
                    <a:pt x="0" y="217"/>
                    <a:pt x="1" y="213"/>
                  </a:cubicBezTo>
                  <a:cubicBezTo>
                    <a:pt x="16" y="171"/>
                    <a:pt x="20" y="128"/>
                    <a:pt x="4" y="84"/>
                  </a:cubicBezTo>
                  <a:cubicBezTo>
                    <a:pt x="8" y="66"/>
                    <a:pt x="18" y="52"/>
                    <a:pt x="36" y="44"/>
                  </a:cubicBezTo>
                  <a:close/>
                </a:path>
              </a:pathLst>
            </a:custGeom>
            <a:solidFill>
              <a:srgbClr val="71B3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22"/>
            <p:cNvSpPr/>
            <p:nvPr/>
          </p:nvSpPr>
          <p:spPr bwMode="auto">
            <a:xfrm>
              <a:off x="7810500" y="4481513"/>
              <a:ext cx="342900" cy="338138"/>
            </a:xfrm>
            <a:custGeom>
              <a:avLst/>
              <a:gdLst>
                <a:gd name="T0" fmla="*/ 0 w 283"/>
                <a:gd name="T1" fmla="*/ 278 h 280"/>
                <a:gd name="T2" fmla="*/ 210 w 283"/>
                <a:gd name="T3" fmla="*/ 103 h 280"/>
                <a:gd name="T4" fmla="*/ 213 w 283"/>
                <a:gd name="T5" fmla="*/ 82 h 280"/>
                <a:gd name="T6" fmla="*/ 191 w 283"/>
                <a:gd name="T7" fmla="*/ 74 h 280"/>
                <a:gd name="T8" fmla="*/ 110 w 283"/>
                <a:gd name="T9" fmla="*/ 103 h 280"/>
                <a:gd name="T10" fmla="*/ 69 w 283"/>
                <a:gd name="T11" fmla="*/ 124 h 280"/>
                <a:gd name="T12" fmla="*/ 62 w 283"/>
                <a:gd name="T13" fmla="*/ 101 h 280"/>
                <a:gd name="T14" fmla="*/ 61 w 283"/>
                <a:gd name="T15" fmla="*/ 101 h 280"/>
                <a:gd name="T16" fmla="*/ 80 w 283"/>
                <a:gd name="T17" fmla="*/ 78 h 280"/>
                <a:gd name="T18" fmla="*/ 168 w 283"/>
                <a:gd name="T19" fmla="*/ 28 h 280"/>
                <a:gd name="T20" fmla="*/ 191 w 283"/>
                <a:gd name="T21" fmla="*/ 25 h 280"/>
                <a:gd name="T22" fmla="*/ 229 w 283"/>
                <a:gd name="T23" fmla="*/ 14 h 280"/>
                <a:gd name="T24" fmla="*/ 280 w 283"/>
                <a:gd name="T25" fmla="*/ 24 h 280"/>
                <a:gd name="T26" fmla="*/ 260 w 283"/>
                <a:gd name="T27" fmla="*/ 80 h 280"/>
                <a:gd name="T28" fmla="*/ 248 w 283"/>
                <a:gd name="T29" fmla="*/ 100 h 280"/>
                <a:gd name="T30" fmla="*/ 120 w 283"/>
                <a:gd name="T31" fmla="*/ 246 h 280"/>
                <a:gd name="T32" fmla="*/ 62 w 283"/>
                <a:gd name="T33" fmla="*/ 280 h 280"/>
                <a:gd name="T34" fmla="*/ 0 w 283"/>
                <a:gd name="T35" fmla="*/ 278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3" h="280">
                  <a:moveTo>
                    <a:pt x="0" y="278"/>
                  </a:moveTo>
                  <a:cubicBezTo>
                    <a:pt x="92" y="245"/>
                    <a:pt x="154" y="178"/>
                    <a:pt x="210" y="103"/>
                  </a:cubicBezTo>
                  <a:cubicBezTo>
                    <a:pt x="215" y="96"/>
                    <a:pt x="217" y="90"/>
                    <a:pt x="213" y="82"/>
                  </a:cubicBezTo>
                  <a:cubicBezTo>
                    <a:pt x="208" y="72"/>
                    <a:pt x="200" y="75"/>
                    <a:pt x="191" y="74"/>
                  </a:cubicBezTo>
                  <a:cubicBezTo>
                    <a:pt x="159" y="72"/>
                    <a:pt x="135" y="90"/>
                    <a:pt x="110" y="103"/>
                  </a:cubicBezTo>
                  <a:cubicBezTo>
                    <a:pt x="96" y="110"/>
                    <a:pt x="86" y="123"/>
                    <a:pt x="69" y="124"/>
                  </a:cubicBezTo>
                  <a:cubicBezTo>
                    <a:pt x="64" y="118"/>
                    <a:pt x="68" y="108"/>
                    <a:pt x="62" y="101"/>
                  </a:cubicBezTo>
                  <a:cubicBezTo>
                    <a:pt x="61" y="101"/>
                    <a:pt x="61" y="101"/>
                    <a:pt x="61" y="101"/>
                  </a:cubicBezTo>
                  <a:cubicBezTo>
                    <a:pt x="58" y="86"/>
                    <a:pt x="70" y="81"/>
                    <a:pt x="80" y="78"/>
                  </a:cubicBezTo>
                  <a:cubicBezTo>
                    <a:pt x="114" y="68"/>
                    <a:pt x="142" y="49"/>
                    <a:pt x="168" y="28"/>
                  </a:cubicBezTo>
                  <a:cubicBezTo>
                    <a:pt x="175" y="25"/>
                    <a:pt x="183" y="24"/>
                    <a:pt x="191" y="25"/>
                  </a:cubicBezTo>
                  <a:cubicBezTo>
                    <a:pt x="206" y="30"/>
                    <a:pt x="218" y="23"/>
                    <a:pt x="229" y="14"/>
                  </a:cubicBezTo>
                  <a:cubicBezTo>
                    <a:pt x="250" y="0"/>
                    <a:pt x="267" y="2"/>
                    <a:pt x="280" y="24"/>
                  </a:cubicBezTo>
                  <a:cubicBezTo>
                    <a:pt x="283" y="46"/>
                    <a:pt x="273" y="64"/>
                    <a:pt x="260" y="80"/>
                  </a:cubicBezTo>
                  <a:cubicBezTo>
                    <a:pt x="255" y="86"/>
                    <a:pt x="250" y="92"/>
                    <a:pt x="248" y="100"/>
                  </a:cubicBezTo>
                  <a:cubicBezTo>
                    <a:pt x="228" y="168"/>
                    <a:pt x="179" y="211"/>
                    <a:pt x="120" y="246"/>
                  </a:cubicBezTo>
                  <a:cubicBezTo>
                    <a:pt x="100" y="256"/>
                    <a:pt x="83" y="271"/>
                    <a:pt x="62" y="280"/>
                  </a:cubicBezTo>
                  <a:cubicBezTo>
                    <a:pt x="41" y="279"/>
                    <a:pt x="21" y="279"/>
                    <a:pt x="0" y="278"/>
                  </a:cubicBezTo>
                  <a:close/>
                </a:path>
              </a:pathLst>
            </a:custGeom>
            <a:solidFill>
              <a:srgbClr val="5B8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23"/>
            <p:cNvSpPr/>
            <p:nvPr/>
          </p:nvSpPr>
          <p:spPr bwMode="auto">
            <a:xfrm>
              <a:off x="8647113" y="5359400"/>
              <a:ext cx="188913" cy="222250"/>
            </a:xfrm>
            <a:custGeom>
              <a:avLst/>
              <a:gdLst>
                <a:gd name="T0" fmla="*/ 125 w 156"/>
                <a:gd name="T1" fmla="*/ 6 h 183"/>
                <a:gd name="T2" fmla="*/ 126 w 156"/>
                <a:gd name="T3" fmla="*/ 17 h 183"/>
                <a:gd name="T4" fmla="*/ 118 w 156"/>
                <a:gd name="T5" fmla="*/ 146 h 183"/>
                <a:gd name="T6" fmla="*/ 32 w 156"/>
                <a:gd name="T7" fmla="*/ 183 h 183"/>
                <a:gd name="T8" fmla="*/ 29 w 156"/>
                <a:gd name="T9" fmla="*/ 128 h 183"/>
                <a:gd name="T10" fmla="*/ 24 w 156"/>
                <a:gd name="T11" fmla="*/ 91 h 183"/>
                <a:gd name="T12" fmla="*/ 9 w 156"/>
                <a:gd name="T13" fmla="*/ 61 h 183"/>
                <a:gd name="T14" fmla="*/ 115 w 156"/>
                <a:gd name="T15" fmla="*/ 2 h 183"/>
                <a:gd name="T16" fmla="*/ 125 w 156"/>
                <a:gd name="T17" fmla="*/ 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25" y="6"/>
                  </a:moveTo>
                  <a:cubicBezTo>
                    <a:pt x="125" y="10"/>
                    <a:pt x="124" y="15"/>
                    <a:pt x="126" y="17"/>
                  </a:cubicBezTo>
                  <a:cubicBezTo>
                    <a:pt x="156" y="62"/>
                    <a:pt x="130" y="104"/>
                    <a:pt x="118" y="146"/>
                  </a:cubicBezTo>
                  <a:cubicBezTo>
                    <a:pt x="93" y="167"/>
                    <a:pt x="63" y="175"/>
                    <a:pt x="32" y="183"/>
                  </a:cubicBezTo>
                  <a:cubicBezTo>
                    <a:pt x="0" y="166"/>
                    <a:pt x="12" y="145"/>
                    <a:pt x="29" y="128"/>
                  </a:cubicBezTo>
                  <a:cubicBezTo>
                    <a:pt x="47" y="111"/>
                    <a:pt x="57" y="98"/>
                    <a:pt x="24" y="91"/>
                  </a:cubicBezTo>
                  <a:cubicBezTo>
                    <a:pt x="5" y="87"/>
                    <a:pt x="10" y="72"/>
                    <a:pt x="9" y="61"/>
                  </a:cubicBezTo>
                  <a:cubicBezTo>
                    <a:pt x="47" y="45"/>
                    <a:pt x="82" y="25"/>
                    <a:pt x="115" y="2"/>
                  </a:cubicBezTo>
                  <a:cubicBezTo>
                    <a:pt x="118" y="0"/>
                    <a:pt x="122" y="3"/>
                    <a:pt x="125" y="6"/>
                  </a:cubicBezTo>
                  <a:close/>
                </a:path>
              </a:pathLst>
            </a:custGeom>
            <a:solidFill>
              <a:srgbClr val="579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24"/>
            <p:cNvSpPr/>
            <p:nvPr/>
          </p:nvSpPr>
          <p:spPr bwMode="auto">
            <a:xfrm>
              <a:off x="8555038" y="4397375"/>
              <a:ext cx="188913" cy="287338"/>
            </a:xfrm>
            <a:custGeom>
              <a:avLst/>
              <a:gdLst>
                <a:gd name="T0" fmla="*/ 16 w 156"/>
                <a:gd name="T1" fmla="*/ 186 h 238"/>
                <a:gd name="T2" fmla="*/ 52 w 156"/>
                <a:gd name="T3" fmla="*/ 120 h 238"/>
                <a:gd name="T4" fmla="*/ 62 w 156"/>
                <a:gd name="T5" fmla="*/ 106 h 238"/>
                <a:gd name="T6" fmla="*/ 77 w 156"/>
                <a:gd name="T7" fmla="*/ 111 h 238"/>
                <a:gd name="T8" fmla="*/ 113 w 156"/>
                <a:gd name="T9" fmla="*/ 106 h 238"/>
                <a:gd name="T10" fmla="*/ 108 w 156"/>
                <a:gd name="T11" fmla="*/ 77 h 238"/>
                <a:gd name="T12" fmla="*/ 99 w 156"/>
                <a:gd name="T13" fmla="*/ 64 h 238"/>
                <a:gd name="T14" fmla="*/ 117 w 156"/>
                <a:gd name="T15" fmla="*/ 0 h 238"/>
                <a:gd name="T16" fmla="*/ 103 w 156"/>
                <a:gd name="T17" fmla="*/ 194 h 238"/>
                <a:gd name="T18" fmla="*/ 30 w 156"/>
                <a:gd name="T19" fmla="*/ 233 h 238"/>
                <a:gd name="T20" fmla="*/ 3 w 156"/>
                <a:gd name="T21" fmla="*/ 225 h 238"/>
                <a:gd name="T22" fmla="*/ 16 w 156"/>
                <a:gd name="T23" fmla="*/ 186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6" h="238">
                  <a:moveTo>
                    <a:pt x="16" y="186"/>
                  </a:moveTo>
                  <a:cubicBezTo>
                    <a:pt x="41" y="171"/>
                    <a:pt x="81" y="165"/>
                    <a:pt x="52" y="120"/>
                  </a:cubicBezTo>
                  <a:cubicBezTo>
                    <a:pt x="50" y="119"/>
                    <a:pt x="58" y="110"/>
                    <a:pt x="62" y="106"/>
                  </a:cubicBezTo>
                  <a:cubicBezTo>
                    <a:pt x="68" y="101"/>
                    <a:pt x="73" y="104"/>
                    <a:pt x="77" y="111"/>
                  </a:cubicBezTo>
                  <a:cubicBezTo>
                    <a:pt x="92" y="136"/>
                    <a:pt x="103" y="113"/>
                    <a:pt x="113" y="106"/>
                  </a:cubicBezTo>
                  <a:cubicBezTo>
                    <a:pt x="128" y="96"/>
                    <a:pt x="122" y="85"/>
                    <a:pt x="108" y="77"/>
                  </a:cubicBezTo>
                  <a:cubicBezTo>
                    <a:pt x="102" y="74"/>
                    <a:pt x="93" y="67"/>
                    <a:pt x="99" y="64"/>
                  </a:cubicBezTo>
                  <a:cubicBezTo>
                    <a:pt x="128" y="48"/>
                    <a:pt x="106" y="20"/>
                    <a:pt x="117" y="0"/>
                  </a:cubicBezTo>
                  <a:cubicBezTo>
                    <a:pt x="156" y="69"/>
                    <a:pt x="155" y="144"/>
                    <a:pt x="103" y="194"/>
                  </a:cubicBezTo>
                  <a:cubicBezTo>
                    <a:pt x="83" y="214"/>
                    <a:pt x="59" y="228"/>
                    <a:pt x="30" y="233"/>
                  </a:cubicBezTo>
                  <a:cubicBezTo>
                    <a:pt x="20" y="235"/>
                    <a:pt x="9" y="238"/>
                    <a:pt x="3" y="225"/>
                  </a:cubicBezTo>
                  <a:cubicBezTo>
                    <a:pt x="0" y="210"/>
                    <a:pt x="4" y="196"/>
                    <a:pt x="16" y="186"/>
                  </a:cubicBezTo>
                  <a:close/>
                </a:path>
              </a:pathLst>
            </a:custGeom>
            <a:solidFill>
              <a:srgbClr val="B5D7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25"/>
            <p:cNvSpPr/>
            <p:nvPr/>
          </p:nvSpPr>
          <p:spPr bwMode="auto">
            <a:xfrm>
              <a:off x="7951788" y="4702175"/>
              <a:ext cx="604838" cy="139700"/>
            </a:xfrm>
            <a:custGeom>
              <a:avLst/>
              <a:gdLst>
                <a:gd name="T0" fmla="*/ 502 w 502"/>
                <a:gd name="T1" fmla="*/ 11 h 116"/>
                <a:gd name="T2" fmla="*/ 351 w 502"/>
                <a:gd name="T3" fmla="*/ 63 h 116"/>
                <a:gd name="T4" fmla="*/ 123 w 502"/>
                <a:gd name="T5" fmla="*/ 111 h 116"/>
                <a:gd name="T6" fmla="*/ 34 w 502"/>
                <a:gd name="T7" fmla="*/ 105 h 116"/>
                <a:gd name="T8" fmla="*/ 5 w 502"/>
                <a:gd name="T9" fmla="*/ 66 h 116"/>
                <a:gd name="T10" fmla="*/ 37 w 502"/>
                <a:gd name="T11" fmla="*/ 61 h 116"/>
                <a:gd name="T12" fmla="*/ 209 w 502"/>
                <a:gd name="T13" fmla="*/ 63 h 116"/>
                <a:gd name="T14" fmla="*/ 314 w 502"/>
                <a:gd name="T15" fmla="*/ 42 h 116"/>
                <a:gd name="T16" fmla="*/ 461 w 502"/>
                <a:gd name="T17" fmla="*/ 1 h 116"/>
                <a:gd name="T18" fmla="*/ 497 w 502"/>
                <a:gd name="T19" fmla="*/ 7 h 116"/>
                <a:gd name="T20" fmla="*/ 502 w 502"/>
                <a:gd name="T21" fmla="*/ 1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2" h="116">
                  <a:moveTo>
                    <a:pt x="502" y="11"/>
                  </a:moveTo>
                  <a:cubicBezTo>
                    <a:pt x="455" y="39"/>
                    <a:pt x="402" y="51"/>
                    <a:pt x="351" y="63"/>
                  </a:cubicBezTo>
                  <a:cubicBezTo>
                    <a:pt x="276" y="82"/>
                    <a:pt x="201" y="103"/>
                    <a:pt x="123" y="111"/>
                  </a:cubicBezTo>
                  <a:cubicBezTo>
                    <a:pt x="93" y="116"/>
                    <a:pt x="64" y="109"/>
                    <a:pt x="34" y="105"/>
                  </a:cubicBezTo>
                  <a:cubicBezTo>
                    <a:pt x="14" y="103"/>
                    <a:pt x="0" y="89"/>
                    <a:pt x="5" y="66"/>
                  </a:cubicBezTo>
                  <a:cubicBezTo>
                    <a:pt x="14" y="56"/>
                    <a:pt x="25" y="56"/>
                    <a:pt x="37" y="61"/>
                  </a:cubicBezTo>
                  <a:cubicBezTo>
                    <a:pt x="94" y="83"/>
                    <a:pt x="151" y="79"/>
                    <a:pt x="209" y="63"/>
                  </a:cubicBezTo>
                  <a:cubicBezTo>
                    <a:pt x="244" y="54"/>
                    <a:pt x="279" y="49"/>
                    <a:pt x="314" y="42"/>
                  </a:cubicBezTo>
                  <a:cubicBezTo>
                    <a:pt x="364" y="33"/>
                    <a:pt x="411" y="12"/>
                    <a:pt x="461" y="1"/>
                  </a:cubicBezTo>
                  <a:cubicBezTo>
                    <a:pt x="473" y="1"/>
                    <a:pt x="486" y="0"/>
                    <a:pt x="497" y="7"/>
                  </a:cubicBezTo>
                  <a:cubicBezTo>
                    <a:pt x="499" y="8"/>
                    <a:pt x="500" y="10"/>
                    <a:pt x="502" y="11"/>
                  </a:cubicBezTo>
                  <a:close/>
                </a:path>
              </a:pathLst>
            </a:custGeom>
            <a:solidFill>
              <a:srgbClr val="6594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26"/>
            <p:cNvSpPr/>
            <p:nvPr/>
          </p:nvSpPr>
          <p:spPr bwMode="auto">
            <a:xfrm>
              <a:off x="8777288" y="6426200"/>
              <a:ext cx="449263" cy="338138"/>
            </a:xfrm>
            <a:custGeom>
              <a:avLst/>
              <a:gdLst>
                <a:gd name="T0" fmla="*/ 340 w 372"/>
                <a:gd name="T1" fmla="*/ 1 h 280"/>
                <a:gd name="T2" fmla="*/ 365 w 372"/>
                <a:gd name="T3" fmla="*/ 27 h 280"/>
                <a:gd name="T4" fmla="*/ 272 w 372"/>
                <a:gd name="T5" fmla="*/ 91 h 280"/>
                <a:gd name="T6" fmla="*/ 40 w 372"/>
                <a:gd name="T7" fmla="*/ 253 h 280"/>
                <a:gd name="T8" fmla="*/ 33 w 372"/>
                <a:gd name="T9" fmla="*/ 262 h 280"/>
                <a:gd name="T10" fmla="*/ 0 w 372"/>
                <a:gd name="T11" fmla="*/ 278 h 280"/>
                <a:gd name="T12" fmla="*/ 172 w 372"/>
                <a:gd name="T13" fmla="*/ 120 h 280"/>
                <a:gd name="T14" fmla="*/ 299 w 372"/>
                <a:gd name="T15" fmla="*/ 20 h 280"/>
                <a:gd name="T16" fmla="*/ 340 w 372"/>
                <a:gd name="T17" fmla="*/ 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280">
                  <a:moveTo>
                    <a:pt x="340" y="1"/>
                  </a:moveTo>
                  <a:cubicBezTo>
                    <a:pt x="351" y="7"/>
                    <a:pt x="372" y="3"/>
                    <a:pt x="365" y="27"/>
                  </a:cubicBezTo>
                  <a:cubicBezTo>
                    <a:pt x="329" y="40"/>
                    <a:pt x="303" y="70"/>
                    <a:pt x="272" y="91"/>
                  </a:cubicBezTo>
                  <a:cubicBezTo>
                    <a:pt x="193" y="143"/>
                    <a:pt x="120" y="204"/>
                    <a:pt x="40" y="253"/>
                  </a:cubicBezTo>
                  <a:cubicBezTo>
                    <a:pt x="36" y="255"/>
                    <a:pt x="34" y="258"/>
                    <a:pt x="33" y="262"/>
                  </a:cubicBezTo>
                  <a:cubicBezTo>
                    <a:pt x="26" y="271"/>
                    <a:pt x="19" y="280"/>
                    <a:pt x="0" y="278"/>
                  </a:cubicBezTo>
                  <a:cubicBezTo>
                    <a:pt x="47" y="211"/>
                    <a:pt x="112" y="168"/>
                    <a:pt x="172" y="120"/>
                  </a:cubicBezTo>
                  <a:cubicBezTo>
                    <a:pt x="211" y="82"/>
                    <a:pt x="255" y="51"/>
                    <a:pt x="299" y="20"/>
                  </a:cubicBezTo>
                  <a:cubicBezTo>
                    <a:pt x="312" y="11"/>
                    <a:pt x="323" y="0"/>
                    <a:pt x="340" y="1"/>
                  </a:cubicBezTo>
                  <a:close/>
                </a:path>
              </a:pathLst>
            </a:custGeom>
            <a:solidFill>
              <a:srgbClr val="95A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27"/>
            <p:cNvSpPr/>
            <p:nvPr/>
          </p:nvSpPr>
          <p:spPr bwMode="auto">
            <a:xfrm>
              <a:off x="8985250" y="6354763"/>
              <a:ext cx="203200" cy="215900"/>
            </a:xfrm>
            <a:custGeom>
              <a:avLst/>
              <a:gdLst>
                <a:gd name="T0" fmla="*/ 168 w 168"/>
                <a:gd name="T1" fmla="*/ 60 h 179"/>
                <a:gd name="T2" fmla="*/ 0 w 168"/>
                <a:gd name="T3" fmla="*/ 179 h 179"/>
                <a:gd name="T4" fmla="*/ 123 w 168"/>
                <a:gd name="T5" fmla="*/ 0 h 179"/>
                <a:gd name="T6" fmla="*/ 168 w 168"/>
                <a:gd name="T7" fmla="*/ 6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79">
                  <a:moveTo>
                    <a:pt x="168" y="60"/>
                  </a:moveTo>
                  <a:cubicBezTo>
                    <a:pt x="111" y="98"/>
                    <a:pt x="60" y="145"/>
                    <a:pt x="0" y="179"/>
                  </a:cubicBezTo>
                  <a:cubicBezTo>
                    <a:pt x="39" y="118"/>
                    <a:pt x="71" y="52"/>
                    <a:pt x="123" y="0"/>
                  </a:cubicBezTo>
                  <a:cubicBezTo>
                    <a:pt x="149" y="12"/>
                    <a:pt x="151" y="42"/>
                    <a:pt x="168" y="60"/>
                  </a:cubicBezTo>
                  <a:close/>
                </a:path>
              </a:pathLst>
            </a:custGeom>
            <a:solidFill>
              <a:srgbClr val="F6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28"/>
            <p:cNvSpPr/>
            <p:nvPr/>
          </p:nvSpPr>
          <p:spPr bwMode="auto">
            <a:xfrm>
              <a:off x="8928100" y="4856163"/>
              <a:ext cx="134938" cy="185738"/>
            </a:xfrm>
            <a:custGeom>
              <a:avLst/>
              <a:gdLst>
                <a:gd name="T0" fmla="*/ 70 w 112"/>
                <a:gd name="T1" fmla="*/ 130 h 153"/>
                <a:gd name="T2" fmla="*/ 47 w 112"/>
                <a:gd name="T3" fmla="*/ 153 h 153"/>
                <a:gd name="T4" fmla="*/ 46 w 112"/>
                <a:gd name="T5" fmla="*/ 146 h 153"/>
                <a:gd name="T6" fmla="*/ 27 w 112"/>
                <a:gd name="T7" fmla="*/ 88 h 153"/>
                <a:gd name="T8" fmla="*/ 12 w 112"/>
                <a:gd name="T9" fmla="*/ 37 h 153"/>
                <a:gd name="T10" fmla="*/ 4 w 112"/>
                <a:gd name="T11" fmla="*/ 19 h 153"/>
                <a:gd name="T12" fmla="*/ 27 w 112"/>
                <a:gd name="T13" fmla="*/ 4 h 153"/>
                <a:gd name="T14" fmla="*/ 62 w 112"/>
                <a:gd name="T15" fmla="*/ 0 h 153"/>
                <a:gd name="T16" fmla="*/ 88 w 112"/>
                <a:gd name="T17" fmla="*/ 60 h 153"/>
                <a:gd name="T18" fmla="*/ 94 w 112"/>
                <a:gd name="T19" fmla="*/ 76 h 153"/>
                <a:gd name="T20" fmla="*/ 76 w 112"/>
                <a:gd name="T21" fmla="*/ 116 h 153"/>
                <a:gd name="T22" fmla="*/ 70 w 112"/>
                <a:gd name="T23" fmla="*/ 13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" h="153">
                  <a:moveTo>
                    <a:pt x="70" y="130"/>
                  </a:moveTo>
                  <a:cubicBezTo>
                    <a:pt x="63" y="137"/>
                    <a:pt x="55" y="145"/>
                    <a:pt x="47" y="153"/>
                  </a:cubicBezTo>
                  <a:cubicBezTo>
                    <a:pt x="47" y="150"/>
                    <a:pt x="47" y="146"/>
                    <a:pt x="46" y="146"/>
                  </a:cubicBezTo>
                  <a:cubicBezTo>
                    <a:pt x="10" y="129"/>
                    <a:pt x="9" y="129"/>
                    <a:pt x="27" y="88"/>
                  </a:cubicBezTo>
                  <a:cubicBezTo>
                    <a:pt x="37" y="65"/>
                    <a:pt x="49" y="45"/>
                    <a:pt x="12" y="37"/>
                  </a:cubicBezTo>
                  <a:cubicBezTo>
                    <a:pt x="3" y="35"/>
                    <a:pt x="0" y="27"/>
                    <a:pt x="4" y="19"/>
                  </a:cubicBezTo>
                  <a:cubicBezTo>
                    <a:pt x="8" y="10"/>
                    <a:pt x="14" y="1"/>
                    <a:pt x="27" y="4"/>
                  </a:cubicBezTo>
                  <a:cubicBezTo>
                    <a:pt x="39" y="6"/>
                    <a:pt x="52" y="11"/>
                    <a:pt x="62" y="0"/>
                  </a:cubicBezTo>
                  <a:cubicBezTo>
                    <a:pt x="93" y="10"/>
                    <a:pt x="112" y="25"/>
                    <a:pt x="88" y="60"/>
                  </a:cubicBezTo>
                  <a:cubicBezTo>
                    <a:pt x="85" y="65"/>
                    <a:pt x="87" y="72"/>
                    <a:pt x="94" y="76"/>
                  </a:cubicBezTo>
                  <a:cubicBezTo>
                    <a:pt x="100" y="94"/>
                    <a:pt x="73" y="99"/>
                    <a:pt x="76" y="116"/>
                  </a:cubicBezTo>
                  <a:cubicBezTo>
                    <a:pt x="76" y="122"/>
                    <a:pt x="74" y="126"/>
                    <a:pt x="70" y="130"/>
                  </a:cubicBezTo>
                  <a:close/>
                </a:path>
              </a:pathLst>
            </a:custGeom>
            <a:solidFill>
              <a:srgbClr val="72A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29"/>
            <p:cNvSpPr/>
            <p:nvPr/>
          </p:nvSpPr>
          <p:spPr bwMode="auto">
            <a:xfrm>
              <a:off x="8216900" y="5672138"/>
              <a:ext cx="285750" cy="207963"/>
            </a:xfrm>
            <a:custGeom>
              <a:avLst/>
              <a:gdLst>
                <a:gd name="T0" fmla="*/ 174 w 237"/>
                <a:gd name="T1" fmla="*/ 57 h 173"/>
                <a:gd name="T2" fmla="*/ 230 w 237"/>
                <a:gd name="T3" fmla="*/ 7 h 173"/>
                <a:gd name="T4" fmla="*/ 237 w 237"/>
                <a:gd name="T5" fmla="*/ 43 h 173"/>
                <a:gd name="T6" fmla="*/ 205 w 237"/>
                <a:gd name="T7" fmla="*/ 94 h 173"/>
                <a:gd name="T8" fmla="*/ 20 w 237"/>
                <a:gd name="T9" fmla="*/ 165 h 173"/>
                <a:gd name="T10" fmla="*/ 11 w 237"/>
                <a:gd name="T11" fmla="*/ 150 h 173"/>
                <a:gd name="T12" fmla="*/ 100 w 237"/>
                <a:gd name="T13" fmla="*/ 133 h 173"/>
                <a:gd name="T14" fmla="*/ 174 w 237"/>
                <a:gd name="T15" fmla="*/ 5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173">
                  <a:moveTo>
                    <a:pt x="174" y="57"/>
                  </a:moveTo>
                  <a:cubicBezTo>
                    <a:pt x="196" y="44"/>
                    <a:pt x="189" y="0"/>
                    <a:pt x="230" y="7"/>
                  </a:cubicBezTo>
                  <a:cubicBezTo>
                    <a:pt x="237" y="18"/>
                    <a:pt x="218" y="34"/>
                    <a:pt x="237" y="43"/>
                  </a:cubicBezTo>
                  <a:cubicBezTo>
                    <a:pt x="226" y="60"/>
                    <a:pt x="216" y="77"/>
                    <a:pt x="205" y="94"/>
                  </a:cubicBezTo>
                  <a:cubicBezTo>
                    <a:pt x="160" y="163"/>
                    <a:pt x="94" y="173"/>
                    <a:pt x="20" y="165"/>
                  </a:cubicBezTo>
                  <a:cubicBezTo>
                    <a:pt x="11" y="164"/>
                    <a:pt x="0" y="163"/>
                    <a:pt x="11" y="150"/>
                  </a:cubicBezTo>
                  <a:cubicBezTo>
                    <a:pt x="41" y="144"/>
                    <a:pt x="70" y="137"/>
                    <a:pt x="100" y="133"/>
                  </a:cubicBezTo>
                  <a:cubicBezTo>
                    <a:pt x="143" y="127"/>
                    <a:pt x="155" y="88"/>
                    <a:pt x="174" y="57"/>
                  </a:cubicBezTo>
                  <a:close/>
                </a:path>
              </a:pathLst>
            </a:custGeom>
            <a:solidFill>
              <a:srgbClr val="5789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30"/>
            <p:cNvSpPr/>
            <p:nvPr/>
          </p:nvSpPr>
          <p:spPr bwMode="auto">
            <a:xfrm>
              <a:off x="9075738" y="5246688"/>
              <a:ext cx="249238" cy="122238"/>
            </a:xfrm>
            <a:custGeom>
              <a:avLst/>
              <a:gdLst>
                <a:gd name="T0" fmla="*/ 185 w 206"/>
                <a:gd name="T1" fmla="*/ 101 h 101"/>
                <a:gd name="T2" fmla="*/ 77 w 206"/>
                <a:gd name="T3" fmla="*/ 71 h 101"/>
                <a:gd name="T4" fmla="*/ 40 w 206"/>
                <a:gd name="T5" fmla="*/ 53 h 101"/>
                <a:gd name="T6" fmla="*/ 17 w 206"/>
                <a:gd name="T7" fmla="*/ 22 h 101"/>
                <a:gd name="T8" fmla="*/ 16 w 206"/>
                <a:gd name="T9" fmla="*/ 0 h 101"/>
                <a:gd name="T10" fmla="*/ 138 w 206"/>
                <a:gd name="T11" fmla="*/ 51 h 101"/>
                <a:gd name="T12" fmla="*/ 194 w 206"/>
                <a:gd name="T13" fmla="*/ 61 h 101"/>
                <a:gd name="T14" fmla="*/ 185 w 206"/>
                <a:gd name="T1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101">
                  <a:moveTo>
                    <a:pt x="185" y="101"/>
                  </a:moveTo>
                  <a:cubicBezTo>
                    <a:pt x="149" y="91"/>
                    <a:pt x="114" y="79"/>
                    <a:pt x="77" y="71"/>
                  </a:cubicBezTo>
                  <a:cubicBezTo>
                    <a:pt x="63" y="67"/>
                    <a:pt x="52" y="61"/>
                    <a:pt x="40" y="53"/>
                  </a:cubicBezTo>
                  <a:cubicBezTo>
                    <a:pt x="27" y="47"/>
                    <a:pt x="0" y="50"/>
                    <a:pt x="17" y="22"/>
                  </a:cubicBezTo>
                  <a:cubicBezTo>
                    <a:pt x="17" y="14"/>
                    <a:pt x="17" y="7"/>
                    <a:pt x="16" y="0"/>
                  </a:cubicBezTo>
                  <a:cubicBezTo>
                    <a:pt x="52" y="30"/>
                    <a:pt x="102" y="21"/>
                    <a:pt x="138" y="51"/>
                  </a:cubicBezTo>
                  <a:cubicBezTo>
                    <a:pt x="153" y="62"/>
                    <a:pt x="174" y="64"/>
                    <a:pt x="194" y="61"/>
                  </a:cubicBezTo>
                  <a:cubicBezTo>
                    <a:pt x="206" y="78"/>
                    <a:pt x="205" y="91"/>
                    <a:pt x="185" y="101"/>
                  </a:cubicBezTo>
                  <a:close/>
                </a:path>
              </a:pathLst>
            </a:custGeom>
            <a:solidFill>
              <a:srgbClr val="C3DF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31"/>
            <p:cNvSpPr/>
            <p:nvPr/>
          </p:nvSpPr>
          <p:spPr bwMode="auto">
            <a:xfrm>
              <a:off x="8816975" y="6421438"/>
              <a:ext cx="401638" cy="320675"/>
            </a:xfrm>
            <a:custGeom>
              <a:avLst/>
              <a:gdLst>
                <a:gd name="T0" fmla="*/ 0 w 332"/>
                <a:gd name="T1" fmla="*/ 266 h 266"/>
                <a:gd name="T2" fmla="*/ 105 w 332"/>
                <a:gd name="T3" fmla="*/ 182 h 266"/>
                <a:gd name="T4" fmla="*/ 293 w 332"/>
                <a:gd name="T5" fmla="*/ 47 h 266"/>
                <a:gd name="T6" fmla="*/ 332 w 332"/>
                <a:gd name="T7" fmla="*/ 31 h 266"/>
                <a:gd name="T8" fmla="*/ 322 w 332"/>
                <a:gd name="T9" fmla="*/ 45 h 266"/>
                <a:gd name="T10" fmla="*/ 193 w 332"/>
                <a:gd name="T11" fmla="*/ 141 h 266"/>
                <a:gd name="T12" fmla="*/ 45 w 332"/>
                <a:gd name="T13" fmla="*/ 245 h 266"/>
                <a:gd name="T14" fmla="*/ 0 w 332"/>
                <a:gd name="T15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2" h="266">
                  <a:moveTo>
                    <a:pt x="0" y="266"/>
                  </a:moveTo>
                  <a:cubicBezTo>
                    <a:pt x="26" y="227"/>
                    <a:pt x="69" y="209"/>
                    <a:pt x="105" y="182"/>
                  </a:cubicBezTo>
                  <a:cubicBezTo>
                    <a:pt x="166" y="135"/>
                    <a:pt x="229" y="90"/>
                    <a:pt x="293" y="47"/>
                  </a:cubicBezTo>
                  <a:cubicBezTo>
                    <a:pt x="303" y="40"/>
                    <a:pt x="305" y="0"/>
                    <a:pt x="332" y="31"/>
                  </a:cubicBezTo>
                  <a:cubicBezTo>
                    <a:pt x="329" y="35"/>
                    <a:pt x="325" y="40"/>
                    <a:pt x="322" y="45"/>
                  </a:cubicBezTo>
                  <a:cubicBezTo>
                    <a:pt x="279" y="77"/>
                    <a:pt x="236" y="109"/>
                    <a:pt x="193" y="141"/>
                  </a:cubicBezTo>
                  <a:cubicBezTo>
                    <a:pt x="143" y="176"/>
                    <a:pt x="94" y="210"/>
                    <a:pt x="45" y="245"/>
                  </a:cubicBezTo>
                  <a:cubicBezTo>
                    <a:pt x="30" y="252"/>
                    <a:pt x="15" y="259"/>
                    <a:pt x="0" y="266"/>
                  </a:cubicBezTo>
                  <a:close/>
                </a:path>
              </a:pathLst>
            </a:custGeom>
            <a:solidFill>
              <a:srgbClr val="768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32"/>
            <p:cNvSpPr/>
            <p:nvPr/>
          </p:nvSpPr>
          <p:spPr bwMode="auto">
            <a:xfrm>
              <a:off x="8229600" y="5702300"/>
              <a:ext cx="204788" cy="169863"/>
            </a:xfrm>
            <a:custGeom>
              <a:avLst/>
              <a:gdLst>
                <a:gd name="T0" fmla="*/ 163 w 170"/>
                <a:gd name="T1" fmla="*/ 31 h 140"/>
                <a:gd name="T2" fmla="*/ 79 w 170"/>
                <a:gd name="T3" fmla="*/ 114 h 140"/>
                <a:gd name="T4" fmla="*/ 0 w 170"/>
                <a:gd name="T5" fmla="*/ 124 h 140"/>
                <a:gd name="T6" fmla="*/ 36 w 170"/>
                <a:gd name="T7" fmla="*/ 108 h 140"/>
                <a:gd name="T8" fmla="*/ 149 w 170"/>
                <a:gd name="T9" fmla="*/ 10 h 140"/>
                <a:gd name="T10" fmla="*/ 155 w 170"/>
                <a:gd name="T11" fmla="*/ 0 h 140"/>
                <a:gd name="T12" fmla="*/ 163 w 170"/>
                <a:gd name="T13" fmla="*/ 3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40">
                  <a:moveTo>
                    <a:pt x="163" y="31"/>
                  </a:moveTo>
                  <a:cubicBezTo>
                    <a:pt x="160" y="83"/>
                    <a:pt x="129" y="118"/>
                    <a:pt x="79" y="114"/>
                  </a:cubicBezTo>
                  <a:cubicBezTo>
                    <a:pt x="50" y="111"/>
                    <a:pt x="28" y="140"/>
                    <a:pt x="0" y="124"/>
                  </a:cubicBezTo>
                  <a:cubicBezTo>
                    <a:pt x="9" y="112"/>
                    <a:pt x="24" y="108"/>
                    <a:pt x="36" y="108"/>
                  </a:cubicBezTo>
                  <a:cubicBezTo>
                    <a:pt x="103" y="107"/>
                    <a:pt x="134" y="68"/>
                    <a:pt x="149" y="10"/>
                  </a:cubicBezTo>
                  <a:cubicBezTo>
                    <a:pt x="150" y="6"/>
                    <a:pt x="153" y="3"/>
                    <a:pt x="155" y="0"/>
                  </a:cubicBezTo>
                  <a:cubicBezTo>
                    <a:pt x="170" y="0"/>
                    <a:pt x="170" y="0"/>
                    <a:pt x="163" y="31"/>
                  </a:cubicBezTo>
                  <a:close/>
                </a:path>
              </a:pathLst>
            </a:custGeom>
            <a:solidFill>
              <a:srgbClr val="4667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33"/>
            <p:cNvSpPr/>
            <p:nvPr/>
          </p:nvSpPr>
          <p:spPr bwMode="auto">
            <a:xfrm>
              <a:off x="7886700" y="4767263"/>
              <a:ext cx="212725" cy="90488"/>
            </a:xfrm>
            <a:custGeom>
              <a:avLst/>
              <a:gdLst>
                <a:gd name="T0" fmla="*/ 61 w 177"/>
                <a:gd name="T1" fmla="*/ 11 h 75"/>
                <a:gd name="T2" fmla="*/ 114 w 177"/>
                <a:gd name="T3" fmla="*/ 49 h 75"/>
                <a:gd name="T4" fmla="*/ 177 w 177"/>
                <a:gd name="T5" fmla="*/ 57 h 75"/>
                <a:gd name="T6" fmla="*/ 50 w 177"/>
                <a:gd name="T7" fmla="*/ 54 h 75"/>
                <a:gd name="T8" fmla="*/ 0 w 177"/>
                <a:gd name="T9" fmla="*/ 43 h 75"/>
                <a:gd name="T10" fmla="*/ 54 w 177"/>
                <a:gd name="T11" fmla="*/ 3 h 75"/>
                <a:gd name="T12" fmla="*/ 61 w 177"/>
                <a:gd name="T13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75">
                  <a:moveTo>
                    <a:pt x="61" y="11"/>
                  </a:moveTo>
                  <a:cubicBezTo>
                    <a:pt x="68" y="38"/>
                    <a:pt x="86" y="51"/>
                    <a:pt x="114" y="49"/>
                  </a:cubicBezTo>
                  <a:cubicBezTo>
                    <a:pt x="135" y="48"/>
                    <a:pt x="157" y="50"/>
                    <a:pt x="177" y="57"/>
                  </a:cubicBezTo>
                  <a:cubicBezTo>
                    <a:pt x="135" y="75"/>
                    <a:pt x="93" y="56"/>
                    <a:pt x="50" y="54"/>
                  </a:cubicBezTo>
                  <a:cubicBezTo>
                    <a:pt x="34" y="53"/>
                    <a:pt x="15" y="55"/>
                    <a:pt x="0" y="43"/>
                  </a:cubicBezTo>
                  <a:cubicBezTo>
                    <a:pt x="10" y="19"/>
                    <a:pt x="35" y="15"/>
                    <a:pt x="54" y="3"/>
                  </a:cubicBezTo>
                  <a:cubicBezTo>
                    <a:pt x="62" y="0"/>
                    <a:pt x="63" y="4"/>
                    <a:pt x="61" y="11"/>
                  </a:cubicBezTo>
                  <a:close/>
                </a:path>
              </a:pathLst>
            </a:custGeom>
            <a:solidFill>
              <a:srgbClr val="7BA8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34"/>
            <p:cNvSpPr/>
            <p:nvPr/>
          </p:nvSpPr>
          <p:spPr bwMode="auto">
            <a:xfrm>
              <a:off x="8426450" y="5461000"/>
              <a:ext cx="50800" cy="211138"/>
            </a:xfrm>
            <a:custGeom>
              <a:avLst/>
              <a:gdLst>
                <a:gd name="T0" fmla="*/ 6 w 42"/>
                <a:gd name="T1" fmla="*/ 48 h 176"/>
                <a:gd name="T2" fmla="*/ 14 w 42"/>
                <a:gd name="T3" fmla="*/ 0 h 176"/>
                <a:gd name="T4" fmla="*/ 23 w 42"/>
                <a:gd name="T5" fmla="*/ 47 h 176"/>
                <a:gd name="T6" fmla="*/ 36 w 42"/>
                <a:gd name="T7" fmla="*/ 146 h 176"/>
                <a:gd name="T8" fmla="*/ 29 w 42"/>
                <a:gd name="T9" fmla="*/ 172 h 176"/>
                <a:gd name="T10" fmla="*/ 6 w 42"/>
                <a:gd name="T11" fmla="*/ 154 h 176"/>
                <a:gd name="T12" fmla="*/ 6 w 42"/>
                <a:gd name="T13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76">
                  <a:moveTo>
                    <a:pt x="6" y="48"/>
                  </a:moveTo>
                  <a:cubicBezTo>
                    <a:pt x="10" y="32"/>
                    <a:pt x="0" y="14"/>
                    <a:pt x="14" y="0"/>
                  </a:cubicBezTo>
                  <a:cubicBezTo>
                    <a:pt x="42" y="11"/>
                    <a:pt x="33" y="29"/>
                    <a:pt x="23" y="47"/>
                  </a:cubicBezTo>
                  <a:cubicBezTo>
                    <a:pt x="25" y="80"/>
                    <a:pt x="14" y="114"/>
                    <a:pt x="36" y="146"/>
                  </a:cubicBezTo>
                  <a:cubicBezTo>
                    <a:pt x="41" y="153"/>
                    <a:pt x="41" y="168"/>
                    <a:pt x="29" y="172"/>
                  </a:cubicBezTo>
                  <a:cubicBezTo>
                    <a:pt x="15" y="176"/>
                    <a:pt x="9" y="166"/>
                    <a:pt x="6" y="154"/>
                  </a:cubicBezTo>
                  <a:cubicBezTo>
                    <a:pt x="6" y="118"/>
                    <a:pt x="6" y="83"/>
                    <a:pt x="6" y="48"/>
                  </a:cubicBezTo>
                  <a:close/>
                </a:path>
              </a:pathLst>
            </a:custGeom>
            <a:solidFill>
              <a:srgbClr val="3566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35"/>
            <p:cNvSpPr/>
            <p:nvPr/>
          </p:nvSpPr>
          <p:spPr bwMode="auto">
            <a:xfrm>
              <a:off x="8535988" y="4632325"/>
              <a:ext cx="144463" cy="82550"/>
            </a:xfrm>
            <a:custGeom>
              <a:avLst/>
              <a:gdLst>
                <a:gd name="T0" fmla="*/ 24 w 119"/>
                <a:gd name="T1" fmla="*/ 30 h 69"/>
                <a:gd name="T2" fmla="*/ 119 w 119"/>
                <a:gd name="T3" fmla="*/ 0 h 69"/>
                <a:gd name="T4" fmla="*/ 17 w 119"/>
                <a:gd name="T5" fmla="*/ 69 h 69"/>
                <a:gd name="T6" fmla="*/ 14 w 119"/>
                <a:gd name="T7" fmla="*/ 68 h 69"/>
                <a:gd name="T8" fmla="*/ 24 w 119"/>
                <a:gd name="T9" fmla="*/ 3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69">
                  <a:moveTo>
                    <a:pt x="24" y="30"/>
                  </a:moveTo>
                  <a:cubicBezTo>
                    <a:pt x="60" y="34"/>
                    <a:pt x="88" y="13"/>
                    <a:pt x="119" y="0"/>
                  </a:cubicBezTo>
                  <a:cubicBezTo>
                    <a:pt x="97" y="40"/>
                    <a:pt x="57" y="55"/>
                    <a:pt x="17" y="69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7" y="53"/>
                    <a:pt x="0" y="37"/>
                    <a:pt x="24" y="30"/>
                  </a:cubicBezTo>
                  <a:close/>
                </a:path>
              </a:pathLst>
            </a:custGeom>
            <a:solidFill>
              <a:srgbClr val="93BD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36"/>
            <p:cNvSpPr/>
            <p:nvPr/>
          </p:nvSpPr>
          <p:spPr bwMode="auto">
            <a:xfrm>
              <a:off x="8993188" y="4927600"/>
              <a:ext cx="104775" cy="82550"/>
            </a:xfrm>
            <a:custGeom>
              <a:avLst/>
              <a:gdLst>
                <a:gd name="T0" fmla="*/ 17 w 87"/>
                <a:gd name="T1" fmla="*/ 56 h 68"/>
                <a:gd name="T2" fmla="*/ 40 w 87"/>
                <a:gd name="T3" fmla="*/ 17 h 68"/>
                <a:gd name="T4" fmla="*/ 84 w 87"/>
                <a:gd name="T5" fmla="*/ 0 h 68"/>
                <a:gd name="T6" fmla="*/ 87 w 87"/>
                <a:gd name="T7" fmla="*/ 32 h 68"/>
                <a:gd name="T8" fmla="*/ 70 w 87"/>
                <a:gd name="T9" fmla="*/ 41 h 68"/>
                <a:gd name="T10" fmla="*/ 17 w 87"/>
                <a:gd name="T11" fmla="*/ 5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68">
                  <a:moveTo>
                    <a:pt x="17" y="56"/>
                  </a:moveTo>
                  <a:cubicBezTo>
                    <a:pt x="0" y="29"/>
                    <a:pt x="40" y="35"/>
                    <a:pt x="40" y="17"/>
                  </a:cubicBezTo>
                  <a:cubicBezTo>
                    <a:pt x="55" y="11"/>
                    <a:pt x="69" y="6"/>
                    <a:pt x="84" y="0"/>
                  </a:cubicBezTo>
                  <a:cubicBezTo>
                    <a:pt x="85" y="11"/>
                    <a:pt x="86" y="21"/>
                    <a:pt x="87" y="32"/>
                  </a:cubicBezTo>
                  <a:cubicBezTo>
                    <a:pt x="82" y="35"/>
                    <a:pt x="76" y="38"/>
                    <a:pt x="70" y="41"/>
                  </a:cubicBezTo>
                  <a:cubicBezTo>
                    <a:pt x="53" y="47"/>
                    <a:pt x="40" y="68"/>
                    <a:pt x="17" y="56"/>
                  </a:cubicBezTo>
                  <a:close/>
                </a:path>
              </a:pathLst>
            </a:custGeom>
            <a:solidFill>
              <a:srgbClr val="A4C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37"/>
            <p:cNvSpPr/>
            <p:nvPr/>
          </p:nvSpPr>
          <p:spPr bwMode="auto">
            <a:xfrm>
              <a:off x="9094788" y="5629275"/>
              <a:ext cx="142875" cy="47625"/>
            </a:xfrm>
            <a:custGeom>
              <a:avLst/>
              <a:gdLst>
                <a:gd name="T0" fmla="*/ 0 w 118"/>
                <a:gd name="T1" fmla="*/ 0 h 40"/>
                <a:gd name="T2" fmla="*/ 117 w 118"/>
                <a:gd name="T3" fmla="*/ 9 h 40"/>
                <a:gd name="T4" fmla="*/ 110 w 118"/>
                <a:gd name="T5" fmla="*/ 16 h 40"/>
                <a:gd name="T6" fmla="*/ 1 w 118"/>
                <a:gd name="T7" fmla="*/ 30 h 40"/>
                <a:gd name="T8" fmla="*/ 0 w 118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40">
                  <a:moveTo>
                    <a:pt x="0" y="0"/>
                  </a:moveTo>
                  <a:cubicBezTo>
                    <a:pt x="38" y="20"/>
                    <a:pt x="78" y="8"/>
                    <a:pt x="117" y="9"/>
                  </a:cubicBezTo>
                  <a:cubicBezTo>
                    <a:pt x="118" y="14"/>
                    <a:pt x="116" y="17"/>
                    <a:pt x="110" y="16"/>
                  </a:cubicBezTo>
                  <a:cubicBezTo>
                    <a:pt x="76" y="40"/>
                    <a:pt x="38" y="27"/>
                    <a:pt x="1" y="30"/>
                  </a:cubicBezTo>
                  <a:cubicBezTo>
                    <a:pt x="1" y="20"/>
                    <a:pt x="1" y="10"/>
                    <a:pt x="0" y="0"/>
                  </a:cubicBezTo>
                  <a:close/>
                </a:path>
              </a:pathLst>
            </a:custGeom>
            <a:solidFill>
              <a:srgbClr val="C8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38"/>
            <p:cNvSpPr/>
            <p:nvPr/>
          </p:nvSpPr>
          <p:spPr bwMode="auto">
            <a:xfrm>
              <a:off x="9064625" y="5273675"/>
              <a:ext cx="60325" cy="66675"/>
            </a:xfrm>
            <a:custGeom>
              <a:avLst/>
              <a:gdLst>
                <a:gd name="T0" fmla="*/ 27 w 50"/>
                <a:gd name="T1" fmla="*/ 0 h 55"/>
                <a:gd name="T2" fmla="*/ 50 w 50"/>
                <a:gd name="T3" fmla="*/ 31 h 55"/>
                <a:gd name="T4" fmla="*/ 12 w 50"/>
                <a:gd name="T5" fmla="*/ 55 h 55"/>
                <a:gd name="T6" fmla="*/ 27 w 5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5">
                  <a:moveTo>
                    <a:pt x="27" y="0"/>
                  </a:moveTo>
                  <a:cubicBezTo>
                    <a:pt x="22" y="20"/>
                    <a:pt x="40" y="23"/>
                    <a:pt x="50" y="31"/>
                  </a:cubicBezTo>
                  <a:cubicBezTo>
                    <a:pt x="31" y="28"/>
                    <a:pt x="22" y="43"/>
                    <a:pt x="12" y="55"/>
                  </a:cubicBezTo>
                  <a:cubicBezTo>
                    <a:pt x="15" y="36"/>
                    <a:pt x="0" y="12"/>
                    <a:pt x="27" y="0"/>
                  </a:cubicBezTo>
                  <a:close/>
                </a:path>
              </a:pathLst>
            </a:custGeom>
            <a:solidFill>
              <a:srgbClr val="9BC4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39"/>
            <p:cNvSpPr/>
            <p:nvPr/>
          </p:nvSpPr>
          <p:spPr bwMode="auto">
            <a:xfrm>
              <a:off x="9667875" y="6069013"/>
              <a:ext cx="385763" cy="288925"/>
            </a:xfrm>
            <a:custGeom>
              <a:avLst/>
              <a:gdLst>
                <a:gd name="T0" fmla="*/ 228 w 319"/>
                <a:gd name="T1" fmla="*/ 231 h 240"/>
                <a:gd name="T2" fmla="*/ 218 w 319"/>
                <a:gd name="T3" fmla="*/ 215 h 240"/>
                <a:gd name="T4" fmla="*/ 151 w 319"/>
                <a:gd name="T5" fmla="*/ 209 h 240"/>
                <a:gd name="T6" fmla="*/ 135 w 319"/>
                <a:gd name="T7" fmla="*/ 208 h 240"/>
                <a:gd name="T8" fmla="*/ 100 w 319"/>
                <a:gd name="T9" fmla="*/ 138 h 240"/>
                <a:gd name="T10" fmla="*/ 82 w 319"/>
                <a:gd name="T11" fmla="*/ 107 h 240"/>
                <a:gd name="T12" fmla="*/ 0 w 319"/>
                <a:gd name="T13" fmla="*/ 151 h 240"/>
                <a:gd name="T14" fmla="*/ 27 w 319"/>
                <a:gd name="T15" fmla="*/ 52 h 240"/>
                <a:gd name="T16" fmla="*/ 27 w 319"/>
                <a:gd name="T17" fmla="*/ 42 h 240"/>
                <a:gd name="T18" fmla="*/ 83 w 319"/>
                <a:gd name="T19" fmla="*/ 0 h 240"/>
                <a:gd name="T20" fmla="*/ 133 w 319"/>
                <a:gd name="T21" fmla="*/ 63 h 240"/>
                <a:gd name="T22" fmla="*/ 253 w 319"/>
                <a:gd name="T23" fmla="*/ 36 h 240"/>
                <a:gd name="T24" fmla="*/ 279 w 319"/>
                <a:gd name="T25" fmla="*/ 30 h 240"/>
                <a:gd name="T26" fmla="*/ 291 w 319"/>
                <a:gd name="T27" fmla="*/ 92 h 240"/>
                <a:gd name="T28" fmla="*/ 275 w 319"/>
                <a:gd name="T29" fmla="*/ 112 h 240"/>
                <a:gd name="T30" fmla="*/ 252 w 319"/>
                <a:gd name="T31" fmla="*/ 207 h 240"/>
                <a:gd name="T32" fmla="*/ 228 w 319"/>
                <a:gd name="T33" fmla="*/ 23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9" h="240">
                  <a:moveTo>
                    <a:pt x="228" y="231"/>
                  </a:moveTo>
                  <a:cubicBezTo>
                    <a:pt x="225" y="226"/>
                    <a:pt x="222" y="220"/>
                    <a:pt x="218" y="215"/>
                  </a:cubicBezTo>
                  <a:cubicBezTo>
                    <a:pt x="199" y="182"/>
                    <a:pt x="175" y="196"/>
                    <a:pt x="151" y="209"/>
                  </a:cubicBezTo>
                  <a:cubicBezTo>
                    <a:pt x="145" y="208"/>
                    <a:pt x="140" y="208"/>
                    <a:pt x="135" y="208"/>
                  </a:cubicBezTo>
                  <a:cubicBezTo>
                    <a:pt x="116" y="188"/>
                    <a:pt x="111" y="162"/>
                    <a:pt x="100" y="138"/>
                  </a:cubicBezTo>
                  <a:cubicBezTo>
                    <a:pt x="95" y="127"/>
                    <a:pt x="96" y="113"/>
                    <a:pt x="82" y="107"/>
                  </a:cubicBezTo>
                  <a:cubicBezTo>
                    <a:pt x="57" y="125"/>
                    <a:pt x="33" y="144"/>
                    <a:pt x="0" y="151"/>
                  </a:cubicBezTo>
                  <a:cubicBezTo>
                    <a:pt x="1" y="115"/>
                    <a:pt x="17" y="84"/>
                    <a:pt x="27" y="52"/>
                  </a:cubicBezTo>
                  <a:cubicBezTo>
                    <a:pt x="25" y="49"/>
                    <a:pt x="25" y="46"/>
                    <a:pt x="27" y="42"/>
                  </a:cubicBezTo>
                  <a:cubicBezTo>
                    <a:pt x="49" y="33"/>
                    <a:pt x="61" y="10"/>
                    <a:pt x="83" y="0"/>
                  </a:cubicBezTo>
                  <a:cubicBezTo>
                    <a:pt x="128" y="6"/>
                    <a:pt x="128" y="6"/>
                    <a:pt x="133" y="63"/>
                  </a:cubicBezTo>
                  <a:cubicBezTo>
                    <a:pt x="177" y="72"/>
                    <a:pt x="211" y="37"/>
                    <a:pt x="253" y="36"/>
                  </a:cubicBezTo>
                  <a:cubicBezTo>
                    <a:pt x="262" y="35"/>
                    <a:pt x="270" y="30"/>
                    <a:pt x="279" y="30"/>
                  </a:cubicBezTo>
                  <a:cubicBezTo>
                    <a:pt x="319" y="44"/>
                    <a:pt x="294" y="70"/>
                    <a:pt x="291" y="92"/>
                  </a:cubicBezTo>
                  <a:cubicBezTo>
                    <a:pt x="286" y="99"/>
                    <a:pt x="273" y="102"/>
                    <a:pt x="275" y="112"/>
                  </a:cubicBezTo>
                  <a:cubicBezTo>
                    <a:pt x="282" y="148"/>
                    <a:pt x="260" y="176"/>
                    <a:pt x="252" y="207"/>
                  </a:cubicBezTo>
                  <a:cubicBezTo>
                    <a:pt x="243" y="215"/>
                    <a:pt x="254" y="240"/>
                    <a:pt x="228" y="231"/>
                  </a:cubicBezTo>
                  <a:close/>
                </a:path>
              </a:pathLst>
            </a:custGeom>
            <a:solidFill>
              <a:srgbClr val="E8C3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40"/>
            <p:cNvSpPr/>
            <p:nvPr/>
          </p:nvSpPr>
          <p:spPr bwMode="auto">
            <a:xfrm>
              <a:off x="9698038" y="6180138"/>
              <a:ext cx="133350" cy="214313"/>
            </a:xfrm>
            <a:custGeom>
              <a:avLst/>
              <a:gdLst>
                <a:gd name="T0" fmla="*/ 57 w 110"/>
                <a:gd name="T1" fmla="*/ 14 h 177"/>
                <a:gd name="T2" fmla="*/ 79 w 110"/>
                <a:gd name="T3" fmla="*/ 18 h 177"/>
                <a:gd name="T4" fmla="*/ 110 w 110"/>
                <a:gd name="T5" fmla="*/ 115 h 177"/>
                <a:gd name="T6" fmla="*/ 75 w 110"/>
                <a:gd name="T7" fmla="*/ 120 h 177"/>
                <a:gd name="T8" fmla="*/ 83 w 110"/>
                <a:gd name="T9" fmla="*/ 144 h 177"/>
                <a:gd name="T10" fmla="*/ 88 w 110"/>
                <a:gd name="T11" fmla="*/ 166 h 177"/>
                <a:gd name="T12" fmla="*/ 56 w 110"/>
                <a:gd name="T13" fmla="*/ 173 h 177"/>
                <a:gd name="T14" fmla="*/ 43 w 110"/>
                <a:gd name="T15" fmla="*/ 153 h 177"/>
                <a:gd name="T16" fmla="*/ 18 w 110"/>
                <a:gd name="T17" fmla="*/ 121 h 177"/>
                <a:gd name="T18" fmla="*/ 12 w 110"/>
                <a:gd name="T19" fmla="*/ 100 h 177"/>
                <a:gd name="T20" fmla="*/ 53 w 110"/>
                <a:gd name="T21" fmla="*/ 62 h 177"/>
                <a:gd name="T22" fmla="*/ 57 w 110"/>
                <a:gd name="T23" fmla="*/ 14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0" h="177">
                  <a:moveTo>
                    <a:pt x="57" y="14"/>
                  </a:moveTo>
                  <a:cubicBezTo>
                    <a:pt x="65" y="9"/>
                    <a:pt x="77" y="0"/>
                    <a:pt x="79" y="18"/>
                  </a:cubicBezTo>
                  <a:cubicBezTo>
                    <a:pt x="83" y="53"/>
                    <a:pt x="104" y="81"/>
                    <a:pt x="110" y="115"/>
                  </a:cubicBezTo>
                  <a:cubicBezTo>
                    <a:pt x="98" y="120"/>
                    <a:pt x="84" y="105"/>
                    <a:pt x="75" y="120"/>
                  </a:cubicBezTo>
                  <a:cubicBezTo>
                    <a:pt x="69" y="129"/>
                    <a:pt x="77" y="137"/>
                    <a:pt x="83" y="144"/>
                  </a:cubicBezTo>
                  <a:cubicBezTo>
                    <a:pt x="88" y="150"/>
                    <a:pt x="99" y="157"/>
                    <a:pt x="88" y="166"/>
                  </a:cubicBezTo>
                  <a:cubicBezTo>
                    <a:pt x="79" y="174"/>
                    <a:pt x="68" y="177"/>
                    <a:pt x="56" y="173"/>
                  </a:cubicBezTo>
                  <a:cubicBezTo>
                    <a:pt x="47" y="170"/>
                    <a:pt x="40" y="163"/>
                    <a:pt x="43" y="153"/>
                  </a:cubicBezTo>
                  <a:cubicBezTo>
                    <a:pt x="52" y="128"/>
                    <a:pt x="41" y="122"/>
                    <a:pt x="18" y="121"/>
                  </a:cubicBezTo>
                  <a:cubicBezTo>
                    <a:pt x="0" y="120"/>
                    <a:pt x="4" y="109"/>
                    <a:pt x="12" y="100"/>
                  </a:cubicBezTo>
                  <a:cubicBezTo>
                    <a:pt x="25" y="87"/>
                    <a:pt x="32" y="70"/>
                    <a:pt x="53" y="62"/>
                  </a:cubicBezTo>
                  <a:cubicBezTo>
                    <a:pt x="80" y="52"/>
                    <a:pt x="46" y="30"/>
                    <a:pt x="57" y="14"/>
                  </a:cubicBezTo>
                  <a:close/>
                </a:path>
              </a:pathLst>
            </a:custGeom>
            <a:solidFill>
              <a:srgbClr val="FBE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41"/>
            <p:cNvSpPr/>
            <p:nvPr/>
          </p:nvSpPr>
          <p:spPr bwMode="auto">
            <a:xfrm>
              <a:off x="9994900" y="6080125"/>
              <a:ext cx="149225" cy="168275"/>
            </a:xfrm>
            <a:custGeom>
              <a:avLst/>
              <a:gdLst>
                <a:gd name="T0" fmla="*/ 20 w 123"/>
                <a:gd name="T1" fmla="*/ 82 h 139"/>
                <a:gd name="T2" fmla="*/ 13 w 123"/>
                <a:gd name="T3" fmla="*/ 62 h 139"/>
                <a:gd name="T4" fmla="*/ 11 w 123"/>
                <a:gd name="T5" fmla="*/ 26 h 139"/>
                <a:gd name="T6" fmla="*/ 87 w 123"/>
                <a:gd name="T7" fmla="*/ 15 h 139"/>
                <a:gd name="T8" fmla="*/ 92 w 123"/>
                <a:gd name="T9" fmla="*/ 23 h 139"/>
                <a:gd name="T10" fmla="*/ 97 w 123"/>
                <a:gd name="T11" fmla="*/ 42 h 139"/>
                <a:gd name="T12" fmla="*/ 114 w 123"/>
                <a:gd name="T13" fmla="*/ 100 h 139"/>
                <a:gd name="T14" fmla="*/ 116 w 123"/>
                <a:gd name="T15" fmla="*/ 129 h 139"/>
                <a:gd name="T16" fmla="*/ 88 w 123"/>
                <a:gd name="T17" fmla="*/ 125 h 139"/>
                <a:gd name="T18" fmla="*/ 66 w 123"/>
                <a:gd name="T19" fmla="*/ 119 h 139"/>
                <a:gd name="T20" fmla="*/ 20 w 123"/>
                <a:gd name="T21" fmla="*/ 8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" h="139">
                  <a:moveTo>
                    <a:pt x="20" y="82"/>
                  </a:moveTo>
                  <a:cubicBezTo>
                    <a:pt x="7" y="79"/>
                    <a:pt x="0" y="71"/>
                    <a:pt x="13" y="62"/>
                  </a:cubicBezTo>
                  <a:cubicBezTo>
                    <a:pt x="32" y="48"/>
                    <a:pt x="22" y="38"/>
                    <a:pt x="11" y="26"/>
                  </a:cubicBezTo>
                  <a:cubicBezTo>
                    <a:pt x="24" y="6"/>
                    <a:pt x="66" y="0"/>
                    <a:pt x="87" y="15"/>
                  </a:cubicBezTo>
                  <a:cubicBezTo>
                    <a:pt x="89" y="17"/>
                    <a:pt x="91" y="20"/>
                    <a:pt x="92" y="23"/>
                  </a:cubicBezTo>
                  <a:cubicBezTo>
                    <a:pt x="95" y="29"/>
                    <a:pt x="97" y="35"/>
                    <a:pt x="97" y="42"/>
                  </a:cubicBezTo>
                  <a:cubicBezTo>
                    <a:pt x="102" y="61"/>
                    <a:pt x="108" y="81"/>
                    <a:pt x="114" y="100"/>
                  </a:cubicBezTo>
                  <a:cubicBezTo>
                    <a:pt x="117" y="110"/>
                    <a:pt x="123" y="120"/>
                    <a:pt x="116" y="129"/>
                  </a:cubicBezTo>
                  <a:cubicBezTo>
                    <a:pt x="107" y="139"/>
                    <a:pt x="98" y="126"/>
                    <a:pt x="88" y="125"/>
                  </a:cubicBezTo>
                  <a:cubicBezTo>
                    <a:pt x="81" y="125"/>
                    <a:pt x="74" y="121"/>
                    <a:pt x="66" y="119"/>
                  </a:cubicBezTo>
                  <a:cubicBezTo>
                    <a:pt x="52" y="105"/>
                    <a:pt x="42" y="86"/>
                    <a:pt x="20" y="82"/>
                  </a:cubicBezTo>
                  <a:close/>
                </a:path>
              </a:pathLst>
            </a:custGeom>
            <a:solidFill>
              <a:srgbClr val="E3B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42"/>
            <p:cNvSpPr/>
            <p:nvPr/>
          </p:nvSpPr>
          <p:spPr bwMode="auto">
            <a:xfrm>
              <a:off x="9353550" y="6061075"/>
              <a:ext cx="374650" cy="282575"/>
            </a:xfrm>
            <a:custGeom>
              <a:avLst/>
              <a:gdLst>
                <a:gd name="T0" fmla="*/ 290 w 310"/>
                <a:gd name="T1" fmla="*/ 51 h 234"/>
                <a:gd name="T2" fmla="*/ 288 w 310"/>
                <a:gd name="T3" fmla="*/ 58 h 234"/>
                <a:gd name="T4" fmla="*/ 93 w 310"/>
                <a:gd name="T5" fmla="*/ 179 h 234"/>
                <a:gd name="T6" fmla="*/ 26 w 310"/>
                <a:gd name="T7" fmla="*/ 227 h 234"/>
                <a:gd name="T8" fmla="*/ 19 w 310"/>
                <a:gd name="T9" fmla="*/ 228 h 234"/>
                <a:gd name="T10" fmla="*/ 3 w 310"/>
                <a:gd name="T11" fmla="*/ 218 h 234"/>
                <a:gd name="T12" fmla="*/ 29 w 310"/>
                <a:gd name="T13" fmla="*/ 191 h 234"/>
                <a:gd name="T14" fmla="*/ 243 w 310"/>
                <a:gd name="T15" fmla="*/ 43 h 234"/>
                <a:gd name="T16" fmla="*/ 261 w 310"/>
                <a:gd name="T17" fmla="*/ 19 h 234"/>
                <a:gd name="T18" fmla="*/ 294 w 310"/>
                <a:gd name="T19" fmla="*/ 3 h 234"/>
                <a:gd name="T20" fmla="*/ 290 w 310"/>
                <a:gd name="T21" fmla="*/ 5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0" h="234">
                  <a:moveTo>
                    <a:pt x="290" y="51"/>
                  </a:moveTo>
                  <a:cubicBezTo>
                    <a:pt x="290" y="53"/>
                    <a:pt x="289" y="56"/>
                    <a:pt x="288" y="58"/>
                  </a:cubicBezTo>
                  <a:cubicBezTo>
                    <a:pt x="219" y="91"/>
                    <a:pt x="154" y="132"/>
                    <a:pt x="93" y="179"/>
                  </a:cubicBezTo>
                  <a:cubicBezTo>
                    <a:pt x="72" y="197"/>
                    <a:pt x="42" y="202"/>
                    <a:pt x="26" y="227"/>
                  </a:cubicBezTo>
                  <a:cubicBezTo>
                    <a:pt x="23" y="228"/>
                    <a:pt x="21" y="228"/>
                    <a:pt x="19" y="228"/>
                  </a:cubicBezTo>
                  <a:cubicBezTo>
                    <a:pt x="8" y="234"/>
                    <a:pt x="0" y="232"/>
                    <a:pt x="3" y="218"/>
                  </a:cubicBezTo>
                  <a:cubicBezTo>
                    <a:pt x="6" y="205"/>
                    <a:pt x="17" y="198"/>
                    <a:pt x="29" y="191"/>
                  </a:cubicBezTo>
                  <a:cubicBezTo>
                    <a:pt x="104" y="148"/>
                    <a:pt x="169" y="89"/>
                    <a:pt x="243" y="43"/>
                  </a:cubicBezTo>
                  <a:cubicBezTo>
                    <a:pt x="252" y="37"/>
                    <a:pt x="256" y="27"/>
                    <a:pt x="261" y="19"/>
                  </a:cubicBezTo>
                  <a:cubicBezTo>
                    <a:pt x="269" y="8"/>
                    <a:pt x="280" y="0"/>
                    <a:pt x="294" y="3"/>
                  </a:cubicBezTo>
                  <a:cubicBezTo>
                    <a:pt x="310" y="20"/>
                    <a:pt x="283" y="34"/>
                    <a:pt x="290" y="51"/>
                  </a:cubicBezTo>
                  <a:close/>
                </a:path>
              </a:pathLst>
            </a:custGeom>
            <a:solidFill>
              <a:srgbClr val="6C7F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43"/>
            <p:cNvSpPr/>
            <p:nvPr/>
          </p:nvSpPr>
          <p:spPr bwMode="auto">
            <a:xfrm>
              <a:off x="9832975" y="6270625"/>
              <a:ext cx="98425" cy="109538"/>
            </a:xfrm>
            <a:custGeom>
              <a:avLst/>
              <a:gdLst>
                <a:gd name="T0" fmla="*/ 15 w 82"/>
                <a:gd name="T1" fmla="*/ 42 h 91"/>
                <a:gd name="T2" fmla="*/ 21 w 82"/>
                <a:gd name="T3" fmla="*/ 37 h 91"/>
                <a:gd name="T4" fmla="*/ 82 w 82"/>
                <a:gd name="T5" fmla="*/ 48 h 91"/>
                <a:gd name="T6" fmla="*/ 66 w 82"/>
                <a:gd name="T7" fmla="*/ 68 h 91"/>
                <a:gd name="T8" fmla="*/ 35 w 82"/>
                <a:gd name="T9" fmla="*/ 82 h 91"/>
                <a:gd name="T10" fmla="*/ 15 w 82"/>
                <a:gd name="T11" fmla="*/ 4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91">
                  <a:moveTo>
                    <a:pt x="15" y="42"/>
                  </a:moveTo>
                  <a:cubicBezTo>
                    <a:pt x="17" y="40"/>
                    <a:pt x="19" y="39"/>
                    <a:pt x="21" y="37"/>
                  </a:cubicBezTo>
                  <a:cubicBezTo>
                    <a:pt x="57" y="0"/>
                    <a:pt x="57" y="0"/>
                    <a:pt x="82" y="48"/>
                  </a:cubicBezTo>
                  <a:cubicBezTo>
                    <a:pt x="77" y="55"/>
                    <a:pt x="71" y="62"/>
                    <a:pt x="66" y="68"/>
                  </a:cubicBezTo>
                  <a:cubicBezTo>
                    <a:pt x="58" y="78"/>
                    <a:pt x="49" y="91"/>
                    <a:pt x="35" y="82"/>
                  </a:cubicBezTo>
                  <a:cubicBezTo>
                    <a:pt x="21" y="74"/>
                    <a:pt x="0" y="65"/>
                    <a:pt x="15" y="42"/>
                  </a:cubicBezTo>
                  <a:close/>
                </a:path>
              </a:pathLst>
            </a:custGeom>
            <a:solidFill>
              <a:srgbClr val="FBE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44"/>
            <p:cNvSpPr/>
            <p:nvPr/>
          </p:nvSpPr>
          <p:spPr bwMode="auto">
            <a:xfrm>
              <a:off x="9807575" y="6394450"/>
              <a:ext cx="88900" cy="76200"/>
            </a:xfrm>
            <a:custGeom>
              <a:avLst/>
              <a:gdLst>
                <a:gd name="T0" fmla="*/ 74 w 74"/>
                <a:gd name="T1" fmla="*/ 18 h 63"/>
                <a:gd name="T2" fmla="*/ 11 w 74"/>
                <a:gd name="T3" fmla="*/ 60 h 63"/>
                <a:gd name="T4" fmla="*/ 8 w 74"/>
                <a:gd name="T5" fmla="*/ 59 h 63"/>
                <a:gd name="T6" fmla="*/ 3 w 74"/>
                <a:gd name="T7" fmla="*/ 44 h 63"/>
                <a:gd name="T8" fmla="*/ 61 w 74"/>
                <a:gd name="T9" fmla="*/ 1 h 63"/>
                <a:gd name="T10" fmla="*/ 74 w 74"/>
                <a:gd name="T11" fmla="*/ 1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3">
                  <a:moveTo>
                    <a:pt x="74" y="18"/>
                  </a:moveTo>
                  <a:cubicBezTo>
                    <a:pt x="72" y="32"/>
                    <a:pt x="26" y="63"/>
                    <a:pt x="11" y="60"/>
                  </a:cubicBezTo>
                  <a:cubicBezTo>
                    <a:pt x="10" y="59"/>
                    <a:pt x="9" y="59"/>
                    <a:pt x="8" y="59"/>
                  </a:cubicBezTo>
                  <a:cubicBezTo>
                    <a:pt x="0" y="56"/>
                    <a:pt x="0" y="51"/>
                    <a:pt x="3" y="44"/>
                  </a:cubicBezTo>
                  <a:cubicBezTo>
                    <a:pt x="16" y="20"/>
                    <a:pt x="34" y="4"/>
                    <a:pt x="61" y="1"/>
                  </a:cubicBezTo>
                  <a:cubicBezTo>
                    <a:pt x="69" y="0"/>
                    <a:pt x="74" y="9"/>
                    <a:pt x="74" y="18"/>
                  </a:cubicBezTo>
                  <a:close/>
                </a:path>
              </a:pathLst>
            </a:custGeom>
            <a:solidFill>
              <a:srgbClr val="FBE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45"/>
            <p:cNvSpPr/>
            <p:nvPr/>
          </p:nvSpPr>
          <p:spPr bwMode="auto">
            <a:xfrm>
              <a:off x="9929813" y="6318250"/>
              <a:ext cx="57150" cy="63500"/>
            </a:xfrm>
            <a:custGeom>
              <a:avLst/>
              <a:gdLst>
                <a:gd name="T0" fmla="*/ 11 w 47"/>
                <a:gd name="T1" fmla="*/ 24 h 52"/>
                <a:gd name="T2" fmla="*/ 35 w 47"/>
                <a:gd name="T3" fmla="*/ 0 h 52"/>
                <a:gd name="T4" fmla="*/ 39 w 47"/>
                <a:gd name="T5" fmla="*/ 32 h 52"/>
                <a:gd name="T6" fmla="*/ 16 w 47"/>
                <a:gd name="T7" fmla="*/ 50 h 52"/>
                <a:gd name="T8" fmla="*/ 11 w 47"/>
                <a:gd name="T9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2">
                  <a:moveTo>
                    <a:pt x="11" y="24"/>
                  </a:moveTo>
                  <a:cubicBezTo>
                    <a:pt x="27" y="24"/>
                    <a:pt x="25" y="6"/>
                    <a:pt x="35" y="0"/>
                  </a:cubicBezTo>
                  <a:cubicBezTo>
                    <a:pt x="34" y="11"/>
                    <a:pt x="47" y="22"/>
                    <a:pt x="39" y="32"/>
                  </a:cubicBezTo>
                  <a:cubicBezTo>
                    <a:pt x="33" y="40"/>
                    <a:pt x="28" y="52"/>
                    <a:pt x="16" y="50"/>
                  </a:cubicBezTo>
                  <a:cubicBezTo>
                    <a:pt x="0" y="46"/>
                    <a:pt x="13" y="33"/>
                    <a:pt x="11" y="24"/>
                  </a:cubicBezTo>
                  <a:close/>
                </a:path>
              </a:pathLst>
            </a:custGeom>
            <a:solidFill>
              <a:srgbClr val="FBE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46"/>
            <p:cNvSpPr/>
            <p:nvPr/>
          </p:nvSpPr>
          <p:spPr bwMode="auto">
            <a:xfrm>
              <a:off x="10201275" y="5634038"/>
              <a:ext cx="447675" cy="498475"/>
            </a:xfrm>
            <a:custGeom>
              <a:avLst/>
              <a:gdLst>
                <a:gd name="T0" fmla="*/ 174 w 371"/>
                <a:gd name="T1" fmla="*/ 413 h 413"/>
                <a:gd name="T2" fmla="*/ 129 w 371"/>
                <a:gd name="T3" fmla="*/ 394 h 413"/>
                <a:gd name="T4" fmla="*/ 65 w 371"/>
                <a:gd name="T5" fmla="*/ 389 h 413"/>
                <a:gd name="T6" fmla="*/ 32 w 371"/>
                <a:gd name="T7" fmla="*/ 362 h 413"/>
                <a:gd name="T8" fmla="*/ 70 w 371"/>
                <a:gd name="T9" fmla="*/ 303 h 413"/>
                <a:gd name="T10" fmla="*/ 85 w 371"/>
                <a:gd name="T11" fmla="*/ 302 h 413"/>
                <a:gd name="T12" fmla="*/ 128 w 371"/>
                <a:gd name="T13" fmla="*/ 289 h 413"/>
                <a:gd name="T14" fmla="*/ 98 w 371"/>
                <a:gd name="T15" fmla="*/ 259 h 413"/>
                <a:gd name="T16" fmla="*/ 73 w 371"/>
                <a:gd name="T17" fmla="*/ 186 h 413"/>
                <a:gd name="T18" fmla="*/ 77 w 371"/>
                <a:gd name="T19" fmla="*/ 176 h 413"/>
                <a:gd name="T20" fmla="*/ 89 w 371"/>
                <a:gd name="T21" fmla="*/ 150 h 413"/>
                <a:gd name="T22" fmla="*/ 59 w 371"/>
                <a:gd name="T23" fmla="*/ 157 h 413"/>
                <a:gd name="T24" fmla="*/ 16 w 371"/>
                <a:gd name="T25" fmla="*/ 160 h 413"/>
                <a:gd name="T26" fmla="*/ 20 w 371"/>
                <a:gd name="T27" fmla="*/ 119 h 413"/>
                <a:gd name="T28" fmla="*/ 33 w 371"/>
                <a:gd name="T29" fmla="*/ 62 h 413"/>
                <a:gd name="T30" fmla="*/ 89 w 371"/>
                <a:gd name="T31" fmla="*/ 61 h 413"/>
                <a:gd name="T32" fmla="*/ 103 w 371"/>
                <a:gd name="T33" fmla="*/ 110 h 413"/>
                <a:gd name="T34" fmla="*/ 167 w 371"/>
                <a:gd name="T35" fmla="*/ 47 h 413"/>
                <a:gd name="T36" fmla="*/ 207 w 371"/>
                <a:gd name="T37" fmla="*/ 53 h 413"/>
                <a:gd name="T38" fmla="*/ 262 w 371"/>
                <a:gd name="T39" fmla="*/ 25 h 413"/>
                <a:gd name="T40" fmla="*/ 282 w 371"/>
                <a:gd name="T41" fmla="*/ 15 h 413"/>
                <a:gd name="T42" fmla="*/ 336 w 371"/>
                <a:gd name="T43" fmla="*/ 43 h 413"/>
                <a:gd name="T44" fmla="*/ 338 w 371"/>
                <a:gd name="T45" fmla="*/ 100 h 413"/>
                <a:gd name="T46" fmla="*/ 353 w 371"/>
                <a:gd name="T47" fmla="*/ 138 h 413"/>
                <a:gd name="T48" fmla="*/ 367 w 371"/>
                <a:gd name="T49" fmla="*/ 196 h 413"/>
                <a:gd name="T50" fmla="*/ 344 w 371"/>
                <a:gd name="T51" fmla="*/ 230 h 413"/>
                <a:gd name="T52" fmla="*/ 366 w 371"/>
                <a:gd name="T53" fmla="*/ 252 h 413"/>
                <a:gd name="T54" fmla="*/ 311 w 371"/>
                <a:gd name="T55" fmla="*/ 263 h 413"/>
                <a:gd name="T56" fmla="*/ 255 w 371"/>
                <a:gd name="T57" fmla="*/ 300 h 413"/>
                <a:gd name="T58" fmla="*/ 205 w 371"/>
                <a:gd name="T59" fmla="*/ 366 h 413"/>
                <a:gd name="T60" fmla="*/ 174 w 371"/>
                <a:gd name="T61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1" h="413">
                  <a:moveTo>
                    <a:pt x="174" y="413"/>
                  </a:moveTo>
                  <a:cubicBezTo>
                    <a:pt x="173" y="375"/>
                    <a:pt x="138" y="394"/>
                    <a:pt x="129" y="394"/>
                  </a:cubicBezTo>
                  <a:cubicBezTo>
                    <a:pt x="106" y="396"/>
                    <a:pt x="86" y="389"/>
                    <a:pt x="65" y="389"/>
                  </a:cubicBezTo>
                  <a:cubicBezTo>
                    <a:pt x="45" y="392"/>
                    <a:pt x="39" y="376"/>
                    <a:pt x="32" y="362"/>
                  </a:cubicBezTo>
                  <a:cubicBezTo>
                    <a:pt x="21" y="324"/>
                    <a:pt x="31" y="308"/>
                    <a:pt x="70" y="303"/>
                  </a:cubicBezTo>
                  <a:cubicBezTo>
                    <a:pt x="75" y="302"/>
                    <a:pt x="80" y="303"/>
                    <a:pt x="85" y="302"/>
                  </a:cubicBezTo>
                  <a:cubicBezTo>
                    <a:pt x="100" y="300"/>
                    <a:pt x="123" y="309"/>
                    <a:pt x="128" y="289"/>
                  </a:cubicBezTo>
                  <a:cubicBezTo>
                    <a:pt x="132" y="274"/>
                    <a:pt x="110" y="267"/>
                    <a:pt x="98" y="259"/>
                  </a:cubicBezTo>
                  <a:cubicBezTo>
                    <a:pt x="56" y="231"/>
                    <a:pt x="56" y="231"/>
                    <a:pt x="73" y="186"/>
                  </a:cubicBezTo>
                  <a:cubicBezTo>
                    <a:pt x="74" y="183"/>
                    <a:pt x="75" y="179"/>
                    <a:pt x="77" y="176"/>
                  </a:cubicBezTo>
                  <a:cubicBezTo>
                    <a:pt x="80" y="167"/>
                    <a:pt x="89" y="160"/>
                    <a:pt x="89" y="150"/>
                  </a:cubicBezTo>
                  <a:cubicBezTo>
                    <a:pt x="76" y="147"/>
                    <a:pt x="68" y="153"/>
                    <a:pt x="59" y="157"/>
                  </a:cubicBezTo>
                  <a:cubicBezTo>
                    <a:pt x="45" y="164"/>
                    <a:pt x="29" y="171"/>
                    <a:pt x="16" y="160"/>
                  </a:cubicBezTo>
                  <a:cubicBezTo>
                    <a:pt x="0" y="147"/>
                    <a:pt x="16" y="133"/>
                    <a:pt x="20" y="119"/>
                  </a:cubicBezTo>
                  <a:cubicBezTo>
                    <a:pt x="28" y="101"/>
                    <a:pt x="37" y="83"/>
                    <a:pt x="33" y="62"/>
                  </a:cubicBezTo>
                  <a:cubicBezTo>
                    <a:pt x="52" y="41"/>
                    <a:pt x="71" y="52"/>
                    <a:pt x="89" y="61"/>
                  </a:cubicBezTo>
                  <a:cubicBezTo>
                    <a:pt x="109" y="72"/>
                    <a:pt x="108" y="89"/>
                    <a:pt x="103" y="110"/>
                  </a:cubicBezTo>
                  <a:cubicBezTo>
                    <a:pt x="121" y="84"/>
                    <a:pt x="113" y="34"/>
                    <a:pt x="167" y="47"/>
                  </a:cubicBezTo>
                  <a:cubicBezTo>
                    <a:pt x="178" y="61"/>
                    <a:pt x="192" y="61"/>
                    <a:pt x="207" y="53"/>
                  </a:cubicBezTo>
                  <a:cubicBezTo>
                    <a:pt x="225" y="43"/>
                    <a:pt x="243" y="35"/>
                    <a:pt x="262" y="25"/>
                  </a:cubicBezTo>
                  <a:cubicBezTo>
                    <a:pt x="269" y="22"/>
                    <a:pt x="275" y="18"/>
                    <a:pt x="282" y="15"/>
                  </a:cubicBezTo>
                  <a:cubicBezTo>
                    <a:pt x="312" y="0"/>
                    <a:pt x="331" y="10"/>
                    <a:pt x="336" y="43"/>
                  </a:cubicBezTo>
                  <a:cubicBezTo>
                    <a:pt x="340" y="62"/>
                    <a:pt x="338" y="81"/>
                    <a:pt x="338" y="100"/>
                  </a:cubicBezTo>
                  <a:cubicBezTo>
                    <a:pt x="338" y="115"/>
                    <a:pt x="340" y="129"/>
                    <a:pt x="353" y="138"/>
                  </a:cubicBezTo>
                  <a:cubicBezTo>
                    <a:pt x="367" y="155"/>
                    <a:pt x="369" y="175"/>
                    <a:pt x="367" y="196"/>
                  </a:cubicBezTo>
                  <a:cubicBezTo>
                    <a:pt x="365" y="211"/>
                    <a:pt x="354" y="220"/>
                    <a:pt x="344" y="230"/>
                  </a:cubicBezTo>
                  <a:cubicBezTo>
                    <a:pt x="356" y="232"/>
                    <a:pt x="371" y="233"/>
                    <a:pt x="366" y="252"/>
                  </a:cubicBezTo>
                  <a:cubicBezTo>
                    <a:pt x="350" y="264"/>
                    <a:pt x="329" y="257"/>
                    <a:pt x="311" y="263"/>
                  </a:cubicBezTo>
                  <a:cubicBezTo>
                    <a:pt x="288" y="269"/>
                    <a:pt x="271" y="284"/>
                    <a:pt x="255" y="300"/>
                  </a:cubicBezTo>
                  <a:cubicBezTo>
                    <a:pt x="235" y="319"/>
                    <a:pt x="216" y="339"/>
                    <a:pt x="205" y="366"/>
                  </a:cubicBezTo>
                  <a:cubicBezTo>
                    <a:pt x="195" y="382"/>
                    <a:pt x="198" y="406"/>
                    <a:pt x="174" y="413"/>
                  </a:cubicBezTo>
                  <a:close/>
                </a:path>
              </a:pathLst>
            </a:custGeom>
            <a:solidFill>
              <a:srgbClr val="ACD0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47"/>
            <p:cNvSpPr/>
            <p:nvPr/>
          </p:nvSpPr>
          <p:spPr bwMode="auto">
            <a:xfrm>
              <a:off x="9945688" y="5570538"/>
              <a:ext cx="396875" cy="584200"/>
            </a:xfrm>
            <a:custGeom>
              <a:avLst/>
              <a:gdLst>
                <a:gd name="T0" fmla="*/ 253 w 329"/>
                <a:gd name="T1" fmla="*/ 411 h 485"/>
                <a:gd name="T2" fmla="*/ 276 w 329"/>
                <a:gd name="T3" fmla="*/ 442 h 485"/>
                <a:gd name="T4" fmla="*/ 276 w 329"/>
                <a:gd name="T5" fmla="*/ 457 h 485"/>
                <a:gd name="T6" fmla="*/ 130 w 329"/>
                <a:gd name="T7" fmla="*/ 450 h 485"/>
                <a:gd name="T8" fmla="*/ 129 w 329"/>
                <a:gd name="T9" fmla="*/ 449 h 485"/>
                <a:gd name="T10" fmla="*/ 149 w 329"/>
                <a:gd name="T11" fmla="*/ 436 h 485"/>
                <a:gd name="T12" fmla="*/ 101 w 329"/>
                <a:gd name="T13" fmla="*/ 380 h 485"/>
                <a:gd name="T14" fmla="*/ 123 w 329"/>
                <a:gd name="T15" fmla="*/ 321 h 485"/>
                <a:gd name="T16" fmla="*/ 130 w 329"/>
                <a:gd name="T17" fmla="*/ 310 h 485"/>
                <a:gd name="T18" fmla="*/ 97 w 329"/>
                <a:gd name="T19" fmla="*/ 236 h 485"/>
                <a:gd name="T20" fmla="*/ 94 w 329"/>
                <a:gd name="T21" fmla="*/ 186 h 485"/>
                <a:gd name="T22" fmla="*/ 119 w 329"/>
                <a:gd name="T23" fmla="*/ 160 h 485"/>
                <a:gd name="T24" fmla="*/ 30 w 329"/>
                <a:gd name="T25" fmla="*/ 209 h 485"/>
                <a:gd name="T26" fmla="*/ 32 w 329"/>
                <a:gd name="T27" fmla="*/ 138 h 485"/>
                <a:gd name="T28" fmla="*/ 95 w 329"/>
                <a:gd name="T29" fmla="*/ 39 h 485"/>
                <a:gd name="T30" fmla="*/ 100 w 329"/>
                <a:gd name="T31" fmla="*/ 33 h 485"/>
                <a:gd name="T32" fmla="*/ 148 w 329"/>
                <a:gd name="T33" fmla="*/ 8 h 485"/>
                <a:gd name="T34" fmla="*/ 163 w 329"/>
                <a:gd name="T35" fmla="*/ 60 h 485"/>
                <a:gd name="T36" fmla="*/ 214 w 329"/>
                <a:gd name="T37" fmla="*/ 105 h 485"/>
                <a:gd name="T38" fmla="*/ 247 w 329"/>
                <a:gd name="T39" fmla="*/ 117 h 485"/>
                <a:gd name="T40" fmla="*/ 238 w 329"/>
                <a:gd name="T41" fmla="*/ 172 h 485"/>
                <a:gd name="T42" fmla="*/ 233 w 329"/>
                <a:gd name="T43" fmla="*/ 178 h 485"/>
                <a:gd name="T44" fmla="*/ 224 w 329"/>
                <a:gd name="T45" fmla="*/ 212 h 485"/>
                <a:gd name="T46" fmla="*/ 256 w 329"/>
                <a:gd name="T47" fmla="*/ 214 h 485"/>
                <a:gd name="T48" fmla="*/ 292 w 329"/>
                <a:gd name="T49" fmla="*/ 233 h 485"/>
                <a:gd name="T50" fmla="*/ 292 w 329"/>
                <a:gd name="T51" fmla="*/ 234 h 485"/>
                <a:gd name="T52" fmla="*/ 264 w 329"/>
                <a:gd name="T53" fmla="*/ 296 h 485"/>
                <a:gd name="T54" fmla="*/ 304 w 329"/>
                <a:gd name="T55" fmla="*/ 305 h 485"/>
                <a:gd name="T56" fmla="*/ 326 w 329"/>
                <a:gd name="T57" fmla="*/ 332 h 485"/>
                <a:gd name="T58" fmla="*/ 300 w 329"/>
                <a:gd name="T59" fmla="*/ 360 h 485"/>
                <a:gd name="T60" fmla="*/ 221 w 329"/>
                <a:gd name="T61" fmla="*/ 375 h 485"/>
                <a:gd name="T62" fmla="*/ 253 w 329"/>
                <a:gd name="T63" fmla="*/ 411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9" h="485">
                  <a:moveTo>
                    <a:pt x="253" y="411"/>
                  </a:moveTo>
                  <a:cubicBezTo>
                    <a:pt x="255" y="426"/>
                    <a:pt x="264" y="435"/>
                    <a:pt x="276" y="442"/>
                  </a:cubicBezTo>
                  <a:cubicBezTo>
                    <a:pt x="276" y="447"/>
                    <a:pt x="276" y="452"/>
                    <a:pt x="276" y="457"/>
                  </a:cubicBezTo>
                  <a:cubicBezTo>
                    <a:pt x="226" y="485"/>
                    <a:pt x="177" y="483"/>
                    <a:pt x="130" y="450"/>
                  </a:cubicBezTo>
                  <a:cubicBezTo>
                    <a:pt x="129" y="449"/>
                    <a:pt x="129" y="449"/>
                    <a:pt x="129" y="449"/>
                  </a:cubicBezTo>
                  <a:cubicBezTo>
                    <a:pt x="128" y="433"/>
                    <a:pt x="139" y="437"/>
                    <a:pt x="149" y="436"/>
                  </a:cubicBezTo>
                  <a:cubicBezTo>
                    <a:pt x="116" y="432"/>
                    <a:pt x="108" y="405"/>
                    <a:pt x="101" y="380"/>
                  </a:cubicBezTo>
                  <a:cubicBezTo>
                    <a:pt x="94" y="355"/>
                    <a:pt x="74" y="325"/>
                    <a:pt x="123" y="321"/>
                  </a:cubicBezTo>
                  <a:cubicBezTo>
                    <a:pt x="128" y="321"/>
                    <a:pt x="132" y="314"/>
                    <a:pt x="130" y="310"/>
                  </a:cubicBezTo>
                  <a:cubicBezTo>
                    <a:pt x="119" y="286"/>
                    <a:pt x="135" y="252"/>
                    <a:pt x="97" y="236"/>
                  </a:cubicBezTo>
                  <a:cubicBezTo>
                    <a:pt x="78" y="228"/>
                    <a:pt x="82" y="203"/>
                    <a:pt x="94" y="186"/>
                  </a:cubicBezTo>
                  <a:cubicBezTo>
                    <a:pt x="101" y="175"/>
                    <a:pt x="111" y="168"/>
                    <a:pt x="119" y="160"/>
                  </a:cubicBezTo>
                  <a:cubicBezTo>
                    <a:pt x="93" y="181"/>
                    <a:pt x="73" y="216"/>
                    <a:pt x="30" y="209"/>
                  </a:cubicBezTo>
                  <a:cubicBezTo>
                    <a:pt x="1" y="179"/>
                    <a:pt x="0" y="159"/>
                    <a:pt x="32" y="138"/>
                  </a:cubicBezTo>
                  <a:cubicBezTo>
                    <a:pt x="69" y="114"/>
                    <a:pt x="77" y="73"/>
                    <a:pt x="95" y="39"/>
                  </a:cubicBezTo>
                  <a:cubicBezTo>
                    <a:pt x="97" y="37"/>
                    <a:pt x="98" y="34"/>
                    <a:pt x="100" y="33"/>
                  </a:cubicBezTo>
                  <a:cubicBezTo>
                    <a:pt x="114" y="21"/>
                    <a:pt x="128" y="0"/>
                    <a:pt x="148" y="8"/>
                  </a:cubicBezTo>
                  <a:cubicBezTo>
                    <a:pt x="169" y="17"/>
                    <a:pt x="162" y="41"/>
                    <a:pt x="163" y="60"/>
                  </a:cubicBezTo>
                  <a:cubicBezTo>
                    <a:pt x="164" y="108"/>
                    <a:pt x="164" y="108"/>
                    <a:pt x="214" y="105"/>
                  </a:cubicBezTo>
                  <a:cubicBezTo>
                    <a:pt x="227" y="104"/>
                    <a:pt x="240" y="103"/>
                    <a:pt x="247" y="117"/>
                  </a:cubicBezTo>
                  <a:cubicBezTo>
                    <a:pt x="265" y="139"/>
                    <a:pt x="246" y="154"/>
                    <a:pt x="238" y="172"/>
                  </a:cubicBezTo>
                  <a:cubicBezTo>
                    <a:pt x="236" y="174"/>
                    <a:pt x="234" y="176"/>
                    <a:pt x="233" y="178"/>
                  </a:cubicBezTo>
                  <a:cubicBezTo>
                    <a:pt x="229" y="189"/>
                    <a:pt x="214" y="199"/>
                    <a:pt x="224" y="212"/>
                  </a:cubicBezTo>
                  <a:cubicBezTo>
                    <a:pt x="232" y="222"/>
                    <a:pt x="245" y="216"/>
                    <a:pt x="256" y="214"/>
                  </a:cubicBezTo>
                  <a:cubicBezTo>
                    <a:pt x="273" y="211"/>
                    <a:pt x="291" y="207"/>
                    <a:pt x="292" y="233"/>
                  </a:cubicBezTo>
                  <a:cubicBezTo>
                    <a:pt x="292" y="234"/>
                    <a:pt x="292" y="234"/>
                    <a:pt x="292" y="234"/>
                  </a:cubicBezTo>
                  <a:cubicBezTo>
                    <a:pt x="283" y="255"/>
                    <a:pt x="269" y="273"/>
                    <a:pt x="264" y="296"/>
                  </a:cubicBezTo>
                  <a:cubicBezTo>
                    <a:pt x="276" y="304"/>
                    <a:pt x="291" y="300"/>
                    <a:pt x="304" y="305"/>
                  </a:cubicBezTo>
                  <a:cubicBezTo>
                    <a:pt x="317" y="310"/>
                    <a:pt x="329" y="316"/>
                    <a:pt x="326" y="332"/>
                  </a:cubicBezTo>
                  <a:cubicBezTo>
                    <a:pt x="324" y="347"/>
                    <a:pt x="316" y="361"/>
                    <a:pt x="300" y="360"/>
                  </a:cubicBezTo>
                  <a:cubicBezTo>
                    <a:pt x="272" y="357"/>
                    <a:pt x="248" y="370"/>
                    <a:pt x="221" y="375"/>
                  </a:cubicBezTo>
                  <a:cubicBezTo>
                    <a:pt x="230" y="388"/>
                    <a:pt x="239" y="401"/>
                    <a:pt x="253" y="411"/>
                  </a:cubicBezTo>
                  <a:close/>
                </a:path>
              </a:pathLst>
            </a:custGeom>
            <a:solidFill>
              <a:srgbClr val="E3B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48"/>
            <p:cNvSpPr/>
            <p:nvPr/>
          </p:nvSpPr>
          <p:spPr bwMode="auto">
            <a:xfrm>
              <a:off x="10326688" y="6059488"/>
              <a:ext cx="273050" cy="342900"/>
            </a:xfrm>
            <a:custGeom>
              <a:avLst/>
              <a:gdLst>
                <a:gd name="T0" fmla="*/ 69 w 226"/>
                <a:gd name="T1" fmla="*/ 60 h 283"/>
                <a:gd name="T2" fmla="*/ 93 w 226"/>
                <a:gd name="T3" fmla="*/ 5 h 283"/>
                <a:gd name="T4" fmla="*/ 108 w 226"/>
                <a:gd name="T5" fmla="*/ 3 h 283"/>
                <a:gd name="T6" fmla="*/ 117 w 226"/>
                <a:gd name="T7" fmla="*/ 28 h 283"/>
                <a:gd name="T8" fmla="*/ 178 w 226"/>
                <a:gd name="T9" fmla="*/ 88 h 283"/>
                <a:gd name="T10" fmla="*/ 226 w 226"/>
                <a:gd name="T11" fmla="*/ 103 h 283"/>
                <a:gd name="T12" fmla="*/ 127 w 226"/>
                <a:gd name="T13" fmla="*/ 218 h 283"/>
                <a:gd name="T14" fmla="*/ 105 w 226"/>
                <a:gd name="T15" fmla="*/ 233 h 283"/>
                <a:gd name="T16" fmla="*/ 0 w 226"/>
                <a:gd name="T17" fmla="*/ 267 h 283"/>
                <a:gd name="T18" fmla="*/ 55 w 226"/>
                <a:gd name="T19" fmla="*/ 126 h 283"/>
                <a:gd name="T20" fmla="*/ 69 w 226"/>
                <a:gd name="T21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283">
                  <a:moveTo>
                    <a:pt x="69" y="60"/>
                  </a:moveTo>
                  <a:cubicBezTo>
                    <a:pt x="77" y="41"/>
                    <a:pt x="85" y="23"/>
                    <a:pt x="93" y="5"/>
                  </a:cubicBezTo>
                  <a:cubicBezTo>
                    <a:pt x="97" y="1"/>
                    <a:pt x="102" y="0"/>
                    <a:pt x="108" y="3"/>
                  </a:cubicBezTo>
                  <a:cubicBezTo>
                    <a:pt x="114" y="10"/>
                    <a:pt x="115" y="19"/>
                    <a:pt x="117" y="28"/>
                  </a:cubicBezTo>
                  <a:cubicBezTo>
                    <a:pt x="123" y="72"/>
                    <a:pt x="135" y="82"/>
                    <a:pt x="178" y="88"/>
                  </a:cubicBezTo>
                  <a:cubicBezTo>
                    <a:pt x="195" y="89"/>
                    <a:pt x="215" y="83"/>
                    <a:pt x="226" y="103"/>
                  </a:cubicBezTo>
                  <a:cubicBezTo>
                    <a:pt x="218" y="164"/>
                    <a:pt x="168" y="187"/>
                    <a:pt x="127" y="218"/>
                  </a:cubicBezTo>
                  <a:cubicBezTo>
                    <a:pt x="120" y="223"/>
                    <a:pt x="110" y="224"/>
                    <a:pt x="105" y="233"/>
                  </a:cubicBezTo>
                  <a:cubicBezTo>
                    <a:pt x="80" y="275"/>
                    <a:pt x="44" y="283"/>
                    <a:pt x="0" y="267"/>
                  </a:cubicBezTo>
                  <a:cubicBezTo>
                    <a:pt x="16" y="219"/>
                    <a:pt x="42" y="175"/>
                    <a:pt x="55" y="126"/>
                  </a:cubicBezTo>
                  <a:cubicBezTo>
                    <a:pt x="61" y="104"/>
                    <a:pt x="70" y="83"/>
                    <a:pt x="69" y="60"/>
                  </a:cubicBezTo>
                  <a:close/>
                </a:path>
              </a:pathLst>
            </a:custGeom>
            <a:solidFill>
              <a:srgbClr val="88B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49"/>
            <p:cNvSpPr/>
            <p:nvPr/>
          </p:nvSpPr>
          <p:spPr bwMode="auto">
            <a:xfrm>
              <a:off x="10301288" y="6180138"/>
              <a:ext cx="328613" cy="266700"/>
            </a:xfrm>
            <a:custGeom>
              <a:avLst/>
              <a:gdLst>
                <a:gd name="T0" fmla="*/ 22 w 272"/>
                <a:gd name="T1" fmla="*/ 168 h 221"/>
                <a:gd name="T2" fmla="*/ 49 w 272"/>
                <a:gd name="T3" fmla="*/ 158 h 221"/>
                <a:gd name="T4" fmla="*/ 116 w 272"/>
                <a:gd name="T5" fmla="*/ 131 h 221"/>
                <a:gd name="T6" fmla="*/ 127 w 272"/>
                <a:gd name="T7" fmla="*/ 115 h 221"/>
                <a:gd name="T8" fmla="*/ 244 w 272"/>
                <a:gd name="T9" fmla="*/ 6 h 221"/>
                <a:gd name="T10" fmla="*/ 260 w 272"/>
                <a:gd name="T11" fmla="*/ 1 h 221"/>
                <a:gd name="T12" fmla="*/ 272 w 272"/>
                <a:gd name="T13" fmla="*/ 18 h 221"/>
                <a:gd name="T14" fmla="*/ 258 w 272"/>
                <a:gd name="T15" fmla="*/ 42 h 221"/>
                <a:gd name="T16" fmla="*/ 203 w 272"/>
                <a:gd name="T17" fmla="*/ 97 h 221"/>
                <a:gd name="T18" fmla="*/ 139 w 272"/>
                <a:gd name="T19" fmla="*/ 152 h 221"/>
                <a:gd name="T20" fmla="*/ 121 w 272"/>
                <a:gd name="T21" fmla="*/ 201 h 221"/>
                <a:gd name="T22" fmla="*/ 13 w 272"/>
                <a:gd name="T23" fmla="*/ 216 h 221"/>
                <a:gd name="T24" fmla="*/ 3 w 272"/>
                <a:gd name="T25" fmla="*/ 200 h 221"/>
                <a:gd name="T26" fmla="*/ 19 w 272"/>
                <a:gd name="T27" fmla="*/ 175 h 221"/>
                <a:gd name="T28" fmla="*/ 22 w 272"/>
                <a:gd name="T29" fmla="*/ 16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" h="221">
                  <a:moveTo>
                    <a:pt x="22" y="168"/>
                  </a:moveTo>
                  <a:cubicBezTo>
                    <a:pt x="32" y="166"/>
                    <a:pt x="35" y="152"/>
                    <a:pt x="49" y="158"/>
                  </a:cubicBezTo>
                  <a:cubicBezTo>
                    <a:pt x="77" y="170"/>
                    <a:pt x="107" y="158"/>
                    <a:pt x="116" y="131"/>
                  </a:cubicBezTo>
                  <a:cubicBezTo>
                    <a:pt x="119" y="124"/>
                    <a:pt x="117" y="118"/>
                    <a:pt x="127" y="115"/>
                  </a:cubicBezTo>
                  <a:cubicBezTo>
                    <a:pt x="183" y="97"/>
                    <a:pt x="220" y="59"/>
                    <a:pt x="244" y="6"/>
                  </a:cubicBezTo>
                  <a:cubicBezTo>
                    <a:pt x="249" y="2"/>
                    <a:pt x="254" y="0"/>
                    <a:pt x="260" y="1"/>
                  </a:cubicBezTo>
                  <a:cubicBezTo>
                    <a:pt x="269" y="4"/>
                    <a:pt x="272" y="10"/>
                    <a:pt x="272" y="18"/>
                  </a:cubicBezTo>
                  <a:cubicBezTo>
                    <a:pt x="270" y="28"/>
                    <a:pt x="263" y="34"/>
                    <a:pt x="258" y="42"/>
                  </a:cubicBezTo>
                  <a:cubicBezTo>
                    <a:pt x="245" y="65"/>
                    <a:pt x="222" y="80"/>
                    <a:pt x="203" y="97"/>
                  </a:cubicBezTo>
                  <a:cubicBezTo>
                    <a:pt x="184" y="118"/>
                    <a:pt x="163" y="138"/>
                    <a:pt x="139" y="152"/>
                  </a:cubicBezTo>
                  <a:cubicBezTo>
                    <a:pt x="117" y="164"/>
                    <a:pt x="109" y="178"/>
                    <a:pt x="121" y="201"/>
                  </a:cubicBezTo>
                  <a:cubicBezTo>
                    <a:pt x="87" y="221"/>
                    <a:pt x="48" y="204"/>
                    <a:pt x="13" y="216"/>
                  </a:cubicBezTo>
                  <a:cubicBezTo>
                    <a:pt x="4" y="219"/>
                    <a:pt x="0" y="209"/>
                    <a:pt x="3" y="200"/>
                  </a:cubicBezTo>
                  <a:cubicBezTo>
                    <a:pt x="7" y="191"/>
                    <a:pt x="19" y="186"/>
                    <a:pt x="19" y="175"/>
                  </a:cubicBezTo>
                  <a:cubicBezTo>
                    <a:pt x="20" y="173"/>
                    <a:pt x="21" y="170"/>
                    <a:pt x="22" y="168"/>
                  </a:cubicBezTo>
                  <a:close/>
                </a:path>
              </a:pathLst>
            </a:custGeom>
            <a:solidFill>
              <a:srgbClr val="739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50"/>
            <p:cNvSpPr/>
            <p:nvPr/>
          </p:nvSpPr>
          <p:spPr bwMode="auto">
            <a:xfrm>
              <a:off x="10252075" y="6391275"/>
              <a:ext cx="206375" cy="98425"/>
            </a:xfrm>
            <a:custGeom>
              <a:avLst/>
              <a:gdLst>
                <a:gd name="T0" fmla="*/ 60 w 172"/>
                <a:gd name="T1" fmla="*/ 0 h 82"/>
                <a:gd name="T2" fmla="*/ 51 w 172"/>
                <a:gd name="T3" fmla="*/ 35 h 82"/>
                <a:gd name="T4" fmla="*/ 162 w 172"/>
                <a:gd name="T5" fmla="*/ 24 h 82"/>
                <a:gd name="T6" fmla="*/ 172 w 172"/>
                <a:gd name="T7" fmla="*/ 27 h 82"/>
                <a:gd name="T8" fmla="*/ 116 w 172"/>
                <a:gd name="T9" fmla="*/ 47 h 82"/>
                <a:gd name="T10" fmla="*/ 22 w 172"/>
                <a:gd name="T11" fmla="*/ 70 h 82"/>
                <a:gd name="T12" fmla="*/ 0 w 172"/>
                <a:gd name="T13" fmla="*/ 63 h 82"/>
                <a:gd name="T14" fmla="*/ 60 w 172"/>
                <a:gd name="T1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" h="82">
                  <a:moveTo>
                    <a:pt x="60" y="0"/>
                  </a:moveTo>
                  <a:cubicBezTo>
                    <a:pt x="75" y="17"/>
                    <a:pt x="43" y="19"/>
                    <a:pt x="51" y="35"/>
                  </a:cubicBezTo>
                  <a:cubicBezTo>
                    <a:pt x="86" y="14"/>
                    <a:pt x="125" y="33"/>
                    <a:pt x="162" y="24"/>
                  </a:cubicBezTo>
                  <a:cubicBezTo>
                    <a:pt x="167" y="22"/>
                    <a:pt x="170" y="23"/>
                    <a:pt x="172" y="27"/>
                  </a:cubicBezTo>
                  <a:cubicBezTo>
                    <a:pt x="159" y="51"/>
                    <a:pt x="139" y="53"/>
                    <a:pt x="116" y="47"/>
                  </a:cubicBezTo>
                  <a:cubicBezTo>
                    <a:pt x="85" y="55"/>
                    <a:pt x="53" y="63"/>
                    <a:pt x="22" y="70"/>
                  </a:cubicBezTo>
                  <a:cubicBezTo>
                    <a:pt x="14" y="71"/>
                    <a:pt x="2" y="82"/>
                    <a:pt x="0" y="63"/>
                  </a:cubicBezTo>
                  <a:cubicBezTo>
                    <a:pt x="15" y="37"/>
                    <a:pt x="35" y="16"/>
                    <a:pt x="60" y="0"/>
                  </a:cubicBezTo>
                  <a:close/>
                </a:path>
              </a:pathLst>
            </a:custGeom>
            <a:solidFill>
              <a:srgbClr val="4C5D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51"/>
            <p:cNvSpPr/>
            <p:nvPr/>
          </p:nvSpPr>
          <p:spPr bwMode="auto">
            <a:xfrm>
              <a:off x="10102850" y="6113463"/>
              <a:ext cx="179388" cy="58738"/>
            </a:xfrm>
            <a:custGeom>
              <a:avLst/>
              <a:gdLst>
                <a:gd name="T0" fmla="*/ 0 w 148"/>
                <a:gd name="T1" fmla="*/ 0 h 49"/>
                <a:gd name="T2" fmla="*/ 146 w 148"/>
                <a:gd name="T3" fmla="*/ 7 h 49"/>
                <a:gd name="T4" fmla="*/ 137 w 148"/>
                <a:gd name="T5" fmla="*/ 29 h 49"/>
                <a:gd name="T6" fmla="*/ 8 w 148"/>
                <a:gd name="T7" fmla="*/ 15 h 49"/>
                <a:gd name="T8" fmla="*/ 0 w 148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49">
                  <a:moveTo>
                    <a:pt x="0" y="0"/>
                  </a:moveTo>
                  <a:cubicBezTo>
                    <a:pt x="48" y="15"/>
                    <a:pt x="96" y="19"/>
                    <a:pt x="146" y="7"/>
                  </a:cubicBezTo>
                  <a:cubicBezTo>
                    <a:pt x="146" y="15"/>
                    <a:pt x="148" y="27"/>
                    <a:pt x="137" y="29"/>
                  </a:cubicBezTo>
                  <a:cubicBezTo>
                    <a:pt x="93" y="34"/>
                    <a:pt x="48" y="49"/>
                    <a:pt x="8" y="15"/>
                  </a:cubicBezTo>
                  <a:cubicBezTo>
                    <a:pt x="2" y="12"/>
                    <a:pt x="0" y="6"/>
                    <a:pt x="0" y="0"/>
                  </a:cubicBezTo>
                  <a:close/>
                </a:path>
              </a:pathLst>
            </a:custGeom>
            <a:solidFill>
              <a:srgbClr val="EBC9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52"/>
            <p:cNvSpPr/>
            <p:nvPr/>
          </p:nvSpPr>
          <p:spPr bwMode="auto">
            <a:xfrm>
              <a:off x="10414000" y="6196013"/>
              <a:ext cx="346075" cy="244475"/>
            </a:xfrm>
            <a:custGeom>
              <a:avLst/>
              <a:gdLst>
                <a:gd name="T0" fmla="*/ 36 w 286"/>
                <a:gd name="T1" fmla="*/ 187 h 203"/>
                <a:gd name="T2" fmla="*/ 27 w 286"/>
                <a:gd name="T3" fmla="*/ 186 h 203"/>
                <a:gd name="T4" fmla="*/ 0 w 286"/>
                <a:gd name="T5" fmla="*/ 170 h 203"/>
                <a:gd name="T6" fmla="*/ 24 w 286"/>
                <a:gd name="T7" fmla="*/ 142 h 203"/>
                <a:gd name="T8" fmla="*/ 105 w 286"/>
                <a:gd name="T9" fmla="*/ 79 h 203"/>
                <a:gd name="T10" fmla="*/ 171 w 286"/>
                <a:gd name="T11" fmla="*/ 108 h 203"/>
                <a:gd name="T12" fmla="*/ 221 w 286"/>
                <a:gd name="T13" fmla="*/ 109 h 203"/>
                <a:gd name="T14" fmla="*/ 185 w 286"/>
                <a:gd name="T15" fmla="*/ 44 h 203"/>
                <a:gd name="T16" fmla="*/ 158 w 286"/>
                <a:gd name="T17" fmla="*/ 24 h 203"/>
                <a:gd name="T18" fmla="*/ 174 w 286"/>
                <a:gd name="T19" fmla="*/ 9 h 203"/>
                <a:gd name="T20" fmla="*/ 183 w 286"/>
                <a:gd name="T21" fmla="*/ 3 h 203"/>
                <a:gd name="T22" fmla="*/ 206 w 286"/>
                <a:gd name="T23" fmla="*/ 5 h 203"/>
                <a:gd name="T24" fmla="*/ 256 w 286"/>
                <a:gd name="T25" fmla="*/ 40 h 203"/>
                <a:gd name="T26" fmla="*/ 269 w 286"/>
                <a:gd name="T27" fmla="*/ 105 h 203"/>
                <a:gd name="T28" fmla="*/ 259 w 286"/>
                <a:gd name="T29" fmla="*/ 133 h 203"/>
                <a:gd name="T30" fmla="*/ 97 w 286"/>
                <a:gd name="T31" fmla="*/ 181 h 203"/>
                <a:gd name="T32" fmla="*/ 36 w 286"/>
                <a:gd name="T33" fmla="*/ 18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6" h="203">
                  <a:moveTo>
                    <a:pt x="36" y="187"/>
                  </a:moveTo>
                  <a:cubicBezTo>
                    <a:pt x="33" y="187"/>
                    <a:pt x="30" y="186"/>
                    <a:pt x="27" y="186"/>
                  </a:cubicBezTo>
                  <a:cubicBezTo>
                    <a:pt x="22" y="174"/>
                    <a:pt x="1" y="185"/>
                    <a:pt x="0" y="170"/>
                  </a:cubicBezTo>
                  <a:cubicBezTo>
                    <a:pt x="0" y="157"/>
                    <a:pt x="13" y="148"/>
                    <a:pt x="24" y="142"/>
                  </a:cubicBezTo>
                  <a:cubicBezTo>
                    <a:pt x="54" y="125"/>
                    <a:pt x="79" y="101"/>
                    <a:pt x="105" y="79"/>
                  </a:cubicBezTo>
                  <a:cubicBezTo>
                    <a:pt x="123" y="119"/>
                    <a:pt x="123" y="120"/>
                    <a:pt x="171" y="108"/>
                  </a:cubicBezTo>
                  <a:cubicBezTo>
                    <a:pt x="188" y="103"/>
                    <a:pt x="203" y="107"/>
                    <a:pt x="221" y="109"/>
                  </a:cubicBezTo>
                  <a:cubicBezTo>
                    <a:pt x="223" y="77"/>
                    <a:pt x="208" y="59"/>
                    <a:pt x="185" y="44"/>
                  </a:cubicBezTo>
                  <a:cubicBezTo>
                    <a:pt x="176" y="38"/>
                    <a:pt x="162" y="38"/>
                    <a:pt x="158" y="24"/>
                  </a:cubicBezTo>
                  <a:cubicBezTo>
                    <a:pt x="164" y="19"/>
                    <a:pt x="169" y="14"/>
                    <a:pt x="174" y="9"/>
                  </a:cubicBezTo>
                  <a:cubicBezTo>
                    <a:pt x="176" y="6"/>
                    <a:pt x="180" y="4"/>
                    <a:pt x="183" y="3"/>
                  </a:cubicBezTo>
                  <a:cubicBezTo>
                    <a:pt x="191" y="0"/>
                    <a:pt x="199" y="1"/>
                    <a:pt x="206" y="5"/>
                  </a:cubicBezTo>
                  <a:cubicBezTo>
                    <a:pt x="223" y="16"/>
                    <a:pt x="236" y="31"/>
                    <a:pt x="256" y="40"/>
                  </a:cubicBezTo>
                  <a:cubicBezTo>
                    <a:pt x="286" y="53"/>
                    <a:pt x="268" y="82"/>
                    <a:pt x="269" y="105"/>
                  </a:cubicBezTo>
                  <a:cubicBezTo>
                    <a:pt x="268" y="115"/>
                    <a:pt x="264" y="124"/>
                    <a:pt x="259" y="133"/>
                  </a:cubicBezTo>
                  <a:cubicBezTo>
                    <a:pt x="208" y="159"/>
                    <a:pt x="152" y="170"/>
                    <a:pt x="97" y="181"/>
                  </a:cubicBezTo>
                  <a:cubicBezTo>
                    <a:pt x="77" y="187"/>
                    <a:pt x="58" y="203"/>
                    <a:pt x="36" y="187"/>
                  </a:cubicBezTo>
                  <a:close/>
                </a:path>
              </a:pathLst>
            </a:custGeom>
            <a:solidFill>
              <a:srgbClr val="8CC0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53"/>
            <p:cNvSpPr/>
            <p:nvPr/>
          </p:nvSpPr>
          <p:spPr bwMode="auto">
            <a:xfrm>
              <a:off x="10620375" y="6057900"/>
              <a:ext cx="255588" cy="298450"/>
            </a:xfrm>
            <a:custGeom>
              <a:avLst/>
              <a:gdLst>
                <a:gd name="T0" fmla="*/ 88 w 212"/>
                <a:gd name="T1" fmla="*/ 247 h 247"/>
                <a:gd name="T2" fmla="*/ 88 w 212"/>
                <a:gd name="T3" fmla="*/ 215 h 247"/>
                <a:gd name="T4" fmla="*/ 129 w 212"/>
                <a:gd name="T5" fmla="*/ 171 h 247"/>
                <a:gd name="T6" fmla="*/ 114 w 212"/>
                <a:gd name="T7" fmla="*/ 99 h 247"/>
                <a:gd name="T8" fmla="*/ 84 w 212"/>
                <a:gd name="T9" fmla="*/ 110 h 247"/>
                <a:gd name="T10" fmla="*/ 34 w 212"/>
                <a:gd name="T11" fmla="*/ 123 h 247"/>
                <a:gd name="T12" fmla="*/ 11 w 212"/>
                <a:gd name="T13" fmla="*/ 123 h 247"/>
                <a:gd name="T14" fmla="*/ 26 w 212"/>
                <a:gd name="T15" fmla="*/ 80 h 247"/>
                <a:gd name="T16" fmla="*/ 69 w 212"/>
                <a:gd name="T17" fmla="*/ 23 h 247"/>
                <a:gd name="T18" fmla="*/ 121 w 212"/>
                <a:gd name="T19" fmla="*/ 24 h 247"/>
                <a:gd name="T20" fmla="*/ 161 w 212"/>
                <a:gd name="T21" fmla="*/ 52 h 247"/>
                <a:gd name="T22" fmla="*/ 170 w 212"/>
                <a:gd name="T23" fmla="*/ 65 h 247"/>
                <a:gd name="T24" fmla="*/ 186 w 212"/>
                <a:gd name="T25" fmla="*/ 184 h 247"/>
                <a:gd name="T26" fmla="*/ 88 w 212"/>
                <a:gd name="T27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2" h="247">
                  <a:moveTo>
                    <a:pt x="88" y="247"/>
                  </a:moveTo>
                  <a:cubicBezTo>
                    <a:pt x="88" y="236"/>
                    <a:pt x="88" y="226"/>
                    <a:pt x="88" y="215"/>
                  </a:cubicBezTo>
                  <a:cubicBezTo>
                    <a:pt x="96" y="196"/>
                    <a:pt x="117" y="187"/>
                    <a:pt x="129" y="171"/>
                  </a:cubicBezTo>
                  <a:cubicBezTo>
                    <a:pt x="147" y="148"/>
                    <a:pt x="139" y="112"/>
                    <a:pt x="114" y="99"/>
                  </a:cubicBezTo>
                  <a:cubicBezTo>
                    <a:pt x="100" y="92"/>
                    <a:pt x="92" y="103"/>
                    <a:pt x="84" y="110"/>
                  </a:cubicBezTo>
                  <a:cubicBezTo>
                    <a:pt x="69" y="124"/>
                    <a:pt x="55" y="138"/>
                    <a:pt x="34" y="123"/>
                  </a:cubicBezTo>
                  <a:cubicBezTo>
                    <a:pt x="26" y="123"/>
                    <a:pt x="19" y="123"/>
                    <a:pt x="11" y="123"/>
                  </a:cubicBezTo>
                  <a:cubicBezTo>
                    <a:pt x="0" y="103"/>
                    <a:pt x="19" y="94"/>
                    <a:pt x="26" y="80"/>
                  </a:cubicBezTo>
                  <a:cubicBezTo>
                    <a:pt x="37" y="59"/>
                    <a:pt x="52" y="41"/>
                    <a:pt x="69" y="23"/>
                  </a:cubicBezTo>
                  <a:cubicBezTo>
                    <a:pt x="88" y="4"/>
                    <a:pt x="104" y="0"/>
                    <a:pt x="121" y="24"/>
                  </a:cubicBezTo>
                  <a:cubicBezTo>
                    <a:pt x="132" y="37"/>
                    <a:pt x="148" y="43"/>
                    <a:pt x="161" y="52"/>
                  </a:cubicBezTo>
                  <a:cubicBezTo>
                    <a:pt x="164" y="56"/>
                    <a:pt x="166" y="61"/>
                    <a:pt x="170" y="65"/>
                  </a:cubicBezTo>
                  <a:cubicBezTo>
                    <a:pt x="201" y="101"/>
                    <a:pt x="212" y="140"/>
                    <a:pt x="186" y="184"/>
                  </a:cubicBezTo>
                  <a:cubicBezTo>
                    <a:pt x="155" y="207"/>
                    <a:pt x="126" y="235"/>
                    <a:pt x="88" y="247"/>
                  </a:cubicBezTo>
                  <a:close/>
                </a:path>
              </a:pathLst>
            </a:custGeom>
            <a:solidFill>
              <a:srgbClr val="8BC8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54"/>
            <p:cNvSpPr/>
            <p:nvPr/>
          </p:nvSpPr>
          <p:spPr bwMode="auto">
            <a:xfrm>
              <a:off x="10558463" y="5918200"/>
              <a:ext cx="322263" cy="273050"/>
            </a:xfrm>
            <a:custGeom>
              <a:avLst/>
              <a:gdLst>
                <a:gd name="T0" fmla="*/ 207 w 266"/>
                <a:gd name="T1" fmla="*/ 169 h 227"/>
                <a:gd name="T2" fmla="*/ 169 w 266"/>
                <a:gd name="T3" fmla="*/ 146 h 227"/>
                <a:gd name="T4" fmla="*/ 152 w 266"/>
                <a:gd name="T5" fmla="*/ 111 h 227"/>
                <a:gd name="T6" fmla="*/ 77 w 266"/>
                <a:gd name="T7" fmla="*/ 89 h 227"/>
                <a:gd name="T8" fmla="*/ 21 w 266"/>
                <a:gd name="T9" fmla="*/ 55 h 227"/>
                <a:gd name="T10" fmla="*/ 7 w 266"/>
                <a:gd name="T11" fmla="*/ 22 h 227"/>
                <a:gd name="T12" fmla="*/ 71 w 266"/>
                <a:gd name="T13" fmla="*/ 14 h 227"/>
                <a:gd name="T14" fmla="*/ 132 w 266"/>
                <a:gd name="T15" fmla="*/ 30 h 227"/>
                <a:gd name="T16" fmla="*/ 149 w 266"/>
                <a:gd name="T17" fmla="*/ 49 h 227"/>
                <a:gd name="T18" fmla="*/ 208 w 266"/>
                <a:gd name="T19" fmla="*/ 85 h 227"/>
                <a:gd name="T20" fmla="*/ 262 w 266"/>
                <a:gd name="T21" fmla="*/ 224 h 227"/>
                <a:gd name="T22" fmla="*/ 233 w 266"/>
                <a:gd name="T23" fmla="*/ 200 h 227"/>
                <a:gd name="T24" fmla="*/ 207 w 266"/>
                <a:gd name="T25" fmla="*/ 16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6" h="227">
                  <a:moveTo>
                    <a:pt x="207" y="169"/>
                  </a:moveTo>
                  <a:cubicBezTo>
                    <a:pt x="189" y="171"/>
                    <a:pt x="178" y="161"/>
                    <a:pt x="169" y="146"/>
                  </a:cubicBezTo>
                  <a:cubicBezTo>
                    <a:pt x="183" y="126"/>
                    <a:pt x="169" y="116"/>
                    <a:pt x="152" y="111"/>
                  </a:cubicBezTo>
                  <a:cubicBezTo>
                    <a:pt x="127" y="103"/>
                    <a:pt x="102" y="97"/>
                    <a:pt x="77" y="89"/>
                  </a:cubicBezTo>
                  <a:cubicBezTo>
                    <a:pt x="59" y="77"/>
                    <a:pt x="42" y="62"/>
                    <a:pt x="21" y="55"/>
                  </a:cubicBezTo>
                  <a:cubicBezTo>
                    <a:pt x="4" y="50"/>
                    <a:pt x="0" y="38"/>
                    <a:pt x="7" y="22"/>
                  </a:cubicBezTo>
                  <a:cubicBezTo>
                    <a:pt x="27" y="7"/>
                    <a:pt x="50" y="19"/>
                    <a:pt x="71" y="14"/>
                  </a:cubicBezTo>
                  <a:cubicBezTo>
                    <a:pt x="96" y="0"/>
                    <a:pt x="114" y="14"/>
                    <a:pt x="132" y="30"/>
                  </a:cubicBezTo>
                  <a:cubicBezTo>
                    <a:pt x="136" y="38"/>
                    <a:pt x="140" y="49"/>
                    <a:pt x="149" y="49"/>
                  </a:cubicBezTo>
                  <a:cubicBezTo>
                    <a:pt x="177" y="48"/>
                    <a:pt x="189" y="71"/>
                    <a:pt x="208" y="85"/>
                  </a:cubicBezTo>
                  <a:cubicBezTo>
                    <a:pt x="232" y="128"/>
                    <a:pt x="266" y="169"/>
                    <a:pt x="262" y="224"/>
                  </a:cubicBezTo>
                  <a:cubicBezTo>
                    <a:pt x="243" y="227"/>
                    <a:pt x="241" y="210"/>
                    <a:pt x="233" y="200"/>
                  </a:cubicBezTo>
                  <a:cubicBezTo>
                    <a:pt x="224" y="190"/>
                    <a:pt x="220" y="176"/>
                    <a:pt x="207" y="169"/>
                  </a:cubicBezTo>
                  <a:close/>
                </a:path>
              </a:pathLst>
            </a:custGeom>
            <a:solidFill>
              <a:srgbClr val="82BF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55"/>
            <p:cNvSpPr/>
            <p:nvPr/>
          </p:nvSpPr>
          <p:spPr bwMode="auto">
            <a:xfrm>
              <a:off x="10391775" y="6403975"/>
              <a:ext cx="149225" cy="193675"/>
            </a:xfrm>
            <a:custGeom>
              <a:avLst/>
              <a:gdLst>
                <a:gd name="T0" fmla="*/ 55 w 124"/>
                <a:gd name="T1" fmla="*/ 14 h 160"/>
                <a:gd name="T2" fmla="*/ 116 w 124"/>
                <a:gd name="T3" fmla="*/ 8 h 160"/>
                <a:gd name="T4" fmla="*/ 123 w 124"/>
                <a:gd name="T5" fmla="*/ 99 h 160"/>
                <a:gd name="T6" fmla="*/ 124 w 124"/>
                <a:gd name="T7" fmla="*/ 144 h 160"/>
                <a:gd name="T8" fmla="*/ 82 w 124"/>
                <a:gd name="T9" fmla="*/ 139 h 160"/>
                <a:gd name="T10" fmla="*/ 12 w 124"/>
                <a:gd name="T11" fmla="*/ 63 h 160"/>
                <a:gd name="T12" fmla="*/ 0 w 124"/>
                <a:gd name="T13" fmla="*/ 36 h 160"/>
                <a:gd name="T14" fmla="*/ 55 w 124"/>
                <a:gd name="T15" fmla="*/ 1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60">
                  <a:moveTo>
                    <a:pt x="55" y="14"/>
                  </a:moveTo>
                  <a:cubicBezTo>
                    <a:pt x="76" y="17"/>
                    <a:pt x="95" y="0"/>
                    <a:pt x="116" y="8"/>
                  </a:cubicBezTo>
                  <a:cubicBezTo>
                    <a:pt x="105" y="40"/>
                    <a:pt x="123" y="69"/>
                    <a:pt x="123" y="99"/>
                  </a:cubicBezTo>
                  <a:cubicBezTo>
                    <a:pt x="123" y="114"/>
                    <a:pt x="123" y="129"/>
                    <a:pt x="124" y="144"/>
                  </a:cubicBezTo>
                  <a:cubicBezTo>
                    <a:pt x="107" y="160"/>
                    <a:pt x="87" y="153"/>
                    <a:pt x="82" y="139"/>
                  </a:cubicBezTo>
                  <a:cubicBezTo>
                    <a:pt x="68" y="103"/>
                    <a:pt x="43" y="82"/>
                    <a:pt x="12" y="63"/>
                  </a:cubicBezTo>
                  <a:cubicBezTo>
                    <a:pt x="3" y="58"/>
                    <a:pt x="0" y="47"/>
                    <a:pt x="0" y="36"/>
                  </a:cubicBezTo>
                  <a:cubicBezTo>
                    <a:pt x="17" y="24"/>
                    <a:pt x="41" y="31"/>
                    <a:pt x="55" y="14"/>
                  </a:cubicBezTo>
                  <a:close/>
                </a:path>
              </a:pathLst>
            </a:custGeom>
            <a:solidFill>
              <a:srgbClr val="F4C9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56"/>
            <p:cNvSpPr/>
            <p:nvPr/>
          </p:nvSpPr>
          <p:spPr bwMode="auto">
            <a:xfrm>
              <a:off x="10707688" y="5902325"/>
              <a:ext cx="212725" cy="122238"/>
            </a:xfrm>
            <a:custGeom>
              <a:avLst/>
              <a:gdLst>
                <a:gd name="T0" fmla="*/ 85 w 177"/>
                <a:gd name="T1" fmla="*/ 98 h 101"/>
                <a:gd name="T2" fmla="*/ 71 w 177"/>
                <a:gd name="T3" fmla="*/ 100 h 101"/>
                <a:gd name="T4" fmla="*/ 24 w 177"/>
                <a:gd name="T5" fmla="*/ 72 h 101"/>
                <a:gd name="T6" fmla="*/ 8 w 177"/>
                <a:gd name="T7" fmla="*/ 51 h 101"/>
                <a:gd name="T8" fmla="*/ 84 w 177"/>
                <a:gd name="T9" fmla="*/ 22 h 101"/>
                <a:gd name="T10" fmla="*/ 172 w 177"/>
                <a:gd name="T11" fmla="*/ 43 h 101"/>
                <a:gd name="T12" fmla="*/ 173 w 177"/>
                <a:gd name="T13" fmla="*/ 82 h 101"/>
                <a:gd name="T14" fmla="*/ 93 w 177"/>
                <a:gd name="T15" fmla="*/ 53 h 101"/>
                <a:gd name="T16" fmla="*/ 74 w 177"/>
                <a:gd name="T17" fmla="*/ 74 h 101"/>
                <a:gd name="T18" fmla="*/ 92 w 177"/>
                <a:gd name="T19" fmla="*/ 82 h 101"/>
                <a:gd name="T20" fmla="*/ 85 w 177"/>
                <a:gd name="T21" fmla="*/ 9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7" h="101">
                  <a:moveTo>
                    <a:pt x="85" y="98"/>
                  </a:moveTo>
                  <a:cubicBezTo>
                    <a:pt x="80" y="99"/>
                    <a:pt x="71" y="101"/>
                    <a:pt x="71" y="100"/>
                  </a:cubicBezTo>
                  <a:cubicBezTo>
                    <a:pt x="63" y="78"/>
                    <a:pt x="46" y="73"/>
                    <a:pt x="24" y="72"/>
                  </a:cubicBezTo>
                  <a:cubicBezTo>
                    <a:pt x="17" y="72"/>
                    <a:pt x="0" y="67"/>
                    <a:pt x="8" y="51"/>
                  </a:cubicBezTo>
                  <a:cubicBezTo>
                    <a:pt x="36" y="48"/>
                    <a:pt x="61" y="41"/>
                    <a:pt x="84" y="22"/>
                  </a:cubicBezTo>
                  <a:cubicBezTo>
                    <a:pt x="113" y="0"/>
                    <a:pt x="143" y="9"/>
                    <a:pt x="172" y="43"/>
                  </a:cubicBezTo>
                  <a:cubicBezTo>
                    <a:pt x="177" y="60"/>
                    <a:pt x="177" y="60"/>
                    <a:pt x="173" y="82"/>
                  </a:cubicBezTo>
                  <a:cubicBezTo>
                    <a:pt x="151" y="55"/>
                    <a:pt x="126" y="42"/>
                    <a:pt x="93" y="53"/>
                  </a:cubicBezTo>
                  <a:cubicBezTo>
                    <a:pt x="83" y="57"/>
                    <a:pt x="73" y="63"/>
                    <a:pt x="74" y="74"/>
                  </a:cubicBezTo>
                  <a:cubicBezTo>
                    <a:pt x="74" y="85"/>
                    <a:pt x="85" y="81"/>
                    <a:pt x="92" y="82"/>
                  </a:cubicBezTo>
                  <a:cubicBezTo>
                    <a:pt x="89" y="87"/>
                    <a:pt x="87" y="92"/>
                    <a:pt x="85" y="98"/>
                  </a:cubicBezTo>
                  <a:close/>
                </a:path>
              </a:pathLst>
            </a:custGeom>
            <a:solidFill>
              <a:srgbClr val="6D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57"/>
            <p:cNvSpPr/>
            <p:nvPr/>
          </p:nvSpPr>
          <p:spPr bwMode="auto">
            <a:xfrm>
              <a:off x="10883900" y="6019800"/>
              <a:ext cx="74613" cy="252413"/>
            </a:xfrm>
            <a:custGeom>
              <a:avLst/>
              <a:gdLst>
                <a:gd name="T0" fmla="*/ 0 w 62"/>
                <a:gd name="T1" fmla="*/ 0 h 209"/>
                <a:gd name="T2" fmla="*/ 23 w 62"/>
                <a:gd name="T3" fmla="*/ 58 h 209"/>
                <a:gd name="T4" fmla="*/ 51 w 62"/>
                <a:gd name="T5" fmla="*/ 100 h 209"/>
                <a:gd name="T6" fmla="*/ 59 w 62"/>
                <a:gd name="T7" fmla="*/ 113 h 209"/>
                <a:gd name="T8" fmla="*/ 46 w 62"/>
                <a:gd name="T9" fmla="*/ 209 h 209"/>
                <a:gd name="T10" fmla="*/ 0 w 62"/>
                <a:gd name="T11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209">
                  <a:moveTo>
                    <a:pt x="0" y="0"/>
                  </a:moveTo>
                  <a:cubicBezTo>
                    <a:pt x="20" y="14"/>
                    <a:pt x="16" y="38"/>
                    <a:pt x="23" y="58"/>
                  </a:cubicBezTo>
                  <a:cubicBezTo>
                    <a:pt x="29" y="75"/>
                    <a:pt x="30" y="93"/>
                    <a:pt x="51" y="100"/>
                  </a:cubicBezTo>
                  <a:cubicBezTo>
                    <a:pt x="57" y="102"/>
                    <a:pt x="62" y="105"/>
                    <a:pt x="59" y="113"/>
                  </a:cubicBezTo>
                  <a:cubicBezTo>
                    <a:pt x="47" y="144"/>
                    <a:pt x="61" y="178"/>
                    <a:pt x="46" y="209"/>
                  </a:cubicBezTo>
                  <a:cubicBezTo>
                    <a:pt x="40" y="137"/>
                    <a:pt x="11" y="70"/>
                    <a:pt x="0" y="0"/>
                  </a:cubicBezTo>
                  <a:close/>
                </a:path>
              </a:pathLst>
            </a:custGeom>
            <a:solidFill>
              <a:srgbClr val="6B92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58"/>
            <p:cNvSpPr/>
            <p:nvPr/>
          </p:nvSpPr>
          <p:spPr bwMode="auto">
            <a:xfrm>
              <a:off x="10809288" y="6115050"/>
              <a:ext cx="69850" cy="165100"/>
            </a:xfrm>
            <a:custGeom>
              <a:avLst/>
              <a:gdLst>
                <a:gd name="T0" fmla="*/ 0 w 58"/>
                <a:gd name="T1" fmla="*/ 6 h 137"/>
                <a:gd name="T2" fmla="*/ 31 w 58"/>
                <a:gd name="T3" fmla="*/ 29 h 137"/>
                <a:gd name="T4" fmla="*/ 55 w 58"/>
                <a:gd name="T5" fmla="*/ 61 h 137"/>
                <a:gd name="T6" fmla="*/ 30 w 58"/>
                <a:gd name="T7" fmla="*/ 137 h 137"/>
                <a:gd name="T8" fmla="*/ 28 w 58"/>
                <a:gd name="T9" fmla="*/ 134 h 137"/>
                <a:gd name="T10" fmla="*/ 0 w 58"/>
                <a:gd name="T11" fmla="*/ 6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137">
                  <a:moveTo>
                    <a:pt x="0" y="6"/>
                  </a:moveTo>
                  <a:cubicBezTo>
                    <a:pt x="20" y="0"/>
                    <a:pt x="23" y="18"/>
                    <a:pt x="31" y="29"/>
                  </a:cubicBezTo>
                  <a:cubicBezTo>
                    <a:pt x="39" y="39"/>
                    <a:pt x="41" y="54"/>
                    <a:pt x="55" y="61"/>
                  </a:cubicBezTo>
                  <a:cubicBezTo>
                    <a:pt x="58" y="90"/>
                    <a:pt x="51" y="116"/>
                    <a:pt x="30" y="137"/>
                  </a:cubicBezTo>
                  <a:cubicBezTo>
                    <a:pt x="29" y="136"/>
                    <a:pt x="28" y="134"/>
                    <a:pt x="28" y="134"/>
                  </a:cubicBezTo>
                  <a:cubicBezTo>
                    <a:pt x="53" y="84"/>
                    <a:pt x="18" y="47"/>
                    <a:pt x="0" y="6"/>
                  </a:cubicBezTo>
                  <a:close/>
                </a:path>
              </a:pathLst>
            </a:custGeom>
            <a:solidFill>
              <a:srgbClr val="6C9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59"/>
            <p:cNvSpPr/>
            <p:nvPr/>
          </p:nvSpPr>
          <p:spPr bwMode="auto">
            <a:xfrm>
              <a:off x="10045700" y="6710363"/>
              <a:ext cx="52388" cy="53975"/>
            </a:xfrm>
            <a:custGeom>
              <a:avLst/>
              <a:gdLst>
                <a:gd name="T0" fmla="*/ 44 w 44"/>
                <a:gd name="T1" fmla="*/ 11 h 44"/>
                <a:gd name="T2" fmla="*/ 7 w 44"/>
                <a:gd name="T3" fmla="*/ 41 h 44"/>
                <a:gd name="T4" fmla="*/ 2 w 44"/>
                <a:gd name="T5" fmla="*/ 21 h 44"/>
                <a:gd name="T6" fmla="*/ 44 w 44"/>
                <a:gd name="T7" fmla="*/ 1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4">
                  <a:moveTo>
                    <a:pt x="44" y="11"/>
                  </a:moveTo>
                  <a:cubicBezTo>
                    <a:pt x="35" y="27"/>
                    <a:pt x="27" y="44"/>
                    <a:pt x="7" y="41"/>
                  </a:cubicBezTo>
                  <a:cubicBezTo>
                    <a:pt x="0" y="40"/>
                    <a:pt x="0" y="27"/>
                    <a:pt x="2" y="21"/>
                  </a:cubicBezTo>
                  <a:cubicBezTo>
                    <a:pt x="10" y="0"/>
                    <a:pt x="28" y="12"/>
                    <a:pt x="44" y="11"/>
                  </a:cubicBezTo>
                  <a:close/>
                </a:path>
              </a:pathLst>
            </a:custGeom>
            <a:solidFill>
              <a:srgbClr val="FBE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60"/>
            <p:cNvSpPr/>
            <p:nvPr/>
          </p:nvSpPr>
          <p:spPr bwMode="auto">
            <a:xfrm>
              <a:off x="7432675" y="4584700"/>
              <a:ext cx="477838" cy="169863"/>
            </a:xfrm>
            <a:custGeom>
              <a:avLst/>
              <a:gdLst>
                <a:gd name="T0" fmla="*/ 375 w 395"/>
                <a:gd name="T1" fmla="*/ 16 h 141"/>
                <a:gd name="T2" fmla="*/ 382 w 395"/>
                <a:gd name="T3" fmla="*/ 39 h 141"/>
                <a:gd name="T4" fmla="*/ 288 w 395"/>
                <a:gd name="T5" fmla="*/ 74 h 141"/>
                <a:gd name="T6" fmla="*/ 185 w 395"/>
                <a:gd name="T7" fmla="*/ 103 h 141"/>
                <a:gd name="T8" fmla="*/ 135 w 395"/>
                <a:gd name="T9" fmla="*/ 140 h 141"/>
                <a:gd name="T10" fmla="*/ 48 w 395"/>
                <a:gd name="T11" fmla="*/ 140 h 141"/>
                <a:gd name="T12" fmla="*/ 0 w 395"/>
                <a:gd name="T13" fmla="*/ 110 h 141"/>
                <a:gd name="T14" fmla="*/ 93 w 395"/>
                <a:gd name="T15" fmla="*/ 89 h 141"/>
                <a:gd name="T16" fmla="*/ 106 w 395"/>
                <a:gd name="T17" fmla="*/ 86 h 141"/>
                <a:gd name="T18" fmla="*/ 204 w 395"/>
                <a:gd name="T19" fmla="*/ 0 h 141"/>
                <a:gd name="T20" fmla="*/ 207 w 395"/>
                <a:gd name="T21" fmla="*/ 33 h 141"/>
                <a:gd name="T22" fmla="*/ 375 w 395"/>
                <a:gd name="T2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5" h="141">
                  <a:moveTo>
                    <a:pt x="375" y="16"/>
                  </a:moveTo>
                  <a:cubicBezTo>
                    <a:pt x="395" y="18"/>
                    <a:pt x="387" y="29"/>
                    <a:pt x="382" y="39"/>
                  </a:cubicBezTo>
                  <a:cubicBezTo>
                    <a:pt x="352" y="55"/>
                    <a:pt x="317" y="65"/>
                    <a:pt x="288" y="74"/>
                  </a:cubicBezTo>
                  <a:cubicBezTo>
                    <a:pt x="256" y="85"/>
                    <a:pt x="219" y="94"/>
                    <a:pt x="185" y="103"/>
                  </a:cubicBezTo>
                  <a:cubicBezTo>
                    <a:pt x="166" y="108"/>
                    <a:pt x="136" y="106"/>
                    <a:pt x="135" y="140"/>
                  </a:cubicBezTo>
                  <a:cubicBezTo>
                    <a:pt x="106" y="140"/>
                    <a:pt x="77" y="139"/>
                    <a:pt x="48" y="140"/>
                  </a:cubicBezTo>
                  <a:cubicBezTo>
                    <a:pt x="25" y="141"/>
                    <a:pt x="21" y="114"/>
                    <a:pt x="0" y="110"/>
                  </a:cubicBezTo>
                  <a:cubicBezTo>
                    <a:pt x="31" y="98"/>
                    <a:pt x="56" y="70"/>
                    <a:pt x="93" y="89"/>
                  </a:cubicBezTo>
                  <a:cubicBezTo>
                    <a:pt x="98" y="91"/>
                    <a:pt x="104" y="91"/>
                    <a:pt x="106" y="86"/>
                  </a:cubicBezTo>
                  <a:cubicBezTo>
                    <a:pt x="123" y="39"/>
                    <a:pt x="172" y="29"/>
                    <a:pt x="204" y="0"/>
                  </a:cubicBezTo>
                  <a:cubicBezTo>
                    <a:pt x="213" y="11"/>
                    <a:pt x="203" y="23"/>
                    <a:pt x="207" y="33"/>
                  </a:cubicBezTo>
                  <a:cubicBezTo>
                    <a:pt x="263" y="28"/>
                    <a:pt x="321" y="41"/>
                    <a:pt x="375" y="16"/>
                  </a:cubicBezTo>
                  <a:close/>
                </a:path>
              </a:pathLst>
            </a:custGeom>
            <a:solidFill>
              <a:srgbClr val="44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61"/>
            <p:cNvSpPr/>
            <p:nvPr/>
          </p:nvSpPr>
          <p:spPr bwMode="auto">
            <a:xfrm>
              <a:off x="8374063" y="2382838"/>
              <a:ext cx="368300" cy="363538"/>
            </a:xfrm>
            <a:custGeom>
              <a:avLst/>
              <a:gdLst>
                <a:gd name="T0" fmla="*/ 260 w 305"/>
                <a:gd name="T1" fmla="*/ 96 h 302"/>
                <a:gd name="T2" fmla="*/ 263 w 305"/>
                <a:gd name="T3" fmla="*/ 142 h 302"/>
                <a:gd name="T4" fmla="*/ 275 w 305"/>
                <a:gd name="T5" fmla="*/ 173 h 302"/>
                <a:gd name="T6" fmla="*/ 303 w 305"/>
                <a:gd name="T7" fmla="*/ 233 h 302"/>
                <a:gd name="T8" fmla="*/ 230 w 305"/>
                <a:gd name="T9" fmla="*/ 257 h 302"/>
                <a:gd name="T10" fmla="*/ 215 w 305"/>
                <a:gd name="T11" fmla="*/ 298 h 302"/>
                <a:gd name="T12" fmla="*/ 199 w 305"/>
                <a:gd name="T13" fmla="*/ 301 h 302"/>
                <a:gd name="T14" fmla="*/ 149 w 305"/>
                <a:gd name="T15" fmla="*/ 290 h 302"/>
                <a:gd name="T16" fmla="*/ 118 w 305"/>
                <a:gd name="T17" fmla="*/ 274 h 302"/>
                <a:gd name="T18" fmla="*/ 88 w 305"/>
                <a:gd name="T19" fmla="*/ 239 h 302"/>
                <a:gd name="T20" fmla="*/ 35 w 305"/>
                <a:gd name="T21" fmla="*/ 243 h 302"/>
                <a:gd name="T22" fmla="*/ 0 w 305"/>
                <a:gd name="T23" fmla="*/ 197 h 302"/>
                <a:gd name="T24" fmla="*/ 5 w 305"/>
                <a:gd name="T25" fmla="*/ 157 h 302"/>
                <a:gd name="T26" fmla="*/ 102 w 305"/>
                <a:gd name="T27" fmla="*/ 185 h 302"/>
                <a:gd name="T28" fmla="*/ 142 w 305"/>
                <a:gd name="T29" fmla="*/ 183 h 302"/>
                <a:gd name="T30" fmla="*/ 131 w 305"/>
                <a:gd name="T31" fmla="*/ 150 h 302"/>
                <a:gd name="T32" fmla="*/ 105 w 305"/>
                <a:gd name="T33" fmla="*/ 96 h 302"/>
                <a:gd name="T34" fmla="*/ 105 w 305"/>
                <a:gd name="T35" fmla="*/ 0 h 302"/>
                <a:gd name="T36" fmla="*/ 141 w 305"/>
                <a:gd name="T37" fmla="*/ 60 h 302"/>
                <a:gd name="T38" fmla="*/ 156 w 305"/>
                <a:gd name="T39" fmla="*/ 88 h 302"/>
                <a:gd name="T40" fmla="*/ 178 w 305"/>
                <a:gd name="T41" fmla="*/ 112 h 302"/>
                <a:gd name="T42" fmla="*/ 227 w 305"/>
                <a:gd name="T43" fmla="*/ 133 h 302"/>
                <a:gd name="T44" fmla="*/ 260 w 305"/>
                <a:gd name="T45" fmla="*/ 96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5" h="302">
                  <a:moveTo>
                    <a:pt x="260" y="96"/>
                  </a:moveTo>
                  <a:cubicBezTo>
                    <a:pt x="272" y="110"/>
                    <a:pt x="268" y="127"/>
                    <a:pt x="263" y="142"/>
                  </a:cubicBezTo>
                  <a:cubicBezTo>
                    <a:pt x="258" y="157"/>
                    <a:pt x="261" y="166"/>
                    <a:pt x="275" y="173"/>
                  </a:cubicBezTo>
                  <a:cubicBezTo>
                    <a:pt x="298" y="186"/>
                    <a:pt x="301" y="211"/>
                    <a:pt x="303" y="233"/>
                  </a:cubicBezTo>
                  <a:cubicBezTo>
                    <a:pt x="305" y="263"/>
                    <a:pt x="270" y="275"/>
                    <a:pt x="230" y="257"/>
                  </a:cubicBezTo>
                  <a:cubicBezTo>
                    <a:pt x="224" y="270"/>
                    <a:pt x="226" y="287"/>
                    <a:pt x="215" y="298"/>
                  </a:cubicBezTo>
                  <a:cubicBezTo>
                    <a:pt x="210" y="301"/>
                    <a:pt x="205" y="302"/>
                    <a:pt x="199" y="301"/>
                  </a:cubicBezTo>
                  <a:cubicBezTo>
                    <a:pt x="183" y="296"/>
                    <a:pt x="168" y="283"/>
                    <a:pt x="149" y="290"/>
                  </a:cubicBezTo>
                  <a:cubicBezTo>
                    <a:pt x="134" y="295"/>
                    <a:pt x="126" y="284"/>
                    <a:pt x="118" y="274"/>
                  </a:cubicBezTo>
                  <a:cubicBezTo>
                    <a:pt x="108" y="262"/>
                    <a:pt x="100" y="249"/>
                    <a:pt x="88" y="239"/>
                  </a:cubicBezTo>
                  <a:cubicBezTo>
                    <a:pt x="63" y="216"/>
                    <a:pt x="54" y="217"/>
                    <a:pt x="35" y="243"/>
                  </a:cubicBezTo>
                  <a:cubicBezTo>
                    <a:pt x="24" y="227"/>
                    <a:pt x="12" y="212"/>
                    <a:pt x="0" y="197"/>
                  </a:cubicBezTo>
                  <a:cubicBezTo>
                    <a:pt x="29" y="187"/>
                    <a:pt x="7" y="171"/>
                    <a:pt x="5" y="157"/>
                  </a:cubicBezTo>
                  <a:cubicBezTo>
                    <a:pt x="36" y="172"/>
                    <a:pt x="71" y="169"/>
                    <a:pt x="102" y="185"/>
                  </a:cubicBezTo>
                  <a:cubicBezTo>
                    <a:pt x="114" y="192"/>
                    <a:pt x="132" y="194"/>
                    <a:pt x="142" y="183"/>
                  </a:cubicBezTo>
                  <a:cubicBezTo>
                    <a:pt x="154" y="170"/>
                    <a:pt x="135" y="161"/>
                    <a:pt x="131" y="150"/>
                  </a:cubicBezTo>
                  <a:cubicBezTo>
                    <a:pt x="124" y="132"/>
                    <a:pt x="114" y="114"/>
                    <a:pt x="105" y="96"/>
                  </a:cubicBezTo>
                  <a:cubicBezTo>
                    <a:pt x="105" y="65"/>
                    <a:pt x="105" y="34"/>
                    <a:pt x="105" y="0"/>
                  </a:cubicBezTo>
                  <a:cubicBezTo>
                    <a:pt x="133" y="14"/>
                    <a:pt x="148" y="32"/>
                    <a:pt x="141" y="60"/>
                  </a:cubicBezTo>
                  <a:cubicBezTo>
                    <a:pt x="137" y="77"/>
                    <a:pt x="140" y="85"/>
                    <a:pt x="156" y="88"/>
                  </a:cubicBezTo>
                  <a:cubicBezTo>
                    <a:pt x="169" y="91"/>
                    <a:pt x="176" y="102"/>
                    <a:pt x="178" y="112"/>
                  </a:cubicBezTo>
                  <a:cubicBezTo>
                    <a:pt x="186" y="142"/>
                    <a:pt x="208" y="136"/>
                    <a:pt x="227" y="133"/>
                  </a:cubicBezTo>
                  <a:cubicBezTo>
                    <a:pt x="247" y="130"/>
                    <a:pt x="265" y="122"/>
                    <a:pt x="260" y="96"/>
                  </a:cubicBezTo>
                  <a:close/>
                </a:path>
              </a:pathLst>
            </a:custGeom>
            <a:solidFill>
              <a:srgbClr val="F0D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62"/>
            <p:cNvSpPr/>
            <p:nvPr/>
          </p:nvSpPr>
          <p:spPr bwMode="auto">
            <a:xfrm>
              <a:off x="8288338" y="2619375"/>
              <a:ext cx="328613" cy="352425"/>
            </a:xfrm>
            <a:custGeom>
              <a:avLst/>
              <a:gdLst>
                <a:gd name="T0" fmla="*/ 106 w 273"/>
                <a:gd name="T1" fmla="*/ 46 h 292"/>
                <a:gd name="T2" fmla="*/ 101 w 273"/>
                <a:gd name="T3" fmla="*/ 0 h 292"/>
                <a:gd name="T4" fmla="*/ 185 w 273"/>
                <a:gd name="T5" fmla="*/ 57 h 292"/>
                <a:gd name="T6" fmla="*/ 238 w 273"/>
                <a:gd name="T7" fmla="*/ 82 h 292"/>
                <a:gd name="T8" fmla="*/ 268 w 273"/>
                <a:gd name="T9" fmla="*/ 99 h 292"/>
                <a:gd name="T10" fmla="*/ 237 w 273"/>
                <a:gd name="T11" fmla="*/ 140 h 292"/>
                <a:gd name="T12" fmla="*/ 210 w 273"/>
                <a:gd name="T13" fmla="*/ 143 h 292"/>
                <a:gd name="T14" fmla="*/ 182 w 273"/>
                <a:gd name="T15" fmla="*/ 194 h 292"/>
                <a:gd name="T16" fmla="*/ 148 w 273"/>
                <a:gd name="T17" fmla="*/ 245 h 292"/>
                <a:gd name="T18" fmla="*/ 160 w 273"/>
                <a:gd name="T19" fmla="*/ 279 h 292"/>
                <a:gd name="T20" fmla="*/ 125 w 273"/>
                <a:gd name="T21" fmla="*/ 288 h 292"/>
                <a:gd name="T22" fmla="*/ 75 w 273"/>
                <a:gd name="T23" fmla="*/ 262 h 292"/>
                <a:gd name="T24" fmla="*/ 41 w 273"/>
                <a:gd name="T25" fmla="*/ 244 h 292"/>
                <a:gd name="T26" fmla="*/ 18 w 273"/>
                <a:gd name="T27" fmla="*/ 163 h 292"/>
                <a:gd name="T28" fmla="*/ 38 w 273"/>
                <a:gd name="T29" fmla="*/ 158 h 292"/>
                <a:gd name="T30" fmla="*/ 72 w 273"/>
                <a:gd name="T31" fmla="*/ 174 h 292"/>
                <a:gd name="T32" fmla="*/ 109 w 273"/>
                <a:gd name="T33" fmla="*/ 200 h 292"/>
                <a:gd name="T34" fmla="*/ 138 w 273"/>
                <a:gd name="T35" fmla="*/ 145 h 292"/>
                <a:gd name="T36" fmla="*/ 152 w 273"/>
                <a:gd name="T37" fmla="*/ 121 h 292"/>
                <a:gd name="T38" fmla="*/ 155 w 273"/>
                <a:gd name="T39" fmla="*/ 100 h 292"/>
                <a:gd name="T40" fmla="*/ 106 w 273"/>
                <a:gd name="T41" fmla="*/ 46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3" h="292">
                  <a:moveTo>
                    <a:pt x="106" y="46"/>
                  </a:moveTo>
                  <a:cubicBezTo>
                    <a:pt x="122" y="30"/>
                    <a:pt x="102" y="18"/>
                    <a:pt x="101" y="0"/>
                  </a:cubicBezTo>
                  <a:cubicBezTo>
                    <a:pt x="135" y="14"/>
                    <a:pt x="165" y="26"/>
                    <a:pt x="185" y="57"/>
                  </a:cubicBezTo>
                  <a:cubicBezTo>
                    <a:pt x="196" y="74"/>
                    <a:pt x="207" y="96"/>
                    <a:pt x="238" y="82"/>
                  </a:cubicBezTo>
                  <a:cubicBezTo>
                    <a:pt x="246" y="78"/>
                    <a:pt x="263" y="85"/>
                    <a:pt x="268" y="99"/>
                  </a:cubicBezTo>
                  <a:cubicBezTo>
                    <a:pt x="273" y="125"/>
                    <a:pt x="262" y="138"/>
                    <a:pt x="237" y="140"/>
                  </a:cubicBezTo>
                  <a:cubicBezTo>
                    <a:pt x="228" y="141"/>
                    <a:pt x="219" y="142"/>
                    <a:pt x="210" y="143"/>
                  </a:cubicBezTo>
                  <a:cubicBezTo>
                    <a:pt x="175" y="147"/>
                    <a:pt x="167" y="161"/>
                    <a:pt x="182" y="194"/>
                  </a:cubicBezTo>
                  <a:cubicBezTo>
                    <a:pt x="201" y="233"/>
                    <a:pt x="194" y="244"/>
                    <a:pt x="148" y="245"/>
                  </a:cubicBezTo>
                  <a:cubicBezTo>
                    <a:pt x="157" y="255"/>
                    <a:pt x="172" y="263"/>
                    <a:pt x="160" y="279"/>
                  </a:cubicBezTo>
                  <a:cubicBezTo>
                    <a:pt x="151" y="290"/>
                    <a:pt x="139" y="292"/>
                    <a:pt x="125" y="288"/>
                  </a:cubicBezTo>
                  <a:cubicBezTo>
                    <a:pt x="107" y="282"/>
                    <a:pt x="95" y="264"/>
                    <a:pt x="75" y="262"/>
                  </a:cubicBezTo>
                  <a:cubicBezTo>
                    <a:pt x="64" y="256"/>
                    <a:pt x="52" y="251"/>
                    <a:pt x="41" y="244"/>
                  </a:cubicBezTo>
                  <a:cubicBezTo>
                    <a:pt x="9" y="227"/>
                    <a:pt x="0" y="192"/>
                    <a:pt x="18" y="163"/>
                  </a:cubicBezTo>
                  <a:cubicBezTo>
                    <a:pt x="23" y="155"/>
                    <a:pt x="30" y="155"/>
                    <a:pt x="38" y="158"/>
                  </a:cubicBezTo>
                  <a:cubicBezTo>
                    <a:pt x="50" y="162"/>
                    <a:pt x="61" y="168"/>
                    <a:pt x="72" y="174"/>
                  </a:cubicBezTo>
                  <a:cubicBezTo>
                    <a:pt x="86" y="182"/>
                    <a:pt x="90" y="212"/>
                    <a:pt x="109" y="200"/>
                  </a:cubicBezTo>
                  <a:cubicBezTo>
                    <a:pt x="126" y="189"/>
                    <a:pt x="135" y="166"/>
                    <a:pt x="138" y="145"/>
                  </a:cubicBezTo>
                  <a:cubicBezTo>
                    <a:pt x="139" y="133"/>
                    <a:pt x="140" y="126"/>
                    <a:pt x="152" y="121"/>
                  </a:cubicBezTo>
                  <a:cubicBezTo>
                    <a:pt x="163" y="117"/>
                    <a:pt x="162" y="102"/>
                    <a:pt x="155" y="100"/>
                  </a:cubicBezTo>
                  <a:cubicBezTo>
                    <a:pt x="124" y="94"/>
                    <a:pt x="124" y="62"/>
                    <a:pt x="106" y="46"/>
                  </a:cubicBezTo>
                  <a:close/>
                </a:path>
              </a:pathLst>
            </a:custGeom>
            <a:solidFill>
              <a:srgbClr val="EFC3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63"/>
            <p:cNvSpPr/>
            <p:nvPr/>
          </p:nvSpPr>
          <p:spPr bwMode="auto">
            <a:xfrm>
              <a:off x="8375650" y="2740025"/>
              <a:ext cx="266700" cy="423863"/>
            </a:xfrm>
            <a:custGeom>
              <a:avLst/>
              <a:gdLst>
                <a:gd name="T0" fmla="*/ 2 w 221"/>
                <a:gd name="T1" fmla="*/ 163 h 352"/>
                <a:gd name="T2" fmla="*/ 38 w 221"/>
                <a:gd name="T3" fmla="*/ 171 h 352"/>
                <a:gd name="T4" fmla="*/ 81 w 221"/>
                <a:gd name="T5" fmla="*/ 175 h 352"/>
                <a:gd name="T6" fmla="*/ 63 w 221"/>
                <a:gd name="T7" fmla="*/ 142 h 352"/>
                <a:gd name="T8" fmla="*/ 52 w 221"/>
                <a:gd name="T9" fmla="*/ 123 h 352"/>
                <a:gd name="T10" fmla="*/ 69 w 221"/>
                <a:gd name="T11" fmla="*/ 133 h 352"/>
                <a:gd name="T12" fmla="*/ 105 w 221"/>
                <a:gd name="T13" fmla="*/ 132 h 352"/>
                <a:gd name="T14" fmla="*/ 105 w 221"/>
                <a:gd name="T15" fmla="*/ 104 h 352"/>
                <a:gd name="T16" fmla="*/ 89 w 221"/>
                <a:gd name="T17" fmla="*/ 62 h 352"/>
                <a:gd name="T18" fmla="*/ 142 w 221"/>
                <a:gd name="T19" fmla="*/ 34 h 352"/>
                <a:gd name="T20" fmla="*/ 195 w 221"/>
                <a:gd name="T21" fmla="*/ 0 h 352"/>
                <a:gd name="T22" fmla="*/ 211 w 221"/>
                <a:gd name="T23" fmla="*/ 0 h 352"/>
                <a:gd name="T24" fmla="*/ 213 w 221"/>
                <a:gd name="T25" fmla="*/ 10 h 352"/>
                <a:gd name="T26" fmla="*/ 208 w 221"/>
                <a:gd name="T27" fmla="*/ 75 h 352"/>
                <a:gd name="T28" fmla="*/ 214 w 221"/>
                <a:gd name="T29" fmla="*/ 131 h 352"/>
                <a:gd name="T30" fmla="*/ 192 w 221"/>
                <a:gd name="T31" fmla="*/ 149 h 352"/>
                <a:gd name="T32" fmla="*/ 175 w 221"/>
                <a:gd name="T33" fmla="*/ 187 h 352"/>
                <a:gd name="T34" fmla="*/ 133 w 221"/>
                <a:gd name="T35" fmla="*/ 191 h 352"/>
                <a:gd name="T36" fmla="*/ 140 w 221"/>
                <a:gd name="T37" fmla="*/ 216 h 352"/>
                <a:gd name="T38" fmla="*/ 125 w 221"/>
                <a:gd name="T39" fmla="*/ 258 h 352"/>
                <a:gd name="T40" fmla="*/ 103 w 221"/>
                <a:gd name="T41" fmla="*/ 273 h 352"/>
                <a:gd name="T42" fmla="*/ 98 w 221"/>
                <a:gd name="T43" fmla="*/ 309 h 352"/>
                <a:gd name="T44" fmla="*/ 91 w 221"/>
                <a:gd name="T45" fmla="*/ 321 h 352"/>
                <a:gd name="T46" fmla="*/ 55 w 221"/>
                <a:gd name="T47" fmla="*/ 329 h 352"/>
                <a:gd name="T48" fmla="*/ 51 w 221"/>
                <a:gd name="T49" fmla="*/ 337 h 352"/>
                <a:gd name="T50" fmla="*/ 11 w 221"/>
                <a:gd name="T51" fmla="*/ 340 h 352"/>
                <a:gd name="T52" fmla="*/ 20 w 221"/>
                <a:gd name="T53" fmla="*/ 312 h 352"/>
                <a:gd name="T54" fmla="*/ 11 w 221"/>
                <a:gd name="T55" fmla="*/ 273 h 352"/>
                <a:gd name="T56" fmla="*/ 18 w 221"/>
                <a:gd name="T57" fmla="*/ 179 h 352"/>
                <a:gd name="T58" fmla="*/ 10 w 221"/>
                <a:gd name="T59" fmla="*/ 171 h 352"/>
                <a:gd name="T60" fmla="*/ 2 w 221"/>
                <a:gd name="T61" fmla="*/ 163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1" h="352">
                  <a:moveTo>
                    <a:pt x="2" y="163"/>
                  </a:moveTo>
                  <a:cubicBezTo>
                    <a:pt x="18" y="149"/>
                    <a:pt x="27" y="165"/>
                    <a:pt x="38" y="171"/>
                  </a:cubicBezTo>
                  <a:cubicBezTo>
                    <a:pt x="52" y="180"/>
                    <a:pt x="69" y="193"/>
                    <a:pt x="81" y="175"/>
                  </a:cubicBezTo>
                  <a:cubicBezTo>
                    <a:pt x="92" y="159"/>
                    <a:pt x="70" y="153"/>
                    <a:pt x="63" y="142"/>
                  </a:cubicBezTo>
                  <a:cubicBezTo>
                    <a:pt x="59" y="136"/>
                    <a:pt x="51" y="133"/>
                    <a:pt x="52" y="123"/>
                  </a:cubicBezTo>
                  <a:cubicBezTo>
                    <a:pt x="62" y="119"/>
                    <a:pt x="66" y="129"/>
                    <a:pt x="69" y="133"/>
                  </a:cubicBezTo>
                  <a:cubicBezTo>
                    <a:pt x="83" y="152"/>
                    <a:pt x="94" y="137"/>
                    <a:pt x="105" y="132"/>
                  </a:cubicBezTo>
                  <a:cubicBezTo>
                    <a:pt x="125" y="123"/>
                    <a:pt x="104" y="114"/>
                    <a:pt x="105" y="104"/>
                  </a:cubicBezTo>
                  <a:cubicBezTo>
                    <a:pt x="106" y="88"/>
                    <a:pt x="77" y="88"/>
                    <a:pt x="89" y="62"/>
                  </a:cubicBezTo>
                  <a:cubicBezTo>
                    <a:pt x="102" y="33"/>
                    <a:pt x="119" y="34"/>
                    <a:pt x="142" y="34"/>
                  </a:cubicBezTo>
                  <a:cubicBezTo>
                    <a:pt x="168" y="35"/>
                    <a:pt x="189" y="29"/>
                    <a:pt x="195" y="0"/>
                  </a:cubicBezTo>
                  <a:cubicBezTo>
                    <a:pt x="201" y="0"/>
                    <a:pt x="206" y="0"/>
                    <a:pt x="211" y="0"/>
                  </a:cubicBezTo>
                  <a:cubicBezTo>
                    <a:pt x="213" y="4"/>
                    <a:pt x="214" y="7"/>
                    <a:pt x="213" y="10"/>
                  </a:cubicBezTo>
                  <a:cubicBezTo>
                    <a:pt x="201" y="31"/>
                    <a:pt x="206" y="53"/>
                    <a:pt x="208" y="75"/>
                  </a:cubicBezTo>
                  <a:cubicBezTo>
                    <a:pt x="205" y="94"/>
                    <a:pt x="221" y="111"/>
                    <a:pt x="214" y="131"/>
                  </a:cubicBezTo>
                  <a:cubicBezTo>
                    <a:pt x="205" y="135"/>
                    <a:pt x="183" y="124"/>
                    <a:pt x="192" y="149"/>
                  </a:cubicBezTo>
                  <a:cubicBezTo>
                    <a:pt x="189" y="163"/>
                    <a:pt x="185" y="177"/>
                    <a:pt x="175" y="187"/>
                  </a:cubicBezTo>
                  <a:cubicBezTo>
                    <a:pt x="161" y="194"/>
                    <a:pt x="147" y="190"/>
                    <a:pt x="133" y="191"/>
                  </a:cubicBezTo>
                  <a:cubicBezTo>
                    <a:pt x="140" y="198"/>
                    <a:pt x="142" y="206"/>
                    <a:pt x="140" y="216"/>
                  </a:cubicBezTo>
                  <a:cubicBezTo>
                    <a:pt x="132" y="229"/>
                    <a:pt x="128" y="243"/>
                    <a:pt x="125" y="258"/>
                  </a:cubicBezTo>
                  <a:cubicBezTo>
                    <a:pt x="118" y="264"/>
                    <a:pt x="107" y="264"/>
                    <a:pt x="103" y="273"/>
                  </a:cubicBezTo>
                  <a:cubicBezTo>
                    <a:pt x="98" y="284"/>
                    <a:pt x="73" y="293"/>
                    <a:pt x="98" y="309"/>
                  </a:cubicBezTo>
                  <a:cubicBezTo>
                    <a:pt x="101" y="311"/>
                    <a:pt x="95" y="318"/>
                    <a:pt x="91" y="321"/>
                  </a:cubicBezTo>
                  <a:cubicBezTo>
                    <a:pt x="80" y="327"/>
                    <a:pt x="67" y="330"/>
                    <a:pt x="55" y="329"/>
                  </a:cubicBezTo>
                  <a:cubicBezTo>
                    <a:pt x="41" y="327"/>
                    <a:pt x="52" y="334"/>
                    <a:pt x="51" y="337"/>
                  </a:cubicBezTo>
                  <a:cubicBezTo>
                    <a:pt x="39" y="352"/>
                    <a:pt x="23" y="352"/>
                    <a:pt x="11" y="340"/>
                  </a:cubicBezTo>
                  <a:cubicBezTo>
                    <a:pt x="0" y="329"/>
                    <a:pt x="13" y="320"/>
                    <a:pt x="20" y="312"/>
                  </a:cubicBezTo>
                  <a:cubicBezTo>
                    <a:pt x="38" y="293"/>
                    <a:pt x="10" y="287"/>
                    <a:pt x="11" y="273"/>
                  </a:cubicBezTo>
                  <a:cubicBezTo>
                    <a:pt x="74" y="231"/>
                    <a:pt x="74" y="231"/>
                    <a:pt x="18" y="179"/>
                  </a:cubicBezTo>
                  <a:cubicBezTo>
                    <a:pt x="16" y="176"/>
                    <a:pt x="13" y="173"/>
                    <a:pt x="10" y="171"/>
                  </a:cubicBezTo>
                  <a:cubicBezTo>
                    <a:pt x="8" y="168"/>
                    <a:pt x="5" y="165"/>
                    <a:pt x="2" y="163"/>
                  </a:cubicBezTo>
                  <a:close/>
                </a:path>
              </a:pathLst>
            </a:custGeom>
            <a:solidFill>
              <a:srgbClr val="E69E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64"/>
            <p:cNvSpPr/>
            <p:nvPr/>
          </p:nvSpPr>
          <p:spPr bwMode="auto">
            <a:xfrm>
              <a:off x="8267700" y="2946400"/>
              <a:ext cx="246063" cy="338138"/>
            </a:xfrm>
            <a:custGeom>
              <a:avLst/>
              <a:gdLst>
                <a:gd name="T0" fmla="*/ 100 w 204"/>
                <a:gd name="T1" fmla="*/ 0 h 280"/>
                <a:gd name="T2" fmla="*/ 170 w 204"/>
                <a:gd name="T3" fmla="*/ 44 h 280"/>
                <a:gd name="T4" fmla="*/ 172 w 204"/>
                <a:gd name="T5" fmla="*/ 59 h 280"/>
                <a:gd name="T6" fmla="*/ 101 w 204"/>
                <a:gd name="T7" fmla="*/ 98 h 280"/>
                <a:gd name="T8" fmla="*/ 102 w 204"/>
                <a:gd name="T9" fmla="*/ 162 h 280"/>
                <a:gd name="T10" fmla="*/ 139 w 204"/>
                <a:gd name="T11" fmla="*/ 162 h 280"/>
                <a:gd name="T12" fmla="*/ 153 w 204"/>
                <a:gd name="T13" fmla="*/ 157 h 280"/>
                <a:gd name="T14" fmla="*/ 196 w 204"/>
                <a:gd name="T15" fmla="*/ 249 h 280"/>
                <a:gd name="T16" fmla="*/ 147 w 204"/>
                <a:gd name="T17" fmla="*/ 280 h 280"/>
                <a:gd name="T18" fmla="*/ 82 w 204"/>
                <a:gd name="T19" fmla="*/ 220 h 280"/>
                <a:gd name="T20" fmla="*/ 75 w 204"/>
                <a:gd name="T21" fmla="*/ 218 h 280"/>
                <a:gd name="T22" fmla="*/ 49 w 204"/>
                <a:gd name="T23" fmla="*/ 132 h 280"/>
                <a:gd name="T24" fmla="*/ 0 w 204"/>
                <a:gd name="T25" fmla="*/ 92 h 280"/>
                <a:gd name="T26" fmla="*/ 34 w 204"/>
                <a:gd name="T27" fmla="*/ 92 h 280"/>
                <a:gd name="T28" fmla="*/ 66 w 204"/>
                <a:gd name="T29" fmla="*/ 64 h 280"/>
                <a:gd name="T30" fmla="*/ 100 w 204"/>
                <a:gd name="T3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4" h="280">
                  <a:moveTo>
                    <a:pt x="100" y="0"/>
                  </a:moveTo>
                  <a:cubicBezTo>
                    <a:pt x="131" y="3"/>
                    <a:pt x="143" y="34"/>
                    <a:pt x="170" y="44"/>
                  </a:cubicBezTo>
                  <a:cubicBezTo>
                    <a:pt x="176" y="46"/>
                    <a:pt x="178" y="58"/>
                    <a:pt x="172" y="59"/>
                  </a:cubicBezTo>
                  <a:cubicBezTo>
                    <a:pt x="146" y="67"/>
                    <a:pt x="145" y="111"/>
                    <a:pt x="101" y="98"/>
                  </a:cubicBezTo>
                  <a:cubicBezTo>
                    <a:pt x="143" y="125"/>
                    <a:pt x="143" y="125"/>
                    <a:pt x="102" y="162"/>
                  </a:cubicBezTo>
                  <a:cubicBezTo>
                    <a:pt x="115" y="172"/>
                    <a:pt x="127" y="172"/>
                    <a:pt x="139" y="162"/>
                  </a:cubicBezTo>
                  <a:cubicBezTo>
                    <a:pt x="143" y="158"/>
                    <a:pt x="148" y="155"/>
                    <a:pt x="153" y="157"/>
                  </a:cubicBezTo>
                  <a:cubicBezTo>
                    <a:pt x="175" y="168"/>
                    <a:pt x="204" y="227"/>
                    <a:pt x="196" y="249"/>
                  </a:cubicBezTo>
                  <a:cubicBezTo>
                    <a:pt x="188" y="269"/>
                    <a:pt x="170" y="279"/>
                    <a:pt x="147" y="280"/>
                  </a:cubicBezTo>
                  <a:cubicBezTo>
                    <a:pt x="131" y="254"/>
                    <a:pt x="120" y="222"/>
                    <a:pt x="82" y="220"/>
                  </a:cubicBezTo>
                  <a:cubicBezTo>
                    <a:pt x="79" y="220"/>
                    <a:pt x="77" y="219"/>
                    <a:pt x="75" y="218"/>
                  </a:cubicBezTo>
                  <a:cubicBezTo>
                    <a:pt x="13" y="194"/>
                    <a:pt x="10" y="184"/>
                    <a:pt x="49" y="132"/>
                  </a:cubicBezTo>
                  <a:cubicBezTo>
                    <a:pt x="35" y="116"/>
                    <a:pt x="1" y="123"/>
                    <a:pt x="0" y="92"/>
                  </a:cubicBezTo>
                  <a:cubicBezTo>
                    <a:pt x="12" y="92"/>
                    <a:pt x="23" y="92"/>
                    <a:pt x="34" y="92"/>
                  </a:cubicBezTo>
                  <a:cubicBezTo>
                    <a:pt x="52" y="91"/>
                    <a:pt x="72" y="98"/>
                    <a:pt x="66" y="64"/>
                  </a:cubicBezTo>
                  <a:cubicBezTo>
                    <a:pt x="62" y="40"/>
                    <a:pt x="91" y="23"/>
                    <a:pt x="100" y="0"/>
                  </a:cubicBezTo>
                  <a:close/>
                </a:path>
              </a:pathLst>
            </a:custGeom>
            <a:solidFill>
              <a:srgbClr val="EFC3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65"/>
            <p:cNvSpPr/>
            <p:nvPr/>
          </p:nvSpPr>
          <p:spPr bwMode="auto">
            <a:xfrm>
              <a:off x="8075613" y="3017838"/>
              <a:ext cx="303213" cy="244475"/>
            </a:xfrm>
            <a:custGeom>
              <a:avLst/>
              <a:gdLst>
                <a:gd name="T0" fmla="*/ 159 w 252"/>
                <a:gd name="T1" fmla="*/ 32 h 202"/>
                <a:gd name="T2" fmla="*/ 209 w 252"/>
                <a:gd name="T3" fmla="*/ 56 h 202"/>
                <a:gd name="T4" fmla="*/ 226 w 252"/>
                <a:gd name="T5" fmla="*/ 69 h 202"/>
                <a:gd name="T6" fmla="*/ 216 w 252"/>
                <a:gd name="T7" fmla="*/ 86 h 202"/>
                <a:gd name="T8" fmla="*/ 191 w 252"/>
                <a:gd name="T9" fmla="*/ 120 h 202"/>
                <a:gd name="T10" fmla="*/ 225 w 252"/>
                <a:gd name="T11" fmla="*/ 143 h 202"/>
                <a:gd name="T12" fmla="*/ 244 w 252"/>
                <a:gd name="T13" fmla="*/ 155 h 202"/>
                <a:gd name="T14" fmla="*/ 248 w 252"/>
                <a:gd name="T15" fmla="*/ 182 h 202"/>
                <a:gd name="T16" fmla="*/ 244 w 252"/>
                <a:gd name="T17" fmla="*/ 186 h 202"/>
                <a:gd name="T18" fmla="*/ 167 w 252"/>
                <a:gd name="T19" fmla="*/ 202 h 202"/>
                <a:gd name="T20" fmla="*/ 144 w 252"/>
                <a:gd name="T21" fmla="*/ 194 h 202"/>
                <a:gd name="T22" fmla="*/ 79 w 252"/>
                <a:gd name="T23" fmla="*/ 194 h 202"/>
                <a:gd name="T24" fmla="*/ 52 w 252"/>
                <a:gd name="T25" fmla="*/ 173 h 202"/>
                <a:gd name="T26" fmla="*/ 75 w 252"/>
                <a:gd name="T27" fmla="*/ 155 h 202"/>
                <a:gd name="T28" fmla="*/ 156 w 252"/>
                <a:gd name="T29" fmla="*/ 129 h 202"/>
                <a:gd name="T30" fmla="*/ 0 w 252"/>
                <a:gd name="T31" fmla="*/ 97 h 202"/>
                <a:gd name="T32" fmla="*/ 50 w 252"/>
                <a:gd name="T33" fmla="*/ 98 h 202"/>
                <a:gd name="T34" fmla="*/ 97 w 252"/>
                <a:gd name="T35" fmla="*/ 72 h 202"/>
                <a:gd name="T36" fmla="*/ 105 w 252"/>
                <a:gd name="T37" fmla="*/ 47 h 202"/>
                <a:gd name="T38" fmla="*/ 128 w 252"/>
                <a:gd name="T39" fmla="*/ 68 h 202"/>
                <a:gd name="T40" fmla="*/ 135 w 252"/>
                <a:gd name="T41" fmla="*/ 57 h 202"/>
                <a:gd name="T42" fmla="*/ 117 w 252"/>
                <a:gd name="T43" fmla="*/ 30 h 202"/>
                <a:gd name="T44" fmla="*/ 87 w 252"/>
                <a:gd name="T45" fmla="*/ 0 h 202"/>
                <a:gd name="T46" fmla="*/ 159 w 252"/>
                <a:gd name="T47" fmla="*/ 3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2" h="202">
                  <a:moveTo>
                    <a:pt x="159" y="32"/>
                  </a:moveTo>
                  <a:cubicBezTo>
                    <a:pt x="173" y="46"/>
                    <a:pt x="188" y="57"/>
                    <a:pt x="209" y="56"/>
                  </a:cubicBezTo>
                  <a:cubicBezTo>
                    <a:pt x="217" y="56"/>
                    <a:pt x="224" y="61"/>
                    <a:pt x="226" y="69"/>
                  </a:cubicBezTo>
                  <a:cubicBezTo>
                    <a:pt x="229" y="78"/>
                    <a:pt x="225" y="83"/>
                    <a:pt x="216" y="86"/>
                  </a:cubicBezTo>
                  <a:cubicBezTo>
                    <a:pt x="200" y="92"/>
                    <a:pt x="189" y="102"/>
                    <a:pt x="191" y="120"/>
                  </a:cubicBezTo>
                  <a:cubicBezTo>
                    <a:pt x="192" y="142"/>
                    <a:pt x="212" y="138"/>
                    <a:pt x="225" y="143"/>
                  </a:cubicBezTo>
                  <a:cubicBezTo>
                    <a:pt x="232" y="146"/>
                    <a:pt x="238" y="151"/>
                    <a:pt x="244" y="155"/>
                  </a:cubicBezTo>
                  <a:cubicBezTo>
                    <a:pt x="251" y="163"/>
                    <a:pt x="252" y="172"/>
                    <a:pt x="248" y="182"/>
                  </a:cubicBezTo>
                  <a:cubicBezTo>
                    <a:pt x="247" y="184"/>
                    <a:pt x="245" y="185"/>
                    <a:pt x="244" y="186"/>
                  </a:cubicBezTo>
                  <a:cubicBezTo>
                    <a:pt x="213" y="167"/>
                    <a:pt x="192" y="192"/>
                    <a:pt x="167" y="202"/>
                  </a:cubicBezTo>
                  <a:cubicBezTo>
                    <a:pt x="165" y="181"/>
                    <a:pt x="151" y="197"/>
                    <a:pt x="144" y="194"/>
                  </a:cubicBezTo>
                  <a:cubicBezTo>
                    <a:pt x="122" y="187"/>
                    <a:pt x="100" y="196"/>
                    <a:pt x="79" y="194"/>
                  </a:cubicBezTo>
                  <a:cubicBezTo>
                    <a:pt x="65" y="193"/>
                    <a:pt x="53" y="190"/>
                    <a:pt x="52" y="173"/>
                  </a:cubicBezTo>
                  <a:cubicBezTo>
                    <a:pt x="51" y="156"/>
                    <a:pt x="64" y="159"/>
                    <a:pt x="75" y="155"/>
                  </a:cubicBezTo>
                  <a:cubicBezTo>
                    <a:pt x="100" y="145"/>
                    <a:pt x="132" y="155"/>
                    <a:pt x="156" y="129"/>
                  </a:cubicBezTo>
                  <a:cubicBezTo>
                    <a:pt x="107" y="104"/>
                    <a:pt x="47" y="137"/>
                    <a:pt x="0" y="97"/>
                  </a:cubicBezTo>
                  <a:cubicBezTo>
                    <a:pt x="19" y="92"/>
                    <a:pt x="36" y="90"/>
                    <a:pt x="50" y="98"/>
                  </a:cubicBezTo>
                  <a:cubicBezTo>
                    <a:pt x="84" y="119"/>
                    <a:pt x="93" y="100"/>
                    <a:pt x="97" y="72"/>
                  </a:cubicBezTo>
                  <a:cubicBezTo>
                    <a:pt x="98" y="63"/>
                    <a:pt x="96" y="53"/>
                    <a:pt x="105" y="47"/>
                  </a:cubicBezTo>
                  <a:cubicBezTo>
                    <a:pt x="115" y="51"/>
                    <a:pt x="110" y="72"/>
                    <a:pt x="128" y="68"/>
                  </a:cubicBezTo>
                  <a:cubicBezTo>
                    <a:pt x="134" y="67"/>
                    <a:pt x="135" y="62"/>
                    <a:pt x="135" y="57"/>
                  </a:cubicBezTo>
                  <a:cubicBezTo>
                    <a:pt x="137" y="43"/>
                    <a:pt x="128" y="36"/>
                    <a:pt x="117" y="30"/>
                  </a:cubicBezTo>
                  <a:cubicBezTo>
                    <a:pt x="106" y="24"/>
                    <a:pt x="90" y="22"/>
                    <a:pt x="87" y="0"/>
                  </a:cubicBezTo>
                  <a:cubicBezTo>
                    <a:pt x="113" y="13"/>
                    <a:pt x="141" y="9"/>
                    <a:pt x="159" y="32"/>
                  </a:cubicBezTo>
                  <a:close/>
                </a:path>
              </a:pathLst>
            </a:custGeom>
            <a:solidFill>
              <a:srgbClr val="EFCF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67"/>
            <p:cNvSpPr/>
            <p:nvPr/>
          </p:nvSpPr>
          <p:spPr bwMode="auto">
            <a:xfrm>
              <a:off x="10428288" y="2352675"/>
              <a:ext cx="463550" cy="476250"/>
            </a:xfrm>
            <a:custGeom>
              <a:avLst/>
              <a:gdLst>
                <a:gd name="T0" fmla="*/ 46 w 384"/>
                <a:gd name="T1" fmla="*/ 343 h 394"/>
                <a:gd name="T2" fmla="*/ 17 w 384"/>
                <a:gd name="T3" fmla="*/ 309 h 394"/>
                <a:gd name="T4" fmla="*/ 0 w 384"/>
                <a:gd name="T5" fmla="*/ 233 h 394"/>
                <a:gd name="T6" fmla="*/ 42 w 384"/>
                <a:gd name="T7" fmla="*/ 197 h 394"/>
                <a:gd name="T8" fmla="*/ 85 w 384"/>
                <a:gd name="T9" fmla="*/ 112 h 394"/>
                <a:gd name="T10" fmla="*/ 85 w 384"/>
                <a:gd name="T11" fmla="*/ 59 h 394"/>
                <a:gd name="T12" fmla="*/ 125 w 384"/>
                <a:gd name="T13" fmla="*/ 20 h 394"/>
                <a:gd name="T14" fmla="*/ 155 w 384"/>
                <a:gd name="T15" fmla="*/ 59 h 394"/>
                <a:gd name="T16" fmla="*/ 159 w 384"/>
                <a:gd name="T17" fmla="*/ 31 h 394"/>
                <a:gd name="T18" fmla="*/ 178 w 384"/>
                <a:gd name="T19" fmla="*/ 1 h 394"/>
                <a:gd name="T20" fmla="*/ 207 w 384"/>
                <a:gd name="T21" fmla="*/ 23 h 394"/>
                <a:gd name="T22" fmla="*/ 216 w 384"/>
                <a:gd name="T23" fmla="*/ 56 h 394"/>
                <a:gd name="T24" fmla="*/ 262 w 384"/>
                <a:gd name="T25" fmla="*/ 10 h 394"/>
                <a:gd name="T26" fmla="*/ 272 w 384"/>
                <a:gd name="T27" fmla="*/ 53 h 394"/>
                <a:gd name="T28" fmla="*/ 287 w 384"/>
                <a:gd name="T29" fmla="*/ 98 h 394"/>
                <a:gd name="T30" fmla="*/ 330 w 384"/>
                <a:gd name="T31" fmla="*/ 88 h 394"/>
                <a:gd name="T32" fmla="*/ 355 w 384"/>
                <a:gd name="T33" fmla="*/ 62 h 394"/>
                <a:gd name="T34" fmla="*/ 375 w 384"/>
                <a:gd name="T35" fmla="*/ 85 h 394"/>
                <a:gd name="T36" fmla="*/ 375 w 384"/>
                <a:gd name="T37" fmla="*/ 115 h 394"/>
                <a:gd name="T38" fmla="*/ 380 w 384"/>
                <a:gd name="T39" fmla="*/ 137 h 394"/>
                <a:gd name="T40" fmla="*/ 374 w 384"/>
                <a:gd name="T41" fmla="*/ 161 h 394"/>
                <a:gd name="T42" fmla="*/ 350 w 384"/>
                <a:gd name="T43" fmla="*/ 157 h 394"/>
                <a:gd name="T44" fmla="*/ 336 w 384"/>
                <a:gd name="T45" fmla="*/ 144 h 394"/>
                <a:gd name="T46" fmla="*/ 301 w 384"/>
                <a:gd name="T47" fmla="*/ 153 h 394"/>
                <a:gd name="T48" fmla="*/ 287 w 384"/>
                <a:gd name="T49" fmla="*/ 205 h 394"/>
                <a:gd name="T50" fmla="*/ 272 w 384"/>
                <a:gd name="T51" fmla="*/ 235 h 394"/>
                <a:gd name="T52" fmla="*/ 262 w 384"/>
                <a:gd name="T53" fmla="*/ 220 h 394"/>
                <a:gd name="T54" fmla="*/ 255 w 384"/>
                <a:gd name="T55" fmla="*/ 232 h 394"/>
                <a:gd name="T56" fmla="*/ 223 w 384"/>
                <a:gd name="T57" fmla="*/ 320 h 394"/>
                <a:gd name="T58" fmla="*/ 212 w 384"/>
                <a:gd name="T59" fmla="*/ 287 h 394"/>
                <a:gd name="T60" fmla="*/ 226 w 384"/>
                <a:gd name="T61" fmla="*/ 203 h 394"/>
                <a:gd name="T62" fmla="*/ 199 w 384"/>
                <a:gd name="T63" fmla="*/ 155 h 394"/>
                <a:gd name="T64" fmla="*/ 174 w 384"/>
                <a:gd name="T65" fmla="*/ 200 h 394"/>
                <a:gd name="T66" fmla="*/ 183 w 384"/>
                <a:gd name="T67" fmla="*/ 323 h 394"/>
                <a:gd name="T68" fmla="*/ 177 w 384"/>
                <a:gd name="T69" fmla="*/ 382 h 394"/>
                <a:gd name="T70" fmla="*/ 154 w 384"/>
                <a:gd name="T71" fmla="*/ 369 h 394"/>
                <a:gd name="T72" fmla="*/ 115 w 384"/>
                <a:gd name="T73" fmla="*/ 290 h 394"/>
                <a:gd name="T74" fmla="*/ 98 w 384"/>
                <a:gd name="T75" fmla="*/ 265 h 394"/>
                <a:gd name="T76" fmla="*/ 46 w 384"/>
                <a:gd name="T77" fmla="*/ 34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4" h="394">
                  <a:moveTo>
                    <a:pt x="46" y="343"/>
                  </a:moveTo>
                  <a:cubicBezTo>
                    <a:pt x="18" y="348"/>
                    <a:pt x="18" y="327"/>
                    <a:pt x="17" y="309"/>
                  </a:cubicBezTo>
                  <a:cubicBezTo>
                    <a:pt x="14" y="283"/>
                    <a:pt x="17" y="256"/>
                    <a:pt x="0" y="233"/>
                  </a:cubicBezTo>
                  <a:cubicBezTo>
                    <a:pt x="10" y="216"/>
                    <a:pt x="24" y="207"/>
                    <a:pt x="42" y="197"/>
                  </a:cubicBezTo>
                  <a:cubicBezTo>
                    <a:pt x="69" y="182"/>
                    <a:pt x="80" y="146"/>
                    <a:pt x="85" y="112"/>
                  </a:cubicBezTo>
                  <a:cubicBezTo>
                    <a:pt x="82" y="94"/>
                    <a:pt x="85" y="77"/>
                    <a:pt x="85" y="59"/>
                  </a:cubicBezTo>
                  <a:cubicBezTo>
                    <a:pt x="86" y="35"/>
                    <a:pt x="101" y="21"/>
                    <a:pt x="125" y="20"/>
                  </a:cubicBezTo>
                  <a:cubicBezTo>
                    <a:pt x="151" y="19"/>
                    <a:pt x="156" y="36"/>
                    <a:pt x="155" y="59"/>
                  </a:cubicBezTo>
                  <a:cubicBezTo>
                    <a:pt x="159" y="50"/>
                    <a:pt x="158" y="40"/>
                    <a:pt x="159" y="31"/>
                  </a:cubicBezTo>
                  <a:cubicBezTo>
                    <a:pt x="162" y="19"/>
                    <a:pt x="161" y="3"/>
                    <a:pt x="178" y="1"/>
                  </a:cubicBezTo>
                  <a:cubicBezTo>
                    <a:pt x="192" y="0"/>
                    <a:pt x="201" y="11"/>
                    <a:pt x="207" y="23"/>
                  </a:cubicBezTo>
                  <a:cubicBezTo>
                    <a:pt x="212" y="33"/>
                    <a:pt x="215" y="44"/>
                    <a:pt x="216" y="56"/>
                  </a:cubicBezTo>
                  <a:cubicBezTo>
                    <a:pt x="218" y="16"/>
                    <a:pt x="226" y="8"/>
                    <a:pt x="262" y="10"/>
                  </a:cubicBezTo>
                  <a:cubicBezTo>
                    <a:pt x="274" y="22"/>
                    <a:pt x="271" y="38"/>
                    <a:pt x="272" y="53"/>
                  </a:cubicBezTo>
                  <a:cubicBezTo>
                    <a:pt x="273" y="69"/>
                    <a:pt x="272" y="86"/>
                    <a:pt x="287" y="98"/>
                  </a:cubicBezTo>
                  <a:cubicBezTo>
                    <a:pt x="303" y="101"/>
                    <a:pt x="317" y="99"/>
                    <a:pt x="330" y="88"/>
                  </a:cubicBezTo>
                  <a:cubicBezTo>
                    <a:pt x="337" y="78"/>
                    <a:pt x="343" y="67"/>
                    <a:pt x="355" y="62"/>
                  </a:cubicBezTo>
                  <a:cubicBezTo>
                    <a:pt x="373" y="60"/>
                    <a:pt x="377" y="71"/>
                    <a:pt x="375" y="85"/>
                  </a:cubicBezTo>
                  <a:cubicBezTo>
                    <a:pt x="373" y="95"/>
                    <a:pt x="371" y="105"/>
                    <a:pt x="375" y="115"/>
                  </a:cubicBezTo>
                  <a:cubicBezTo>
                    <a:pt x="377" y="122"/>
                    <a:pt x="378" y="130"/>
                    <a:pt x="380" y="137"/>
                  </a:cubicBezTo>
                  <a:cubicBezTo>
                    <a:pt x="382" y="146"/>
                    <a:pt x="384" y="156"/>
                    <a:pt x="374" y="161"/>
                  </a:cubicBezTo>
                  <a:cubicBezTo>
                    <a:pt x="365" y="166"/>
                    <a:pt x="357" y="163"/>
                    <a:pt x="350" y="157"/>
                  </a:cubicBezTo>
                  <a:cubicBezTo>
                    <a:pt x="345" y="153"/>
                    <a:pt x="340" y="148"/>
                    <a:pt x="336" y="144"/>
                  </a:cubicBezTo>
                  <a:cubicBezTo>
                    <a:pt x="320" y="132"/>
                    <a:pt x="308" y="132"/>
                    <a:pt x="301" y="153"/>
                  </a:cubicBezTo>
                  <a:cubicBezTo>
                    <a:pt x="296" y="170"/>
                    <a:pt x="288" y="186"/>
                    <a:pt x="287" y="205"/>
                  </a:cubicBezTo>
                  <a:cubicBezTo>
                    <a:pt x="286" y="216"/>
                    <a:pt x="290" y="232"/>
                    <a:pt x="272" y="235"/>
                  </a:cubicBezTo>
                  <a:cubicBezTo>
                    <a:pt x="268" y="229"/>
                    <a:pt x="266" y="221"/>
                    <a:pt x="262" y="220"/>
                  </a:cubicBezTo>
                  <a:cubicBezTo>
                    <a:pt x="252" y="218"/>
                    <a:pt x="255" y="227"/>
                    <a:pt x="255" y="232"/>
                  </a:cubicBezTo>
                  <a:cubicBezTo>
                    <a:pt x="254" y="265"/>
                    <a:pt x="238" y="293"/>
                    <a:pt x="223" y="320"/>
                  </a:cubicBezTo>
                  <a:cubicBezTo>
                    <a:pt x="202" y="315"/>
                    <a:pt x="211" y="299"/>
                    <a:pt x="212" y="287"/>
                  </a:cubicBezTo>
                  <a:cubicBezTo>
                    <a:pt x="215" y="259"/>
                    <a:pt x="226" y="232"/>
                    <a:pt x="226" y="203"/>
                  </a:cubicBezTo>
                  <a:cubicBezTo>
                    <a:pt x="225" y="183"/>
                    <a:pt x="225" y="155"/>
                    <a:pt x="199" y="155"/>
                  </a:cubicBezTo>
                  <a:cubicBezTo>
                    <a:pt x="177" y="155"/>
                    <a:pt x="171" y="183"/>
                    <a:pt x="174" y="200"/>
                  </a:cubicBezTo>
                  <a:cubicBezTo>
                    <a:pt x="180" y="241"/>
                    <a:pt x="169" y="282"/>
                    <a:pt x="183" y="323"/>
                  </a:cubicBezTo>
                  <a:cubicBezTo>
                    <a:pt x="190" y="342"/>
                    <a:pt x="190" y="363"/>
                    <a:pt x="177" y="382"/>
                  </a:cubicBezTo>
                  <a:cubicBezTo>
                    <a:pt x="160" y="394"/>
                    <a:pt x="158" y="377"/>
                    <a:pt x="154" y="369"/>
                  </a:cubicBezTo>
                  <a:cubicBezTo>
                    <a:pt x="140" y="343"/>
                    <a:pt x="128" y="316"/>
                    <a:pt x="115" y="290"/>
                  </a:cubicBezTo>
                  <a:cubicBezTo>
                    <a:pt x="105" y="286"/>
                    <a:pt x="102" y="277"/>
                    <a:pt x="98" y="265"/>
                  </a:cubicBezTo>
                  <a:cubicBezTo>
                    <a:pt x="91" y="300"/>
                    <a:pt x="59" y="315"/>
                    <a:pt x="46" y="343"/>
                  </a:cubicBezTo>
                  <a:close/>
                </a:path>
              </a:pathLst>
            </a:custGeom>
            <a:solidFill>
              <a:srgbClr val="F0B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68"/>
            <p:cNvSpPr/>
            <p:nvPr/>
          </p:nvSpPr>
          <p:spPr bwMode="auto">
            <a:xfrm>
              <a:off x="10277475" y="2322513"/>
              <a:ext cx="266700" cy="347663"/>
            </a:xfrm>
            <a:custGeom>
              <a:avLst/>
              <a:gdLst>
                <a:gd name="T0" fmla="*/ 203 w 221"/>
                <a:gd name="T1" fmla="*/ 137 h 287"/>
                <a:gd name="T2" fmla="*/ 155 w 221"/>
                <a:gd name="T3" fmla="*/ 181 h 287"/>
                <a:gd name="T4" fmla="*/ 21 w 221"/>
                <a:gd name="T5" fmla="*/ 280 h 287"/>
                <a:gd name="T6" fmla="*/ 9 w 221"/>
                <a:gd name="T7" fmla="*/ 251 h 287"/>
                <a:gd name="T8" fmla="*/ 41 w 221"/>
                <a:gd name="T9" fmla="*/ 145 h 287"/>
                <a:gd name="T10" fmla="*/ 137 w 221"/>
                <a:gd name="T11" fmla="*/ 14 h 287"/>
                <a:gd name="T12" fmla="*/ 147 w 221"/>
                <a:gd name="T13" fmla="*/ 3 h 287"/>
                <a:gd name="T14" fmla="*/ 217 w 221"/>
                <a:gd name="T15" fmla="*/ 52 h 287"/>
                <a:gd name="T16" fmla="*/ 203 w 221"/>
                <a:gd name="T17" fmla="*/ 13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" h="287">
                  <a:moveTo>
                    <a:pt x="203" y="137"/>
                  </a:moveTo>
                  <a:cubicBezTo>
                    <a:pt x="180" y="144"/>
                    <a:pt x="166" y="157"/>
                    <a:pt x="155" y="181"/>
                  </a:cubicBezTo>
                  <a:cubicBezTo>
                    <a:pt x="129" y="236"/>
                    <a:pt x="75" y="262"/>
                    <a:pt x="21" y="280"/>
                  </a:cubicBezTo>
                  <a:cubicBezTo>
                    <a:pt x="0" y="287"/>
                    <a:pt x="3" y="257"/>
                    <a:pt x="9" y="251"/>
                  </a:cubicBezTo>
                  <a:cubicBezTo>
                    <a:pt x="37" y="220"/>
                    <a:pt x="37" y="182"/>
                    <a:pt x="41" y="145"/>
                  </a:cubicBezTo>
                  <a:cubicBezTo>
                    <a:pt x="81" y="107"/>
                    <a:pt x="112" y="62"/>
                    <a:pt x="137" y="14"/>
                  </a:cubicBezTo>
                  <a:cubicBezTo>
                    <a:pt x="139" y="9"/>
                    <a:pt x="141" y="5"/>
                    <a:pt x="147" y="3"/>
                  </a:cubicBezTo>
                  <a:cubicBezTo>
                    <a:pt x="158" y="0"/>
                    <a:pt x="221" y="41"/>
                    <a:pt x="217" y="52"/>
                  </a:cubicBezTo>
                  <a:cubicBezTo>
                    <a:pt x="208" y="80"/>
                    <a:pt x="220" y="111"/>
                    <a:pt x="203" y="137"/>
                  </a:cubicBezTo>
                  <a:close/>
                </a:path>
              </a:pathLst>
            </a:custGeom>
            <a:solidFill>
              <a:srgbClr val="F0B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69"/>
            <p:cNvSpPr/>
            <p:nvPr/>
          </p:nvSpPr>
          <p:spPr bwMode="auto">
            <a:xfrm>
              <a:off x="10326688" y="2252663"/>
              <a:ext cx="419100" cy="246063"/>
            </a:xfrm>
            <a:custGeom>
              <a:avLst/>
              <a:gdLst>
                <a:gd name="T0" fmla="*/ 162 w 348"/>
                <a:gd name="T1" fmla="*/ 196 h 204"/>
                <a:gd name="T2" fmla="*/ 162 w 348"/>
                <a:gd name="T3" fmla="*/ 166 h 204"/>
                <a:gd name="T4" fmla="*/ 120 w 348"/>
                <a:gd name="T5" fmla="*/ 73 h 204"/>
                <a:gd name="T6" fmla="*/ 97 w 348"/>
                <a:gd name="T7" fmla="*/ 85 h 204"/>
                <a:gd name="T8" fmla="*/ 0 w 348"/>
                <a:gd name="T9" fmla="*/ 204 h 204"/>
                <a:gd name="T10" fmla="*/ 70 w 348"/>
                <a:gd name="T11" fmla="*/ 107 h 204"/>
                <a:gd name="T12" fmla="*/ 62 w 348"/>
                <a:gd name="T13" fmla="*/ 34 h 204"/>
                <a:gd name="T14" fmla="*/ 131 w 348"/>
                <a:gd name="T15" fmla="*/ 8 h 204"/>
                <a:gd name="T16" fmla="*/ 213 w 348"/>
                <a:gd name="T17" fmla="*/ 59 h 204"/>
                <a:gd name="T18" fmla="*/ 242 w 348"/>
                <a:gd name="T19" fmla="*/ 91 h 204"/>
                <a:gd name="T20" fmla="*/ 273 w 348"/>
                <a:gd name="T21" fmla="*/ 66 h 204"/>
                <a:gd name="T22" fmla="*/ 348 w 348"/>
                <a:gd name="T23" fmla="*/ 91 h 204"/>
                <a:gd name="T24" fmla="*/ 346 w 348"/>
                <a:gd name="T25" fmla="*/ 97 h 204"/>
                <a:gd name="T26" fmla="*/ 304 w 348"/>
                <a:gd name="T27" fmla="*/ 177 h 204"/>
                <a:gd name="T28" fmla="*/ 286 w 348"/>
                <a:gd name="T29" fmla="*/ 115 h 204"/>
                <a:gd name="T30" fmla="*/ 264 w 348"/>
                <a:gd name="T31" fmla="*/ 92 h 204"/>
                <a:gd name="T32" fmla="*/ 255 w 348"/>
                <a:gd name="T33" fmla="*/ 118 h 204"/>
                <a:gd name="T34" fmla="*/ 238 w 348"/>
                <a:gd name="T35" fmla="*/ 177 h 204"/>
                <a:gd name="T36" fmla="*/ 231 w 348"/>
                <a:gd name="T37" fmla="*/ 143 h 204"/>
                <a:gd name="T38" fmla="*/ 210 w 348"/>
                <a:gd name="T39" fmla="*/ 112 h 204"/>
                <a:gd name="T40" fmla="*/ 179 w 348"/>
                <a:gd name="T41" fmla="*/ 147 h 204"/>
                <a:gd name="T42" fmla="*/ 170 w 348"/>
                <a:gd name="T43" fmla="*/ 196 h 204"/>
                <a:gd name="T44" fmla="*/ 162 w 348"/>
                <a:gd name="T45" fmla="*/ 19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8" h="204">
                  <a:moveTo>
                    <a:pt x="162" y="196"/>
                  </a:moveTo>
                  <a:cubicBezTo>
                    <a:pt x="162" y="186"/>
                    <a:pt x="159" y="174"/>
                    <a:pt x="162" y="166"/>
                  </a:cubicBezTo>
                  <a:cubicBezTo>
                    <a:pt x="185" y="117"/>
                    <a:pt x="148" y="97"/>
                    <a:pt x="120" y="73"/>
                  </a:cubicBezTo>
                  <a:cubicBezTo>
                    <a:pt x="103" y="59"/>
                    <a:pt x="104" y="77"/>
                    <a:pt x="97" y="85"/>
                  </a:cubicBezTo>
                  <a:cubicBezTo>
                    <a:pt x="66" y="126"/>
                    <a:pt x="52" y="181"/>
                    <a:pt x="0" y="204"/>
                  </a:cubicBezTo>
                  <a:cubicBezTo>
                    <a:pt x="17" y="167"/>
                    <a:pt x="47" y="140"/>
                    <a:pt x="70" y="107"/>
                  </a:cubicBezTo>
                  <a:cubicBezTo>
                    <a:pt x="94" y="73"/>
                    <a:pt x="93" y="51"/>
                    <a:pt x="62" y="34"/>
                  </a:cubicBezTo>
                  <a:cubicBezTo>
                    <a:pt x="75" y="0"/>
                    <a:pt x="104" y="7"/>
                    <a:pt x="131" y="8"/>
                  </a:cubicBezTo>
                  <a:cubicBezTo>
                    <a:pt x="151" y="37"/>
                    <a:pt x="168" y="71"/>
                    <a:pt x="213" y="59"/>
                  </a:cubicBezTo>
                  <a:cubicBezTo>
                    <a:pt x="242" y="58"/>
                    <a:pt x="239" y="80"/>
                    <a:pt x="242" y="91"/>
                  </a:cubicBezTo>
                  <a:cubicBezTo>
                    <a:pt x="242" y="78"/>
                    <a:pt x="253" y="59"/>
                    <a:pt x="273" y="66"/>
                  </a:cubicBezTo>
                  <a:cubicBezTo>
                    <a:pt x="298" y="75"/>
                    <a:pt x="325" y="78"/>
                    <a:pt x="348" y="91"/>
                  </a:cubicBezTo>
                  <a:cubicBezTo>
                    <a:pt x="348" y="93"/>
                    <a:pt x="347" y="95"/>
                    <a:pt x="346" y="97"/>
                  </a:cubicBezTo>
                  <a:cubicBezTo>
                    <a:pt x="287" y="98"/>
                    <a:pt x="319" y="149"/>
                    <a:pt x="304" y="177"/>
                  </a:cubicBezTo>
                  <a:cubicBezTo>
                    <a:pt x="285" y="159"/>
                    <a:pt x="298" y="134"/>
                    <a:pt x="286" y="115"/>
                  </a:cubicBezTo>
                  <a:cubicBezTo>
                    <a:pt x="280" y="105"/>
                    <a:pt x="276" y="91"/>
                    <a:pt x="264" y="92"/>
                  </a:cubicBezTo>
                  <a:cubicBezTo>
                    <a:pt x="250" y="93"/>
                    <a:pt x="256" y="109"/>
                    <a:pt x="255" y="118"/>
                  </a:cubicBezTo>
                  <a:cubicBezTo>
                    <a:pt x="252" y="137"/>
                    <a:pt x="250" y="157"/>
                    <a:pt x="238" y="177"/>
                  </a:cubicBezTo>
                  <a:cubicBezTo>
                    <a:pt x="228" y="165"/>
                    <a:pt x="232" y="153"/>
                    <a:pt x="231" y="143"/>
                  </a:cubicBezTo>
                  <a:cubicBezTo>
                    <a:pt x="230" y="128"/>
                    <a:pt x="234" y="110"/>
                    <a:pt x="210" y="112"/>
                  </a:cubicBezTo>
                  <a:cubicBezTo>
                    <a:pt x="188" y="113"/>
                    <a:pt x="175" y="125"/>
                    <a:pt x="179" y="147"/>
                  </a:cubicBezTo>
                  <a:cubicBezTo>
                    <a:pt x="182" y="166"/>
                    <a:pt x="182" y="181"/>
                    <a:pt x="170" y="196"/>
                  </a:cubicBezTo>
                  <a:cubicBezTo>
                    <a:pt x="167" y="196"/>
                    <a:pt x="165" y="196"/>
                    <a:pt x="162" y="196"/>
                  </a:cubicBezTo>
                  <a:close/>
                </a:path>
              </a:pathLst>
            </a:custGeom>
            <a:solidFill>
              <a:srgbClr val="DE9D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70"/>
            <p:cNvSpPr/>
            <p:nvPr/>
          </p:nvSpPr>
          <p:spPr bwMode="auto">
            <a:xfrm>
              <a:off x="10186988" y="2090738"/>
              <a:ext cx="306388" cy="227013"/>
            </a:xfrm>
            <a:custGeom>
              <a:avLst/>
              <a:gdLst>
                <a:gd name="T0" fmla="*/ 247 w 254"/>
                <a:gd name="T1" fmla="*/ 145 h 188"/>
                <a:gd name="T2" fmla="*/ 178 w 254"/>
                <a:gd name="T3" fmla="*/ 168 h 188"/>
                <a:gd name="T4" fmla="*/ 86 w 254"/>
                <a:gd name="T5" fmla="*/ 188 h 188"/>
                <a:gd name="T6" fmla="*/ 158 w 254"/>
                <a:gd name="T7" fmla="*/ 155 h 188"/>
                <a:gd name="T8" fmla="*/ 181 w 254"/>
                <a:gd name="T9" fmla="*/ 129 h 188"/>
                <a:gd name="T10" fmla="*/ 145 w 254"/>
                <a:gd name="T11" fmla="*/ 113 h 188"/>
                <a:gd name="T12" fmla="*/ 57 w 254"/>
                <a:gd name="T13" fmla="*/ 145 h 188"/>
                <a:gd name="T14" fmla="*/ 0 w 254"/>
                <a:gd name="T15" fmla="*/ 149 h 188"/>
                <a:gd name="T16" fmla="*/ 170 w 254"/>
                <a:gd name="T17" fmla="*/ 52 h 188"/>
                <a:gd name="T18" fmla="*/ 206 w 254"/>
                <a:gd name="T19" fmla="*/ 0 h 188"/>
                <a:gd name="T20" fmla="*/ 240 w 254"/>
                <a:gd name="T21" fmla="*/ 67 h 188"/>
                <a:gd name="T22" fmla="*/ 252 w 254"/>
                <a:gd name="T23" fmla="*/ 124 h 188"/>
                <a:gd name="T24" fmla="*/ 247 w 254"/>
                <a:gd name="T25" fmla="*/ 14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4" h="188">
                  <a:moveTo>
                    <a:pt x="247" y="145"/>
                  </a:moveTo>
                  <a:cubicBezTo>
                    <a:pt x="223" y="150"/>
                    <a:pt x="196" y="148"/>
                    <a:pt x="178" y="168"/>
                  </a:cubicBezTo>
                  <a:cubicBezTo>
                    <a:pt x="148" y="174"/>
                    <a:pt x="119" y="181"/>
                    <a:pt x="86" y="188"/>
                  </a:cubicBezTo>
                  <a:cubicBezTo>
                    <a:pt x="107" y="163"/>
                    <a:pt x="134" y="163"/>
                    <a:pt x="158" y="155"/>
                  </a:cubicBezTo>
                  <a:cubicBezTo>
                    <a:pt x="170" y="151"/>
                    <a:pt x="188" y="151"/>
                    <a:pt x="181" y="129"/>
                  </a:cubicBezTo>
                  <a:cubicBezTo>
                    <a:pt x="175" y="111"/>
                    <a:pt x="165" y="107"/>
                    <a:pt x="145" y="113"/>
                  </a:cubicBezTo>
                  <a:cubicBezTo>
                    <a:pt x="115" y="122"/>
                    <a:pt x="85" y="131"/>
                    <a:pt x="57" y="145"/>
                  </a:cubicBezTo>
                  <a:cubicBezTo>
                    <a:pt x="41" y="152"/>
                    <a:pt x="25" y="155"/>
                    <a:pt x="0" y="149"/>
                  </a:cubicBezTo>
                  <a:cubicBezTo>
                    <a:pt x="73" y="136"/>
                    <a:pt x="113" y="80"/>
                    <a:pt x="170" y="52"/>
                  </a:cubicBezTo>
                  <a:cubicBezTo>
                    <a:pt x="176" y="30"/>
                    <a:pt x="173" y="3"/>
                    <a:pt x="206" y="0"/>
                  </a:cubicBezTo>
                  <a:cubicBezTo>
                    <a:pt x="235" y="13"/>
                    <a:pt x="240" y="41"/>
                    <a:pt x="240" y="67"/>
                  </a:cubicBezTo>
                  <a:cubicBezTo>
                    <a:pt x="239" y="88"/>
                    <a:pt x="240" y="107"/>
                    <a:pt x="252" y="124"/>
                  </a:cubicBezTo>
                  <a:cubicBezTo>
                    <a:pt x="254" y="132"/>
                    <a:pt x="253" y="139"/>
                    <a:pt x="247" y="145"/>
                  </a:cubicBezTo>
                  <a:close/>
                </a:path>
              </a:pathLst>
            </a:custGeom>
            <a:solidFill>
              <a:srgbClr val="D88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71"/>
            <p:cNvSpPr/>
            <p:nvPr/>
          </p:nvSpPr>
          <p:spPr bwMode="auto">
            <a:xfrm>
              <a:off x="10217150" y="1949450"/>
              <a:ext cx="265113" cy="203200"/>
            </a:xfrm>
            <a:custGeom>
              <a:avLst/>
              <a:gdLst>
                <a:gd name="T0" fmla="*/ 183 w 219"/>
                <a:gd name="T1" fmla="*/ 122 h 168"/>
                <a:gd name="T2" fmla="*/ 144 w 219"/>
                <a:gd name="T3" fmla="*/ 168 h 168"/>
                <a:gd name="T4" fmla="*/ 70 w 219"/>
                <a:gd name="T5" fmla="*/ 150 h 168"/>
                <a:gd name="T6" fmla="*/ 0 w 219"/>
                <a:gd name="T7" fmla="*/ 159 h 168"/>
                <a:gd name="T8" fmla="*/ 103 w 219"/>
                <a:gd name="T9" fmla="*/ 124 h 168"/>
                <a:gd name="T10" fmla="*/ 128 w 219"/>
                <a:gd name="T11" fmla="*/ 84 h 168"/>
                <a:gd name="T12" fmla="*/ 44 w 219"/>
                <a:gd name="T13" fmla="*/ 45 h 168"/>
                <a:gd name="T14" fmla="*/ 32 w 219"/>
                <a:gd name="T15" fmla="*/ 31 h 168"/>
                <a:gd name="T16" fmla="*/ 46 w 219"/>
                <a:gd name="T17" fmla="*/ 26 h 168"/>
                <a:gd name="T18" fmla="*/ 98 w 219"/>
                <a:gd name="T19" fmla="*/ 22 h 168"/>
                <a:gd name="T20" fmla="*/ 143 w 219"/>
                <a:gd name="T21" fmla="*/ 4 h 168"/>
                <a:gd name="T22" fmla="*/ 192 w 219"/>
                <a:gd name="T23" fmla="*/ 1 h 168"/>
                <a:gd name="T24" fmla="*/ 207 w 219"/>
                <a:gd name="T25" fmla="*/ 10 h 168"/>
                <a:gd name="T26" fmla="*/ 185 w 219"/>
                <a:gd name="T27" fmla="*/ 53 h 168"/>
                <a:gd name="T28" fmla="*/ 191 w 219"/>
                <a:gd name="T29" fmla="*/ 89 h 168"/>
                <a:gd name="T30" fmla="*/ 183 w 219"/>
                <a:gd name="T31" fmla="*/ 12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9" h="168">
                  <a:moveTo>
                    <a:pt x="183" y="122"/>
                  </a:moveTo>
                  <a:cubicBezTo>
                    <a:pt x="153" y="123"/>
                    <a:pt x="159" y="154"/>
                    <a:pt x="144" y="168"/>
                  </a:cubicBezTo>
                  <a:cubicBezTo>
                    <a:pt x="128" y="128"/>
                    <a:pt x="94" y="141"/>
                    <a:pt x="70" y="150"/>
                  </a:cubicBezTo>
                  <a:cubicBezTo>
                    <a:pt x="47" y="160"/>
                    <a:pt x="24" y="159"/>
                    <a:pt x="0" y="159"/>
                  </a:cubicBezTo>
                  <a:cubicBezTo>
                    <a:pt x="34" y="147"/>
                    <a:pt x="68" y="134"/>
                    <a:pt x="103" y="124"/>
                  </a:cubicBezTo>
                  <a:cubicBezTo>
                    <a:pt x="125" y="118"/>
                    <a:pt x="137" y="108"/>
                    <a:pt x="128" y="84"/>
                  </a:cubicBezTo>
                  <a:cubicBezTo>
                    <a:pt x="105" y="59"/>
                    <a:pt x="68" y="66"/>
                    <a:pt x="44" y="45"/>
                  </a:cubicBezTo>
                  <a:cubicBezTo>
                    <a:pt x="40" y="40"/>
                    <a:pt x="32" y="35"/>
                    <a:pt x="32" y="31"/>
                  </a:cubicBezTo>
                  <a:cubicBezTo>
                    <a:pt x="33" y="21"/>
                    <a:pt x="40" y="26"/>
                    <a:pt x="46" y="26"/>
                  </a:cubicBezTo>
                  <a:cubicBezTo>
                    <a:pt x="64" y="29"/>
                    <a:pt x="82" y="35"/>
                    <a:pt x="98" y="22"/>
                  </a:cubicBezTo>
                  <a:cubicBezTo>
                    <a:pt x="107" y="1"/>
                    <a:pt x="126" y="4"/>
                    <a:pt x="143" y="4"/>
                  </a:cubicBezTo>
                  <a:cubicBezTo>
                    <a:pt x="160" y="3"/>
                    <a:pt x="176" y="0"/>
                    <a:pt x="192" y="1"/>
                  </a:cubicBezTo>
                  <a:cubicBezTo>
                    <a:pt x="198" y="2"/>
                    <a:pt x="203" y="5"/>
                    <a:pt x="207" y="10"/>
                  </a:cubicBezTo>
                  <a:cubicBezTo>
                    <a:pt x="219" y="35"/>
                    <a:pt x="187" y="36"/>
                    <a:pt x="185" y="53"/>
                  </a:cubicBezTo>
                  <a:cubicBezTo>
                    <a:pt x="178" y="67"/>
                    <a:pt x="183" y="78"/>
                    <a:pt x="191" y="89"/>
                  </a:cubicBezTo>
                  <a:cubicBezTo>
                    <a:pt x="194" y="102"/>
                    <a:pt x="197" y="114"/>
                    <a:pt x="183" y="122"/>
                  </a:cubicBezTo>
                  <a:close/>
                </a:path>
              </a:pathLst>
            </a:custGeom>
            <a:solidFill>
              <a:srgbClr val="DAA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72"/>
            <p:cNvSpPr/>
            <p:nvPr/>
          </p:nvSpPr>
          <p:spPr bwMode="auto">
            <a:xfrm>
              <a:off x="10110788" y="2352675"/>
              <a:ext cx="247650" cy="182563"/>
            </a:xfrm>
            <a:custGeom>
              <a:avLst/>
              <a:gdLst>
                <a:gd name="T0" fmla="*/ 0 w 205"/>
                <a:gd name="T1" fmla="*/ 119 h 151"/>
                <a:gd name="T2" fmla="*/ 54 w 205"/>
                <a:gd name="T3" fmla="*/ 66 h 151"/>
                <a:gd name="T4" fmla="*/ 86 w 205"/>
                <a:gd name="T5" fmla="*/ 64 h 151"/>
                <a:gd name="T6" fmla="*/ 114 w 205"/>
                <a:gd name="T7" fmla="*/ 54 h 151"/>
                <a:gd name="T8" fmla="*/ 175 w 205"/>
                <a:gd name="T9" fmla="*/ 16 h 151"/>
                <a:gd name="T10" fmla="*/ 198 w 205"/>
                <a:gd name="T11" fmla="*/ 11 h 151"/>
                <a:gd name="T12" fmla="*/ 193 w 205"/>
                <a:gd name="T13" fmla="*/ 38 h 151"/>
                <a:gd name="T14" fmla="*/ 43 w 205"/>
                <a:gd name="T15" fmla="*/ 143 h 151"/>
                <a:gd name="T16" fmla="*/ 25 w 205"/>
                <a:gd name="T17" fmla="*/ 151 h 151"/>
                <a:gd name="T18" fmla="*/ 0 w 205"/>
                <a:gd name="T19" fmla="*/ 122 h 151"/>
                <a:gd name="T20" fmla="*/ 0 w 205"/>
                <a:gd name="T21" fmla="*/ 11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5" h="151">
                  <a:moveTo>
                    <a:pt x="0" y="119"/>
                  </a:moveTo>
                  <a:cubicBezTo>
                    <a:pt x="16" y="99"/>
                    <a:pt x="33" y="80"/>
                    <a:pt x="54" y="66"/>
                  </a:cubicBezTo>
                  <a:cubicBezTo>
                    <a:pt x="64" y="60"/>
                    <a:pt x="72" y="47"/>
                    <a:pt x="86" y="64"/>
                  </a:cubicBezTo>
                  <a:cubicBezTo>
                    <a:pt x="96" y="77"/>
                    <a:pt x="106" y="59"/>
                    <a:pt x="114" y="54"/>
                  </a:cubicBezTo>
                  <a:cubicBezTo>
                    <a:pt x="134" y="40"/>
                    <a:pt x="151" y="23"/>
                    <a:pt x="175" y="16"/>
                  </a:cubicBezTo>
                  <a:cubicBezTo>
                    <a:pt x="183" y="14"/>
                    <a:pt x="189" y="0"/>
                    <a:pt x="198" y="11"/>
                  </a:cubicBezTo>
                  <a:cubicBezTo>
                    <a:pt x="205" y="19"/>
                    <a:pt x="201" y="30"/>
                    <a:pt x="193" y="38"/>
                  </a:cubicBezTo>
                  <a:cubicBezTo>
                    <a:pt x="151" y="85"/>
                    <a:pt x="106" y="127"/>
                    <a:pt x="43" y="143"/>
                  </a:cubicBezTo>
                  <a:cubicBezTo>
                    <a:pt x="37" y="145"/>
                    <a:pt x="31" y="148"/>
                    <a:pt x="25" y="151"/>
                  </a:cubicBezTo>
                  <a:cubicBezTo>
                    <a:pt x="7" y="149"/>
                    <a:pt x="11" y="129"/>
                    <a:pt x="0" y="122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F4CD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73"/>
            <p:cNvSpPr/>
            <p:nvPr/>
          </p:nvSpPr>
          <p:spPr bwMode="auto">
            <a:xfrm>
              <a:off x="10053638" y="1995488"/>
              <a:ext cx="319088" cy="106363"/>
            </a:xfrm>
            <a:custGeom>
              <a:avLst/>
              <a:gdLst>
                <a:gd name="T0" fmla="*/ 180 w 264"/>
                <a:gd name="T1" fmla="*/ 7 h 87"/>
                <a:gd name="T2" fmla="*/ 248 w 264"/>
                <a:gd name="T3" fmla="*/ 23 h 87"/>
                <a:gd name="T4" fmla="*/ 264 w 264"/>
                <a:gd name="T5" fmla="*/ 46 h 87"/>
                <a:gd name="T6" fmla="*/ 181 w 264"/>
                <a:gd name="T7" fmla="*/ 50 h 87"/>
                <a:gd name="T8" fmla="*/ 102 w 264"/>
                <a:gd name="T9" fmla="*/ 59 h 87"/>
                <a:gd name="T10" fmla="*/ 0 w 264"/>
                <a:gd name="T11" fmla="*/ 71 h 87"/>
                <a:gd name="T12" fmla="*/ 139 w 264"/>
                <a:gd name="T13" fmla="*/ 13 h 87"/>
                <a:gd name="T14" fmla="*/ 180 w 264"/>
                <a:gd name="T15" fmla="*/ 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4" h="87">
                  <a:moveTo>
                    <a:pt x="180" y="7"/>
                  </a:moveTo>
                  <a:cubicBezTo>
                    <a:pt x="202" y="13"/>
                    <a:pt x="226" y="10"/>
                    <a:pt x="248" y="23"/>
                  </a:cubicBezTo>
                  <a:cubicBezTo>
                    <a:pt x="258" y="28"/>
                    <a:pt x="264" y="34"/>
                    <a:pt x="264" y="46"/>
                  </a:cubicBezTo>
                  <a:cubicBezTo>
                    <a:pt x="237" y="61"/>
                    <a:pt x="213" y="63"/>
                    <a:pt x="181" y="50"/>
                  </a:cubicBezTo>
                  <a:cubicBezTo>
                    <a:pt x="159" y="41"/>
                    <a:pt x="120" y="44"/>
                    <a:pt x="102" y="59"/>
                  </a:cubicBezTo>
                  <a:cubicBezTo>
                    <a:pt x="68" y="87"/>
                    <a:pt x="35" y="70"/>
                    <a:pt x="0" y="71"/>
                  </a:cubicBezTo>
                  <a:cubicBezTo>
                    <a:pt x="44" y="46"/>
                    <a:pt x="79" y="0"/>
                    <a:pt x="139" y="13"/>
                  </a:cubicBezTo>
                  <a:cubicBezTo>
                    <a:pt x="154" y="16"/>
                    <a:pt x="166" y="8"/>
                    <a:pt x="180" y="7"/>
                  </a:cubicBezTo>
                  <a:close/>
                </a:path>
              </a:pathLst>
            </a:custGeom>
            <a:solidFill>
              <a:srgbClr val="F5CB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74"/>
            <p:cNvSpPr/>
            <p:nvPr/>
          </p:nvSpPr>
          <p:spPr bwMode="auto">
            <a:xfrm>
              <a:off x="10296525" y="1846263"/>
              <a:ext cx="166688" cy="130175"/>
            </a:xfrm>
            <a:custGeom>
              <a:avLst/>
              <a:gdLst>
                <a:gd name="T0" fmla="*/ 131 w 137"/>
                <a:gd name="T1" fmla="*/ 93 h 108"/>
                <a:gd name="T2" fmla="*/ 32 w 137"/>
                <a:gd name="T3" fmla="*/ 108 h 108"/>
                <a:gd name="T4" fmla="*/ 24 w 137"/>
                <a:gd name="T5" fmla="*/ 61 h 108"/>
                <a:gd name="T6" fmla="*/ 56 w 137"/>
                <a:gd name="T7" fmla="*/ 48 h 108"/>
                <a:gd name="T8" fmla="*/ 55 w 137"/>
                <a:gd name="T9" fmla="*/ 23 h 108"/>
                <a:gd name="T10" fmla="*/ 70 w 137"/>
                <a:gd name="T11" fmla="*/ 0 h 108"/>
                <a:gd name="T12" fmla="*/ 116 w 137"/>
                <a:gd name="T13" fmla="*/ 38 h 108"/>
                <a:gd name="T14" fmla="*/ 120 w 137"/>
                <a:gd name="T15" fmla="*/ 55 h 108"/>
                <a:gd name="T16" fmla="*/ 120 w 137"/>
                <a:gd name="T17" fmla="*/ 65 h 108"/>
                <a:gd name="T18" fmla="*/ 109 w 137"/>
                <a:gd name="T19" fmla="*/ 74 h 108"/>
                <a:gd name="T20" fmla="*/ 126 w 137"/>
                <a:gd name="T21" fmla="*/ 73 h 108"/>
                <a:gd name="T22" fmla="*/ 135 w 137"/>
                <a:gd name="T23" fmla="*/ 79 h 108"/>
                <a:gd name="T24" fmla="*/ 131 w 137"/>
                <a:gd name="T25" fmla="*/ 9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108">
                  <a:moveTo>
                    <a:pt x="131" y="93"/>
                  </a:moveTo>
                  <a:cubicBezTo>
                    <a:pt x="99" y="106"/>
                    <a:pt x="63" y="91"/>
                    <a:pt x="32" y="108"/>
                  </a:cubicBezTo>
                  <a:cubicBezTo>
                    <a:pt x="0" y="97"/>
                    <a:pt x="25" y="77"/>
                    <a:pt x="24" y="61"/>
                  </a:cubicBezTo>
                  <a:cubicBezTo>
                    <a:pt x="32" y="50"/>
                    <a:pt x="50" y="65"/>
                    <a:pt x="56" y="48"/>
                  </a:cubicBezTo>
                  <a:cubicBezTo>
                    <a:pt x="63" y="39"/>
                    <a:pt x="53" y="32"/>
                    <a:pt x="55" y="23"/>
                  </a:cubicBezTo>
                  <a:cubicBezTo>
                    <a:pt x="53" y="11"/>
                    <a:pt x="65" y="8"/>
                    <a:pt x="70" y="0"/>
                  </a:cubicBezTo>
                  <a:cubicBezTo>
                    <a:pt x="86" y="12"/>
                    <a:pt x="106" y="18"/>
                    <a:pt x="116" y="38"/>
                  </a:cubicBezTo>
                  <a:cubicBezTo>
                    <a:pt x="114" y="45"/>
                    <a:pt x="119" y="50"/>
                    <a:pt x="120" y="55"/>
                  </a:cubicBezTo>
                  <a:cubicBezTo>
                    <a:pt x="121" y="59"/>
                    <a:pt x="121" y="62"/>
                    <a:pt x="120" y="65"/>
                  </a:cubicBezTo>
                  <a:cubicBezTo>
                    <a:pt x="118" y="70"/>
                    <a:pt x="113" y="71"/>
                    <a:pt x="109" y="74"/>
                  </a:cubicBezTo>
                  <a:cubicBezTo>
                    <a:pt x="115" y="76"/>
                    <a:pt x="121" y="73"/>
                    <a:pt x="126" y="73"/>
                  </a:cubicBezTo>
                  <a:cubicBezTo>
                    <a:pt x="130" y="74"/>
                    <a:pt x="133" y="76"/>
                    <a:pt x="135" y="79"/>
                  </a:cubicBezTo>
                  <a:cubicBezTo>
                    <a:pt x="137" y="84"/>
                    <a:pt x="136" y="89"/>
                    <a:pt x="131" y="93"/>
                  </a:cubicBezTo>
                  <a:close/>
                </a:path>
              </a:pathLst>
            </a:custGeom>
            <a:solidFill>
              <a:srgbClr val="F3C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75"/>
            <p:cNvSpPr/>
            <p:nvPr/>
          </p:nvSpPr>
          <p:spPr bwMode="auto">
            <a:xfrm>
              <a:off x="10096500" y="2500313"/>
              <a:ext cx="63500" cy="92075"/>
            </a:xfrm>
            <a:custGeom>
              <a:avLst/>
              <a:gdLst>
                <a:gd name="T0" fmla="*/ 13 w 53"/>
                <a:gd name="T1" fmla="*/ 0 h 76"/>
                <a:gd name="T2" fmla="*/ 38 w 53"/>
                <a:gd name="T3" fmla="*/ 29 h 76"/>
                <a:gd name="T4" fmla="*/ 53 w 53"/>
                <a:gd name="T5" fmla="*/ 50 h 76"/>
                <a:gd name="T6" fmla="*/ 51 w 53"/>
                <a:gd name="T7" fmla="*/ 60 h 76"/>
                <a:gd name="T8" fmla="*/ 3 w 53"/>
                <a:gd name="T9" fmla="*/ 59 h 76"/>
                <a:gd name="T10" fmla="*/ 12 w 53"/>
                <a:gd name="T11" fmla="*/ 14 h 76"/>
                <a:gd name="T12" fmla="*/ 13 w 53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76">
                  <a:moveTo>
                    <a:pt x="13" y="0"/>
                  </a:moveTo>
                  <a:cubicBezTo>
                    <a:pt x="28" y="3"/>
                    <a:pt x="29" y="19"/>
                    <a:pt x="38" y="29"/>
                  </a:cubicBezTo>
                  <a:cubicBezTo>
                    <a:pt x="43" y="36"/>
                    <a:pt x="48" y="43"/>
                    <a:pt x="53" y="50"/>
                  </a:cubicBezTo>
                  <a:cubicBezTo>
                    <a:pt x="52" y="53"/>
                    <a:pt x="52" y="57"/>
                    <a:pt x="51" y="60"/>
                  </a:cubicBezTo>
                  <a:cubicBezTo>
                    <a:pt x="35" y="74"/>
                    <a:pt x="19" y="76"/>
                    <a:pt x="3" y="59"/>
                  </a:cubicBezTo>
                  <a:cubicBezTo>
                    <a:pt x="0" y="43"/>
                    <a:pt x="2" y="27"/>
                    <a:pt x="12" y="14"/>
                  </a:cubicBezTo>
                  <a:cubicBezTo>
                    <a:pt x="12" y="9"/>
                    <a:pt x="13" y="4"/>
                    <a:pt x="13" y="0"/>
                  </a:cubicBezTo>
                  <a:close/>
                </a:path>
              </a:pathLst>
            </a:custGeom>
            <a:solidFill>
              <a:srgbClr val="8B71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76"/>
            <p:cNvSpPr/>
            <p:nvPr/>
          </p:nvSpPr>
          <p:spPr bwMode="auto">
            <a:xfrm>
              <a:off x="10240963" y="1887538"/>
              <a:ext cx="131763" cy="65088"/>
            </a:xfrm>
            <a:custGeom>
              <a:avLst/>
              <a:gdLst>
                <a:gd name="T0" fmla="*/ 109 w 109"/>
                <a:gd name="T1" fmla="*/ 20 h 54"/>
                <a:gd name="T2" fmla="*/ 70 w 109"/>
                <a:gd name="T3" fmla="*/ 27 h 54"/>
                <a:gd name="T4" fmla="*/ 0 w 109"/>
                <a:gd name="T5" fmla="*/ 27 h 54"/>
                <a:gd name="T6" fmla="*/ 0 w 109"/>
                <a:gd name="T7" fmla="*/ 27 h 54"/>
                <a:gd name="T8" fmla="*/ 109 w 109"/>
                <a:gd name="T9" fmla="*/ 2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54">
                  <a:moveTo>
                    <a:pt x="109" y="20"/>
                  </a:moveTo>
                  <a:cubicBezTo>
                    <a:pt x="102" y="54"/>
                    <a:pt x="82" y="22"/>
                    <a:pt x="70" y="27"/>
                  </a:cubicBezTo>
                  <a:cubicBezTo>
                    <a:pt x="47" y="33"/>
                    <a:pt x="24" y="42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1" y="3"/>
                    <a:pt x="67" y="0"/>
                    <a:pt x="109" y="20"/>
                  </a:cubicBezTo>
                  <a:close/>
                </a:path>
              </a:pathLst>
            </a:custGeom>
            <a:solidFill>
              <a:srgbClr val="DAA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78"/>
            <p:cNvSpPr/>
            <p:nvPr/>
          </p:nvSpPr>
          <p:spPr bwMode="auto">
            <a:xfrm>
              <a:off x="10756900" y="2403475"/>
              <a:ext cx="325438" cy="377825"/>
            </a:xfrm>
            <a:custGeom>
              <a:avLst/>
              <a:gdLst>
                <a:gd name="T0" fmla="*/ 262 w 270"/>
                <a:gd name="T1" fmla="*/ 165 h 314"/>
                <a:gd name="T2" fmla="*/ 254 w 270"/>
                <a:gd name="T3" fmla="*/ 257 h 314"/>
                <a:gd name="T4" fmla="*/ 244 w 270"/>
                <a:gd name="T5" fmla="*/ 286 h 314"/>
                <a:gd name="T6" fmla="*/ 209 w 270"/>
                <a:gd name="T7" fmla="*/ 272 h 314"/>
                <a:gd name="T8" fmla="*/ 142 w 270"/>
                <a:gd name="T9" fmla="*/ 205 h 314"/>
                <a:gd name="T10" fmla="*/ 127 w 270"/>
                <a:gd name="T11" fmla="*/ 191 h 314"/>
                <a:gd name="T12" fmla="*/ 112 w 270"/>
                <a:gd name="T13" fmla="*/ 256 h 314"/>
                <a:gd name="T14" fmla="*/ 90 w 270"/>
                <a:gd name="T15" fmla="*/ 302 h 314"/>
                <a:gd name="T16" fmla="*/ 38 w 270"/>
                <a:gd name="T17" fmla="*/ 293 h 314"/>
                <a:gd name="T18" fmla="*/ 0 w 270"/>
                <a:gd name="T19" fmla="*/ 194 h 314"/>
                <a:gd name="T20" fmla="*/ 20 w 270"/>
                <a:gd name="T21" fmla="*/ 107 h 314"/>
                <a:gd name="T22" fmla="*/ 71 w 270"/>
                <a:gd name="T23" fmla="*/ 94 h 314"/>
                <a:gd name="T24" fmla="*/ 99 w 270"/>
                <a:gd name="T25" fmla="*/ 114 h 314"/>
                <a:gd name="T26" fmla="*/ 93 w 270"/>
                <a:gd name="T27" fmla="*/ 85 h 314"/>
                <a:gd name="T28" fmla="*/ 98 w 270"/>
                <a:gd name="T29" fmla="*/ 71 h 314"/>
                <a:gd name="T30" fmla="*/ 128 w 270"/>
                <a:gd name="T31" fmla="*/ 61 h 314"/>
                <a:gd name="T32" fmla="*/ 165 w 270"/>
                <a:gd name="T33" fmla="*/ 36 h 314"/>
                <a:gd name="T34" fmla="*/ 169 w 270"/>
                <a:gd name="T35" fmla="*/ 26 h 314"/>
                <a:gd name="T36" fmla="*/ 191 w 270"/>
                <a:gd name="T37" fmla="*/ 1 h 314"/>
                <a:gd name="T38" fmla="*/ 246 w 270"/>
                <a:gd name="T39" fmla="*/ 73 h 314"/>
                <a:gd name="T40" fmla="*/ 266 w 270"/>
                <a:gd name="T41" fmla="*/ 124 h 314"/>
                <a:gd name="T42" fmla="*/ 262 w 270"/>
                <a:gd name="T43" fmla="*/ 16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0" h="314">
                  <a:moveTo>
                    <a:pt x="262" y="165"/>
                  </a:moveTo>
                  <a:cubicBezTo>
                    <a:pt x="259" y="196"/>
                    <a:pt x="262" y="227"/>
                    <a:pt x="254" y="257"/>
                  </a:cubicBezTo>
                  <a:cubicBezTo>
                    <a:pt x="251" y="267"/>
                    <a:pt x="259" y="283"/>
                    <a:pt x="244" y="286"/>
                  </a:cubicBezTo>
                  <a:cubicBezTo>
                    <a:pt x="232" y="289"/>
                    <a:pt x="217" y="282"/>
                    <a:pt x="209" y="272"/>
                  </a:cubicBezTo>
                  <a:cubicBezTo>
                    <a:pt x="190" y="246"/>
                    <a:pt x="163" y="229"/>
                    <a:pt x="142" y="205"/>
                  </a:cubicBezTo>
                  <a:cubicBezTo>
                    <a:pt x="137" y="200"/>
                    <a:pt x="133" y="196"/>
                    <a:pt x="127" y="191"/>
                  </a:cubicBezTo>
                  <a:cubicBezTo>
                    <a:pt x="109" y="211"/>
                    <a:pt x="126" y="237"/>
                    <a:pt x="112" y="256"/>
                  </a:cubicBezTo>
                  <a:cubicBezTo>
                    <a:pt x="101" y="270"/>
                    <a:pt x="96" y="286"/>
                    <a:pt x="90" y="302"/>
                  </a:cubicBezTo>
                  <a:cubicBezTo>
                    <a:pt x="70" y="314"/>
                    <a:pt x="57" y="288"/>
                    <a:pt x="38" y="293"/>
                  </a:cubicBezTo>
                  <a:cubicBezTo>
                    <a:pt x="37" y="255"/>
                    <a:pt x="7" y="229"/>
                    <a:pt x="0" y="194"/>
                  </a:cubicBezTo>
                  <a:cubicBezTo>
                    <a:pt x="11" y="166"/>
                    <a:pt x="5" y="135"/>
                    <a:pt x="20" y="107"/>
                  </a:cubicBezTo>
                  <a:cubicBezTo>
                    <a:pt x="34" y="78"/>
                    <a:pt x="44" y="72"/>
                    <a:pt x="71" y="94"/>
                  </a:cubicBezTo>
                  <a:cubicBezTo>
                    <a:pt x="80" y="101"/>
                    <a:pt x="83" y="123"/>
                    <a:pt x="99" y="114"/>
                  </a:cubicBezTo>
                  <a:cubicBezTo>
                    <a:pt x="113" y="106"/>
                    <a:pt x="90" y="96"/>
                    <a:pt x="93" y="85"/>
                  </a:cubicBezTo>
                  <a:cubicBezTo>
                    <a:pt x="94" y="80"/>
                    <a:pt x="96" y="76"/>
                    <a:pt x="98" y="71"/>
                  </a:cubicBezTo>
                  <a:cubicBezTo>
                    <a:pt x="106" y="62"/>
                    <a:pt x="117" y="60"/>
                    <a:pt x="128" y="61"/>
                  </a:cubicBezTo>
                  <a:cubicBezTo>
                    <a:pt x="164" y="71"/>
                    <a:pt x="169" y="68"/>
                    <a:pt x="165" y="36"/>
                  </a:cubicBezTo>
                  <a:cubicBezTo>
                    <a:pt x="166" y="32"/>
                    <a:pt x="167" y="29"/>
                    <a:pt x="169" y="26"/>
                  </a:cubicBezTo>
                  <a:cubicBezTo>
                    <a:pt x="176" y="18"/>
                    <a:pt x="173" y="0"/>
                    <a:pt x="191" y="1"/>
                  </a:cubicBezTo>
                  <a:cubicBezTo>
                    <a:pt x="192" y="39"/>
                    <a:pt x="200" y="67"/>
                    <a:pt x="246" y="73"/>
                  </a:cubicBezTo>
                  <a:cubicBezTo>
                    <a:pt x="269" y="76"/>
                    <a:pt x="270" y="104"/>
                    <a:pt x="266" y="124"/>
                  </a:cubicBezTo>
                  <a:cubicBezTo>
                    <a:pt x="264" y="138"/>
                    <a:pt x="259" y="151"/>
                    <a:pt x="262" y="165"/>
                  </a:cubicBezTo>
                  <a:close/>
                </a:path>
              </a:pathLst>
            </a:custGeom>
            <a:solidFill>
              <a:srgbClr val="F4D1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79"/>
            <p:cNvSpPr/>
            <p:nvPr/>
          </p:nvSpPr>
          <p:spPr bwMode="auto">
            <a:xfrm>
              <a:off x="10728325" y="2279650"/>
              <a:ext cx="258763" cy="209550"/>
            </a:xfrm>
            <a:custGeom>
              <a:avLst/>
              <a:gdLst>
                <a:gd name="T0" fmla="*/ 215 w 215"/>
                <a:gd name="T1" fmla="*/ 103 h 173"/>
                <a:gd name="T2" fmla="*/ 200 w 215"/>
                <a:gd name="T3" fmla="*/ 134 h 173"/>
                <a:gd name="T4" fmla="*/ 123 w 215"/>
                <a:gd name="T5" fmla="*/ 84 h 173"/>
                <a:gd name="T6" fmla="*/ 107 w 215"/>
                <a:gd name="T7" fmla="*/ 127 h 173"/>
                <a:gd name="T8" fmla="*/ 91 w 215"/>
                <a:gd name="T9" fmla="*/ 158 h 173"/>
                <a:gd name="T10" fmla="*/ 47 w 215"/>
                <a:gd name="T11" fmla="*/ 106 h 173"/>
                <a:gd name="T12" fmla="*/ 37 w 215"/>
                <a:gd name="T13" fmla="*/ 173 h 173"/>
                <a:gd name="T14" fmla="*/ 13 w 215"/>
                <a:gd name="T15" fmla="*/ 74 h 173"/>
                <a:gd name="T16" fmla="*/ 14 w 215"/>
                <a:gd name="T17" fmla="*/ 73 h 173"/>
                <a:gd name="T18" fmla="*/ 24 w 215"/>
                <a:gd name="T19" fmla="*/ 60 h 173"/>
                <a:gd name="T20" fmla="*/ 35 w 215"/>
                <a:gd name="T21" fmla="*/ 56 h 173"/>
                <a:gd name="T22" fmla="*/ 155 w 215"/>
                <a:gd name="T23" fmla="*/ 1 h 173"/>
                <a:gd name="T24" fmla="*/ 166 w 215"/>
                <a:gd name="T25" fmla="*/ 2 h 173"/>
                <a:gd name="T26" fmla="*/ 207 w 215"/>
                <a:gd name="T27" fmla="*/ 81 h 173"/>
                <a:gd name="T28" fmla="*/ 215 w 215"/>
                <a:gd name="T29" fmla="*/ 10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5" h="173">
                  <a:moveTo>
                    <a:pt x="215" y="103"/>
                  </a:moveTo>
                  <a:cubicBezTo>
                    <a:pt x="202" y="110"/>
                    <a:pt x="212" y="128"/>
                    <a:pt x="200" y="134"/>
                  </a:cubicBezTo>
                  <a:cubicBezTo>
                    <a:pt x="179" y="112"/>
                    <a:pt x="157" y="92"/>
                    <a:pt x="123" y="84"/>
                  </a:cubicBezTo>
                  <a:cubicBezTo>
                    <a:pt x="119" y="98"/>
                    <a:pt x="122" y="117"/>
                    <a:pt x="107" y="127"/>
                  </a:cubicBezTo>
                  <a:cubicBezTo>
                    <a:pt x="102" y="137"/>
                    <a:pt x="90" y="144"/>
                    <a:pt x="91" y="158"/>
                  </a:cubicBezTo>
                  <a:cubicBezTo>
                    <a:pt x="49" y="162"/>
                    <a:pt x="63" y="121"/>
                    <a:pt x="47" y="106"/>
                  </a:cubicBezTo>
                  <a:cubicBezTo>
                    <a:pt x="43" y="126"/>
                    <a:pt x="55" y="152"/>
                    <a:pt x="37" y="173"/>
                  </a:cubicBezTo>
                  <a:cubicBezTo>
                    <a:pt x="0" y="147"/>
                    <a:pt x="20" y="107"/>
                    <a:pt x="13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7" y="68"/>
                    <a:pt x="19" y="63"/>
                    <a:pt x="24" y="60"/>
                  </a:cubicBezTo>
                  <a:cubicBezTo>
                    <a:pt x="28" y="58"/>
                    <a:pt x="31" y="56"/>
                    <a:pt x="35" y="56"/>
                  </a:cubicBezTo>
                  <a:cubicBezTo>
                    <a:pt x="82" y="54"/>
                    <a:pt x="125" y="43"/>
                    <a:pt x="155" y="1"/>
                  </a:cubicBezTo>
                  <a:cubicBezTo>
                    <a:pt x="158" y="0"/>
                    <a:pt x="162" y="1"/>
                    <a:pt x="166" y="2"/>
                  </a:cubicBezTo>
                  <a:cubicBezTo>
                    <a:pt x="204" y="15"/>
                    <a:pt x="212" y="45"/>
                    <a:pt x="207" y="81"/>
                  </a:cubicBezTo>
                  <a:cubicBezTo>
                    <a:pt x="210" y="88"/>
                    <a:pt x="212" y="96"/>
                    <a:pt x="215" y="103"/>
                  </a:cubicBezTo>
                  <a:close/>
                </a:path>
              </a:pathLst>
            </a:custGeom>
            <a:solidFill>
              <a:srgbClr val="E29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80"/>
            <p:cNvSpPr/>
            <p:nvPr/>
          </p:nvSpPr>
          <p:spPr bwMode="auto">
            <a:xfrm>
              <a:off x="10922000" y="2265363"/>
              <a:ext cx="114300" cy="117475"/>
            </a:xfrm>
            <a:custGeom>
              <a:avLst/>
              <a:gdLst>
                <a:gd name="T0" fmla="*/ 46 w 94"/>
                <a:gd name="T1" fmla="*/ 93 h 98"/>
                <a:gd name="T2" fmla="*/ 0 w 94"/>
                <a:gd name="T3" fmla="*/ 16 h 98"/>
                <a:gd name="T4" fmla="*/ 61 w 94"/>
                <a:gd name="T5" fmla="*/ 22 h 98"/>
                <a:gd name="T6" fmla="*/ 61 w 94"/>
                <a:gd name="T7" fmla="*/ 54 h 98"/>
                <a:gd name="T8" fmla="*/ 70 w 94"/>
                <a:gd name="T9" fmla="*/ 61 h 98"/>
                <a:gd name="T10" fmla="*/ 90 w 94"/>
                <a:gd name="T11" fmla="*/ 83 h 98"/>
                <a:gd name="T12" fmla="*/ 61 w 94"/>
                <a:gd name="T13" fmla="*/ 92 h 98"/>
                <a:gd name="T14" fmla="*/ 46 w 94"/>
                <a:gd name="T15" fmla="*/ 9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98">
                  <a:moveTo>
                    <a:pt x="46" y="93"/>
                  </a:moveTo>
                  <a:cubicBezTo>
                    <a:pt x="37" y="63"/>
                    <a:pt x="31" y="32"/>
                    <a:pt x="0" y="16"/>
                  </a:cubicBezTo>
                  <a:cubicBezTo>
                    <a:pt x="22" y="0"/>
                    <a:pt x="42" y="11"/>
                    <a:pt x="61" y="22"/>
                  </a:cubicBezTo>
                  <a:cubicBezTo>
                    <a:pt x="70" y="33"/>
                    <a:pt x="55" y="43"/>
                    <a:pt x="61" y="54"/>
                  </a:cubicBezTo>
                  <a:cubicBezTo>
                    <a:pt x="64" y="56"/>
                    <a:pt x="67" y="59"/>
                    <a:pt x="70" y="61"/>
                  </a:cubicBezTo>
                  <a:cubicBezTo>
                    <a:pt x="78" y="68"/>
                    <a:pt x="94" y="69"/>
                    <a:pt x="90" y="83"/>
                  </a:cubicBezTo>
                  <a:cubicBezTo>
                    <a:pt x="86" y="98"/>
                    <a:pt x="72" y="91"/>
                    <a:pt x="61" y="92"/>
                  </a:cubicBezTo>
                  <a:cubicBezTo>
                    <a:pt x="56" y="93"/>
                    <a:pt x="51" y="93"/>
                    <a:pt x="46" y="93"/>
                  </a:cubicBezTo>
                  <a:close/>
                </a:path>
              </a:pathLst>
            </a:custGeom>
            <a:solidFill>
              <a:srgbClr val="F2B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81"/>
            <p:cNvSpPr/>
            <p:nvPr/>
          </p:nvSpPr>
          <p:spPr bwMode="auto">
            <a:xfrm>
              <a:off x="11398250" y="2093913"/>
              <a:ext cx="65088" cy="52388"/>
            </a:xfrm>
            <a:custGeom>
              <a:avLst/>
              <a:gdLst>
                <a:gd name="T0" fmla="*/ 54 w 54"/>
                <a:gd name="T1" fmla="*/ 34 h 44"/>
                <a:gd name="T2" fmla="*/ 50 w 54"/>
                <a:gd name="T3" fmla="*/ 35 h 44"/>
                <a:gd name="T4" fmla="*/ 5 w 54"/>
                <a:gd name="T5" fmla="*/ 22 h 44"/>
                <a:gd name="T6" fmla="*/ 14 w 54"/>
                <a:gd name="T7" fmla="*/ 5 h 44"/>
                <a:gd name="T8" fmla="*/ 54 w 54"/>
                <a:gd name="T9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4">
                  <a:moveTo>
                    <a:pt x="54" y="34"/>
                  </a:moveTo>
                  <a:cubicBezTo>
                    <a:pt x="52" y="34"/>
                    <a:pt x="51" y="34"/>
                    <a:pt x="50" y="35"/>
                  </a:cubicBezTo>
                  <a:cubicBezTo>
                    <a:pt x="31" y="44"/>
                    <a:pt x="15" y="41"/>
                    <a:pt x="5" y="22"/>
                  </a:cubicBezTo>
                  <a:cubicBezTo>
                    <a:pt x="0" y="13"/>
                    <a:pt x="7" y="7"/>
                    <a:pt x="14" y="5"/>
                  </a:cubicBezTo>
                  <a:cubicBezTo>
                    <a:pt x="37" y="0"/>
                    <a:pt x="51" y="10"/>
                    <a:pt x="54" y="34"/>
                  </a:cubicBezTo>
                  <a:close/>
                </a:path>
              </a:pathLst>
            </a:custGeom>
            <a:solidFill>
              <a:srgbClr val="FAF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82"/>
            <p:cNvSpPr/>
            <p:nvPr/>
          </p:nvSpPr>
          <p:spPr bwMode="auto">
            <a:xfrm>
              <a:off x="10983913" y="2287588"/>
              <a:ext cx="68263" cy="47625"/>
            </a:xfrm>
            <a:custGeom>
              <a:avLst/>
              <a:gdLst>
                <a:gd name="T0" fmla="*/ 10 w 57"/>
                <a:gd name="T1" fmla="*/ 36 h 40"/>
                <a:gd name="T2" fmla="*/ 11 w 57"/>
                <a:gd name="T3" fmla="*/ 13 h 40"/>
                <a:gd name="T4" fmla="*/ 56 w 57"/>
                <a:gd name="T5" fmla="*/ 20 h 40"/>
                <a:gd name="T6" fmla="*/ 57 w 57"/>
                <a:gd name="T7" fmla="*/ 21 h 40"/>
                <a:gd name="T8" fmla="*/ 10 w 57"/>
                <a:gd name="T9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40">
                  <a:moveTo>
                    <a:pt x="10" y="36"/>
                  </a:moveTo>
                  <a:cubicBezTo>
                    <a:pt x="0" y="28"/>
                    <a:pt x="1" y="20"/>
                    <a:pt x="11" y="13"/>
                  </a:cubicBezTo>
                  <a:cubicBezTo>
                    <a:pt x="28" y="0"/>
                    <a:pt x="43" y="9"/>
                    <a:pt x="56" y="20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46" y="40"/>
                    <a:pt x="20" y="11"/>
                    <a:pt x="10" y="36"/>
                  </a:cubicBezTo>
                  <a:close/>
                </a:path>
              </a:pathLst>
            </a:custGeom>
            <a:solidFill>
              <a:srgbClr val="F3CD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183"/>
            <p:cNvSpPr/>
            <p:nvPr/>
          </p:nvSpPr>
          <p:spPr bwMode="auto">
            <a:xfrm>
              <a:off x="8559800" y="3325813"/>
              <a:ext cx="346075" cy="342900"/>
            </a:xfrm>
            <a:custGeom>
              <a:avLst/>
              <a:gdLst>
                <a:gd name="T0" fmla="*/ 275 w 287"/>
                <a:gd name="T1" fmla="*/ 178 h 284"/>
                <a:gd name="T2" fmla="*/ 227 w 287"/>
                <a:gd name="T3" fmla="*/ 265 h 284"/>
                <a:gd name="T4" fmla="*/ 192 w 287"/>
                <a:gd name="T5" fmla="*/ 268 h 284"/>
                <a:gd name="T6" fmla="*/ 120 w 287"/>
                <a:gd name="T7" fmla="*/ 278 h 284"/>
                <a:gd name="T8" fmla="*/ 59 w 287"/>
                <a:gd name="T9" fmla="*/ 240 h 284"/>
                <a:gd name="T10" fmla="*/ 67 w 287"/>
                <a:gd name="T11" fmla="*/ 217 h 284"/>
                <a:gd name="T12" fmla="*/ 71 w 287"/>
                <a:gd name="T13" fmla="*/ 173 h 284"/>
                <a:gd name="T14" fmla="*/ 22 w 287"/>
                <a:gd name="T15" fmla="*/ 169 h 284"/>
                <a:gd name="T16" fmla="*/ 0 w 287"/>
                <a:gd name="T17" fmla="*/ 126 h 284"/>
                <a:gd name="T18" fmla="*/ 6 w 287"/>
                <a:gd name="T19" fmla="*/ 105 h 284"/>
                <a:gd name="T20" fmla="*/ 52 w 287"/>
                <a:gd name="T21" fmla="*/ 61 h 284"/>
                <a:gd name="T22" fmla="*/ 123 w 287"/>
                <a:gd name="T23" fmla="*/ 14 h 284"/>
                <a:gd name="T24" fmla="*/ 129 w 287"/>
                <a:gd name="T25" fmla="*/ 5 h 284"/>
                <a:gd name="T26" fmla="*/ 157 w 287"/>
                <a:gd name="T27" fmla="*/ 22 h 284"/>
                <a:gd name="T28" fmla="*/ 253 w 287"/>
                <a:gd name="T29" fmla="*/ 120 h 284"/>
                <a:gd name="T30" fmla="*/ 273 w 287"/>
                <a:gd name="T31" fmla="*/ 132 h 284"/>
                <a:gd name="T32" fmla="*/ 275 w 287"/>
                <a:gd name="T33" fmla="*/ 178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7" h="284">
                  <a:moveTo>
                    <a:pt x="275" y="178"/>
                  </a:moveTo>
                  <a:cubicBezTo>
                    <a:pt x="270" y="213"/>
                    <a:pt x="245" y="237"/>
                    <a:pt x="227" y="265"/>
                  </a:cubicBezTo>
                  <a:cubicBezTo>
                    <a:pt x="216" y="284"/>
                    <a:pt x="203" y="274"/>
                    <a:pt x="192" y="268"/>
                  </a:cubicBezTo>
                  <a:cubicBezTo>
                    <a:pt x="165" y="252"/>
                    <a:pt x="141" y="254"/>
                    <a:pt x="120" y="278"/>
                  </a:cubicBezTo>
                  <a:cubicBezTo>
                    <a:pt x="99" y="267"/>
                    <a:pt x="82" y="248"/>
                    <a:pt x="59" y="240"/>
                  </a:cubicBezTo>
                  <a:cubicBezTo>
                    <a:pt x="61" y="232"/>
                    <a:pt x="64" y="225"/>
                    <a:pt x="67" y="217"/>
                  </a:cubicBezTo>
                  <a:cubicBezTo>
                    <a:pt x="66" y="203"/>
                    <a:pt x="73" y="190"/>
                    <a:pt x="71" y="173"/>
                  </a:cubicBezTo>
                  <a:cubicBezTo>
                    <a:pt x="55" y="169"/>
                    <a:pt x="37" y="185"/>
                    <a:pt x="22" y="169"/>
                  </a:cubicBezTo>
                  <a:cubicBezTo>
                    <a:pt x="11" y="157"/>
                    <a:pt x="4" y="142"/>
                    <a:pt x="0" y="126"/>
                  </a:cubicBezTo>
                  <a:cubicBezTo>
                    <a:pt x="0" y="118"/>
                    <a:pt x="3" y="112"/>
                    <a:pt x="6" y="105"/>
                  </a:cubicBezTo>
                  <a:cubicBezTo>
                    <a:pt x="21" y="90"/>
                    <a:pt x="36" y="75"/>
                    <a:pt x="52" y="61"/>
                  </a:cubicBezTo>
                  <a:cubicBezTo>
                    <a:pt x="87" y="64"/>
                    <a:pt x="113" y="48"/>
                    <a:pt x="123" y="14"/>
                  </a:cubicBezTo>
                  <a:cubicBezTo>
                    <a:pt x="124" y="11"/>
                    <a:pt x="127" y="8"/>
                    <a:pt x="129" y="5"/>
                  </a:cubicBezTo>
                  <a:cubicBezTo>
                    <a:pt x="145" y="0"/>
                    <a:pt x="155" y="5"/>
                    <a:pt x="157" y="22"/>
                  </a:cubicBezTo>
                  <a:cubicBezTo>
                    <a:pt x="161" y="82"/>
                    <a:pt x="208" y="100"/>
                    <a:pt x="253" y="120"/>
                  </a:cubicBezTo>
                  <a:cubicBezTo>
                    <a:pt x="260" y="123"/>
                    <a:pt x="267" y="126"/>
                    <a:pt x="273" y="132"/>
                  </a:cubicBezTo>
                  <a:cubicBezTo>
                    <a:pt x="283" y="147"/>
                    <a:pt x="287" y="162"/>
                    <a:pt x="275" y="178"/>
                  </a:cubicBezTo>
                  <a:close/>
                </a:path>
              </a:pathLst>
            </a:custGeom>
            <a:solidFill>
              <a:srgbClr val="EDB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184"/>
            <p:cNvSpPr/>
            <p:nvPr/>
          </p:nvSpPr>
          <p:spPr bwMode="auto">
            <a:xfrm>
              <a:off x="8266113" y="3243263"/>
              <a:ext cx="309563" cy="350838"/>
            </a:xfrm>
            <a:custGeom>
              <a:avLst/>
              <a:gdLst>
                <a:gd name="T0" fmla="*/ 256 w 256"/>
                <a:gd name="T1" fmla="*/ 178 h 291"/>
                <a:gd name="T2" fmla="*/ 248 w 256"/>
                <a:gd name="T3" fmla="*/ 193 h 291"/>
                <a:gd name="T4" fmla="*/ 210 w 256"/>
                <a:gd name="T5" fmla="*/ 255 h 291"/>
                <a:gd name="T6" fmla="*/ 186 w 256"/>
                <a:gd name="T7" fmla="*/ 267 h 291"/>
                <a:gd name="T8" fmla="*/ 127 w 256"/>
                <a:gd name="T9" fmla="*/ 271 h 291"/>
                <a:gd name="T10" fmla="*/ 88 w 256"/>
                <a:gd name="T11" fmla="*/ 270 h 291"/>
                <a:gd name="T12" fmla="*/ 109 w 256"/>
                <a:gd name="T13" fmla="*/ 258 h 291"/>
                <a:gd name="T14" fmla="*/ 152 w 256"/>
                <a:gd name="T15" fmla="*/ 181 h 291"/>
                <a:gd name="T16" fmla="*/ 117 w 256"/>
                <a:gd name="T17" fmla="*/ 170 h 291"/>
                <a:gd name="T18" fmla="*/ 81 w 256"/>
                <a:gd name="T19" fmla="*/ 156 h 291"/>
                <a:gd name="T20" fmla="*/ 13 w 256"/>
                <a:gd name="T21" fmla="*/ 168 h 291"/>
                <a:gd name="T22" fmla="*/ 13 w 256"/>
                <a:gd name="T23" fmla="*/ 122 h 291"/>
                <a:gd name="T24" fmla="*/ 11 w 256"/>
                <a:gd name="T25" fmla="*/ 95 h 291"/>
                <a:gd name="T26" fmla="*/ 41 w 256"/>
                <a:gd name="T27" fmla="*/ 80 h 291"/>
                <a:gd name="T28" fmla="*/ 48 w 256"/>
                <a:gd name="T29" fmla="*/ 105 h 291"/>
                <a:gd name="T30" fmla="*/ 66 w 256"/>
                <a:gd name="T31" fmla="*/ 117 h 291"/>
                <a:gd name="T32" fmla="*/ 93 w 256"/>
                <a:gd name="T33" fmla="*/ 26 h 291"/>
                <a:gd name="T34" fmla="*/ 86 w 256"/>
                <a:gd name="T35" fmla="*/ 0 h 291"/>
                <a:gd name="T36" fmla="*/ 86 w 256"/>
                <a:gd name="T37" fmla="*/ 0 h 291"/>
                <a:gd name="T38" fmla="*/ 141 w 256"/>
                <a:gd name="T39" fmla="*/ 77 h 291"/>
                <a:gd name="T40" fmla="*/ 143 w 256"/>
                <a:gd name="T41" fmla="*/ 110 h 291"/>
                <a:gd name="T42" fmla="*/ 159 w 256"/>
                <a:gd name="T43" fmla="*/ 129 h 291"/>
                <a:gd name="T44" fmla="*/ 256 w 256"/>
                <a:gd name="T45" fmla="*/ 178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291">
                  <a:moveTo>
                    <a:pt x="256" y="178"/>
                  </a:moveTo>
                  <a:cubicBezTo>
                    <a:pt x="253" y="183"/>
                    <a:pt x="251" y="188"/>
                    <a:pt x="248" y="193"/>
                  </a:cubicBezTo>
                  <a:cubicBezTo>
                    <a:pt x="241" y="217"/>
                    <a:pt x="213" y="229"/>
                    <a:pt x="210" y="255"/>
                  </a:cubicBezTo>
                  <a:cubicBezTo>
                    <a:pt x="207" y="271"/>
                    <a:pt x="191" y="276"/>
                    <a:pt x="186" y="267"/>
                  </a:cubicBezTo>
                  <a:cubicBezTo>
                    <a:pt x="162" y="223"/>
                    <a:pt x="140" y="257"/>
                    <a:pt x="127" y="271"/>
                  </a:cubicBezTo>
                  <a:cubicBezTo>
                    <a:pt x="109" y="291"/>
                    <a:pt x="100" y="276"/>
                    <a:pt x="88" y="270"/>
                  </a:cubicBezTo>
                  <a:cubicBezTo>
                    <a:pt x="90" y="256"/>
                    <a:pt x="102" y="261"/>
                    <a:pt x="109" y="258"/>
                  </a:cubicBezTo>
                  <a:cubicBezTo>
                    <a:pt x="154" y="244"/>
                    <a:pt x="165" y="225"/>
                    <a:pt x="152" y="181"/>
                  </a:cubicBezTo>
                  <a:cubicBezTo>
                    <a:pt x="147" y="161"/>
                    <a:pt x="129" y="174"/>
                    <a:pt x="117" y="170"/>
                  </a:cubicBezTo>
                  <a:cubicBezTo>
                    <a:pt x="109" y="154"/>
                    <a:pt x="102" y="138"/>
                    <a:pt x="81" y="156"/>
                  </a:cubicBezTo>
                  <a:cubicBezTo>
                    <a:pt x="61" y="172"/>
                    <a:pt x="35" y="150"/>
                    <a:pt x="13" y="168"/>
                  </a:cubicBezTo>
                  <a:cubicBezTo>
                    <a:pt x="21" y="152"/>
                    <a:pt x="35" y="137"/>
                    <a:pt x="13" y="122"/>
                  </a:cubicBezTo>
                  <a:cubicBezTo>
                    <a:pt x="6" y="117"/>
                    <a:pt x="0" y="105"/>
                    <a:pt x="11" y="95"/>
                  </a:cubicBezTo>
                  <a:cubicBezTo>
                    <a:pt x="20" y="87"/>
                    <a:pt x="30" y="78"/>
                    <a:pt x="41" y="80"/>
                  </a:cubicBezTo>
                  <a:cubicBezTo>
                    <a:pt x="57" y="83"/>
                    <a:pt x="47" y="96"/>
                    <a:pt x="48" y="105"/>
                  </a:cubicBezTo>
                  <a:cubicBezTo>
                    <a:pt x="49" y="114"/>
                    <a:pt x="52" y="121"/>
                    <a:pt x="66" y="117"/>
                  </a:cubicBezTo>
                  <a:cubicBezTo>
                    <a:pt x="113" y="102"/>
                    <a:pt x="124" y="66"/>
                    <a:pt x="93" y="26"/>
                  </a:cubicBezTo>
                  <a:cubicBezTo>
                    <a:pt x="87" y="18"/>
                    <a:pt x="86" y="9"/>
                    <a:pt x="8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35" y="10"/>
                    <a:pt x="143" y="22"/>
                    <a:pt x="141" y="77"/>
                  </a:cubicBezTo>
                  <a:cubicBezTo>
                    <a:pt x="145" y="88"/>
                    <a:pt x="120" y="100"/>
                    <a:pt x="143" y="110"/>
                  </a:cubicBezTo>
                  <a:cubicBezTo>
                    <a:pt x="146" y="118"/>
                    <a:pt x="142" y="127"/>
                    <a:pt x="159" y="129"/>
                  </a:cubicBezTo>
                  <a:cubicBezTo>
                    <a:pt x="195" y="135"/>
                    <a:pt x="227" y="154"/>
                    <a:pt x="256" y="178"/>
                  </a:cubicBezTo>
                  <a:close/>
                </a:path>
              </a:pathLst>
            </a:custGeom>
            <a:solidFill>
              <a:srgbClr val="EFCF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185"/>
            <p:cNvSpPr/>
            <p:nvPr/>
          </p:nvSpPr>
          <p:spPr bwMode="auto">
            <a:xfrm>
              <a:off x="8518525" y="3600450"/>
              <a:ext cx="185738" cy="228600"/>
            </a:xfrm>
            <a:custGeom>
              <a:avLst/>
              <a:gdLst>
                <a:gd name="T0" fmla="*/ 93 w 154"/>
                <a:gd name="T1" fmla="*/ 13 h 190"/>
                <a:gd name="T2" fmla="*/ 154 w 154"/>
                <a:gd name="T3" fmla="*/ 51 h 190"/>
                <a:gd name="T4" fmla="*/ 70 w 154"/>
                <a:gd name="T5" fmla="*/ 137 h 190"/>
                <a:gd name="T6" fmla="*/ 22 w 154"/>
                <a:gd name="T7" fmla="*/ 178 h 190"/>
                <a:gd name="T8" fmla="*/ 2 w 154"/>
                <a:gd name="T9" fmla="*/ 161 h 190"/>
                <a:gd name="T10" fmla="*/ 21 w 154"/>
                <a:gd name="T11" fmla="*/ 88 h 190"/>
                <a:gd name="T12" fmla="*/ 26 w 154"/>
                <a:gd name="T13" fmla="*/ 79 h 190"/>
                <a:gd name="T14" fmla="*/ 93 w 154"/>
                <a:gd name="T15" fmla="*/ 1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190">
                  <a:moveTo>
                    <a:pt x="93" y="13"/>
                  </a:moveTo>
                  <a:cubicBezTo>
                    <a:pt x="129" y="0"/>
                    <a:pt x="140" y="29"/>
                    <a:pt x="154" y="51"/>
                  </a:cubicBezTo>
                  <a:cubicBezTo>
                    <a:pt x="100" y="54"/>
                    <a:pt x="91" y="101"/>
                    <a:pt x="70" y="137"/>
                  </a:cubicBezTo>
                  <a:cubicBezTo>
                    <a:pt x="60" y="158"/>
                    <a:pt x="38" y="166"/>
                    <a:pt x="22" y="178"/>
                  </a:cubicBezTo>
                  <a:cubicBezTo>
                    <a:pt x="5" y="190"/>
                    <a:pt x="0" y="177"/>
                    <a:pt x="2" y="161"/>
                  </a:cubicBezTo>
                  <a:cubicBezTo>
                    <a:pt x="13" y="138"/>
                    <a:pt x="45" y="120"/>
                    <a:pt x="21" y="88"/>
                  </a:cubicBezTo>
                  <a:cubicBezTo>
                    <a:pt x="20" y="86"/>
                    <a:pt x="23" y="80"/>
                    <a:pt x="26" y="79"/>
                  </a:cubicBezTo>
                  <a:cubicBezTo>
                    <a:pt x="57" y="65"/>
                    <a:pt x="66" y="30"/>
                    <a:pt x="93" y="13"/>
                  </a:cubicBezTo>
                  <a:close/>
                </a:path>
              </a:pathLst>
            </a:custGeom>
            <a:solidFill>
              <a:srgbClr val="EECA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86"/>
            <p:cNvSpPr/>
            <p:nvPr/>
          </p:nvSpPr>
          <p:spPr bwMode="auto">
            <a:xfrm>
              <a:off x="8502650" y="3476625"/>
              <a:ext cx="168275" cy="141288"/>
            </a:xfrm>
            <a:custGeom>
              <a:avLst/>
              <a:gdLst>
                <a:gd name="T0" fmla="*/ 14 w 139"/>
                <a:gd name="T1" fmla="*/ 62 h 118"/>
                <a:gd name="T2" fmla="*/ 5 w 139"/>
                <a:gd name="T3" fmla="*/ 52 h 118"/>
                <a:gd name="T4" fmla="*/ 52 w 139"/>
                <a:gd name="T5" fmla="*/ 0 h 118"/>
                <a:gd name="T6" fmla="*/ 64 w 139"/>
                <a:gd name="T7" fmla="*/ 19 h 118"/>
                <a:gd name="T8" fmla="*/ 109 w 139"/>
                <a:gd name="T9" fmla="*/ 38 h 118"/>
                <a:gd name="T10" fmla="*/ 130 w 139"/>
                <a:gd name="T11" fmla="*/ 34 h 118"/>
                <a:gd name="T12" fmla="*/ 129 w 139"/>
                <a:gd name="T13" fmla="*/ 54 h 118"/>
                <a:gd name="T14" fmla="*/ 114 w 139"/>
                <a:gd name="T15" fmla="*/ 93 h 118"/>
                <a:gd name="T16" fmla="*/ 80 w 139"/>
                <a:gd name="T17" fmla="*/ 107 h 118"/>
                <a:gd name="T18" fmla="*/ 56 w 139"/>
                <a:gd name="T19" fmla="*/ 113 h 118"/>
                <a:gd name="T20" fmla="*/ 50 w 139"/>
                <a:gd name="T21" fmla="*/ 87 h 118"/>
                <a:gd name="T22" fmla="*/ 47 w 139"/>
                <a:gd name="T23" fmla="*/ 51 h 118"/>
                <a:gd name="T24" fmla="*/ 14 w 139"/>
                <a:gd name="T25" fmla="*/ 6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118">
                  <a:moveTo>
                    <a:pt x="14" y="62"/>
                  </a:moveTo>
                  <a:cubicBezTo>
                    <a:pt x="8" y="61"/>
                    <a:pt x="0" y="61"/>
                    <a:pt x="5" y="52"/>
                  </a:cubicBezTo>
                  <a:cubicBezTo>
                    <a:pt x="17" y="31"/>
                    <a:pt x="31" y="13"/>
                    <a:pt x="52" y="0"/>
                  </a:cubicBezTo>
                  <a:cubicBezTo>
                    <a:pt x="56" y="7"/>
                    <a:pt x="63" y="12"/>
                    <a:pt x="64" y="19"/>
                  </a:cubicBezTo>
                  <a:cubicBezTo>
                    <a:pt x="71" y="47"/>
                    <a:pt x="86" y="51"/>
                    <a:pt x="109" y="38"/>
                  </a:cubicBezTo>
                  <a:cubicBezTo>
                    <a:pt x="115" y="34"/>
                    <a:pt x="123" y="29"/>
                    <a:pt x="130" y="34"/>
                  </a:cubicBezTo>
                  <a:cubicBezTo>
                    <a:pt x="139" y="40"/>
                    <a:pt x="132" y="49"/>
                    <a:pt x="129" y="54"/>
                  </a:cubicBezTo>
                  <a:cubicBezTo>
                    <a:pt x="122" y="66"/>
                    <a:pt x="136" y="87"/>
                    <a:pt x="114" y="93"/>
                  </a:cubicBezTo>
                  <a:cubicBezTo>
                    <a:pt x="100" y="91"/>
                    <a:pt x="89" y="97"/>
                    <a:pt x="80" y="107"/>
                  </a:cubicBezTo>
                  <a:cubicBezTo>
                    <a:pt x="74" y="114"/>
                    <a:pt x="66" y="118"/>
                    <a:pt x="56" y="113"/>
                  </a:cubicBezTo>
                  <a:cubicBezTo>
                    <a:pt x="44" y="107"/>
                    <a:pt x="47" y="98"/>
                    <a:pt x="50" y="87"/>
                  </a:cubicBezTo>
                  <a:cubicBezTo>
                    <a:pt x="53" y="75"/>
                    <a:pt x="57" y="60"/>
                    <a:pt x="47" y="51"/>
                  </a:cubicBezTo>
                  <a:cubicBezTo>
                    <a:pt x="33" y="40"/>
                    <a:pt x="25" y="58"/>
                    <a:pt x="14" y="62"/>
                  </a:cubicBezTo>
                  <a:close/>
                </a:path>
              </a:pathLst>
            </a:custGeom>
            <a:solidFill>
              <a:srgbClr val="EECA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187"/>
            <p:cNvSpPr/>
            <p:nvPr/>
          </p:nvSpPr>
          <p:spPr bwMode="auto">
            <a:xfrm>
              <a:off x="10795000" y="1781175"/>
              <a:ext cx="307975" cy="441325"/>
            </a:xfrm>
            <a:custGeom>
              <a:avLst/>
              <a:gdLst>
                <a:gd name="T0" fmla="*/ 113 w 255"/>
                <a:gd name="T1" fmla="*/ 46 h 366"/>
                <a:gd name="T2" fmla="*/ 110 w 255"/>
                <a:gd name="T3" fmla="*/ 73 h 366"/>
                <a:gd name="T4" fmla="*/ 134 w 255"/>
                <a:gd name="T5" fmla="*/ 68 h 366"/>
                <a:gd name="T6" fmla="*/ 161 w 255"/>
                <a:gd name="T7" fmla="*/ 57 h 366"/>
                <a:gd name="T8" fmla="*/ 225 w 255"/>
                <a:gd name="T9" fmla="*/ 102 h 366"/>
                <a:gd name="T10" fmla="*/ 255 w 255"/>
                <a:gd name="T11" fmla="*/ 97 h 366"/>
                <a:gd name="T12" fmla="*/ 231 w 255"/>
                <a:gd name="T13" fmla="*/ 120 h 366"/>
                <a:gd name="T14" fmla="*/ 204 w 255"/>
                <a:gd name="T15" fmla="*/ 195 h 366"/>
                <a:gd name="T16" fmla="*/ 155 w 255"/>
                <a:gd name="T17" fmla="*/ 206 h 366"/>
                <a:gd name="T18" fmla="*/ 139 w 255"/>
                <a:gd name="T19" fmla="*/ 231 h 366"/>
                <a:gd name="T20" fmla="*/ 168 w 255"/>
                <a:gd name="T21" fmla="*/ 231 h 366"/>
                <a:gd name="T22" fmla="*/ 193 w 255"/>
                <a:gd name="T23" fmla="*/ 228 h 366"/>
                <a:gd name="T24" fmla="*/ 188 w 255"/>
                <a:gd name="T25" fmla="*/ 258 h 366"/>
                <a:gd name="T26" fmla="*/ 174 w 255"/>
                <a:gd name="T27" fmla="*/ 274 h 366"/>
                <a:gd name="T28" fmla="*/ 201 w 255"/>
                <a:gd name="T29" fmla="*/ 277 h 366"/>
                <a:gd name="T30" fmla="*/ 159 w 255"/>
                <a:gd name="T31" fmla="*/ 355 h 366"/>
                <a:gd name="T32" fmla="*/ 128 w 255"/>
                <a:gd name="T33" fmla="*/ 341 h 366"/>
                <a:gd name="T34" fmla="*/ 129 w 255"/>
                <a:gd name="T35" fmla="*/ 307 h 366"/>
                <a:gd name="T36" fmla="*/ 114 w 255"/>
                <a:gd name="T37" fmla="*/ 239 h 366"/>
                <a:gd name="T38" fmla="*/ 109 w 255"/>
                <a:gd name="T39" fmla="*/ 152 h 366"/>
                <a:gd name="T40" fmla="*/ 48 w 255"/>
                <a:gd name="T41" fmla="*/ 123 h 366"/>
                <a:gd name="T42" fmla="*/ 15 w 255"/>
                <a:gd name="T43" fmla="*/ 79 h 366"/>
                <a:gd name="T44" fmla="*/ 8 w 255"/>
                <a:gd name="T45" fmla="*/ 46 h 366"/>
                <a:gd name="T46" fmla="*/ 101 w 255"/>
                <a:gd name="T47" fmla="*/ 8 h 366"/>
                <a:gd name="T48" fmla="*/ 120 w 255"/>
                <a:gd name="T49" fmla="*/ 23 h 366"/>
                <a:gd name="T50" fmla="*/ 120 w 255"/>
                <a:gd name="T51" fmla="*/ 30 h 366"/>
                <a:gd name="T52" fmla="*/ 94 w 255"/>
                <a:gd name="T53" fmla="*/ 45 h 366"/>
                <a:gd name="T54" fmla="*/ 92 w 255"/>
                <a:gd name="T55" fmla="*/ 47 h 366"/>
                <a:gd name="T56" fmla="*/ 99 w 255"/>
                <a:gd name="T57" fmla="*/ 43 h 366"/>
                <a:gd name="T58" fmla="*/ 113 w 255"/>
                <a:gd name="T59" fmla="*/ 4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5" h="366">
                  <a:moveTo>
                    <a:pt x="113" y="46"/>
                  </a:moveTo>
                  <a:cubicBezTo>
                    <a:pt x="110" y="55"/>
                    <a:pt x="99" y="64"/>
                    <a:pt x="110" y="73"/>
                  </a:cubicBezTo>
                  <a:cubicBezTo>
                    <a:pt x="119" y="81"/>
                    <a:pt x="126" y="72"/>
                    <a:pt x="134" y="68"/>
                  </a:cubicBezTo>
                  <a:cubicBezTo>
                    <a:pt x="142" y="62"/>
                    <a:pt x="150" y="55"/>
                    <a:pt x="161" y="57"/>
                  </a:cubicBezTo>
                  <a:cubicBezTo>
                    <a:pt x="157" y="129"/>
                    <a:pt x="157" y="129"/>
                    <a:pt x="225" y="102"/>
                  </a:cubicBezTo>
                  <a:cubicBezTo>
                    <a:pt x="234" y="98"/>
                    <a:pt x="242" y="89"/>
                    <a:pt x="255" y="97"/>
                  </a:cubicBezTo>
                  <a:cubicBezTo>
                    <a:pt x="253" y="110"/>
                    <a:pt x="241" y="117"/>
                    <a:pt x="231" y="120"/>
                  </a:cubicBezTo>
                  <a:cubicBezTo>
                    <a:pt x="173" y="139"/>
                    <a:pt x="170" y="145"/>
                    <a:pt x="204" y="195"/>
                  </a:cubicBezTo>
                  <a:cubicBezTo>
                    <a:pt x="186" y="196"/>
                    <a:pt x="169" y="195"/>
                    <a:pt x="155" y="206"/>
                  </a:cubicBezTo>
                  <a:cubicBezTo>
                    <a:pt x="146" y="213"/>
                    <a:pt x="132" y="218"/>
                    <a:pt x="139" y="231"/>
                  </a:cubicBezTo>
                  <a:cubicBezTo>
                    <a:pt x="146" y="244"/>
                    <a:pt x="160" y="240"/>
                    <a:pt x="168" y="231"/>
                  </a:cubicBezTo>
                  <a:cubicBezTo>
                    <a:pt x="176" y="223"/>
                    <a:pt x="184" y="217"/>
                    <a:pt x="193" y="228"/>
                  </a:cubicBezTo>
                  <a:cubicBezTo>
                    <a:pt x="201" y="238"/>
                    <a:pt x="198" y="249"/>
                    <a:pt x="188" y="258"/>
                  </a:cubicBezTo>
                  <a:cubicBezTo>
                    <a:pt x="183" y="263"/>
                    <a:pt x="166" y="259"/>
                    <a:pt x="174" y="274"/>
                  </a:cubicBezTo>
                  <a:cubicBezTo>
                    <a:pt x="182" y="291"/>
                    <a:pt x="191" y="264"/>
                    <a:pt x="201" y="277"/>
                  </a:cubicBezTo>
                  <a:cubicBezTo>
                    <a:pt x="199" y="307"/>
                    <a:pt x="159" y="321"/>
                    <a:pt x="159" y="355"/>
                  </a:cubicBezTo>
                  <a:cubicBezTo>
                    <a:pt x="141" y="366"/>
                    <a:pt x="133" y="357"/>
                    <a:pt x="128" y="341"/>
                  </a:cubicBezTo>
                  <a:cubicBezTo>
                    <a:pt x="125" y="330"/>
                    <a:pt x="125" y="317"/>
                    <a:pt x="129" y="307"/>
                  </a:cubicBezTo>
                  <a:cubicBezTo>
                    <a:pt x="142" y="280"/>
                    <a:pt x="134" y="260"/>
                    <a:pt x="114" y="239"/>
                  </a:cubicBezTo>
                  <a:cubicBezTo>
                    <a:pt x="90" y="213"/>
                    <a:pt x="88" y="182"/>
                    <a:pt x="109" y="152"/>
                  </a:cubicBezTo>
                  <a:cubicBezTo>
                    <a:pt x="77" y="161"/>
                    <a:pt x="56" y="153"/>
                    <a:pt x="48" y="123"/>
                  </a:cubicBezTo>
                  <a:cubicBezTo>
                    <a:pt x="42" y="103"/>
                    <a:pt x="32" y="89"/>
                    <a:pt x="15" y="79"/>
                  </a:cubicBezTo>
                  <a:cubicBezTo>
                    <a:pt x="0" y="70"/>
                    <a:pt x="0" y="59"/>
                    <a:pt x="8" y="46"/>
                  </a:cubicBezTo>
                  <a:cubicBezTo>
                    <a:pt x="43" y="44"/>
                    <a:pt x="72" y="26"/>
                    <a:pt x="101" y="8"/>
                  </a:cubicBezTo>
                  <a:cubicBezTo>
                    <a:pt x="110" y="1"/>
                    <a:pt x="127" y="0"/>
                    <a:pt x="120" y="23"/>
                  </a:cubicBezTo>
                  <a:cubicBezTo>
                    <a:pt x="120" y="25"/>
                    <a:pt x="120" y="28"/>
                    <a:pt x="120" y="30"/>
                  </a:cubicBezTo>
                  <a:cubicBezTo>
                    <a:pt x="114" y="39"/>
                    <a:pt x="101" y="38"/>
                    <a:pt x="94" y="45"/>
                  </a:cubicBezTo>
                  <a:cubicBezTo>
                    <a:pt x="89" y="46"/>
                    <a:pt x="94" y="52"/>
                    <a:pt x="92" y="47"/>
                  </a:cubicBezTo>
                  <a:cubicBezTo>
                    <a:pt x="92" y="46"/>
                    <a:pt x="96" y="44"/>
                    <a:pt x="99" y="43"/>
                  </a:cubicBezTo>
                  <a:cubicBezTo>
                    <a:pt x="104" y="41"/>
                    <a:pt x="109" y="42"/>
                    <a:pt x="113" y="46"/>
                  </a:cubicBezTo>
                  <a:close/>
                </a:path>
              </a:pathLst>
            </a:custGeom>
            <a:solidFill>
              <a:srgbClr val="E3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88"/>
            <p:cNvSpPr/>
            <p:nvPr/>
          </p:nvSpPr>
          <p:spPr bwMode="auto">
            <a:xfrm>
              <a:off x="10694988" y="1858963"/>
              <a:ext cx="315913" cy="422275"/>
            </a:xfrm>
            <a:custGeom>
              <a:avLst/>
              <a:gdLst>
                <a:gd name="T0" fmla="*/ 103 w 261"/>
                <a:gd name="T1" fmla="*/ 5 h 350"/>
                <a:gd name="T2" fmla="*/ 140 w 261"/>
                <a:gd name="T3" fmla="*/ 62 h 350"/>
                <a:gd name="T4" fmla="*/ 186 w 261"/>
                <a:gd name="T5" fmla="*/ 79 h 350"/>
                <a:gd name="T6" fmla="*/ 208 w 261"/>
                <a:gd name="T7" fmla="*/ 80 h 350"/>
                <a:gd name="T8" fmla="*/ 201 w 261"/>
                <a:gd name="T9" fmla="*/ 98 h 350"/>
                <a:gd name="T10" fmla="*/ 203 w 261"/>
                <a:gd name="T11" fmla="*/ 168 h 350"/>
                <a:gd name="T12" fmla="*/ 221 w 261"/>
                <a:gd name="T13" fmla="*/ 246 h 350"/>
                <a:gd name="T14" fmla="*/ 242 w 261"/>
                <a:gd name="T15" fmla="*/ 291 h 350"/>
                <a:gd name="T16" fmla="*/ 259 w 261"/>
                <a:gd name="T17" fmla="*/ 311 h 350"/>
                <a:gd name="T18" fmla="*/ 242 w 261"/>
                <a:gd name="T19" fmla="*/ 314 h 350"/>
                <a:gd name="T20" fmla="*/ 220 w 261"/>
                <a:gd name="T21" fmla="*/ 332 h 350"/>
                <a:gd name="T22" fmla="*/ 190 w 261"/>
                <a:gd name="T23" fmla="*/ 348 h 350"/>
                <a:gd name="T24" fmla="*/ 163 w 261"/>
                <a:gd name="T25" fmla="*/ 331 h 350"/>
                <a:gd name="T26" fmla="*/ 159 w 261"/>
                <a:gd name="T27" fmla="*/ 280 h 350"/>
                <a:gd name="T28" fmla="*/ 162 w 261"/>
                <a:gd name="T29" fmla="*/ 242 h 350"/>
                <a:gd name="T30" fmla="*/ 97 w 261"/>
                <a:gd name="T31" fmla="*/ 96 h 350"/>
                <a:gd name="T32" fmla="*/ 38 w 261"/>
                <a:gd name="T33" fmla="*/ 92 h 350"/>
                <a:gd name="T34" fmla="*/ 10 w 261"/>
                <a:gd name="T35" fmla="*/ 97 h 350"/>
                <a:gd name="T36" fmla="*/ 6 w 261"/>
                <a:gd name="T37" fmla="*/ 65 h 350"/>
                <a:gd name="T38" fmla="*/ 8 w 261"/>
                <a:gd name="T39" fmla="*/ 26 h 350"/>
                <a:gd name="T40" fmla="*/ 71 w 261"/>
                <a:gd name="T41" fmla="*/ 2 h 350"/>
                <a:gd name="T42" fmla="*/ 103 w 261"/>
                <a:gd name="T43" fmla="*/ 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1" h="350">
                  <a:moveTo>
                    <a:pt x="103" y="5"/>
                  </a:moveTo>
                  <a:cubicBezTo>
                    <a:pt x="120" y="21"/>
                    <a:pt x="144" y="29"/>
                    <a:pt x="140" y="62"/>
                  </a:cubicBezTo>
                  <a:cubicBezTo>
                    <a:pt x="139" y="72"/>
                    <a:pt x="162" y="99"/>
                    <a:pt x="186" y="79"/>
                  </a:cubicBezTo>
                  <a:cubicBezTo>
                    <a:pt x="195" y="73"/>
                    <a:pt x="200" y="70"/>
                    <a:pt x="208" y="80"/>
                  </a:cubicBezTo>
                  <a:cubicBezTo>
                    <a:pt x="219" y="93"/>
                    <a:pt x="207" y="93"/>
                    <a:pt x="201" y="98"/>
                  </a:cubicBezTo>
                  <a:cubicBezTo>
                    <a:pt x="174" y="122"/>
                    <a:pt x="185" y="150"/>
                    <a:pt x="203" y="168"/>
                  </a:cubicBezTo>
                  <a:cubicBezTo>
                    <a:pt x="228" y="192"/>
                    <a:pt x="240" y="211"/>
                    <a:pt x="221" y="246"/>
                  </a:cubicBezTo>
                  <a:cubicBezTo>
                    <a:pt x="215" y="258"/>
                    <a:pt x="205" y="290"/>
                    <a:pt x="242" y="291"/>
                  </a:cubicBezTo>
                  <a:cubicBezTo>
                    <a:pt x="246" y="299"/>
                    <a:pt x="261" y="298"/>
                    <a:pt x="259" y="311"/>
                  </a:cubicBezTo>
                  <a:cubicBezTo>
                    <a:pt x="258" y="313"/>
                    <a:pt x="248" y="313"/>
                    <a:pt x="242" y="314"/>
                  </a:cubicBezTo>
                  <a:cubicBezTo>
                    <a:pt x="226" y="309"/>
                    <a:pt x="223" y="321"/>
                    <a:pt x="220" y="332"/>
                  </a:cubicBezTo>
                  <a:cubicBezTo>
                    <a:pt x="215" y="348"/>
                    <a:pt x="204" y="350"/>
                    <a:pt x="190" y="348"/>
                  </a:cubicBezTo>
                  <a:cubicBezTo>
                    <a:pt x="179" y="345"/>
                    <a:pt x="170" y="339"/>
                    <a:pt x="163" y="331"/>
                  </a:cubicBezTo>
                  <a:cubicBezTo>
                    <a:pt x="162" y="314"/>
                    <a:pt x="168" y="296"/>
                    <a:pt x="159" y="280"/>
                  </a:cubicBezTo>
                  <a:cubicBezTo>
                    <a:pt x="156" y="267"/>
                    <a:pt x="161" y="255"/>
                    <a:pt x="162" y="242"/>
                  </a:cubicBezTo>
                  <a:cubicBezTo>
                    <a:pt x="175" y="178"/>
                    <a:pt x="141" y="135"/>
                    <a:pt x="97" y="96"/>
                  </a:cubicBezTo>
                  <a:cubicBezTo>
                    <a:pt x="80" y="81"/>
                    <a:pt x="59" y="76"/>
                    <a:pt x="38" y="92"/>
                  </a:cubicBezTo>
                  <a:cubicBezTo>
                    <a:pt x="30" y="98"/>
                    <a:pt x="20" y="106"/>
                    <a:pt x="10" y="97"/>
                  </a:cubicBezTo>
                  <a:cubicBezTo>
                    <a:pt x="0" y="88"/>
                    <a:pt x="0" y="75"/>
                    <a:pt x="6" y="65"/>
                  </a:cubicBezTo>
                  <a:cubicBezTo>
                    <a:pt x="14" y="51"/>
                    <a:pt x="20" y="40"/>
                    <a:pt x="8" y="26"/>
                  </a:cubicBezTo>
                  <a:cubicBezTo>
                    <a:pt x="23" y="2"/>
                    <a:pt x="46" y="0"/>
                    <a:pt x="71" y="2"/>
                  </a:cubicBezTo>
                  <a:cubicBezTo>
                    <a:pt x="82" y="3"/>
                    <a:pt x="91" y="14"/>
                    <a:pt x="103" y="5"/>
                  </a:cubicBezTo>
                  <a:close/>
                </a:path>
              </a:pathLst>
            </a:custGeom>
            <a:solidFill>
              <a:srgbClr val="DB77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89"/>
            <p:cNvSpPr/>
            <p:nvPr/>
          </p:nvSpPr>
          <p:spPr bwMode="auto">
            <a:xfrm>
              <a:off x="10769600" y="1673225"/>
              <a:ext cx="185738" cy="163513"/>
            </a:xfrm>
            <a:custGeom>
              <a:avLst/>
              <a:gdLst>
                <a:gd name="T0" fmla="*/ 142 w 154"/>
                <a:gd name="T1" fmla="*/ 113 h 136"/>
                <a:gd name="T2" fmla="*/ 113 w 154"/>
                <a:gd name="T3" fmla="*/ 110 h 136"/>
                <a:gd name="T4" fmla="*/ 34 w 154"/>
                <a:gd name="T5" fmla="*/ 136 h 136"/>
                <a:gd name="T6" fmla="*/ 24 w 154"/>
                <a:gd name="T7" fmla="*/ 84 h 136"/>
                <a:gd name="T8" fmla="*/ 49 w 154"/>
                <a:gd name="T9" fmla="*/ 44 h 136"/>
                <a:gd name="T10" fmla="*/ 50 w 154"/>
                <a:gd name="T11" fmla="*/ 21 h 136"/>
                <a:gd name="T12" fmla="*/ 77 w 154"/>
                <a:gd name="T13" fmla="*/ 0 h 136"/>
                <a:gd name="T14" fmla="*/ 65 w 154"/>
                <a:gd name="T15" fmla="*/ 47 h 136"/>
                <a:gd name="T16" fmla="*/ 142 w 154"/>
                <a:gd name="T17" fmla="*/ 67 h 136"/>
                <a:gd name="T18" fmla="*/ 142 w 154"/>
                <a:gd name="T19" fmla="*/ 1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" h="136">
                  <a:moveTo>
                    <a:pt x="142" y="113"/>
                  </a:moveTo>
                  <a:cubicBezTo>
                    <a:pt x="135" y="91"/>
                    <a:pt x="122" y="108"/>
                    <a:pt x="113" y="110"/>
                  </a:cubicBezTo>
                  <a:cubicBezTo>
                    <a:pt x="106" y="111"/>
                    <a:pt x="38" y="136"/>
                    <a:pt x="34" y="136"/>
                  </a:cubicBezTo>
                  <a:cubicBezTo>
                    <a:pt x="9" y="131"/>
                    <a:pt x="0" y="101"/>
                    <a:pt x="24" y="84"/>
                  </a:cubicBezTo>
                  <a:cubicBezTo>
                    <a:pt x="40" y="72"/>
                    <a:pt x="41" y="57"/>
                    <a:pt x="49" y="44"/>
                  </a:cubicBezTo>
                  <a:cubicBezTo>
                    <a:pt x="49" y="36"/>
                    <a:pt x="50" y="28"/>
                    <a:pt x="50" y="21"/>
                  </a:cubicBezTo>
                  <a:cubicBezTo>
                    <a:pt x="58" y="14"/>
                    <a:pt x="67" y="8"/>
                    <a:pt x="77" y="0"/>
                  </a:cubicBezTo>
                  <a:cubicBezTo>
                    <a:pt x="79" y="20"/>
                    <a:pt x="47" y="37"/>
                    <a:pt x="65" y="47"/>
                  </a:cubicBezTo>
                  <a:cubicBezTo>
                    <a:pt x="88" y="58"/>
                    <a:pt x="109" y="91"/>
                    <a:pt x="142" y="67"/>
                  </a:cubicBezTo>
                  <a:cubicBezTo>
                    <a:pt x="154" y="82"/>
                    <a:pt x="154" y="97"/>
                    <a:pt x="142" y="113"/>
                  </a:cubicBezTo>
                  <a:close/>
                </a:path>
              </a:pathLst>
            </a:custGeom>
            <a:solidFill>
              <a:srgbClr val="EFB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190"/>
            <p:cNvSpPr/>
            <p:nvPr/>
          </p:nvSpPr>
          <p:spPr bwMode="auto">
            <a:xfrm>
              <a:off x="10920413" y="2217738"/>
              <a:ext cx="131763" cy="93663"/>
            </a:xfrm>
            <a:custGeom>
              <a:avLst/>
              <a:gdLst>
                <a:gd name="T0" fmla="*/ 2 w 109"/>
                <a:gd name="T1" fmla="*/ 46 h 77"/>
                <a:gd name="T2" fmla="*/ 29 w 109"/>
                <a:gd name="T3" fmla="*/ 25 h 77"/>
                <a:gd name="T4" fmla="*/ 56 w 109"/>
                <a:gd name="T5" fmla="*/ 16 h 77"/>
                <a:gd name="T6" fmla="*/ 69 w 109"/>
                <a:gd name="T7" fmla="*/ 46 h 77"/>
                <a:gd name="T8" fmla="*/ 109 w 109"/>
                <a:gd name="T9" fmla="*/ 77 h 77"/>
                <a:gd name="T10" fmla="*/ 64 w 109"/>
                <a:gd name="T11" fmla="*/ 70 h 77"/>
                <a:gd name="T12" fmla="*/ 2 w 109"/>
                <a:gd name="T13" fmla="*/ 55 h 77"/>
                <a:gd name="T14" fmla="*/ 2 w 109"/>
                <a:gd name="T15" fmla="*/ 54 h 77"/>
                <a:gd name="T16" fmla="*/ 0 w 109"/>
                <a:gd name="T17" fmla="*/ 49 h 77"/>
                <a:gd name="T18" fmla="*/ 2 w 109"/>
                <a:gd name="T19" fmla="*/ 4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77">
                  <a:moveTo>
                    <a:pt x="2" y="46"/>
                  </a:moveTo>
                  <a:cubicBezTo>
                    <a:pt x="19" y="49"/>
                    <a:pt x="24" y="39"/>
                    <a:pt x="29" y="25"/>
                  </a:cubicBezTo>
                  <a:cubicBezTo>
                    <a:pt x="33" y="13"/>
                    <a:pt x="40" y="0"/>
                    <a:pt x="56" y="16"/>
                  </a:cubicBezTo>
                  <a:cubicBezTo>
                    <a:pt x="29" y="39"/>
                    <a:pt x="56" y="41"/>
                    <a:pt x="69" y="46"/>
                  </a:cubicBezTo>
                  <a:cubicBezTo>
                    <a:pt x="86" y="52"/>
                    <a:pt x="107" y="52"/>
                    <a:pt x="109" y="77"/>
                  </a:cubicBezTo>
                  <a:cubicBezTo>
                    <a:pt x="94" y="75"/>
                    <a:pt x="79" y="72"/>
                    <a:pt x="64" y="70"/>
                  </a:cubicBezTo>
                  <a:cubicBezTo>
                    <a:pt x="45" y="59"/>
                    <a:pt x="24" y="54"/>
                    <a:pt x="2" y="55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52"/>
                    <a:pt x="0" y="51"/>
                    <a:pt x="0" y="49"/>
                  </a:cubicBezTo>
                  <a:cubicBezTo>
                    <a:pt x="1" y="47"/>
                    <a:pt x="1" y="46"/>
                    <a:pt x="2" y="46"/>
                  </a:cubicBezTo>
                  <a:close/>
                </a:path>
              </a:pathLst>
            </a:custGeom>
            <a:solidFill>
              <a:srgbClr val="E29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91"/>
            <p:cNvSpPr/>
            <p:nvPr/>
          </p:nvSpPr>
          <p:spPr bwMode="auto">
            <a:xfrm>
              <a:off x="10885488" y="1816100"/>
              <a:ext cx="55563" cy="42863"/>
            </a:xfrm>
            <a:custGeom>
              <a:avLst/>
              <a:gdLst>
                <a:gd name="T0" fmla="*/ 39 w 46"/>
                <a:gd name="T1" fmla="*/ 17 h 35"/>
                <a:gd name="T2" fmla="*/ 0 w 46"/>
                <a:gd name="T3" fmla="*/ 35 h 35"/>
                <a:gd name="T4" fmla="*/ 46 w 46"/>
                <a:gd name="T5" fmla="*/ 1 h 35"/>
                <a:gd name="T6" fmla="*/ 39 w 46"/>
                <a:gd name="T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5">
                  <a:moveTo>
                    <a:pt x="39" y="17"/>
                  </a:moveTo>
                  <a:cubicBezTo>
                    <a:pt x="23" y="14"/>
                    <a:pt x="18" y="33"/>
                    <a:pt x="0" y="35"/>
                  </a:cubicBezTo>
                  <a:cubicBezTo>
                    <a:pt x="11" y="14"/>
                    <a:pt x="23" y="0"/>
                    <a:pt x="46" y="1"/>
                  </a:cubicBezTo>
                  <a:cubicBezTo>
                    <a:pt x="46" y="8"/>
                    <a:pt x="45" y="14"/>
                    <a:pt x="39" y="17"/>
                  </a:cubicBezTo>
                  <a:close/>
                </a:path>
              </a:pathLst>
            </a:custGeom>
            <a:solidFill>
              <a:srgbClr val="EFB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92"/>
            <p:cNvSpPr/>
            <p:nvPr/>
          </p:nvSpPr>
          <p:spPr bwMode="auto">
            <a:xfrm>
              <a:off x="8977313" y="3476625"/>
              <a:ext cx="381000" cy="533400"/>
            </a:xfrm>
            <a:custGeom>
              <a:avLst/>
              <a:gdLst>
                <a:gd name="T0" fmla="*/ 22 w 316"/>
                <a:gd name="T1" fmla="*/ 370 h 442"/>
                <a:gd name="T2" fmla="*/ 9 w 316"/>
                <a:gd name="T3" fmla="*/ 281 h 442"/>
                <a:gd name="T4" fmla="*/ 45 w 316"/>
                <a:gd name="T5" fmla="*/ 233 h 442"/>
                <a:gd name="T6" fmla="*/ 60 w 316"/>
                <a:gd name="T7" fmla="*/ 195 h 442"/>
                <a:gd name="T8" fmla="*/ 84 w 316"/>
                <a:gd name="T9" fmla="*/ 146 h 442"/>
                <a:gd name="T10" fmla="*/ 131 w 316"/>
                <a:gd name="T11" fmla="*/ 125 h 442"/>
                <a:gd name="T12" fmla="*/ 108 w 316"/>
                <a:gd name="T13" fmla="*/ 69 h 442"/>
                <a:gd name="T14" fmla="*/ 138 w 316"/>
                <a:gd name="T15" fmla="*/ 26 h 442"/>
                <a:gd name="T16" fmla="*/ 195 w 316"/>
                <a:gd name="T17" fmla="*/ 86 h 442"/>
                <a:gd name="T18" fmla="*/ 189 w 316"/>
                <a:gd name="T19" fmla="*/ 67 h 442"/>
                <a:gd name="T20" fmla="*/ 180 w 316"/>
                <a:gd name="T21" fmla="*/ 25 h 442"/>
                <a:gd name="T22" fmla="*/ 210 w 316"/>
                <a:gd name="T23" fmla="*/ 8 h 442"/>
                <a:gd name="T24" fmla="*/ 246 w 316"/>
                <a:gd name="T25" fmla="*/ 48 h 442"/>
                <a:gd name="T26" fmla="*/ 270 w 316"/>
                <a:gd name="T27" fmla="*/ 84 h 442"/>
                <a:gd name="T28" fmla="*/ 315 w 316"/>
                <a:gd name="T29" fmla="*/ 152 h 442"/>
                <a:gd name="T30" fmla="*/ 312 w 316"/>
                <a:gd name="T31" fmla="*/ 270 h 442"/>
                <a:gd name="T32" fmla="*/ 274 w 316"/>
                <a:gd name="T33" fmla="*/ 274 h 442"/>
                <a:gd name="T34" fmla="*/ 302 w 316"/>
                <a:gd name="T35" fmla="*/ 340 h 442"/>
                <a:gd name="T36" fmla="*/ 296 w 316"/>
                <a:gd name="T37" fmla="*/ 417 h 442"/>
                <a:gd name="T38" fmla="*/ 253 w 316"/>
                <a:gd name="T39" fmla="*/ 425 h 442"/>
                <a:gd name="T40" fmla="*/ 242 w 316"/>
                <a:gd name="T41" fmla="*/ 413 h 442"/>
                <a:gd name="T42" fmla="*/ 212 w 316"/>
                <a:gd name="T43" fmla="*/ 369 h 442"/>
                <a:gd name="T44" fmla="*/ 187 w 316"/>
                <a:gd name="T45" fmla="*/ 343 h 442"/>
                <a:gd name="T46" fmla="*/ 138 w 316"/>
                <a:gd name="T47" fmla="*/ 285 h 442"/>
                <a:gd name="T48" fmla="*/ 111 w 316"/>
                <a:gd name="T49" fmla="*/ 281 h 442"/>
                <a:gd name="T50" fmla="*/ 105 w 316"/>
                <a:gd name="T51" fmla="*/ 317 h 442"/>
                <a:gd name="T52" fmla="*/ 106 w 316"/>
                <a:gd name="T53" fmla="*/ 362 h 442"/>
                <a:gd name="T54" fmla="*/ 103 w 316"/>
                <a:gd name="T55" fmla="*/ 377 h 442"/>
                <a:gd name="T56" fmla="*/ 111 w 316"/>
                <a:gd name="T57" fmla="*/ 368 h 442"/>
                <a:gd name="T58" fmla="*/ 123 w 316"/>
                <a:gd name="T59" fmla="*/ 405 h 442"/>
                <a:gd name="T60" fmla="*/ 92 w 316"/>
                <a:gd name="T61" fmla="*/ 438 h 442"/>
                <a:gd name="T62" fmla="*/ 66 w 316"/>
                <a:gd name="T63" fmla="*/ 387 h 442"/>
                <a:gd name="T64" fmla="*/ 68 w 316"/>
                <a:gd name="T65" fmla="*/ 279 h 442"/>
                <a:gd name="T66" fmla="*/ 72 w 316"/>
                <a:gd name="T67" fmla="*/ 254 h 442"/>
                <a:gd name="T68" fmla="*/ 40 w 316"/>
                <a:gd name="T69" fmla="*/ 335 h 442"/>
                <a:gd name="T70" fmla="*/ 22 w 316"/>
                <a:gd name="T71" fmla="*/ 37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6" h="442">
                  <a:moveTo>
                    <a:pt x="22" y="370"/>
                  </a:moveTo>
                  <a:cubicBezTo>
                    <a:pt x="12" y="341"/>
                    <a:pt x="0" y="313"/>
                    <a:pt x="9" y="281"/>
                  </a:cubicBezTo>
                  <a:cubicBezTo>
                    <a:pt x="15" y="260"/>
                    <a:pt x="17" y="240"/>
                    <a:pt x="45" y="233"/>
                  </a:cubicBezTo>
                  <a:cubicBezTo>
                    <a:pt x="61" y="230"/>
                    <a:pt x="73" y="216"/>
                    <a:pt x="60" y="195"/>
                  </a:cubicBezTo>
                  <a:cubicBezTo>
                    <a:pt x="44" y="168"/>
                    <a:pt x="81" y="165"/>
                    <a:pt x="84" y="146"/>
                  </a:cubicBezTo>
                  <a:cubicBezTo>
                    <a:pt x="87" y="119"/>
                    <a:pt x="94" y="97"/>
                    <a:pt x="131" y="125"/>
                  </a:cubicBezTo>
                  <a:cubicBezTo>
                    <a:pt x="127" y="100"/>
                    <a:pt x="106" y="89"/>
                    <a:pt x="108" y="69"/>
                  </a:cubicBezTo>
                  <a:cubicBezTo>
                    <a:pt x="109" y="48"/>
                    <a:pt x="118" y="33"/>
                    <a:pt x="138" y="26"/>
                  </a:cubicBezTo>
                  <a:cubicBezTo>
                    <a:pt x="177" y="27"/>
                    <a:pt x="176" y="66"/>
                    <a:pt x="195" y="86"/>
                  </a:cubicBezTo>
                  <a:cubicBezTo>
                    <a:pt x="199" y="78"/>
                    <a:pt x="193" y="71"/>
                    <a:pt x="189" y="67"/>
                  </a:cubicBezTo>
                  <a:cubicBezTo>
                    <a:pt x="175" y="55"/>
                    <a:pt x="166" y="43"/>
                    <a:pt x="180" y="25"/>
                  </a:cubicBezTo>
                  <a:cubicBezTo>
                    <a:pt x="187" y="15"/>
                    <a:pt x="195" y="0"/>
                    <a:pt x="210" y="8"/>
                  </a:cubicBezTo>
                  <a:cubicBezTo>
                    <a:pt x="226" y="17"/>
                    <a:pt x="249" y="24"/>
                    <a:pt x="246" y="48"/>
                  </a:cubicBezTo>
                  <a:cubicBezTo>
                    <a:pt x="244" y="69"/>
                    <a:pt x="251" y="77"/>
                    <a:pt x="270" y="84"/>
                  </a:cubicBezTo>
                  <a:cubicBezTo>
                    <a:pt x="311" y="97"/>
                    <a:pt x="316" y="106"/>
                    <a:pt x="315" y="152"/>
                  </a:cubicBezTo>
                  <a:cubicBezTo>
                    <a:pt x="307" y="191"/>
                    <a:pt x="311" y="231"/>
                    <a:pt x="312" y="270"/>
                  </a:cubicBezTo>
                  <a:cubicBezTo>
                    <a:pt x="302" y="291"/>
                    <a:pt x="288" y="269"/>
                    <a:pt x="274" y="274"/>
                  </a:cubicBezTo>
                  <a:cubicBezTo>
                    <a:pt x="270" y="301"/>
                    <a:pt x="289" y="320"/>
                    <a:pt x="302" y="340"/>
                  </a:cubicBezTo>
                  <a:cubicBezTo>
                    <a:pt x="291" y="365"/>
                    <a:pt x="307" y="392"/>
                    <a:pt x="296" y="417"/>
                  </a:cubicBezTo>
                  <a:cubicBezTo>
                    <a:pt x="284" y="432"/>
                    <a:pt x="270" y="433"/>
                    <a:pt x="253" y="425"/>
                  </a:cubicBezTo>
                  <a:cubicBezTo>
                    <a:pt x="248" y="422"/>
                    <a:pt x="245" y="418"/>
                    <a:pt x="242" y="413"/>
                  </a:cubicBezTo>
                  <a:cubicBezTo>
                    <a:pt x="239" y="394"/>
                    <a:pt x="232" y="377"/>
                    <a:pt x="212" y="369"/>
                  </a:cubicBezTo>
                  <a:cubicBezTo>
                    <a:pt x="200" y="363"/>
                    <a:pt x="191" y="355"/>
                    <a:pt x="187" y="343"/>
                  </a:cubicBezTo>
                  <a:cubicBezTo>
                    <a:pt x="177" y="318"/>
                    <a:pt x="154" y="305"/>
                    <a:pt x="138" y="285"/>
                  </a:cubicBezTo>
                  <a:cubicBezTo>
                    <a:pt x="131" y="275"/>
                    <a:pt x="121" y="276"/>
                    <a:pt x="111" y="281"/>
                  </a:cubicBezTo>
                  <a:cubicBezTo>
                    <a:pt x="98" y="291"/>
                    <a:pt x="103" y="304"/>
                    <a:pt x="105" y="317"/>
                  </a:cubicBezTo>
                  <a:cubicBezTo>
                    <a:pt x="108" y="332"/>
                    <a:pt x="110" y="347"/>
                    <a:pt x="106" y="362"/>
                  </a:cubicBezTo>
                  <a:cubicBezTo>
                    <a:pt x="105" y="367"/>
                    <a:pt x="102" y="372"/>
                    <a:pt x="103" y="377"/>
                  </a:cubicBezTo>
                  <a:cubicBezTo>
                    <a:pt x="107" y="375"/>
                    <a:pt x="104" y="367"/>
                    <a:pt x="111" y="368"/>
                  </a:cubicBezTo>
                  <a:cubicBezTo>
                    <a:pt x="125" y="377"/>
                    <a:pt x="128" y="389"/>
                    <a:pt x="123" y="405"/>
                  </a:cubicBezTo>
                  <a:cubicBezTo>
                    <a:pt x="111" y="415"/>
                    <a:pt x="111" y="442"/>
                    <a:pt x="92" y="438"/>
                  </a:cubicBezTo>
                  <a:cubicBezTo>
                    <a:pt x="69" y="432"/>
                    <a:pt x="67" y="407"/>
                    <a:pt x="66" y="387"/>
                  </a:cubicBezTo>
                  <a:cubicBezTo>
                    <a:pt x="64" y="351"/>
                    <a:pt x="62" y="315"/>
                    <a:pt x="68" y="279"/>
                  </a:cubicBezTo>
                  <a:cubicBezTo>
                    <a:pt x="61" y="270"/>
                    <a:pt x="91" y="266"/>
                    <a:pt x="72" y="254"/>
                  </a:cubicBezTo>
                  <a:cubicBezTo>
                    <a:pt x="40" y="273"/>
                    <a:pt x="49" y="307"/>
                    <a:pt x="40" y="335"/>
                  </a:cubicBezTo>
                  <a:cubicBezTo>
                    <a:pt x="36" y="348"/>
                    <a:pt x="44" y="367"/>
                    <a:pt x="22" y="370"/>
                  </a:cubicBezTo>
                  <a:close/>
                </a:path>
              </a:pathLst>
            </a:custGeom>
            <a:solidFill>
              <a:srgbClr val="EAD9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193"/>
            <p:cNvSpPr/>
            <p:nvPr/>
          </p:nvSpPr>
          <p:spPr bwMode="auto">
            <a:xfrm>
              <a:off x="8866188" y="3408363"/>
              <a:ext cx="301625" cy="439738"/>
            </a:xfrm>
            <a:custGeom>
              <a:avLst/>
              <a:gdLst>
                <a:gd name="T0" fmla="*/ 230 w 250"/>
                <a:gd name="T1" fmla="*/ 87 h 364"/>
                <a:gd name="T2" fmla="*/ 226 w 250"/>
                <a:gd name="T3" fmla="*/ 157 h 364"/>
                <a:gd name="T4" fmla="*/ 234 w 250"/>
                <a:gd name="T5" fmla="*/ 188 h 364"/>
                <a:gd name="T6" fmla="*/ 206 w 250"/>
                <a:gd name="T7" fmla="*/ 183 h 364"/>
                <a:gd name="T8" fmla="*/ 176 w 250"/>
                <a:gd name="T9" fmla="*/ 203 h 364"/>
                <a:gd name="T10" fmla="*/ 155 w 250"/>
                <a:gd name="T11" fmla="*/ 190 h 364"/>
                <a:gd name="T12" fmla="*/ 132 w 250"/>
                <a:gd name="T13" fmla="*/ 218 h 364"/>
                <a:gd name="T14" fmla="*/ 83 w 250"/>
                <a:gd name="T15" fmla="*/ 335 h 364"/>
                <a:gd name="T16" fmla="*/ 27 w 250"/>
                <a:gd name="T17" fmla="*/ 342 h 364"/>
                <a:gd name="T18" fmla="*/ 18 w 250"/>
                <a:gd name="T19" fmla="*/ 279 h 364"/>
                <a:gd name="T20" fmla="*/ 29 w 250"/>
                <a:gd name="T21" fmla="*/ 178 h 364"/>
                <a:gd name="T22" fmla="*/ 35 w 250"/>
                <a:gd name="T23" fmla="*/ 125 h 364"/>
                <a:gd name="T24" fmla="*/ 21 w 250"/>
                <a:gd name="T25" fmla="*/ 110 h 364"/>
                <a:gd name="T26" fmla="*/ 13 w 250"/>
                <a:gd name="T27" fmla="*/ 64 h 364"/>
                <a:gd name="T28" fmla="*/ 46 w 250"/>
                <a:gd name="T29" fmla="*/ 54 h 364"/>
                <a:gd name="T30" fmla="*/ 74 w 250"/>
                <a:gd name="T31" fmla="*/ 154 h 364"/>
                <a:gd name="T32" fmla="*/ 95 w 250"/>
                <a:gd name="T33" fmla="*/ 19 h 364"/>
                <a:gd name="T34" fmla="*/ 103 w 250"/>
                <a:gd name="T35" fmla="*/ 6 h 364"/>
                <a:gd name="T36" fmla="*/ 139 w 250"/>
                <a:gd name="T37" fmla="*/ 17 h 364"/>
                <a:gd name="T38" fmla="*/ 163 w 250"/>
                <a:gd name="T39" fmla="*/ 13 h 364"/>
                <a:gd name="T40" fmla="*/ 191 w 250"/>
                <a:gd name="T41" fmla="*/ 17 h 364"/>
                <a:gd name="T42" fmla="*/ 214 w 250"/>
                <a:gd name="T43" fmla="*/ 53 h 364"/>
                <a:gd name="T44" fmla="*/ 216 w 250"/>
                <a:gd name="T45" fmla="*/ 53 h 364"/>
                <a:gd name="T46" fmla="*/ 214 w 250"/>
                <a:gd name="T47" fmla="*/ 50 h 364"/>
                <a:gd name="T48" fmla="*/ 215 w 250"/>
                <a:gd name="T49" fmla="*/ 34 h 364"/>
                <a:gd name="T50" fmla="*/ 248 w 250"/>
                <a:gd name="T51" fmla="*/ 48 h 364"/>
                <a:gd name="T52" fmla="*/ 230 w 250"/>
                <a:gd name="T53" fmla="*/ 87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0" h="364">
                  <a:moveTo>
                    <a:pt x="230" y="87"/>
                  </a:moveTo>
                  <a:cubicBezTo>
                    <a:pt x="205" y="109"/>
                    <a:pt x="196" y="132"/>
                    <a:pt x="226" y="157"/>
                  </a:cubicBezTo>
                  <a:cubicBezTo>
                    <a:pt x="236" y="165"/>
                    <a:pt x="242" y="177"/>
                    <a:pt x="234" y="188"/>
                  </a:cubicBezTo>
                  <a:cubicBezTo>
                    <a:pt x="224" y="202"/>
                    <a:pt x="214" y="190"/>
                    <a:pt x="206" y="183"/>
                  </a:cubicBezTo>
                  <a:cubicBezTo>
                    <a:pt x="173" y="154"/>
                    <a:pt x="196" y="211"/>
                    <a:pt x="176" y="203"/>
                  </a:cubicBezTo>
                  <a:cubicBezTo>
                    <a:pt x="173" y="191"/>
                    <a:pt x="172" y="176"/>
                    <a:pt x="155" y="190"/>
                  </a:cubicBezTo>
                  <a:cubicBezTo>
                    <a:pt x="145" y="197"/>
                    <a:pt x="131" y="210"/>
                    <a:pt x="132" y="218"/>
                  </a:cubicBezTo>
                  <a:cubicBezTo>
                    <a:pt x="138" y="268"/>
                    <a:pt x="100" y="297"/>
                    <a:pt x="83" y="335"/>
                  </a:cubicBezTo>
                  <a:cubicBezTo>
                    <a:pt x="71" y="364"/>
                    <a:pt x="51" y="362"/>
                    <a:pt x="27" y="342"/>
                  </a:cubicBezTo>
                  <a:cubicBezTo>
                    <a:pt x="0" y="320"/>
                    <a:pt x="8" y="306"/>
                    <a:pt x="18" y="279"/>
                  </a:cubicBezTo>
                  <a:cubicBezTo>
                    <a:pt x="30" y="249"/>
                    <a:pt x="26" y="212"/>
                    <a:pt x="29" y="178"/>
                  </a:cubicBezTo>
                  <a:cubicBezTo>
                    <a:pt x="30" y="161"/>
                    <a:pt x="29" y="143"/>
                    <a:pt x="35" y="125"/>
                  </a:cubicBezTo>
                  <a:cubicBezTo>
                    <a:pt x="39" y="115"/>
                    <a:pt x="39" y="103"/>
                    <a:pt x="21" y="110"/>
                  </a:cubicBezTo>
                  <a:cubicBezTo>
                    <a:pt x="24" y="94"/>
                    <a:pt x="16" y="80"/>
                    <a:pt x="13" y="64"/>
                  </a:cubicBezTo>
                  <a:cubicBezTo>
                    <a:pt x="16" y="36"/>
                    <a:pt x="32" y="46"/>
                    <a:pt x="46" y="54"/>
                  </a:cubicBezTo>
                  <a:cubicBezTo>
                    <a:pt x="61" y="84"/>
                    <a:pt x="55" y="120"/>
                    <a:pt x="74" y="154"/>
                  </a:cubicBezTo>
                  <a:cubicBezTo>
                    <a:pt x="107" y="110"/>
                    <a:pt x="109" y="66"/>
                    <a:pt x="95" y="19"/>
                  </a:cubicBezTo>
                  <a:cubicBezTo>
                    <a:pt x="95" y="13"/>
                    <a:pt x="98" y="9"/>
                    <a:pt x="103" y="6"/>
                  </a:cubicBezTo>
                  <a:cubicBezTo>
                    <a:pt x="118" y="0"/>
                    <a:pt x="129" y="6"/>
                    <a:pt x="139" y="17"/>
                  </a:cubicBezTo>
                  <a:cubicBezTo>
                    <a:pt x="149" y="28"/>
                    <a:pt x="156" y="23"/>
                    <a:pt x="163" y="13"/>
                  </a:cubicBezTo>
                  <a:cubicBezTo>
                    <a:pt x="174" y="2"/>
                    <a:pt x="183" y="6"/>
                    <a:pt x="191" y="17"/>
                  </a:cubicBezTo>
                  <a:cubicBezTo>
                    <a:pt x="199" y="29"/>
                    <a:pt x="206" y="41"/>
                    <a:pt x="214" y="53"/>
                  </a:cubicBezTo>
                  <a:cubicBezTo>
                    <a:pt x="214" y="57"/>
                    <a:pt x="221" y="52"/>
                    <a:pt x="216" y="53"/>
                  </a:cubicBezTo>
                  <a:cubicBezTo>
                    <a:pt x="214" y="54"/>
                    <a:pt x="215" y="52"/>
                    <a:pt x="214" y="50"/>
                  </a:cubicBezTo>
                  <a:cubicBezTo>
                    <a:pt x="210" y="44"/>
                    <a:pt x="209" y="37"/>
                    <a:pt x="215" y="34"/>
                  </a:cubicBezTo>
                  <a:cubicBezTo>
                    <a:pt x="232" y="24"/>
                    <a:pt x="240" y="36"/>
                    <a:pt x="248" y="48"/>
                  </a:cubicBezTo>
                  <a:cubicBezTo>
                    <a:pt x="250" y="65"/>
                    <a:pt x="245" y="78"/>
                    <a:pt x="230" y="87"/>
                  </a:cubicBezTo>
                  <a:close/>
                </a:path>
              </a:pathLst>
            </a:custGeom>
            <a:solidFill>
              <a:srgbClr val="EDC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194"/>
            <p:cNvSpPr/>
            <p:nvPr/>
          </p:nvSpPr>
          <p:spPr bwMode="auto">
            <a:xfrm>
              <a:off x="8948738" y="3768725"/>
              <a:ext cx="200025" cy="376238"/>
            </a:xfrm>
            <a:custGeom>
              <a:avLst/>
              <a:gdLst>
                <a:gd name="T0" fmla="*/ 100 w 166"/>
                <a:gd name="T1" fmla="*/ 27 h 311"/>
                <a:gd name="T2" fmla="*/ 115 w 166"/>
                <a:gd name="T3" fmla="*/ 196 h 311"/>
                <a:gd name="T4" fmla="*/ 145 w 166"/>
                <a:gd name="T5" fmla="*/ 159 h 311"/>
                <a:gd name="T6" fmla="*/ 156 w 166"/>
                <a:gd name="T7" fmla="*/ 212 h 311"/>
                <a:gd name="T8" fmla="*/ 149 w 166"/>
                <a:gd name="T9" fmla="*/ 260 h 311"/>
                <a:gd name="T10" fmla="*/ 103 w 166"/>
                <a:gd name="T11" fmla="*/ 311 h 311"/>
                <a:gd name="T12" fmla="*/ 7 w 166"/>
                <a:gd name="T13" fmla="*/ 167 h 311"/>
                <a:gd name="T14" fmla="*/ 33 w 166"/>
                <a:gd name="T15" fmla="*/ 177 h 311"/>
                <a:gd name="T16" fmla="*/ 36 w 166"/>
                <a:gd name="T17" fmla="*/ 149 h 311"/>
                <a:gd name="T18" fmla="*/ 46 w 166"/>
                <a:gd name="T19" fmla="*/ 128 h 311"/>
                <a:gd name="T20" fmla="*/ 62 w 166"/>
                <a:gd name="T21" fmla="*/ 47 h 311"/>
                <a:gd name="T22" fmla="*/ 100 w 166"/>
                <a:gd name="T23" fmla="*/ 4 h 311"/>
                <a:gd name="T24" fmla="*/ 100 w 166"/>
                <a:gd name="T25" fmla="*/ 2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311">
                  <a:moveTo>
                    <a:pt x="100" y="27"/>
                  </a:moveTo>
                  <a:cubicBezTo>
                    <a:pt x="104" y="82"/>
                    <a:pt x="89" y="138"/>
                    <a:pt x="115" y="196"/>
                  </a:cubicBezTo>
                  <a:cubicBezTo>
                    <a:pt x="127" y="181"/>
                    <a:pt x="122" y="158"/>
                    <a:pt x="145" y="159"/>
                  </a:cubicBezTo>
                  <a:cubicBezTo>
                    <a:pt x="166" y="173"/>
                    <a:pt x="160" y="193"/>
                    <a:pt x="156" y="212"/>
                  </a:cubicBezTo>
                  <a:cubicBezTo>
                    <a:pt x="149" y="227"/>
                    <a:pt x="148" y="244"/>
                    <a:pt x="149" y="260"/>
                  </a:cubicBezTo>
                  <a:cubicBezTo>
                    <a:pt x="150" y="293"/>
                    <a:pt x="136" y="310"/>
                    <a:pt x="103" y="311"/>
                  </a:cubicBezTo>
                  <a:cubicBezTo>
                    <a:pt x="48" y="293"/>
                    <a:pt x="0" y="222"/>
                    <a:pt x="7" y="167"/>
                  </a:cubicBezTo>
                  <a:cubicBezTo>
                    <a:pt x="17" y="168"/>
                    <a:pt x="22" y="184"/>
                    <a:pt x="33" y="177"/>
                  </a:cubicBezTo>
                  <a:cubicBezTo>
                    <a:pt x="42" y="171"/>
                    <a:pt x="39" y="159"/>
                    <a:pt x="36" y="149"/>
                  </a:cubicBezTo>
                  <a:cubicBezTo>
                    <a:pt x="33" y="139"/>
                    <a:pt x="30" y="129"/>
                    <a:pt x="46" y="128"/>
                  </a:cubicBezTo>
                  <a:cubicBezTo>
                    <a:pt x="58" y="102"/>
                    <a:pt x="54" y="74"/>
                    <a:pt x="62" y="47"/>
                  </a:cubicBezTo>
                  <a:cubicBezTo>
                    <a:pt x="67" y="28"/>
                    <a:pt x="66" y="0"/>
                    <a:pt x="100" y="4"/>
                  </a:cubicBezTo>
                  <a:cubicBezTo>
                    <a:pt x="107" y="12"/>
                    <a:pt x="106" y="20"/>
                    <a:pt x="100" y="27"/>
                  </a:cubicBezTo>
                  <a:close/>
                </a:path>
              </a:pathLst>
            </a:custGeom>
            <a:solidFill>
              <a:srgbClr val="ECE2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196"/>
            <p:cNvSpPr/>
            <p:nvPr/>
          </p:nvSpPr>
          <p:spPr bwMode="auto">
            <a:xfrm>
              <a:off x="8883650" y="3927475"/>
              <a:ext cx="166688" cy="338138"/>
            </a:xfrm>
            <a:custGeom>
              <a:avLst/>
              <a:gdLst>
                <a:gd name="T0" fmla="*/ 53 w 139"/>
                <a:gd name="T1" fmla="*/ 31 h 280"/>
                <a:gd name="T2" fmla="*/ 72 w 139"/>
                <a:gd name="T3" fmla="*/ 183 h 280"/>
                <a:gd name="T4" fmla="*/ 95 w 139"/>
                <a:gd name="T5" fmla="*/ 189 h 280"/>
                <a:gd name="T6" fmla="*/ 139 w 139"/>
                <a:gd name="T7" fmla="*/ 197 h 280"/>
                <a:gd name="T8" fmla="*/ 128 w 139"/>
                <a:gd name="T9" fmla="*/ 208 h 280"/>
                <a:gd name="T10" fmla="*/ 97 w 139"/>
                <a:gd name="T11" fmla="*/ 240 h 280"/>
                <a:gd name="T12" fmla="*/ 93 w 139"/>
                <a:gd name="T13" fmla="*/ 258 h 280"/>
                <a:gd name="T14" fmla="*/ 91 w 139"/>
                <a:gd name="T15" fmla="*/ 273 h 280"/>
                <a:gd name="T16" fmla="*/ 80 w 139"/>
                <a:gd name="T17" fmla="*/ 271 h 280"/>
                <a:gd name="T18" fmla="*/ 61 w 139"/>
                <a:gd name="T19" fmla="*/ 222 h 280"/>
                <a:gd name="T20" fmla="*/ 22 w 139"/>
                <a:gd name="T21" fmla="*/ 136 h 280"/>
                <a:gd name="T22" fmla="*/ 9 w 139"/>
                <a:gd name="T23" fmla="*/ 71 h 280"/>
                <a:gd name="T24" fmla="*/ 0 w 139"/>
                <a:gd name="T25" fmla="*/ 59 h 280"/>
                <a:gd name="T26" fmla="*/ 22 w 139"/>
                <a:gd name="T27" fmla="*/ 30 h 280"/>
                <a:gd name="T28" fmla="*/ 31 w 139"/>
                <a:gd name="T29" fmla="*/ 1 h 280"/>
                <a:gd name="T30" fmla="*/ 53 w 139"/>
                <a:gd name="T31" fmla="*/ 3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280">
                  <a:moveTo>
                    <a:pt x="53" y="31"/>
                  </a:moveTo>
                  <a:cubicBezTo>
                    <a:pt x="44" y="84"/>
                    <a:pt x="60" y="133"/>
                    <a:pt x="72" y="183"/>
                  </a:cubicBezTo>
                  <a:cubicBezTo>
                    <a:pt x="74" y="194"/>
                    <a:pt x="87" y="189"/>
                    <a:pt x="95" y="189"/>
                  </a:cubicBezTo>
                  <a:cubicBezTo>
                    <a:pt x="110" y="190"/>
                    <a:pt x="126" y="183"/>
                    <a:pt x="139" y="197"/>
                  </a:cubicBezTo>
                  <a:cubicBezTo>
                    <a:pt x="137" y="203"/>
                    <a:pt x="134" y="207"/>
                    <a:pt x="128" y="208"/>
                  </a:cubicBezTo>
                  <a:cubicBezTo>
                    <a:pt x="106" y="207"/>
                    <a:pt x="85" y="207"/>
                    <a:pt x="97" y="240"/>
                  </a:cubicBezTo>
                  <a:cubicBezTo>
                    <a:pt x="100" y="246"/>
                    <a:pt x="98" y="253"/>
                    <a:pt x="93" y="258"/>
                  </a:cubicBezTo>
                  <a:cubicBezTo>
                    <a:pt x="92" y="263"/>
                    <a:pt x="93" y="269"/>
                    <a:pt x="91" y="273"/>
                  </a:cubicBezTo>
                  <a:cubicBezTo>
                    <a:pt x="86" y="280"/>
                    <a:pt x="81" y="274"/>
                    <a:pt x="80" y="271"/>
                  </a:cubicBezTo>
                  <a:cubicBezTo>
                    <a:pt x="77" y="253"/>
                    <a:pt x="58" y="241"/>
                    <a:pt x="61" y="222"/>
                  </a:cubicBezTo>
                  <a:cubicBezTo>
                    <a:pt x="55" y="190"/>
                    <a:pt x="47" y="160"/>
                    <a:pt x="22" y="136"/>
                  </a:cubicBezTo>
                  <a:cubicBezTo>
                    <a:pt x="5" y="117"/>
                    <a:pt x="31" y="89"/>
                    <a:pt x="9" y="71"/>
                  </a:cubicBezTo>
                  <a:cubicBezTo>
                    <a:pt x="4" y="68"/>
                    <a:pt x="1" y="64"/>
                    <a:pt x="0" y="59"/>
                  </a:cubicBezTo>
                  <a:cubicBezTo>
                    <a:pt x="6" y="48"/>
                    <a:pt x="22" y="46"/>
                    <a:pt x="22" y="30"/>
                  </a:cubicBezTo>
                  <a:cubicBezTo>
                    <a:pt x="23" y="19"/>
                    <a:pt x="18" y="1"/>
                    <a:pt x="31" y="1"/>
                  </a:cubicBezTo>
                  <a:cubicBezTo>
                    <a:pt x="47" y="0"/>
                    <a:pt x="50" y="18"/>
                    <a:pt x="53" y="31"/>
                  </a:cubicBezTo>
                  <a:close/>
                </a:path>
              </a:pathLst>
            </a:custGeom>
            <a:solidFill>
              <a:srgbClr val="5B7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97"/>
            <p:cNvSpPr/>
            <p:nvPr/>
          </p:nvSpPr>
          <p:spPr bwMode="auto">
            <a:xfrm>
              <a:off x="11107738" y="2681288"/>
              <a:ext cx="690563" cy="527050"/>
            </a:xfrm>
            <a:custGeom>
              <a:avLst/>
              <a:gdLst>
                <a:gd name="T0" fmla="*/ 1 w 572"/>
                <a:gd name="T1" fmla="*/ 164 h 436"/>
                <a:gd name="T2" fmla="*/ 30 w 572"/>
                <a:gd name="T3" fmla="*/ 87 h 436"/>
                <a:gd name="T4" fmla="*/ 37 w 572"/>
                <a:gd name="T5" fmla="*/ 116 h 436"/>
                <a:gd name="T6" fmla="*/ 29 w 572"/>
                <a:gd name="T7" fmla="*/ 150 h 436"/>
                <a:gd name="T8" fmla="*/ 205 w 572"/>
                <a:gd name="T9" fmla="*/ 60 h 436"/>
                <a:gd name="T10" fmla="*/ 309 w 572"/>
                <a:gd name="T11" fmla="*/ 25 h 436"/>
                <a:gd name="T12" fmla="*/ 278 w 572"/>
                <a:gd name="T13" fmla="*/ 34 h 436"/>
                <a:gd name="T14" fmla="*/ 210 w 572"/>
                <a:gd name="T15" fmla="*/ 86 h 436"/>
                <a:gd name="T16" fmla="*/ 355 w 572"/>
                <a:gd name="T17" fmla="*/ 184 h 436"/>
                <a:gd name="T18" fmla="*/ 417 w 572"/>
                <a:gd name="T19" fmla="*/ 203 h 436"/>
                <a:gd name="T20" fmla="*/ 473 w 572"/>
                <a:gd name="T21" fmla="*/ 219 h 436"/>
                <a:gd name="T22" fmla="*/ 471 w 572"/>
                <a:gd name="T23" fmla="*/ 229 h 436"/>
                <a:gd name="T24" fmla="*/ 464 w 572"/>
                <a:gd name="T25" fmla="*/ 232 h 436"/>
                <a:gd name="T26" fmla="*/ 442 w 572"/>
                <a:gd name="T27" fmla="*/ 299 h 436"/>
                <a:gd name="T28" fmla="*/ 523 w 572"/>
                <a:gd name="T29" fmla="*/ 389 h 436"/>
                <a:gd name="T30" fmla="*/ 572 w 572"/>
                <a:gd name="T31" fmla="*/ 436 h 436"/>
                <a:gd name="T32" fmla="*/ 459 w 572"/>
                <a:gd name="T33" fmla="*/ 359 h 436"/>
                <a:gd name="T34" fmla="*/ 377 w 572"/>
                <a:gd name="T35" fmla="*/ 263 h 436"/>
                <a:gd name="T36" fmla="*/ 363 w 572"/>
                <a:gd name="T37" fmla="*/ 255 h 436"/>
                <a:gd name="T38" fmla="*/ 358 w 572"/>
                <a:gd name="T39" fmla="*/ 268 h 436"/>
                <a:gd name="T40" fmla="*/ 367 w 572"/>
                <a:gd name="T41" fmla="*/ 320 h 436"/>
                <a:gd name="T42" fmla="*/ 356 w 572"/>
                <a:gd name="T43" fmla="*/ 340 h 436"/>
                <a:gd name="T44" fmla="*/ 340 w 572"/>
                <a:gd name="T45" fmla="*/ 249 h 436"/>
                <a:gd name="T46" fmla="*/ 335 w 572"/>
                <a:gd name="T47" fmla="*/ 197 h 436"/>
                <a:gd name="T48" fmla="*/ 258 w 572"/>
                <a:gd name="T49" fmla="*/ 128 h 436"/>
                <a:gd name="T50" fmla="*/ 53 w 572"/>
                <a:gd name="T51" fmla="*/ 150 h 436"/>
                <a:gd name="T52" fmla="*/ 31 w 572"/>
                <a:gd name="T53" fmla="*/ 180 h 436"/>
                <a:gd name="T54" fmla="*/ 1 w 572"/>
                <a:gd name="T55" fmla="*/ 164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2" h="436">
                  <a:moveTo>
                    <a:pt x="1" y="164"/>
                  </a:moveTo>
                  <a:cubicBezTo>
                    <a:pt x="0" y="135"/>
                    <a:pt x="19" y="112"/>
                    <a:pt x="30" y="87"/>
                  </a:cubicBezTo>
                  <a:cubicBezTo>
                    <a:pt x="45" y="94"/>
                    <a:pt x="49" y="103"/>
                    <a:pt x="37" y="116"/>
                  </a:cubicBezTo>
                  <a:cubicBezTo>
                    <a:pt x="30" y="124"/>
                    <a:pt x="21" y="130"/>
                    <a:pt x="29" y="150"/>
                  </a:cubicBezTo>
                  <a:cubicBezTo>
                    <a:pt x="77" y="98"/>
                    <a:pt x="155" y="114"/>
                    <a:pt x="205" y="60"/>
                  </a:cubicBezTo>
                  <a:cubicBezTo>
                    <a:pt x="228" y="35"/>
                    <a:pt x="262" y="0"/>
                    <a:pt x="309" y="25"/>
                  </a:cubicBezTo>
                  <a:cubicBezTo>
                    <a:pt x="299" y="28"/>
                    <a:pt x="288" y="31"/>
                    <a:pt x="278" y="34"/>
                  </a:cubicBezTo>
                  <a:cubicBezTo>
                    <a:pt x="261" y="56"/>
                    <a:pt x="235" y="68"/>
                    <a:pt x="210" y="86"/>
                  </a:cubicBezTo>
                  <a:cubicBezTo>
                    <a:pt x="270" y="105"/>
                    <a:pt x="319" y="136"/>
                    <a:pt x="355" y="184"/>
                  </a:cubicBezTo>
                  <a:cubicBezTo>
                    <a:pt x="371" y="206"/>
                    <a:pt x="395" y="203"/>
                    <a:pt x="417" y="203"/>
                  </a:cubicBezTo>
                  <a:cubicBezTo>
                    <a:pt x="437" y="204"/>
                    <a:pt x="460" y="193"/>
                    <a:pt x="473" y="219"/>
                  </a:cubicBezTo>
                  <a:cubicBezTo>
                    <a:pt x="474" y="223"/>
                    <a:pt x="473" y="226"/>
                    <a:pt x="471" y="229"/>
                  </a:cubicBezTo>
                  <a:cubicBezTo>
                    <a:pt x="469" y="230"/>
                    <a:pt x="467" y="232"/>
                    <a:pt x="464" y="232"/>
                  </a:cubicBezTo>
                  <a:cubicBezTo>
                    <a:pt x="400" y="245"/>
                    <a:pt x="401" y="244"/>
                    <a:pt x="442" y="299"/>
                  </a:cubicBezTo>
                  <a:cubicBezTo>
                    <a:pt x="466" y="331"/>
                    <a:pt x="490" y="365"/>
                    <a:pt x="523" y="389"/>
                  </a:cubicBezTo>
                  <a:cubicBezTo>
                    <a:pt x="538" y="406"/>
                    <a:pt x="570" y="405"/>
                    <a:pt x="572" y="436"/>
                  </a:cubicBezTo>
                  <a:cubicBezTo>
                    <a:pt x="518" y="435"/>
                    <a:pt x="487" y="394"/>
                    <a:pt x="459" y="359"/>
                  </a:cubicBezTo>
                  <a:cubicBezTo>
                    <a:pt x="432" y="326"/>
                    <a:pt x="402" y="297"/>
                    <a:pt x="377" y="263"/>
                  </a:cubicBezTo>
                  <a:cubicBezTo>
                    <a:pt x="374" y="258"/>
                    <a:pt x="370" y="251"/>
                    <a:pt x="363" y="255"/>
                  </a:cubicBezTo>
                  <a:cubicBezTo>
                    <a:pt x="360" y="257"/>
                    <a:pt x="358" y="264"/>
                    <a:pt x="358" y="268"/>
                  </a:cubicBezTo>
                  <a:cubicBezTo>
                    <a:pt x="357" y="286"/>
                    <a:pt x="360" y="304"/>
                    <a:pt x="367" y="320"/>
                  </a:cubicBezTo>
                  <a:cubicBezTo>
                    <a:pt x="373" y="332"/>
                    <a:pt x="372" y="340"/>
                    <a:pt x="356" y="340"/>
                  </a:cubicBezTo>
                  <a:cubicBezTo>
                    <a:pt x="336" y="313"/>
                    <a:pt x="340" y="281"/>
                    <a:pt x="340" y="249"/>
                  </a:cubicBezTo>
                  <a:cubicBezTo>
                    <a:pt x="355" y="230"/>
                    <a:pt x="347" y="212"/>
                    <a:pt x="335" y="197"/>
                  </a:cubicBezTo>
                  <a:cubicBezTo>
                    <a:pt x="313" y="170"/>
                    <a:pt x="289" y="145"/>
                    <a:pt x="258" y="128"/>
                  </a:cubicBezTo>
                  <a:cubicBezTo>
                    <a:pt x="209" y="99"/>
                    <a:pt x="100" y="116"/>
                    <a:pt x="53" y="150"/>
                  </a:cubicBezTo>
                  <a:cubicBezTo>
                    <a:pt x="39" y="159"/>
                    <a:pt x="59" y="187"/>
                    <a:pt x="31" y="180"/>
                  </a:cubicBezTo>
                  <a:cubicBezTo>
                    <a:pt x="29" y="159"/>
                    <a:pt x="13" y="166"/>
                    <a:pt x="1" y="164"/>
                  </a:cubicBezTo>
                  <a:close/>
                </a:path>
              </a:pathLst>
            </a:custGeom>
            <a:solidFill>
              <a:srgbClr val="5174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98"/>
            <p:cNvSpPr/>
            <p:nvPr/>
          </p:nvSpPr>
          <p:spPr bwMode="auto">
            <a:xfrm>
              <a:off x="10609263" y="3727450"/>
              <a:ext cx="266700" cy="273050"/>
            </a:xfrm>
            <a:custGeom>
              <a:avLst/>
              <a:gdLst>
                <a:gd name="T0" fmla="*/ 6 w 221"/>
                <a:gd name="T1" fmla="*/ 210 h 225"/>
                <a:gd name="T2" fmla="*/ 111 w 221"/>
                <a:gd name="T3" fmla="*/ 22 h 225"/>
                <a:gd name="T4" fmla="*/ 167 w 221"/>
                <a:gd name="T5" fmla="*/ 0 h 225"/>
                <a:gd name="T6" fmla="*/ 221 w 221"/>
                <a:gd name="T7" fmla="*/ 16 h 225"/>
                <a:gd name="T8" fmla="*/ 190 w 221"/>
                <a:gd name="T9" fmla="*/ 46 h 225"/>
                <a:gd name="T10" fmla="*/ 158 w 221"/>
                <a:gd name="T11" fmla="*/ 56 h 225"/>
                <a:gd name="T12" fmla="*/ 50 w 221"/>
                <a:gd name="T13" fmla="*/ 138 h 225"/>
                <a:gd name="T14" fmla="*/ 14 w 221"/>
                <a:gd name="T15" fmla="*/ 224 h 225"/>
                <a:gd name="T16" fmla="*/ 6 w 221"/>
                <a:gd name="T17" fmla="*/ 21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" h="225">
                  <a:moveTo>
                    <a:pt x="6" y="210"/>
                  </a:moveTo>
                  <a:cubicBezTo>
                    <a:pt x="11" y="131"/>
                    <a:pt x="35" y="63"/>
                    <a:pt x="111" y="22"/>
                  </a:cubicBezTo>
                  <a:cubicBezTo>
                    <a:pt x="129" y="12"/>
                    <a:pt x="148" y="7"/>
                    <a:pt x="167" y="0"/>
                  </a:cubicBezTo>
                  <a:cubicBezTo>
                    <a:pt x="181" y="22"/>
                    <a:pt x="203" y="11"/>
                    <a:pt x="221" y="16"/>
                  </a:cubicBezTo>
                  <a:cubicBezTo>
                    <a:pt x="209" y="23"/>
                    <a:pt x="195" y="30"/>
                    <a:pt x="190" y="46"/>
                  </a:cubicBezTo>
                  <a:cubicBezTo>
                    <a:pt x="181" y="56"/>
                    <a:pt x="169" y="55"/>
                    <a:pt x="158" y="56"/>
                  </a:cubicBezTo>
                  <a:cubicBezTo>
                    <a:pt x="102" y="57"/>
                    <a:pt x="68" y="88"/>
                    <a:pt x="50" y="138"/>
                  </a:cubicBezTo>
                  <a:cubicBezTo>
                    <a:pt x="34" y="165"/>
                    <a:pt x="36" y="199"/>
                    <a:pt x="14" y="224"/>
                  </a:cubicBezTo>
                  <a:cubicBezTo>
                    <a:pt x="2" y="225"/>
                    <a:pt x="0" y="220"/>
                    <a:pt x="6" y="210"/>
                  </a:cubicBezTo>
                  <a:close/>
                </a:path>
              </a:pathLst>
            </a:custGeom>
            <a:solidFill>
              <a:srgbClr val="568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199"/>
            <p:cNvSpPr/>
            <p:nvPr/>
          </p:nvSpPr>
          <p:spPr bwMode="auto">
            <a:xfrm>
              <a:off x="10664825" y="2941638"/>
              <a:ext cx="119063" cy="130175"/>
            </a:xfrm>
            <a:custGeom>
              <a:avLst/>
              <a:gdLst>
                <a:gd name="T0" fmla="*/ 99 w 99"/>
                <a:gd name="T1" fmla="*/ 27 h 107"/>
                <a:gd name="T2" fmla="*/ 60 w 99"/>
                <a:gd name="T3" fmla="*/ 79 h 107"/>
                <a:gd name="T4" fmla="*/ 0 w 99"/>
                <a:gd name="T5" fmla="*/ 72 h 107"/>
                <a:gd name="T6" fmla="*/ 38 w 99"/>
                <a:gd name="T7" fmla="*/ 28 h 107"/>
                <a:gd name="T8" fmla="*/ 44 w 99"/>
                <a:gd name="T9" fmla="*/ 20 h 107"/>
                <a:gd name="T10" fmla="*/ 81 w 99"/>
                <a:gd name="T11" fmla="*/ 0 h 107"/>
                <a:gd name="T12" fmla="*/ 99 w 99"/>
                <a:gd name="T13" fmla="*/ 2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107">
                  <a:moveTo>
                    <a:pt x="99" y="27"/>
                  </a:moveTo>
                  <a:cubicBezTo>
                    <a:pt x="87" y="45"/>
                    <a:pt x="58" y="51"/>
                    <a:pt x="60" y="79"/>
                  </a:cubicBezTo>
                  <a:cubicBezTo>
                    <a:pt x="16" y="107"/>
                    <a:pt x="13" y="107"/>
                    <a:pt x="0" y="72"/>
                  </a:cubicBezTo>
                  <a:cubicBezTo>
                    <a:pt x="3" y="49"/>
                    <a:pt x="41" y="57"/>
                    <a:pt x="38" y="28"/>
                  </a:cubicBezTo>
                  <a:cubicBezTo>
                    <a:pt x="39" y="25"/>
                    <a:pt x="41" y="22"/>
                    <a:pt x="44" y="20"/>
                  </a:cubicBezTo>
                  <a:cubicBezTo>
                    <a:pt x="56" y="13"/>
                    <a:pt x="69" y="7"/>
                    <a:pt x="81" y="0"/>
                  </a:cubicBezTo>
                  <a:cubicBezTo>
                    <a:pt x="87" y="9"/>
                    <a:pt x="93" y="18"/>
                    <a:pt x="99" y="27"/>
                  </a:cubicBezTo>
                  <a:close/>
                </a:path>
              </a:pathLst>
            </a:custGeom>
            <a:solidFill>
              <a:srgbClr val="6781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200"/>
            <p:cNvSpPr/>
            <p:nvPr/>
          </p:nvSpPr>
          <p:spPr bwMode="auto">
            <a:xfrm>
              <a:off x="10801350" y="2733675"/>
              <a:ext cx="65088" cy="80963"/>
            </a:xfrm>
            <a:custGeom>
              <a:avLst/>
              <a:gdLst>
                <a:gd name="T0" fmla="*/ 1 w 53"/>
                <a:gd name="T1" fmla="*/ 19 h 67"/>
                <a:gd name="T2" fmla="*/ 28 w 53"/>
                <a:gd name="T3" fmla="*/ 15 h 67"/>
                <a:gd name="T4" fmla="*/ 53 w 53"/>
                <a:gd name="T5" fmla="*/ 28 h 67"/>
                <a:gd name="T6" fmla="*/ 23 w 53"/>
                <a:gd name="T7" fmla="*/ 40 h 67"/>
                <a:gd name="T8" fmla="*/ 0 w 53"/>
                <a:gd name="T9" fmla="*/ 29 h 67"/>
                <a:gd name="T10" fmla="*/ 1 w 53"/>
                <a:gd name="T11" fmla="*/ 1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67">
                  <a:moveTo>
                    <a:pt x="1" y="19"/>
                  </a:moveTo>
                  <a:cubicBezTo>
                    <a:pt x="9" y="12"/>
                    <a:pt x="16" y="0"/>
                    <a:pt x="28" y="15"/>
                  </a:cubicBezTo>
                  <a:cubicBezTo>
                    <a:pt x="34" y="22"/>
                    <a:pt x="42" y="29"/>
                    <a:pt x="53" y="28"/>
                  </a:cubicBezTo>
                  <a:cubicBezTo>
                    <a:pt x="50" y="50"/>
                    <a:pt x="46" y="67"/>
                    <a:pt x="23" y="40"/>
                  </a:cubicBezTo>
                  <a:cubicBezTo>
                    <a:pt x="17" y="33"/>
                    <a:pt x="10" y="29"/>
                    <a:pt x="0" y="29"/>
                  </a:cubicBezTo>
                  <a:cubicBezTo>
                    <a:pt x="0" y="26"/>
                    <a:pt x="1" y="22"/>
                    <a:pt x="1" y="19"/>
                  </a:cubicBezTo>
                  <a:close/>
                </a:path>
              </a:pathLst>
            </a:custGeom>
            <a:solidFill>
              <a:srgbClr val="AFA2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201"/>
            <p:cNvSpPr/>
            <p:nvPr/>
          </p:nvSpPr>
          <p:spPr bwMode="auto">
            <a:xfrm>
              <a:off x="10906125" y="3695700"/>
              <a:ext cx="39688" cy="34925"/>
            </a:xfrm>
            <a:custGeom>
              <a:avLst/>
              <a:gdLst>
                <a:gd name="T0" fmla="*/ 29 w 32"/>
                <a:gd name="T1" fmla="*/ 4 h 29"/>
                <a:gd name="T2" fmla="*/ 0 w 32"/>
                <a:gd name="T3" fmla="*/ 26 h 29"/>
                <a:gd name="T4" fmla="*/ 29 w 32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29">
                  <a:moveTo>
                    <a:pt x="29" y="4"/>
                  </a:moveTo>
                  <a:cubicBezTo>
                    <a:pt x="32" y="29"/>
                    <a:pt x="16" y="28"/>
                    <a:pt x="0" y="26"/>
                  </a:cubicBezTo>
                  <a:cubicBezTo>
                    <a:pt x="0" y="7"/>
                    <a:pt x="10" y="0"/>
                    <a:pt x="29" y="4"/>
                  </a:cubicBezTo>
                  <a:close/>
                </a:path>
              </a:pathLst>
            </a:custGeom>
            <a:solidFill>
              <a:srgbClr val="E4E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202"/>
            <p:cNvSpPr/>
            <p:nvPr/>
          </p:nvSpPr>
          <p:spPr bwMode="auto">
            <a:xfrm>
              <a:off x="8629650" y="2495550"/>
              <a:ext cx="465138" cy="306388"/>
            </a:xfrm>
            <a:custGeom>
              <a:avLst/>
              <a:gdLst>
                <a:gd name="T0" fmla="*/ 1 w 385"/>
                <a:gd name="T1" fmla="*/ 210 h 253"/>
                <a:gd name="T2" fmla="*/ 1 w 385"/>
                <a:gd name="T3" fmla="*/ 202 h 253"/>
                <a:gd name="T4" fmla="*/ 0 w 385"/>
                <a:gd name="T5" fmla="*/ 145 h 253"/>
                <a:gd name="T6" fmla="*/ 38 w 385"/>
                <a:gd name="T7" fmla="*/ 164 h 253"/>
                <a:gd name="T8" fmla="*/ 76 w 385"/>
                <a:gd name="T9" fmla="*/ 152 h 253"/>
                <a:gd name="T10" fmla="*/ 80 w 385"/>
                <a:gd name="T11" fmla="*/ 129 h 253"/>
                <a:gd name="T12" fmla="*/ 63 w 385"/>
                <a:gd name="T13" fmla="*/ 79 h 253"/>
                <a:gd name="T14" fmla="*/ 77 w 385"/>
                <a:gd name="T15" fmla="*/ 67 h 253"/>
                <a:gd name="T16" fmla="*/ 100 w 385"/>
                <a:gd name="T17" fmla="*/ 101 h 253"/>
                <a:gd name="T18" fmla="*/ 129 w 385"/>
                <a:gd name="T19" fmla="*/ 120 h 253"/>
                <a:gd name="T20" fmla="*/ 168 w 385"/>
                <a:gd name="T21" fmla="*/ 151 h 253"/>
                <a:gd name="T22" fmla="*/ 203 w 385"/>
                <a:gd name="T23" fmla="*/ 162 h 253"/>
                <a:gd name="T24" fmla="*/ 199 w 385"/>
                <a:gd name="T25" fmla="*/ 132 h 253"/>
                <a:gd name="T26" fmla="*/ 179 w 385"/>
                <a:gd name="T27" fmla="*/ 64 h 253"/>
                <a:gd name="T28" fmla="*/ 179 w 385"/>
                <a:gd name="T29" fmla="*/ 9 h 253"/>
                <a:gd name="T30" fmla="*/ 209 w 385"/>
                <a:gd name="T31" fmla="*/ 27 h 253"/>
                <a:gd name="T32" fmla="*/ 287 w 385"/>
                <a:gd name="T33" fmla="*/ 102 h 253"/>
                <a:gd name="T34" fmla="*/ 301 w 385"/>
                <a:gd name="T35" fmla="*/ 114 h 253"/>
                <a:gd name="T36" fmla="*/ 382 w 385"/>
                <a:gd name="T37" fmla="*/ 122 h 253"/>
                <a:gd name="T38" fmla="*/ 364 w 385"/>
                <a:gd name="T39" fmla="*/ 241 h 253"/>
                <a:gd name="T40" fmla="*/ 301 w 385"/>
                <a:gd name="T41" fmla="*/ 211 h 253"/>
                <a:gd name="T42" fmla="*/ 228 w 385"/>
                <a:gd name="T43" fmla="*/ 203 h 253"/>
                <a:gd name="T44" fmla="*/ 179 w 385"/>
                <a:gd name="T45" fmla="*/ 204 h 253"/>
                <a:gd name="T46" fmla="*/ 153 w 385"/>
                <a:gd name="T47" fmla="*/ 191 h 253"/>
                <a:gd name="T48" fmla="*/ 99 w 385"/>
                <a:gd name="T49" fmla="*/ 212 h 253"/>
                <a:gd name="T50" fmla="*/ 44 w 385"/>
                <a:gd name="T51" fmla="*/ 240 h 253"/>
                <a:gd name="T52" fmla="*/ 9 w 385"/>
                <a:gd name="T53" fmla="*/ 217 h 253"/>
                <a:gd name="T54" fmla="*/ 1 w 385"/>
                <a:gd name="T55" fmla="*/ 21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5" h="253">
                  <a:moveTo>
                    <a:pt x="1" y="210"/>
                  </a:moveTo>
                  <a:cubicBezTo>
                    <a:pt x="1" y="208"/>
                    <a:pt x="1" y="205"/>
                    <a:pt x="1" y="202"/>
                  </a:cubicBezTo>
                  <a:cubicBezTo>
                    <a:pt x="1" y="183"/>
                    <a:pt x="12" y="164"/>
                    <a:pt x="0" y="145"/>
                  </a:cubicBezTo>
                  <a:cubicBezTo>
                    <a:pt x="22" y="143"/>
                    <a:pt x="28" y="156"/>
                    <a:pt x="38" y="164"/>
                  </a:cubicBezTo>
                  <a:cubicBezTo>
                    <a:pt x="58" y="179"/>
                    <a:pt x="63" y="156"/>
                    <a:pt x="76" y="152"/>
                  </a:cubicBezTo>
                  <a:cubicBezTo>
                    <a:pt x="93" y="148"/>
                    <a:pt x="83" y="138"/>
                    <a:pt x="80" y="129"/>
                  </a:cubicBezTo>
                  <a:cubicBezTo>
                    <a:pt x="75" y="113"/>
                    <a:pt x="69" y="96"/>
                    <a:pt x="63" y="79"/>
                  </a:cubicBezTo>
                  <a:cubicBezTo>
                    <a:pt x="67" y="74"/>
                    <a:pt x="55" y="51"/>
                    <a:pt x="77" y="67"/>
                  </a:cubicBezTo>
                  <a:cubicBezTo>
                    <a:pt x="89" y="75"/>
                    <a:pt x="96" y="88"/>
                    <a:pt x="100" y="101"/>
                  </a:cubicBezTo>
                  <a:cubicBezTo>
                    <a:pt x="105" y="117"/>
                    <a:pt x="109" y="126"/>
                    <a:pt x="129" y="120"/>
                  </a:cubicBezTo>
                  <a:cubicBezTo>
                    <a:pt x="152" y="114"/>
                    <a:pt x="156" y="140"/>
                    <a:pt x="168" y="151"/>
                  </a:cubicBezTo>
                  <a:cubicBezTo>
                    <a:pt x="179" y="161"/>
                    <a:pt x="188" y="173"/>
                    <a:pt x="203" y="162"/>
                  </a:cubicBezTo>
                  <a:cubicBezTo>
                    <a:pt x="217" y="151"/>
                    <a:pt x="202" y="142"/>
                    <a:pt x="199" y="132"/>
                  </a:cubicBezTo>
                  <a:cubicBezTo>
                    <a:pt x="191" y="110"/>
                    <a:pt x="185" y="87"/>
                    <a:pt x="179" y="64"/>
                  </a:cubicBezTo>
                  <a:cubicBezTo>
                    <a:pt x="180" y="46"/>
                    <a:pt x="164" y="28"/>
                    <a:pt x="179" y="9"/>
                  </a:cubicBezTo>
                  <a:cubicBezTo>
                    <a:pt x="197" y="0"/>
                    <a:pt x="204" y="13"/>
                    <a:pt x="209" y="27"/>
                  </a:cubicBezTo>
                  <a:cubicBezTo>
                    <a:pt x="221" y="66"/>
                    <a:pt x="249" y="89"/>
                    <a:pt x="287" y="102"/>
                  </a:cubicBezTo>
                  <a:cubicBezTo>
                    <a:pt x="292" y="106"/>
                    <a:pt x="297" y="110"/>
                    <a:pt x="301" y="114"/>
                  </a:cubicBezTo>
                  <a:cubicBezTo>
                    <a:pt x="341" y="156"/>
                    <a:pt x="341" y="156"/>
                    <a:pt x="382" y="122"/>
                  </a:cubicBezTo>
                  <a:cubicBezTo>
                    <a:pt x="385" y="163"/>
                    <a:pt x="365" y="201"/>
                    <a:pt x="364" y="241"/>
                  </a:cubicBezTo>
                  <a:cubicBezTo>
                    <a:pt x="339" y="239"/>
                    <a:pt x="323" y="219"/>
                    <a:pt x="301" y="211"/>
                  </a:cubicBezTo>
                  <a:cubicBezTo>
                    <a:pt x="276" y="202"/>
                    <a:pt x="251" y="194"/>
                    <a:pt x="228" y="203"/>
                  </a:cubicBezTo>
                  <a:cubicBezTo>
                    <a:pt x="210" y="210"/>
                    <a:pt x="194" y="183"/>
                    <a:pt x="179" y="204"/>
                  </a:cubicBezTo>
                  <a:cubicBezTo>
                    <a:pt x="167" y="206"/>
                    <a:pt x="162" y="195"/>
                    <a:pt x="153" y="191"/>
                  </a:cubicBezTo>
                  <a:cubicBezTo>
                    <a:pt x="131" y="183"/>
                    <a:pt x="105" y="193"/>
                    <a:pt x="99" y="212"/>
                  </a:cubicBezTo>
                  <a:cubicBezTo>
                    <a:pt x="87" y="252"/>
                    <a:pt x="86" y="253"/>
                    <a:pt x="44" y="240"/>
                  </a:cubicBezTo>
                  <a:cubicBezTo>
                    <a:pt x="38" y="224"/>
                    <a:pt x="23" y="221"/>
                    <a:pt x="9" y="217"/>
                  </a:cubicBezTo>
                  <a:cubicBezTo>
                    <a:pt x="5" y="215"/>
                    <a:pt x="3" y="213"/>
                    <a:pt x="1" y="210"/>
                  </a:cubicBezTo>
                  <a:close/>
                </a:path>
              </a:pathLst>
            </a:custGeom>
            <a:solidFill>
              <a:srgbClr val="ECB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203"/>
            <p:cNvSpPr/>
            <p:nvPr/>
          </p:nvSpPr>
          <p:spPr bwMode="auto">
            <a:xfrm>
              <a:off x="9163050" y="2867025"/>
              <a:ext cx="287338" cy="417513"/>
            </a:xfrm>
            <a:custGeom>
              <a:avLst/>
              <a:gdLst>
                <a:gd name="T0" fmla="*/ 184 w 238"/>
                <a:gd name="T1" fmla="*/ 4 h 347"/>
                <a:gd name="T2" fmla="*/ 216 w 238"/>
                <a:gd name="T3" fmla="*/ 7 h 347"/>
                <a:gd name="T4" fmla="*/ 177 w 238"/>
                <a:gd name="T5" fmla="*/ 27 h 347"/>
                <a:gd name="T6" fmla="*/ 71 w 238"/>
                <a:gd name="T7" fmla="*/ 91 h 347"/>
                <a:gd name="T8" fmla="*/ 98 w 238"/>
                <a:gd name="T9" fmla="*/ 47 h 347"/>
                <a:gd name="T10" fmla="*/ 71 w 238"/>
                <a:gd name="T11" fmla="*/ 91 h 347"/>
                <a:gd name="T12" fmla="*/ 210 w 238"/>
                <a:gd name="T13" fmla="*/ 100 h 347"/>
                <a:gd name="T14" fmla="*/ 236 w 238"/>
                <a:gd name="T15" fmla="*/ 128 h 347"/>
                <a:gd name="T16" fmla="*/ 228 w 238"/>
                <a:gd name="T17" fmla="*/ 161 h 347"/>
                <a:gd name="T18" fmla="*/ 174 w 238"/>
                <a:gd name="T19" fmla="*/ 331 h 347"/>
                <a:gd name="T20" fmla="*/ 135 w 238"/>
                <a:gd name="T21" fmla="*/ 342 h 347"/>
                <a:gd name="T22" fmla="*/ 33 w 238"/>
                <a:gd name="T23" fmla="*/ 308 h 347"/>
                <a:gd name="T24" fmla="*/ 35 w 238"/>
                <a:gd name="T25" fmla="*/ 216 h 347"/>
                <a:gd name="T26" fmla="*/ 36 w 238"/>
                <a:gd name="T27" fmla="*/ 212 h 347"/>
                <a:gd name="T28" fmla="*/ 77 w 238"/>
                <a:gd name="T29" fmla="*/ 165 h 347"/>
                <a:gd name="T30" fmla="*/ 114 w 238"/>
                <a:gd name="T31" fmla="*/ 155 h 347"/>
                <a:gd name="T32" fmla="*/ 77 w 238"/>
                <a:gd name="T33" fmla="*/ 166 h 347"/>
                <a:gd name="T34" fmla="*/ 39 w 238"/>
                <a:gd name="T35" fmla="*/ 127 h 347"/>
                <a:gd name="T36" fmla="*/ 8 w 238"/>
                <a:gd name="T37" fmla="*/ 60 h 347"/>
                <a:gd name="T38" fmla="*/ 15 w 238"/>
                <a:gd name="T39" fmla="*/ 34 h 347"/>
                <a:gd name="T40" fmla="*/ 52 w 238"/>
                <a:gd name="T41" fmla="*/ 44 h 347"/>
                <a:gd name="T42" fmla="*/ 164 w 238"/>
                <a:gd name="T43" fmla="*/ 13 h 347"/>
                <a:gd name="T44" fmla="*/ 184 w 238"/>
                <a:gd name="T45" fmla="*/ 4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8" h="347">
                  <a:moveTo>
                    <a:pt x="184" y="4"/>
                  </a:moveTo>
                  <a:cubicBezTo>
                    <a:pt x="194" y="5"/>
                    <a:pt x="206" y="0"/>
                    <a:pt x="216" y="7"/>
                  </a:cubicBezTo>
                  <a:cubicBezTo>
                    <a:pt x="207" y="24"/>
                    <a:pt x="186" y="13"/>
                    <a:pt x="177" y="27"/>
                  </a:cubicBezTo>
                  <a:cubicBezTo>
                    <a:pt x="147" y="58"/>
                    <a:pt x="118" y="88"/>
                    <a:pt x="71" y="91"/>
                  </a:cubicBezTo>
                  <a:cubicBezTo>
                    <a:pt x="60" y="64"/>
                    <a:pt x="93" y="65"/>
                    <a:pt x="98" y="47"/>
                  </a:cubicBezTo>
                  <a:cubicBezTo>
                    <a:pt x="78" y="56"/>
                    <a:pt x="52" y="59"/>
                    <a:pt x="71" y="91"/>
                  </a:cubicBezTo>
                  <a:cubicBezTo>
                    <a:pt x="118" y="131"/>
                    <a:pt x="161" y="134"/>
                    <a:pt x="210" y="100"/>
                  </a:cubicBezTo>
                  <a:cubicBezTo>
                    <a:pt x="229" y="99"/>
                    <a:pt x="232" y="114"/>
                    <a:pt x="236" y="128"/>
                  </a:cubicBezTo>
                  <a:cubicBezTo>
                    <a:pt x="238" y="140"/>
                    <a:pt x="234" y="151"/>
                    <a:pt x="228" y="161"/>
                  </a:cubicBezTo>
                  <a:cubicBezTo>
                    <a:pt x="197" y="213"/>
                    <a:pt x="183" y="271"/>
                    <a:pt x="174" y="331"/>
                  </a:cubicBezTo>
                  <a:cubicBezTo>
                    <a:pt x="160" y="332"/>
                    <a:pt x="147" y="335"/>
                    <a:pt x="135" y="342"/>
                  </a:cubicBezTo>
                  <a:cubicBezTo>
                    <a:pt x="96" y="347"/>
                    <a:pt x="68" y="318"/>
                    <a:pt x="33" y="308"/>
                  </a:cubicBezTo>
                  <a:cubicBezTo>
                    <a:pt x="25" y="277"/>
                    <a:pt x="25" y="246"/>
                    <a:pt x="35" y="216"/>
                  </a:cubicBezTo>
                  <a:cubicBezTo>
                    <a:pt x="36" y="211"/>
                    <a:pt x="32" y="214"/>
                    <a:pt x="36" y="212"/>
                  </a:cubicBezTo>
                  <a:cubicBezTo>
                    <a:pt x="58" y="204"/>
                    <a:pt x="60" y="178"/>
                    <a:pt x="77" y="165"/>
                  </a:cubicBezTo>
                  <a:cubicBezTo>
                    <a:pt x="88" y="160"/>
                    <a:pt x="102" y="166"/>
                    <a:pt x="114" y="155"/>
                  </a:cubicBezTo>
                  <a:cubicBezTo>
                    <a:pt x="98" y="151"/>
                    <a:pt x="88" y="162"/>
                    <a:pt x="77" y="166"/>
                  </a:cubicBezTo>
                  <a:cubicBezTo>
                    <a:pt x="47" y="170"/>
                    <a:pt x="45" y="140"/>
                    <a:pt x="39" y="127"/>
                  </a:cubicBezTo>
                  <a:cubicBezTo>
                    <a:pt x="28" y="106"/>
                    <a:pt x="25" y="80"/>
                    <a:pt x="8" y="60"/>
                  </a:cubicBezTo>
                  <a:cubicBezTo>
                    <a:pt x="0" y="51"/>
                    <a:pt x="6" y="41"/>
                    <a:pt x="15" y="34"/>
                  </a:cubicBezTo>
                  <a:cubicBezTo>
                    <a:pt x="26" y="41"/>
                    <a:pt x="35" y="52"/>
                    <a:pt x="52" y="44"/>
                  </a:cubicBezTo>
                  <a:cubicBezTo>
                    <a:pt x="87" y="26"/>
                    <a:pt x="122" y="5"/>
                    <a:pt x="164" y="13"/>
                  </a:cubicBezTo>
                  <a:cubicBezTo>
                    <a:pt x="170" y="14"/>
                    <a:pt x="177" y="7"/>
                    <a:pt x="184" y="4"/>
                  </a:cubicBezTo>
                  <a:close/>
                </a:path>
              </a:pathLst>
            </a:custGeom>
            <a:solidFill>
              <a:srgbClr val="E6BA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204"/>
            <p:cNvSpPr/>
            <p:nvPr/>
          </p:nvSpPr>
          <p:spPr bwMode="auto">
            <a:xfrm>
              <a:off x="8996363" y="2879725"/>
              <a:ext cx="269875" cy="487363"/>
            </a:xfrm>
            <a:custGeom>
              <a:avLst/>
              <a:gdLst>
                <a:gd name="T0" fmla="*/ 153 w 224"/>
                <a:gd name="T1" fmla="*/ 23 h 404"/>
                <a:gd name="T2" fmla="*/ 167 w 224"/>
                <a:gd name="T3" fmla="*/ 52 h 404"/>
                <a:gd name="T4" fmla="*/ 185 w 224"/>
                <a:gd name="T5" fmla="*/ 109 h 404"/>
                <a:gd name="T6" fmla="*/ 181 w 224"/>
                <a:gd name="T7" fmla="*/ 115 h 404"/>
                <a:gd name="T8" fmla="*/ 215 w 224"/>
                <a:gd name="T9" fmla="*/ 154 h 404"/>
                <a:gd name="T10" fmla="*/ 215 w 224"/>
                <a:gd name="T11" fmla="*/ 155 h 404"/>
                <a:gd name="T12" fmla="*/ 213 w 224"/>
                <a:gd name="T13" fmla="*/ 182 h 404"/>
                <a:gd name="T14" fmla="*/ 219 w 224"/>
                <a:gd name="T15" fmla="*/ 202 h 404"/>
                <a:gd name="T16" fmla="*/ 200 w 224"/>
                <a:gd name="T17" fmla="*/ 199 h 404"/>
                <a:gd name="T18" fmla="*/ 181 w 224"/>
                <a:gd name="T19" fmla="*/ 210 h 404"/>
                <a:gd name="T20" fmla="*/ 168 w 224"/>
                <a:gd name="T21" fmla="*/ 294 h 404"/>
                <a:gd name="T22" fmla="*/ 166 w 224"/>
                <a:gd name="T23" fmla="*/ 298 h 404"/>
                <a:gd name="T24" fmla="*/ 136 w 224"/>
                <a:gd name="T25" fmla="*/ 355 h 404"/>
                <a:gd name="T26" fmla="*/ 128 w 224"/>
                <a:gd name="T27" fmla="*/ 361 h 404"/>
                <a:gd name="T28" fmla="*/ 98 w 224"/>
                <a:gd name="T29" fmla="*/ 403 h 404"/>
                <a:gd name="T30" fmla="*/ 87 w 224"/>
                <a:gd name="T31" fmla="*/ 403 h 404"/>
                <a:gd name="T32" fmla="*/ 50 w 224"/>
                <a:gd name="T33" fmla="*/ 363 h 404"/>
                <a:gd name="T34" fmla="*/ 66 w 224"/>
                <a:gd name="T35" fmla="*/ 328 h 404"/>
                <a:gd name="T36" fmla="*/ 71 w 224"/>
                <a:gd name="T37" fmla="*/ 314 h 404"/>
                <a:gd name="T38" fmla="*/ 116 w 224"/>
                <a:gd name="T39" fmla="*/ 222 h 404"/>
                <a:gd name="T40" fmla="*/ 131 w 224"/>
                <a:gd name="T41" fmla="*/ 196 h 404"/>
                <a:gd name="T42" fmla="*/ 77 w 224"/>
                <a:gd name="T43" fmla="*/ 160 h 404"/>
                <a:gd name="T44" fmla="*/ 28 w 224"/>
                <a:gd name="T45" fmla="*/ 154 h 404"/>
                <a:gd name="T46" fmla="*/ 27 w 224"/>
                <a:gd name="T47" fmla="*/ 113 h 404"/>
                <a:gd name="T48" fmla="*/ 41 w 224"/>
                <a:gd name="T49" fmla="*/ 113 h 404"/>
                <a:gd name="T50" fmla="*/ 60 w 224"/>
                <a:gd name="T51" fmla="*/ 99 h 404"/>
                <a:gd name="T52" fmla="*/ 86 w 224"/>
                <a:gd name="T53" fmla="*/ 100 h 404"/>
                <a:gd name="T54" fmla="*/ 122 w 224"/>
                <a:gd name="T55" fmla="*/ 131 h 404"/>
                <a:gd name="T56" fmla="*/ 97 w 224"/>
                <a:gd name="T57" fmla="*/ 73 h 404"/>
                <a:gd name="T58" fmla="*/ 137 w 224"/>
                <a:gd name="T59" fmla="*/ 0 h 404"/>
                <a:gd name="T60" fmla="*/ 153 w 224"/>
                <a:gd name="T61" fmla="*/ 23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4" h="404">
                  <a:moveTo>
                    <a:pt x="153" y="23"/>
                  </a:moveTo>
                  <a:cubicBezTo>
                    <a:pt x="154" y="34"/>
                    <a:pt x="137" y="51"/>
                    <a:pt x="167" y="52"/>
                  </a:cubicBezTo>
                  <a:cubicBezTo>
                    <a:pt x="174" y="52"/>
                    <a:pt x="179" y="89"/>
                    <a:pt x="185" y="109"/>
                  </a:cubicBezTo>
                  <a:cubicBezTo>
                    <a:pt x="186" y="110"/>
                    <a:pt x="183" y="113"/>
                    <a:pt x="181" y="115"/>
                  </a:cubicBezTo>
                  <a:cubicBezTo>
                    <a:pt x="214" y="110"/>
                    <a:pt x="194" y="149"/>
                    <a:pt x="215" y="154"/>
                  </a:cubicBezTo>
                  <a:cubicBezTo>
                    <a:pt x="215" y="155"/>
                    <a:pt x="215" y="155"/>
                    <a:pt x="215" y="155"/>
                  </a:cubicBezTo>
                  <a:cubicBezTo>
                    <a:pt x="214" y="164"/>
                    <a:pt x="193" y="171"/>
                    <a:pt x="213" y="182"/>
                  </a:cubicBezTo>
                  <a:cubicBezTo>
                    <a:pt x="220" y="186"/>
                    <a:pt x="224" y="195"/>
                    <a:pt x="219" y="202"/>
                  </a:cubicBezTo>
                  <a:cubicBezTo>
                    <a:pt x="213" y="211"/>
                    <a:pt x="206" y="202"/>
                    <a:pt x="200" y="199"/>
                  </a:cubicBezTo>
                  <a:cubicBezTo>
                    <a:pt x="186" y="190"/>
                    <a:pt x="186" y="194"/>
                    <a:pt x="181" y="210"/>
                  </a:cubicBezTo>
                  <a:cubicBezTo>
                    <a:pt x="170" y="238"/>
                    <a:pt x="189" y="269"/>
                    <a:pt x="168" y="294"/>
                  </a:cubicBezTo>
                  <a:cubicBezTo>
                    <a:pt x="168" y="295"/>
                    <a:pt x="167" y="297"/>
                    <a:pt x="166" y="298"/>
                  </a:cubicBezTo>
                  <a:cubicBezTo>
                    <a:pt x="144" y="311"/>
                    <a:pt x="149" y="337"/>
                    <a:pt x="136" y="355"/>
                  </a:cubicBezTo>
                  <a:cubicBezTo>
                    <a:pt x="134" y="357"/>
                    <a:pt x="131" y="359"/>
                    <a:pt x="128" y="361"/>
                  </a:cubicBezTo>
                  <a:cubicBezTo>
                    <a:pt x="108" y="368"/>
                    <a:pt x="110" y="391"/>
                    <a:pt x="98" y="403"/>
                  </a:cubicBezTo>
                  <a:cubicBezTo>
                    <a:pt x="94" y="404"/>
                    <a:pt x="91" y="404"/>
                    <a:pt x="87" y="403"/>
                  </a:cubicBezTo>
                  <a:cubicBezTo>
                    <a:pt x="71" y="393"/>
                    <a:pt x="53" y="385"/>
                    <a:pt x="50" y="363"/>
                  </a:cubicBezTo>
                  <a:cubicBezTo>
                    <a:pt x="58" y="352"/>
                    <a:pt x="67" y="343"/>
                    <a:pt x="66" y="328"/>
                  </a:cubicBezTo>
                  <a:cubicBezTo>
                    <a:pt x="67" y="323"/>
                    <a:pt x="67" y="315"/>
                    <a:pt x="71" y="314"/>
                  </a:cubicBezTo>
                  <a:cubicBezTo>
                    <a:pt x="113" y="297"/>
                    <a:pt x="114" y="259"/>
                    <a:pt x="116" y="222"/>
                  </a:cubicBezTo>
                  <a:cubicBezTo>
                    <a:pt x="119" y="212"/>
                    <a:pt x="139" y="200"/>
                    <a:pt x="131" y="196"/>
                  </a:cubicBezTo>
                  <a:cubicBezTo>
                    <a:pt x="112" y="185"/>
                    <a:pt x="103" y="156"/>
                    <a:pt x="77" y="160"/>
                  </a:cubicBezTo>
                  <a:cubicBezTo>
                    <a:pt x="59" y="162"/>
                    <a:pt x="43" y="162"/>
                    <a:pt x="28" y="154"/>
                  </a:cubicBezTo>
                  <a:cubicBezTo>
                    <a:pt x="6" y="142"/>
                    <a:pt x="0" y="128"/>
                    <a:pt x="27" y="113"/>
                  </a:cubicBezTo>
                  <a:cubicBezTo>
                    <a:pt x="32" y="112"/>
                    <a:pt x="37" y="112"/>
                    <a:pt x="41" y="113"/>
                  </a:cubicBezTo>
                  <a:cubicBezTo>
                    <a:pt x="54" y="117"/>
                    <a:pt x="62" y="116"/>
                    <a:pt x="60" y="99"/>
                  </a:cubicBezTo>
                  <a:cubicBezTo>
                    <a:pt x="68" y="96"/>
                    <a:pt x="77" y="98"/>
                    <a:pt x="86" y="100"/>
                  </a:cubicBezTo>
                  <a:cubicBezTo>
                    <a:pt x="105" y="102"/>
                    <a:pt x="109" y="121"/>
                    <a:pt x="122" y="131"/>
                  </a:cubicBezTo>
                  <a:cubicBezTo>
                    <a:pt x="105" y="115"/>
                    <a:pt x="102" y="93"/>
                    <a:pt x="97" y="73"/>
                  </a:cubicBezTo>
                  <a:cubicBezTo>
                    <a:pt x="90" y="16"/>
                    <a:pt x="92" y="12"/>
                    <a:pt x="137" y="0"/>
                  </a:cubicBezTo>
                  <a:cubicBezTo>
                    <a:pt x="148" y="4"/>
                    <a:pt x="152" y="13"/>
                    <a:pt x="153" y="23"/>
                  </a:cubicBezTo>
                  <a:close/>
                </a:path>
              </a:pathLst>
            </a:custGeom>
            <a:solidFill>
              <a:srgbClr val="D67D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04" name="Group 406"/>
            <p:cNvGrpSpPr/>
            <p:nvPr/>
          </p:nvGrpSpPr>
          <p:grpSpPr bwMode="auto">
            <a:xfrm>
              <a:off x="7753350" y="1557338"/>
              <a:ext cx="4065588" cy="4810125"/>
              <a:chOff x="4884" y="981"/>
              <a:chExt cx="2561" cy="3030"/>
            </a:xfrm>
          </p:grpSpPr>
          <p:sp>
            <p:nvSpPr>
              <p:cNvPr id="372" name="Freeform 206"/>
              <p:cNvSpPr/>
              <p:nvPr/>
            </p:nvSpPr>
            <p:spPr bwMode="auto">
              <a:xfrm>
                <a:off x="5525" y="1707"/>
                <a:ext cx="215" cy="134"/>
              </a:xfrm>
              <a:custGeom>
                <a:avLst/>
                <a:gdLst>
                  <a:gd name="T0" fmla="*/ 62 w 283"/>
                  <a:gd name="T1" fmla="*/ 24 h 176"/>
                  <a:gd name="T2" fmla="*/ 72 w 283"/>
                  <a:gd name="T3" fmla="*/ 5 h 176"/>
                  <a:gd name="T4" fmla="*/ 159 w 283"/>
                  <a:gd name="T5" fmla="*/ 13 h 176"/>
                  <a:gd name="T6" fmla="*/ 247 w 283"/>
                  <a:gd name="T7" fmla="*/ 63 h 176"/>
                  <a:gd name="T8" fmla="*/ 247 w 283"/>
                  <a:gd name="T9" fmla="*/ 86 h 176"/>
                  <a:gd name="T10" fmla="*/ 283 w 283"/>
                  <a:gd name="T11" fmla="*/ 138 h 176"/>
                  <a:gd name="T12" fmla="*/ 243 w 283"/>
                  <a:gd name="T13" fmla="*/ 153 h 176"/>
                  <a:gd name="T14" fmla="*/ 207 w 283"/>
                  <a:gd name="T15" fmla="*/ 176 h 176"/>
                  <a:gd name="T16" fmla="*/ 177 w 283"/>
                  <a:gd name="T17" fmla="*/ 166 h 176"/>
                  <a:gd name="T18" fmla="*/ 163 w 283"/>
                  <a:gd name="T19" fmla="*/ 154 h 176"/>
                  <a:gd name="T20" fmla="*/ 130 w 283"/>
                  <a:gd name="T21" fmla="*/ 99 h 176"/>
                  <a:gd name="T22" fmla="*/ 121 w 283"/>
                  <a:gd name="T23" fmla="*/ 79 h 176"/>
                  <a:gd name="T24" fmla="*/ 99 w 283"/>
                  <a:gd name="T25" fmla="*/ 72 h 176"/>
                  <a:gd name="T26" fmla="*/ 72 w 283"/>
                  <a:gd name="T27" fmla="*/ 78 h 176"/>
                  <a:gd name="T28" fmla="*/ 57 w 283"/>
                  <a:gd name="T29" fmla="*/ 84 h 176"/>
                  <a:gd name="T30" fmla="*/ 0 w 283"/>
                  <a:gd name="T31" fmla="*/ 61 h 176"/>
                  <a:gd name="T32" fmla="*/ 62 w 283"/>
                  <a:gd name="T33" fmla="*/ 24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3" h="176">
                    <a:moveTo>
                      <a:pt x="62" y="24"/>
                    </a:moveTo>
                    <a:cubicBezTo>
                      <a:pt x="64" y="17"/>
                      <a:pt x="60" y="0"/>
                      <a:pt x="72" y="5"/>
                    </a:cubicBezTo>
                    <a:cubicBezTo>
                      <a:pt x="101" y="19"/>
                      <a:pt x="132" y="5"/>
                      <a:pt x="159" y="13"/>
                    </a:cubicBezTo>
                    <a:cubicBezTo>
                      <a:pt x="191" y="22"/>
                      <a:pt x="224" y="36"/>
                      <a:pt x="247" y="63"/>
                    </a:cubicBezTo>
                    <a:cubicBezTo>
                      <a:pt x="247" y="71"/>
                      <a:pt x="247" y="78"/>
                      <a:pt x="247" y="86"/>
                    </a:cubicBezTo>
                    <a:cubicBezTo>
                      <a:pt x="268" y="98"/>
                      <a:pt x="276" y="118"/>
                      <a:pt x="283" y="138"/>
                    </a:cubicBezTo>
                    <a:cubicBezTo>
                      <a:pt x="276" y="161"/>
                      <a:pt x="257" y="151"/>
                      <a:pt x="243" y="153"/>
                    </a:cubicBezTo>
                    <a:cubicBezTo>
                      <a:pt x="224" y="149"/>
                      <a:pt x="222" y="173"/>
                      <a:pt x="207" y="176"/>
                    </a:cubicBezTo>
                    <a:cubicBezTo>
                      <a:pt x="196" y="175"/>
                      <a:pt x="186" y="172"/>
                      <a:pt x="177" y="166"/>
                    </a:cubicBezTo>
                    <a:cubicBezTo>
                      <a:pt x="173" y="161"/>
                      <a:pt x="169" y="156"/>
                      <a:pt x="163" y="154"/>
                    </a:cubicBezTo>
                    <a:cubicBezTo>
                      <a:pt x="137" y="144"/>
                      <a:pt x="121" y="129"/>
                      <a:pt x="130" y="99"/>
                    </a:cubicBezTo>
                    <a:cubicBezTo>
                      <a:pt x="133" y="90"/>
                      <a:pt x="126" y="85"/>
                      <a:pt x="121" y="79"/>
                    </a:cubicBezTo>
                    <a:cubicBezTo>
                      <a:pt x="115" y="74"/>
                      <a:pt x="107" y="72"/>
                      <a:pt x="99" y="72"/>
                    </a:cubicBezTo>
                    <a:cubicBezTo>
                      <a:pt x="90" y="72"/>
                      <a:pt x="80" y="73"/>
                      <a:pt x="72" y="78"/>
                    </a:cubicBezTo>
                    <a:cubicBezTo>
                      <a:pt x="67" y="81"/>
                      <a:pt x="63" y="83"/>
                      <a:pt x="57" y="84"/>
                    </a:cubicBezTo>
                    <a:cubicBezTo>
                      <a:pt x="36" y="82"/>
                      <a:pt x="10" y="92"/>
                      <a:pt x="0" y="61"/>
                    </a:cubicBezTo>
                    <a:cubicBezTo>
                      <a:pt x="4" y="23"/>
                      <a:pt x="12" y="18"/>
                      <a:pt x="62" y="24"/>
                    </a:cubicBezTo>
                    <a:close/>
                  </a:path>
                </a:pathLst>
              </a:custGeom>
              <a:solidFill>
                <a:srgbClr val="CF63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207"/>
              <p:cNvSpPr/>
              <p:nvPr/>
            </p:nvSpPr>
            <p:spPr bwMode="auto">
              <a:xfrm>
                <a:off x="5769" y="1615"/>
                <a:ext cx="78" cy="88"/>
              </a:xfrm>
              <a:custGeom>
                <a:avLst/>
                <a:gdLst>
                  <a:gd name="T0" fmla="*/ 41 w 103"/>
                  <a:gd name="T1" fmla="*/ 116 h 116"/>
                  <a:gd name="T2" fmla="*/ 22 w 103"/>
                  <a:gd name="T3" fmla="*/ 98 h 116"/>
                  <a:gd name="T4" fmla="*/ 5 w 103"/>
                  <a:gd name="T5" fmla="*/ 67 h 116"/>
                  <a:gd name="T6" fmla="*/ 34 w 103"/>
                  <a:gd name="T7" fmla="*/ 46 h 116"/>
                  <a:gd name="T8" fmla="*/ 54 w 103"/>
                  <a:gd name="T9" fmla="*/ 35 h 116"/>
                  <a:gd name="T10" fmla="*/ 103 w 103"/>
                  <a:gd name="T11" fmla="*/ 15 h 116"/>
                  <a:gd name="T12" fmla="*/ 41 w 103"/>
                  <a:gd name="T13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116">
                    <a:moveTo>
                      <a:pt x="41" y="116"/>
                    </a:moveTo>
                    <a:cubicBezTo>
                      <a:pt x="35" y="110"/>
                      <a:pt x="29" y="104"/>
                      <a:pt x="22" y="98"/>
                    </a:cubicBezTo>
                    <a:cubicBezTo>
                      <a:pt x="12" y="90"/>
                      <a:pt x="0" y="82"/>
                      <a:pt x="5" y="67"/>
                    </a:cubicBezTo>
                    <a:cubicBezTo>
                      <a:pt x="10" y="55"/>
                      <a:pt x="20" y="47"/>
                      <a:pt x="34" y="46"/>
                    </a:cubicBezTo>
                    <a:cubicBezTo>
                      <a:pt x="42" y="46"/>
                      <a:pt x="53" y="49"/>
                      <a:pt x="54" y="35"/>
                    </a:cubicBezTo>
                    <a:cubicBezTo>
                      <a:pt x="59" y="0"/>
                      <a:pt x="80" y="5"/>
                      <a:pt x="103" y="15"/>
                    </a:cubicBezTo>
                    <a:cubicBezTo>
                      <a:pt x="101" y="60"/>
                      <a:pt x="63" y="83"/>
                      <a:pt x="41" y="116"/>
                    </a:cubicBezTo>
                    <a:close/>
                  </a:path>
                </a:pathLst>
              </a:custGeom>
              <a:solidFill>
                <a:srgbClr val="F2D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208"/>
              <p:cNvSpPr/>
              <p:nvPr/>
            </p:nvSpPr>
            <p:spPr bwMode="auto">
              <a:xfrm>
                <a:off x="5685" y="1799"/>
                <a:ext cx="86" cy="76"/>
              </a:xfrm>
              <a:custGeom>
                <a:avLst/>
                <a:gdLst>
                  <a:gd name="T0" fmla="*/ 29 w 113"/>
                  <a:gd name="T1" fmla="*/ 28 h 100"/>
                  <a:gd name="T2" fmla="*/ 67 w 113"/>
                  <a:gd name="T3" fmla="*/ 20 h 100"/>
                  <a:gd name="T4" fmla="*/ 81 w 113"/>
                  <a:gd name="T5" fmla="*/ 5 h 100"/>
                  <a:gd name="T6" fmla="*/ 90 w 113"/>
                  <a:gd name="T7" fmla="*/ 3 h 100"/>
                  <a:gd name="T8" fmla="*/ 113 w 113"/>
                  <a:gd name="T9" fmla="*/ 20 h 100"/>
                  <a:gd name="T10" fmla="*/ 113 w 113"/>
                  <a:gd name="T11" fmla="*/ 20 h 100"/>
                  <a:gd name="T12" fmla="*/ 82 w 113"/>
                  <a:gd name="T13" fmla="*/ 90 h 100"/>
                  <a:gd name="T14" fmla="*/ 45 w 113"/>
                  <a:gd name="T15" fmla="*/ 83 h 100"/>
                  <a:gd name="T16" fmla="*/ 24 w 113"/>
                  <a:gd name="T17" fmla="*/ 74 h 100"/>
                  <a:gd name="T18" fmla="*/ 24 w 113"/>
                  <a:gd name="T19" fmla="*/ 45 h 100"/>
                  <a:gd name="T20" fmla="*/ 29 w 113"/>
                  <a:gd name="T21" fmla="*/ 2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3" h="100">
                    <a:moveTo>
                      <a:pt x="29" y="28"/>
                    </a:moveTo>
                    <a:cubicBezTo>
                      <a:pt x="39" y="15"/>
                      <a:pt x="57" y="34"/>
                      <a:pt x="67" y="20"/>
                    </a:cubicBezTo>
                    <a:cubicBezTo>
                      <a:pt x="71" y="15"/>
                      <a:pt x="75" y="8"/>
                      <a:pt x="81" y="5"/>
                    </a:cubicBezTo>
                    <a:cubicBezTo>
                      <a:pt x="84" y="5"/>
                      <a:pt x="87" y="4"/>
                      <a:pt x="90" y="3"/>
                    </a:cubicBezTo>
                    <a:cubicBezTo>
                      <a:pt x="104" y="0"/>
                      <a:pt x="106" y="13"/>
                      <a:pt x="113" y="20"/>
                    </a:cubicBezTo>
                    <a:cubicBezTo>
                      <a:pt x="113" y="20"/>
                      <a:pt x="113" y="20"/>
                      <a:pt x="113" y="20"/>
                    </a:cubicBezTo>
                    <a:cubicBezTo>
                      <a:pt x="86" y="36"/>
                      <a:pt x="72" y="58"/>
                      <a:pt x="82" y="90"/>
                    </a:cubicBezTo>
                    <a:cubicBezTo>
                      <a:pt x="67" y="100"/>
                      <a:pt x="57" y="89"/>
                      <a:pt x="45" y="83"/>
                    </a:cubicBezTo>
                    <a:cubicBezTo>
                      <a:pt x="39" y="78"/>
                      <a:pt x="31" y="78"/>
                      <a:pt x="24" y="74"/>
                    </a:cubicBezTo>
                    <a:cubicBezTo>
                      <a:pt x="6" y="65"/>
                      <a:pt x="0" y="53"/>
                      <a:pt x="24" y="45"/>
                    </a:cubicBezTo>
                    <a:cubicBezTo>
                      <a:pt x="40" y="40"/>
                      <a:pt x="18" y="30"/>
                      <a:pt x="29" y="28"/>
                    </a:cubicBezTo>
                    <a:close/>
                  </a:path>
                </a:pathLst>
              </a:custGeom>
              <a:solidFill>
                <a:srgbClr val="A66A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209"/>
              <p:cNvSpPr/>
              <p:nvPr/>
            </p:nvSpPr>
            <p:spPr bwMode="auto">
              <a:xfrm>
                <a:off x="5713" y="1772"/>
                <a:ext cx="43" cy="42"/>
              </a:xfrm>
              <a:custGeom>
                <a:avLst/>
                <a:gdLst>
                  <a:gd name="T0" fmla="*/ 45 w 57"/>
                  <a:gd name="T1" fmla="*/ 40 h 55"/>
                  <a:gd name="T2" fmla="*/ 31 w 57"/>
                  <a:gd name="T3" fmla="*/ 55 h 55"/>
                  <a:gd name="T4" fmla="*/ 0 w 57"/>
                  <a:gd name="T5" fmla="*/ 1 h 55"/>
                  <a:gd name="T6" fmla="*/ 22 w 57"/>
                  <a:gd name="T7" fmla="*/ 5 h 55"/>
                  <a:gd name="T8" fmla="*/ 45 w 57"/>
                  <a:gd name="T9" fmla="*/ 4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5">
                    <a:moveTo>
                      <a:pt x="45" y="40"/>
                    </a:moveTo>
                    <a:cubicBezTo>
                      <a:pt x="40" y="45"/>
                      <a:pt x="36" y="50"/>
                      <a:pt x="31" y="55"/>
                    </a:cubicBezTo>
                    <a:cubicBezTo>
                      <a:pt x="21" y="37"/>
                      <a:pt x="10" y="19"/>
                      <a:pt x="0" y="1"/>
                    </a:cubicBezTo>
                    <a:cubicBezTo>
                      <a:pt x="8" y="2"/>
                      <a:pt x="15" y="6"/>
                      <a:pt x="22" y="5"/>
                    </a:cubicBezTo>
                    <a:cubicBezTo>
                      <a:pt x="57" y="0"/>
                      <a:pt x="51" y="20"/>
                      <a:pt x="45" y="40"/>
                    </a:cubicBezTo>
                    <a:close/>
                  </a:path>
                </a:pathLst>
              </a:custGeom>
              <a:solidFill>
                <a:srgbClr val="E094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210"/>
              <p:cNvSpPr/>
              <p:nvPr/>
            </p:nvSpPr>
            <p:spPr bwMode="auto">
              <a:xfrm>
                <a:off x="5754" y="1778"/>
                <a:ext cx="27" cy="36"/>
              </a:xfrm>
              <a:custGeom>
                <a:avLst/>
                <a:gdLst>
                  <a:gd name="T0" fmla="*/ 23 w 36"/>
                  <a:gd name="T1" fmla="*/ 47 h 47"/>
                  <a:gd name="T2" fmla="*/ 0 w 36"/>
                  <a:gd name="T3" fmla="*/ 30 h 47"/>
                  <a:gd name="T4" fmla="*/ 11 w 36"/>
                  <a:gd name="T5" fmla="*/ 0 h 47"/>
                  <a:gd name="T6" fmla="*/ 23 w 36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47">
                    <a:moveTo>
                      <a:pt x="23" y="47"/>
                    </a:moveTo>
                    <a:cubicBezTo>
                      <a:pt x="16" y="41"/>
                      <a:pt x="8" y="36"/>
                      <a:pt x="0" y="30"/>
                    </a:cubicBezTo>
                    <a:cubicBezTo>
                      <a:pt x="4" y="20"/>
                      <a:pt x="8" y="10"/>
                      <a:pt x="11" y="0"/>
                    </a:cubicBezTo>
                    <a:cubicBezTo>
                      <a:pt x="36" y="10"/>
                      <a:pt x="28" y="29"/>
                      <a:pt x="23" y="47"/>
                    </a:cubicBezTo>
                    <a:close/>
                  </a:path>
                </a:pathLst>
              </a:custGeom>
              <a:solidFill>
                <a:srgbClr val="E094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211"/>
              <p:cNvSpPr/>
              <p:nvPr/>
            </p:nvSpPr>
            <p:spPr bwMode="auto">
              <a:xfrm>
                <a:off x="6965" y="2606"/>
                <a:ext cx="309" cy="308"/>
              </a:xfrm>
              <a:custGeom>
                <a:avLst/>
                <a:gdLst>
                  <a:gd name="T0" fmla="*/ 135 w 406"/>
                  <a:gd name="T1" fmla="*/ 8 h 405"/>
                  <a:gd name="T2" fmla="*/ 150 w 406"/>
                  <a:gd name="T3" fmla="*/ 0 h 405"/>
                  <a:gd name="T4" fmla="*/ 139 w 406"/>
                  <a:gd name="T5" fmla="*/ 105 h 405"/>
                  <a:gd name="T6" fmla="*/ 183 w 406"/>
                  <a:gd name="T7" fmla="*/ 161 h 405"/>
                  <a:gd name="T8" fmla="*/ 250 w 406"/>
                  <a:gd name="T9" fmla="*/ 126 h 405"/>
                  <a:gd name="T10" fmla="*/ 274 w 406"/>
                  <a:gd name="T11" fmla="*/ 101 h 405"/>
                  <a:gd name="T12" fmla="*/ 303 w 406"/>
                  <a:gd name="T13" fmla="*/ 98 h 405"/>
                  <a:gd name="T14" fmla="*/ 297 w 406"/>
                  <a:gd name="T15" fmla="*/ 124 h 405"/>
                  <a:gd name="T16" fmla="*/ 296 w 406"/>
                  <a:gd name="T17" fmla="*/ 144 h 405"/>
                  <a:gd name="T18" fmla="*/ 313 w 406"/>
                  <a:gd name="T19" fmla="*/ 141 h 405"/>
                  <a:gd name="T20" fmla="*/ 337 w 406"/>
                  <a:gd name="T21" fmla="*/ 160 h 405"/>
                  <a:gd name="T22" fmla="*/ 354 w 406"/>
                  <a:gd name="T23" fmla="*/ 188 h 405"/>
                  <a:gd name="T24" fmla="*/ 395 w 406"/>
                  <a:gd name="T25" fmla="*/ 208 h 405"/>
                  <a:gd name="T26" fmla="*/ 403 w 406"/>
                  <a:gd name="T27" fmla="*/ 223 h 405"/>
                  <a:gd name="T28" fmla="*/ 394 w 406"/>
                  <a:gd name="T29" fmla="*/ 229 h 405"/>
                  <a:gd name="T30" fmla="*/ 326 w 406"/>
                  <a:gd name="T31" fmla="*/ 262 h 405"/>
                  <a:gd name="T32" fmla="*/ 314 w 406"/>
                  <a:gd name="T33" fmla="*/ 318 h 405"/>
                  <a:gd name="T34" fmla="*/ 320 w 406"/>
                  <a:gd name="T35" fmla="*/ 355 h 405"/>
                  <a:gd name="T36" fmla="*/ 230 w 406"/>
                  <a:gd name="T37" fmla="*/ 383 h 405"/>
                  <a:gd name="T38" fmla="*/ 182 w 406"/>
                  <a:gd name="T39" fmla="*/ 377 h 405"/>
                  <a:gd name="T40" fmla="*/ 135 w 406"/>
                  <a:gd name="T41" fmla="*/ 366 h 405"/>
                  <a:gd name="T42" fmla="*/ 120 w 406"/>
                  <a:gd name="T43" fmla="*/ 362 h 405"/>
                  <a:gd name="T44" fmla="*/ 110 w 406"/>
                  <a:gd name="T45" fmla="*/ 357 h 405"/>
                  <a:gd name="T46" fmla="*/ 123 w 406"/>
                  <a:gd name="T47" fmla="*/ 230 h 405"/>
                  <a:gd name="T48" fmla="*/ 61 w 406"/>
                  <a:gd name="T49" fmla="*/ 302 h 405"/>
                  <a:gd name="T50" fmla="*/ 11 w 406"/>
                  <a:gd name="T51" fmla="*/ 274 h 405"/>
                  <a:gd name="T52" fmla="*/ 21 w 406"/>
                  <a:gd name="T53" fmla="*/ 233 h 405"/>
                  <a:gd name="T54" fmla="*/ 57 w 406"/>
                  <a:gd name="T55" fmla="*/ 183 h 405"/>
                  <a:gd name="T56" fmla="*/ 45 w 406"/>
                  <a:gd name="T57" fmla="*/ 138 h 405"/>
                  <a:gd name="T58" fmla="*/ 96 w 406"/>
                  <a:gd name="T59" fmla="*/ 48 h 405"/>
                  <a:gd name="T60" fmla="*/ 112 w 406"/>
                  <a:gd name="T61" fmla="*/ 20 h 405"/>
                  <a:gd name="T62" fmla="*/ 135 w 406"/>
                  <a:gd name="T63" fmla="*/ 8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06" h="405">
                    <a:moveTo>
                      <a:pt x="135" y="8"/>
                    </a:moveTo>
                    <a:cubicBezTo>
                      <a:pt x="140" y="6"/>
                      <a:pt x="145" y="3"/>
                      <a:pt x="150" y="0"/>
                    </a:cubicBezTo>
                    <a:cubicBezTo>
                      <a:pt x="154" y="36"/>
                      <a:pt x="141" y="70"/>
                      <a:pt x="139" y="105"/>
                    </a:cubicBezTo>
                    <a:cubicBezTo>
                      <a:pt x="138" y="133"/>
                      <a:pt x="153" y="160"/>
                      <a:pt x="183" y="161"/>
                    </a:cubicBezTo>
                    <a:cubicBezTo>
                      <a:pt x="210" y="162"/>
                      <a:pt x="245" y="174"/>
                      <a:pt x="250" y="126"/>
                    </a:cubicBezTo>
                    <a:cubicBezTo>
                      <a:pt x="251" y="119"/>
                      <a:pt x="257" y="100"/>
                      <a:pt x="274" y="101"/>
                    </a:cubicBezTo>
                    <a:cubicBezTo>
                      <a:pt x="284" y="101"/>
                      <a:pt x="294" y="89"/>
                      <a:pt x="303" y="98"/>
                    </a:cubicBezTo>
                    <a:cubicBezTo>
                      <a:pt x="316" y="109"/>
                      <a:pt x="298" y="115"/>
                      <a:pt x="297" y="124"/>
                    </a:cubicBezTo>
                    <a:cubicBezTo>
                      <a:pt x="295" y="131"/>
                      <a:pt x="287" y="138"/>
                      <a:pt x="296" y="144"/>
                    </a:cubicBezTo>
                    <a:cubicBezTo>
                      <a:pt x="301" y="148"/>
                      <a:pt x="308" y="145"/>
                      <a:pt x="313" y="141"/>
                    </a:cubicBezTo>
                    <a:cubicBezTo>
                      <a:pt x="337" y="126"/>
                      <a:pt x="344" y="135"/>
                      <a:pt x="337" y="160"/>
                    </a:cubicBezTo>
                    <a:cubicBezTo>
                      <a:pt x="333" y="175"/>
                      <a:pt x="339" y="183"/>
                      <a:pt x="354" y="188"/>
                    </a:cubicBezTo>
                    <a:cubicBezTo>
                      <a:pt x="368" y="193"/>
                      <a:pt x="381" y="201"/>
                      <a:pt x="395" y="208"/>
                    </a:cubicBezTo>
                    <a:cubicBezTo>
                      <a:pt x="401" y="211"/>
                      <a:pt x="406" y="216"/>
                      <a:pt x="403" y="223"/>
                    </a:cubicBezTo>
                    <a:cubicBezTo>
                      <a:pt x="402" y="226"/>
                      <a:pt x="396" y="229"/>
                      <a:pt x="394" y="229"/>
                    </a:cubicBezTo>
                    <a:cubicBezTo>
                      <a:pt x="355" y="207"/>
                      <a:pt x="347" y="245"/>
                      <a:pt x="326" y="262"/>
                    </a:cubicBezTo>
                    <a:cubicBezTo>
                      <a:pt x="303" y="280"/>
                      <a:pt x="297" y="295"/>
                      <a:pt x="314" y="318"/>
                    </a:cubicBezTo>
                    <a:cubicBezTo>
                      <a:pt x="323" y="330"/>
                      <a:pt x="319" y="343"/>
                      <a:pt x="320" y="355"/>
                    </a:cubicBezTo>
                    <a:cubicBezTo>
                      <a:pt x="301" y="388"/>
                      <a:pt x="277" y="396"/>
                      <a:pt x="230" y="383"/>
                    </a:cubicBezTo>
                    <a:cubicBezTo>
                      <a:pt x="214" y="388"/>
                      <a:pt x="196" y="397"/>
                      <a:pt x="182" y="377"/>
                    </a:cubicBezTo>
                    <a:cubicBezTo>
                      <a:pt x="160" y="405"/>
                      <a:pt x="149" y="378"/>
                      <a:pt x="135" y="366"/>
                    </a:cubicBezTo>
                    <a:cubicBezTo>
                      <a:pt x="131" y="363"/>
                      <a:pt x="125" y="363"/>
                      <a:pt x="120" y="362"/>
                    </a:cubicBezTo>
                    <a:cubicBezTo>
                      <a:pt x="116" y="361"/>
                      <a:pt x="113" y="359"/>
                      <a:pt x="110" y="357"/>
                    </a:cubicBezTo>
                    <a:cubicBezTo>
                      <a:pt x="97" y="313"/>
                      <a:pt x="119" y="273"/>
                      <a:pt x="123" y="230"/>
                    </a:cubicBezTo>
                    <a:cubicBezTo>
                      <a:pt x="112" y="262"/>
                      <a:pt x="104" y="296"/>
                      <a:pt x="61" y="302"/>
                    </a:cubicBezTo>
                    <a:cubicBezTo>
                      <a:pt x="35" y="306"/>
                      <a:pt x="23" y="291"/>
                      <a:pt x="11" y="274"/>
                    </a:cubicBezTo>
                    <a:cubicBezTo>
                      <a:pt x="0" y="258"/>
                      <a:pt x="2" y="243"/>
                      <a:pt x="21" y="233"/>
                    </a:cubicBezTo>
                    <a:cubicBezTo>
                      <a:pt x="40" y="222"/>
                      <a:pt x="29" y="188"/>
                      <a:pt x="57" y="183"/>
                    </a:cubicBezTo>
                    <a:cubicBezTo>
                      <a:pt x="45" y="170"/>
                      <a:pt x="42" y="155"/>
                      <a:pt x="45" y="138"/>
                    </a:cubicBezTo>
                    <a:cubicBezTo>
                      <a:pt x="55" y="104"/>
                      <a:pt x="86" y="82"/>
                      <a:pt x="96" y="48"/>
                    </a:cubicBezTo>
                    <a:cubicBezTo>
                      <a:pt x="102" y="39"/>
                      <a:pt x="97" y="24"/>
                      <a:pt x="112" y="20"/>
                    </a:cubicBezTo>
                    <a:cubicBezTo>
                      <a:pt x="122" y="21"/>
                      <a:pt x="128" y="15"/>
                      <a:pt x="135" y="8"/>
                    </a:cubicBezTo>
                    <a:close/>
                  </a:path>
                </a:pathLst>
              </a:custGeom>
              <a:solidFill>
                <a:srgbClr val="5094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212"/>
              <p:cNvSpPr/>
              <p:nvPr/>
            </p:nvSpPr>
            <p:spPr bwMode="auto">
              <a:xfrm>
                <a:off x="7136" y="2876"/>
                <a:ext cx="130" cy="111"/>
              </a:xfrm>
              <a:custGeom>
                <a:avLst/>
                <a:gdLst>
                  <a:gd name="T0" fmla="*/ 2 w 170"/>
                  <a:gd name="T1" fmla="*/ 16 h 146"/>
                  <a:gd name="T2" fmla="*/ 95 w 170"/>
                  <a:gd name="T3" fmla="*/ 0 h 146"/>
                  <a:gd name="T4" fmla="*/ 118 w 170"/>
                  <a:gd name="T5" fmla="*/ 30 h 146"/>
                  <a:gd name="T6" fmla="*/ 127 w 170"/>
                  <a:gd name="T7" fmla="*/ 52 h 146"/>
                  <a:gd name="T8" fmla="*/ 149 w 170"/>
                  <a:gd name="T9" fmla="*/ 32 h 146"/>
                  <a:gd name="T10" fmla="*/ 153 w 170"/>
                  <a:gd name="T11" fmla="*/ 114 h 146"/>
                  <a:gd name="T12" fmla="*/ 125 w 170"/>
                  <a:gd name="T13" fmla="*/ 115 h 146"/>
                  <a:gd name="T14" fmla="*/ 68 w 170"/>
                  <a:gd name="T15" fmla="*/ 89 h 146"/>
                  <a:gd name="T16" fmla="*/ 79 w 170"/>
                  <a:gd name="T17" fmla="*/ 124 h 146"/>
                  <a:gd name="T18" fmla="*/ 80 w 170"/>
                  <a:gd name="T19" fmla="*/ 139 h 146"/>
                  <a:gd name="T20" fmla="*/ 53 w 170"/>
                  <a:gd name="T21" fmla="*/ 127 h 146"/>
                  <a:gd name="T22" fmla="*/ 16 w 170"/>
                  <a:gd name="T23" fmla="*/ 67 h 146"/>
                  <a:gd name="T24" fmla="*/ 2 w 170"/>
                  <a:gd name="T25" fmla="*/ 1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146">
                    <a:moveTo>
                      <a:pt x="2" y="16"/>
                    </a:moveTo>
                    <a:cubicBezTo>
                      <a:pt x="37" y="32"/>
                      <a:pt x="68" y="26"/>
                      <a:pt x="95" y="0"/>
                    </a:cubicBezTo>
                    <a:cubicBezTo>
                      <a:pt x="108" y="6"/>
                      <a:pt x="120" y="12"/>
                      <a:pt x="118" y="30"/>
                    </a:cubicBezTo>
                    <a:cubicBezTo>
                      <a:pt x="118" y="38"/>
                      <a:pt x="116" y="49"/>
                      <a:pt x="127" y="52"/>
                    </a:cubicBezTo>
                    <a:cubicBezTo>
                      <a:pt x="142" y="56"/>
                      <a:pt x="143" y="40"/>
                      <a:pt x="149" y="32"/>
                    </a:cubicBezTo>
                    <a:cubicBezTo>
                      <a:pt x="168" y="54"/>
                      <a:pt x="170" y="95"/>
                      <a:pt x="153" y="114"/>
                    </a:cubicBezTo>
                    <a:cubicBezTo>
                      <a:pt x="144" y="125"/>
                      <a:pt x="136" y="126"/>
                      <a:pt x="125" y="115"/>
                    </a:cubicBezTo>
                    <a:cubicBezTo>
                      <a:pt x="109" y="100"/>
                      <a:pt x="92" y="88"/>
                      <a:pt x="68" y="89"/>
                    </a:cubicBezTo>
                    <a:cubicBezTo>
                      <a:pt x="67" y="103"/>
                      <a:pt x="70" y="114"/>
                      <a:pt x="79" y="124"/>
                    </a:cubicBezTo>
                    <a:cubicBezTo>
                      <a:pt x="80" y="129"/>
                      <a:pt x="80" y="134"/>
                      <a:pt x="80" y="139"/>
                    </a:cubicBezTo>
                    <a:cubicBezTo>
                      <a:pt x="64" y="146"/>
                      <a:pt x="60" y="146"/>
                      <a:pt x="53" y="127"/>
                    </a:cubicBezTo>
                    <a:cubicBezTo>
                      <a:pt x="45" y="103"/>
                      <a:pt x="31" y="85"/>
                      <a:pt x="16" y="67"/>
                    </a:cubicBezTo>
                    <a:cubicBezTo>
                      <a:pt x="17" y="48"/>
                      <a:pt x="0" y="34"/>
                      <a:pt x="2" y="16"/>
                    </a:cubicBezTo>
                    <a:close/>
                  </a:path>
                </a:pathLst>
              </a:custGeom>
              <a:solidFill>
                <a:srgbClr val="498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213"/>
              <p:cNvSpPr/>
              <p:nvPr/>
            </p:nvSpPr>
            <p:spPr bwMode="auto">
              <a:xfrm>
                <a:off x="5050" y="2685"/>
                <a:ext cx="232" cy="125"/>
              </a:xfrm>
              <a:custGeom>
                <a:avLst/>
                <a:gdLst>
                  <a:gd name="T0" fmla="*/ 68 w 304"/>
                  <a:gd name="T1" fmla="*/ 152 h 165"/>
                  <a:gd name="T2" fmla="*/ 14 w 304"/>
                  <a:gd name="T3" fmla="*/ 121 h 165"/>
                  <a:gd name="T4" fmla="*/ 76 w 304"/>
                  <a:gd name="T5" fmla="*/ 21 h 165"/>
                  <a:gd name="T6" fmla="*/ 255 w 304"/>
                  <a:gd name="T7" fmla="*/ 32 h 165"/>
                  <a:gd name="T8" fmla="*/ 304 w 304"/>
                  <a:gd name="T9" fmla="*/ 62 h 165"/>
                  <a:gd name="T10" fmla="*/ 278 w 304"/>
                  <a:gd name="T11" fmla="*/ 92 h 165"/>
                  <a:gd name="T12" fmla="*/ 115 w 304"/>
                  <a:gd name="T13" fmla="*/ 158 h 165"/>
                  <a:gd name="T14" fmla="*/ 68 w 304"/>
                  <a:gd name="T15" fmla="*/ 152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4" h="165">
                    <a:moveTo>
                      <a:pt x="68" y="152"/>
                    </a:moveTo>
                    <a:cubicBezTo>
                      <a:pt x="58" y="129"/>
                      <a:pt x="28" y="138"/>
                      <a:pt x="14" y="121"/>
                    </a:cubicBezTo>
                    <a:cubicBezTo>
                      <a:pt x="0" y="66"/>
                      <a:pt x="40" y="45"/>
                      <a:pt x="76" y="21"/>
                    </a:cubicBezTo>
                    <a:cubicBezTo>
                      <a:pt x="137" y="0"/>
                      <a:pt x="196" y="16"/>
                      <a:pt x="255" y="32"/>
                    </a:cubicBezTo>
                    <a:cubicBezTo>
                      <a:pt x="272" y="37"/>
                      <a:pt x="298" y="35"/>
                      <a:pt x="304" y="62"/>
                    </a:cubicBezTo>
                    <a:cubicBezTo>
                      <a:pt x="302" y="77"/>
                      <a:pt x="291" y="86"/>
                      <a:pt x="278" y="92"/>
                    </a:cubicBezTo>
                    <a:cubicBezTo>
                      <a:pt x="225" y="118"/>
                      <a:pt x="172" y="143"/>
                      <a:pt x="115" y="158"/>
                    </a:cubicBezTo>
                    <a:cubicBezTo>
                      <a:pt x="99" y="162"/>
                      <a:pt x="83" y="165"/>
                      <a:pt x="68" y="152"/>
                    </a:cubicBezTo>
                    <a:close/>
                  </a:path>
                </a:pathLst>
              </a:custGeom>
              <a:solidFill>
                <a:srgbClr val="89C2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214"/>
              <p:cNvSpPr/>
              <p:nvPr/>
            </p:nvSpPr>
            <p:spPr bwMode="auto">
              <a:xfrm>
                <a:off x="5045" y="2682"/>
                <a:ext cx="246" cy="56"/>
              </a:xfrm>
              <a:custGeom>
                <a:avLst/>
                <a:gdLst>
                  <a:gd name="T0" fmla="*/ 306 w 323"/>
                  <a:gd name="T1" fmla="*/ 70 h 73"/>
                  <a:gd name="T2" fmla="*/ 216 w 323"/>
                  <a:gd name="T3" fmla="*/ 33 h 73"/>
                  <a:gd name="T4" fmla="*/ 83 w 323"/>
                  <a:gd name="T5" fmla="*/ 24 h 73"/>
                  <a:gd name="T6" fmla="*/ 24 w 323"/>
                  <a:gd name="T7" fmla="*/ 33 h 73"/>
                  <a:gd name="T8" fmla="*/ 0 w 323"/>
                  <a:gd name="T9" fmla="*/ 21 h 73"/>
                  <a:gd name="T10" fmla="*/ 24 w 323"/>
                  <a:gd name="T11" fmla="*/ 8 h 73"/>
                  <a:gd name="T12" fmla="*/ 122 w 323"/>
                  <a:gd name="T13" fmla="*/ 0 h 73"/>
                  <a:gd name="T14" fmla="*/ 189 w 323"/>
                  <a:gd name="T15" fmla="*/ 9 h 73"/>
                  <a:gd name="T16" fmla="*/ 323 w 323"/>
                  <a:gd name="T17" fmla="*/ 53 h 73"/>
                  <a:gd name="T18" fmla="*/ 306 w 323"/>
                  <a:gd name="T19" fmla="*/ 7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3" h="73">
                    <a:moveTo>
                      <a:pt x="306" y="70"/>
                    </a:moveTo>
                    <a:cubicBezTo>
                      <a:pt x="286" y="34"/>
                      <a:pt x="247" y="40"/>
                      <a:pt x="216" y="33"/>
                    </a:cubicBezTo>
                    <a:cubicBezTo>
                      <a:pt x="173" y="24"/>
                      <a:pt x="128" y="20"/>
                      <a:pt x="83" y="24"/>
                    </a:cubicBezTo>
                    <a:cubicBezTo>
                      <a:pt x="62" y="18"/>
                      <a:pt x="45" y="39"/>
                      <a:pt x="24" y="33"/>
                    </a:cubicBezTo>
                    <a:cubicBezTo>
                      <a:pt x="16" y="31"/>
                      <a:pt x="1" y="36"/>
                      <a:pt x="0" y="21"/>
                    </a:cubicBezTo>
                    <a:cubicBezTo>
                      <a:pt x="0" y="5"/>
                      <a:pt x="14" y="9"/>
                      <a:pt x="24" y="8"/>
                    </a:cubicBezTo>
                    <a:cubicBezTo>
                      <a:pt x="56" y="7"/>
                      <a:pt x="90" y="12"/>
                      <a:pt x="122" y="0"/>
                    </a:cubicBezTo>
                    <a:cubicBezTo>
                      <a:pt x="144" y="8"/>
                      <a:pt x="166" y="8"/>
                      <a:pt x="189" y="9"/>
                    </a:cubicBezTo>
                    <a:cubicBezTo>
                      <a:pt x="239" y="9"/>
                      <a:pt x="281" y="29"/>
                      <a:pt x="323" y="53"/>
                    </a:cubicBezTo>
                    <a:cubicBezTo>
                      <a:pt x="321" y="62"/>
                      <a:pt x="321" y="73"/>
                      <a:pt x="306" y="70"/>
                    </a:cubicBezTo>
                    <a:close/>
                  </a:path>
                </a:pathLst>
              </a:custGeom>
              <a:solidFill>
                <a:srgbClr val="6FA3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215"/>
              <p:cNvSpPr/>
              <p:nvPr/>
            </p:nvSpPr>
            <p:spPr bwMode="auto">
              <a:xfrm>
                <a:off x="6423" y="1147"/>
                <a:ext cx="114" cy="62"/>
              </a:xfrm>
              <a:custGeom>
                <a:avLst/>
                <a:gdLst>
                  <a:gd name="T0" fmla="*/ 147 w 150"/>
                  <a:gd name="T1" fmla="*/ 75 h 82"/>
                  <a:gd name="T2" fmla="*/ 38 w 150"/>
                  <a:gd name="T3" fmla="*/ 82 h 82"/>
                  <a:gd name="T4" fmla="*/ 0 w 150"/>
                  <a:gd name="T5" fmla="*/ 59 h 82"/>
                  <a:gd name="T6" fmla="*/ 26 w 150"/>
                  <a:gd name="T7" fmla="*/ 35 h 82"/>
                  <a:gd name="T8" fmla="*/ 139 w 150"/>
                  <a:gd name="T9" fmla="*/ 44 h 82"/>
                  <a:gd name="T10" fmla="*/ 147 w 150"/>
                  <a:gd name="T11" fmla="*/ 7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0" h="82">
                    <a:moveTo>
                      <a:pt x="147" y="75"/>
                    </a:moveTo>
                    <a:cubicBezTo>
                      <a:pt x="111" y="79"/>
                      <a:pt x="74" y="66"/>
                      <a:pt x="38" y="82"/>
                    </a:cubicBezTo>
                    <a:cubicBezTo>
                      <a:pt x="22" y="80"/>
                      <a:pt x="8" y="75"/>
                      <a:pt x="0" y="59"/>
                    </a:cubicBezTo>
                    <a:cubicBezTo>
                      <a:pt x="17" y="61"/>
                      <a:pt x="17" y="43"/>
                      <a:pt x="26" y="35"/>
                    </a:cubicBezTo>
                    <a:cubicBezTo>
                      <a:pt x="68" y="0"/>
                      <a:pt x="102" y="38"/>
                      <a:pt x="139" y="44"/>
                    </a:cubicBezTo>
                    <a:cubicBezTo>
                      <a:pt x="150" y="52"/>
                      <a:pt x="150" y="63"/>
                      <a:pt x="147" y="75"/>
                    </a:cubicBezTo>
                    <a:close/>
                  </a:path>
                </a:pathLst>
              </a:custGeom>
              <a:solidFill>
                <a:srgbClr val="F2B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216"/>
              <p:cNvSpPr/>
              <p:nvPr/>
            </p:nvSpPr>
            <p:spPr bwMode="auto">
              <a:xfrm>
                <a:off x="5066" y="2698"/>
                <a:ext cx="341" cy="162"/>
              </a:xfrm>
              <a:custGeom>
                <a:avLst/>
                <a:gdLst>
                  <a:gd name="T0" fmla="*/ 278 w 448"/>
                  <a:gd name="T1" fmla="*/ 49 h 213"/>
                  <a:gd name="T2" fmla="*/ 295 w 448"/>
                  <a:gd name="T3" fmla="*/ 32 h 213"/>
                  <a:gd name="T4" fmla="*/ 385 w 448"/>
                  <a:gd name="T5" fmla="*/ 14 h 213"/>
                  <a:gd name="T6" fmla="*/ 448 w 448"/>
                  <a:gd name="T7" fmla="*/ 3 h 213"/>
                  <a:gd name="T8" fmla="*/ 448 w 448"/>
                  <a:gd name="T9" fmla="*/ 42 h 213"/>
                  <a:gd name="T10" fmla="*/ 408 w 448"/>
                  <a:gd name="T11" fmla="*/ 46 h 213"/>
                  <a:gd name="T12" fmla="*/ 310 w 448"/>
                  <a:gd name="T13" fmla="*/ 71 h 213"/>
                  <a:gd name="T14" fmla="*/ 263 w 448"/>
                  <a:gd name="T15" fmla="*/ 89 h 213"/>
                  <a:gd name="T16" fmla="*/ 184 w 448"/>
                  <a:gd name="T17" fmla="*/ 127 h 213"/>
                  <a:gd name="T18" fmla="*/ 84 w 448"/>
                  <a:gd name="T19" fmla="*/ 187 h 213"/>
                  <a:gd name="T20" fmla="*/ 35 w 448"/>
                  <a:gd name="T21" fmla="*/ 190 h 213"/>
                  <a:gd name="T22" fmla="*/ 0 w 448"/>
                  <a:gd name="T23" fmla="*/ 194 h 213"/>
                  <a:gd name="T24" fmla="*/ 46 w 448"/>
                  <a:gd name="T25" fmla="*/ 150 h 213"/>
                  <a:gd name="T26" fmla="*/ 47 w 448"/>
                  <a:gd name="T27" fmla="*/ 134 h 213"/>
                  <a:gd name="T28" fmla="*/ 278 w 448"/>
                  <a:gd name="T29" fmla="*/ 4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8" h="213">
                    <a:moveTo>
                      <a:pt x="278" y="49"/>
                    </a:moveTo>
                    <a:cubicBezTo>
                      <a:pt x="284" y="43"/>
                      <a:pt x="289" y="38"/>
                      <a:pt x="295" y="32"/>
                    </a:cubicBezTo>
                    <a:cubicBezTo>
                      <a:pt x="328" y="42"/>
                      <a:pt x="357" y="25"/>
                      <a:pt x="385" y="14"/>
                    </a:cubicBezTo>
                    <a:cubicBezTo>
                      <a:pt x="406" y="5"/>
                      <a:pt x="426" y="0"/>
                      <a:pt x="448" y="3"/>
                    </a:cubicBezTo>
                    <a:cubicBezTo>
                      <a:pt x="448" y="16"/>
                      <a:pt x="448" y="29"/>
                      <a:pt x="448" y="42"/>
                    </a:cubicBezTo>
                    <a:cubicBezTo>
                      <a:pt x="434" y="40"/>
                      <a:pt x="421" y="42"/>
                      <a:pt x="408" y="46"/>
                    </a:cubicBezTo>
                    <a:cubicBezTo>
                      <a:pt x="372" y="41"/>
                      <a:pt x="341" y="57"/>
                      <a:pt x="310" y="71"/>
                    </a:cubicBezTo>
                    <a:cubicBezTo>
                      <a:pt x="297" y="85"/>
                      <a:pt x="278" y="80"/>
                      <a:pt x="263" y="89"/>
                    </a:cubicBezTo>
                    <a:cubicBezTo>
                      <a:pt x="238" y="104"/>
                      <a:pt x="211" y="115"/>
                      <a:pt x="184" y="127"/>
                    </a:cubicBezTo>
                    <a:cubicBezTo>
                      <a:pt x="148" y="142"/>
                      <a:pt x="112" y="157"/>
                      <a:pt x="84" y="187"/>
                    </a:cubicBezTo>
                    <a:cubicBezTo>
                      <a:pt x="67" y="171"/>
                      <a:pt x="52" y="178"/>
                      <a:pt x="35" y="190"/>
                    </a:cubicBezTo>
                    <a:cubicBezTo>
                      <a:pt x="25" y="197"/>
                      <a:pt x="14" y="213"/>
                      <a:pt x="0" y="194"/>
                    </a:cubicBezTo>
                    <a:cubicBezTo>
                      <a:pt x="8" y="171"/>
                      <a:pt x="38" y="171"/>
                      <a:pt x="46" y="150"/>
                    </a:cubicBezTo>
                    <a:cubicBezTo>
                      <a:pt x="47" y="144"/>
                      <a:pt x="47" y="139"/>
                      <a:pt x="47" y="134"/>
                    </a:cubicBezTo>
                    <a:cubicBezTo>
                      <a:pt x="134" y="130"/>
                      <a:pt x="206" y="90"/>
                      <a:pt x="278" y="49"/>
                    </a:cubicBezTo>
                    <a:close/>
                  </a:path>
                </a:pathLst>
              </a:custGeom>
              <a:solidFill>
                <a:srgbClr val="617E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217"/>
              <p:cNvSpPr/>
              <p:nvPr/>
            </p:nvSpPr>
            <p:spPr bwMode="auto">
              <a:xfrm>
                <a:off x="6842" y="3072"/>
                <a:ext cx="273" cy="196"/>
              </a:xfrm>
              <a:custGeom>
                <a:avLst/>
                <a:gdLst>
                  <a:gd name="T0" fmla="*/ 136 w 359"/>
                  <a:gd name="T1" fmla="*/ 66 h 258"/>
                  <a:gd name="T2" fmla="*/ 182 w 359"/>
                  <a:gd name="T3" fmla="*/ 160 h 258"/>
                  <a:gd name="T4" fmla="*/ 227 w 359"/>
                  <a:gd name="T5" fmla="*/ 158 h 258"/>
                  <a:gd name="T6" fmla="*/ 276 w 359"/>
                  <a:gd name="T7" fmla="*/ 117 h 258"/>
                  <a:gd name="T8" fmla="*/ 271 w 359"/>
                  <a:gd name="T9" fmla="*/ 140 h 258"/>
                  <a:gd name="T10" fmla="*/ 257 w 359"/>
                  <a:gd name="T11" fmla="*/ 175 h 258"/>
                  <a:gd name="T12" fmla="*/ 305 w 359"/>
                  <a:gd name="T13" fmla="*/ 196 h 258"/>
                  <a:gd name="T14" fmla="*/ 359 w 359"/>
                  <a:gd name="T15" fmla="*/ 213 h 258"/>
                  <a:gd name="T16" fmla="*/ 359 w 359"/>
                  <a:gd name="T17" fmla="*/ 213 h 258"/>
                  <a:gd name="T18" fmla="*/ 292 w 359"/>
                  <a:gd name="T19" fmla="*/ 248 h 258"/>
                  <a:gd name="T20" fmla="*/ 237 w 359"/>
                  <a:gd name="T21" fmla="*/ 248 h 258"/>
                  <a:gd name="T22" fmla="*/ 179 w 359"/>
                  <a:gd name="T23" fmla="*/ 216 h 258"/>
                  <a:gd name="T24" fmla="*/ 162 w 359"/>
                  <a:gd name="T25" fmla="*/ 199 h 258"/>
                  <a:gd name="T26" fmla="*/ 115 w 359"/>
                  <a:gd name="T27" fmla="*/ 153 h 258"/>
                  <a:gd name="T28" fmla="*/ 96 w 359"/>
                  <a:gd name="T29" fmla="*/ 169 h 258"/>
                  <a:gd name="T30" fmla="*/ 21 w 359"/>
                  <a:gd name="T31" fmla="*/ 107 h 258"/>
                  <a:gd name="T32" fmla="*/ 11 w 359"/>
                  <a:gd name="T33" fmla="*/ 87 h 258"/>
                  <a:gd name="T34" fmla="*/ 2 w 359"/>
                  <a:gd name="T35" fmla="*/ 28 h 258"/>
                  <a:gd name="T36" fmla="*/ 16 w 359"/>
                  <a:gd name="T37" fmla="*/ 3 h 258"/>
                  <a:gd name="T38" fmla="*/ 37 w 359"/>
                  <a:gd name="T39" fmla="*/ 21 h 258"/>
                  <a:gd name="T40" fmla="*/ 51 w 359"/>
                  <a:gd name="T41" fmla="*/ 65 h 258"/>
                  <a:gd name="T42" fmla="*/ 110 w 359"/>
                  <a:gd name="T43" fmla="*/ 76 h 258"/>
                  <a:gd name="T44" fmla="*/ 136 w 359"/>
                  <a:gd name="T45" fmla="*/ 66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59" h="258">
                    <a:moveTo>
                      <a:pt x="136" y="66"/>
                    </a:moveTo>
                    <a:cubicBezTo>
                      <a:pt x="136" y="105"/>
                      <a:pt x="170" y="126"/>
                      <a:pt x="182" y="160"/>
                    </a:cubicBezTo>
                    <a:cubicBezTo>
                      <a:pt x="188" y="181"/>
                      <a:pt x="212" y="169"/>
                      <a:pt x="227" y="158"/>
                    </a:cubicBezTo>
                    <a:cubicBezTo>
                      <a:pt x="244" y="145"/>
                      <a:pt x="259" y="131"/>
                      <a:pt x="276" y="117"/>
                    </a:cubicBezTo>
                    <a:cubicBezTo>
                      <a:pt x="285" y="128"/>
                      <a:pt x="279" y="135"/>
                      <a:pt x="271" y="140"/>
                    </a:cubicBezTo>
                    <a:cubicBezTo>
                      <a:pt x="258" y="149"/>
                      <a:pt x="242" y="158"/>
                      <a:pt x="257" y="175"/>
                    </a:cubicBezTo>
                    <a:cubicBezTo>
                      <a:pt x="269" y="188"/>
                      <a:pt x="276" y="214"/>
                      <a:pt x="305" y="196"/>
                    </a:cubicBezTo>
                    <a:cubicBezTo>
                      <a:pt x="325" y="183"/>
                      <a:pt x="338" y="215"/>
                      <a:pt x="359" y="213"/>
                    </a:cubicBezTo>
                    <a:cubicBezTo>
                      <a:pt x="359" y="213"/>
                      <a:pt x="359" y="213"/>
                      <a:pt x="359" y="213"/>
                    </a:cubicBezTo>
                    <a:cubicBezTo>
                      <a:pt x="348" y="247"/>
                      <a:pt x="319" y="246"/>
                      <a:pt x="292" y="248"/>
                    </a:cubicBezTo>
                    <a:cubicBezTo>
                      <a:pt x="273" y="236"/>
                      <a:pt x="255" y="243"/>
                      <a:pt x="237" y="248"/>
                    </a:cubicBezTo>
                    <a:cubicBezTo>
                      <a:pt x="202" y="258"/>
                      <a:pt x="190" y="251"/>
                      <a:pt x="179" y="216"/>
                    </a:cubicBezTo>
                    <a:cubicBezTo>
                      <a:pt x="176" y="206"/>
                      <a:pt x="173" y="201"/>
                      <a:pt x="162" y="199"/>
                    </a:cubicBezTo>
                    <a:cubicBezTo>
                      <a:pt x="122" y="194"/>
                      <a:pt x="122" y="194"/>
                      <a:pt x="115" y="153"/>
                    </a:cubicBezTo>
                    <a:cubicBezTo>
                      <a:pt x="106" y="155"/>
                      <a:pt x="105" y="167"/>
                      <a:pt x="96" y="169"/>
                    </a:cubicBezTo>
                    <a:cubicBezTo>
                      <a:pt x="55" y="166"/>
                      <a:pt x="31" y="146"/>
                      <a:pt x="21" y="107"/>
                    </a:cubicBezTo>
                    <a:cubicBezTo>
                      <a:pt x="19" y="100"/>
                      <a:pt x="14" y="94"/>
                      <a:pt x="11" y="87"/>
                    </a:cubicBezTo>
                    <a:cubicBezTo>
                      <a:pt x="1" y="68"/>
                      <a:pt x="0" y="48"/>
                      <a:pt x="2" y="28"/>
                    </a:cubicBezTo>
                    <a:cubicBezTo>
                      <a:pt x="3" y="18"/>
                      <a:pt x="4" y="6"/>
                      <a:pt x="16" y="3"/>
                    </a:cubicBezTo>
                    <a:cubicBezTo>
                      <a:pt x="30" y="0"/>
                      <a:pt x="33" y="12"/>
                      <a:pt x="37" y="21"/>
                    </a:cubicBezTo>
                    <a:cubicBezTo>
                      <a:pt x="43" y="35"/>
                      <a:pt x="47" y="50"/>
                      <a:pt x="51" y="65"/>
                    </a:cubicBezTo>
                    <a:cubicBezTo>
                      <a:pt x="61" y="100"/>
                      <a:pt x="81" y="104"/>
                      <a:pt x="110" y="76"/>
                    </a:cubicBezTo>
                    <a:cubicBezTo>
                      <a:pt x="116" y="67"/>
                      <a:pt x="123" y="59"/>
                      <a:pt x="136" y="66"/>
                    </a:cubicBezTo>
                    <a:close/>
                  </a:path>
                </a:pathLst>
              </a:custGeom>
              <a:solidFill>
                <a:srgbClr val="E792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219"/>
              <p:cNvSpPr/>
              <p:nvPr/>
            </p:nvSpPr>
            <p:spPr bwMode="auto">
              <a:xfrm>
                <a:off x="6875" y="3002"/>
                <a:ext cx="79" cy="138"/>
              </a:xfrm>
              <a:custGeom>
                <a:avLst/>
                <a:gdLst>
                  <a:gd name="T0" fmla="*/ 93 w 104"/>
                  <a:gd name="T1" fmla="*/ 159 h 182"/>
                  <a:gd name="T2" fmla="*/ 76 w 104"/>
                  <a:gd name="T3" fmla="*/ 175 h 182"/>
                  <a:gd name="T4" fmla="*/ 15 w 104"/>
                  <a:gd name="T5" fmla="*/ 144 h 182"/>
                  <a:gd name="T6" fmla="*/ 9 w 104"/>
                  <a:gd name="T7" fmla="*/ 31 h 182"/>
                  <a:gd name="T8" fmla="*/ 38 w 104"/>
                  <a:gd name="T9" fmla="*/ 2 h 182"/>
                  <a:gd name="T10" fmla="*/ 86 w 104"/>
                  <a:gd name="T11" fmla="*/ 72 h 182"/>
                  <a:gd name="T12" fmla="*/ 103 w 104"/>
                  <a:gd name="T13" fmla="*/ 135 h 182"/>
                  <a:gd name="T14" fmla="*/ 100 w 104"/>
                  <a:gd name="T15" fmla="*/ 152 h 182"/>
                  <a:gd name="T16" fmla="*/ 93 w 104"/>
                  <a:gd name="T17" fmla="*/ 15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182">
                    <a:moveTo>
                      <a:pt x="93" y="159"/>
                    </a:moveTo>
                    <a:cubicBezTo>
                      <a:pt x="82" y="159"/>
                      <a:pt x="77" y="164"/>
                      <a:pt x="76" y="175"/>
                    </a:cubicBezTo>
                    <a:cubicBezTo>
                      <a:pt x="39" y="182"/>
                      <a:pt x="25" y="176"/>
                      <a:pt x="15" y="144"/>
                    </a:cubicBezTo>
                    <a:cubicBezTo>
                      <a:pt x="2" y="107"/>
                      <a:pt x="0" y="69"/>
                      <a:pt x="9" y="31"/>
                    </a:cubicBezTo>
                    <a:cubicBezTo>
                      <a:pt x="13" y="16"/>
                      <a:pt x="17" y="0"/>
                      <a:pt x="38" y="2"/>
                    </a:cubicBezTo>
                    <a:cubicBezTo>
                      <a:pt x="69" y="15"/>
                      <a:pt x="76" y="45"/>
                      <a:pt x="86" y="72"/>
                    </a:cubicBezTo>
                    <a:cubicBezTo>
                      <a:pt x="93" y="93"/>
                      <a:pt x="92" y="116"/>
                      <a:pt x="103" y="135"/>
                    </a:cubicBezTo>
                    <a:cubicBezTo>
                      <a:pt x="104" y="141"/>
                      <a:pt x="104" y="147"/>
                      <a:pt x="100" y="152"/>
                    </a:cubicBezTo>
                    <a:cubicBezTo>
                      <a:pt x="97" y="155"/>
                      <a:pt x="95" y="157"/>
                      <a:pt x="93" y="159"/>
                    </a:cubicBezTo>
                    <a:close/>
                  </a:path>
                </a:pathLst>
              </a:custGeom>
              <a:solidFill>
                <a:srgbClr val="EDC5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220"/>
              <p:cNvSpPr/>
              <p:nvPr/>
            </p:nvSpPr>
            <p:spPr bwMode="auto">
              <a:xfrm>
                <a:off x="7060" y="2936"/>
                <a:ext cx="58" cy="112"/>
              </a:xfrm>
              <a:custGeom>
                <a:avLst/>
                <a:gdLst>
                  <a:gd name="T0" fmla="*/ 33 w 76"/>
                  <a:gd name="T1" fmla="*/ 129 h 147"/>
                  <a:gd name="T2" fmla="*/ 18 w 76"/>
                  <a:gd name="T3" fmla="*/ 147 h 147"/>
                  <a:gd name="T4" fmla="*/ 29 w 76"/>
                  <a:gd name="T5" fmla="*/ 85 h 147"/>
                  <a:gd name="T6" fmla="*/ 18 w 76"/>
                  <a:gd name="T7" fmla="*/ 60 h 147"/>
                  <a:gd name="T8" fmla="*/ 0 w 76"/>
                  <a:gd name="T9" fmla="*/ 51 h 147"/>
                  <a:gd name="T10" fmla="*/ 10 w 76"/>
                  <a:gd name="T11" fmla="*/ 32 h 147"/>
                  <a:gd name="T12" fmla="*/ 62 w 76"/>
                  <a:gd name="T13" fmla="*/ 5 h 147"/>
                  <a:gd name="T14" fmla="*/ 69 w 76"/>
                  <a:gd name="T15" fmla="*/ 43 h 147"/>
                  <a:gd name="T16" fmla="*/ 33 w 76"/>
                  <a:gd name="T17" fmla="*/ 129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147">
                    <a:moveTo>
                      <a:pt x="33" y="129"/>
                    </a:moveTo>
                    <a:cubicBezTo>
                      <a:pt x="28" y="135"/>
                      <a:pt x="23" y="141"/>
                      <a:pt x="18" y="147"/>
                    </a:cubicBezTo>
                    <a:cubicBezTo>
                      <a:pt x="15" y="125"/>
                      <a:pt x="24" y="105"/>
                      <a:pt x="29" y="85"/>
                    </a:cubicBezTo>
                    <a:cubicBezTo>
                      <a:pt x="32" y="73"/>
                      <a:pt x="35" y="62"/>
                      <a:pt x="18" y="60"/>
                    </a:cubicBezTo>
                    <a:cubicBezTo>
                      <a:pt x="10" y="60"/>
                      <a:pt x="3" y="58"/>
                      <a:pt x="0" y="51"/>
                    </a:cubicBezTo>
                    <a:cubicBezTo>
                      <a:pt x="0" y="42"/>
                      <a:pt x="4" y="37"/>
                      <a:pt x="10" y="32"/>
                    </a:cubicBezTo>
                    <a:cubicBezTo>
                      <a:pt x="30" y="28"/>
                      <a:pt x="38" y="0"/>
                      <a:pt x="62" y="5"/>
                    </a:cubicBezTo>
                    <a:cubicBezTo>
                      <a:pt x="75" y="15"/>
                      <a:pt x="76" y="31"/>
                      <a:pt x="69" y="43"/>
                    </a:cubicBezTo>
                    <a:cubicBezTo>
                      <a:pt x="54" y="70"/>
                      <a:pt x="49" y="102"/>
                      <a:pt x="33" y="129"/>
                    </a:cubicBezTo>
                    <a:close/>
                  </a:path>
                </a:pathLst>
              </a:custGeom>
              <a:solidFill>
                <a:srgbClr val="AFA6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221"/>
              <p:cNvSpPr/>
              <p:nvPr/>
            </p:nvSpPr>
            <p:spPr bwMode="auto">
              <a:xfrm>
                <a:off x="6950" y="3016"/>
                <a:ext cx="73" cy="101"/>
              </a:xfrm>
              <a:custGeom>
                <a:avLst/>
                <a:gdLst>
                  <a:gd name="T0" fmla="*/ 1 w 96"/>
                  <a:gd name="T1" fmla="*/ 133 h 133"/>
                  <a:gd name="T2" fmla="*/ 0 w 96"/>
                  <a:gd name="T3" fmla="*/ 117 h 133"/>
                  <a:gd name="T4" fmla="*/ 92 w 96"/>
                  <a:gd name="T5" fmla="*/ 0 h 133"/>
                  <a:gd name="T6" fmla="*/ 95 w 96"/>
                  <a:gd name="T7" fmla="*/ 6 h 133"/>
                  <a:gd name="T8" fmla="*/ 93 w 96"/>
                  <a:gd name="T9" fmla="*/ 9 h 133"/>
                  <a:gd name="T10" fmla="*/ 1 w 96"/>
                  <a:gd name="T11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133">
                    <a:moveTo>
                      <a:pt x="1" y="133"/>
                    </a:moveTo>
                    <a:cubicBezTo>
                      <a:pt x="0" y="128"/>
                      <a:pt x="0" y="123"/>
                      <a:pt x="0" y="117"/>
                    </a:cubicBezTo>
                    <a:cubicBezTo>
                      <a:pt x="12" y="63"/>
                      <a:pt x="41" y="23"/>
                      <a:pt x="92" y="0"/>
                    </a:cubicBezTo>
                    <a:cubicBezTo>
                      <a:pt x="95" y="2"/>
                      <a:pt x="96" y="4"/>
                      <a:pt x="95" y="6"/>
                    </a:cubicBezTo>
                    <a:cubicBezTo>
                      <a:pt x="94" y="8"/>
                      <a:pt x="94" y="9"/>
                      <a:pt x="93" y="9"/>
                    </a:cubicBezTo>
                    <a:cubicBezTo>
                      <a:pt x="61" y="50"/>
                      <a:pt x="42" y="99"/>
                      <a:pt x="1" y="133"/>
                    </a:cubicBezTo>
                    <a:close/>
                  </a:path>
                </a:pathLst>
              </a:custGeom>
              <a:solidFill>
                <a:srgbClr val="E792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222"/>
              <p:cNvSpPr/>
              <p:nvPr/>
            </p:nvSpPr>
            <p:spPr bwMode="auto">
              <a:xfrm>
                <a:off x="7018" y="2973"/>
                <a:ext cx="56" cy="50"/>
              </a:xfrm>
              <a:custGeom>
                <a:avLst/>
                <a:gdLst>
                  <a:gd name="T0" fmla="*/ 4 w 74"/>
                  <a:gd name="T1" fmla="*/ 65 h 65"/>
                  <a:gd name="T2" fmla="*/ 3 w 74"/>
                  <a:gd name="T3" fmla="*/ 56 h 65"/>
                  <a:gd name="T4" fmla="*/ 16 w 74"/>
                  <a:gd name="T5" fmla="*/ 23 h 65"/>
                  <a:gd name="T6" fmla="*/ 58 w 74"/>
                  <a:gd name="T7" fmla="*/ 3 h 65"/>
                  <a:gd name="T8" fmla="*/ 74 w 74"/>
                  <a:gd name="T9" fmla="*/ 11 h 65"/>
                  <a:gd name="T10" fmla="*/ 4 w 74"/>
                  <a:gd name="T11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65">
                    <a:moveTo>
                      <a:pt x="4" y="65"/>
                    </a:moveTo>
                    <a:cubicBezTo>
                      <a:pt x="4" y="62"/>
                      <a:pt x="4" y="59"/>
                      <a:pt x="3" y="56"/>
                    </a:cubicBezTo>
                    <a:cubicBezTo>
                      <a:pt x="0" y="42"/>
                      <a:pt x="8" y="32"/>
                      <a:pt x="16" y="23"/>
                    </a:cubicBezTo>
                    <a:cubicBezTo>
                      <a:pt x="29" y="14"/>
                      <a:pt x="39" y="0"/>
                      <a:pt x="58" y="3"/>
                    </a:cubicBezTo>
                    <a:cubicBezTo>
                      <a:pt x="64" y="3"/>
                      <a:pt x="70" y="5"/>
                      <a:pt x="74" y="11"/>
                    </a:cubicBezTo>
                    <a:cubicBezTo>
                      <a:pt x="52" y="31"/>
                      <a:pt x="30" y="51"/>
                      <a:pt x="4" y="65"/>
                    </a:cubicBezTo>
                    <a:close/>
                  </a:path>
                </a:pathLst>
              </a:custGeom>
              <a:solidFill>
                <a:srgbClr val="B681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223"/>
              <p:cNvSpPr/>
              <p:nvPr/>
            </p:nvSpPr>
            <p:spPr bwMode="auto">
              <a:xfrm>
                <a:off x="6827" y="3325"/>
                <a:ext cx="214" cy="159"/>
              </a:xfrm>
              <a:custGeom>
                <a:avLst/>
                <a:gdLst>
                  <a:gd name="T0" fmla="*/ 186 w 281"/>
                  <a:gd name="T1" fmla="*/ 12 h 208"/>
                  <a:gd name="T2" fmla="*/ 281 w 281"/>
                  <a:gd name="T3" fmla="*/ 68 h 208"/>
                  <a:gd name="T4" fmla="*/ 250 w 281"/>
                  <a:gd name="T5" fmla="*/ 70 h 208"/>
                  <a:gd name="T6" fmla="*/ 207 w 281"/>
                  <a:gd name="T7" fmla="*/ 96 h 208"/>
                  <a:gd name="T8" fmla="*/ 195 w 281"/>
                  <a:gd name="T9" fmla="*/ 113 h 208"/>
                  <a:gd name="T10" fmla="*/ 166 w 281"/>
                  <a:gd name="T11" fmla="*/ 154 h 208"/>
                  <a:gd name="T12" fmla="*/ 108 w 281"/>
                  <a:gd name="T13" fmla="*/ 177 h 208"/>
                  <a:gd name="T14" fmla="*/ 69 w 281"/>
                  <a:gd name="T15" fmla="*/ 189 h 208"/>
                  <a:gd name="T16" fmla="*/ 0 w 281"/>
                  <a:gd name="T17" fmla="*/ 159 h 208"/>
                  <a:gd name="T18" fmla="*/ 45 w 281"/>
                  <a:gd name="T19" fmla="*/ 136 h 208"/>
                  <a:gd name="T20" fmla="*/ 69 w 281"/>
                  <a:gd name="T21" fmla="*/ 133 h 208"/>
                  <a:gd name="T22" fmla="*/ 110 w 281"/>
                  <a:gd name="T23" fmla="*/ 153 h 208"/>
                  <a:gd name="T24" fmla="*/ 71 w 281"/>
                  <a:gd name="T25" fmla="*/ 136 h 208"/>
                  <a:gd name="T26" fmla="*/ 79 w 281"/>
                  <a:gd name="T27" fmla="*/ 114 h 208"/>
                  <a:gd name="T28" fmla="*/ 113 w 281"/>
                  <a:gd name="T29" fmla="*/ 73 h 208"/>
                  <a:gd name="T30" fmla="*/ 120 w 281"/>
                  <a:gd name="T31" fmla="*/ 66 h 208"/>
                  <a:gd name="T32" fmla="*/ 176 w 281"/>
                  <a:gd name="T33" fmla="*/ 83 h 208"/>
                  <a:gd name="T34" fmla="*/ 167 w 281"/>
                  <a:gd name="T35" fmla="*/ 55 h 208"/>
                  <a:gd name="T36" fmla="*/ 143 w 281"/>
                  <a:gd name="T37" fmla="*/ 26 h 208"/>
                  <a:gd name="T38" fmla="*/ 186 w 281"/>
                  <a:gd name="T39" fmla="*/ 12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1" h="208">
                    <a:moveTo>
                      <a:pt x="186" y="12"/>
                    </a:moveTo>
                    <a:cubicBezTo>
                      <a:pt x="214" y="36"/>
                      <a:pt x="241" y="61"/>
                      <a:pt x="281" y="68"/>
                    </a:cubicBezTo>
                    <a:cubicBezTo>
                      <a:pt x="269" y="76"/>
                      <a:pt x="259" y="73"/>
                      <a:pt x="250" y="70"/>
                    </a:cubicBezTo>
                    <a:cubicBezTo>
                      <a:pt x="227" y="64"/>
                      <a:pt x="211" y="70"/>
                      <a:pt x="207" y="96"/>
                    </a:cubicBezTo>
                    <a:cubicBezTo>
                      <a:pt x="206" y="104"/>
                      <a:pt x="201" y="112"/>
                      <a:pt x="195" y="113"/>
                    </a:cubicBezTo>
                    <a:cubicBezTo>
                      <a:pt x="171" y="118"/>
                      <a:pt x="162" y="128"/>
                      <a:pt x="166" y="154"/>
                    </a:cubicBezTo>
                    <a:cubicBezTo>
                      <a:pt x="169" y="170"/>
                      <a:pt x="122" y="187"/>
                      <a:pt x="108" y="177"/>
                    </a:cubicBezTo>
                    <a:cubicBezTo>
                      <a:pt x="89" y="164"/>
                      <a:pt x="73" y="154"/>
                      <a:pt x="69" y="189"/>
                    </a:cubicBezTo>
                    <a:cubicBezTo>
                      <a:pt x="44" y="208"/>
                      <a:pt x="18" y="197"/>
                      <a:pt x="0" y="159"/>
                    </a:cubicBezTo>
                    <a:cubicBezTo>
                      <a:pt x="10" y="142"/>
                      <a:pt x="39" y="162"/>
                      <a:pt x="45" y="136"/>
                    </a:cubicBezTo>
                    <a:cubicBezTo>
                      <a:pt x="52" y="128"/>
                      <a:pt x="60" y="127"/>
                      <a:pt x="69" y="133"/>
                    </a:cubicBezTo>
                    <a:cubicBezTo>
                      <a:pt x="78" y="150"/>
                      <a:pt x="94" y="151"/>
                      <a:pt x="110" y="153"/>
                    </a:cubicBezTo>
                    <a:cubicBezTo>
                      <a:pt x="96" y="149"/>
                      <a:pt x="80" y="150"/>
                      <a:pt x="71" y="136"/>
                    </a:cubicBezTo>
                    <a:cubicBezTo>
                      <a:pt x="64" y="125"/>
                      <a:pt x="72" y="114"/>
                      <a:pt x="79" y="114"/>
                    </a:cubicBezTo>
                    <a:cubicBezTo>
                      <a:pt x="108" y="114"/>
                      <a:pt x="108" y="92"/>
                      <a:pt x="113" y="73"/>
                    </a:cubicBezTo>
                    <a:cubicBezTo>
                      <a:pt x="115" y="70"/>
                      <a:pt x="117" y="68"/>
                      <a:pt x="120" y="66"/>
                    </a:cubicBezTo>
                    <a:cubicBezTo>
                      <a:pt x="148" y="59"/>
                      <a:pt x="148" y="59"/>
                      <a:pt x="176" y="83"/>
                    </a:cubicBezTo>
                    <a:cubicBezTo>
                      <a:pt x="183" y="70"/>
                      <a:pt x="178" y="59"/>
                      <a:pt x="167" y="55"/>
                    </a:cubicBezTo>
                    <a:cubicBezTo>
                      <a:pt x="152" y="50"/>
                      <a:pt x="134" y="47"/>
                      <a:pt x="143" y="26"/>
                    </a:cubicBezTo>
                    <a:cubicBezTo>
                      <a:pt x="151" y="8"/>
                      <a:pt x="166" y="0"/>
                      <a:pt x="186" y="12"/>
                    </a:cubicBezTo>
                    <a:close/>
                  </a:path>
                </a:pathLst>
              </a:custGeom>
              <a:solidFill>
                <a:srgbClr val="BE6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224"/>
              <p:cNvSpPr/>
              <p:nvPr/>
            </p:nvSpPr>
            <p:spPr bwMode="auto">
              <a:xfrm>
                <a:off x="6876" y="3242"/>
                <a:ext cx="115" cy="168"/>
              </a:xfrm>
              <a:custGeom>
                <a:avLst/>
                <a:gdLst>
                  <a:gd name="T0" fmla="*/ 121 w 151"/>
                  <a:gd name="T1" fmla="*/ 122 h 221"/>
                  <a:gd name="T2" fmla="*/ 89 w 151"/>
                  <a:gd name="T3" fmla="*/ 131 h 221"/>
                  <a:gd name="T4" fmla="*/ 83 w 151"/>
                  <a:gd name="T5" fmla="*/ 148 h 221"/>
                  <a:gd name="T6" fmla="*/ 97 w 151"/>
                  <a:gd name="T7" fmla="*/ 150 h 221"/>
                  <a:gd name="T8" fmla="*/ 122 w 151"/>
                  <a:gd name="T9" fmla="*/ 170 h 221"/>
                  <a:gd name="T10" fmla="*/ 123 w 151"/>
                  <a:gd name="T11" fmla="*/ 205 h 221"/>
                  <a:gd name="T12" fmla="*/ 92 w 151"/>
                  <a:gd name="T13" fmla="*/ 193 h 221"/>
                  <a:gd name="T14" fmla="*/ 57 w 151"/>
                  <a:gd name="T15" fmla="*/ 181 h 221"/>
                  <a:gd name="T16" fmla="*/ 47 w 151"/>
                  <a:gd name="T17" fmla="*/ 120 h 221"/>
                  <a:gd name="T18" fmla="*/ 26 w 151"/>
                  <a:gd name="T19" fmla="*/ 95 h 221"/>
                  <a:gd name="T20" fmla="*/ 2 w 151"/>
                  <a:gd name="T21" fmla="*/ 84 h 221"/>
                  <a:gd name="T22" fmla="*/ 17 w 151"/>
                  <a:gd name="T23" fmla="*/ 59 h 221"/>
                  <a:gd name="T24" fmla="*/ 40 w 151"/>
                  <a:gd name="T25" fmla="*/ 38 h 221"/>
                  <a:gd name="T26" fmla="*/ 85 w 151"/>
                  <a:gd name="T27" fmla="*/ 1 h 221"/>
                  <a:gd name="T28" fmla="*/ 101 w 151"/>
                  <a:gd name="T29" fmla="*/ 6 h 221"/>
                  <a:gd name="T30" fmla="*/ 107 w 151"/>
                  <a:gd name="T31" fmla="*/ 33 h 221"/>
                  <a:gd name="T32" fmla="*/ 112 w 151"/>
                  <a:gd name="T33" fmla="*/ 47 h 221"/>
                  <a:gd name="T34" fmla="*/ 151 w 151"/>
                  <a:gd name="T35" fmla="*/ 121 h 221"/>
                  <a:gd name="T36" fmla="*/ 121 w 151"/>
                  <a:gd name="T37" fmla="*/ 122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1" h="221">
                    <a:moveTo>
                      <a:pt x="121" y="122"/>
                    </a:moveTo>
                    <a:cubicBezTo>
                      <a:pt x="110" y="125"/>
                      <a:pt x="99" y="127"/>
                      <a:pt x="89" y="131"/>
                    </a:cubicBezTo>
                    <a:cubicBezTo>
                      <a:pt x="83" y="134"/>
                      <a:pt x="81" y="141"/>
                      <a:pt x="83" y="148"/>
                    </a:cubicBezTo>
                    <a:cubicBezTo>
                      <a:pt x="85" y="159"/>
                      <a:pt x="92" y="151"/>
                      <a:pt x="97" y="150"/>
                    </a:cubicBezTo>
                    <a:cubicBezTo>
                      <a:pt x="116" y="142"/>
                      <a:pt x="116" y="160"/>
                      <a:pt x="122" y="170"/>
                    </a:cubicBezTo>
                    <a:cubicBezTo>
                      <a:pt x="128" y="181"/>
                      <a:pt x="133" y="195"/>
                      <a:pt x="123" y="205"/>
                    </a:cubicBezTo>
                    <a:cubicBezTo>
                      <a:pt x="107" y="221"/>
                      <a:pt x="95" y="205"/>
                      <a:pt x="92" y="193"/>
                    </a:cubicBezTo>
                    <a:cubicBezTo>
                      <a:pt x="86" y="168"/>
                      <a:pt x="71" y="178"/>
                      <a:pt x="57" y="181"/>
                    </a:cubicBezTo>
                    <a:cubicBezTo>
                      <a:pt x="38" y="163"/>
                      <a:pt x="45" y="141"/>
                      <a:pt x="47" y="120"/>
                    </a:cubicBezTo>
                    <a:cubicBezTo>
                      <a:pt x="49" y="104"/>
                      <a:pt x="49" y="90"/>
                      <a:pt x="26" y="95"/>
                    </a:cubicBezTo>
                    <a:cubicBezTo>
                      <a:pt x="16" y="97"/>
                      <a:pt x="5" y="97"/>
                      <a:pt x="2" y="84"/>
                    </a:cubicBezTo>
                    <a:cubicBezTo>
                      <a:pt x="0" y="72"/>
                      <a:pt x="8" y="64"/>
                      <a:pt x="17" y="59"/>
                    </a:cubicBezTo>
                    <a:cubicBezTo>
                      <a:pt x="26" y="53"/>
                      <a:pt x="41" y="55"/>
                      <a:pt x="40" y="38"/>
                    </a:cubicBezTo>
                    <a:cubicBezTo>
                      <a:pt x="42" y="9"/>
                      <a:pt x="66" y="8"/>
                      <a:pt x="85" y="1"/>
                    </a:cubicBezTo>
                    <a:cubicBezTo>
                      <a:pt x="91" y="0"/>
                      <a:pt x="96" y="2"/>
                      <a:pt x="101" y="6"/>
                    </a:cubicBezTo>
                    <a:cubicBezTo>
                      <a:pt x="106" y="14"/>
                      <a:pt x="106" y="24"/>
                      <a:pt x="107" y="33"/>
                    </a:cubicBezTo>
                    <a:cubicBezTo>
                      <a:pt x="107" y="38"/>
                      <a:pt x="107" y="45"/>
                      <a:pt x="112" y="47"/>
                    </a:cubicBezTo>
                    <a:cubicBezTo>
                      <a:pt x="149" y="59"/>
                      <a:pt x="145" y="93"/>
                      <a:pt x="151" y="121"/>
                    </a:cubicBezTo>
                    <a:cubicBezTo>
                      <a:pt x="141" y="121"/>
                      <a:pt x="131" y="122"/>
                      <a:pt x="121" y="122"/>
                    </a:cubicBezTo>
                    <a:close/>
                  </a:path>
                </a:pathLst>
              </a:custGeom>
              <a:solidFill>
                <a:srgbClr val="8C43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225"/>
              <p:cNvSpPr/>
              <p:nvPr/>
            </p:nvSpPr>
            <p:spPr bwMode="auto">
              <a:xfrm>
                <a:off x="6915" y="3170"/>
                <a:ext cx="148" cy="174"/>
              </a:xfrm>
              <a:custGeom>
                <a:avLst/>
                <a:gdLst>
                  <a:gd name="T0" fmla="*/ 100 w 195"/>
                  <a:gd name="T1" fmla="*/ 216 h 230"/>
                  <a:gd name="T2" fmla="*/ 80 w 195"/>
                  <a:gd name="T3" fmla="*/ 163 h 230"/>
                  <a:gd name="T4" fmla="*/ 60 w 195"/>
                  <a:gd name="T5" fmla="*/ 155 h 230"/>
                  <a:gd name="T6" fmla="*/ 47 w 195"/>
                  <a:gd name="T7" fmla="*/ 132 h 230"/>
                  <a:gd name="T8" fmla="*/ 46 w 195"/>
                  <a:gd name="T9" fmla="*/ 100 h 230"/>
                  <a:gd name="T10" fmla="*/ 31 w 195"/>
                  <a:gd name="T11" fmla="*/ 101 h 230"/>
                  <a:gd name="T12" fmla="*/ 2 w 195"/>
                  <a:gd name="T13" fmla="*/ 43 h 230"/>
                  <a:gd name="T14" fmla="*/ 0 w 195"/>
                  <a:gd name="T15" fmla="*/ 38 h 230"/>
                  <a:gd name="T16" fmla="*/ 6 w 195"/>
                  <a:gd name="T17" fmla="*/ 24 h 230"/>
                  <a:gd name="T18" fmla="*/ 21 w 195"/>
                  <a:gd name="T19" fmla="*/ 3 h 230"/>
                  <a:gd name="T20" fmla="*/ 31 w 195"/>
                  <a:gd name="T21" fmla="*/ 28 h 230"/>
                  <a:gd name="T22" fmla="*/ 67 w 195"/>
                  <a:gd name="T23" fmla="*/ 58 h 230"/>
                  <a:gd name="T24" fmla="*/ 95 w 195"/>
                  <a:gd name="T25" fmla="*/ 80 h 230"/>
                  <a:gd name="T26" fmla="*/ 143 w 195"/>
                  <a:gd name="T27" fmla="*/ 110 h 230"/>
                  <a:gd name="T28" fmla="*/ 172 w 195"/>
                  <a:gd name="T29" fmla="*/ 102 h 230"/>
                  <a:gd name="T30" fmla="*/ 193 w 195"/>
                  <a:gd name="T31" fmla="*/ 116 h 230"/>
                  <a:gd name="T32" fmla="*/ 185 w 195"/>
                  <a:gd name="T33" fmla="*/ 124 h 230"/>
                  <a:gd name="T34" fmla="*/ 170 w 195"/>
                  <a:gd name="T35" fmla="*/ 124 h 230"/>
                  <a:gd name="T36" fmla="*/ 109 w 195"/>
                  <a:gd name="T37" fmla="*/ 169 h 230"/>
                  <a:gd name="T38" fmla="*/ 167 w 195"/>
                  <a:gd name="T39" fmla="*/ 201 h 230"/>
                  <a:gd name="T40" fmla="*/ 192 w 195"/>
                  <a:gd name="T41" fmla="*/ 203 h 230"/>
                  <a:gd name="T42" fmla="*/ 100 w 195"/>
                  <a:gd name="T43" fmla="*/ 216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5" h="230">
                    <a:moveTo>
                      <a:pt x="100" y="216"/>
                    </a:moveTo>
                    <a:cubicBezTo>
                      <a:pt x="92" y="199"/>
                      <a:pt x="67" y="190"/>
                      <a:pt x="80" y="163"/>
                    </a:cubicBezTo>
                    <a:cubicBezTo>
                      <a:pt x="84" y="155"/>
                      <a:pt x="68" y="155"/>
                      <a:pt x="60" y="155"/>
                    </a:cubicBezTo>
                    <a:cubicBezTo>
                      <a:pt x="41" y="155"/>
                      <a:pt x="37" y="148"/>
                      <a:pt x="47" y="132"/>
                    </a:cubicBezTo>
                    <a:cubicBezTo>
                      <a:pt x="54" y="121"/>
                      <a:pt x="67" y="111"/>
                      <a:pt x="46" y="100"/>
                    </a:cubicBezTo>
                    <a:cubicBezTo>
                      <a:pt x="41" y="101"/>
                      <a:pt x="36" y="101"/>
                      <a:pt x="31" y="101"/>
                    </a:cubicBezTo>
                    <a:cubicBezTo>
                      <a:pt x="0" y="92"/>
                      <a:pt x="22" y="57"/>
                      <a:pt x="2" y="43"/>
                    </a:cubicBezTo>
                    <a:cubicBezTo>
                      <a:pt x="1" y="41"/>
                      <a:pt x="1" y="40"/>
                      <a:pt x="0" y="38"/>
                    </a:cubicBezTo>
                    <a:cubicBezTo>
                      <a:pt x="2" y="34"/>
                      <a:pt x="4" y="29"/>
                      <a:pt x="6" y="24"/>
                    </a:cubicBezTo>
                    <a:cubicBezTo>
                      <a:pt x="10" y="16"/>
                      <a:pt x="5" y="0"/>
                      <a:pt x="21" y="3"/>
                    </a:cubicBezTo>
                    <a:cubicBezTo>
                      <a:pt x="35" y="5"/>
                      <a:pt x="30" y="19"/>
                      <a:pt x="31" y="28"/>
                    </a:cubicBezTo>
                    <a:cubicBezTo>
                      <a:pt x="33" y="51"/>
                      <a:pt x="25" y="81"/>
                      <a:pt x="67" y="58"/>
                    </a:cubicBezTo>
                    <a:cubicBezTo>
                      <a:pt x="79" y="51"/>
                      <a:pt x="98" y="66"/>
                      <a:pt x="95" y="80"/>
                    </a:cubicBezTo>
                    <a:cubicBezTo>
                      <a:pt x="85" y="135"/>
                      <a:pt x="119" y="113"/>
                      <a:pt x="143" y="110"/>
                    </a:cubicBezTo>
                    <a:cubicBezTo>
                      <a:pt x="153" y="109"/>
                      <a:pt x="162" y="104"/>
                      <a:pt x="172" y="102"/>
                    </a:cubicBezTo>
                    <a:cubicBezTo>
                      <a:pt x="183" y="99"/>
                      <a:pt x="192" y="102"/>
                      <a:pt x="193" y="116"/>
                    </a:cubicBezTo>
                    <a:cubicBezTo>
                      <a:pt x="195" y="123"/>
                      <a:pt x="192" y="126"/>
                      <a:pt x="185" y="124"/>
                    </a:cubicBezTo>
                    <a:cubicBezTo>
                      <a:pt x="180" y="124"/>
                      <a:pt x="175" y="124"/>
                      <a:pt x="170" y="124"/>
                    </a:cubicBezTo>
                    <a:cubicBezTo>
                      <a:pt x="139" y="125"/>
                      <a:pt x="109" y="141"/>
                      <a:pt x="109" y="169"/>
                    </a:cubicBezTo>
                    <a:cubicBezTo>
                      <a:pt x="109" y="190"/>
                      <a:pt x="142" y="199"/>
                      <a:pt x="167" y="201"/>
                    </a:cubicBezTo>
                    <a:cubicBezTo>
                      <a:pt x="174" y="201"/>
                      <a:pt x="180" y="202"/>
                      <a:pt x="192" y="203"/>
                    </a:cubicBezTo>
                    <a:cubicBezTo>
                      <a:pt x="160" y="230"/>
                      <a:pt x="127" y="200"/>
                      <a:pt x="100" y="216"/>
                    </a:cubicBezTo>
                    <a:close/>
                  </a:path>
                </a:pathLst>
              </a:custGeom>
              <a:solidFill>
                <a:srgbClr val="DA70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226"/>
              <p:cNvSpPr/>
              <p:nvPr/>
            </p:nvSpPr>
            <p:spPr bwMode="auto">
              <a:xfrm>
                <a:off x="7022" y="3234"/>
                <a:ext cx="102" cy="95"/>
              </a:xfrm>
              <a:custGeom>
                <a:avLst/>
                <a:gdLst>
                  <a:gd name="T0" fmla="*/ 45 w 135"/>
                  <a:gd name="T1" fmla="*/ 39 h 124"/>
                  <a:gd name="T2" fmla="*/ 53 w 135"/>
                  <a:gd name="T3" fmla="*/ 31 h 124"/>
                  <a:gd name="T4" fmla="*/ 123 w 135"/>
                  <a:gd name="T5" fmla="*/ 0 h 124"/>
                  <a:gd name="T6" fmla="*/ 130 w 135"/>
                  <a:gd name="T7" fmla="*/ 108 h 124"/>
                  <a:gd name="T8" fmla="*/ 58 w 135"/>
                  <a:gd name="T9" fmla="*/ 104 h 124"/>
                  <a:gd name="T10" fmla="*/ 47 w 135"/>
                  <a:gd name="T11" fmla="*/ 102 h 124"/>
                  <a:gd name="T12" fmla="*/ 3 w 135"/>
                  <a:gd name="T13" fmla="*/ 88 h 124"/>
                  <a:gd name="T14" fmla="*/ 40 w 135"/>
                  <a:gd name="T15" fmla="*/ 44 h 124"/>
                  <a:gd name="T16" fmla="*/ 45 w 135"/>
                  <a:gd name="T17" fmla="*/ 39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5" h="124">
                    <a:moveTo>
                      <a:pt x="45" y="39"/>
                    </a:moveTo>
                    <a:cubicBezTo>
                      <a:pt x="48" y="36"/>
                      <a:pt x="51" y="34"/>
                      <a:pt x="53" y="31"/>
                    </a:cubicBezTo>
                    <a:cubicBezTo>
                      <a:pt x="76" y="20"/>
                      <a:pt x="105" y="24"/>
                      <a:pt x="123" y="0"/>
                    </a:cubicBezTo>
                    <a:cubicBezTo>
                      <a:pt x="117" y="37"/>
                      <a:pt x="135" y="72"/>
                      <a:pt x="130" y="108"/>
                    </a:cubicBezTo>
                    <a:cubicBezTo>
                      <a:pt x="106" y="114"/>
                      <a:pt x="81" y="124"/>
                      <a:pt x="58" y="104"/>
                    </a:cubicBezTo>
                    <a:cubicBezTo>
                      <a:pt x="55" y="102"/>
                      <a:pt x="50" y="101"/>
                      <a:pt x="47" y="102"/>
                    </a:cubicBezTo>
                    <a:cubicBezTo>
                      <a:pt x="29" y="107"/>
                      <a:pt x="6" y="116"/>
                      <a:pt x="3" y="88"/>
                    </a:cubicBezTo>
                    <a:cubicBezTo>
                      <a:pt x="0" y="66"/>
                      <a:pt x="13" y="46"/>
                      <a:pt x="40" y="44"/>
                    </a:cubicBezTo>
                    <a:cubicBezTo>
                      <a:pt x="42" y="43"/>
                      <a:pt x="44" y="40"/>
                      <a:pt x="45" y="39"/>
                    </a:cubicBezTo>
                    <a:close/>
                  </a:path>
                </a:pathLst>
              </a:custGeom>
              <a:solidFill>
                <a:srgbClr val="EDB6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227"/>
              <p:cNvSpPr/>
              <p:nvPr/>
            </p:nvSpPr>
            <p:spPr bwMode="auto">
              <a:xfrm>
                <a:off x="6800" y="3444"/>
                <a:ext cx="89" cy="132"/>
              </a:xfrm>
              <a:custGeom>
                <a:avLst/>
                <a:gdLst>
                  <a:gd name="T0" fmla="*/ 36 w 116"/>
                  <a:gd name="T1" fmla="*/ 1 h 173"/>
                  <a:gd name="T2" fmla="*/ 104 w 116"/>
                  <a:gd name="T3" fmla="*/ 33 h 173"/>
                  <a:gd name="T4" fmla="*/ 107 w 116"/>
                  <a:gd name="T5" fmla="*/ 57 h 173"/>
                  <a:gd name="T6" fmla="*/ 97 w 116"/>
                  <a:gd name="T7" fmla="*/ 173 h 173"/>
                  <a:gd name="T8" fmla="*/ 83 w 116"/>
                  <a:gd name="T9" fmla="*/ 173 h 173"/>
                  <a:gd name="T10" fmla="*/ 56 w 116"/>
                  <a:gd name="T11" fmla="*/ 92 h 173"/>
                  <a:gd name="T12" fmla="*/ 18 w 116"/>
                  <a:gd name="T13" fmla="*/ 67 h 173"/>
                  <a:gd name="T14" fmla="*/ 7 w 116"/>
                  <a:gd name="T15" fmla="*/ 67 h 173"/>
                  <a:gd name="T16" fmla="*/ 0 w 116"/>
                  <a:gd name="T17" fmla="*/ 58 h 173"/>
                  <a:gd name="T18" fmla="*/ 31 w 116"/>
                  <a:gd name="T19" fmla="*/ 0 h 173"/>
                  <a:gd name="T20" fmla="*/ 36 w 116"/>
                  <a:gd name="T21" fmla="*/ 1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6" h="173">
                    <a:moveTo>
                      <a:pt x="36" y="1"/>
                    </a:moveTo>
                    <a:cubicBezTo>
                      <a:pt x="55" y="20"/>
                      <a:pt x="72" y="43"/>
                      <a:pt x="104" y="33"/>
                    </a:cubicBezTo>
                    <a:cubicBezTo>
                      <a:pt x="108" y="40"/>
                      <a:pt x="116" y="50"/>
                      <a:pt x="107" y="57"/>
                    </a:cubicBezTo>
                    <a:cubicBezTo>
                      <a:pt x="60" y="92"/>
                      <a:pt x="88" y="134"/>
                      <a:pt x="97" y="173"/>
                    </a:cubicBezTo>
                    <a:cubicBezTo>
                      <a:pt x="92" y="173"/>
                      <a:pt x="87" y="173"/>
                      <a:pt x="83" y="173"/>
                    </a:cubicBezTo>
                    <a:cubicBezTo>
                      <a:pt x="61" y="150"/>
                      <a:pt x="57" y="122"/>
                      <a:pt x="56" y="92"/>
                    </a:cubicBezTo>
                    <a:cubicBezTo>
                      <a:pt x="55" y="52"/>
                      <a:pt x="55" y="52"/>
                      <a:pt x="18" y="67"/>
                    </a:cubicBezTo>
                    <a:cubicBezTo>
                      <a:pt x="14" y="69"/>
                      <a:pt x="10" y="68"/>
                      <a:pt x="7" y="67"/>
                    </a:cubicBezTo>
                    <a:cubicBezTo>
                      <a:pt x="3" y="65"/>
                      <a:pt x="1" y="62"/>
                      <a:pt x="0" y="58"/>
                    </a:cubicBezTo>
                    <a:cubicBezTo>
                      <a:pt x="6" y="37"/>
                      <a:pt x="7" y="12"/>
                      <a:pt x="31" y="0"/>
                    </a:cubicBezTo>
                    <a:cubicBezTo>
                      <a:pt x="32" y="0"/>
                      <a:pt x="34" y="1"/>
                      <a:pt x="36" y="1"/>
                    </a:cubicBezTo>
                    <a:close/>
                  </a:path>
                </a:pathLst>
              </a:custGeom>
              <a:solidFill>
                <a:srgbClr val="E48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228"/>
              <p:cNvSpPr/>
              <p:nvPr/>
            </p:nvSpPr>
            <p:spPr bwMode="auto">
              <a:xfrm>
                <a:off x="5684" y="1549"/>
                <a:ext cx="64" cy="71"/>
              </a:xfrm>
              <a:custGeom>
                <a:avLst/>
                <a:gdLst>
                  <a:gd name="T0" fmla="*/ 7 w 84"/>
                  <a:gd name="T1" fmla="*/ 41 h 94"/>
                  <a:gd name="T2" fmla="*/ 68 w 84"/>
                  <a:gd name="T3" fmla="*/ 6 h 94"/>
                  <a:gd name="T4" fmla="*/ 84 w 84"/>
                  <a:gd name="T5" fmla="*/ 26 h 94"/>
                  <a:gd name="T6" fmla="*/ 47 w 84"/>
                  <a:gd name="T7" fmla="*/ 69 h 94"/>
                  <a:gd name="T8" fmla="*/ 15 w 84"/>
                  <a:gd name="T9" fmla="*/ 90 h 94"/>
                  <a:gd name="T10" fmla="*/ 7 w 84"/>
                  <a:gd name="T11" fmla="*/ 56 h 94"/>
                  <a:gd name="T12" fmla="*/ 7 w 84"/>
                  <a:gd name="T13" fmla="*/ 4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" h="94">
                    <a:moveTo>
                      <a:pt x="7" y="41"/>
                    </a:moveTo>
                    <a:cubicBezTo>
                      <a:pt x="18" y="13"/>
                      <a:pt x="49" y="19"/>
                      <a:pt x="68" y="6"/>
                    </a:cubicBezTo>
                    <a:cubicBezTo>
                      <a:pt x="77" y="0"/>
                      <a:pt x="83" y="15"/>
                      <a:pt x="84" y="26"/>
                    </a:cubicBezTo>
                    <a:cubicBezTo>
                      <a:pt x="72" y="40"/>
                      <a:pt x="58" y="54"/>
                      <a:pt x="47" y="69"/>
                    </a:cubicBezTo>
                    <a:cubicBezTo>
                      <a:pt x="39" y="81"/>
                      <a:pt x="29" y="94"/>
                      <a:pt x="15" y="90"/>
                    </a:cubicBezTo>
                    <a:cubicBezTo>
                      <a:pt x="0" y="85"/>
                      <a:pt x="9" y="68"/>
                      <a:pt x="7" y="56"/>
                    </a:cubicBezTo>
                    <a:cubicBezTo>
                      <a:pt x="6" y="51"/>
                      <a:pt x="7" y="46"/>
                      <a:pt x="7" y="41"/>
                    </a:cubicBezTo>
                    <a:close/>
                  </a:path>
                </a:pathLst>
              </a:custGeom>
              <a:solidFill>
                <a:srgbClr val="F4E6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229"/>
              <p:cNvSpPr/>
              <p:nvPr/>
            </p:nvSpPr>
            <p:spPr bwMode="auto">
              <a:xfrm>
                <a:off x="6667" y="1087"/>
                <a:ext cx="159" cy="116"/>
              </a:xfrm>
              <a:custGeom>
                <a:avLst/>
                <a:gdLst>
                  <a:gd name="T0" fmla="*/ 202 w 209"/>
                  <a:gd name="T1" fmla="*/ 0 h 152"/>
                  <a:gd name="T2" fmla="*/ 209 w 209"/>
                  <a:gd name="T3" fmla="*/ 47 h 152"/>
                  <a:gd name="T4" fmla="*/ 178 w 209"/>
                  <a:gd name="T5" fmla="*/ 45 h 152"/>
                  <a:gd name="T6" fmla="*/ 187 w 209"/>
                  <a:gd name="T7" fmla="*/ 92 h 152"/>
                  <a:gd name="T8" fmla="*/ 195 w 209"/>
                  <a:gd name="T9" fmla="*/ 115 h 152"/>
                  <a:gd name="T10" fmla="*/ 102 w 209"/>
                  <a:gd name="T11" fmla="*/ 138 h 152"/>
                  <a:gd name="T12" fmla="*/ 54 w 209"/>
                  <a:gd name="T13" fmla="*/ 140 h 152"/>
                  <a:gd name="T14" fmla="*/ 23 w 209"/>
                  <a:gd name="T15" fmla="*/ 121 h 152"/>
                  <a:gd name="T16" fmla="*/ 9 w 209"/>
                  <a:gd name="T17" fmla="*/ 92 h 152"/>
                  <a:gd name="T18" fmla="*/ 89 w 209"/>
                  <a:gd name="T19" fmla="*/ 66 h 152"/>
                  <a:gd name="T20" fmla="*/ 154 w 209"/>
                  <a:gd name="T21" fmla="*/ 91 h 152"/>
                  <a:gd name="T22" fmla="*/ 202 w 209"/>
                  <a:gd name="T2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9" h="152">
                    <a:moveTo>
                      <a:pt x="202" y="0"/>
                    </a:moveTo>
                    <a:cubicBezTo>
                      <a:pt x="204" y="15"/>
                      <a:pt x="207" y="31"/>
                      <a:pt x="209" y="47"/>
                    </a:cubicBezTo>
                    <a:cubicBezTo>
                      <a:pt x="196" y="56"/>
                      <a:pt x="188" y="20"/>
                      <a:pt x="178" y="45"/>
                    </a:cubicBezTo>
                    <a:cubicBezTo>
                      <a:pt x="171" y="61"/>
                      <a:pt x="159" y="81"/>
                      <a:pt x="187" y="92"/>
                    </a:cubicBezTo>
                    <a:cubicBezTo>
                      <a:pt x="190" y="100"/>
                      <a:pt x="175" y="113"/>
                      <a:pt x="195" y="115"/>
                    </a:cubicBezTo>
                    <a:cubicBezTo>
                      <a:pt x="167" y="133"/>
                      <a:pt x="128" y="109"/>
                      <a:pt x="102" y="138"/>
                    </a:cubicBezTo>
                    <a:cubicBezTo>
                      <a:pt x="87" y="152"/>
                      <a:pt x="70" y="149"/>
                      <a:pt x="54" y="140"/>
                    </a:cubicBezTo>
                    <a:cubicBezTo>
                      <a:pt x="45" y="131"/>
                      <a:pt x="33" y="127"/>
                      <a:pt x="23" y="121"/>
                    </a:cubicBezTo>
                    <a:cubicBezTo>
                      <a:pt x="12" y="115"/>
                      <a:pt x="0" y="108"/>
                      <a:pt x="9" y="92"/>
                    </a:cubicBezTo>
                    <a:cubicBezTo>
                      <a:pt x="36" y="84"/>
                      <a:pt x="63" y="77"/>
                      <a:pt x="89" y="66"/>
                    </a:cubicBezTo>
                    <a:cubicBezTo>
                      <a:pt x="101" y="60"/>
                      <a:pt x="139" y="57"/>
                      <a:pt x="154" y="91"/>
                    </a:cubicBezTo>
                    <a:cubicBezTo>
                      <a:pt x="156" y="48"/>
                      <a:pt x="176" y="22"/>
                      <a:pt x="202" y="0"/>
                    </a:cubicBezTo>
                    <a:close/>
                  </a:path>
                </a:pathLst>
              </a:custGeom>
              <a:solidFill>
                <a:srgbClr val="DF91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230"/>
              <p:cNvSpPr/>
              <p:nvPr/>
            </p:nvSpPr>
            <p:spPr bwMode="auto">
              <a:xfrm>
                <a:off x="6573" y="986"/>
                <a:ext cx="88" cy="169"/>
              </a:xfrm>
              <a:custGeom>
                <a:avLst/>
                <a:gdLst>
                  <a:gd name="T0" fmla="*/ 81 w 116"/>
                  <a:gd name="T1" fmla="*/ 47 h 222"/>
                  <a:gd name="T2" fmla="*/ 79 w 116"/>
                  <a:gd name="T3" fmla="*/ 0 h 222"/>
                  <a:gd name="T4" fmla="*/ 95 w 116"/>
                  <a:gd name="T5" fmla="*/ 217 h 222"/>
                  <a:gd name="T6" fmla="*/ 71 w 116"/>
                  <a:gd name="T7" fmla="*/ 210 h 222"/>
                  <a:gd name="T8" fmla="*/ 42 w 116"/>
                  <a:gd name="T9" fmla="*/ 202 h 222"/>
                  <a:gd name="T10" fmla="*/ 2 w 116"/>
                  <a:gd name="T11" fmla="*/ 166 h 222"/>
                  <a:gd name="T12" fmla="*/ 36 w 116"/>
                  <a:gd name="T13" fmla="*/ 133 h 222"/>
                  <a:gd name="T14" fmla="*/ 81 w 116"/>
                  <a:gd name="T15" fmla="*/ 47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6" h="222">
                    <a:moveTo>
                      <a:pt x="81" y="47"/>
                    </a:moveTo>
                    <a:cubicBezTo>
                      <a:pt x="90" y="31"/>
                      <a:pt x="60" y="17"/>
                      <a:pt x="79" y="0"/>
                    </a:cubicBezTo>
                    <a:cubicBezTo>
                      <a:pt x="108" y="71"/>
                      <a:pt x="116" y="143"/>
                      <a:pt x="95" y="217"/>
                    </a:cubicBezTo>
                    <a:cubicBezTo>
                      <a:pt x="85" y="222"/>
                      <a:pt x="79" y="213"/>
                      <a:pt x="71" y="210"/>
                    </a:cubicBezTo>
                    <a:cubicBezTo>
                      <a:pt x="62" y="207"/>
                      <a:pt x="52" y="203"/>
                      <a:pt x="42" y="202"/>
                    </a:cubicBezTo>
                    <a:cubicBezTo>
                      <a:pt x="18" y="201"/>
                      <a:pt x="4" y="191"/>
                      <a:pt x="2" y="166"/>
                    </a:cubicBezTo>
                    <a:cubicBezTo>
                      <a:pt x="0" y="140"/>
                      <a:pt x="19" y="138"/>
                      <a:pt x="36" y="133"/>
                    </a:cubicBezTo>
                    <a:cubicBezTo>
                      <a:pt x="83" y="118"/>
                      <a:pt x="95" y="95"/>
                      <a:pt x="81" y="47"/>
                    </a:cubicBezTo>
                    <a:close/>
                  </a:path>
                </a:pathLst>
              </a:custGeom>
              <a:solidFill>
                <a:srgbClr val="F0A8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231"/>
              <p:cNvSpPr/>
              <p:nvPr/>
            </p:nvSpPr>
            <p:spPr bwMode="auto">
              <a:xfrm>
                <a:off x="6575" y="1157"/>
                <a:ext cx="135" cy="97"/>
              </a:xfrm>
              <a:custGeom>
                <a:avLst/>
                <a:gdLst>
                  <a:gd name="T0" fmla="*/ 131 w 178"/>
                  <a:gd name="T1" fmla="*/ 0 h 127"/>
                  <a:gd name="T2" fmla="*/ 178 w 178"/>
                  <a:gd name="T3" fmla="*/ 38 h 127"/>
                  <a:gd name="T4" fmla="*/ 146 w 178"/>
                  <a:gd name="T5" fmla="*/ 60 h 127"/>
                  <a:gd name="T6" fmla="*/ 117 w 178"/>
                  <a:gd name="T7" fmla="*/ 68 h 127"/>
                  <a:gd name="T8" fmla="*/ 102 w 178"/>
                  <a:gd name="T9" fmla="*/ 98 h 127"/>
                  <a:gd name="T10" fmla="*/ 87 w 178"/>
                  <a:gd name="T11" fmla="*/ 127 h 127"/>
                  <a:gd name="T12" fmla="*/ 52 w 178"/>
                  <a:gd name="T13" fmla="*/ 101 h 127"/>
                  <a:gd name="T14" fmla="*/ 16 w 178"/>
                  <a:gd name="T15" fmla="*/ 85 h 127"/>
                  <a:gd name="T16" fmla="*/ 16 w 178"/>
                  <a:gd name="T17" fmla="*/ 84 h 127"/>
                  <a:gd name="T18" fmla="*/ 1 w 178"/>
                  <a:gd name="T19" fmla="*/ 69 h 127"/>
                  <a:gd name="T20" fmla="*/ 0 w 178"/>
                  <a:gd name="T21" fmla="*/ 62 h 127"/>
                  <a:gd name="T22" fmla="*/ 100 w 178"/>
                  <a:gd name="T23" fmla="*/ 18 h 127"/>
                  <a:gd name="T24" fmla="*/ 117 w 178"/>
                  <a:gd name="T25" fmla="*/ 7 h 127"/>
                  <a:gd name="T26" fmla="*/ 131 w 178"/>
                  <a:gd name="T27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8" h="127">
                    <a:moveTo>
                      <a:pt x="131" y="0"/>
                    </a:moveTo>
                    <a:cubicBezTo>
                      <a:pt x="131" y="32"/>
                      <a:pt x="171" y="14"/>
                      <a:pt x="178" y="38"/>
                    </a:cubicBezTo>
                    <a:cubicBezTo>
                      <a:pt x="170" y="49"/>
                      <a:pt x="158" y="55"/>
                      <a:pt x="146" y="60"/>
                    </a:cubicBezTo>
                    <a:cubicBezTo>
                      <a:pt x="137" y="63"/>
                      <a:pt x="127" y="64"/>
                      <a:pt x="117" y="68"/>
                    </a:cubicBezTo>
                    <a:cubicBezTo>
                      <a:pt x="103" y="74"/>
                      <a:pt x="94" y="80"/>
                      <a:pt x="102" y="98"/>
                    </a:cubicBezTo>
                    <a:cubicBezTo>
                      <a:pt x="108" y="111"/>
                      <a:pt x="111" y="127"/>
                      <a:pt x="87" y="127"/>
                    </a:cubicBezTo>
                    <a:cubicBezTo>
                      <a:pt x="76" y="117"/>
                      <a:pt x="68" y="104"/>
                      <a:pt x="52" y="101"/>
                    </a:cubicBezTo>
                    <a:cubicBezTo>
                      <a:pt x="43" y="89"/>
                      <a:pt x="26" y="95"/>
                      <a:pt x="16" y="85"/>
                    </a:cubicBezTo>
                    <a:cubicBezTo>
                      <a:pt x="16" y="84"/>
                      <a:pt x="16" y="84"/>
                      <a:pt x="16" y="84"/>
                    </a:cubicBezTo>
                    <a:cubicBezTo>
                      <a:pt x="8" y="82"/>
                      <a:pt x="4" y="76"/>
                      <a:pt x="1" y="69"/>
                    </a:cubicBezTo>
                    <a:cubicBezTo>
                      <a:pt x="1" y="67"/>
                      <a:pt x="0" y="64"/>
                      <a:pt x="0" y="62"/>
                    </a:cubicBezTo>
                    <a:cubicBezTo>
                      <a:pt x="28" y="34"/>
                      <a:pt x="62" y="20"/>
                      <a:pt x="100" y="18"/>
                    </a:cubicBezTo>
                    <a:cubicBezTo>
                      <a:pt x="108" y="18"/>
                      <a:pt x="120" y="23"/>
                      <a:pt x="117" y="7"/>
                    </a:cubicBezTo>
                    <a:cubicBezTo>
                      <a:pt x="120" y="1"/>
                      <a:pt x="125" y="0"/>
                      <a:pt x="131" y="0"/>
                    </a:cubicBezTo>
                    <a:close/>
                  </a:path>
                </a:pathLst>
              </a:custGeom>
              <a:solidFill>
                <a:srgbClr val="BE7E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7" name="Freeform 232"/>
              <p:cNvSpPr/>
              <p:nvPr/>
            </p:nvSpPr>
            <p:spPr bwMode="auto">
              <a:xfrm>
                <a:off x="6566" y="1146"/>
                <a:ext cx="105" cy="63"/>
              </a:xfrm>
              <a:custGeom>
                <a:avLst/>
                <a:gdLst>
                  <a:gd name="T0" fmla="*/ 128 w 138"/>
                  <a:gd name="T1" fmla="*/ 22 h 84"/>
                  <a:gd name="T2" fmla="*/ 119 w 138"/>
                  <a:gd name="T3" fmla="*/ 39 h 84"/>
                  <a:gd name="T4" fmla="*/ 70 w 138"/>
                  <a:gd name="T5" fmla="*/ 63 h 84"/>
                  <a:gd name="T6" fmla="*/ 11 w 138"/>
                  <a:gd name="T7" fmla="*/ 77 h 84"/>
                  <a:gd name="T8" fmla="*/ 1 w 138"/>
                  <a:gd name="T9" fmla="*/ 67 h 84"/>
                  <a:gd name="T10" fmla="*/ 11 w 138"/>
                  <a:gd name="T11" fmla="*/ 61 h 84"/>
                  <a:gd name="T12" fmla="*/ 49 w 138"/>
                  <a:gd name="T13" fmla="*/ 37 h 84"/>
                  <a:gd name="T14" fmla="*/ 80 w 138"/>
                  <a:gd name="T15" fmla="*/ 0 h 84"/>
                  <a:gd name="T16" fmla="*/ 104 w 138"/>
                  <a:gd name="T17" fmla="*/ 7 h 84"/>
                  <a:gd name="T18" fmla="*/ 128 w 138"/>
                  <a:gd name="T19" fmla="*/ 2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8" h="84">
                    <a:moveTo>
                      <a:pt x="128" y="22"/>
                    </a:moveTo>
                    <a:cubicBezTo>
                      <a:pt x="138" y="35"/>
                      <a:pt x="128" y="34"/>
                      <a:pt x="119" y="39"/>
                    </a:cubicBezTo>
                    <a:cubicBezTo>
                      <a:pt x="103" y="47"/>
                      <a:pt x="75" y="33"/>
                      <a:pt x="70" y="63"/>
                    </a:cubicBezTo>
                    <a:cubicBezTo>
                      <a:pt x="47" y="51"/>
                      <a:pt x="33" y="84"/>
                      <a:pt x="11" y="77"/>
                    </a:cubicBezTo>
                    <a:cubicBezTo>
                      <a:pt x="8" y="74"/>
                      <a:pt x="2" y="71"/>
                      <a:pt x="1" y="67"/>
                    </a:cubicBezTo>
                    <a:cubicBezTo>
                      <a:pt x="0" y="61"/>
                      <a:pt x="7" y="62"/>
                      <a:pt x="11" y="61"/>
                    </a:cubicBezTo>
                    <a:cubicBezTo>
                      <a:pt x="20" y="47"/>
                      <a:pt x="29" y="37"/>
                      <a:pt x="49" y="37"/>
                    </a:cubicBezTo>
                    <a:cubicBezTo>
                      <a:pt x="69" y="37"/>
                      <a:pt x="91" y="30"/>
                      <a:pt x="80" y="0"/>
                    </a:cubicBezTo>
                    <a:cubicBezTo>
                      <a:pt x="88" y="2"/>
                      <a:pt x="96" y="5"/>
                      <a:pt x="104" y="7"/>
                    </a:cubicBezTo>
                    <a:cubicBezTo>
                      <a:pt x="108" y="19"/>
                      <a:pt x="108" y="37"/>
                      <a:pt x="128" y="22"/>
                    </a:cubicBezTo>
                    <a:close/>
                  </a:path>
                </a:pathLst>
              </a:custGeom>
              <a:solidFill>
                <a:srgbClr val="DAA2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233"/>
              <p:cNvSpPr/>
              <p:nvPr/>
            </p:nvSpPr>
            <p:spPr bwMode="auto">
              <a:xfrm>
                <a:off x="6569" y="981"/>
                <a:ext cx="59" cy="88"/>
              </a:xfrm>
              <a:custGeom>
                <a:avLst/>
                <a:gdLst>
                  <a:gd name="T0" fmla="*/ 0 w 77"/>
                  <a:gd name="T1" fmla="*/ 0 h 116"/>
                  <a:gd name="T2" fmla="*/ 64 w 77"/>
                  <a:gd name="T3" fmla="*/ 69 h 116"/>
                  <a:gd name="T4" fmla="*/ 77 w 77"/>
                  <a:gd name="T5" fmla="*/ 85 h 116"/>
                  <a:gd name="T6" fmla="*/ 58 w 77"/>
                  <a:gd name="T7" fmla="*/ 98 h 116"/>
                  <a:gd name="T8" fmla="*/ 0 w 77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16">
                    <a:moveTo>
                      <a:pt x="0" y="0"/>
                    </a:moveTo>
                    <a:cubicBezTo>
                      <a:pt x="49" y="4"/>
                      <a:pt x="63" y="19"/>
                      <a:pt x="64" y="69"/>
                    </a:cubicBezTo>
                    <a:cubicBezTo>
                      <a:pt x="64" y="77"/>
                      <a:pt x="70" y="82"/>
                      <a:pt x="77" y="85"/>
                    </a:cubicBezTo>
                    <a:cubicBezTo>
                      <a:pt x="74" y="95"/>
                      <a:pt x="71" y="116"/>
                      <a:pt x="58" y="98"/>
                    </a:cubicBezTo>
                    <a:cubicBezTo>
                      <a:pt x="37" y="67"/>
                      <a:pt x="10" y="38"/>
                      <a:pt x="0" y="0"/>
                    </a:cubicBezTo>
                    <a:close/>
                  </a:path>
                </a:pathLst>
              </a:custGeom>
              <a:solidFill>
                <a:srgbClr val="F6D5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34"/>
              <p:cNvSpPr/>
              <p:nvPr/>
            </p:nvSpPr>
            <p:spPr bwMode="auto">
              <a:xfrm>
                <a:off x="5913" y="1720"/>
                <a:ext cx="137" cy="182"/>
              </a:xfrm>
              <a:custGeom>
                <a:avLst/>
                <a:gdLst>
                  <a:gd name="T0" fmla="*/ 44 w 180"/>
                  <a:gd name="T1" fmla="*/ 239 h 239"/>
                  <a:gd name="T2" fmla="*/ 21 w 180"/>
                  <a:gd name="T3" fmla="*/ 216 h 239"/>
                  <a:gd name="T4" fmla="*/ 9 w 180"/>
                  <a:gd name="T5" fmla="*/ 204 h 239"/>
                  <a:gd name="T6" fmla="*/ 45 w 180"/>
                  <a:gd name="T7" fmla="*/ 146 h 239"/>
                  <a:gd name="T8" fmla="*/ 60 w 180"/>
                  <a:gd name="T9" fmla="*/ 130 h 239"/>
                  <a:gd name="T10" fmla="*/ 70 w 180"/>
                  <a:gd name="T11" fmla="*/ 101 h 239"/>
                  <a:gd name="T12" fmla="*/ 44 w 180"/>
                  <a:gd name="T13" fmla="*/ 107 h 239"/>
                  <a:gd name="T14" fmla="*/ 19 w 180"/>
                  <a:gd name="T15" fmla="*/ 107 h 239"/>
                  <a:gd name="T16" fmla="*/ 89 w 180"/>
                  <a:gd name="T17" fmla="*/ 0 h 239"/>
                  <a:gd name="T18" fmla="*/ 106 w 180"/>
                  <a:gd name="T19" fmla="*/ 37 h 239"/>
                  <a:gd name="T20" fmla="*/ 140 w 180"/>
                  <a:gd name="T21" fmla="*/ 70 h 239"/>
                  <a:gd name="T22" fmla="*/ 180 w 180"/>
                  <a:gd name="T23" fmla="*/ 96 h 239"/>
                  <a:gd name="T24" fmla="*/ 105 w 180"/>
                  <a:gd name="T25" fmla="*/ 164 h 239"/>
                  <a:gd name="T26" fmla="*/ 72 w 180"/>
                  <a:gd name="T27" fmla="*/ 210 h 239"/>
                  <a:gd name="T28" fmla="*/ 44 w 180"/>
                  <a:gd name="T29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0" h="239">
                    <a:moveTo>
                      <a:pt x="44" y="239"/>
                    </a:moveTo>
                    <a:cubicBezTo>
                      <a:pt x="34" y="233"/>
                      <a:pt x="39" y="214"/>
                      <a:pt x="21" y="216"/>
                    </a:cubicBezTo>
                    <a:cubicBezTo>
                      <a:pt x="6" y="223"/>
                      <a:pt x="0" y="213"/>
                      <a:pt x="9" y="204"/>
                    </a:cubicBezTo>
                    <a:cubicBezTo>
                      <a:pt x="27" y="187"/>
                      <a:pt x="29" y="163"/>
                      <a:pt x="45" y="146"/>
                    </a:cubicBezTo>
                    <a:cubicBezTo>
                      <a:pt x="50" y="141"/>
                      <a:pt x="57" y="137"/>
                      <a:pt x="60" y="130"/>
                    </a:cubicBezTo>
                    <a:cubicBezTo>
                      <a:pt x="64" y="121"/>
                      <a:pt x="81" y="114"/>
                      <a:pt x="70" y="101"/>
                    </a:cubicBezTo>
                    <a:cubicBezTo>
                      <a:pt x="60" y="89"/>
                      <a:pt x="53" y="108"/>
                      <a:pt x="44" y="107"/>
                    </a:cubicBezTo>
                    <a:cubicBezTo>
                      <a:pt x="39" y="107"/>
                      <a:pt x="34" y="107"/>
                      <a:pt x="19" y="107"/>
                    </a:cubicBezTo>
                    <a:cubicBezTo>
                      <a:pt x="54" y="73"/>
                      <a:pt x="83" y="43"/>
                      <a:pt x="89" y="0"/>
                    </a:cubicBezTo>
                    <a:cubicBezTo>
                      <a:pt x="103" y="9"/>
                      <a:pt x="102" y="24"/>
                      <a:pt x="106" y="37"/>
                    </a:cubicBezTo>
                    <a:cubicBezTo>
                      <a:pt x="112" y="55"/>
                      <a:pt x="124" y="64"/>
                      <a:pt x="140" y="70"/>
                    </a:cubicBezTo>
                    <a:cubicBezTo>
                      <a:pt x="154" y="78"/>
                      <a:pt x="177" y="72"/>
                      <a:pt x="180" y="96"/>
                    </a:cubicBezTo>
                    <a:cubicBezTo>
                      <a:pt x="163" y="127"/>
                      <a:pt x="122" y="133"/>
                      <a:pt x="105" y="164"/>
                    </a:cubicBezTo>
                    <a:cubicBezTo>
                      <a:pt x="91" y="177"/>
                      <a:pt x="81" y="193"/>
                      <a:pt x="72" y="210"/>
                    </a:cubicBezTo>
                    <a:cubicBezTo>
                      <a:pt x="64" y="221"/>
                      <a:pt x="59" y="235"/>
                      <a:pt x="44" y="239"/>
                    </a:cubicBezTo>
                    <a:close/>
                  </a:path>
                </a:pathLst>
              </a:custGeom>
              <a:solidFill>
                <a:srgbClr val="E5D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35"/>
              <p:cNvSpPr/>
              <p:nvPr/>
            </p:nvSpPr>
            <p:spPr bwMode="auto">
              <a:xfrm>
                <a:off x="5824" y="1826"/>
                <a:ext cx="123" cy="87"/>
              </a:xfrm>
              <a:custGeom>
                <a:avLst/>
                <a:gdLst>
                  <a:gd name="T0" fmla="*/ 163 w 163"/>
                  <a:gd name="T1" fmla="*/ 7 h 114"/>
                  <a:gd name="T2" fmla="*/ 133 w 163"/>
                  <a:gd name="T3" fmla="*/ 67 h 114"/>
                  <a:gd name="T4" fmla="*/ 139 w 163"/>
                  <a:gd name="T5" fmla="*/ 77 h 114"/>
                  <a:gd name="T6" fmla="*/ 82 w 163"/>
                  <a:gd name="T7" fmla="*/ 106 h 114"/>
                  <a:gd name="T8" fmla="*/ 0 w 163"/>
                  <a:gd name="T9" fmla="*/ 62 h 114"/>
                  <a:gd name="T10" fmla="*/ 1 w 163"/>
                  <a:gd name="T11" fmla="*/ 61 h 114"/>
                  <a:gd name="T12" fmla="*/ 109 w 163"/>
                  <a:gd name="T13" fmla="*/ 0 h 114"/>
                  <a:gd name="T14" fmla="*/ 163 w 163"/>
                  <a:gd name="T15" fmla="*/ 7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3" h="114">
                    <a:moveTo>
                      <a:pt x="163" y="7"/>
                    </a:moveTo>
                    <a:cubicBezTo>
                      <a:pt x="160" y="31"/>
                      <a:pt x="161" y="55"/>
                      <a:pt x="133" y="67"/>
                    </a:cubicBezTo>
                    <a:cubicBezTo>
                      <a:pt x="123" y="71"/>
                      <a:pt x="134" y="76"/>
                      <a:pt x="139" y="77"/>
                    </a:cubicBezTo>
                    <a:cubicBezTo>
                      <a:pt x="131" y="108"/>
                      <a:pt x="107" y="114"/>
                      <a:pt x="82" y="106"/>
                    </a:cubicBezTo>
                    <a:cubicBezTo>
                      <a:pt x="53" y="97"/>
                      <a:pt x="7" y="113"/>
                      <a:pt x="0" y="62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43" y="52"/>
                      <a:pt x="71" y="17"/>
                      <a:pt x="109" y="0"/>
                    </a:cubicBezTo>
                    <a:cubicBezTo>
                      <a:pt x="123" y="30"/>
                      <a:pt x="145" y="3"/>
                      <a:pt x="163" y="7"/>
                    </a:cubicBezTo>
                    <a:close/>
                  </a:path>
                </a:pathLst>
              </a:custGeom>
              <a:solidFill>
                <a:srgbClr val="EFC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236"/>
              <p:cNvSpPr/>
              <p:nvPr/>
            </p:nvSpPr>
            <p:spPr bwMode="auto">
              <a:xfrm>
                <a:off x="5972" y="1677"/>
                <a:ext cx="96" cy="103"/>
              </a:xfrm>
              <a:custGeom>
                <a:avLst/>
                <a:gdLst>
                  <a:gd name="T0" fmla="*/ 59 w 126"/>
                  <a:gd name="T1" fmla="*/ 135 h 135"/>
                  <a:gd name="T2" fmla="*/ 12 w 126"/>
                  <a:gd name="T3" fmla="*/ 57 h 135"/>
                  <a:gd name="T4" fmla="*/ 8 w 126"/>
                  <a:gd name="T5" fmla="*/ 42 h 135"/>
                  <a:gd name="T6" fmla="*/ 12 w 126"/>
                  <a:gd name="T7" fmla="*/ 7 h 135"/>
                  <a:gd name="T8" fmla="*/ 39 w 126"/>
                  <a:gd name="T9" fmla="*/ 23 h 135"/>
                  <a:gd name="T10" fmla="*/ 100 w 126"/>
                  <a:gd name="T11" fmla="*/ 50 h 135"/>
                  <a:gd name="T12" fmla="*/ 125 w 126"/>
                  <a:gd name="T13" fmla="*/ 74 h 135"/>
                  <a:gd name="T14" fmla="*/ 59 w 126"/>
                  <a:gd name="T15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6" h="135">
                    <a:moveTo>
                      <a:pt x="59" y="135"/>
                    </a:moveTo>
                    <a:cubicBezTo>
                      <a:pt x="13" y="127"/>
                      <a:pt x="19" y="88"/>
                      <a:pt x="12" y="57"/>
                    </a:cubicBezTo>
                    <a:cubicBezTo>
                      <a:pt x="11" y="52"/>
                      <a:pt x="8" y="47"/>
                      <a:pt x="8" y="42"/>
                    </a:cubicBezTo>
                    <a:cubicBezTo>
                      <a:pt x="7" y="30"/>
                      <a:pt x="0" y="15"/>
                      <a:pt x="12" y="7"/>
                    </a:cubicBezTo>
                    <a:cubicBezTo>
                      <a:pt x="24" y="0"/>
                      <a:pt x="30" y="17"/>
                      <a:pt x="39" y="23"/>
                    </a:cubicBezTo>
                    <a:cubicBezTo>
                      <a:pt x="59" y="34"/>
                      <a:pt x="77" y="47"/>
                      <a:pt x="100" y="50"/>
                    </a:cubicBezTo>
                    <a:cubicBezTo>
                      <a:pt x="114" y="53"/>
                      <a:pt x="126" y="57"/>
                      <a:pt x="125" y="74"/>
                    </a:cubicBezTo>
                    <a:cubicBezTo>
                      <a:pt x="95" y="86"/>
                      <a:pt x="90" y="125"/>
                      <a:pt x="59" y="135"/>
                    </a:cubicBezTo>
                    <a:close/>
                  </a:path>
                </a:pathLst>
              </a:custGeom>
              <a:solidFill>
                <a:srgbClr val="96B4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237"/>
              <p:cNvSpPr/>
              <p:nvPr/>
            </p:nvSpPr>
            <p:spPr bwMode="auto">
              <a:xfrm>
                <a:off x="6048" y="1696"/>
                <a:ext cx="31" cy="36"/>
              </a:xfrm>
              <a:custGeom>
                <a:avLst/>
                <a:gdLst>
                  <a:gd name="T0" fmla="*/ 22 w 41"/>
                  <a:gd name="T1" fmla="*/ 47 h 47"/>
                  <a:gd name="T2" fmla="*/ 0 w 41"/>
                  <a:gd name="T3" fmla="*/ 25 h 47"/>
                  <a:gd name="T4" fmla="*/ 26 w 41"/>
                  <a:gd name="T5" fmla="*/ 0 h 47"/>
                  <a:gd name="T6" fmla="*/ 31 w 41"/>
                  <a:gd name="T7" fmla="*/ 23 h 47"/>
                  <a:gd name="T8" fmla="*/ 22 w 41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7">
                    <a:moveTo>
                      <a:pt x="22" y="47"/>
                    </a:moveTo>
                    <a:cubicBezTo>
                      <a:pt x="15" y="40"/>
                      <a:pt x="7" y="32"/>
                      <a:pt x="0" y="25"/>
                    </a:cubicBezTo>
                    <a:cubicBezTo>
                      <a:pt x="9" y="17"/>
                      <a:pt x="17" y="9"/>
                      <a:pt x="26" y="0"/>
                    </a:cubicBezTo>
                    <a:cubicBezTo>
                      <a:pt x="27" y="8"/>
                      <a:pt x="29" y="16"/>
                      <a:pt x="31" y="23"/>
                    </a:cubicBezTo>
                    <a:cubicBezTo>
                      <a:pt x="32" y="33"/>
                      <a:pt x="41" y="45"/>
                      <a:pt x="22" y="47"/>
                    </a:cubicBezTo>
                    <a:close/>
                  </a:path>
                </a:pathLst>
              </a:custGeom>
              <a:solidFill>
                <a:srgbClr val="CBD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38"/>
              <p:cNvSpPr/>
              <p:nvPr/>
            </p:nvSpPr>
            <p:spPr bwMode="auto">
              <a:xfrm>
                <a:off x="6881" y="2365"/>
                <a:ext cx="191" cy="270"/>
              </a:xfrm>
              <a:custGeom>
                <a:avLst/>
                <a:gdLst>
                  <a:gd name="T0" fmla="*/ 246 w 251"/>
                  <a:gd name="T1" fmla="*/ 325 h 355"/>
                  <a:gd name="T2" fmla="*/ 240 w 251"/>
                  <a:gd name="T3" fmla="*/ 351 h 355"/>
                  <a:gd name="T4" fmla="*/ 223 w 251"/>
                  <a:gd name="T5" fmla="*/ 341 h 355"/>
                  <a:gd name="T6" fmla="*/ 194 w 251"/>
                  <a:gd name="T7" fmla="*/ 289 h 355"/>
                  <a:gd name="T8" fmla="*/ 179 w 251"/>
                  <a:gd name="T9" fmla="*/ 249 h 355"/>
                  <a:gd name="T10" fmla="*/ 44 w 251"/>
                  <a:gd name="T11" fmla="*/ 110 h 355"/>
                  <a:gd name="T12" fmla="*/ 23 w 251"/>
                  <a:gd name="T13" fmla="*/ 156 h 355"/>
                  <a:gd name="T14" fmla="*/ 13 w 251"/>
                  <a:gd name="T15" fmla="*/ 156 h 355"/>
                  <a:gd name="T16" fmla="*/ 1 w 251"/>
                  <a:gd name="T17" fmla="*/ 130 h 355"/>
                  <a:gd name="T18" fmla="*/ 14 w 251"/>
                  <a:gd name="T19" fmla="*/ 86 h 355"/>
                  <a:gd name="T20" fmla="*/ 37 w 251"/>
                  <a:gd name="T21" fmla="*/ 22 h 355"/>
                  <a:gd name="T22" fmla="*/ 53 w 251"/>
                  <a:gd name="T23" fmla="*/ 0 h 355"/>
                  <a:gd name="T24" fmla="*/ 59 w 251"/>
                  <a:gd name="T25" fmla="*/ 17 h 355"/>
                  <a:gd name="T26" fmla="*/ 49 w 251"/>
                  <a:gd name="T27" fmla="*/ 62 h 355"/>
                  <a:gd name="T28" fmla="*/ 106 w 251"/>
                  <a:gd name="T29" fmla="*/ 102 h 355"/>
                  <a:gd name="T30" fmla="*/ 224 w 251"/>
                  <a:gd name="T31" fmla="*/ 295 h 355"/>
                  <a:gd name="T32" fmla="*/ 246 w 251"/>
                  <a:gd name="T33" fmla="*/ 325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1" h="355">
                    <a:moveTo>
                      <a:pt x="246" y="325"/>
                    </a:moveTo>
                    <a:cubicBezTo>
                      <a:pt x="244" y="334"/>
                      <a:pt x="251" y="346"/>
                      <a:pt x="240" y="351"/>
                    </a:cubicBezTo>
                    <a:cubicBezTo>
                      <a:pt x="231" y="355"/>
                      <a:pt x="229" y="343"/>
                      <a:pt x="223" y="341"/>
                    </a:cubicBezTo>
                    <a:cubicBezTo>
                      <a:pt x="210" y="325"/>
                      <a:pt x="202" y="307"/>
                      <a:pt x="194" y="289"/>
                    </a:cubicBezTo>
                    <a:cubicBezTo>
                      <a:pt x="190" y="275"/>
                      <a:pt x="186" y="261"/>
                      <a:pt x="179" y="249"/>
                    </a:cubicBezTo>
                    <a:cubicBezTo>
                      <a:pt x="157" y="181"/>
                      <a:pt x="110" y="136"/>
                      <a:pt x="44" y="110"/>
                    </a:cubicBezTo>
                    <a:cubicBezTo>
                      <a:pt x="33" y="122"/>
                      <a:pt x="37" y="143"/>
                      <a:pt x="23" y="156"/>
                    </a:cubicBezTo>
                    <a:cubicBezTo>
                      <a:pt x="20" y="158"/>
                      <a:pt x="16" y="158"/>
                      <a:pt x="13" y="156"/>
                    </a:cubicBezTo>
                    <a:cubicBezTo>
                      <a:pt x="6" y="149"/>
                      <a:pt x="3" y="140"/>
                      <a:pt x="1" y="130"/>
                    </a:cubicBezTo>
                    <a:cubicBezTo>
                      <a:pt x="0" y="114"/>
                      <a:pt x="3" y="99"/>
                      <a:pt x="14" y="86"/>
                    </a:cubicBezTo>
                    <a:cubicBezTo>
                      <a:pt x="28" y="67"/>
                      <a:pt x="33" y="45"/>
                      <a:pt x="37" y="22"/>
                    </a:cubicBezTo>
                    <a:cubicBezTo>
                      <a:pt x="39" y="11"/>
                      <a:pt x="40" y="2"/>
                      <a:pt x="53" y="0"/>
                    </a:cubicBezTo>
                    <a:cubicBezTo>
                      <a:pt x="58" y="5"/>
                      <a:pt x="61" y="10"/>
                      <a:pt x="59" y="17"/>
                    </a:cubicBezTo>
                    <a:cubicBezTo>
                      <a:pt x="55" y="33"/>
                      <a:pt x="45" y="60"/>
                      <a:pt x="49" y="62"/>
                    </a:cubicBezTo>
                    <a:cubicBezTo>
                      <a:pt x="70" y="73"/>
                      <a:pt x="83" y="96"/>
                      <a:pt x="106" y="102"/>
                    </a:cubicBezTo>
                    <a:cubicBezTo>
                      <a:pt x="162" y="156"/>
                      <a:pt x="204" y="218"/>
                      <a:pt x="224" y="295"/>
                    </a:cubicBezTo>
                    <a:cubicBezTo>
                      <a:pt x="228" y="306"/>
                      <a:pt x="239" y="315"/>
                      <a:pt x="246" y="325"/>
                    </a:cubicBezTo>
                    <a:close/>
                  </a:path>
                </a:pathLst>
              </a:custGeom>
              <a:solidFill>
                <a:srgbClr val="4A7F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39"/>
              <p:cNvSpPr/>
              <p:nvPr/>
            </p:nvSpPr>
            <p:spPr bwMode="auto">
              <a:xfrm>
                <a:off x="5586" y="1503"/>
                <a:ext cx="92" cy="94"/>
              </a:xfrm>
              <a:custGeom>
                <a:avLst/>
                <a:gdLst>
                  <a:gd name="T0" fmla="*/ 20 w 120"/>
                  <a:gd name="T1" fmla="*/ 0 h 124"/>
                  <a:gd name="T2" fmla="*/ 54 w 120"/>
                  <a:gd name="T3" fmla="*/ 0 h 124"/>
                  <a:gd name="T4" fmla="*/ 120 w 120"/>
                  <a:gd name="T5" fmla="*/ 65 h 124"/>
                  <a:gd name="T6" fmla="*/ 119 w 120"/>
                  <a:gd name="T7" fmla="*/ 100 h 124"/>
                  <a:gd name="T8" fmla="*/ 87 w 120"/>
                  <a:gd name="T9" fmla="*/ 99 h 124"/>
                  <a:gd name="T10" fmla="*/ 19 w 120"/>
                  <a:gd name="T11" fmla="*/ 88 h 124"/>
                  <a:gd name="T12" fmla="*/ 10 w 120"/>
                  <a:gd name="T13" fmla="*/ 33 h 124"/>
                  <a:gd name="T14" fmla="*/ 20 w 120"/>
                  <a:gd name="T1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0" h="124">
                    <a:moveTo>
                      <a:pt x="20" y="0"/>
                    </a:moveTo>
                    <a:cubicBezTo>
                      <a:pt x="31" y="0"/>
                      <a:pt x="43" y="0"/>
                      <a:pt x="54" y="0"/>
                    </a:cubicBezTo>
                    <a:cubicBezTo>
                      <a:pt x="102" y="1"/>
                      <a:pt x="119" y="18"/>
                      <a:pt x="120" y="65"/>
                    </a:cubicBezTo>
                    <a:cubicBezTo>
                      <a:pt x="120" y="76"/>
                      <a:pt x="119" y="88"/>
                      <a:pt x="119" y="100"/>
                    </a:cubicBezTo>
                    <a:cubicBezTo>
                      <a:pt x="108" y="102"/>
                      <a:pt x="98" y="89"/>
                      <a:pt x="87" y="99"/>
                    </a:cubicBezTo>
                    <a:cubicBezTo>
                      <a:pt x="60" y="124"/>
                      <a:pt x="38" y="96"/>
                      <a:pt x="19" y="88"/>
                    </a:cubicBezTo>
                    <a:cubicBezTo>
                      <a:pt x="5" y="81"/>
                      <a:pt x="0" y="54"/>
                      <a:pt x="10" y="33"/>
                    </a:cubicBezTo>
                    <a:cubicBezTo>
                      <a:pt x="14" y="22"/>
                      <a:pt x="16" y="11"/>
                      <a:pt x="20" y="0"/>
                    </a:cubicBezTo>
                    <a:close/>
                  </a:path>
                </a:pathLst>
              </a:custGeom>
              <a:solidFill>
                <a:srgbClr val="F4E6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240"/>
              <p:cNvSpPr/>
              <p:nvPr/>
            </p:nvSpPr>
            <p:spPr bwMode="auto">
              <a:xfrm>
                <a:off x="7191" y="3649"/>
                <a:ext cx="126" cy="90"/>
              </a:xfrm>
              <a:custGeom>
                <a:avLst/>
                <a:gdLst>
                  <a:gd name="T0" fmla="*/ 0 w 165"/>
                  <a:gd name="T1" fmla="*/ 95 h 118"/>
                  <a:gd name="T2" fmla="*/ 101 w 165"/>
                  <a:gd name="T3" fmla="*/ 44 h 118"/>
                  <a:gd name="T4" fmla="*/ 108 w 165"/>
                  <a:gd name="T5" fmla="*/ 25 h 118"/>
                  <a:gd name="T6" fmla="*/ 143 w 165"/>
                  <a:gd name="T7" fmla="*/ 0 h 118"/>
                  <a:gd name="T8" fmla="*/ 165 w 165"/>
                  <a:gd name="T9" fmla="*/ 53 h 118"/>
                  <a:gd name="T10" fmla="*/ 85 w 165"/>
                  <a:gd name="T11" fmla="*/ 118 h 118"/>
                  <a:gd name="T12" fmla="*/ 0 w 165"/>
                  <a:gd name="T13" fmla="*/ 9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" h="118">
                    <a:moveTo>
                      <a:pt x="0" y="95"/>
                    </a:moveTo>
                    <a:cubicBezTo>
                      <a:pt x="43" y="97"/>
                      <a:pt x="68" y="62"/>
                      <a:pt x="101" y="44"/>
                    </a:cubicBezTo>
                    <a:cubicBezTo>
                      <a:pt x="109" y="40"/>
                      <a:pt x="120" y="36"/>
                      <a:pt x="108" y="25"/>
                    </a:cubicBezTo>
                    <a:cubicBezTo>
                      <a:pt x="114" y="12"/>
                      <a:pt x="126" y="9"/>
                      <a:pt x="143" y="0"/>
                    </a:cubicBezTo>
                    <a:cubicBezTo>
                      <a:pt x="135" y="23"/>
                      <a:pt x="144" y="36"/>
                      <a:pt x="165" y="53"/>
                    </a:cubicBezTo>
                    <a:cubicBezTo>
                      <a:pt x="108" y="48"/>
                      <a:pt x="99" y="85"/>
                      <a:pt x="85" y="118"/>
                    </a:cubicBezTo>
                    <a:cubicBezTo>
                      <a:pt x="57" y="110"/>
                      <a:pt x="28" y="102"/>
                      <a:pt x="0" y="95"/>
                    </a:cubicBezTo>
                    <a:close/>
                  </a:path>
                </a:pathLst>
              </a:custGeom>
              <a:solidFill>
                <a:srgbClr val="509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241"/>
              <p:cNvSpPr/>
              <p:nvPr/>
            </p:nvSpPr>
            <p:spPr bwMode="auto">
              <a:xfrm>
                <a:off x="7348" y="1856"/>
                <a:ext cx="97" cy="165"/>
              </a:xfrm>
              <a:custGeom>
                <a:avLst/>
                <a:gdLst>
                  <a:gd name="T0" fmla="*/ 111 w 128"/>
                  <a:gd name="T1" fmla="*/ 217 h 217"/>
                  <a:gd name="T2" fmla="*/ 56 w 128"/>
                  <a:gd name="T3" fmla="*/ 175 h 217"/>
                  <a:gd name="T4" fmla="*/ 3 w 128"/>
                  <a:gd name="T5" fmla="*/ 43 h 217"/>
                  <a:gd name="T6" fmla="*/ 10 w 128"/>
                  <a:gd name="T7" fmla="*/ 8 h 217"/>
                  <a:gd name="T8" fmla="*/ 12 w 128"/>
                  <a:gd name="T9" fmla="*/ 0 h 217"/>
                  <a:gd name="T10" fmla="*/ 18 w 128"/>
                  <a:gd name="T11" fmla="*/ 1 h 217"/>
                  <a:gd name="T12" fmla="*/ 63 w 128"/>
                  <a:gd name="T13" fmla="*/ 49 h 217"/>
                  <a:gd name="T14" fmla="*/ 100 w 128"/>
                  <a:gd name="T15" fmla="*/ 112 h 217"/>
                  <a:gd name="T16" fmla="*/ 127 w 128"/>
                  <a:gd name="T17" fmla="*/ 205 h 217"/>
                  <a:gd name="T18" fmla="*/ 118 w 128"/>
                  <a:gd name="T19" fmla="*/ 216 h 217"/>
                  <a:gd name="T20" fmla="*/ 111 w 128"/>
                  <a:gd name="T2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8" h="217">
                    <a:moveTo>
                      <a:pt x="111" y="217"/>
                    </a:moveTo>
                    <a:cubicBezTo>
                      <a:pt x="93" y="203"/>
                      <a:pt x="74" y="189"/>
                      <a:pt x="56" y="175"/>
                    </a:cubicBezTo>
                    <a:cubicBezTo>
                      <a:pt x="21" y="138"/>
                      <a:pt x="10" y="91"/>
                      <a:pt x="3" y="43"/>
                    </a:cubicBezTo>
                    <a:cubicBezTo>
                      <a:pt x="1" y="31"/>
                      <a:pt x="0" y="18"/>
                      <a:pt x="10" y="8"/>
                    </a:cubicBezTo>
                    <a:cubicBezTo>
                      <a:pt x="11" y="5"/>
                      <a:pt x="11" y="2"/>
                      <a:pt x="12" y="0"/>
                    </a:cubicBezTo>
                    <a:cubicBezTo>
                      <a:pt x="14" y="0"/>
                      <a:pt x="16" y="0"/>
                      <a:pt x="18" y="1"/>
                    </a:cubicBezTo>
                    <a:cubicBezTo>
                      <a:pt x="25" y="25"/>
                      <a:pt x="42" y="40"/>
                      <a:pt x="63" y="49"/>
                    </a:cubicBezTo>
                    <a:cubicBezTo>
                      <a:pt x="90" y="62"/>
                      <a:pt x="106" y="75"/>
                      <a:pt x="100" y="112"/>
                    </a:cubicBezTo>
                    <a:cubicBezTo>
                      <a:pt x="95" y="143"/>
                      <a:pt x="101" y="179"/>
                      <a:pt x="127" y="205"/>
                    </a:cubicBezTo>
                    <a:cubicBezTo>
                      <a:pt x="128" y="206"/>
                      <a:pt x="122" y="212"/>
                      <a:pt x="118" y="216"/>
                    </a:cubicBezTo>
                    <a:cubicBezTo>
                      <a:pt x="116" y="216"/>
                      <a:pt x="114" y="216"/>
                      <a:pt x="111" y="217"/>
                    </a:cubicBezTo>
                    <a:close/>
                  </a:path>
                </a:pathLst>
              </a:custGeom>
              <a:solidFill>
                <a:srgbClr val="83C2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42"/>
              <p:cNvSpPr/>
              <p:nvPr/>
            </p:nvSpPr>
            <p:spPr bwMode="auto">
              <a:xfrm>
                <a:off x="7121" y="2921"/>
                <a:ext cx="93" cy="151"/>
              </a:xfrm>
              <a:custGeom>
                <a:avLst/>
                <a:gdLst>
                  <a:gd name="T0" fmla="*/ 30 w 122"/>
                  <a:gd name="T1" fmla="*/ 199 h 199"/>
                  <a:gd name="T2" fmla="*/ 7 w 122"/>
                  <a:gd name="T3" fmla="*/ 188 h 199"/>
                  <a:gd name="T4" fmla="*/ 7 w 122"/>
                  <a:gd name="T5" fmla="*/ 128 h 199"/>
                  <a:gd name="T6" fmla="*/ 28 w 122"/>
                  <a:gd name="T7" fmla="*/ 4 h 199"/>
                  <a:gd name="T8" fmla="*/ 38 w 122"/>
                  <a:gd name="T9" fmla="*/ 3 h 199"/>
                  <a:gd name="T10" fmla="*/ 80 w 122"/>
                  <a:gd name="T11" fmla="*/ 62 h 199"/>
                  <a:gd name="T12" fmla="*/ 100 w 122"/>
                  <a:gd name="T13" fmla="*/ 80 h 199"/>
                  <a:gd name="T14" fmla="*/ 115 w 122"/>
                  <a:gd name="T15" fmla="*/ 173 h 199"/>
                  <a:gd name="T16" fmla="*/ 115 w 122"/>
                  <a:gd name="T17" fmla="*/ 173 h 199"/>
                  <a:gd name="T18" fmla="*/ 92 w 122"/>
                  <a:gd name="T19" fmla="*/ 111 h 199"/>
                  <a:gd name="T20" fmla="*/ 51 w 122"/>
                  <a:gd name="T21" fmla="*/ 95 h 199"/>
                  <a:gd name="T22" fmla="*/ 31 w 122"/>
                  <a:gd name="T23" fmla="*/ 137 h 199"/>
                  <a:gd name="T24" fmla="*/ 30 w 122"/>
                  <a:gd name="T25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2" h="199">
                    <a:moveTo>
                      <a:pt x="30" y="199"/>
                    </a:moveTo>
                    <a:cubicBezTo>
                      <a:pt x="21" y="198"/>
                      <a:pt x="13" y="195"/>
                      <a:pt x="7" y="188"/>
                    </a:cubicBezTo>
                    <a:cubicBezTo>
                      <a:pt x="0" y="168"/>
                      <a:pt x="3" y="147"/>
                      <a:pt x="7" y="128"/>
                    </a:cubicBezTo>
                    <a:cubicBezTo>
                      <a:pt x="17" y="87"/>
                      <a:pt x="26" y="46"/>
                      <a:pt x="28" y="4"/>
                    </a:cubicBezTo>
                    <a:cubicBezTo>
                      <a:pt x="31" y="1"/>
                      <a:pt x="34" y="0"/>
                      <a:pt x="38" y="3"/>
                    </a:cubicBezTo>
                    <a:cubicBezTo>
                      <a:pt x="59" y="17"/>
                      <a:pt x="76" y="34"/>
                      <a:pt x="80" y="62"/>
                    </a:cubicBezTo>
                    <a:cubicBezTo>
                      <a:pt x="81" y="68"/>
                      <a:pt x="81" y="87"/>
                      <a:pt x="100" y="80"/>
                    </a:cubicBezTo>
                    <a:cubicBezTo>
                      <a:pt x="111" y="110"/>
                      <a:pt x="122" y="140"/>
                      <a:pt x="115" y="173"/>
                    </a:cubicBezTo>
                    <a:cubicBezTo>
                      <a:pt x="115" y="173"/>
                      <a:pt x="115" y="173"/>
                      <a:pt x="115" y="173"/>
                    </a:cubicBezTo>
                    <a:cubicBezTo>
                      <a:pt x="89" y="159"/>
                      <a:pt x="101" y="131"/>
                      <a:pt x="92" y="111"/>
                    </a:cubicBezTo>
                    <a:cubicBezTo>
                      <a:pt x="79" y="105"/>
                      <a:pt x="73" y="82"/>
                      <a:pt x="51" y="95"/>
                    </a:cubicBezTo>
                    <a:cubicBezTo>
                      <a:pt x="32" y="105"/>
                      <a:pt x="31" y="120"/>
                      <a:pt x="31" y="137"/>
                    </a:cubicBezTo>
                    <a:cubicBezTo>
                      <a:pt x="30" y="158"/>
                      <a:pt x="30" y="178"/>
                      <a:pt x="30" y="199"/>
                    </a:cubicBezTo>
                    <a:close/>
                  </a:path>
                </a:pathLst>
              </a:custGeom>
              <a:solidFill>
                <a:srgbClr val="589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43"/>
              <p:cNvSpPr/>
              <p:nvPr/>
            </p:nvSpPr>
            <p:spPr bwMode="auto">
              <a:xfrm>
                <a:off x="7146" y="1715"/>
                <a:ext cx="168" cy="142"/>
              </a:xfrm>
              <a:custGeom>
                <a:avLst/>
                <a:gdLst>
                  <a:gd name="T0" fmla="*/ 221 w 221"/>
                  <a:gd name="T1" fmla="*/ 169 h 187"/>
                  <a:gd name="T2" fmla="*/ 155 w 221"/>
                  <a:gd name="T3" fmla="*/ 160 h 187"/>
                  <a:gd name="T4" fmla="*/ 0 w 221"/>
                  <a:gd name="T5" fmla="*/ 58 h 187"/>
                  <a:gd name="T6" fmla="*/ 82 w 221"/>
                  <a:gd name="T7" fmla="*/ 0 h 187"/>
                  <a:gd name="T8" fmla="*/ 111 w 221"/>
                  <a:gd name="T9" fmla="*/ 82 h 187"/>
                  <a:gd name="T10" fmla="*/ 146 w 221"/>
                  <a:gd name="T11" fmla="*/ 110 h 187"/>
                  <a:gd name="T12" fmla="*/ 221 w 221"/>
                  <a:gd name="T13" fmla="*/ 169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1" h="187">
                    <a:moveTo>
                      <a:pt x="221" y="169"/>
                    </a:moveTo>
                    <a:cubicBezTo>
                      <a:pt x="197" y="182"/>
                      <a:pt x="173" y="187"/>
                      <a:pt x="155" y="160"/>
                    </a:cubicBezTo>
                    <a:cubicBezTo>
                      <a:pt x="118" y="106"/>
                      <a:pt x="65" y="76"/>
                      <a:pt x="0" y="58"/>
                    </a:cubicBezTo>
                    <a:cubicBezTo>
                      <a:pt x="22" y="28"/>
                      <a:pt x="53" y="14"/>
                      <a:pt x="82" y="0"/>
                    </a:cubicBezTo>
                    <a:cubicBezTo>
                      <a:pt x="100" y="24"/>
                      <a:pt x="89" y="58"/>
                      <a:pt x="111" y="82"/>
                    </a:cubicBezTo>
                    <a:cubicBezTo>
                      <a:pt x="122" y="94"/>
                      <a:pt x="134" y="108"/>
                      <a:pt x="146" y="110"/>
                    </a:cubicBezTo>
                    <a:cubicBezTo>
                      <a:pt x="183" y="116"/>
                      <a:pt x="204" y="139"/>
                      <a:pt x="221" y="169"/>
                    </a:cubicBezTo>
                    <a:close/>
                  </a:path>
                </a:pathLst>
              </a:custGeom>
              <a:solidFill>
                <a:srgbClr val="70A4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244"/>
              <p:cNvSpPr/>
              <p:nvPr/>
            </p:nvSpPr>
            <p:spPr bwMode="auto">
              <a:xfrm>
                <a:off x="7174" y="3005"/>
                <a:ext cx="35" cy="48"/>
              </a:xfrm>
              <a:custGeom>
                <a:avLst/>
                <a:gdLst>
                  <a:gd name="T0" fmla="*/ 22 w 45"/>
                  <a:gd name="T1" fmla="*/ 0 h 62"/>
                  <a:gd name="T2" fmla="*/ 45 w 45"/>
                  <a:gd name="T3" fmla="*/ 62 h 62"/>
                  <a:gd name="T4" fmla="*/ 22 w 45"/>
                  <a:gd name="T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62">
                    <a:moveTo>
                      <a:pt x="22" y="0"/>
                    </a:moveTo>
                    <a:cubicBezTo>
                      <a:pt x="29" y="21"/>
                      <a:pt x="37" y="41"/>
                      <a:pt x="45" y="62"/>
                    </a:cubicBezTo>
                    <a:cubicBezTo>
                      <a:pt x="0" y="55"/>
                      <a:pt x="26" y="22"/>
                      <a:pt x="22" y="0"/>
                    </a:cubicBezTo>
                    <a:close/>
                  </a:path>
                </a:pathLst>
              </a:custGeom>
              <a:solidFill>
                <a:srgbClr val="71AC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245"/>
              <p:cNvSpPr/>
              <p:nvPr/>
            </p:nvSpPr>
            <p:spPr bwMode="auto">
              <a:xfrm>
                <a:off x="7171" y="3091"/>
                <a:ext cx="22" cy="21"/>
              </a:xfrm>
              <a:custGeom>
                <a:avLst/>
                <a:gdLst>
                  <a:gd name="T0" fmla="*/ 19 w 30"/>
                  <a:gd name="T1" fmla="*/ 28 h 28"/>
                  <a:gd name="T2" fmla="*/ 0 w 30"/>
                  <a:gd name="T3" fmla="*/ 13 h 28"/>
                  <a:gd name="T4" fmla="*/ 24 w 30"/>
                  <a:gd name="T5" fmla="*/ 9 h 28"/>
                  <a:gd name="T6" fmla="*/ 19 w 30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28">
                    <a:moveTo>
                      <a:pt x="19" y="28"/>
                    </a:moveTo>
                    <a:cubicBezTo>
                      <a:pt x="8" y="28"/>
                      <a:pt x="4" y="20"/>
                      <a:pt x="0" y="13"/>
                    </a:cubicBezTo>
                    <a:cubicBezTo>
                      <a:pt x="6" y="0"/>
                      <a:pt x="16" y="2"/>
                      <a:pt x="24" y="9"/>
                    </a:cubicBezTo>
                    <a:cubicBezTo>
                      <a:pt x="30" y="15"/>
                      <a:pt x="26" y="23"/>
                      <a:pt x="19" y="28"/>
                    </a:cubicBezTo>
                    <a:close/>
                  </a:path>
                </a:pathLst>
              </a:custGeom>
              <a:solidFill>
                <a:srgbClr val="9498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46"/>
              <p:cNvSpPr/>
              <p:nvPr/>
            </p:nvSpPr>
            <p:spPr bwMode="auto">
              <a:xfrm>
                <a:off x="4884" y="2811"/>
                <a:ext cx="166" cy="89"/>
              </a:xfrm>
              <a:custGeom>
                <a:avLst/>
                <a:gdLst>
                  <a:gd name="T0" fmla="*/ 218 w 218"/>
                  <a:gd name="T1" fmla="*/ 48 h 117"/>
                  <a:gd name="T2" fmla="*/ 137 w 218"/>
                  <a:gd name="T3" fmla="*/ 101 h 117"/>
                  <a:gd name="T4" fmla="*/ 109 w 218"/>
                  <a:gd name="T5" fmla="*/ 117 h 117"/>
                  <a:gd name="T6" fmla="*/ 31 w 218"/>
                  <a:gd name="T7" fmla="*/ 109 h 117"/>
                  <a:gd name="T8" fmla="*/ 6 w 218"/>
                  <a:gd name="T9" fmla="*/ 78 h 117"/>
                  <a:gd name="T10" fmla="*/ 18 w 218"/>
                  <a:gd name="T11" fmla="*/ 55 h 117"/>
                  <a:gd name="T12" fmla="*/ 40 w 218"/>
                  <a:gd name="T13" fmla="*/ 17 h 117"/>
                  <a:gd name="T14" fmla="*/ 48 w 218"/>
                  <a:gd name="T15" fmla="*/ 9 h 117"/>
                  <a:gd name="T16" fmla="*/ 82 w 218"/>
                  <a:gd name="T17" fmla="*/ 13 h 117"/>
                  <a:gd name="T18" fmla="*/ 111 w 218"/>
                  <a:gd name="T19" fmla="*/ 13 h 117"/>
                  <a:gd name="T20" fmla="*/ 192 w 218"/>
                  <a:gd name="T21" fmla="*/ 29 h 117"/>
                  <a:gd name="T22" fmla="*/ 218 w 218"/>
                  <a:gd name="T23" fmla="*/ 4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8" h="117">
                    <a:moveTo>
                      <a:pt x="218" y="48"/>
                    </a:moveTo>
                    <a:cubicBezTo>
                      <a:pt x="199" y="79"/>
                      <a:pt x="168" y="90"/>
                      <a:pt x="137" y="101"/>
                    </a:cubicBezTo>
                    <a:cubicBezTo>
                      <a:pt x="126" y="105"/>
                      <a:pt x="115" y="105"/>
                      <a:pt x="109" y="117"/>
                    </a:cubicBezTo>
                    <a:cubicBezTo>
                      <a:pt x="83" y="114"/>
                      <a:pt x="57" y="112"/>
                      <a:pt x="31" y="109"/>
                    </a:cubicBezTo>
                    <a:cubicBezTo>
                      <a:pt x="14" y="107"/>
                      <a:pt x="12" y="90"/>
                      <a:pt x="6" y="78"/>
                    </a:cubicBezTo>
                    <a:cubicBezTo>
                      <a:pt x="0" y="66"/>
                      <a:pt x="9" y="59"/>
                      <a:pt x="18" y="55"/>
                    </a:cubicBezTo>
                    <a:cubicBezTo>
                      <a:pt x="35" y="47"/>
                      <a:pt x="32" y="29"/>
                      <a:pt x="40" y="17"/>
                    </a:cubicBezTo>
                    <a:cubicBezTo>
                      <a:pt x="43" y="14"/>
                      <a:pt x="45" y="12"/>
                      <a:pt x="48" y="9"/>
                    </a:cubicBezTo>
                    <a:cubicBezTo>
                      <a:pt x="60" y="0"/>
                      <a:pt x="69" y="29"/>
                      <a:pt x="82" y="13"/>
                    </a:cubicBezTo>
                    <a:cubicBezTo>
                      <a:pt x="92" y="8"/>
                      <a:pt x="101" y="12"/>
                      <a:pt x="111" y="13"/>
                    </a:cubicBezTo>
                    <a:cubicBezTo>
                      <a:pt x="138" y="18"/>
                      <a:pt x="163" y="33"/>
                      <a:pt x="192" y="29"/>
                    </a:cubicBezTo>
                    <a:cubicBezTo>
                      <a:pt x="203" y="28"/>
                      <a:pt x="214" y="35"/>
                      <a:pt x="218" y="48"/>
                    </a:cubicBezTo>
                    <a:close/>
                  </a:path>
                </a:pathLst>
              </a:custGeom>
              <a:solidFill>
                <a:srgbClr val="70B3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47"/>
              <p:cNvSpPr/>
              <p:nvPr/>
            </p:nvSpPr>
            <p:spPr bwMode="auto">
              <a:xfrm>
                <a:off x="4940" y="2783"/>
                <a:ext cx="167" cy="64"/>
              </a:xfrm>
              <a:custGeom>
                <a:avLst/>
                <a:gdLst>
                  <a:gd name="T0" fmla="*/ 144 w 219"/>
                  <a:gd name="T1" fmla="*/ 85 h 85"/>
                  <a:gd name="T2" fmla="*/ 56 w 219"/>
                  <a:gd name="T3" fmla="*/ 66 h 85"/>
                  <a:gd name="T4" fmla="*/ 5 w 219"/>
                  <a:gd name="T5" fmla="*/ 54 h 85"/>
                  <a:gd name="T6" fmla="*/ 5 w 219"/>
                  <a:gd name="T7" fmla="*/ 38 h 85"/>
                  <a:gd name="T8" fmla="*/ 134 w 219"/>
                  <a:gd name="T9" fmla="*/ 17 h 85"/>
                  <a:gd name="T10" fmla="*/ 212 w 219"/>
                  <a:gd name="T11" fmla="*/ 39 h 85"/>
                  <a:gd name="T12" fmla="*/ 166 w 219"/>
                  <a:gd name="T13" fmla="*/ 84 h 85"/>
                  <a:gd name="T14" fmla="*/ 144 w 219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9" h="85">
                    <a:moveTo>
                      <a:pt x="144" y="85"/>
                    </a:moveTo>
                    <a:cubicBezTo>
                      <a:pt x="118" y="67"/>
                      <a:pt x="85" y="80"/>
                      <a:pt x="56" y="66"/>
                    </a:cubicBezTo>
                    <a:cubicBezTo>
                      <a:pt x="43" y="60"/>
                      <a:pt x="24" y="46"/>
                      <a:pt x="5" y="54"/>
                    </a:cubicBezTo>
                    <a:cubicBezTo>
                      <a:pt x="1" y="49"/>
                      <a:pt x="0" y="43"/>
                      <a:pt x="5" y="38"/>
                    </a:cubicBezTo>
                    <a:cubicBezTo>
                      <a:pt x="42" y="0"/>
                      <a:pt x="91" y="14"/>
                      <a:pt x="134" y="17"/>
                    </a:cubicBezTo>
                    <a:cubicBezTo>
                      <a:pt x="159" y="19"/>
                      <a:pt x="191" y="14"/>
                      <a:pt x="212" y="39"/>
                    </a:cubicBezTo>
                    <a:cubicBezTo>
                      <a:pt x="219" y="76"/>
                      <a:pt x="181" y="68"/>
                      <a:pt x="166" y="84"/>
                    </a:cubicBezTo>
                    <a:cubicBezTo>
                      <a:pt x="159" y="84"/>
                      <a:pt x="151" y="85"/>
                      <a:pt x="144" y="85"/>
                    </a:cubicBezTo>
                    <a:close/>
                  </a:path>
                </a:pathLst>
              </a:custGeom>
              <a:solidFill>
                <a:srgbClr val="74B2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248"/>
              <p:cNvSpPr/>
              <p:nvPr/>
            </p:nvSpPr>
            <p:spPr bwMode="auto">
              <a:xfrm>
                <a:off x="4920" y="2809"/>
                <a:ext cx="29" cy="33"/>
              </a:xfrm>
              <a:custGeom>
                <a:avLst/>
                <a:gdLst>
                  <a:gd name="T0" fmla="*/ 31 w 37"/>
                  <a:gd name="T1" fmla="*/ 3 h 43"/>
                  <a:gd name="T2" fmla="*/ 31 w 37"/>
                  <a:gd name="T3" fmla="*/ 19 h 43"/>
                  <a:gd name="T4" fmla="*/ 34 w 37"/>
                  <a:gd name="T5" fmla="*/ 36 h 43"/>
                  <a:gd name="T6" fmla="*/ 19 w 37"/>
                  <a:gd name="T7" fmla="*/ 33 h 43"/>
                  <a:gd name="T8" fmla="*/ 0 w 37"/>
                  <a:gd name="T9" fmla="*/ 11 h 43"/>
                  <a:gd name="T10" fmla="*/ 31 w 37"/>
                  <a:gd name="T11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43">
                    <a:moveTo>
                      <a:pt x="31" y="3"/>
                    </a:moveTo>
                    <a:cubicBezTo>
                      <a:pt x="31" y="8"/>
                      <a:pt x="31" y="14"/>
                      <a:pt x="31" y="19"/>
                    </a:cubicBezTo>
                    <a:cubicBezTo>
                      <a:pt x="32" y="25"/>
                      <a:pt x="37" y="33"/>
                      <a:pt x="34" y="36"/>
                    </a:cubicBezTo>
                    <a:cubicBezTo>
                      <a:pt x="30" y="43"/>
                      <a:pt x="23" y="38"/>
                      <a:pt x="19" y="33"/>
                    </a:cubicBezTo>
                    <a:cubicBezTo>
                      <a:pt x="14" y="25"/>
                      <a:pt x="10" y="15"/>
                      <a:pt x="0" y="11"/>
                    </a:cubicBezTo>
                    <a:cubicBezTo>
                      <a:pt x="8" y="0"/>
                      <a:pt x="20" y="5"/>
                      <a:pt x="31" y="3"/>
                    </a:cubicBezTo>
                    <a:close/>
                  </a:path>
                </a:pathLst>
              </a:custGeom>
              <a:solidFill>
                <a:srgbClr val="589D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249"/>
              <p:cNvSpPr/>
              <p:nvPr/>
            </p:nvSpPr>
            <p:spPr bwMode="auto">
              <a:xfrm>
                <a:off x="6181" y="1565"/>
                <a:ext cx="191" cy="140"/>
              </a:xfrm>
              <a:custGeom>
                <a:avLst/>
                <a:gdLst>
                  <a:gd name="T0" fmla="*/ 247 w 251"/>
                  <a:gd name="T1" fmla="*/ 28 h 185"/>
                  <a:gd name="T2" fmla="*/ 243 w 251"/>
                  <a:gd name="T3" fmla="*/ 74 h 185"/>
                  <a:gd name="T4" fmla="*/ 195 w 251"/>
                  <a:gd name="T5" fmla="*/ 173 h 185"/>
                  <a:gd name="T6" fmla="*/ 137 w 251"/>
                  <a:gd name="T7" fmla="*/ 180 h 185"/>
                  <a:gd name="T8" fmla="*/ 54 w 251"/>
                  <a:gd name="T9" fmla="*/ 157 h 185"/>
                  <a:gd name="T10" fmla="*/ 20 w 251"/>
                  <a:gd name="T11" fmla="*/ 92 h 185"/>
                  <a:gd name="T12" fmla="*/ 25 w 251"/>
                  <a:gd name="T13" fmla="*/ 89 h 185"/>
                  <a:gd name="T14" fmla="*/ 38 w 251"/>
                  <a:gd name="T15" fmla="*/ 95 h 185"/>
                  <a:gd name="T16" fmla="*/ 109 w 251"/>
                  <a:gd name="T17" fmla="*/ 87 h 185"/>
                  <a:gd name="T18" fmla="*/ 127 w 251"/>
                  <a:gd name="T19" fmla="*/ 30 h 185"/>
                  <a:gd name="T20" fmla="*/ 108 w 251"/>
                  <a:gd name="T21" fmla="*/ 0 h 185"/>
                  <a:gd name="T22" fmla="*/ 247 w 251"/>
                  <a:gd name="T23" fmla="*/ 2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1" h="185">
                    <a:moveTo>
                      <a:pt x="247" y="28"/>
                    </a:moveTo>
                    <a:cubicBezTo>
                      <a:pt x="251" y="44"/>
                      <a:pt x="248" y="59"/>
                      <a:pt x="243" y="74"/>
                    </a:cubicBezTo>
                    <a:cubicBezTo>
                      <a:pt x="243" y="115"/>
                      <a:pt x="236" y="152"/>
                      <a:pt x="195" y="173"/>
                    </a:cubicBezTo>
                    <a:cubicBezTo>
                      <a:pt x="176" y="177"/>
                      <a:pt x="157" y="185"/>
                      <a:pt x="137" y="180"/>
                    </a:cubicBezTo>
                    <a:cubicBezTo>
                      <a:pt x="113" y="160"/>
                      <a:pt x="89" y="139"/>
                      <a:pt x="54" y="157"/>
                    </a:cubicBezTo>
                    <a:cubicBezTo>
                      <a:pt x="3" y="142"/>
                      <a:pt x="0" y="135"/>
                      <a:pt x="20" y="92"/>
                    </a:cubicBezTo>
                    <a:cubicBezTo>
                      <a:pt x="21" y="91"/>
                      <a:pt x="23" y="90"/>
                      <a:pt x="25" y="89"/>
                    </a:cubicBezTo>
                    <a:cubicBezTo>
                      <a:pt x="29" y="91"/>
                      <a:pt x="35" y="92"/>
                      <a:pt x="38" y="95"/>
                    </a:cubicBezTo>
                    <a:cubicBezTo>
                      <a:pt x="64" y="122"/>
                      <a:pt x="93" y="120"/>
                      <a:pt x="109" y="87"/>
                    </a:cubicBezTo>
                    <a:cubicBezTo>
                      <a:pt x="117" y="70"/>
                      <a:pt x="112" y="47"/>
                      <a:pt x="127" y="30"/>
                    </a:cubicBezTo>
                    <a:cubicBezTo>
                      <a:pt x="129" y="28"/>
                      <a:pt x="119" y="16"/>
                      <a:pt x="108" y="0"/>
                    </a:cubicBezTo>
                    <a:cubicBezTo>
                      <a:pt x="157" y="29"/>
                      <a:pt x="206" y="5"/>
                      <a:pt x="247" y="28"/>
                    </a:cubicBezTo>
                    <a:close/>
                  </a:path>
                </a:pathLst>
              </a:custGeom>
              <a:solidFill>
                <a:srgbClr val="1D1B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50"/>
              <p:cNvSpPr/>
              <p:nvPr/>
            </p:nvSpPr>
            <p:spPr bwMode="auto">
              <a:xfrm>
                <a:off x="6113" y="1564"/>
                <a:ext cx="87" cy="95"/>
              </a:xfrm>
              <a:custGeom>
                <a:avLst/>
                <a:gdLst>
                  <a:gd name="T0" fmla="*/ 14 w 114"/>
                  <a:gd name="T1" fmla="*/ 97 h 125"/>
                  <a:gd name="T2" fmla="*/ 70 w 114"/>
                  <a:gd name="T3" fmla="*/ 0 h 125"/>
                  <a:gd name="T4" fmla="*/ 38 w 114"/>
                  <a:gd name="T5" fmla="*/ 45 h 125"/>
                  <a:gd name="T6" fmla="*/ 78 w 114"/>
                  <a:gd name="T7" fmla="*/ 38 h 125"/>
                  <a:gd name="T8" fmla="*/ 99 w 114"/>
                  <a:gd name="T9" fmla="*/ 43 h 125"/>
                  <a:gd name="T10" fmla="*/ 113 w 114"/>
                  <a:gd name="T11" fmla="*/ 74 h 125"/>
                  <a:gd name="T12" fmla="*/ 114 w 114"/>
                  <a:gd name="T13" fmla="*/ 90 h 125"/>
                  <a:gd name="T14" fmla="*/ 114 w 114"/>
                  <a:gd name="T15" fmla="*/ 90 h 125"/>
                  <a:gd name="T16" fmla="*/ 55 w 114"/>
                  <a:gd name="T17" fmla="*/ 97 h 125"/>
                  <a:gd name="T18" fmla="*/ 48 w 114"/>
                  <a:gd name="T19" fmla="*/ 105 h 125"/>
                  <a:gd name="T20" fmla="*/ 36 w 114"/>
                  <a:gd name="T21" fmla="*/ 125 h 125"/>
                  <a:gd name="T22" fmla="*/ 14 w 114"/>
                  <a:gd name="T23" fmla="*/ 97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" h="125">
                    <a:moveTo>
                      <a:pt x="14" y="97"/>
                    </a:moveTo>
                    <a:cubicBezTo>
                      <a:pt x="0" y="60"/>
                      <a:pt x="16" y="32"/>
                      <a:pt x="70" y="0"/>
                    </a:cubicBezTo>
                    <a:cubicBezTo>
                      <a:pt x="66" y="19"/>
                      <a:pt x="44" y="25"/>
                      <a:pt x="38" y="45"/>
                    </a:cubicBezTo>
                    <a:cubicBezTo>
                      <a:pt x="53" y="43"/>
                      <a:pt x="73" y="46"/>
                      <a:pt x="78" y="38"/>
                    </a:cubicBezTo>
                    <a:cubicBezTo>
                      <a:pt x="95" y="13"/>
                      <a:pt x="94" y="32"/>
                      <a:pt x="99" y="43"/>
                    </a:cubicBezTo>
                    <a:cubicBezTo>
                      <a:pt x="104" y="54"/>
                      <a:pt x="103" y="66"/>
                      <a:pt x="113" y="74"/>
                    </a:cubicBezTo>
                    <a:cubicBezTo>
                      <a:pt x="113" y="79"/>
                      <a:pt x="113" y="85"/>
                      <a:pt x="114" y="90"/>
                    </a:cubicBezTo>
                    <a:cubicBezTo>
                      <a:pt x="114" y="90"/>
                      <a:pt x="114" y="90"/>
                      <a:pt x="114" y="90"/>
                    </a:cubicBezTo>
                    <a:cubicBezTo>
                      <a:pt x="94" y="89"/>
                      <a:pt x="75" y="104"/>
                      <a:pt x="55" y="97"/>
                    </a:cubicBezTo>
                    <a:cubicBezTo>
                      <a:pt x="42" y="92"/>
                      <a:pt x="47" y="100"/>
                      <a:pt x="48" y="105"/>
                    </a:cubicBezTo>
                    <a:cubicBezTo>
                      <a:pt x="49" y="115"/>
                      <a:pt x="47" y="123"/>
                      <a:pt x="36" y="125"/>
                    </a:cubicBezTo>
                    <a:cubicBezTo>
                      <a:pt x="20" y="122"/>
                      <a:pt x="14" y="112"/>
                      <a:pt x="14" y="97"/>
                    </a:cubicBezTo>
                    <a:close/>
                  </a:path>
                </a:pathLst>
              </a:custGeom>
              <a:solidFill>
                <a:srgbClr val="4D3F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51"/>
              <p:cNvSpPr/>
              <p:nvPr/>
            </p:nvSpPr>
            <p:spPr bwMode="auto">
              <a:xfrm>
                <a:off x="6109" y="1638"/>
                <a:ext cx="63" cy="130"/>
              </a:xfrm>
              <a:custGeom>
                <a:avLst/>
                <a:gdLst>
                  <a:gd name="T0" fmla="*/ 20 w 83"/>
                  <a:gd name="T1" fmla="*/ 0 h 171"/>
                  <a:gd name="T2" fmla="*/ 41 w 83"/>
                  <a:gd name="T3" fmla="*/ 24 h 171"/>
                  <a:gd name="T4" fmla="*/ 82 w 83"/>
                  <a:gd name="T5" fmla="*/ 94 h 171"/>
                  <a:gd name="T6" fmla="*/ 81 w 83"/>
                  <a:gd name="T7" fmla="*/ 124 h 171"/>
                  <a:gd name="T8" fmla="*/ 58 w 83"/>
                  <a:gd name="T9" fmla="*/ 166 h 171"/>
                  <a:gd name="T10" fmla="*/ 19 w 83"/>
                  <a:gd name="T11" fmla="*/ 155 h 171"/>
                  <a:gd name="T12" fmla="*/ 12 w 83"/>
                  <a:gd name="T13" fmla="*/ 101 h 171"/>
                  <a:gd name="T14" fmla="*/ 3 w 83"/>
                  <a:gd name="T15" fmla="*/ 31 h 171"/>
                  <a:gd name="T16" fmla="*/ 20 w 83"/>
                  <a:gd name="T1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171">
                    <a:moveTo>
                      <a:pt x="20" y="0"/>
                    </a:moveTo>
                    <a:cubicBezTo>
                      <a:pt x="27" y="8"/>
                      <a:pt x="34" y="16"/>
                      <a:pt x="41" y="24"/>
                    </a:cubicBezTo>
                    <a:cubicBezTo>
                      <a:pt x="62" y="44"/>
                      <a:pt x="75" y="67"/>
                      <a:pt x="82" y="94"/>
                    </a:cubicBezTo>
                    <a:cubicBezTo>
                      <a:pt x="83" y="104"/>
                      <a:pt x="83" y="114"/>
                      <a:pt x="81" y="124"/>
                    </a:cubicBezTo>
                    <a:cubicBezTo>
                      <a:pt x="75" y="139"/>
                      <a:pt x="69" y="154"/>
                      <a:pt x="58" y="166"/>
                    </a:cubicBezTo>
                    <a:cubicBezTo>
                      <a:pt x="42" y="171"/>
                      <a:pt x="29" y="167"/>
                      <a:pt x="19" y="155"/>
                    </a:cubicBezTo>
                    <a:cubicBezTo>
                      <a:pt x="23" y="136"/>
                      <a:pt x="22" y="119"/>
                      <a:pt x="12" y="101"/>
                    </a:cubicBezTo>
                    <a:cubicBezTo>
                      <a:pt x="0" y="80"/>
                      <a:pt x="0" y="55"/>
                      <a:pt x="3" y="31"/>
                    </a:cubicBezTo>
                    <a:cubicBezTo>
                      <a:pt x="16" y="25"/>
                      <a:pt x="6" y="6"/>
                      <a:pt x="20" y="0"/>
                    </a:cubicBezTo>
                    <a:close/>
                  </a:path>
                </a:pathLst>
              </a:custGeom>
              <a:solidFill>
                <a:srgbClr val="BDC5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252"/>
              <p:cNvSpPr/>
              <p:nvPr/>
            </p:nvSpPr>
            <p:spPr bwMode="auto">
              <a:xfrm>
                <a:off x="6017" y="1714"/>
                <a:ext cx="108" cy="117"/>
              </a:xfrm>
              <a:custGeom>
                <a:avLst/>
                <a:gdLst>
                  <a:gd name="T0" fmla="*/ 63 w 143"/>
                  <a:gd name="T1" fmla="*/ 24 h 154"/>
                  <a:gd name="T2" fmla="*/ 72 w 143"/>
                  <a:gd name="T3" fmla="*/ 0 h 154"/>
                  <a:gd name="T4" fmla="*/ 135 w 143"/>
                  <a:gd name="T5" fmla="*/ 55 h 154"/>
                  <a:gd name="T6" fmla="*/ 143 w 143"/>
                  <a:gd name="T7" fmla="*/ 135 h 154"/>
                  <a:gd name="T8" fmla="*/ 137 w 143"/>
                  <a:gd name="T9" fmla="*/ 144 h 154"/>
                  <a:gd name="T10" fmla="*/ 72 w 143"/>
                  <a:gd name="T11" fmla="*/ 120 h 154"/>
                  <a:gd name="T12" fmla="*/ 38 w 143"/>
                  <a:gd name="T13" fmla="*/ 109 h 154"/>
                  <a:gd name="T14" fmla="*/ 0 w 143"/>
                  <a:gd name="T15" fmla="*/ 87 h 154"/>
                  <a:gd name="T16" fmla="*/ 63 w 143"/>
                  <a:gd name="T17" fmla="*/ 2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3" h="154">
                    <a:moveTo>
                      <a:pt x="63" y="24"/>
                    </a:moveTo>
                    <a:cubicBezTo>
                      <a:pt x="73" y="19"/>
                      <a:pt x="70" y="9"/>
                      <a:pt x="72" y="0"/>
                    </a:cubicBezTo>
                    <a:cubicBezTo>
                      <a:pt x="78" y="36"/>
                      <a:pt x="106" y="47"/>
                      <a:pt x="135" y="55"/>
                    </a:cubicBezTo>
                    <a:cubicBezTo>
                      <a:pt x="125" y="83"/>
                      <a:pt x="129" y="110"/>
                      <a:pt x="143" y="135"/>
                    </a:cubicBezTo>
                    <a:cubicBezTo>
                      <a:pt x="143" y="139"/>
                      <a:pt x="141" y="142"/>
                      <a:pt x="137" y="144"/>
                    </a:cubicBezTo>
                    <a:cubicBezTo>
                      <a:pt x="109" y="154"/>
                      <a:pt x="88" y="145"/>
                      <a:pt x="72" y="120"/>
                    </a:cubicBezTo>
                    <a:cubicBezTo>
                      <a:pt x="65" y="103"/>
                      <a:pt x="47" y="121"/>
                      <a:pt x="38" y="109"/>
                    </a:cubicBezTo>
                    <a:cubicBezTo>
                      <a:pt x="36" y="83"/>
                      <a:pt x="9" y="102"/>
                      <a:pt x="0" y="87"/>
                    </a:cubicBezTo>
                    <a:cubicBezTo>
                      <a:pt x="18" y="63"/>
                      <a:pt x="32" y="35"/>
                      <a:pt x="63" y="24"/>
                    </a:cubicBezTo>
                    <a:close/>
                  </a:path>
                </a:pathLst>
              </a:custGeom>
              <a:solidFill>
                <a:srgbClr val="6C9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253"/>
              <p:cNvSpPr/>
              <p:nvPr/>
            </p:nvSpPr>
            <p:spPr bwMode="auto">
              <a:xfrm>
                <a:off x="6099" y="1755"/>
                <a:ext cx="72" cy="74"/>
              </a:xfrm>
              <a:custGeom>
                <a:avLst/>
                <a:gdLst>
                  <a:gd name="T0" fmla="*/ 32 w 95"/>
                  <a:gd name="T1" fmla="*/ 80 h 98"/>
                  <a:gd name="T2" fmla="*/ 27 w 95"/>
                  <a:gd name="T3" fmla="*/ 1 h 98"/>
                  <a:gd name="T4" fmla="*/ 32 w 95"/>
                  <a:gd name="T5" fmla="*/ 1 h 98"/>
                  <a:gd name="T6" fmla="*/ 70 w 95"/>
                  <a:gd name="T7" fmla="*/ 8 h 98"/>
                  <a:gd name="T8" fmla="*/ 93 w 95"/>
                  <a:gd name="T9" fmla="*/ 50 h 98"/>
                  <a:gd name="T10" fmla="*/ 32 w 95"/>
                  <a:gd name="T11" fmla="*/ 8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5" h="98">
                    <a:moveTo>
                      <a:pt x="32" y="80"/>
                    </a:moveTo>
                    <a:cubicBezTo>
                      <a:pt x="3" y="55"/>
                      <a:pt x="0" y="29"/>
                      <a:pt x="27" y="1"/>
                    </a:cubicBezTo>
                    <a:cubicBezTo>
                      <a:pt x="29" y="0"/>
                      <a:pt x="30" y="0"/>
                      <a:pt x="32" y="1"/>
                    </a:cubicBezTo>
                    <a:cubicBezTo>
                      <a:pt x="45" y="3"/>
                      <a:pt x="57" y="6"/>
                      <a:pt x="70" y="8"/>
                    </a:cubicBezTo>
                    <a:cubicBezTo>
                      <a:pt x="91" y="15"/>
                      <a:pt x="95" y="31"/>
                      <a:pt x="93" y="50"/>
                    </a:cubicBezTo>
                    <a:cubicBezTo>
                      <a:pt x="81" y="78"/>
                      <a:pt x="65" y="98"/>
                      <a:pt x="32" y="80"/>
                    </a:cubicBezTo>
                    <a:close/>
                  </a:path>
                </a:pathLst>
              </a:custGeom>
              <a:solidFill>
                <a:srgbClr val="C03E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54"/>
              <p:cNvSpPr/>
              <p:nvPr/>
            </p:nvSpPr>
            <p:spPr bwMode="auto">
              <a:xfrm>
                <a:off x="6711" y="2421"/>
                <a:ext cx="182" cy="249"/>
              </a:xfrm>
              <a:custGeom>
                <a:avLst/>
                <a:gdLst>
                  <a:gd name="T0" fmla="*/ 237 w 239"/>
                  <a:gd name="T1" fmla="*/ 12 h 327"/>
                  <a:gd name="T2" fmla="*/ 228 w 239"/>
                  <a:gd name="T3" fmla="*/ 58 h 327"/>
                  <a:gd name="T4" fmla="*/ 186 w 239"/>
                  <a:gd name="T5" fmla="*/ 214 h 327"/>
                  <a:gd name="T6" fmla="*/ 186 w 239"/>
                  <a:gd name="T7" fmla="*/ 232 h 327"/>
                  <a:gd name="T8" fmla="*/ 172 w 239"/>
                  <a:gd name="T9" fmla="*/ 307 h 327"/>
                  <a:gd name="T10" fmla="*/ 127 w 239"/>
                  <a:gd name="T11" fmla="*/ 263 h 327"/>
                  <a:gd name="T12" fmla="*/ 75 w 239"/>
                  <a:gd name="T13" fmla="*/ 306 h 327"/>
                  <a:gd name="T14" fmla="*/ 19 w 239"/>
                  <a:gd name="T15" fmla="*/ 288 h 327"/>
                  <a:gd name="T16" fmla="*/ 0 w 239"/>
                  <a:gd name="T17" fmla="*/ 176 h 327"/>
                  <a:gd name="T18" fmla="*/ 49 w 239"/>
                  <a:gd name="T19" fmla="*/ 75 h 327"/>
                  <a:gd name="T20" fmla="*/ 190 w 239"/>
                  <a:gd name="T21" fmla="*/ 8 h 327"/>
                  <a:gd name="T22" fmla="*/ 229 w 239"/>
                  <a:gd name="T23" fmla="*/ 12 h 327"/>
                  <a:gd name="T24" fmla="*/ 237 w 239"/>
                  <a:gd name="T25" fmla="*/ 12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9" h="327">
                    <a:moveTo>
                      <a:pt x="237" y="12"/>
                    </a:moveTo>
                    <a:cubicBezTo>
                      <a:pt x="239" y="28"/>
                      <a:pt x="232" y="43"/>
                      <a:pt x="228" y="58"/>
                    </a:cubicBezTo>
                    <a:cubicBezTo>
                      <a:pt x="222" y="112"/>
                      <a:pt x="219" y="168"/>
                      <a:pt x="186" y="214"/>
                    </a:cubicBezTo>
                    <a:cubicBezTo>
                      <a:pt x="179" y="223"/>
                      <a:pt x="184" y="225"/>
                      <a:pt x="186" y="232"/>
                    </a:cubicBezTo>
                    <a:cubicBezTo>
                      <a:pt x="193" y="258"/>
                      <a:pt x="191" y="284"/>
                      <a:pt x="172" y="307"/>
                    </a:cubicBezTo>
                    <a:cubicBezTo>
                      <a:pt x="153" y="297"/>
                      <a:pt x="153" y="267"/>
                      <a:pt x="127" y="263"/>
                    </a:cubicBezTo>
                    <a:cubicBezTo>
                      <a:pt x="104" y="270"/>
                      <a:pt x="93" y="293"/>
                      <a:pt x="75" y="306"/>
                    </a:cubicBezTo>
                    <a:cubicBezTo>
                      <a:pt x="47" y="327"/>
                      <a:pt x="27" y="321"/>
                      <a:pt x="19" y="288"/>
                    </a:cubicBezTo>
                    <a:cubicBezTo>
                      <a:pt x="11" y="251"/>
                      <a:pt x="0" y="215"/>
                      <a:pt x="0" y="176"/>
                    </a:cubicBezTo>
                    <a:cubicBezTo>
                      <a:pt x="0" y="133"/>
                      <a:pt x="11" y="99"/>
                      <a:pt x="49" y="75"/>
                    </a:cubicBezTo>
                    <a:cubicBezTo>
                      <a:pt x="93" y="47"/>
                      <a:pt x="137" y="19"/>
                      <a:pt x="190" y="8"/>
                    </a:cubicBezTo>
                    <a:cubicBezTo>
                      <a:pt x="203" y="5"/>
                      <a:pt x="217" y="0"/>
                      <a:pt x="229" y="12"/>
                    </a:cubicBezTo>
                    <a:cubicBezTo>
                      <a:pt x="232" y="12"/>
                      <a:pt x="234" y="12"/>
                      <a:pt x="237" y="12"/>
                    </a:cubicBezTo>
                    <a:close/>
                  </a:path>
                </a:pathLst>
              </a:custGeom>
              <a:solidFill>
                <a:srgbClr val="6CAA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55"/>
              <p:cNvSpPr/>
              <p:nvPr/>
            </p:nvSpPr>
            <p:spPr bwMode="auto">
              <a:xfrm>
                <a:off x="6645" y="2413"/>
                <a:ext cx="241" cy="413"/>
              </a:xfrm>
              <a:custGeom>
                <a:avLst/>
                <a:gdLst>
                  <a:gd name="T0" fmla="*/ 317 w 317"/>
                  <a:gd name="T1" fmla="*/ 23 h 543"/>
                  <a:gd name="T2" fmla="*/ 112 w 317"/>
                  <a:gd name="T3" fmla="*/ 117 h 543"/>
                  <a:gd name="T4" fmla="*/ 97 w 317"/>
                  <a:gd name="T5" fmla="*/ 161 h 543"/>
                  <a:gd name="T6" fmla="*/ 116 w 317"/>
                  <a:gd name="T7" fmla="*/ 309 h 543"/>
                  <a:gd name="T8" fmla="*/ 156 w 317"/>
                  <a:gd name="T9" fmla="*/ 312 h 543"/>
                  <a:gd name="T10" fmla="*/ 218 w 317"/>
                  <a:gd name="T11" fmla="*/ 262 h 543"/>
                  <a:gd name="T12" fmla="*/ 200 w 317"/>
                  <a:gd name="T13" fmla="*/ 303 h 543"/>
                  <a:gd name="T14" fmla="*/ 157 w 317"/>
                  <a:gd name="T15" fmla="*/ 383 h 543"/>
                  <a:gd name="T16" fmla="*/ 180 w 317"/>
                  <a:gd name="T17" fmla="*/ 432 h 543"/>
                  <a:gd name="T18" fmla="*/ 196 w 317"/>
                  <a:gd name="T19" fmla="*/ 427 h 543"/>
                  <a:gd name="T20" fmla="*/ 214 w 317"/>
                  <a:gd name="T21" fmla="*/ 415 h 543"/>
                  <a:gd name="T22" fmla="*/ 220 w 317"/>
                  <a:gd name="T23" fmla="*/ 455 h 543"/>
                  <a:gd name="T24" fmla="*/ 208 w 317"/>
                  <a:gd name="T25" fmla="*/ 495 h 543"/>
                  <a:gd name="T26" fmla="*/ 174 w 317"/>
                  <a:gd name="T27" fmla="*/ 488 h 543"/>
                  <a:gd name="T28" fmla="*/ 142 w 317"/>
                  <a:gd name="T29" fmla="*/ 440 h 543"/>
                  <a:gd name="T30" fmla="*/ 108 w 317"/>
                  <a:gd name="T31" fmla="*/ 433 h 543"/>
                  <a:gd name="T32" fmla="*/ 94 w 317"/>
                  <a:gd name="T33" fmla="*/ 482 h 543"/>
                  <a:gd name="T34" fmla="*/ 80 w 317"/>
                  <a:gd name="T35" fmla="*/ 543 h 543"/>
                  <a:gd name="T36" fmla="*/ 63 w 317"/>
                  <a:gd name="T37" fmla="*/ 526 h 543"/>
                  <a:gd name="T38" fmla="*/ 59 w 317"/>
                  <a:gd name="T39" fmla="*/ 427 h 543"/>
                  <a:gd name="T40" fmla="*/ 63 w 317"/>
                  <a:gd name="T41" fmla="*/ 371 h 543"/>
                  <a:gd name="T42" fmla="*/ 21 w 317"/>
                  <a:gd name="T43" fmla="*/ 307 h 543"/>
                  <a:gd name="T44" fmla="*/ 39 w 317"/>
                  <a:gd name="T45" fmla="*/ 260 h 543"/>
                  <a:gd name="T46" fmla="*/ 82 w 317"/>
                  <a:gd name="T47" fmla="*/ 323 h 543"/>
                  <a:gd name="T48" fmla="*/ 63 w 317"/>
                  <a:gd name="T49" fmla="*/ 243 h 543"/>
                  <a:gd name="T50" fmla="*/ 41 w 317"/>
                  <a:gd name="T51" fmla="*/ 257 h 543"/>
                  <a:gd name="T52" fmla="*/ 26 w 317"/>
                  <a:gd name="T53" fmla="*/ 257 h 543"/>
                  <a:gd name="T54" fmla="*/ 5 w 317"/>
                  <a:gd name="T55" fmla="*/ 260 h 543"/>
                  <a:gd name="T56" fmla="*/ 15 w 317"/>
                  <a:gd name="T57" fmla="*/ 230 h 543"/>
                  <a:gd name="T58" fmla="*/ 55 w 317"/>
                  <a:gd name="T59" fmla="*/ 155 h 543"/>
                  <a:gd name="T60" fmla="*/ 63 w 317"/>
                  <a:gd name="T61" fmla="*/ 139 h 543"/>
                  <a:gd name="T62" fmla="*/ 94 w 317"/>
                  <a:gd name="T63" fmla="*/ 53 h 543"/>
                  <a:gd name="T64" fmla="*/ 133 w 317"/>
                  <a:gd name="T65" fmla="*/ 72 h 543"/>
                  <a:gd name="T66" fmla="*/ 176 w 317"/>
                  <a:gd name="T67" fmla="*/ 46 h 543"/>
                  <a:gd name="T68" fmla="*/ 317 w 317"/>
                  <a:gd name="T69" fmla="*/ 15 h 543"/>
                  <a:gd name="T70" fmla="*/ 317 w 317"/>
                  <a:gd name="T71" fmla="*/ 23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17" h="543">
                    <a:moveTo>
                      <a:pt x="317" y="23"/>
                    </a:moveTo>
                    <a:cubicBezTo>
                      <a:pt x="237" y="28"/>
                      <a:pt x="174" y="70"/>
                      <a:pt x="112" y="117"/>
                    </a:cubicBezTo>
                    <a:cubicBezTo>
                      <a:pt x="98" y="128"/>
                      <a:pt x="98" y="149"/>
                      <a:pt x="97" y="161"/>
                    </a:cubicBezTo>
                    <a:cubicBezTo>
                      <a:pt x="92" y="211"/>
                      <a:pt x="107" y="260"/>
                      <a:pt x="116" y="309"/>
                    </a:cubicBezTo>
                    <a:cubicBezTo>
                      <a:pt x="120" y="328"/>
                      <a:pt x="140" y="326"/>
                      <a:pt x="156" y="312"/>
                    </a:cubicBezTo>
                    <a:cubicBezTo>
                      <a:pt x="177" y="295"/>
                      <a:pt x="187" y="265"/>
                      <a:pt x="218" y="262"/>
                    </a:cubicBezTo>
                    <a:cubicBezTo>
                      <a:pt x="228" y="283"/>
                      <a:pt x="209" y="291"/>
                      <a:pt x="200" y="303"/>
                    </a:cubicBezTo>
                    <a:cubicBezTo>
                      <a:pt x="182" y="328"/>
                      <a:pt x="155" y="348"/>
                      <a:pt x="157" y="383"/>
                    </a:cubicBezTo>
                    <a:cubicBezTo>
                      <a:pt x="164" y="400"/>
                      <a:pt x="172" y="416"/>
                      <a:pt x="180" y="432"/>
                    </a:cubicBezTo>
                    <a:cubicBezTo>
                      <a:pt x="189" y="450"/>
                      <a:pt x="192" y="432"/>
                      <a:pt x="196" y="427"/>
                    </a:cubicBezTo>
                    <a:cubicBezTo>
                      <a:pt x="200" y="420"/>
                      <a:pt x="205" y="414"/>
                      <a:pt x="214" y="415"/>
                    </a:cubicBezTo>
                    <a:cubicBezTo>
                      <a:pt x="231" y="426"/>
                      <a:pt x="224" y="441"/>
                      <a:pt x="220" y="455"/>
                    </a:cubicBezTo>
                    <a:cubicBezTo>
                      <a:pt x="215" y="468"/>
                      <a:pt x="213" y="482"/>
                      <a:pt x="208" y="495"/>
                    </a:cubicBezTo>
                    <a:cubicBezTo>
                      <a:pt x="191" y="518"/>
                      <a:pt x="188" y="479"/>
                      <a:pt x="174" y="488"/>
                    </a:cubicBezTo>
                    <a:cubicBezTo>
                      <a:pt x="156" y="476"/>
                      <a:pt x="157" y="453"/>
                      <a:pt x="142" y="440"/>
                    </a:cubicBezTo>
                    <a:cubicBezTo>
                      <a:pt x="131" y="434"/>
                      <a:pt x="121" y="421"/>
                      <a:pt x="108" y="433"/>
                    </a:cubicBezTo>
                    <a:cubicBezTo>
                      <a:pt x="94" y="446"/>
                      <a:pt x="91" y="463"/>
                      <a:pt x="94" y="482"/>
                    </a:cubicBezTo>
                    <a:cubicBezTo>
                      <a:pt x="98" y="504"/>
                      <a:pt x="106" y="527"/>
                      <a:pt x="80" y="543"/>
                    </a:cubicBezTo>
                    <a:cubicBezTo>
                      <a:pt x="69" y="543"/>
                      <a:pt x="63" y="535"/>
                      <a:pt x="63" y="526"/>
                    </a:cubicBezTo>
                    <a:cubicBezTo>
                      <a:pt x="61" y="493"/>
                      <a:pt x="51" y="460"/>
                      <a:pt x="59" y="427"/>
                    </a:cubicBezTo>
                    <a:cubicBezTo>
                      <a:pt x="74" y="409"/>
                      <a:pt x="74" y="392"/>
                      <a:pt x="63" y="371"/>
                    </a:cubicBezTo>
                    <a:cubicBezTo>
                      <a:pt x="50" y="348"/>
                      <a:pt x="34" y="329"/>
                      <a:pt x="21" y="307"/>
                    </a:cubicBezTo>
                    <a:cubicBezTo>
                      <a:pt x="7" y="284"/>
                      <a:pt x="8" y="266"/>
                      <a:pt x="39" y="260"/>
                    </a:cubicBezTo>
                    <a:cubicBezTo>
                      <a:pt x="64" y="272"/>
                      <a:pt x="57" y="304"/>
                      <a:pt x="82" y="323"/>
                    </a:cubicBezTo>
                    <a:cubicBezTo>
                      <a:pt x="79" y="294"/>
                      <a:pt x="57" y="273"/>
                      <a:pt x="63" y="243"/>
                    </a:cubicBezTo>
                    <a:cubicBezTo>
                      <a:pt x="56" y="253"/>
                      <a:pt x="50" y="257"/>
                      <a:pt x="41" y="257"/>
                    </a:cubicBezTo>
                    <a:cubicBezTo>
                      <a:pt x="37" y="257"/>
                      <a:pt x="33" y="241"/>
                      <a:pt x="26" y="257"/>
                    </a:cubicBezTo>
                    <a:cubicBezTo>
                      <a:pt x="23" y="263"/>
                      <a:pt x="14" y="268"/>
                      <a:pt x="5" y="260"/>
                    </a:cubicBezTo>
                    <a:cubicBezTo>
                      <a:pt x="0" y="247"/>
                      <a:pt x="4" y="235"/>
                      <a:pt x="15" y="230"/>
                    </a:cubicBezTo>
                    <a:cubicBezTo>
                      <a:pt x="48" y="215"/>
                      <a:pt x="54" y="187"/>
                      <a:pt x="55" y="155"/>
                    </a:cubicBezTo>
                    <a:cubicBezTo>
                      <a:pt x="55" y="149"/>
                      <a:pt x="58" y="143"/>
                      <a:pt x="63" y="139"/>
                    </a:cubicBezTo>
                    <a:cubicBezTo>
                      <a:pt x="72" y="110"/>
                      <a:pt x="72" y="78"/>
                      <a:pt x="94" y="53"/>
                    </a:cubicBezTo>
                    <a:cubicBezTo>
                      <a:pt x="115" y="41"/>
                      <a:pt x="109" y="90"/>
                      <a:pt x="133" y="72"/>
                    </a:cubicBezTo>
                    <a:cubicBezTo>
                      <a:pt x="146" y="62"/>
                      <a:pt x="161" y="54"/>
                      <a:pt x="176" y="46"/>
                    </a:cubicBezTo>
                    <a:cubicBezTo>
                      <a:pt x="220" y="21"/>
                      <a:pt x="264" y="0"/>
                      <a:pt x="317" y="15"/>
                    </a:cubicBezTo>
                    <a:cubicBezTo>
                      <a:pt x="317" y="17"/>
                      <a:pt x="317" y="20"/>
                      <a:pt x="317" y="23"/>
                    </a:cubicBezTo>
                    <a:close/>
                  </a:path>
                </a:pathLst>
              </a:custGeom>
              <a:solidFill>
                <a:srgbClr val="4C83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56"/>
              <p:cNvSpPr/>
              <p:nvPr/>
            </p:nvSpPr>
            <p:spPr bwMode="auto">
              <a:xfrm>
                <a:off x="6716" y="2383"/>
                <a:ext cx="170" cy="106"/>
              </a:xfrm>
              <a:custGeom>
                <a:avLst/>
                <a:gdLst>
                  <a:gd name="T0" fmla="*/ 223 w 223"/>
                  <a:gd name="T1" fmla="*/ 55 h 140"/>
                  <a:gd name="T2" fmla="*/ 14 w 223"/>
                  <a:gd name="T3" fmla="*/ 140 h 140"/>
                  <a:gd name="T4" fmla="*/ 0 w 223"/>
                  <a:gd name="T5" fmla="*/ 93 h 140"/>
                  <a:gd name="T6" fmla="*/ 100 w 223"/>
                  <a:gd name="T7" fmla="*/ 1 h 140"/>
                  <a:gd name="T8" fmla="*/ 146 w 223"/>
                  <a:gd name="T9" fmla="*/ 1 h 140"/>
                  <a:gd name="T10" fmla="*/ 223 w 223"/>
                  <a:gd name="T11" fmla="*/ 55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3" h="140">
                    <a:moveTo>
                      <a:pt x="223" y="55"/>
                    </a:moveTo>
                    <a:cubicBezTo>
                      <a:pt x="142" y="52"/>
                      <a:pt x="80" y="97"/>
                      <a:pt x="14" y="140"/>
                    </a:cubicBezTo>
                    <a:cubicBezTo>
                      <a:pt x="8" y="123"/>
                      <a:pt x="24" y="101"/>
                      <a:pt x="0" y="93"/>
                    </a:cubicBezTo>
                    <a:cubicBezTo>
                      <a:pt x="4" y="47"/>
                      <a:pt x="51" y="4"/>
                      <a:pt x="100" y="1"/>
                    </a:cubicBezTo>
                    <a:cubicBezTo>
                      <a:pt x="115" y="0"/>
                      <a:pt x="131" y="1"/>
                      <a:pt x="146" y="1"/>
                    </a:cubicBezTo>
                    <a:cubicBezTo>
                      <a:pt x="176" y="12"/>
                      <a:pt x="186" y="53"/>
                      <a:pt x="223" y="55"/>
                    </a:cubicBezTo>
                    <a:close/>
                  </a:path>
                </a:pathLst>
              </a:custGeom>
              <a:solidFill>
                <a:srgbClr val="5DA2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57"/>
              <p:cNvSpPr/>
              <p:nvPr/>
            </p:nvSpPr>
            <p:spPr bwMode="auto">
              <a:xfrm>
                <a:off x="5360" y="2711"/>
                <a:ext cx="54" cy="259"/>
              </a:xfrm>
              <a:custGeom>
                <a:avLst/>
                <a:gdLst>
                  <a:gd name="T0" fmla="*/ 23 w 71"/>
                  <a:gd name="T1" fmla="*/ 26 h 340"/>
                  <a:gd name="T2" fmla="*/ 62 w 71"/>
                  <a:gd name="T3" fmla="*/ 25 h 340"/>
                  <a:gd name="T4" fmla="*/ 61 w 71"/>
                  <a:gd name="T5" fmla="*/ 33 h 340"/>
                  <a:gd name="T6" fmla="*/ 50 w 71"/>
                  <a:gd name="T7" fmla="*/ 55 h 340"/>
                  <a:gd name="T8" fmla="*/ 55 w 71"/>
                  <a:gd name="T9" fmla="*/ 264 h 340"/>
                  <a:gd name="T10" fmla="*/ 47 w 71"/>
                  <a:gd name="T11" fmla="*/ 302 h 340"/>
                  <a:gd name="T12" fmla="*/ 37 w 71"/>
                  <a:gd name="T13" fmla="*/ 340 h 340"/>
                  <a:gd name="T14" fmla="*/ 0 w 71"/>
                  <a:gd name="T15" fmla="*/ 339 h 340"/>
                  <a:gd name="T16" fmla="*/ 31 w 71"/>
                  <a:gd name="T17" fmla="*/ 196 h 340"/>
                  <a:gd name="T18" fmla="*/ 17 w 71"/>
                  <a:gd name="T19" fmla="*/ 62 h 340"/>
                  <a:gd name="T20" fmla="*/ 23 w 71"/>
                  <a:gd name="T21" fmla="*/ 2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" h="340">
                    <a:moveTo>
                      <a:pt x="23" y="26"/>
                    </a:moveTo>
                    <a:cubicBezTo>
                      <a:pt x="36" y="10"/>
                      <a:pt x="48" y="0"/>
                      <a:pt x="62" y="25"/>
                    </a:cubicBezTo>
                    <a:cubicBezTo>
                      <a:pt x="61" y="27"/>
                      <a:pt x="61" y="30"/>
                      <a:pt x="61" y="33"/>
                    </a:cubicBezTo>
                    <a:cubicBezTo>
                      <a:pt x="46" y="35"/>
                      <a:pt x="49" y="44"/>
                      <a:pt x="50" y="55"/>
                    </a:cubicBezTo>
                    <a:cubicBezTo>
                      <a:pt x="58" y="124"/>
                      <a:pt x="71" y="194"/>
                      <a:pt x="55" y="264"/>
                    </a:cubicBezTo>
                    <a:cubicBezTo>
                      <a:pt x="52" y="276"/>
                      <a:pt x="50" y="289"/>
                      <a:pt x="47" y="302"/>
                    </a:cubicBezTo>
                    <a:cubicBezTo>
                      <a:pt x="34" y="312"/>
                      <a:pt x="43" y="328"/>
                      <a:pt x="37" y="340"/>
                    </a:cubicBezTo>
                    <a:cubicBezTo>
                      <a:pt x="25" y="340"/>
                      <a:pt x="12" y="339"/>
                      <a:pt x="0" y="339"/>
                    </a:cubicBezTo>
                    <a:cubicBezTo>
                      <a:pt x="27" y="295"/>
                      <a:pt x="41" y="248"/>
                      <a:pt x="31" y="196"/>
                    </a:cubicBezTo>
                    <a:cubicBezTo>
                      <a:pt x="27" y="151"/>
                      <a:pt x="28" y="106"/>
                      <a:pt x="17" y="62"/>
                    </a:cubicBezTo>
                    <a:cubicBezTo>
                      <a:pt x="13" y="49"/>
                      <a:pt x="13" y="36"/>
                      <a:pt x="23" y="26"/>
                    </a:cubicBezTo>
                    <a:close/>
                  </a:path>
                </a:pathLst>
              </a:custGeom>
              <a:solidFill>
                <a:srgbClr val="86AD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58"/>
              <p:cNvSpPr/>
              <p:nvPr/>
            </p:nvSpPr>
            <p:spPr bwMode="auto">
              <a:xfrm>
                <a:off x="6676" y="3456"/>
                <a:ext cx="188" cy="225"/>
              </a:xfrm>
              <a:custGeom>
                <a:avLst/>
                <a:gdLst>
                  <a:gd name="T0" fmla="*/ 237 w 247"/>
                  <a:gd name="T1" fmla="*/ 232 h 295"/>
                  <a:gd name="T2" fmla="*/ 216 w 247"/>
                  <a:gd name="T3" fmla="*/ 259 h 295"/>
                  <a:gd name="T4" fmla="*/ 161 w 247"/>
                  <a:gd name="T5" fmla="*/ 257 h 295"/>
                  <a:gd name="T6" fmla="*/ 107 w 247"/>
                  <a:gd name="T7" fmla="*/ 194 h 295"/>
                  <a:gd name="T8" fmla="*/ 44 w 247"/>
                  <a:gd name="T9" fmla="*/ 236 h 295"/>
                  <a:gd name="T10" fmla="*/ 6 w 247"/>
                  <a:gd name="T11" fmla="*/ 214 h 295"/>
                  <a:gd name="T12" fmla="*/ 70 w 247"/>
                  <a:gd name="T13" fmla="*/ 31 h 295"/>
                  <a:gd name="T14" fmla="*/ 132 w 247"/>
                  <a:gd name="T15" fmla="*/ 23 h 295"/>
                  <a:gd name="T16" fmla="*/ 168 w 247"/>
                  <a:gd name="T17" fmla="*/ 48 h 295"/>
                  <a:gd name="T18" fmla="*/ 192 w 247"/>
                  <a:gd name="T19" fmla="*/ 36 h 295"/>
                  <a:gd name="T20" fmla="*/ 214 w 247"/>
                  <a:gd name="T21" fmla="*/ 22 h 295"/>
                  <a:gd name="T22" fmla="*/ 230 w 247"/>
                  <a:gd name="T23" fmla="*/ 50 h 295"/>
                  <a:gd name="T24" fmla="*/ 247 w 247"/>
                  <a:gd name="T25" fmla="*/ 157 h 295"/>
                  <a:gd name="T26" fmla="*/ 237 w 247"/>
                  <a:gd name="T27" fmla="*/ 232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7" h="295">
                    <a:moveTo>
                      <a:pt x="237" y="232"/>
                    </a:moveTo>
                    <a:cubicBezTo>
                      <a:pt x="230" y="241"/>
                      <a:pt x="222" y="250"/>
                      <a:pt x="216" y="259"/>
                    </a:cubicBezTo>
                    <a:cubicBezTo>
                      <a:pt x="193" y="295"/>
                      <a:pt x="184" y="295"/>
                      <a:pt x="161" y="257"/>
                    </a:cubicBezTo>
                    <a:cubicBezTo>
                      <a:pt x="146" y="234"/>
                      <a:pt x="145" y="198"/>
                      <a:pt x="107" y="194"/>
                    </a:cubicBezTo>
                    <a:cubicBezTo>
                      <a:pt x="79" y="198"/>
                      <a:pt x="67" y="224"/>
                      <a:pt x="44" y="236"/>
                    </a:cubicBezTo>
                    <a:cubicBezTo>
                      <a:pt x="16" y="250"/>
                      <a:pt x="9" y="246"/>
                      <a:pt x="6" y="214"/>
                    </a:cubicBezTo>
                    <a:cubicBezTo>
                      <a:pt x="0" y="144"/>
                      <a:pt x="32" y="86"/>
                      <a:pt x="70" y="31"/>
                    </a:cubicBezTo>
                    <a:cubicBezTo>
                      <a:pt x="86" y="9"/>
                      <a:pt x="107" y="0"/>
                      <a:pt x="132" y="23"/>
                    </a:cubicBezTo>
                    <a:cubicBezTo>
                      <a:pt x="142" y="33"/>
                      <a:pt x="161" y="32"/>
                      <a:pt x="168" y="48"/>
                    </a:cubicBezTo>
                    <a:cubicBezTo>
                      <a:pt x="178" y="48"/>
                      <a:pt x="185" y="43"/>
                      <a:pt x="192" y="36"/>
                    </a:cubicBezTo>
                    <a:cubicBezTo>
                      <a:pt x="198" y="31"/>
                      <a:pt x="200" y="15"/>
                      <a:pt x="214" y="22"/>
                    </a:cubicBezTo>
                    <a:cubicBezTo>
                      <a:pt x="224" y="27"/>
                      <a:pt x="231" y="37"/>
                      <a:pt x="230" y="50"/>
                    </a:cubicBezTo>
                    <a:cubicBezTo>
                      <a:pt x="226" y="87"/>
                      <a:pt x="237" y="122"/>
                      <a:pt x="247" y="157"/>
                    </a:cubicBezTo>
                    <a:cubicBezTo>
                      <a:pt x="235" y="181"/>
                      <a:pt x="240" y="207"/>
                      <a:pt x="237" y="232"/>
                    </a:cubicBezTo>
                    <a:close/>
                  </a:path>
                </a:pathLst>
              </a:custGeom>
              <a:solidFill>
                <a:srgbClr val="EEBA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59"/>
              <p:cNvSpPr/>
              <p:nvPr/>
            </p:nvSpPr>
            <p:spPr bwMode="auto">
              <a:xfrm>
                <a:off x="5427" y="2690"/>
                <a:ext cx="58" cy="52"/>
              </a:xfrm>
              <a:custGeom>
                <a:avLst/>
                <a:gdLst>
                  <a:gd name="T0" fmla="*/ 36 w 76"/>
                  <a:gd name="T1" fmla="*/ 68 h 68"/>
                  <a:gd name="T2" fmla="*/ 0 w 76"/>
                  <a:gd name="T3" fmla="*/ 39 h 68"/>
                  <a:gd name="T4" fmla="*/ 76 w 76"/>
                  <a:gd name="T5" fmla="*/ 2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68">
                    <a:moveTo>
                      <a:pt x="36" y="68"/>
                    </a:moveTo>
                    <a:cubicBezTo>
                      <a:pt x="27" y="54"/>
                      <a:pt x="5" y="58"/>
                      <a:pt x="0" y="39"/>
                    </a:cubicBezTo>
                    <a:cubicBezTo>
                      <a:pt x="24" y="26"/>
                      <a:pt x="44" y="0"/>
                      <a:pt x="76" y="22"/>
                    </a:cubicBezTo>
                  </a:path>
                </a:pathLst>
              </a:custGeom>
              <a:solidFill>
                <a:srgbClr val="F9FB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60"/>
              <p:cNvSpPr/>
              <p:nvPr/>
            </p:nvSpPr>
            <p:spPr bwMode="auto">
              <a:xfrm>
                <a:off x="5649" y="2618"/>
                <a:ext cx="67" cy="71"/>
              </a:xfrm>
              <a:custGeom>
                <a:avLst/>
                <a:gdLst>
                  <a:gd name="T0" fmla="*/ 61 w 89"/>
                  <a:gd name="T1" fmla="*/ 15 h 93"/>
                  <a:gd name="T2" fmla="*/ 38 w 89"/>
                  <a:gd name="T3" fmla="*/ 93 h 93"/>
                  <a:gd name="T4" fmla="*/ 23 w 89"/>
                  <a:gd name="T5" fmla="*/ 68 h 93"/>
                  <a:gd name="T6" fmla="*/ 20 w 89"/>
                  <a:gd name="T7" fmla="*/ 50 h 93"/>
                  <a:gd name="T8" fmla="*/ 16 w 89"/>
                  <a:gd name="T9" fmla="*/ 13 h 93"/>
                  <a:gd name="T10" fmla="*/ 61 w 89"/>
                  <a:gd name="T11" fmla="*/ 15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" h="93">
                    <a:moveTo>
                      <a:pt x="61" y="15"/>
                    </a:moveTo>
                    <a:cubicBezTo>
                      <a:pt x="89" y="51"/>
                      <a:pt x="65" y="73"/>
                      <a:pt x="38" y="93"/>
                    </a:cubicBezTo>
                    <a:cubicBezTo>
                      <a:pt x="33" y="85"/>
                      <a:pt x="28" y="76"/>
                      <a:pt x="23" y="68"/>
                    </a:cubicBezTo>
                    <a:cubicBezTo>
                      <a:pt x="22" y="62"/>
                      <a:pt x="20" y="56"/>
                      <a:pt x="20" y="50"/>
                    </a:cubicBezTo>
                    <a:cubicBezTo>
                      <a:pt x="20" y="37"/>
                      <a:pt x="0" y="27"/>
                      <a:pt x="16" y="13"/>
                    </a:cubicBezTo>
                    <a:cubicBezTo>
                      <a:pt x="30" y="0"/>
                      <a:pt x="46" y="7"/>
                      <a:pt x="61" y="15"/>
                    </a:cubicBezTo>
                    <a:close/>
                  </a:path>
                </a:pathLst>
              </a:custGeom>
              <a:solidFill>
                <a:srgbClr val="F8FA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261"/>
              <p:cNvSpPr/>
              <p:nvPr/>
            </p:nvSpPr>
            <p:spPr bwMode="auto">
              <a:xfrm>
                <a:off x="5676" y="2685"/>
                <a:ext cx="46" cy="64"/>
              </a:xfrm>
              <a:custGeom>
                <a:avLst/>
                <a:gdLst>
                  <a:gd name="T0" fmla="*/ 1 w 60"/>
                  <a:gd name="T1" fmla="*/ 11 h 84"/>
                  <a:gd name="T2" fmla="*/ 53 w 60"/>
                  <a:gd name="T3" fmla="*/ 27 h 84"/>
                  <a:gd name="T4" fmla="*/ 17 w 60"/>
                  <a:gd name="T5" fmla="*/ 84 h 84"/>
                  <a:gd name="T6" fmla="*/ 0 w 60"/>
                  <a:gd name="T7" fmla="*/ 28 h 84"/>
                  <a:gd name="T8" fmla="*/ 1 w 60"/>
                  <a:gd name="T9" fmla="*/ 1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84">
                    <a:moveTo>
                      <a:pt x="1" y="11"/>
                    </a:moveTo>
                    <a:cubicBezTo>
                      <a:pt x="21" y="8"/>
                      <a:pt x="46" y="0"/>
                      <a:pt x="53" y="27"/>
                    </a:cubicBezTo>
                    <a:cubicBezTo>
                      <a:pt x="60" y="55"/>
                      <a:pt x="37" y="70"/>
                      <a:pt x="17" y="84"/>
                    </a:cubicBezTo>
                    <a:cubicBezTo>
                      <a:pt x="4" y="68"/>
                      <a:pt x="10" y="45"/>
                      <a:pt x="0" y="28"/>
                    </a:cubicBezTo>
                    <a:cubicBezTo>
                      <a:pt x="1" y="22"/>
                      <a:pt x="1" y="17"/>
                      <a:pt x="1" y="11"/>
                    </a:cubicBezTo>
                    <a:close/>
                  </a:path>
                </a:pathLst>
              </a:custGeom>
              <a:solidFill>
                <a:srgbClr val="F2F2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62"/>
              <p:cNvSpPr/>
              <p:nvPr/>
            </p:nvSpPr>
            <p:spPr bwMode="auto">
              <a:xfrm>
                <a:off x="5421" y="3199"/>
                <a:ext cx="153" cy="90"/>
              </a:xfrm>
              <a:custGeom>
                <a:avLst/>
                <a:gdLst>
                  <a:gd name="T0" fmla="*/ 51 w 201"/>
                  <a:gd name="T1" fmla="*/ 92 h 118"/>
                  <a:gd name="T2" fmla="*/ 43 w 201"/>
                  <a:gd name="T3" fmla="*/ 93 h 118"/>
                  <a:gd name="T4" fmla="*/ 7 w 201"/>
                  <a:gd name="T5" fmla="*/ 40 h 118"/>
                  <a:gd name="T6" fmla="*/ 42 w 201"/>
                  <a:gd name="T7" fmla="*/ 19 h 118"/>
                  <a:gd name="T8" fmla="*/ 182 w 201"/>
                  <a:gd name="T9" fmla="*/ 0 h 118"/>
                  <a:gd name="T10" fmla="*/ 186 w 201"/>
                  <a:gd name="T11" fmla="*/ 34 h 118"/>
                  <a:gd name="T12" fmla="*/ 109 w 201"/>
                  <a:gd name="T13" fmla="*/ 106 h 118"/>
                  <a:gd name="T14" fmla="*/ 51 w 201"/>
                  <a:gd name="T15" fmla="*/ 9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1" h="118">
                    <a:moveTo>
                      <a:pt x="51" y="92"/>
                    </a:moveTo>
                    <a:cubicBezTo>
                      <a:pt x="49" y="92"/>
                      <a:pt x="46" y="93"/>
                      <a:pt x="43" y="93"/>
                    </a:cubicBezTo>
                    <a:cubicBezTo>
                      <a:pt x="0" y="98"/>
                      <a:pt x="10" y="60"/>
                      <a:pt x="7" y="40"/>
                    </a:cubicBezTo>
                    <a:cubicBezTo>
                      <a:pt x="2" y="13"/>
                      <a:pt x="25" y="22"/>
                      <a:pt x="42" y="19"/>
                    </a:cubicBezTo>
                    <a:cubicBezTo>
                      <a:pt x="89" y="11"/>
                      <a:pt x="135" y="3"/>
                      <a:pt x="182" y="0"/>
                    </a:cubicBezTo>
                    <a:cubicBezTo>
                      <a:pt x="201" y="9"/>
                      <a:pt x="196" y="23"/>
                      <a:pt x="186" y="34"/>
                    </a:cubicBezTo>
                    <a:cubicBezTo>
                      <a:pt x="162" y="60"/>
                      <a:pt x="141" y="88"/>
                      <a:pt x="109" y="106"/>
                    </a:cubicBezTo>
                    <a:cubicBezTo>
                      <a:pt x="86" y="118"/>
                      <a:pt x="73" y="84"/>
                      <a:pt x="51" y="92"/>
                    </a:cubicBezTo>
                    <a:close/>
                  </a:path>
                </a:pathLst>
              </a:custGeom>
              <a:solidFill>
                <a:srgbClr val="6CB6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63"/>
              <p:cNvSpPr/>
              <p:nvPr/>
            </p:nvSpPr>
            <p:spPr bwMode="auto">
              <a:xfrm>
                <a:off x="5420" y="3183"/>
                <a:ext cx="207" cy="206"/>
              </a:xfrm>
              <a:custGeom>
                <a:avLst/>
                <a:gdLst>
                  <a:gd name="T0" fmla="*/ 107 w 272"/>
                  <a:gd name="T1" fmla="*/ 122 h 272"/>
                  <a:gd name="T2" fmla="*/ 179 w 272"/>
                  <a:gd name="T3" fmla="*/ 55 h 272"/>
                  <a:gd name="T4" fmla="*/ 184 w 272"/>
                  <a:gd name="T5" fmla="*/ 22 h 272"/>
                  <a:gd name="T6" fmla="*/ 271 w 272"/>
                  <a:gd name="T7" fmla="*/ 0 h 272"/>
                  <a:gd name="T8" fmla="*/ 226 w 272"/>
                  <a:gd name="T9" fmla="*/ 44 h 272"/>
                  <a:gd name="T10" fmla="*/ 215 w 272"/>
                  <a:gd name="T11" fmla="*/ 60 h 272"/>
                  <a:gd name="T12" fmla="*/ 192 w 272"/>
                  <a:gd name="T13" fmla="*/ 96 h 272"/>
                  <a:gd name="T14" fmla="*/ 143 w 272"/>
                  <a:gd name="T15" fmla="*/ 130 h 272"/>
                  <a:gd name="T16" fmla="*/ 71 w 272"/>
                  <a:gd name="T17" fmla="*/ 212 h 272"/>
                  <a:gd name="T18" fmla="*/ 62 w 272"/>
                  <a:gd name="T19" fmla="*/ 239 h 272"/>
                  <a:gd name="T20" fmla="*/ 14 w 272"/>
                  <a:gd name="T21" fmla="*/ 261 h 272"/>
                  <a:gd name="T22" fmla="*/ 7 w 272"/>
                  <a:gd name="T23" fmla="*/ 245 h 272"/>
                  <a:gd name="T24" fmla="*/ 26 w 272"/>
                  <a:gd name="T25" fmla="*/ 198 h 272"/>
                  <a:gd name="T26" fmla="*/ 107 w 272"/>
                  <a:gd name="T27" fmla="*/ 12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2" h="272">
                    <a:moveTo>
                      <a:pt x="107" y="122"/>
                    </a:moveTo>
                    <a:cubicBezTo>
                      <a:pt x="131" y="100"/>
                      <a:pt x="154" y="77"/>
                      <a:pt x="179" y="55"/>
                    </a:cubicBezTo>
                    <a:cubicBezTo>
                      <a:pt x="190" y="45"/>
                      <a:pt x="193" y="35"/>
                      <a:pt x="184" y="22"/>
                    </a:cubicBezTo>
                    <a:cubicBezTo>
                      <a:pt x="209" y="0"/>
                      <a:pt x="242" y="13"/>
                      <a:pt x="271" y="0"/>
                    </a:cubicBezTo>
                    <a:cubicBezTo>
                      <a:pt x="272" y="34"/>
                      <a:pt x="244" y="35"/>
                      <a:pt x="226" y="44"/>
                    </a:cubicBezTo>
                    <a:cubicBezTo>
                      <a:pt x="217" y="48"/>
                      <a:pt x="209" y="48"/>
                      <a:pt x="215" y="60"/>
                    </a:cubicBezTo>
                    <a:cubicBezTo>
                      <a:pt x="215" y="77"/>
                      <a:pt x="208" y="89"/>
                      <a:pt x="192" y="96"/>
                    </a:cubicBezTo>
                    <a:cubicBezTo>
                      <a:pt x="173" y="104"/>
                      <a:pt x="159" y="118"/>
                      <a:pt x="143" y="130"/>
                    </a:cubicBezTo>
                    <a:cubicBezTo>
                      <a:pt x="123" y="161"/>
                      <a:pt x="84" y="175"/>
                      <a:pt x="71" y="212"/>
                    </a:cubicBezTo>
                    <a:cubicBezTo>
                      <a:pt x="68" y="221"/>
                      <a:pt x="60" y="225"/>
                      <a:pt x="62" y="239"/>
                    </a:cubicBezTo>
                    <a:cubicBezTo>
                      <a:pt x="65" y="261"/>
                      <a:pt x="38" y="272"/>
                      <a:pt x="14" y="261"/>
                    </a:cubicBezTo>
                    <a:cubicBezTo>
                      <a:pt x="12" y="256"/>
                      <a:pt x="9" y="251"/>
                      <a:pt x="7" y="245"/>
                    </a:cubicBezTo>
                    <a:cubicBezTo>
                      <a:pt x="0" y="224"/>
                      <a:pt x="16" y="211"/>
                      <a:pt x="26" y="198"/>
                    </a:cubicBezTo>
                    <a:cubicBezTo>
                      <a:pt x="48" y="168"/>
                      <a:pt x="76" y="143"/>
                      <a:pt x="107" y="122"/>
                    </a:cubicBezTo>
                    <a:close/>
                  </a:path>
                </a:pathLst>
              </a:custGeom>
              <a:solidFill>
                <a:srgbClr val="4A87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264"/>
              <p:cNvSpPr/>
              <p:nvPr/>
            </p:nvSpPr>
            <p:spPr bwMode="auto">
              <a:xfrm>
                <a:off x="5510" y="3228"/>
                <a:ext cx="126" cy="112"/>
              </a:xfrm>
              <a:custGeom>
                <a:avLst/>
                <a:gdLst>
                  <a:gd name="T0" fmla="*/ 20 w 166"/>
                  <a:gd name="T1" fmla="*/ 62 h 147"/>
                  <a:gd name="T2" fmla="*/ 97 w 166"/>
                  <a:gd name="T3" fmla="*/ 0 h 147"/>
                  <a:gd name="T4" fmla="*/ 166 w 166"/>
                  <a:gd name="T5" fmla="*/ 39 h 147"/>
                  <a:gd name="T6" fmla="*/ 159 w 166"/>
                  <a:gd name="T7" fmla="*/ 62 h 147"/>
                  <a:gd name="T8" fmla="*/ 127 w 166"/>
                  <a:gd name="T9" fmla="*/ 67 h 147"/>
                  <a:gd name="T10" fmla="*/ 52 w 166"/>
                  <a:gd name="T11" fmla="*/ 122 h 147"/>
                  <a:gd name="T12" fmla="*/ 43 w 166"/>
                  <a:gd name="T13" fmla="*/ 139 h 147"/>
                  <a:gd name="T14" fmla="*/ 43 w 166"/>
                  <a:gd name="T15" fmla="*/ 147 h 147"/>
                  <a:gd name="T16" fmla="*/ 20 w 166"/>
                  <a:gd name="T17" fmla="*/ 62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" h="147">
                    <a:moveTo>
                      <a:pt x="20" y="62"/>
                    </a:moveTo>
                    <a:cubicBezTo>
                      <a:pt x="42" y="37"/>
                      <a:pt x="79" y="31"/>
                      <a:pt x="97" y="0"/>
                    </a:cubicBezTo>
                    <a:cubicBezTo>
                      <a:pt x="128" y="0"/>
                      <a:pt x="154" y="7"/>
                      <a:pt x="166" y="39"/>
                    </a:cubicBezTo>
                    <a:cubicBezTo>
                      <a:pt x="164" y="47"/>
                      <a:pt x="161" y="54"/>
                      <a:pt x="159" y="62"/>
                    </a:cubicBezTo>
                    <a:cubicBezTo>
                      <a:pt x="149" y="72"/>
                      <a:pt x="137" y="67"/>
                      <a:pt x="127" y="67"/>
                    </a:cubicBezTo>
                    <a:cubicBezTo>
                      <a:pt x="77" y="66"/>
                      <a:pt x="66" y="75"/>
                      <a:pt x="52" y="122"/>
                    </a:cubicBezTo>
                    <a:cubicBezTo>
                      <a:pt x="50" y="129"/>
                      <a:pt x="48" y="134"/>
                      <a:pt x="43" y="139"/>
                    </a:cubicBezTo>
                    <a:cubicBezTo>
                      <a:pt x="43" y="142"/>
                      <a:pt x="43" y="144"/>
                      <a:pt x="43" y="147"/>
                    </a:cubicBezTo>
                    <a:cubicBezTo>
                      <a:pt x="6" y="121"/>
                      <a:pt x="0" y="100"/>
                      <a:pt x="20" y="62"/>
                    </a:cubicBezTo>
                    <a:close/>
                  </a:path>
                </a:pathLst>
              </a:custGeom>
              <a:solidFill>
                <a:srgbClr val="77B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265"/>
              <p:cNvSpPr/>
              <p:nvPr/>
            </p:nvSpPr>
            <p:spPr bwMode="auto">
              <a:xfrm>
                <a:off x="5754" y="3000"/>
                <a:ext cx="333" cy="211"/>
              </a:xfrm>
              <a:custGeom>
                <a:avLst/>
                <a:gdLst>
                  <a:gd name="T0" fmla="*/ 23 w 438"/>
                  <a:gd name="T1" fmla="*/ 200 h 277"/>
                  <a:gd name="T2" fmla="*/ 6 w 438"/>
                  <a:gd name="T3" fmla="*/ 192 h 277"/>
                  <a:gd name="T4" fmla="*/ 0 w 438"/>
                  <a:gd name="T5" fmla="*/ 70 h 277"/>
                  <a:gd name="T6" fmla="*/ 11 w 438"/>
                  <a:gd name="T7" fmla="*/ 43 h 277"/>
                  <a:gd name="T8" fmla="*/ 74 w 438"/>
                  <a:gd name="T9" fmla="*/ 8 h 277"/>
                  <a:gd name="T10" fmla="*/ 369 w 438"/>
                  <a:gd name="T11" fmla="*/ 81 h 277"/>
                  <a:gd name="T12" fmla="*/ 403 w 438"/>
                  <a:gd name="T13" fmla="*/ 93 h 277"/>
                  <a:gd name="T14" fmla="*/ 420 w 438"/>
                  <a:gd name="T15" fmla="*/ 101 h 277"/>
                  <a:gd name="T16" fmla="*/ 434 w 438"/>
                  <a:gd name="T17" fmla="*/ 126 h 277"/>
                  <a:gd name="T18" fmla="*/ 408 w 438"/>
                  <a:gd name="T19" fmla="*/ 137 h 277"/>
                  <a:gd name="T20" fmla="*/ 359 w 438"/>
                  <a:gd name="T21" fmla="*/ 132 h 277"/>
                  <a:gd name="T22" fmla="*/ 262 w 438"/>
                  <a:gd name="T23" fmla="*/ 137 h 277"/>
                  <a:gd name="T24" fmla="*/ 275 w 438"/>
                  <a:gd name="T25" fmla="*/ 173 h 277"/>
                  <a:gd name="T26" fmla="*/ 288 w 438"/>
                  <a:gd name="T27" fmla="*/ 214 h 277"/>
                  <a:gd name="T28" fmla="*/ 297 w 438"/>
                  <a:gd name="T29" fmla="*/ 276 h 277"/>
                  <a:gd name="T30" fmla="*/ 179 w 438"/>
                  <a:gd name="T31" fmla="*/ 264 h 277"/>
                  <a:gd name="T32" fmla="*/ 57 w 438"/>
                  <a:gd name="T33" fmla="*/ 231 h 277"/>
                  <a:gd name="T34" fmla="*/ 23 w 438"/>
                  <a:gd name="T35" fmla="*/ 20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8" h="277">
                    <a:moveTo>
                      <a:pt x="23" y="200"/>
                    </a:moveTo>
                    <a:cubicBezTo>
                      <a:pt x="19" y="193"/>
                      <a:pt x="13" y="192"/>
                      <a:pt x="6" y="192"/>
                    </a:cubicBezTo>
                    <a:cubicBezTo>
                      <a:pt x="18" y="151"/>
                      <a:pt x="10" y="110"/>
                      <a:pt x="0" y="70"/>
                    </a:cubicBezTo>
                    <a:cubicBezTo>
                      <a:pt x="4" y="61"/>
                      <a:pt x="5" y="51"/>
                      <a:pt x="11" y="43"/>
                    </a:cubicBezTo>
                    <a:cubicBezTo>
                      <a:pt x="20" y="11"/>
                      <a:pt x="44" y="0"/>
                      <a:pt x="74" y="8"/>
                    </a:cubicBezTo>
                    <a:cubicBezTo>
                      <a:pt x="172" y="35"/>
                      <a:pt x="273" y="49"/>
                      <a:pt x="369" y="81"/>
                    </a:cubicBezTo>
                    <a:cubicBezTo>
                      <a:pt x="381" y="84"/>
                      <a:pt x="392" y="88"/>
                      <a:pt x="403" y="93"/>
                    </a:cubicBezTo>
                    <a:cubicBezTo>
                      <a:pt x="409" y="95"/>
                      <a:pt x="415" y="98"/>
                      <a:pt x="420" y="101"/>
                    </a:cubicBezTo>
                    <a:cubicBezTo>
                      <a:pt x="429" y="107"/>
                      <a:pt x="438" y="114"/>
                      <a:pt x="434" y="126"/>
                    </a:cubicBezTo>
                    <a:cubicBezTo>
                      <a:pt x="430" y="138"/>
                      <a:pt x="419" y="138"/>
                      <a:pt x="408" y="137"/>
                    </a:cubicBezTo>
                    <a:cubicBezTo>
                      <a:pt x="392" y="136"/>
                      <a:pt x="375" y="135"/>
                      <a:pt x="359" y="132"/>
                    </a:cubicBezTo>
                    <a:cubicBezTo>
                      <a:pt x="324" y="126"/>
                      <a:pt x="290" y="120"/>
                      <a:pt x="262" y="137"/>
                    </a:cubicBezTo>
                    <a:cubicBezTo>
                      <a:pt x="281" y="140"/>
                      <a:pt x="286" y="152"/>
                      <a:pt x="275" y="173"/>
                    </a:cubicBezTo>
                    <a:cubicBezTo>
                      <a:pt x="266" y="191"/>
                      <a:pt x="271" y="203"/>
                      <a:pt x="288" y="214"/>
                    </a:cubicBezTo>
                    <a:cubicBezTo>
                      <a:pt x="314" y="232"/>
                      <a:pt x="316" y="253"/>
                      <a:pt x="297" y="276"/>
                    </a:cubicBezTo>
                    <a:cubicBezTo>
                      <a:pt x="257" y="277"/>
                      <a:pt x="219" y="261"/>
                      <a:pt x="179" y="264"/>
                    </a:cubicBezTo>
                    <a:cubicBezTo>
                      <a:pt x="138" y="252"/>
                      <a:pt x="98" y="239"/>
                      <a:pt x="57" y="231"/>
                    </a:cubicBezTo>
                    <a:cubicBezTo>
                      <a:pt x="40" y="228"/>
                      <a:pt x="24" y="221"/>
                      <a:pt x="23" y="200"/>
                    </a:cubicBezTo>
                    <a:close/>
                  </a:path>
                </a:pathLst>
              </a:custGeom>
              <a:solidFill>
                <a:srgbClr val="8FC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266"/>
              <p:cNvSpPr/>
              <p:nvPr/>
            </p:nvSpPr>
            <p:spPr bwMode="auto">
              <a:xfrm>
                <a:off x="5796" y="2439"/>
                <a:ext cx="222" cy="239"/>
              </a:xfrm>
              <a:custGeom>
                <a:avLst/>
                <a:gdLst>
                  <a:gd name="T0" fmla="*/ 106 w 292"/>
                  <a:gd name="T1" fmla="*/ 88 h 315"/>
                  <a:gd name="T2" fmla="*/ 100 w 292"/>
                  <a:gd name="T3" fmla="*/ 46 h 315"/>
                  <a:gd name="T4" fmla="*/ 113 w 292"/>
                  <a:gd name="T5" fmla="*/ 15 h 315"/>
                  <a:gd name="T6" fmla="*/ 135 w 292"/>
                  <a:gd name="T7" fmla="*/ 0 h 315"/>
                  <a:gd name="T8" fmla="*/ 174 w 292"/>
                  <a:gd name="T9" fmla="*/ 30 h 315"/>
                  <a:gd name="T10" fmla="*/ 207 w 292"/>
                  <a:gd name="T11" fmla="*/ 59 h 315"/>
                  <a:gd name="T12" fmla="*/ 227 w 292"/>
                  <a:gd name="T13" fmla="*/ 80 h 315"/>
                  <a:gd name="T14" fmla="*/ 286 w 292"/>
                  <a:gd name="T15" fmla="*/ 123 h 315"/>
                  <a:gd name="T16" fmla="*/ 208 w 292"/>
                  <a:gd name="T17" fmla="*/ 224 h 315"/>
                  <a:gd name="T18" fmla="*/ 176 w 292"/>
                  <a:gd name="T19" fmla="*/ 198 h 315"/>
                  <a:gd name="T20" fmla="*/ 176 w 292"/>
                  <a:gd name="T21" fmla="*/ 169 h 315"/>
                  <a:gd name="T22" fmla="*/ 180 w 292"/>
                  <a:gd name="T23" fmla="*/ 228 h 315"/>
                  <a:gd name="T24" fmla="*/ 159 w 292"/>
                  <a:gd name="T25" fmla="*/ 270 h 315"/>
                  <a:gd name="T26" fmla="*/ 94 w 292"/>
                  <a:gd name="T27" fmla="*/ 309 h 315"/>
                  <a:gd name="T28" fmla="*/ 60 w 292"/>
                  <a:gd name="T29" fmla="*/ 315 h 315"/>
                  <a:gd name="T30" fmla="*/ 44 w 292"/>
                  <a:gd name="T31" fmla="*/ 220 h 315"/>
                  <a:gd name="T32" fmla="*/ 1 w 292"/>
                  <a:gd name="T33" fmla="*/ 154 h 315"/>
                  <a:gd name="T34" fmla="*/ 6 w 292"/>
                  <a:gd name="T35" fmla="*/ 82 h 315"/>
                  <a:gd name="T36" fmla="*/ 42 w 292"/>
                  <a:gd name="T37" fmla="*/ 63 h 315"/>
                  <a:gd name="T38" fmla="*/ 60 w 292"/>
                  <a:gd name="T39" fmla="*/ 80 h 315"/>
                  <a:gd name="T40" fmla="*/ 67 w 292"/>
                  <a:gd name="T41" fmla="*/ 90 h 315"/>
                  <a:gd name="T42" fmla="*/ 106 w 292"/>
                  <a:gd name="T43" fmla="*/ 88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92" h="315">
                    <a:moveTo>
                      <a:pt x="106" y="88"/>
                    </a:moveTo>
                    <a:cubicBezTo>
                      <a:pt x="106" y="74"/>
                      <a:pt x="106" y="60"/>
                      <a:pt x="100" y="46"/>
                    </a:cubicBezTo>
                    <a:cubicBezTo>
                      <a:pt x="94" y="32"/>
                      <a:pt x="99" y="21"/>
                      <a:pt x="113" y="15"/>
                    </a:cubicBezTo>
                    <a:cubicBezTo>
                      <a:pt x="116" y="3"/>
                      <a:pt x="125" y="1"/>
                      <a:pt x="135" y="0"/>
                    </a:cubicBezTo>
                    <a:cubicBezTo>
                      <a:pt x="153" y="3"/>
                      <a:pt x="160" y="21"/>
                      <a:pt x="174" y="30"/>
                    </a:cubicBezTo>
                    <a:cubicBezTo>
                      <a:pt x="184" y="41"/>
                      <a:pt x="191" y="54"/>
                      <a:pt x="207" y="59"/>
                    </a:cubicBezTo>
                    <a:cubicBezTo>
                      <a:pt x="217" y="62"/>
                      <a:pt x="225" y="70"/>
                      <a:pt x="227" y="80"/>
                    </a:cubicBezTo>
                    <a:cubicBezTo>
                      <a:pt x="232" y="115"/>
                      <a:pt x="254" y="126"/>
                      <a:pt x="286" y="123"/>
                    </a:cubicBezTo>
                    <a:cubicBezTo>
                      <a:pt x="292" y="162"/>
                      <a:pt x="246" y="223"/>
                      <a:pt x="208" y="224"/>
                    </a:cubicBezTo>
                    <a:cubicBezTo>
                      <a:pt x="191" y="225"/>
                      <a:pt x="178" y="217"/>
                      <a:pt x="176" y="198"/>
                    </a:cubicBezTo>
                    <a:cubicBezTo>
                      <a:pt x="175" y="185"/>
                      <a:pt x="176" y="173"/>
                      <a:pt x="176" y="169"/>
                    </a:cubicBezTo>
                    <a:cubicBezTo>
                      <a:pt x="176" y="183"/>
                      <a:pt x="174" y="205"/>
                      <a:pt x="180" y="228"/>
                    </a:cubicBezTo>
                    <a:cubicBezTo>
                      <a:pt x="184" y="247"/>
                      <a:pt x="175" y="260"/>
                      <a:pt x="159" y="270"/>
                    </a:cubicBezTo>
                    <a:cubicBezTo>
                      <a:pt x="137" y="283"/>
                      <a:pt x="116" y="297"/>
                      <a:pt x="94" y="309"/>
                    </a:cubicBezTo>
                    <a:cubicBezTo>
                      <a:pt x="83" y="313"/>
                      <a:pt x="71" y="315"/>
                      <a:pt x="60" y="315"/>
                    </a:cubicBezTo>
                    <a:cubicBezTo>
                      <a:pt x="54" y="283"/>
                      <a:pt x="43" y="253"/>
                      <a:pt x="44" y="220"/>
                    </a:cubicBezTo>
                    <a:cubicBezTo>
                      <a:pt x="35" y="195"/>
                      <a:pt x="16" y="176"/>
                      <a:pt x="1" y="154"/>
                    </a:cubicBezTo>
                    <a:cubicBezTo>
                      <a:pt x="0" y="130"/>
                      <a:pt x="3" y="106"/>
                      <a:pt x="6" y="82"/>
                    </a:cubicBezTo>
                    <a:cubicBezTo>
                      <a:pt x="13" y="66"/>
                      <a:pt x="28" y="66"/>
                      <a:pt x="42" y="63"/>
                    </a:cubicBezTo>
                    <a:cubicBezTo>
                      <a:pt x="52" y="65"/>
                      <a:pt x="56" y="72"/>
                      <a:pt x="60" y="80"/>
                    </a:cubicBezTo>
                    <a:cubicBezTo>
                      <a:pt x="62" y="83"/>
                      <a:pt x="65" y="87"/>
                      <a:pt x="67" y="90"/>
                    </a:cubicBezTo>
                    <a:cubicBezTo>
                      <a:pt x="81" y="109"/>
                      <a:pt x="95" y="118"/>
                      <a:pt x="106" y="88"/>
                    </a:cubicBezTo>
                    <a:close/>
                  </a:path>
                </a:pathLst>
              </a:custGeom>
              <a:solidFill>
                <a:srgbClr val="81AA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Freeform 268"/>
              <p:cNvSpPr/>
              <p:nvPr/>
            </p:nvSpPr>
            <p:spPr bwMode="auto">
              <a:xfrm>
                <a:off x="5717" y="2551"/>
                <a:ext cx="115" cy="193"/>
              </a:xfrm>
              <a:custGeom>
                <a:avLst/>
                <a:gdLst>
                  <a:gd name="T0" fmla="*/ 109 w 151"/>
                  <a:gd name="T1" fmla="*/ 11 h 254"/>
                  <a:gd name="T2" fmla="*/ 127 w 151"/>
                  <a:gd name="T3" fmla="*/ 36 h 254"/>
                  <a:gd name="T4" fmla="*/ 151 w 151"/>
                  <a:gd name="T5" fmla="*/ 23 h 254"/>
                  <a:gd name="T6" fmla="*/ 148 w 151"/>
                  <a:gd name="T7" fmla="*/ 73 h 254"/>
                  <a:gd name="T8" fmla="*/ 139 w 151"/>
                  <a:gd name="T9" fmla="*/ 124 h 254"/>
                  <a:gd name="T10" fmla="*/ 79 w 151"/>
                  <a:gd name="T11" fmla="*/ 212 h 254"/>
                  <a:gd name="T12" fmla="*/ 30 w 151"/>
                  <a:gd name="T13" fmla="*/ 231 h 254"/>
                  <a:gd name="T14" fmla="*/ 73 w 151"/>
                  <a:gd name="T15" fmla="*/ 22 h 254"/>
                  <a:gd name="T16" fmla="*/ 109 w 151"/>
                  <a:gd name="T17" fmla="*/ 11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" h="254">
                    <a:moveTo>
                      <a:pt x="109" y="11"/>
                    </a:moveTo>
                    <a:cubicBezTo>
                      <a:pt x="140" y="0"/>
                      <a:pt x="123" y="27"/>
                      <a:pt x="127" y="36"/>
                    </a:cubicBezTo>
                    <a:cubicBezTo>
                      <a:pt x="139" y="38"/>
                      <a:pt x="139" y="23"/>
                      <a:pt x="151" y="23"/>
                    </a:cubicBezTo>
                    <a:cubicBezTo>
                      <a:pt x="150" y="40"/>
                      <a:pt x="149" y="57"/>
                      <a:pt x="148" y="73"/>
                    </a:cubicBezTo>
                    <a:cubicBezTo>
                      <a:pt x="115" y="84"/>
                      <a:pt x="137" y="111"/>
                      <a:pt x="139" y="124"/>
                    </a:cubicBezTo>
                    <a:cubicBezTo>
                      <a:pt x="151" y="190"/>
                      <a:pt x="140" y="208"/>
                      <a:pt x="79" y="212"/>
                    </a:cubicBezTo>
                    <a:cubicBezTo>
                      <a:pt x="78" y="211"/>
                      <a:pt x="30" y="254"/>
                      <a:pt x="30" y="231"/>
                    </a:cubicBezTo>
                    <a:cubicBezTo>
                      <a:pt x="0" y="157"/>
                      <a:pt x="43" y="45"/>
                      <a:pt x="73" y="22"/>
                    </a:cubicBezTo>
                    <a:cubicBezTo>
                      <a:pt x="85" y="18"/>
                      <a:pt x="95" y="8"/>
                      <a:pt x="109" y="11"/>
                    </a:cubicBezTo>
                    <a:close/>
                  </a:path>
                </a:pathLst>
              </a:custGeom>
              <a:solidFill>
                <a:srgbClr val="7199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Freeform 269"/>
              <p:cNvSpPr/>
              <p:nvPr/>
            </p:nvSpPr>
            <p:spPr bwMode="auto">
              <a:xfrm>
                <a:off x="5764" y="2698"/>
                <a:ext cx="114" cy="84"/>
              </a:xfrm>
              <a:custGeom>
                <a:avLst/>
                <a:gdLst>
                  <a:gd name="T0" fmla="*/ 87 w 150"/>
                  <a:gd name="T1" fmla="*/ 104 h 110"/>
                  <a:gd name="T2" fmla="*/ 47 w 150"/>
                  <a:gd name="T3" fmla="*/ 110 h 110"/>
                  <a:gd name="T4" fmla="*/ 29 w 150"/>
                  <a:gd name="T5" fmla="*/ 96 h 110"/>
                  <a:gd name="T6" fmla="*/ 3 w 150"/>
                  <a:gd name="T7" fmla="*/ 93 h 110"/>
                  <a:gd name="T8" fmla="*/ 18 w 150"/>
                  <a:gd name="T9" fmla="*/ 68 h 110"/>
                  <a:gd name="T10" fmla="*/ 68 w 150"/>
                  <a:gd name="T11" fmla="*/ 20 h 110"/>
                  <a:gd name="T12" fmla="*/ 124 w 150"/>
                  <a:gd name="T13" fmla="*/ 10 h 110"/>
                  <a:gd name="T14" fmla="*/ 128 w 150"/>
                  <a:gd name="T15" fmla="*/ 19 h 110"/>
                  <a:gd name="T16" fmla="*/ 150 w 150"/>
                  <a:gd name="T17" fmla="*/ 58 h 110"/>
                  <a:gd name="T18" fmla="*/ 87 w 150"/>
                  <a:gd name="T19" fmla="*/ 10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0" h="110">
                    <a:moveTo>
                      <a:pt x="87" y="104"/>
                    </a:moveTo>
                    <a:cubicBezTo>
                      <a:pt x="74" y="106"/>
                      <a:pt x="61" y="108"/>
                      <a:pt x="47" y="110"/>
                    </a:cubicBezTo>
                    <a:cubicBezTo>
                      <a:pt x="46" y="98"/>
                      <a:pt x="39" y="96"/>
                      <a:pt x="29" y="96"/>
                    </a:cubicBezTo>
                    <a:cubicBezTo>
                      <a:pt x="20" y="95"/>
                      <a:pt x="8" y="110"/>
                      <a:pt x="3" y="93"/>
                    </a:cubicBezTo>
                    <a:cubicBezTo>
                      <a:pt x="0" y="81"/>
                      <a:pt x="11" y="75"/>
                      <a:pt x="18" y="68"/>
                    </a:cubicBezTo>
                    <a:cubicBezTo>
                      <a:pt x="34" y="51"/>
                      <a:pt x="51" y="35"/>
                      <a:pt x="68" y="20"/>
                    </a:cubicBezTo>
                    <a:cubicBezTo>
                      <a:pt x="85" y="5"/>
                      <a:pt x="103" y="0"/>
                      <a:pt x="124" y="10"/>
                    </a:cubicBezTo>
                    <a:cubicBezTo>
                      <a:pt x="127" y="13"/>
                      <a:pt x="128" y="16"/>
                      <a:pt x="128" y="19"/>
                    </a:cubicBezTo>
                    <a:cubicBezTo>
                      <a:pt x="103" y="51"/>
                      <a:pt x="139" y="47"/>
                      <a:pt x="150" y="58"/>
                    </a:cubicBezTo>
                    <a:cubicBezTo>
                      <a:pt x="135" y="82"/>
                      <a:pt x="122" y="108"/>
                      <a:pt x="87" y="104"/>
                    </a:cubicBezTo>
                    <a:close/>
                  </a:path>
                </a:pathLst>
              </a:custGeom>
              <a:solidFill>
                <a:srgbClr val="6E9E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270"/>
              <p:cNvSpPr/>
              <p:nvPr/>
            </p:nvSpPr>
            <p:spPr bwMode="auto">
              <a:xfrm>
                <a:off x="5673" y="2732"/>
                <a:ext cx="73" cy="101"/>
              </a:xfrm>
              <a:custGeom>
                <a:avLst/>
                <a:gdLst>
                  <a:gd name="T0" fmla="*/ 37 w 96"/>
                  <a:gd name="T1" fmla="*/ 29 h 132"/>
                  <a:gd name="T2" fmla="*/ 86 w 96"/>
                  <a:gd name="T3" fmla="*/ 1 h 132"/>
                  <a:gd name="T4" fmla="*/ 92 w 96"/>
                  <a:gd name="T5" fmla="*/ 27 h 132"/>
                  <a:gd name="T6" fmla="*/ 55 w 96"/>
                  <a:gd name="T7" fmla="*/ 120 h 132"/>
                  <a:gd name="T8" fmla="*/ 38 w 96"/>
                  <a:gd name="T9" fmla="*/ 132 h 132"/>
                  <a:gd name="T10" fmla="*/ 37 w 96"/>
                  <a:gd name="T11" fmla="*/ 2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132">
                    <a:moveTo>
                      <a:pt x="37" y="29"/>
                    </a:moveTo>
                    <a:cubicBezTo>
                      <a:pt x="56" y="24"/>
                      <a:pt x="64" y="0"/>
                      <a:pt x="86" y="1"/>
                    </a:cubicBezTo>
                    <a:cubicBezTo>
                      <a:pt x="93" y="8"/>
                      <a:pt x="96" y="17"/>
                      <a:pt x="92" y="27"/>
                    </a:cubicBezTo>
                    <a:cubicBezTo>
                      <a:pt x="80" y="58"/>
                      <a:pt x="68" y="89"/>
                      <a:pt x="55" y="120"/>
                    </a:cubicBezTo>
                    <a:cubicBezTo>
                      <a:pt x="54" y="123"/>
                      <a:pt x="49" y="124"/>
                      <a:pt x="38" y="132"/>
                    </a:cubicBezTo>
                    <a:cubicBezTo>
                      <a:pt x="44" y="93"/>
                      <a:pt x="0" y="65"/>
                      <a:pt x="37" y="29"/>
                    </a:cubicBezTo>
                    <a:close/>
                  </a:path>
                </a:pathLst>
              </a:custGeom>
              <a:solidFill>
                <a:srgbClr val="EC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271"/>
              <p:cNvSpPr/>
              <p:nvPr/>
            </p:nvSpPr>
            <p:spPr bwMode="auto">
              <a:xfrm>
                <a:off x="5738" y="2709"/>
                <a:ext cx="46" cy="44"/>
              </a:xfrm>
              <a:custGeom>
                <a:avLst/>
                <a:gdLst>
                  <a:gd name="T0" fmla="*/ 6 w 60"/>
                  <a:gd name="T1" fmla="*/ 58 h 58"/>
                  <a:gd name="T2" fmla="*/ 0 w 60"/>
                  <a:gd name="T3" fmla="*/ 32 h 58"/>
                  <a:gd name="T4" fmla="*/ 1 w 60"/>
                  <a:gd name="T5" fmla="*/ 30 h 58"/>
                  <a:gd name="T6" fmla="*/ 39 w 60"/>
                  <a:gd name="T7" fmla="*/ 0 h 58"/>
                  <a:gd name="T8" fmla="*/ 50 w 60"/>
                  <a:gd name="T9" fmla="*/ 4 h 58"/>
                  <a:gd name="T10" fmla="*/ 51 w 60"/>
                  <a:gd name="T11" fmla="*/ 4 h 58"/>
                  <a:gd name="T12" fmla="*/ 37 w 60"/>
                  <a:gd name="T13" fmla="*/ 33 h 58"/>
                  <a:gd name="T14" fmla="*/ 6 w 60"/>
                  <a:gd name="T1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58">
                    <a:moveTo>
                      <a:pt x="6" y="58"/>
                    </a:moveTo>
                    <a:cubicBezTo>
                      <a:pt x="4" y="49"/>
                      <a:pt x="2" y="41"/>
                      <a:pt x="0" y="32"/>
                    </a:cubicBezTo>
                    <a:cubicBezTo>
                      <a:pt x="0" y="32"/>
                      <a:pt x="1" y="30"/>
                      <a:pt x="1" y="30"/>
                    </a:cubicBezTo>
                    <a:cubicBezTo>
                      <a:pt x="5" y="9"/>
                      <a:pt x="21" y="3"/>
                      <a:pt x="39" y="0"/>
                    </a:cubicBezTo>
                    <a:cubicBezTo>
                      <a:pt x="43" y="0"/>
                      <a:pt x="47" y="1"/>
                      <a:pt x="50" y="4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60" y="20"/>
                      <a:pt x="50" y="30"/>
                      <a:pt x="37" y="33"/>
                    </a:cubicBezTo>
                    <a:cubicBezTo>
                      <a:pt x="21" y="36"/>
                      <a:pt x="15" y="48"/>
                      <a:pt x="6" y="58"/>
                    </a:cubicBezTo>
                    <a:close/>
                  </a:path>
                </a:pathLst>
              </a:custGeom>
              <a:solidFill>
                <a:srgbClr val="7199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272"/>
              <p:cNvSpPr/>
              <p:nvPr/>
            </p:nvSpPr>
            <p:spPr bwMode="auto">
              <a:xfrm>
                <a:off x="5898" y="3225"/>
                <a:ext cx="467" cy="177"/>
              </a:xfrm>
              <a:custGeom>
                <a:avLst/>
                <a:gdLst>
                  <a:gd name="T0" fmla="*/ 26 w 614"/>
                  <a:gd name="T1" fmla="*/ 158 h 233"/>
                  <a:gd name="T2" fmla="*/ 3 w 614"/>
                  <a:gd name="T3" fmla="*/ 20 h 233"/>
                  <a:gd name="T4" fmla="*/ 82 w 614"/>
                  <a:gd name="T5" fmla="*/ 18 h 233"/>
                  <a:gd name="T6" fmla="*/ 220 w 614"/>
                  <a:gd name="T7" fmla="*/ 27 h 233"/>
                  <a:gd name="T8" fmla="*/ 301 w 614"/>
                  <a:gd name="T9" fmla="*/ 17 h 233"/>
                  <a:gd name="T10" fmla="*/ 590 w 614"/>
                  <a:gd name="T11" fmla="*/ 42 h 233"/>
                  <a:gd name="T12" fmla="*/ 605 w 614"/>
                  <a:gd name="T13" fmla="*/ 50 h 233"/>
                  <a:gd name="T14" fmla="*/ 614 w 614"/>
                  <a:gd name="T15" fmla="*/ 87 h 233"/>
                  <a:gd name="T16" fmla="*/ 599 w 614"/>
                  <a:gd name="T17" fmla="*/ 99 h 233"/>
                  <a:gd name="T18" fmla="*/ 377 w 614"/>
                  <a:gd name="T19" fmla="*/ 153 h 233"/>
                  <a:gd name="T20" fmla="*/ 228 w 614"/>
                  <a:gd name="T21" fmla="*/ 178 h 233"/>
                  <a:gd name="T22" fmla="*/ 116 w 614"/>
                  <a:gd name="T23" fmla="*/ 172 h 233"/>
                  <a:gd name="T24" fmla="*/ 316 w 614"/>
                  <a:gd name="T25" fmla="*/ 212 h 233"/>
                  <a:gd name="T26" fmla="*/ 269 w 614"/>
                  <a:gd name="T27" fmla="*/ 231 h 233"/>
                  <a:gd name="T28" fmla="*/ 76 w 614"/>
                  <a:gd name="T29" fmla="*/ 203 h 233"/>
                  <a:gd name="T30" fmla="*/ 26 w 614"/>
                  <a:gd name="T31" fmla="*/ 158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4" h="233">
                    <a:moveTo>
                      <a:pt x="26" y="158"/>
                    </a:moveTo>
                    <a:cubicBezTo>
                      <a:pt x="25" y="111"/>
                      <a:pt x="0" y="68"/>
                      <a:pt x="3" y="20"/>
                    </a:cubicBezTo>
                    <a:cubicBezTo>
                      <a:pt x="29" y="0"/>
                      <a:pt x="57" y="7"/>
                      <a:pt x="82" y="18"/>
                    </a:cubicBezTo>
                    <a:cubicBezTo>
                      <a:pt x="127" y="39"/>
                      <a:pt x="173" y="39"/>
                      <a:pt x="220" y="27"/>
                    </a:cubicBezTo>
                    <a:cubicBezTo>
                      <a:pt x="245" y="8"/>
                      <a:pt x="274" y="15"/>
                      <a:pt x="301" y="17"/>
                    </a:cubicBezTo>
                    <a:cubicBezTo>
                      <a:pt x="398" y="25"/>
                      <a:pt x="494" y="38"/>
                      <a:pt x="590" y="42"/>
                    </a:cubicBezTo>
                    <a:cubicBezTo>
                      <a:pt x="596" y="43"/>
                      <a:pt x="606" y="49"/>
                      <a:pt x="605" y="50"/>
                    </a:cubicBezTo>
                    <a:cubicBezTo>
                      <a:pt x="590" y="68"/>
                      <a:pt x="612" y="75"/>
                      <a:pt x="614" y="87"/>
                    </a:cubicBezTo>
                    <a:cubicBezTo>
                      <a:pt x="611" y="93"/>
                      <a:pt x="606" y="98"/>
                      <a:pt x="599" y="99"/>
                    </a:cubicBezTo>
                    <a:cubicBezTo>
                      <a:pt x="522" y="106"/>
                      <a:pt x="453" y="147"/>
                      <a:pt x="377" y="153"/>
                    </a:cubicBezTo>
                    <a:cubicBezTo>
                      <a:pt x="326" y="156"/>
                      <a:pt x="278" y="170"/>
                      <a:pt x="228" y="178"/>
                    </a:cubicBezTo>
                    <a:cubicBezTo>
                      <a:pt x="193" y="183"/>
                      <a:pt x="153" y="175"/>
                      <a:pt x="116" y="172"/>
                    </a:cubicBezTo>
                    <a:cubicBezTo>
                      <a:pt x="180" y="192"/>
                      <a:pt x="250" y="185"/>
                      <a:pt x="316" y="212"/>
                    </a:cubicBezTo>
                    <a:cubicBezTo>
                      <a:pt x="300" y="233"/>
                      <a:pt x="284" y="230"/>
                      <a:pt x="269" y="231"/>
                    </a:cubicBezTo>
                    <a:cubicBezTo>
                      <a:pt x="204" y="226"/>
                      <a:pt x="138" y="230"/>
                      <a:pt x="76" y="203"/>
                    </a:cubicBezTo>
                    <a:cubicBezTo>
                      <a:pt x="53" y="193"/>
                      <a:pt x="36" y="181"/>
                      <a:pt x="26" y="158"/>
                    </a:cubicBezTo>
                    <a:close/>
                  </a:path>
                </a:pathLst>
              </a:custGeom>
              <a:solidFill>
                <a:srgbClr val="97C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273"/>
              <p:cNvSpPr/>
              <p:nvPr/>
            </p:nvSpPr>
            <p:spPr bwMode="auto">
              <a:xfrm>
                <a:off x="5882" y="3189"/>
                <a:ext cx="605" cy="84"/>
              </a:xfrm>
              <a:custGeom>
                <a:avLst/>
                <a:gdLst>
                  <a:gd name="T0" fmla="*/ 626 w 796"/>
                  <a:gd name="T1" fmla="*/ 98 h 110"/>
                  <a:gd name="T2" fmla="*/ 241 w 796"/>
                  <a:gd name="T3" fmla="*/ 74 h 110"/>
                  <a:gd name="T4" fmla="*/ 143 w 796"/>
                  <a:gd name="T5" fmla="*/ 61 h 110"/>
                  <a:gd name="T6" fmla="*/ 78 w 796"/>
                  <a:gd name="T7" fmla="*/ 43 h 110"/>
                  <a:gd name="T8" fmla="*/ 18 w 796"/>
                  <a:gd name="T9" fmla="*/ 28 h 110"/>
                  <a:gd name="T10" fmla="*/ 8 w 796"/>
                  <a:gd name="T11" fmla="*/ 5 h 110"/>
                  <a:gd name="T12" fmla="*/ 132 w 796"/>
                  <a:gd name="T13" fmla="*/ 21 h 110"/>
                  <a:gd name="T14" fmla="*/ 336 w 796"/>
                  <a:gd name="T15" fmla="*/ 44 h 110"/>
                  <a:gd name="T16" fmla="*/ 447 w 796"/>
                  <a:gd name="T17" fmla="*/ 53 h 110"/>
                  <a:gd name="T18" fmla="*/ 592 w 796"/>
                  <a:gd name="T19" fmla="*/ 63 h 110"/>
                  <a:gd name="T20" fmla="*/ 633 w 796"/>
                  <a:gd name="T21" fmla="*/ 58 h 110"/>
                  <a:gd name="T22" fmla="*/ 778 w 796"/>
                  <a:gd name="T23" fmla="*/ 54 h 110"/>
                  <a:gd name="T24" fmla="*/ 777 w 796"/>
                  <a:gd name="T25" fmla="*/ 96 h 110"/>
                  <a:gd name="T26" fmla="*/ 665 w 796"/>
                  <a:gd name="T27" fmla="*/ 109 h 110"/>
                  <a:gd name="T28" fmla="*/ 626 w 796"/>
                  <a:gd name="T29" fmla="*/ 98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6" h="110">
                    <a:moveTo>
                      <a:pt x="626" y="98"/>
                    </a:moveTo>
                    <a:cubicBezTo>
                      <a:pt x="497" y="103"/>
                      <a:pt x="370" y="71"/>
                      <a:pt x="241" y="74"/>
                    </a:cubicBezTo>
                    <a:cubicBezTo>
                      <a:pt x="210" y="58"/>
                      <a:pt x="176" y="69"/>
                      <a:pt x="143" y="61"/>
                    </a:cubicBezTo>
                    <a:cubicBezTo>
                      <a:pt x="121" y="56"/>
                      <a:pt x="103" y="39"/>
                      <a:pt x="78" y="43"/>
                    </a:cubicBezTo>
                    <a:cubicBezTo>
                      <a:pt x="58" y="38"/>
                      <a:pt x="36" y="39"/>
                      <a:pt x="18" y="28"/>
                    </a:cubicBezTo>
                    <a:cubicBezTo>
                      <a:pt x="9" y="23"/>
                      <a:pt x="0" y="17"/>
                      <a:pt x="8" y="5"/>
                    </a:cubicBezTo>
                    <a:cubicBezTo>
                      <a:pt x="51" y="0"/>
                      <a:pt x="91" y="15"/>
                      <a:pt x="132" y="21"/>
                    </a:cubicBezTo>
                    <a:cubicBezTo>
                      <a:pt x="200" y="26"/>
                      <a:pt x="268" y="35"/>
                      <a:pt x="336" y="44"/>
                    </a:cubicBezTo>
                    <a:cubicBezTo>
                      <a:pt x="373" y="49"/>
                      <a:pt x="410" y="49"/>
                      <a:pt x="447" y="53"/>
                    </a:cubicBezTo>
                    <a:cubicBezTo>
                      <a:pt x="494" y="60"/>
                      <a:pt x="543" y="56"/>
                      <a:pt x="592" y="63"/>
                    </a:cubicBezTo>
                    <a:cubicBezTo>
                      <a:pt x="605" y="66"/>
                      <a:pt x="620" y="64"/>
                      <a:pt x="633" y="58"/>
                    </a:cubicBezTo>
                    <a:cubicBezTo>
                      <a:pt x="681" y="46"/>
                      <a:pt x="729" y="43"/>
                      <a:pt x="778" y="54"/>
                    </a:cubicBezTo>
                    <a:cubicBezTo>
                      <a:pt x="794" y="68"/>
                      <a:pt x="796" y="82"/>
                      <a:pt x="777" y="96"/>
                    </a:cubicBezTo>
                    <a:cubicBezTo>
                      <a:pt x="740" y="104"/>
                      <a:pt x="702" y="106"/>
                      <a:pt x="665" y="109"/>
                    </a:cubicBezTo>
                    <a:cubicBezTo>
                      <a:pt x="651" y="110"/>
                      <a:pt x="637" y="109"/>
                      <a:pt x="626" y="98"/>
                    </a:cubicBezTo>
                    <a:close/>
                  </a:path>
                </a:pathLst>
              </a:custGeom>
              <a:solidFill>
                <a:srgbClr val="DFEE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274"/>
              <p:cNvSpPr/>
              <p:nvPr/>
            </p:nvSpPr>
            <p:spPr bwMode="auto">
              <a:xfrm>
                <a:off x="5753" y="3152"/>
                <a:ext cx="188" cy="70"/>
              </a:xfrm>
              <a:custGeom>
                <a:avLst/>
                <a:gdLst>
                  <a:gd name="T0" fmla="*/ 178 w 248"/>
                  <a:gd name="T1" fmla="*/ 54 h 92"/>
                  <a:gd name="T2" fmla="*/ 248 w 248"/>
                  <a:gd name="T3" fmla="*/ 92 h 92"/>
                  <a:gd name="T4" fmla="*/ 153 w 248"/>
                  <a:gd name="T5" fmla="*/ 68 h 92"/>
                  <a:gd name="T6" fmla="*/ 28 w 248"/>
                  <a:gd name="T7" fmla="*/ 39 h 92"/>
                  <a:gd name="T8" fmla="*/ 2 w 248"/>
                  <a:gd name="T9" fmla="*/ 25 h 92"/>
                  <a:gd name="T10" fmla="*/ 24 w 248"/>
                  <a:gd name="T11" fmla="*/ 0 h 92"/>
                  <a:gd name="T12" fmla="*/ 117 w 248"/>
                  <a:gd name="T13" fmla="*/ 36 h 92"/>
                  <a:gd name="T14" fmla="*/ 178 w 248"/>
                  <a:gd name="T15" fmla="*/ 5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8" h="92">
                    <a:moveTo>
                      <a:pt x="178" y="54"/>
                    </a:moveTo>
                    <a:cubicBezTo>
                      <a:pt x="192" y="85"/>
                      <a:pt x="226" y="78"/>
                      <a:pt x="248" y="92"/>
                    </a:cubicBezTo>
                    <a:cubicBezTo>
                      <a:pt x="215" y="91"/>
                      <a:pt x="185" y="90"/>
                      <a:pt x="153" y="68"/>
                    </a:cubicBezTo>
                    <a:cubicBezTo>
                      <a:pt x="118" y="45"/>
                      <a:pt x="71" y="46"/>
                      <a:pt x="28" y="39"/>
                    </a:cubicBezTo>
                    <a:cubicBezTo>
                      <a:pt x="18" y="37"/>
                      <a:pt x="4" y="42"/>
                      <a:pt x="2" y="25"/>
                    </a:cubicBezTo>
                    <a:cubicBezTo>
                      <a:pt x="0" y="9"/>
                      <a:pt x="9" y="1"/>
                      <a:pt x="24" y="0"/>
                    </a:cubicBezTo>
                    <a:cubicBezTo>
                      <a:pt x="46" y="33"/>
                      <a:pt x="87" y="21"/>
                      <a:pt x="117" y="36"/>
                    </a:cubicBezTo>
                    <a:cubicBezTo>
                      <a:pt x="135" y="44"/>
                      <a:pt x="157" y="50"/>
                      <a:pt x="178" y="54"/>
                    </a:cubicBezTo>
                    <a:close/>
                  </a:path>
                </a:pathLst>
              </a:custGeom>
              <a:solidFill>
                <a:srgbClr val="B8D6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275"/>
              <p:cNvSpPr/>
              <p:nvPr/>
            </p:nvSpPr>
            <p:spPr bwMode="auto">
              <a:xfrm>
                <a:off x="5413" y="3275"/>
                <a:ext cx="147" cy="153"/>
              </a:xfrm>
              <a:custGeom>
                <a:avLst/>
                <a:gdLst>
                  <a:gd name="T0" fmla="*/ 147 w 193"/>
                  <a:gd name="T1" fmla="*/ 0 h 201"/>
                  <a:gd name="T2" fmla="*/ 170 w 193"/>
                  <a:gd name="T3" fmla="*/ 85 h 201"/>
                  <a:gd name="T4" fmla="*/ 193 w 193"/>
                  <a:gd name="T5" fmla="*/ 100 h 201"/>
                  <a:gd name="T6" fmla="*/ 170 w 193"/>
                  <a:gd name="T7" fmla="*/ 139 h 201"/>
                  <a:gd name="T8" fmla="*/ 159 w 193"/>
                  <a:gd name="T9" fmla="*/ 141 h 201"/>
                  <a:gd name="T10" fmla="*/ 54 w 193"/>
                  <a:gd name="T11" fmla="*/ 194 h 201"/>
                  <a:gd name="T12" fmla="*/ 51 w 193"/>
                  <a:gd name="T13" fmla="*/ 193 h 201"/>
                  <a:gd name="T14" fmla="*/ 6 w 193"/>
                  <a:gd name="T15" fmla="*/ 183 h 201"/>
                  <a:gd name="T16" fmla="*/ 23 w 193"/>
                  <a:gd name="T17" fmla="*/ 139 h 201"/>
                  <a:gd name="T18" fmla="*/ 52 w 193"/>
                  <a:gd name="T19" fmla="*/ 104 h 201"/>
                  <a:gd name="T20" fmla="*/ 72 w 193"/>
                  <a:gd name="T21" fmla="*/ 93 h 201"/>
                  <a:gd name="T22" fmla="*/ 147 w 193"/>
                  <a:gd name="T23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3" h="201">
                    <a:moveTo>
                      <a:pt x="147" y="0"/>
                    </a:moveTo>
                    <a:cubicBezTo>
                      <a:pt x="128" y="36"/>
                      <a:pt x="162" y="57"/>
                      <a:pt x="170" y="85"/>
                    </a:cubicBezTo>
                    <a:cubicBezTo>
                      <a:pt x="181" y="85"/>
                      <a:pt x="192" y="85"/>
                      <a:pt x="193" y="100"/>
                    </a:cubicBezTo>
                    <a:cubicBezTo>
                      <a:pt x="185" y="113"/>
                      <a:pt x="178" y="126"/>
                      <a:pt x="170" y="139"/>
                    </a:cubicBezTo>
                    <a:cubicBezTo>
                      <a:pt x="166" y="140"/>
                      <a:pt x="162" y="139"/>
                      <a:pt x="159" y="141"/>
                    </a:cubicBezTo>
                    <a:cubicBezTo>
                      <a:pt x="128" y="167"/>
                      <a:pt x="99" y="196"/>
                      <a:pt x="54" y="194"/>
                    </a:cubicBezTo>
                    <a:cubicBezTo>
                      <a:pt x="53" y="193"/>
                      <a:pt x="52" y="194"/>
                      <a:pt x="51" y="193"/>
                    </a:cubicBezTo>
                    <a:cubicBezTo>
                      <a:pt x="35" y="190"/>
                      <a:pt x="14" y="201"/>
                      <a:pt x="6" y="183"/>
                    </a:cubicBezTo>
                    <a:cubicBezTo>
                      <a:pt x="0" y="167"/>
                      <a:pt x="14" y="153"/>
                      <a:pt x="23" y="139"/>
                    </a:cubicBezTo>
                    <a:cubicBezTo>
                      <a:pt x="54" y="138"/>
                      <a:pt x="53" y="138"/>
                      <a:pt x="52" y="104"/>
                    </a:cubicBezTo>
                    <a:cubicBezTo>
                      <a:pt x="52" y="90"/>
                      <a:pt x="70" y="103"/>
                      <a:pt x="72" y="93"/>
                    </a:cubicBezTo>
                    <a:cubicBezTo>
                      <a:pt x="78" y="47"/>
                      <a:pt x="124" y="33"/>
                      <a:pt x="147" y="0"/>
                    </a:cubicBezTo>
                    <a:close/>
                  </a:path>
                </a:pathLst>
              </a:custGeom>
              <a:solidFill>
                <a:srgbClr val="5AA2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276"/>
              <p:cNvSpPr/>
              <p:nvPr/>
            </p:nvSpPr>
            <p:spPr bwMode="auto">
              <a:xfrm>
                <a:off x="5542" y="3271"/>
                <a:ext cx="98" cy="63"/>
              </a:xfrm>
              <a:custGeom>
                <a:avLst/>
                <a:gdLst>
                  <a:gd name="T0" fmla="*/ 0 w 128"/>
                  <a:gd name="T1" fmla="*/ 83 h 83"/>
                  <a:gd name="T2" fmla="*/ 100 w 128"/>
                  <a:gd name="T3" fmla="*/ 5 h 83"/>
                  <a:gd name="T4" fmla="*/ 116 w 128"/>
                  <a:gd name="T5" fmla="*/ 6 h 83"/>
                  <a:gd name="T6" fmla="*/ 84 w 128"/>
                  <a:gd name="T7" fmla="*/ 61 h 83"/>
                  <a:gd name="T8" fmla="*/ 0 w 128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83">
                    <a:moveTo>
                      <a:pt x="0" y="83"/>
                    </a:moveTo>
                    <a:cubicBezTo>
                      <a:pt x="0" y="0"/>
                      <a:pt x="23" y="3"/>
                      <a:pt x="100" y="5"/>
                    </a:cubicBezTo>
                    <a:cubicBezTo>
                      <a:pt x="105" y="5"/>
                      <a:pt x="111" y="6"/>
                      <a:pt x="116" y="6"/>
                    </a:cubicBezTo>
                    <a:cubicBezTo>
                      <a:pt x="128" y="44"/>
                      <a:pt x="122" y="54"/>
                      <a:pt x="84" y="61"/>
                    </a:cubicBezTo>
                    <a:cubicBezTo>
                      <a:pt x="56" y="66"/>
                      <a:pt x="28" y="75"/>
                      <a:pt x="0" y="83"/>
                    </a:cubicBezTo>
                    <a:close/>
                  </a:path>
                </a:pathLst>
              </a:custGeom>
              <a:solidFill>
                <a:srgbClr val="8CC6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277"/>
              <p:cNvSpPr/>
              <p:nvPr/>
            </p:nvSpPr>
            <p:spPr bwMode="auto">
              <a:xfrm>
                <a:off x="5677" y="3133"/>
                <a:ext cx="41" cy="28"/>
              </a:xfrm>
              <a:custGeom>
                <a:avLst/>
                <a:gdLst>
                  <a:gd name="T0" fmla="*/ 1 w 54"/>
                  <a:gd name="T1" fmla="*/ 18 h 37"/>
                  <a:gd name="T2" fmla="*/ 54 w 54"/>
                  <a:gd name="T3" fmla="*/ 3 h 37"/>
                  <a:gd name="T4" fmla="*/ 0 w 54"/>
                  <a:gd name="T5" fmla="*/ 33 h 37"/>
                  <a:gd name="T6" fmla="*/ 1 w 54"/>
                  <a:gd name="T7" fmla="*/ 1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" h="37">
                    <a:moveTo>
                      <a:pt x="1" y="18"/>
                    </a:moveTo>
                    <a:cubicBezTo>
                      <a:pt x="19" y="14"/>
                      <a:pt x="34" y="0"/>
                      <a:pt x="54" y="3"/>
                    </a:cubicBezTo>
                    <a:cubicBezTo>
                      <a:pt x="42" y="23"/>
                      <a:pt x="26" y="37"/>
                      <a:pt x="0" y="33"/>
                    </a:cubicBezTo>
                    <a:cubicBezTo>
                      <a:pt x="1" y="28"/>
                      <a:pt x="1" y="23"/>
                      <a:pt x="1" y="18"/>
                    </a:cubicBezTo>
                    <a:close/>
                  </a:path>
                </a:pathLst>
              </a:custGeom>
              <a:solidFill>
                <a:srgbClr val="5B9E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278"/>
              <p:cNvSpPr/>
              <p:nvPr/>
            </p:nvSpPr>
            <p:spPr bwMode="auto">
              <a:xfrm>
                <a:off x="5319" y="3346"/>
                <a:ext cx="100" cy="133"/>
              </a:xfrm>
              <a:custGeom>
                <a:avLst/>
                <a:gdLst>
                  <a:gd name="T0" fmla="*/ 9 w 132"/>
                  <a:gd name="T1" fmla="*/ 170 h 175"/>
                  <a:gd name="T2" fmla="*/ 0 w 132"/>
                  <a:gd name="T3" fmla="*/ 123 h 175"/>
                  <a:gd name="T4" fmla="*/ 86 w 132"/>
                  <a:gd name="T5" fmla="*/ 0 h 175"/>
                  <a:gd name="T6" fmla="*/ 132 w 132"/>
                  <a:gd name="T7" fmla="*/ 31 h 175"/>
                  <a:gd name="T8" fmla="*/ 68 w 132"/>
                  <a:gd name="T9" fmla="*/ 92 h 175"/>
                  <a:gd name="T10" fmla="*/ 61 w 132"/>
                  <a:gd name="T11" fmla="*/ 112 h 175"/>
                  <a:gd name="T12" fmla="*/ 23 w 132"/>
                  <a:gd name="T13" fmla="*/ 175 h 175"/>
                  <a:gd name="T14" fmla="*/ 9 w 132"/>
                  <a:gd name="T15" fmla="*/ 17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2" h="175">
                    <a:moveTo>
                      <a:pt x="9" y="170"/>
                    </a:moveTo>
                    <a:cubicBezTo>
                      <a:pt x="5" y="154"/>
                      <a:pt x="15" y="137"/>
                      <a:pt x="0" y="123"/>
                    </a:cubicBezTo>
                    <a:cubicBezTo>
                      <a:pt x="3" y="64"/>
                      <a:pt x="39" y="28"/>
                      <a:pt x="86" y="0"/>
                    </a:cubicBezTo>
                    <a:cubicBezTo>
                      <a:pt x="104" y="6"/>
                      <a:pt x="127" y="5"/>
                      <a:pt x="132" y="31"/>
                    </a:cubicBezTo>
                    <a:cubicBezTo>
                      <a:pt x="100" y="40"/>
                      <a:pt x="104" y="87"/>
                      <a:pt x="68" y="92"/>
                    </a:cubicBezTo>
                    <a:cubicBezTo>
                      <a:pt x="61" y="93"/>
                      <a:pt x="57" y="103"/>
                      <a:pt x="61" y="112"/>
                    </a:cubicBezTo>
                    <a:cubicBezTo>
                      <a:pt x="79" y="151"/>
                      <a:pt x="31" y="152"/>
                      <a:pt x="23" y="175"/>
                    </a:cubicBezTo>
                    <a:cubicBezTo>
                      <a:pt x="18" y="173"/>
                      <a:pt x="14" y="171"/>
                      <a:pt x="9" y="170"/>
                    </a:cubicBezTo>
                    <a:close/>
                  </a:path>
                </a:pathLst>
              </a:custGeom>
              <a:solidFill>
                <a:srgbClr val="5AA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279"/>
              <p:cNvSpPr/>
              <p:nvPr/>
            </p:nvSpPr>
            <p:spPr bwMode="auto">
              <a:xfrm>
                <a:off x="5384" y="3259"/>
                <a:ext cx="117" cy="111"/>
              </a:xfrm>
              <a:custGeom>
                <a:avLst/>
                <a:gdLst>
                  <a:gd name="T0" fmla="*/ 46 w 154"/>
                  <a:gd name="T1" fmla="*/ 146 h 146"/>
                  <a:gd name="T2" fmla="*/ 0 w 154"/>
                  <a:gd name="T3" fmla="*/ 115 h 146"/>
                  <a:gd name="T4" fmla="*/ 17 w 154"/>
                  <a:gd name="T5" fmla="*/ 107 h 146"/>
                  <a:gd name="T6" fmla="*/ 37 w 154"/>
                  <a:gd name="T7" fmla="*/ 82 h 146"/>
                  <a:gd name="T8" fmla="*/ 54 w 154"/>
                  <a:gd name="T9" fmla="*/ 70 h 146"/>
                  <a:gd name="T10" fmla="*/ 99 w 154"/>
                  <a:gd name="T11" fmla="*/ 37 h 146"/>
                  <a:gd name="T12" fmla="*/ 117 w 154"/>
                  <a:gd name="T13" fmla="*/ 28 h 146"/>
                  <a:gd name="T14" fmla="*/ 100 w 154"/>
                  <a:gd name="T15" fmla="*/ 14 h 146"/>
                  <a:gd name="T16" fmla="*/ 123 w 154"/>
                  <a:gd name="T17" fmla="*/ 11 h 146"/>
                  <a:gd name="T18" fmla="*/ 154 w 154"/>
                  <a:gd name="T19" fmla="*/ 22 h 146"/>
                  <a:gd name="T20" fmla="*/ 54 w 154"/>
                  <a:gd name="T21" fmla="*/ 145 h 146"/>
                  <a:gd name="T22" fmla="*/ 46 w 154"/>
                  <a:gd name="T23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4" h="146">
                    <a:moveTo>
                      <a:pt x="46" y="146"/>
                    </a:moveTo>
                    <a:cubicBezTo>
                      <a:pt x="31" y="136"/>
                      <a:pt x="15" y="125"/>
                      <a:pt x="0" y="115"/>
                    </a:cubicBezTo>
                    <a:cubicBezTo>
                      <a:pt x="6" y="113"/>
                      <a:pt x="19" y="118"/>
                      <a:pt x="17" y="107"/>
                    </a:cubicBezTo>
                    <a:cubicBezTo>
                      <a:pt x="14" y="88"/>
                      <a:pt x="22" y="85"/>
                      <a:pt x="37" y="82"/>
                    </a:cubicBezTo>
                    <a:cubicBezTo>
                      <a:pt x="44" y="81"/>
                      <a:pt x="54" y="74"/>
                      <a:pt x="54" y="70"/>
                    </a:cubicBezTo>
                    <a:cubicBezTo>
                      <a:pt x="55" y="38"/>
                      <a:pt x="76" y="37"/>
                      <a:pt x="99" y="37"/>
                    </a:cubicBezTo>
                    <a:cubicBezTo>
                      <a:pt x="106" y="37"/>
                      <a:pt x="117" y="37"/>
                      <a:pt x="117" y="28"/>
                    </a:cubicBezTo>
                    <a:cubicBezTo>
                      <a:pt x="116" y="23"/>
                      <a:pt x="106" y="19"/>
                      <a:pt x="100" y="14"/>
                    </a:cubicBezTo>
                    <a:cubicBezTo>
                      <a:pt x="106" y="1"/>
                      <a:pt x="114" y="0"/>
                      <a:pt x="123" y="11"/>
                    </a:cubicBezTo>
                    <a:cubicBezTo>
                      <a:pt x="131" y="20"/>
                      <a:pt x="142" y="23"/>
                      <a:pt x="154" y="22"/>
                    </a:cubicBezTo>
                    <a:cubicBezTo>
                      <a:pt x="124" y="67"/>
                      <a:pt x="73" y="93"/>
                      <a:pt x="54" y="145"/>
                    </a:cubicBezTo>
                    <a:cubicBezTo>
                      <a:pt x="51" y="146"/>
                      <a:pt x="49" y="146"/>
                      <a:pt x="46" y="146"/>
                    </a:cubicBezTo>
                    <a:close/>
                  </a:path>
                </a:pathLst>
              </a:custGeom>
              <a:solidFill>
                <a:srgbClr val="5AA2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280"/>
              <p:cNvSpPr/>
              <p:nvPr/>
            </p:nvSpPr>
            <p:spPr bwMode="auto">
              <a:xfrm>
                <a:off x="5865" y="3775"/>
                <a:ext cx="197" cy="197"/>
              </a:xfrm>
              <a:custGeom>
                <a:avLst/>
                <a:gdLst>
                  <a:gd name="T0" fmla="*/ 0 w 259"/>
                  <a:gd name="T1" fmla="*/ 185 h 259"/>
                  <a:gd name="T2" fmla="*/ 85 w 259"/>
                  <a:gd name="T3" fmla="*/ 15 h 259"/>
                  <a:gd name="T4" fmla="*/ 210 w 259"/>
                  <a:gd name="T5" fmla="*/ 31 h 259"/>
                  <a:gd name="T6" fmla="*/ 199 w 259"/>
                  <a:gd name="T7" fmla="*/ 57 h 259"/>
                  <a:gd name="T8" fmla="*/ 170 w 259"/>
                  <a:gd name="T9" fmla="*/ 73 h 259"/>
                  <a:gd name="T10" fmla="*/ 227 w 259"/>
                  <a:gd name="T11" fmla="*/ 89 h 259"/>
                  <a:gd name="T12" fmla="*/ 259 w 259"/>
                  <a:gd name="T13" fmla="*/ 99 h 259"/>
                  <a:gd name="T14" fmla="*/ 240 w 259"/>
                  <a:gd name="T15" fmla="*/ 121 h 259"/>
                  <a:gd name="T16" fmla="*/ 58 w 259"/>
                  <a:gd name="T17" fmla="*/ 244 h 259"/>
                  <a:gd name="T18" fmla="*/ 31 w 259"/>
                  <a:gd name="T19" fmla="*/ 254 h 259"/>
                  <a:gd name="T20" fmla="*/ 0 w 259"/>
                  <a:gd name="T21" fmla="*/ 185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9" h="259">
                    <a:moveTo>
                      <a:pt x="0" y="185"/>
                    </a:moveTo>
                    <a:cubicBezTo>
                      <a:pt x="41" y="135"/>
                      <a:pt x="68" y="77"/>
                      <a:pt x="85" y="15"/>
                    </a:cubicBezTo>
                    <a:cubicBezTo>
                      <a:pt x="130" y="0"/>
                      <a:pt x="170" y="14"/>
                      <a:pt x="210" y="31"/>
                    </a:cubicBezTo>
                    <a:cubicBezTo>
                      <a:pt x="215" y="43"/>
                      <a:pt x="207" y="50"/>
                      <a:pt x="199" y="57"/>
                    </a:cubicBezTo>
                    <a:cubicBezTo>
                      <a:pt x="190" y="63"/>
                      <a:pt x="180" y="68"/>
                      <a:pt x="170" y="73"/>
                    </a:cubicBezTo>
                    <a:cubicBezTo>
                      <a:pt x="187" y="89"/>
                      <a:pt x="206" y="92"/>
                      <a:pt x="227" y="89"/>
                    </a:cubicBezTo>
                    <a:cubicBezTo>
                      <a:pt x="238" y="88"/>
                      <a:pt x="253" y="81"/>
                      <a:pt x="259" y="99"/>
                    </a:cubicBezTo>
                    <a:cubicBezTo>
                      <a:pt x="258" y="111"/>
                      <a:pt x="248" y="116"/>
                      <a:pt x="240" y="121"/>
                    </a:cubicBezTo>
                    <a:cubicBezTo>
                      <a:pt x="175" y="156"/>
                      <a:pt x="116" y="199"/>
                      <a:pt x="58" y="244"/>
                    </a:cubicBezTo>
                    <a:cubicBezTo>
                      <a:pt x="51" y="250"/>
                      <a:pt x="43" y="259"/>
                      <a:pt x="31" y="254"/>
                    </a:cubicBezTo>
                    <a:cubicBezTo>
                      <a:pt x="0" y="240"/>
                      <a:pt x="1" y="212"/>
                      <a:pt x="0" y="185"/>
                    </a:cubicBezTo>
                    <a:close/>
                  </a:path>
                </a:pathLst>
              </a:custGeom>
              <a:solidFill>
                <a:srgbClr val="F4D5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281"/>
              <p:cNvSpPr/>
              <p:nvPr/>
            </p:nvSpPr>
            <p:spPr bwMode="auto">
              <a:xfrm>
                <a:off x="5871" y="3829"/>
                <a:ext cx="223" cy="182"/>
              </a:xfrm>
              <a:custGeom>
                <a:avLst/>
                <a:gdLst>
                  <a:gd name="T0" fmla="*/ 23 w 294"/>
                  <a:gd name="T1" fmla="*/ 183 h 239"/>
                  <a:gd name="T2" fmla="*/ 248 w 294"/>
                  <a:gd name="T3" fmla="*/ 27 h 239"/>
                  <a:gd name="T4" fmla="*/ 293 w 294"/>
                  <a:gd name="T5" fmla="*/ 7 h 239"/>
                  <a:gd name="T6" fmla="*/ 279 w 294"/>
                  <a:gd name="T7" fmla="*/ 36 h 239"/>
                  <a:gd name="T8" fmla="*/ 56 w 294"/>
                  <a:gd name="T9" fmla="*/ 188 h 239"/>
                  <a:gd name="T10" fmla="*/ 47 w 294"/>
                  <a:gd name="T11" fmla="*/ 214 h 239"/>
                  <a:gd name="T12" fmla="*/ 0 w 294"/>
                  <a:gd name="T13" fmla="*/ 239 h 239"/>
                  <a:gd name="T14" fmla="*/ 23 w 294"/>
                  <a:gd name="T15" fmla="*/ 183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4" h="239">
                    <a:moveTo>
                      <a:pt x="23" y="183"/>
                    </a:moveTo>
                    <a:cubicBezTo>
                      <a:pt x="94" y="124"/>
                      <a:pt x="170" y="74"/>
                      <a:pt x="248" y="27"/>
                    </a:cubicBezTo>
                    <a:cubicBezTo>
                      <a:pt x="259" y="11"/>
                      <a:pt x="272" y="0"/>
                      <a:pt x="293" y="7"/>
                    </a:cubicBezTo>
                    <a:cubicBezTo>
                      <a:pt x="294" y="20"/>
                      <a:pt x="290" y="29"/>
                      <a:pt x="279" y="36"/>
                    </a:cubicBezTo>
                    <a:cubicBezTo>
                      <a:pt x="201" y="81"/>
                      <a:pt x="136" y="146"/>
                      <a:pt x="56" y="188"/>
                    </a:cubicBezTo>
                    <a:cubicBezTo>
                      <a:pt x="50" y="191"/>
                      <a:pt x="26" y="197"/>
                      <a:pt x="47" y="214"/>
                    </a:cubicBezTo>
                    <a:cubicBezTo>
                      <a:pt x="34" y="221"/>
                      <a:pt x="22" y="228"/>
                      <a:pt x="0" y="239"/>
                    </a:cubicBezTo>
                    <a:cubicBezTo>
                      <a:pt x="10" y="214"/>
                      <a:pt x="17" y="198"/>
                      <a:pt x="23" y="183"/>
                    </a:cubicBezTo>
                    <a:close/>
                  </a:path>
                </a:pathLst>
              </a:custGeom>
              <a:solidFill>
                <a:srgbClr val="88A1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282"/>
              <p:cNvSpPr/>
              <p:nvPr/>
            </p:nvSpPr>
            <p:spPr bwMode="auto">
              <a:xfrm>
                <a:off x="5729" y="3372"/>
                <a:ext cx="135" cy="127"/>
              </a:xfrm>
              <a:custGeom>
                <a:avLst/>
                <a:gdLst>
                  <a:gd name="T0" fmla="*/ 170 w 177"/>
                  <a:gd name="T1" fmla="*/ 35 h 167"/>
                  <a:gd name="T2" fmla="*/ 164 w 177"/>
                  <a:gd name="T3" fmla="*/ 90 h 167"/>
                  <a:gd name="T4" fmla="*/ 148 w 177"/>
                  <a:gd name="T5" fmla="*/ 105 h 167"/>
                  <a:gd name="T6" fmla="*/ 81 w 177"/>
                  <a:gd name="T7" fmla="*/ 166 h 167"/>
                  <a:gd name="T8" fmla="*/ 73 w 177"/>
                  <a:gd name="T9" fmla="*/ 167 h 167"/>
                  <a:gd name="T10" fmla="*/ 12 w 177"/>
                  <a:gd name="T11" fmla="*/ 99 h 167"/>
                  <a:gd name="T12" fmla="*/ 9 w 177"/>
                  <a:gd name="T13" fmla="*/ 48 h 167"/>
                  <a:gd name="T14" fmla="*/ 19 w 177"/>
                  <a:gd name="T15" fmla="*/ 0 h 167"/>
                  <a:gd name="T16" fmla="*/ 96 w 177"/>
                  <a:gd name="T17" fmla="*/ 30 h 167"/>
                  <a:gd name="T18" fmla="*/ 170 w 177"/>
                  <a:gd name="T19" fmla="*/ 35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7" h="167">
                    <a:moveTo>
                      <a:pt x="170" y="35"/>
                    </a:moveTo>
                    <a:cubicBezTo>
                      <a:pt x="170" y="54"/>
                      <a:pt x="177" y="73"/>
                      <a:pt x="164" y="90"/>
                    </a:cubicBezTo>
                    <a:cubicBezTo>
                      <a:pt x="144" y="78"/>
                      <a:pt x="149" y="96"/>
                      <a:pt x="148" y="105"/>
                    </a:cubicBezTo>
                    <a:cubicBezTo>
                      <a:pt x="142" y="166"/>
                      <a:pt x="142" y="166"/>
                      <a:pt x="81" y="166"/>
                    </a:cubicBezTo>
                    <a:cubicBezTo>
                      <a:pt x="78" y="166"/>
                      <a:pt x="75" y="166"/>
                      <a:pt x="73" y="167"/>
                    </a:cubicBezTo>
                    <a:cubicBezTo>
                      <a:pt x="16" y="167"/>
                      <a:pt x="8" y="160"/>
                      <a:pt x="12" y="99"/>
                    </a:cubicBezTo>
                    <a:cubicBezTo>
                      <a:pt x="14" y="81"/>
                      <a:pt x="0" y="66"/>
                      <a:pt x="9" y="48"/>
                    </a:cubicBezTo>
                    <a:cubicBezTo>
                      <a:pt x="15" y="34"/>
                      <a:pt x="23" y="19"/>
                      <a:pt x="19" y="0"/>
                    </a:cubicBezTo>
                    <a:cubicBezTo>
                      <a:pt x="43" y="23"/>
                      <a:pt x="82" y="12"/>
                      <a:pt x="96" y="30"/>
                    </a:cubicBezTo>
                    <a:cubicBezTo>
                      <a:pt x="124" y="64"/>
                      <a:pt x="147" y="18"/>
                      <a:pt x="170" y="35"/>
                    </a:cubicBezTo>
                    <a:close/>
                  </a:path>
                </a:pathLst>
              </a:custGeom>
              <a:solidFill>
                <a:srgbClr val="9BCC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283"/>
              <p:cNvSpPr/>
              <p:nvPr/>
            </p:nvSpPr>
            <p:spPr bwMode="auto">
              <a:xfrm>
                <a:off x="5114" y="2754"/>
                <a:ext cx="172" cy="162"/>
              </a:xfrm>
              <a:custGeom>
                <a:avLst/>
                <a:gdLst>
                  <a:gd name="T0" fmla="*/ 22 w 227"/>
                  <a:gd name="T1" fmla="*/ 114 h 214"/>
                  <a:gd name="T2" fmla="*/ 121 w 227"/>
                  <a:gd name="T3" fmla="*/ 44 h 214"/>
                  <a:gd name="T4" fmla="*/ 201 w 227"/>
                  <a:gd name="T5" fmla="*/ 7 h 214"/>
                  <a:gd name="T6" fmla="*/ 223 w 227"/>
                  <a:gd name="T7" fmla="*/ 33 h 214"/>
                  <a:gd name="T8" fmla="*/ 161 w 227"/>
                  <a:gd name="T9" fmla="*/ 178 h 214"/>
                  <a:gd name="T10" fmla="*/ 51 w 227"/>
                  <a:gd name="T11" fmla="*/ 178 h 214"/>
                  <a:gd name="T12" fmla="*/ 15 w 227"/>
                  <a:gd name="T13" fmla="*/ 174 h 214"/>
                  <a:gd name="T14" fmla="*/ 0 w 227"/>
                  <a:gd name="T15" fmla="*/ 169 h 214"/>
                  <a:gd name="T16" fmla="*/ 22 w 227"/>
                  <a:gd name="T17" fmla="*/ 1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14">
                    <a:moveTo>
                      <a:pt x="22" y="114"/>
                    </a:moveTo>
                    <a:cubicBezTo>
                      <a:pt x="36" y="65"/>
                      <a:pt x="86" y="64"/>
                      <a:pt x="121" y="44"/>
                    </a:cubicBezTo>
                    <a:cubicBezTo>
                      <a:pt x="146" y="29"/>
                      <a:pt x="174" y="19"/>
                      <a:pt x="201" y="7"/>
                    </a:cubicBezTo>
                    <a:cubicBezTo>
                      <a:pt x="227" y="0"/>
                      <a:pt x="226" y="19"/>
                      <a:pt x="223" y="33"/>
                    </a:cubicBezTo>
                    <a:cubicBezTo>
                      <a:pt x="209" y="84"/>
                      <a:pt x="193" y="134"/>
                      <a:pt x="161" y="178"/>
                    </a:cubicBezTo>
                    <a:cubicBezTo>
                      <a:pt x="125" y="214"/>
                      <a:pt x="88" y="189"/>
                      <a:pt x="51" y="178"/>
                    </a:cubicBezTo>
                    <a:cubicBezTo>
                      <a:pt x="39" y="175"/>
                      <a:pt x="28" y="168"/>
                      <a:pt x="15" y="174"/>
                    </a:cubicBezTo>
                    <a:cubicBezTo>
                      <a:pt x="9" y="174"/>
                      <a:pt x="4" y="173"/>
                      <a:pt x="0" y="169"/>
                    </a:cubicBezTo>
                    <a:cubicBezTo>
                      <a:pt x="7" y="151"/>
                      <a:pt x="15" y="133"/>
                      <a:pt x="22" y="114"/>
                    </a:cubicBezTo>
                    <a:close/>
                  </a:path>
                </a:pathLst>
              </a:custGeom>
              <a:solidFill>
                <a:srgbClr val="92C6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284"/>
              <p:cNvSpPr/>
              <p:nvPr/>
            </p:nvSpPr>
            <p:spPr bwMode="auto">
              <a:xfrm>
                <a:off x="5009" y="2882"/>
                <a:ext cx="240" cy="153"/>
              </a:xfrm>
              <a:custGeom>
                <a:avLst/>
                <a:gdLst>
                  <a:gd name="T0" fmla="*/ 138 w 316"/>
                  <a:gd name="T1" fmla="*/ 0 h 201"/>
                  <a:gd name="T2" fmla="*/ 154 w 316"/>
                  <a:gd name="T3" fmla="*/ 1 h 201"/>
                  <a:gd name="T4" fmla="*/ 155 w 316"/>
                  <a:gd name="T5" fmla="*/ 55 h 201"/>
                  <a:gd name="T6" fmla="*/ 144 w 316"/>
                  <a:gd name="T7" fmla="*/ 73 h 201"/>
                  <a:gd name="T8" fmla="*/ 197 w 316"/>
                  <a:gd name="T9" fmla="*/ 135 h 201"/>
                  <a:gd name="T10" fmla="*/ 233 w 316"/>
                  <a:gd name="T11" fmla="*/ 136 h 201"/>
                  <a:gd name="T12" fmla="*/ 279 w 316"/>
                  <a:gd name="T13" fmla="*/ 134 h 201"/>
                  <a:gd name="T14" fmla="*/ 316 w 316"/>
                  <a:gd name="T15" fmla="*/ 155 h 201"/>
                  <a:gd name="T16" fmla="*/ 71 w 316"/>
                  <a:gd name="T17" fmla="*/ 190 h 201"/>
                  <a:gd name="T18" fmla="*/ 7 w 316"/>
                  <a:gd name="T19" fmla="*/ 170 h 201"/>
                  <a:gd name="T20" fmla="*/ 0 w 316"/>
                  <a:gd name="T21" fmla="*/ 162 h 201"/>
                  <a:gd name="T22" fmla="*/ 84 w 316"/>
                  <a:gd name="T23" fmla="*/ 97 h 201"/>
                  <a:gd name="T24" fmla="*/ 115 w 316"/>
                  <a:gd name="T25" fmla="*/ 39 h 201"/>
                  <a:gd name="T26" fmla="*/ 138 w 316"/>
                  <a:gd name="T27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16" h="201">
                    <a:moveTo>
                      <a:pt x="138" y="0"/>
                    </a:moveTo>
                    <a:cubicBezTo>
                      <a:pt x="143" y="0"/>
                      <a:pt x="149" y="0"/>
                      <a:pt x="154" y="1"/>
                    </a:cubicBezTo>
                    <a:cubicBezTo>
                      <a:pt x="175" y="18"/>
                      <a:pt x="163" y="37"/>
                      <a:pt x="155" y="55"/>
                    </a:cubicBezTo>
                    <a:cubicBezTo>
                      <a:pt x="151" y="61"/>
                      <a:pt x="138" y="68"/>
                      <a:pt x="144" y="73"/>
                    </a:cubicBezTo>
                    <a:cubicBezTo>
                      <a:pt x="165" y="91"/>
                      <a:pt x="181" y="113"/>
                      <a:pt x="197" y="135"/>
                    </a:cubicBezTo>
                    <a:cubicBezTo>
                      <a:pt x="204" y="145"/>
                      <a:pt x="221" y="138"/>
                      <a:pt x="233" y="136"/>
                    </a:cubicBezTo>
                    <a:cubicBezTo>
                      <a:pt x="249" y="133"/>
                      <a:pt x="264" y="133"/>
                      <a:pt x="279" y="134"/>
                    </a:cubicBezTo>
                    <a:cubicBezTo>
                      <a:pt x="293" y="138"/>
                      <a:pt x="306" y="143"/>
                      <a:pt x="316" y="155"/>
                    </a:cubicBezTo>
                    <a:cubicBezTo>
                      <a:pt x="235" y="172"/>
                      <a:pt x="156" y="201"/>
                      <a:pt x="71" y="190"/>
                    </a:cubicBezTo>
                    <a:cubicBezTo>
                      <a:pt x="48" y="187"/>
                      <a:pt x="32" y="165"/>
                      <a:pt x="7" y="170"/>
                    </a:cubicBezTo>
                    <a:cubicBezTo>
                      <a:pt x="5" y="167"/>
                      <a:pt x="2" y="165"/>
                      <a:pt x="0" y="162"/>
                    </a:cubicBezTo>
                    <a:cubicBezTo>
                      <a:pt x="33" y="147"/>
                      <a:pt x="54" y="117"/>
                      <a:pt x="84" y="97"/>
                    </a:cubicBezTo>
                    <a:cubicBezTo>
                      <a:pt x="100" y="86"/>
                      <a:pt x="106" y="59"/>
                      <a:pt x="115" y="39"/>
                    </a:cubicBezTo>
                    <a:cubicBezTo>
                      <a:pt x="122" y="25"/>
                      <a:pt x="121" y="7"/>
                      <a:pt x="138" y="0"/>
                    </a:cubicBezTo>
                    <a:close/>
                  </a:path>
                </a:pathLst>
              </a:custGeom>
              <a:solidFill>
                <a:srgbClr val="76AB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285"/>
              <p:cNvSpPr/>
              <p:nvPr/>
            </p:nvSpPr>
            <p:spPr bwMode="auto">
              <a:xfrm>
                <a:off x="5204" y="2834"/>
                <a:ext cx="198" cy="168"/>
              </a:xfrm>
              <a:custGeom>
                <a:avLst/>
                <a:gdLst>
                  <a:gd name="T0" fmla="*/ 59 w 261"/>
                  <a:gd name="T1" fmla="*/ 219 h 222"/>
                  <a:gd name="T2" fmla="*/ 20 w 261"/>
                  <a:gd name="T3" fmla="*/ 203 h 222"/>
                  <a:gd name="T4" fmla="*/ 0 w 261"/>
                  <a:gd name="T5" fmla="*/ 179 h 222"/>
                  <a:gd name="T6" fmla="*/ 89 w 261"/>
                  <a:gd name="T7" fmla="*/ 0 h 222"/>
                  <a:gd name="T8" fmla="*/ 212 w 261"/>
                  <a:gd name="T9" fmla="*/ 12 h 222"/>
                  <a:gd name="T10" fmla="*/ 245 w 261"/>
                  <a:gd name="T11" fmla="*/ 41 h 222"/>
                  <a:gd name="T12" fmla="*/ 205 w 261"/>
                  <a:gd name="T13" fmla="*/ 178 h 222"/>
                  <a:gd name="T14" fmla="*/ 59 w 261"/>
                  <a:gd name="T15" fmla="*/ 219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1" h="222">
                    <a:moveTo>
                      <a:pt x="59" y="219"/>
                    </a:moveTo>
                    <a:cubicBezTo>
                      <a:pt x="43" y="222"/>
                      <a:pt x="33" y="209"/>
                      <a:pt x="20" y="203"/>
                    </a:cubicBezTo>
                    <a:cubicBezTo>
                      <a:pt x="4" y="203"/>
                      <a:pt x="2" y="191"/>
                      <a:pt x="0" y="179"/>
                    </a:cubicBezTo>
                    <a:cubicBezTo>
                      <a:pt x="27" y="118"/>
                      <a:pt x="51" y="55"/>
                      <a:pt x="89" y="0"/>
                    </a:cubicBezTo>
                    <a:cubicBezTo>
                      <a:pt x="130" y="9"/>
                      <a:pt x="171" y="12"/>
                      <a:pt x="212" y="12"/>
                    </a:cubicBezTo>
                    <a:cubicBezTo>
                      <a:pt x="230" y="12"/>
                      <a:pt x="236" y="28"/>
                      <a:pt x="245" y="41"/>
                    </a:cubicBezTo>
                    <a:cubicBezTo>
                      <a:pt x="261" y="87"/>
                      <a:pt x="244" y="145"/>
                      <a:pt x="205" y="178"/>
                    </a:cubicBezTo>
                    <a:cubicBezTo>
                      <a:pt x="156" y="192"/>
                      <a:pt x="110" y="214"/>
                      <a:pt x="59" y="219"/>
                    </a:cubicBezTo>
                    <a:close/>
                  </a:path>
                </a:pathLst>
              </a:custGeom>
              <a:solidFill>
                <a:srgbClr val="ABD3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86"/>
              <p:cNvSpPr/>
              <p:nvPr/>
            </p:nvSpPr>
            <p:spPr bwMode="auto">
              <a:xfrm>
                <a:off x="6147" y="3763"/>
                <a:ext cx="147" cy="117"/>
              </a:xfrm>
              <a:custGeom>
                <a:avLst/>
                <a:gdLst>
                  <a:gd name="T0" fmla="*/ 45 w 193"/>
                  <a:gd name="T1" fmla="*/ 153 h 153"/>
                  <a:gd name="T2" fmla="*/ 39 w 193"/>
                  <a:gd name="T3" fmla="*/ 137 h 153"/>
                  <a:gd name="T4" fmla="*/ 7 w 193"/>
                  <a:gd name="T5" fmla="*/ 84 h 153"/>
                  <a:gd name="T6" fmla="*/ 12 w 193"/>
                  <a:gd name="T7" fmla="*/ 53 h 153"/>
                  <a:gd name="T8" fmla="*/ 64 w 193"/>
                  <a:gd name="T9" fmla="*/ 60 h 153"/>
                  <a:gd name="T10" fmla="*/ 68 w 193"/>
                  <a:gd name="T11" fmla="*/ 32 h 153"/>
                  <a:gd name="T12" fmla="*/ 84 w 193"/>
                  <a:gd name="T13" fmla="*/ 7 h 153"/>
                  <a:gd name="T14" fmla="*/ 171 w 193"/>
                  <a:gd name="T15" fmla="*/ 21 h 153"/>
                  <a:gd name="T16" fmla="*/ 172 w 193"/>
                  <a:gd name="T17" fmla="*/ 48 h 153"/>
                  <a:gd name="T18" fmla="*/ 176 w 193"/>
                  <a:gd name="T19" fmla="*/ 66 h 153"/>
                  <a:gd name="T20" fmla="*/ 178 w 193"/>
                  <a:gd name="T21" fmla="*/ 108 h 153"/>
                  <a:gd name="T22" fmla="*/ 163 w 193"/>
                  <a:gd name="T23" fmla="*/ 112 h 153"/>
                  <a:gd name="T24" fmla="*/ 123 w 193"/>
                  <a:gd name="T25" fmla="*/ 95 h 153"/>
                  <a:gd name="T26" fmla="*/ 45 w 193"/>
                  <a:gd name="T27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3" h="153">
                    <a:moveTo>
                      <a:pt x="45" y="153"/>
                    </a:moveTo>
                    <a:cubicBezTo>
                      <a:pt x="39" y="149"/>
                      <a:pt x="36" y="143"/>
                      <a:pt x="39" y="137"/>
                    </a:cubicBezTo>
                    <a:cubicBezTo>
                      <a:pt x="65" y="97"/>
                      <a:pt x="37" y="90"/>
                      <a:pt x="7" y="84"/>
                    </a:cubicBezTo>
                    <a:cubicBezTo>
                      <a:pt x="0" y="72"/>
                      <a:pt x="6" y="63"/>
                      <a:pt x="12" y="53"/>
                    </a:cubicBezTo>
                    <a:cubicBezTo>
                      <a:pt x="30" y="44"/>
                      <a:pt x="48" y="42"/>
                      <a:pt x="64" y="60"/>
                    </a:cubicBezTo>
                    <a:cubicBezTo>
                      <a:pt x="71" y="52"/>
                      <a:pt x="67" y="41"/>
                      <a:pt x="68" y="32"/>
                    </a:cubicBezTo>
                    <a:cubicBezTo>
                      <a:pt x="70" y="21"/>
                      <a:pt x="74" y="12"/>
                      <a:pt x="84" y="7"/>
                    </a:cubicBezTo>
                    <a:cubicBezTo>
                      <a:pt x="97" y="0"/>
                      <a:pt x="161" y="10"/>
                      <a:pt x="171" y="21"/>
                    </a:cubicBezTo>
                    <a:cubicBezTo>
                      <a:pt x="180" y="30"/>
                      <a:pt x="180" y="38"/>
                      <a:pt x="172" y="48"/>
                    </a:cubicBezTo>
                    <a:cubicBezTo>
                      <a:pt x="165" y="55"/>
                      <a:pt x="169" y="61"/>
                      <a:pt x="176" y="66"/>
                    </a:cubicBezTo>
                    <a:cubicBezTo>
                      <a:pt x="193" y="80"/>
                      <a:pt x="192" y="94"/>
                      <a:pt x="178" y="108"/>
                    </a:cubicBezTo>
                    <a:cubicBezTo>
                      <a:pt x="173" y="110"/>
                      <a:pt x="167" y="109"/>
                      <a:pt x="163" y="112"/>
                    </a:cubicBezTo>
                    <a:cubicBezTo>
                      <a:pt x="132" y="133"/>
                      <a:pt x="130" y="132"/>
                      <a:pt x="123" y="95"/>
                    </a:cubicBezTo>
                    <a:cubicBezTo>
                      <a:pt x="101" y="120"/>
                      <a:pt x="59" y="117"/>
                      <a:pt x="45" y="153"/>
                    </a:cubicBezTo>
                    <a:close/>
                  </a:path>
                </a:pathLst>
              </a:custGeom>
              <a:solidFill>
                <a:srgbClr val="BA7A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287"/>
              <p:cNvSpPr/>
              <p:nvPr/>
            </p:nvSpPr>
            <p:spPr bwMode="auto">
              <a:xfrm>
                <a:off x="6182" y="3775"/>
                <a:ext cx="215" cy="110"/>
              </a:xfrm>
              <a:custGeom>
                <a:avLst/>
                <a:gdLst>
                  <a:gd name="T0" fmla="*/ 0 w 283"/>
                  <a:gd name="T1" fmla="*/ 138 h 145"/>
                  <a:gd name="T2" fmla="*/ 40 w 283"/>
                  <a:gd name="T3" fmla="*/ 87 h 145"/>
                  <a:gd name="T4" fmla="*/ 73 w 283"/>
                  <a:gd name="T5" fmla="*/ 65 h 145"/>
                  <a:gd name="T6" fmla="*/ 91 w 283"/>
                  <a:gd name="T7" fmla="*/ 84 h 145"/>
                  <a:gd name="T8" fmla="*/ 96 w 283"/>
                  <a:gd name="T9" fmla="*/ 105 h 145"/>
                  <a:gd name="T10" fmla="*/ 109 w 283"/>
                  <a:gd name="T11" fmla="*/ 90 h 145"/>
                  <a:gd name="T12" fmla="*/ 131 w 283"/>
                  <a:gd name="T13" fmla="*/ 92 h 145"/>
                  <a:gd name="T14" fmla="*/ 176 w 283"/>
                  <a:gd name="T15" fmla="*/ 32 h 145"/>
                  <a:gd name="T16" fmla="*/ 216 w 283"/>
                  <a:gd name="T17" fmla="*/ 30 h 145"/>
                  <a:gd name="T18" fmla="*/ 283 w 283"/>
                  <a:gd name="T19" fmla="*/ 92 h 145"/>
                  <a:gd name="T20" fmla="*/ 239 w 283"/>
                  <a:gd name="T21" fmla="*/ 99 h 145"/>
                  <a:gd name="T22" fmla="*/ 203 w 283"/>
                  <a:gd name="T23" fmla="*/ 94 h 145"/>
                  <a:gd name="T24" fmla="*/ 162 w 283"/>
                  <a:gd name="T25" fmla="*/ 99 h 145"/>
                  <a:gd name="T26" fmla="*/ 0 w 283"/>
                  <a:gd name="T27" fmla="*/ 138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3" h="145">
                    <a:moveTo>
                      <a:pt x="0" y="138"/>
                    </a:moveTo>
                    <a:cubicBezTo>
                      <a:pt x="13" y="120"/>
                      <a:pt x="8" y="78"/>
                      <a:pt x="40" y="87"/>
                    </a:cubicBezTo>
                    <a:cubicBezTo>
                      <a:pt x="68" y="94"/>
                      <a:pt x="67" y="78"/>
                      <a:pt x="73" y="65"/>
                    </a:cubicBezTo>
                    <a:cubicBezTo>
                      <a:pt x="84" y="69"/>
                      <a:pt x="89" y="75"/>
                      <a:pt x="91" y="84"/>
                    </a:cubicBezTo>
                    <a:cubicBezTo>
                      <a:pt x="93" y="92"/>
                      <a:pt x="80" y="103"/>
                      <a:pt x="96" y="105"/>
                    </a:cubicBezTo>
                    <a:cubicBezTo>
                      <a:pt x="107" y="107"/>
                      <a:pt x="106" y="97"/>
                      <a:pt x="109" y="90"/>
                    </a:cubicBezTo>
                    <a:cubicBezTo>
                      <a:pt x="117" y="70"/>
                      <a:pt x="123" y="93"/>
                      <a:pt x="131" y="92"/>
                    </a:cubicBezTo>
                    <a:cubicBezTo>
                      <a:pt x="149" y="74"/>
                      <a:pt x="167" y="56"/>
                      <a:pt x="176" y="32"/>
                    </a:cubicBezTo>
                    <a:cubicBezTo>
                      <a:pt x="189" y="0"/>
                      <a:pt x="202" y="7"/>
                      <a:pt x="216" y="30"/>
                    </a:cubicBezTo>
                    <a:cubicBezTo>
                      <a:pt x="221" y="68"/>
                      <a:pt x="257" y="75"/>
                      <a:pt x="283" y="92"/>
                    </a:cubicBezTo>
                    <a:cubicBezTo>
                      <a:pt x="268" y="107"/>
                      <a:pt x="251" y="81"/>
                      <a:pt x="239" y="99"/>
                    </a:cubicBezTo>
                    <a:cubicBezTo>
                      <a:pt x="229" y="86"/>
                      <a:pt x="218" y="71"/>
                      <a:pt x="203" y="94"/>
                    </a:cubicBezTo>
                    <a:cubicBezTo>
                      <a:pt x="191" y="113"/>
                      <a:pt x="172" y="75"/>
                      <a:pt x="162" y="99"/>
                    </a:cubicBezTo>
                    <a:cubicBezTo>
                      <a:pt x="108" y="111"/>
                      <a:pt x="59" y="145"/>
                      <a:pt x="0" y="138"/>
                    </a:cubicBezTo>
                    <a:close/>
                  </a:path>
                </a:pathLst>
              </a:custGeom>
              <a:solidFill>
                <a:srgbClr val="DAAA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288"/>
              <p:cNvSpPr/>
              <p:nvPr/>
            </p:nvSpPr>
            <p:spPr bwMode="auto">
              <a:xfrm>
                <a:off x="6083" y="3798"/>
                <a:ext cx="77" cy="59"/>
              </a:xfrm>
              <a:custGeom>
                <a:avLst/>
                <a:gdLst>
                  <a:gd name="T0" fmla="*/ 99 w 101"/>
                  <a:gd name="T1" fmla="*/ 7 h 77"/>
                  <a:gd name="T2" fmla="*/ 92 w 101"/>
                  <a:gd name="T3" fmla="*/ 38 h 77"/>
                  <a:gd name="T4" fmla="*/ 39 w 101"/>
                  <a:gd name="T5" fmla="*/ 77 h 77"/>
                  <a:gd name="T6" fmla="*/ 46 w 101"/>
                  <a:gd name="T7" fmla="*/ 32 h 77"/>
                  <a:gd name="T8" fmla="*/ 47 w 101"/>
                  <a:gd name="T9" fmla="*/ 26 h 77"/>
                  <a:gd name="T10" fmla="*/ 79 w 101"/>
                  <a:gd name="T11" fmla="*/ 2 h 77"/>
                  <a:gd name="T12" fmla="*/ 99 w 101"/>
                  <a:gd name="T13" fmla="*/ 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" h="77">
                    <a:moveTo>
                      <a:pt x="99" y="7"/>
                    </a:moveTo>
                    <a:cubicBezTo>
                      <a:pt x="101" y="18"/>
                      <a:pt x="96" y="28"/>
                      <a:pt x="92" y="38"/>
                    </a:cubicBezTo>
                    <a:cubicBezTo>
                      <a:pt x="75" y="52"/>
                      <a:pt x="66" y="76"/>
                      <a:pt x="39" y="77"/>
                    </a:cubicBezTo>
                    <a:cubicBezTo>
                      <a:pt x="0" y="56"/>
                      <a:pt x="54" y="48"/>
                      <a:pt x="46" y="32"/>
                    </a:cubicBezTo>
                    <a:cubicBezTo>
                      <a:pt x="46" y="30"/>
                      <a:pt x="46" y="28"/>
                      <a:pt x="47" y="26"/>
                    </a:cubicBezTo>
                    <a:cubicBezTo>
                      <a:pt x="55" y="15"/>
                      <a:pt x="67" y="8"/>
                      <a:pt x="79" y="2"/>
                    </a:cubicBezTo>
                    <a:cubicBezTo>
                      <a:pt x="87" y="0"/>
                      <a:pt x="93" y="1"/>
                      <a:pt x="99" y="7"/>
                    </a:cubicBezTo>
                    <a:close/>
                  </a:path>
                </a:pathLst>
              </a:custGeom>
              <a:solidFill>
                <a:srgbClr val="4E57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289"/>
              <p:cNvSpPr/>
              <p:nvPr/>
            </p:nvSpPr>
            <p:spPr bwMode="auto">
              <a:xfrm>
                <a:off x="5986" y="3793"/>
                <a:ext cx="132" cy="59"/>
              </a:xfrm>
              <a:custGeom>
                <a:avLst/>
                <a:gdLst>
                  <a:gd name="T0" fmla="*/ 141 w 173"/>
                  <a:gd name="T1" fmla="*/ 54 h 77"/>
                  <a:gd name="T2" fmla="*/ 96 w 173"/>
                  <a:gd name="T3" fmla="*/ 74 h 77"/>
                  <a:gd name="T4" fmla="*/ 45 w 173"/>
                  <a:gd name="T5" fmla="*/ 77 h 77"/>
                  <a:gd name="T6" fmla="*/ 4 w 173"/>
                  <a:gd name="T7" fmla="*/ 51 h 77"/>
                  <a:gd name="T8" fmla="*/ 33 w 173"/>
                  <a:gd name="T9" fmla="*/ 28 h 77"/>
                  <a:gd name="T10" fmla="*/ 71 w 173"/>
                  <a:gd name="T11" fmla="*/ 15 h 77"/>
                  <a:gd name="T12" fmla="*/ 172 w 173"/>
                  <a:gd name="T13" fmla="*/ 36 h 77"/>
                  <a:gd name="T14" fmla="*/ 173 w 173"/>
                  <a:gd name="T15" fmla="*/ 39 h 77"/>
                  <a:gd name="T16" fmla="*/ 141 w 173"/>
                  <a:gd name="T17" fmla="*/ 5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3" h="77">
                    <a:moveTo>
                      <a:pt x="141" y="54"/>
                    </a:moveTo>
                    <a:cubicBezTo>
                      <a:pt x="126" y="61"/>
                      <a:pt x="111" y="68"/>
                      <a:pt x="96" y="74"/>
                    </a:cubicBezTo>
                    <a:cubicBezTo>
                      <a:pt x="79" y="66"/>
                      <a:pt x="62" y="77"/>
                      <a:pt x="45" y="77"/>
                    </a:cubicBezTo>
                    <a:cubicBezTo>
                      <a:pt x="23" y="77"/>
                      <a:pt x="8" y="66"/>
                      <a:pt x="4" y="51"/>
                    </a:cubicBezTo>
                    <a:cubicBezTo>
                      <a:pt x="0" y="38"/>
                      <a:pt x="20" y="33"/>
                      <a:pt x="33" y="28"/>
                    </a:cubicBezTo>
                    <a:cubicBezTo>
                      <a:pt x="48" y="32"/>
                      <a:pt x="59" y="21"/>
                      <a:pt x="71" y="15"/>
                    </a:cubicBezTo>
                    <a:cubicBezTo>
                      <a:pt x="108" y="0"/>
                      <a:pt x="148" y="8"/>
                      <a:pt x="172" y="36"/>
                    </a:cubicBezTo>
                    <a:cubicBezTo>
                      <a:pt x="173" y="39"/>
                      <a:pt x="173" y="39"/>
                      <a:pt x="173" y="39"/>
                    </a:cubicBezTo>
                    <a:cubicBezTo>
                      <a:pt x="162" y="44"/>
                      <a:pt x="152" y="49"/>
                      <a:pt x="141" y="54"/>
                    </a:cubicBezTo>
                    <a:close/>
                  </a:path>
                </a:pathLst>
              </a:custGeom>
              <a:solidFill>
                <a:srgbClr val="E0C6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290"/>
              <p:cNvSpPr/>
              <p:nvPr/>
            </p:nvSpPr>
            <p:spPr bwMode="auto">
              <a:xfrm>
                <a:off x="6028" y="3416"/>
                <a:ext cx="566" cy="230"/>
              </a:xfrm>
              <a:custGeom>
                <a:avLst/>
                <a:gdLst>
                  <a:gd name="T0" fmla="*/ 559 w 745"/>
                  <a:gd name="T1" fmla="*/ 239 h 302"/>
                  <a:gd name="T2" fmla="*/ 492 w 745"/>
                  <a:gd name="T3" fmla="*/ 244 h 302"/>
                  <a:gd name="T4" fmla="*/ 465 w 745"/>
                  <a:gd name="T5" fmla="*/ 223 h 302"/>
                  <a:gd name="T6" fmla="*/ 465 w 745"/>
                  <a:gd name="T7" fmla="*/ 162 h 302"/>
                  <a:gd name="T8" fmla="*/ 460 w 745"/>
                  <a:gd name="T9" fmla="*/ 137 h 302"/>
                  <a:gd name="T10" fmla="*/ 437 w 745"/>
                  <a:gd name="T11" fmla="*/ 147 h 302"/>
                  <a:gd name="T12" fmla="*/ 410 w 745"/>
                  <a:gd name="T13" fmla="*/ 169 h 302"/>
                  <a:gd name="T14" fmla="*/ 358 w 745"/>
                  <a:gd name="T15" fmla="*/ 220 h 302"/>
                  <a:gd name="T16" fmla="*/ 352 w 745"/>
                  <a:gd name="T17" fmla="*/ 183 h 302"/>
                  <a:gd name="T18" fmla="*/ 334 w 745"/>
                  <a:gd name="T19" fmla="*/ 174 h 302"/>
                  <a:gd name="T20" fmla="*/ 324 w 745"/>
                  <a:gd name="T21" fmla="*/ 175 h 302"/>
                  <a:gd name="T22" fmla="*/ 291 w 745"/>
                  <a:gd name="T23" fmla="*/ 152 h 302"/>
                  <a:gd name="T24" fmla="*/ 255 w 745"/>
                  <a:gd name="T25" fmla="*/ 158 h 302"/>
                  <a:gd name="T26" fmla="*/ 164 w 745"/>
                  <a:gd name="T27" fmla="*/ 184 h 302"/>
                  <a:gd name="T28" fmla="*/ 134 w 745"/>
                  <a:gd name="T29" fmla="*/ 160 h 302"/>
                  <a:gd name="T30" fmla="*/ 144 w 745"/>
                  <a:gd name="T31" fmla="*/ 239 h 302"/>
                  <a:gd name="T32" fmla="*/ 126 w 745"/>
                  <a:gd name="T33" fmla="*/ 280 h 302"/>
                  <a:gd name="T34" fmla="*/ 100 w 745"/>
                  <a:gd name="T35" fmla="*/ 279 h 302"/>
                  <a:gd name="T36" fmla="*/ 59 w 745"/>
                  <a:gd name="T37" fmla="*/ 263 h 302"/>
                  <a:gd name="T38" fmla="*/ 32 w 745"/>
                  <a:gd name="T39" fmla="*/ 257 h 302"/>
                  <a:gd name="T40" fmla="*/ 76 w 745"/>
                  <a:gd name="T41" fmla="*/ 198 h 302"/>
                  <a:gd name="T42" fmla="*/ 19 w 745"/>
                  <a:gd name="T43" fmla="*/ 194 h 302"/>
                  <a:gd name="T44" fmla="*/ 1 w 745"/>
                  <a:gd name="T45" fmla="*/ 172 h 302"/>
                  <a:gd name="T46" fmla="*/ 20 w 745"/>
                  <a:gd name="T47" fmla="*/ 155 h 302"/>
                  <a:gd name="T48" fmla="*/ 82 w 745"/>
                  <a:gd name="T49" fmla="*/ 109 h 302"/>
                  <a:gd name="T50" fmla="*/ 165 w 745"/>
                  <a:gd name="T51" fmla="*/ 71 h 302"/>
                  <a:gd name="T52" fmla="*/ 219 w 745"/>
                  <a:gd name="T53" fmla="*/ 75 h 302"/>
                  <a:gd name="T54" fmla="*/ 240 w 745"/>
                  <a:gd name="T55" fmla="*/ 70 h 302"/>
                  <a:gd name="T56" fmla="*/ 308 w 745"/>
                  <a:gd name="T57" fmla="*/ 46 h 302"/>
                  <a:gd name="T58" fmla="*/ 476 w 745"/>
                  <a:gd name="T59" fmla="*/ 36 h 302"/>
                  <a:gd name="T60" fmla="*/ 588 w 745"/>
                  <a:gd name="T61" fmla="*/ 2 h 302"/>
                  <a:gd name="T62" fmla="*/ 611 w 745"/>
                  <a:gd name="T63" fmla="*/ 2 h 302"/>
                  <a:gd name="T64" fmla="*/ 647 w 745"/>
                  <a:gd name="T65" fmla="*/ 10 h 302"/>
                  <a:gd name="T66" fmla="*/ 670 w 745"/>
                  <a:gd name="T67" fmla="*/ 57 h 302"/>
                  <a:gd name="T68" fmla="*/ 674 w 745"/>
                  <a:gd name="T69" fmla="*/ 82 h 302"/>
                  <a:gd name="T70" fmla="*/ 737 w 745"/>
                  <a:gd name="T71" fmla="*/ 108 h 302"/>
                  <a:gd name="T72" fmla="*/ 718 w 745"/>
                  <a:gd name="T73" fmla="*/ 172 h 302"/>
                  <a:gd name="T74" fmla="*/ 688 w 745"/>
                  <a:gd name="T75" fmla="*/ 224 h 302"/>
                  <a:gd name="T76" fmla="*/ 648 w 745"/>
                  <a:gd name="T77" fmla="*/ 269 h 302"/>
                  <a:gd name="T78" fmla="*/ 633 w 745"/>
                  <a:gd name="T79" fmla="*/ 297 h 302"/>
                  <a:gd name="T80" fmla="*/ 616 w 745"/>
                  <a:gd name="T81" fmla="*/ 295 h 302"/>
                  <a:gd name="T82" fmla="*/ 619 w 745"/>
                  <a:gd name="T83" fmla="*/ 271 h 302"/>
                  <a:gd name="T84" fmla="*/ 615 w 745"/>
                  <a:gd name="T85" fmla="*/ 248 h 302"/>
                  <a:gd name="T86" fmla="*/ 559 w 745"/>
                  <a:gd name="T87" fmla="*/ 239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45" h="302">
                    <a:moveTo>
                      <a:pt x="559" y="239"/>
                    </a:moveTo>
                    <a:cubicBezTo>
                      <a:pt x="536" y="230"/>
                      <a:pt x="513" y="238"/>
                      <a:pt x="492" y="244"/>
                    </a:cubicBezTo>
                    <a:cubicBezTo>
                      <a:pt x="469" y="251"/>
                      <a:pt x="465" y="242"/>
                      <a:pt x="465" y="223"/>
                    </a:cubicBezTo>
                    <a:cubicBezTo>
                      <a:pt x="465" y="202"/>
                      <a:pt x="466" y="182"/>
                      <a:pt x="465" y="162"/>
                    </a:cubicBezTo>
                    <a:cubicBezTo>
                      <a:pt x="465" y="153"/>
                      <a:pt x="469" y="142"/>
                      <a:pt x="460" y="137"/>
                    </a:cubicBezTo>
                    <a:cubicBezTo>
                      <a:pt x="450" y="132"/>
                      <a:pt x="444" y="142"/>
                      <a:pt x="437" y="147"/>
                    </a:cubicBezTo>
                    <a:cubicBezTo>
                      <a:pt x="428" y="153"/>
                      <a:pt x="419" y="161"/>
                      <a:pt x="410" y="169"/>
                    </a:cubicBezTo>
                    <a:cubicBezTo>
                      <a:pt x="391" y="184"/>
                      <a:pt x="384" y="211"/>
                      <a:pt x="358" y="220"/>
                    </a:cubicBezTo>
                    <a:cubicBezTo>
                      <a:pt x="336" y="211"/>
                      <a:pt x="350" y="195"/>
                      <a:pt x="352" y="183"/>
                    </a:cubicBezTo>
                    <a:cubicBezTo>
                      <a:pt x="353" y="164"/>
                      <a:pt x="344" y="169"/>
                      <a:pt x="334" y="174"/>
                    </a:cubicBezTo>
                    <a:cubicBezTo>
                      <a:pt x="331" y="175"/>
                      <a:pt x="327" y="175"/>
                      <a:pt x="324" y="175"/>
                    </a:cubicBezTo>
                    <a:cubicBezTo>
                      <a:pt x="310" y="172"/>
                      <a:pt x="299" y="164"/>
                      <a:pt x="291" y="152"/>
                    </a:cubicBezTo>
                    <a:cubicBezTo>
                      <a:pt x="269" y="124"/>
                      <a:pt x="269" y="124"/>
                      <a:pt x="255" y="158"/>
                    </a:cubicBezTo>
                    <a:cubicBezTo>
                      <a:pt x="226" y="235"/>
                      <a:pt x="227" y="235"/>
                      <a:pt x="164" y="184"/>
                    </a:cubicBezTo>
                    <a:cubicBezTo>
                      <a:pt x="154" y="177"/>
                      <a:pt x="144" y="168"/>
                      <a:pt x="134" y="160"/>
                    </a:cubicBezTo>
                    <a:cubicBezTo>
                      <a:pt x="131" y="187"/>
                      <a:pt x="154" y="211"/>
                      <a:pt x="144" y="239"/>
                    </a:cubicBezTo>
                    <a:cubicBezTo>
                      <a:pt x="123" y="247"/>
                      <a:pt x="137" y="269"/>
                      <a:pt x="126" y="280"/>
                    </a:cubicBezTo>
                    <a:cubicBezTo>
                      <a:pt x="117" y="286"/>
                      <a:pt x="109" y="285"/>
                      <a:pt x="100" y="279"/>
                    </a:cubicBezTo>
                    <a:cubicBezTo>
                      <a:pt x="91" y="262"/>
                      <a:pt x="82" y="247"/>
                      <a:pt x="59" y="263"/>
                    </a:cubicBezTo>
                    <a:cubicBezTo>
                      <a:pt x="50" y="264"/>
                      <a:pt x="40" y="263"/>
                      <a:pt x="32" y="257"/>
                    </a:cubicBezTo>
                    <a:cubicBezTo>
                      <a:pt x="33" y="229"/>
                      <a:pt x="58" y="218"/>
                      <a:pt x="76" y="198"/>
                    </a:cubicBezTo>
                    <a:cubicBezTo>
                      <a:pt x="55" y="202"/>
                      <a:pt x="37" y="203"/>
                      <a:pt x="19" y="194"/>
                    </a:cubicBezTo>
                    <a:cubicBezTo>
                      <a:pt x="10" y="190"/>
                      <a:pt x="0" y="185"/>
                      <a:pt x="1" y="172"/>
                    </a:cubicBezTo>
                    <a:cubicBezTo>
                      <a:pt x="2" y="162"/>
                      <a:pt x="11" y="156"/>
                      <a:pt x="20" y="155"/>
                    </a:cubicBezTo>
                    <a:cubicBezTo>
                      <a:pt x="51" y="153"/>
                      <a:pt x="67" y="132"/>
                      <a:pt x="82" y="109"/>
                    </a:cubicBezTo>
                    <a:cubicBezTo>
                      <a:pt x="101" y="77"/>
                      <a:pt x="132" y="71"/>
                      <a:pt x="165" y="71"/>
                    </a:cubicBezTo>
                    <a:cubicBezTo>
                      <a:pt x="183" y="72"/>
                      <a:pt x="201" y="73"/>
                      <a:pt x="219" y="75"/>
                    </a:cubicBezTo>
                    <a:cubicBezTo>
                      <a:pt x="227" y="76"/>
                      <a:pt x="237" y="78"/>
                      <a:pt x="240" y="70"/>
                    </a:cubicBezTo>
                    <a:cubicBezTo>
                      <a:pt x="256" y="38"/>
                      <a:pt x="282" y="50"/>
                      <a:pt x="308" y="46"/>
                    </a:cubicBezTo>
                    <a:cubicBezTo>
                      <a:pt x="365" y="39"/>
                      <a:pt x="423" y="50"/>
                      <a:pt x="476" y="36"/>
                    </a:cubicBezTo>
                    <a:cubicBezTo>
                      <a:pt x="512" y="27"/>
                      <a:pt x="548" y="8"/>
                      <a:pt x="588" y="2"/>
                    </a:cubicBezTo>
                    <a:cubicBezTo>
                      <a:pt x="595" y="0"/>
                      <a:pt x="603" y="0"/>
                      <a:pt x="611" y="2"/>
                    </a:cubicBezTo>
                    <a:cubicBezTo>
                      <a:pt x="623" y="5"/>
                      <a:pt x="635" y="8"/>
                      <a:pt x="647" y="10"/>
                    </a:cubicBezTo>
                    <a:cubicBezTo>
                      <a:pt x="677" y="15"/>
                      <a:pt x="682" y="25"/>
                      <a:pt x="670" y="57"/>
                    </a:cubicBezTo>
                    <a:cubicBezTo>
                      <a:pt x="658" y="67"/>
                      <a:pt x="652" y="77"/>
                      <a:pt x="674" y="82"/>
                    </a:cubicBezTo>
                    <a:cubicBezTo>
                      <a:pt x="696" y="88"/>
                      <a:pt x="727" y="81"/>
                      <a:pt x="737" y="108"/>
                    </a:cubicBezTo>
                    <a:cubicBezTo>
                      <a:pt x="745" y="129"/>
                      <a:pt x="722" y="149"/>
                      <a:pt x="718" y="172"/>
                    </a:cubicBezTo>
                    <a:cubicBezTo>
                      <a:pt x="710" y="191"/>
                      <a:pt x="713" y="215"/>
                      <a:pt x="688" y="224"/>
                    </a:cubicBezTo>
                    <a:cubicBezTo>
                      <a:pt x="662" y="228"/>
                      <a:pt x="640" y="235"/>
                      <a:pt x="648" y="269"/>
                    </a:cubicBezTo>
                    <a:cubicBezTo>
                      <a:pt x="652" y="283"/>
                      <a:pt x="643" y="290"/>
                      <a:pt x="633" y="297"/>
                    </a:cubicBezTo>
                    <a:cubicBezTo>
                      <a:pt x="627" y="302"/>
                      <a:pt x="621" y="299"/>
                      <a:pt x="616" y="295"/>
                    </a:cubicBezTo>
                    <a:cubicBezTo>
                      <a:pt x="599" y="285"/>
                      <a:pt x="617" y="279"/>
                      <a:pt x="619" y="271"/>
                    </a:cubicBezTo>
                    <a:cubicBezTo>
                      <a:pt x="622" y="262"/>
                      <a:pt x="624" y="253"/>
                      <a:pt x="615" y="248"/>
                    </a:cubicBezTo>
                    <a:cubicBezTo>
                      <a:pt x="598" y="238"/>
                      <a:pt x="580" y="226"/>
                      <a:pt x="559" y="239"/>
                    </a:cubicBezTo>
                    <a:close/>
                  </a:path>
                </a:pathLst>
              </a:custGeom>
              <a:solidFill>
                <a:srgbClr val="AAD4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291"/>
              <p:cNvSpPr/>
              <p:nvPr/>
            </p:nvSpPr>
            <p:spPr bwMode="auto">
              <a:xfrm>
                <a:off x="6471" y="3371"/>
                <a:ext cx="332" cy="288"/>
              </a:xfrm>
              <a:custGeom>
                <a:avLst/>
                <a:gdLst>
                  <a:gd name="T0" fmla="*/ 83 w 438"/>
                  <a:gd name="T1" fmla="*/ 112 h 378"/>
                  <a:gd name="T2" fmla="*/ 64 w 438"/>
                  <a:gd name="T3" fmla="*/ 79 h 378"/>
                  <a:gd name="T4" fmla="*/ 29 w 438"/>
                  <a:gd name="T5" fmla="*/ 69 h 378"/>
                  <a:gd name="T6" fmla="*/ 24 w 438"/>
                  <a:gd name="T7" fmla="*/ 45 h 378"/>
                  <a:gd name="T8" fmla="*/ 113 w 438"/>
                  <a:gd name="T9" fmla="*/ 16 h 378"/>
                  <a:gd name="T10" fmla="*/ 199 w 438"/>
                  <a:gd name="T11" fmla="*/ 13 h 378"/>
                  <a:gd name="T12" fmla="*/ 290 w 438"/>
                  <a:gd name="T13" fmla="*/ 10 h 378"/>
                  <a:gd name="T14" fmla="*/ 307 w 438"/>
                  <a:gd name="T15" fmla="*/ 18 h 378"/>
                  <a:gd name="T16" fmla="*/ 358 w 438"/>
                  <a:gd name="T17" fmla="*/ 80 h 378"/>
                  <a:gd name="T18" fmla="*/ 354 w 438"/>
                  <a:gd name="T19" fmla="*/ 110 h 378"/>
                  <a:gd name="T20" fmla="*/ 438 w 438"/>
                  <a:gd name="T21" fmla="*/ 152 h 378"/>
                  <a:gd name="T22" fmla="*/ 438 w 438"/>
                  <a:gd name="T23" fmla="*/ 160 h 378"/>
                  <a:gd name="T24" fmla="*/ 384 w 438"/>
                  <a:gd name="T25" fmla="*/ 132 h 378"/>
                  <a:gd name="T26" fmla="*/ 350 w 438"/>
                  <a:gd name="T27" fmla="*/ 145 h 378"/>
                  <a:gd name="T28" fmla="*/ 284 w 438"/>
                  <a:gd name="T29" fmla="*/ 330 h 378"/>
                  <a:gd name="T30" fmla="*/ 308 w 438"/>
                  <a:gd name="T31" fmla="*/ 342 h 378"/>
                  <a:gd name="T32" fmla="*/ 350 w 438"/>
                  <a:gd name="T33" fmla="*/ 308 h 378"/>
                  <a:gd name="T34" fmla="*/ 377 w 438"/>
                  <a:gd name="T35" fmla="*/ 306 h 378"/>
                  <a:gd name="T36" fmla="*/ 293 w 438"/>
                  <a:gd name="T37" fmla="*/ 378 h 378"/>
                  <a:gd name="T38" fmla="*/ 268 w 438"/>
                  <a:gd name="T39" fmla="*/ 345 h 378"/>
                  <a:gd name="T40" fmla="*/ 267 w 438"/>
                  <a:gd name="T41" fmla="*/ 281 h 378"/>
                  <a:gd name="T42" fmla="*/ 254 w 438"/>
                  <a:gd name="T43" fmla="*/ 251 h 378"/>
                  <a:gd name="T44" fmla="*/ 226 w 438"/>
                  <a:gd name="T45" fmla="*/ 261 h 378"/>
                  <a:gd name="T46" fmla="*/ 201 w 438"/>
                  <a:gd name="T47" fmla="*/ 269 h 378"/>
                  <a:gd name="T48" fmla="*/ 190 w 438"/>
                  <a:gd name="T49" fmla="*/ 270 h 378"/>
                  <a:gd name="T50" fmla="*/ 139 w 438"/>
                  <a:gd name="T51" fmla="*/ 218 h 378"/>
                  <a:gd name="T52" fmla="*/ 188 w 438"/>
                  <a:gd name="T53" fmla="*/ 135 h 378"/>
                  <a:gd name="T54" fmla="*/ 252 w 438"/>
                  <a:gd name="T55" fmla="*/ 92 h 378"/>
                  <a:gd name="T56" fmla="*/ 252 w 438"/>
                  <a:gd name="T57" fmla="*/ 64 h 378"/>
                  <a:gd name="T58" fmla="*/ 213 w 438"/>
                  <a:gd name="T59" fmla="*/ 53 h 378"/>
                  <a:gd name="T60" fmla="*/ 128 w 438"/>
                  <a:gd name="T61" fmla="*/ 93 h 378"/>
                  <a:gd name="T62" fmla="*/ 87 w 438"/>
                  <a:gd name="T63" fmla="*/ 116 h 378"/>
                  <a:gd name="T64" fmla="*/ 83 w 438"/>
                  <a:gd name="T65" fmla="*/ 112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38" h="378">
                    <a:moveTo>
                      <a:pt x="83" y="112"/>
                    </a:moveTo>
                    <a:cubicBezTo>
                      <a:pt x="93" y="92"/>
                      <a:pt x="92" y="79"/>
                      <a:pt x="64" y="79"/>
                    </a:cubicBezTo>
                    <a:cubicBezTo>
                      <a:pt x="52" y="79"/>
                      <a:pt x="39" y="77"/>
                      <a:pt x="29" y="69"/>
                    </a:cubicBezTo>
                    <a:cubicBezTo>
                      <a:pt x="23" y="61"/>
                      <a:pt x="0" y="55"/>
                      <a:pt x="24" y="45"/>
                    </a:cubicBezTo>
                    <a:cubicBezTo>
                      <a:pt x="52" y="32"/>
                      <a:pt x="77" y="12"/>
                      <a:pt x="113" y="16"/>
                    </a:cubicBezTo>
                    <a:cubicBezTo>
                      <a:pt x="141" y="20"/>
                      <a:pt x="170" y="4"/>
                      <a:pt x="199" y="13"/>
                    </a:cubicBezTo>
                    <a:cubicBezTo>
                      <a:pt x="229" y="0"/>
                      <a:pt x="260" y="10"/>
                      <a:pt x="290" y="10"/>
                    </a:cubicBezTo>
                    <a:cubicBezTo>
                      <a:pt x="297" y="10"/>
                      <a:pt x="307" y="13"/>
                      <a:pt x="307" y="18"/>
                    </a:cubicBezTo>
                    <a:cubicBezTo>
                      <a:pt x="306" y="54"/>
                      <a:pt x="353" y="49"/>
                      <a:pt x="358" y="80"/>
                    </a:cubicBezTo>
                    <a:cubicBezTo>
                      <a:pt x="359" y="90"/>
                      <a:pt x="353" y="100"/>
                      <a:pt x="354" y="110"/>
                    </a:cubicBezTo>
                    <a:cubicBezTo>
                      <a:pt x="396" y="90"/>
                      <a:pt x="438" y="111"/>
                      <a:pt x="438" y="152"/>
                    </a:cubicBezTo>
                    <a:cubicBezTo>
                      <a:pt x="438" y="154"/>
                      <a:pt x="438" y="157"/>
                      <a:pt x="438" y="160"/>
                    </a:cubicBezTo>
                    <a:cubicBezTo>
                      <a:pt x="420" y="151"/>
                      <a:pt x="396" y="160"/>
                      <a:pt x="384" y="132"/>
                    </a:cubicBezTo>
                    <a:cubicBezTo>
                      <a:pt x="379" y="121"/>
                      <a:pt x="358" y="133"/>
                      <a:pt x="350" y="145"/>
                    </a:cubicBezTo>
                    <a:cubicBezTo>
                      <a:pt x="312" y="201"/>
                      <a:pt x="282" y="259"/>
                      <a:pt x="284" y="330"/>
                    </a:cubicBezTo>
                    <a:cubicBezTo>
                      <a:pt x="285" y="352"/>
                      <a:pt x="291" y="354"/>
                      <a:pt x="308" y="342"/>
                    </a:cubicBezTo>
                    <a:cubicBezTo>
                      <a:pt x="324" y="332"/>
                      <a:pt x="336" y="319"/>
                      <a:pt x="350" y="308"/>
                    </a:cubicBezTo>
                    <a:cubicBezTo>
                      <a:pt x="357" y="302"/>
                      <a:pt x="367" y="284"/>
                      <a:pt x="377" y="306"/>
                    </a:cubicBezTo>
                    <a:cubicBezTo>
                      <a:pt x="356" y="338"/>
                      <a:pt x="316" y="348"/>
                      <a:pt x="293" y="378"/>
                    </a:cubicBezTo>
                    <a:cubicBezTo>
                      <a:pt x="275" y="374"/>
                      <a:pt x="267" y="364"/>
                      <a:pt x="268" y="345"/>
                    </a:cubicBezTo>
                    <a:cubicBezTo>
                      <a:pt x="268" y="324"/>
                      <a:pt x="267" y="302"/>
                      <a:pt x="267" y="281"/>
                    </a:cubicBezTo>
                    <a:cubicBezTo>
                      <a:pt x="267" y="268"/>
                      <a:pt x="264" y="258"/>
                      <a:pt x="254" y="251"/>
                    </a:cubicBezTo>
                    <a:cubicBezTo>
                      <a:pt x="240" y="241"/>
                      <a:pt x="234" y="254"/>
                      <a:pt x="226" y="261"/>
                    </a:cubicBezTo>
                    <a:cubicBezTo>
                      <a:pt x="218" y="268"/>
                      <a:pt x="210" y="270"/>
                      <a:pt x="201" y="269"/>
                    </a:cubicBezTo>
                    <a:cubicBezTo>
                      <a:pt x="197" y="270"/>
                      <a:pt x="194" y="269"/>
                      <a:pt x="190" y="270"/>
                    </a:cubicBezTo>
                    <a:cubicBezTo>
                      <a:pt x="128" y="279"/>
                      <a:pt x="128" y="280"/>
                      <a:pt x="139" y="218"/>
                    </a:cubicBezTo>
                    <a:cubicBezTo>
                      <a:pt x="150" y="187"/>
                      <a:pt x="164" y="158"/>
                      <a:pt x="188" y="135"/>
                    </a:cubicBezTo>
                    <a:cubicBezTo>
                      <a:pt x="211" y="123"/>
                      <a:pt x="229" y="104"/>
                      <a:pt x="252" y="92"/>
                    </a:cubicBezTo>
                    <a:cubicBezTo>
                      <a:pt x="270" y="83"/>
                      <a:pt x="264" y="74"/>
                      <a:pt x="252" y="64"/>
                    </a:cubicBezTo>
                    <a:cubicBezTo>
                      <a:pt x="241" y="54"/>
                      <a:pt x="229" y="51"/>
                      <a:pt x="213" y="53"/>
                    </a:cubicBezTo>
                    <a:cubicBezTo>
                      <a:pt x="181" y="58"/>
                      <a:pt x="152" y="70"/>
                      <a:pt x="128" y="93"/>
                    </a:cubicBezTo>
                    <a:cubicBezTo>
                      <a:pt x="117" y="104"/>
                      <a:pt x="107" y="120"/>
                      <a:pt x="87" y="116"/>
                    </a:cubicBezTo>
                    <a:cubicBezTo>
                      <a:pt x="86" y="115"/>
                      <a:pt x="84" y="114"/>
                      <a:pt x="83" y="112"/>
                    </a:cubicBezTo>
                    <a:close/>
                  </a:path>
                </a:pathLst>
              </a:custGeom>
              <a:solidFill>
                <a:srgbClr val="E79D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292"/>
              <p:cNvSpPr/>
              <p:nvPr/>
            </p:nvSpPr>
            <p:spPr bwMode="auto">
              <a:xfrm>
                <a:off x="6576" y="3773"/>
                <a:ext cx="226" cy="136"/>
              </a:xfrm>
              <a:custGeom>
                <a:avLst/>
                <a:gdLst>
                  <a:gd name="T0" fmla="*/ 176 w 297"/>
                  <a:gd name="T1" fmla="*/ 25 h 179"/>
                  <a:gd name="T2" fmla="*/ 297 w 297"/>
                  <a:gd name="T3" fmla="*/ 86 h 179"/>
                  <a:gd name="T4" fmla="*/ 268 w 297"/>
                  <a:gd name="T5" fmla="*/ 86 h 179"/>
                  <a:gd name="T6" fmla="*/ 221 w 297"/>
                  <a:gd name="T7" fmla="*/ 90 h 179"/>
                  <a:gd name="T8" fmla="*/ 161 w 297"/>
                  <a:gd name="T9" fmla="*/ 179 h 179"/>
                  <a:gd name="T10" fmla="*/ 153 w 297"/>
                  <a:gd name="T11" fmla="*/ 179 h 179"/>
                  <a:gd name="T12" fmla="*/ 145 w 297"/>
                  <a:gd name="T13" fmla="*/ 163 h 179"/>
                  <a:gd name="T14" fmla="*/ 177 w 297"/>
                  <a:gd name="T15" fmla="*/ 106 h 179"/>
                  <a:gd name="T16" fmla="*/ 208 w 297"/>
                  <a:gd name="T17" fmla="*/ 67 h 179"/>
                  <a:gd name="T18" fmla="*/ 54 w 297"/>
                  <a:gd name="T19" fmla="*/ 64 h 179"/>
                  <a:gd name="T20" fmla="*/ 14 w 297"/>
                  <a:gd name="T21" fmla="*/ 63 h 179"/>
                  <a:gd name="T22" fmla="*/ 0 w 297"/>
                  <a:gd name="T23" fmla="*/ 63 h 179"/>
                  <a:gd name="T24" fmla="*/ 51 w 297"/>
                  <a:gd name="T25" fmla="*/ 0 h 179"/>
                  <a:gd name="T26" fmla="*/ 109 w 297"/>
                  <a:gd name="T27" fmla="*/ 17 h 179"/>
                  <a:gd name="T28" fmla="*/ 176 w 297"/>
                  <a:gd name="T29" fmla="*/ 25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7" h="179">
                    <a:moveTo>
                      <a:pt x="176" y="25"/>
                    </a:moveTo>
                    <a:cubicBezTo>
                      <a:pt x="222" y="33"/>
                      <a:pt x="274" y="30"/>
                      <a:pt x="297" y="86"/>
                    </a:cubicBezTo>
                    <a:cubicBezTo>
                      <a:pt x="287" y="103"/>
                      <a:pt x="278" y="74"/>
                      <a:pt x="268" y="86"/>
                    </a:cubicBezTo>
                    <a:cubicBezTo>
                      <a:pt x="251" y="70"/>
                      <a:pt x="239" y="69"/>
                      <a:pt x="221" y="90"/>
                    </a:cubicBezTo>
                    <a:cubicBezTo>
                      <a:pt x="198" y="118"/>
                      <a:pt x="177" y="146"/>
                      <a:pt x="161" y="179"/>
                    </a:cubicBezTo>
                    <a:cubicBezTo>
                      <a:pt x="158" y="179"/>
                      <a:pt x="156" y="179"/>
                      <a:pt x="153" y="179"/>
                    </a:cubicBezTo>
                    <a:cubicBezTo>
                      <a:pt x="153" y="172"/>
                      <a:pt x="151" y="167"/>
                      <a:pt x="145" y="163"/>
                    </a:cubicBezTo>
                    <a:cubicBezTo>
                      <a:pt x="143" y="137"/>
                      <a:pt x="163" y="123"/>
                      <a:pt x="177" y="106"/>
                    </a:cubicBezTo>
                    <a:cubicBezTo>
                      <a:pt x="188" y="93"/>
                      <a:pt x="200" y="82"/>
                      <a:pt x="208" y="67"/>
                    </a:cubicBezTo>
                    <a:cubicBezTo>
                      <a:pt x="156" y="51"/>
                      <a:pt x="106" y="44"/>
                      <a:pt x="54" y="64"/>
                    </a:cubicBezTo>
                    <a:cubicBezTo>
                      <a:pt x="41" y="68"/>
                      <a:pt x="27" y="75"/>
                      <a:pt x="14" y="63"/>
                    </a:cubicBezTo>
                    <a:cubicBezTo>
                      <a:pt x="9" y="63"/>
                      <a:pt x="5" y="63"/>
                      <a:pt x="0" y="63"/>
                    </a:cubicBezTo>
                    <a:cubicBezTo>
                      <a:pt x="13" y="39"/>
                      <a:pt x="29" y="17"/>
                      <a:pt x="51" y="0"/>
                    </a:cubicBezTo>
                    <a:cubicBezTo>
                      <a:pt x="67" y="16"/>
                      <a:pt x="84" y="24"/>
                      <a:pt x="109" y="17"/>
                    </a:cubicBezTo>
                    <a:cubicBezTo>
                      <a:pt x="131" y="11"/>
                      <a:pt x="155" y="10"/>
                      <a:pt x="176" y="25"/>
                    </a:cubicBezTo>
                    <a:close/>
                  </a:path>
                </a:pathLst>
              </a:custGeom>
              <a:solidFill>
                <a:srgbClr val="689A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293"/>
              <p:cNvSpPr/>
              <p:nvPr/>
            </p:nvSpPr>
            <p:spPr bwMode="auto">
              <a:xfrm>
                <a:off x="6417" y="3687"/>
                <a:ext cx="124" cy="134"/>
              </a:xfrm>
              <a:custGeom>
                <a:avLst/>
                <a:gdLst>
                  <a:gd name="T0" fmla="*/ 54 w 164"/>
                  <a:gd name="T1" fmla="*/ 177 h 177"/>
                  <a:gd name="T2" fmla="*/ 0 w 164"/>
                  <a:gd name="T3" fmla="*/ 133 h 177"/>
                  <a:gd name="T4" fmla="*/ 87 w 164"/>
                  <a:gd name="T5" fmla="*/ 124 h 177"/>
                  <a:gd name="T6" fmla="*/ 120 w 164"/>
                  <a:gd name="T7" fmla="*/ 94 h 177"/>
                  <a:gd name="T8" fmla="*/ 88 w 164"/>
                  <a:gd name="T9" fmla="*/ 77 h 177"/>
                  <a:gd name="T10" fmla="*/ 42 w 164"/>
                  <a:gd name="T11" fmla="*/ 63 h 177"/>
                  <a:gd name="T12" fmla="*/ 93 w 164"/>
                  <a:gd name="T13" fmla="*/ 0 h 177"/>
                  <a:gd name="T14" fmla="*/ 130 w 164"/>
                  <a:gd name="T15" fmla="*/ 81 h 177"/>
                  <a:gd name="T16" fmla="*/ 158 w 164"/>
                  <a:gd name="T17" fmla="*/ 112 h 177"/>
                  <a:gd name="T18" fmla="*/ 112 w 164"/>
                  <a:gd name="T19" fmla="*/ 131 h 177"/>
                  <a:gd name="T20" fmla="*/ 78 w 164"/>
                  <a:gd name="T21" fmla="*/ 132 h 177"/>
                  <a:gd name="T22" fmla="*/ 54 w 164"/>
                  <a:gd name="T23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4" h="177">
                    <a:moveTo>
                      <a:pt x="54" y="177"/>
                    </a:moveTo>
                    <a:cubicBezTo>
                      <a:pt x="30" y="173"/>
                      <a:pt x="20" y="152"/>
                      <a:pt x="0" y="133"/>
                    </a:cubicBezTo>
                    <a:cubicBezTo>
                      <a:pt x="33" y="129"/>
                      <a:pt x="60" y="125"/>
                      <a:pt x="87" y="124"/>
                    </a:cubicBezTo>
                    <a:cubicBezTo>
                      <a:pt x="108" y="123"/>
                      <a:pt x="120" y="111"/>
                      <a:pt x="120" y="94"/>
                    </a:cubicBezTo>
                    <a:cubicBezTo>
                      <a:pt x="120" y="73"/>
                      <a:pt x="101" y="77"/>
                      <a:pt x="88" y="77"/>
                    </a:cubicBezTo>
                    <a:cubicBezTo>
                      <a:pt x="72" y="76"/>
                      <a:pt x="57" y="78"/>
                      <a:pt x="42" y="63"/>
                    </a:cubicBezTo>
                    <a:cubicBezTo>
                      <a:pt x="70" y="51"/>
                      <a:pt x="71" y="17"/>
                      <a:pt x="93" y="0"/>
                    </a:cubicBezTo>
                    <a:cubicBezTo>
                      <a:pt x="71" y="43"/>
                      <a:pt x="96" y="63"/>
                      <a:pt x="130" y="81"/>
                    </a:cubicBezTo>
                    <a:cubicBezTo>
                      <a:pt x="141" y="87"/>
                      <a:pt x="164" y="92"/>
                      <a:pt x="158" y="112"/>
                    </a:cubicBezTo>
                    <a:cubicBezTo>
                      <a:pt x="151" y="133"/>
                      <a:pt x="130" y="131"/>
                      <a:pt x="112" y="131"/>
                    </a:cubicBezTo>
                    <a:cubicBezTo>
                      <a:pt x="101" y="131"/>
                      <a:pt x="89" y="130"/>
                      <a:pt x="78" y="132"/>
                    </a:cubicBezTo>
                    <a:cubicBezTo>
                      <a:pt x="50" y="136"/>
                      <a:pt x="35" y="148"/>
                      <a:pt x="54" y="177"/>
                    </a:cubicBezTo>
                    <a:close/>
                  </a:path>
                </a:pathLst>
              </a:custGeom>
              <a:solidFill>
                <a:srgbClr val="BCBC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Freeform 294"/>
              <p:cNvSpPr/>
              <p:nvPr/>
            </p:nvSpPr>
            <p:spPr bwMode="auto">
              <a:xfrm>
                <a:off x="6610" y="3744"/>
                <a:ext cx="100" cy="59"/>
              </a:xfrm>
              <a:custGeom>
                <a:avLst/>
                <a:gdLst>
                  <a:gd name="T0" fmla="*/ 131 w 131"/>
                  <a:gd name="T1" fmla="*/ 63 h 77"/>
                  <a:gd name="T2" fmla="*/ 44 w 131"/>
                  <a:gd name="T3" fmla="*/ 69 h 77"/>
                  <a:gd name="T4" fmla="*/ 6 w 131"/>
                  <a:gd name="T5" fmla="*/ 38 h 77"/>
                  <a:gd name="T6" fmla="*/ 61 w 131"/>
                  <a:gd name="T7" fmla="*/ 0 h 77"/>
                  <a:gd name="T8" fmla="*/ 84 w 131"/>
                  <a:gd name="T9" fmla="*/ 28 h 77"/>
                  <a:gd name="T10" fmla="*/ 131 w 131"/>
                  <a:gd name="T11" fmla="*/ 63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1" h="77">
                    <a:moveTo>
                      <a:pt x="131" y="63"/>
                    </a:moveTo>
                    <a:cubicBezTo>
                      <a:pt x="102" y="63"/>
                      <a:pt x="73" y="60"/>
                      <a:pt x="44" y="69"/>
                    </a:cubicBezTo>
                    <a:cubicBezTo>
                      <a:pt x="18" y="77"/>
                      <a:pt x="0" y="70"/>
                      <a:pt x="6" y="38"/>
                    </a:cubicBezTo>
                    <a:cubicBezTo>
                      <a:pt x="20" y="19"/>
                      <a:pt x="37" y="5"/>
                      <a:pt x="61" y="0"/>
                    </a:cubicBezTo>
                    <a:cubicBezTo>
                      <a:pt x="65" y="12"/>
                      <a:pt x="65" y="26"/>
                      <a:pt x="84" y="28"/>
                    </a:cubicBezTo>
                    <a:cubicBezTo>
                      <a:pt x="105" y="30"/>
                      <a:pt x="121" y="43"/>
                      <a:pt x="131" y="63"/>
                    </a:cubicBezTo>
                    <a:close/>
                  </a:path>
                </a:pathLst>
              </a:custGeom>
              <a:solidFill>
                <a:srgbClr val="7AB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Freeform 295"/>
              <p:cNvSpPr/>
              <p:nvPr/>
            </p:nvSpPr>
            <p:spPr bwMode="auto">
              <a:xfrm>
                <a:off x="6550" y="3530"/>
                <a:ext cx="73" cy="79"/>
              </a:xfrm>
              <a:custGeom>
                <a:avLst/>
                <a:gdLst>
                  <a:gd name="T0" fmla="*/ 41 w 97"/>
                  <a:gd name="T1" fmla="*/ 5 h 104"/>
                  <a:gd name="T2" fmla="*/ 41 w 97"/>
                  <a:gd name="T3" fmla="*/ 24 h 104"/>
                  <a:gd name="T4" fmla="*/ 72 w 97"/>
                  <a:gd name="T5" fmla="*/ 53 h 104"/>
                  <a:gd name="T6" fmla="*/ 97 w 97"/>
                  <a:gd name="T7" fmla="*/ 60 h 104"/>
                  <a:gd name="T8" fmla="*/ 29 w 97"/>
                  <a:gd name="T9" fmla="*/ 95 h 104"/>
                  <a:gd name="T10" fmla="*/ 2 w 97"/>
                  <a:gd name="T11" fmla="*/ 74 h 104"/>
                  <a:gd name="T12" fmla="*/ 25 w 97"/>
                  <a:gd name="T13" fmla="*/ 20 h 104"/>
                  <a:gd name="T14" fmla="*/ 41 w 97"/>
                  <a:gd name="T15" fmla="*/ 5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104">
                    <a:moveTo>
                      <a:pt x="41" y="5"/>
                    </a:moveTo>
                    <a:cubicBezTo>
                      <a:pt x="41" y="11"/>
                      <a:pt x="42" y="18"/>
                      <a:pt x="41" y="24"/>
                    </a:cubicBezTo>
                    <a:cubicBezTo>
                      <a:pt x="32" y="54"/>
                      <a:pt x="30" y="76"/>
                      <a:pt x="72" y="53"/>
                    </a:cubicBezTo>
                    <a:cubicBezTo>
                      <a:pt x="81" y="48"/>
                      <a:pt x="89" y="57"/>
                      <a:pt x="97" y="60"/>
                    </a:cubicBezTo>
                    <a:cubicBezTo>
                      <a:pt x="74" y="71"/>
                      <a:pt x="52" y="84"/>
                      <a:pt x="29" y="95"/>
                    </a:cubicBezTo>
                    <a:cubicBezTo>
                      <a:pt x="9" y="104"/>
                      <a:pt x="0" y="95"/>
                      <a:pt x="2" y="74"/>
                    </a:cubicBezTo>
                    <a:cubicBezTo>
                      <a:pt x="9" y="56"/>
                      <a:pt x="17" y="38"/>
                      <a:pt x="25" y="20"/>
                    </a:cubicBezTo>
                    <a:cubicBezTo>
                      <a:pt x="33" y="17"/>
                      <a:pt x="27" y="0"/>
                      <a:pt x="41" y="5"/>
                    </a:cubicBezTo>
                    <a:close/>
                  </a:path>
                </a:pathLst>
              </a:custGeom>
              <a:solidFill>
                <a:srgbClr val="C68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Freeform 296"/>
              <p:cNvSpPr/>
              <p:nvPr/>
            </p:nvSpPr>
            <p:spPr bwMode="auto">
              <a:xfrm>
                <a:off x="6425" y="3640"/>
                <a:ext cx="89" cy="46"/>
              </a:xfrm>
              <a:custGeom>
                <a:avLst/>
                <a:gdLst>
                  <a:gd name="T0" fmla="*/ 82 w 117"/>
                  <a:gd name="T1" fmla="*/ 61 h 61"/>
                  <a:gd name="T2" fmla="*/ 46 w 117"/>
                  <a:gd name="T3" fmla="*/ 47 h 61"/>
                  <a:gd name="T4" fmla="*/ 8 w 117"/>
                  <a:gd name="T5" fmla="*/ 41 h 61"/>
                  <a:gd name="T6" fmla="*/ 28 w 117"/>
                  <a:gd name="T7" fmla="*/ 0 h 61"/>
                  <a:gd name="T8" fmla="*/ 17 w 117"/>
                  <a:gd name="T9" fmla="*/ 33 h 61"/>
                  <a:gd name="T10" fmla="*/ 71 w 117"/>
                  <a:gd name="T11" fmla="*/ 23 h 61"/>
                  <a:gd name="T12" fmla="*/ 106 w 117"/>
                  <a:gd name="T13" fmla="*/ 20 h 61"/>
                  <a:gd name="T14" fmla="*/ 91 w 117"/>
                  <a:gd name="T15" fmla="*/ 50 h 61"/>
                  <a:gd name="T16" fmla="*/ 82 w 117"/>
                  <a:gd name="T17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61">
                    <a:moveTo>
                      <a:pt x="82" y="61"/>
                    </a:moveTo>
                    <a:cubicBezTo>
                      <a:pt x="74" y="45"/>
                      <a:pt x="60" y="43"/>
                      <a:pt x="46" y="47"/>
                    </a:cubicBezTo>
                    <a:cubicBezTo>
                      <a:pt x="31" y="51"/>
                      <a:pt x="14" y="56"/>
                      <a:pt x="8" y="41"/>
                    </a:cubicBezTo>
                    <a:cubicBezTo>
                      <a:pt x="0" y="23"/>
                      <a:pt x="13" y="9"/>
                      <a:pt x="28" y="0"/>
                    </a:cubicBezTo>
                    <a:cubicBezTo>
                      <a:pt x="25" y="11"/>
                      <a:pt x="21" y="21"/>
                      <a:pt x="17" y="33"/>
                    </a:cubicBezTo>
                    <a:cubicBezTo>
                      <a:pt x="39" y="47"/>
                      <a:pt x="54" y="27"/>
                      <a:pt x="71" y="23"/>
                    </a:cubicBezTo>
                    <a:cubicBezTo>
                      <a:pt x="83" y="20"/>
                      <a:pt x="98" y="8"/>
                      <a:pt x="106" y="20"/>
                    </a:cubicBezTo>
                    <a:cubicBezTo>
                      <a:pt x="117" y="33"/>
                      <a:pt x="96" y="39"/>
                      <a:pt x="91" y="50"/>
                    </a:cubicBezTo>
                    <a:cubicBezTo>
                      <a:pt x="89" y="54"/>
                      <a:pt x="85" y="57"/>
                      <a:pt x="82" y="61"/>
                    </a:cubicBezTo>
                    <a:close/>
                  </a:path>
                </a:pathLst>
              </a:custGeom>
              <a:solidFill>
                <a:srgbClr val="BCBC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Freeform 297"/>
              <p:cNvSpPr/>
              <p:nvPr/>
            </p:nvSpPr>
            <p:spPr bwMode="auto">
              <a:xfrm>
                <a:off x="6011" y="3544"/>
                <a:ext cx="336" cy="279"/>
              </a:xfrm>
              <a:custGeom>
                <a:avLst/>
                <a:gdLst>
                  <a:gd name="T0" fmla="*/ 348 w 441"/>
                  <a:gd name="T1" fmla="*/ 2 h 367"/>
                  <a:gd name="T2" fmla="*/ 355 w 441"/>
                  <a:gd name="T3" fmla="*/ 0 h 367"/>
                  <a:gd name="T4" fmla="*/ 352 w 441"/>
                  <a:gd name="T5" fmla="*/ 54 h 367"/>
                  <a:gd name="T6" fmla="*/ 377 w 441"/>
                  <a:gd name="T7" fmla="*/ 51 h 367"/>
                  <a:gd name="T8" fmla="*/ 432 w 441"/>
                  <a:gd name="T9" fmla="*/ 1 h 367"/>
                  <a:gd name="T10" fmla="*/ 413 w 441"/>
                  <a:gd name="T11" fmla="*/ 41 h 367"/>
                  <a:gd name="T12" fmla="*/ 415 w 441"/>
                  <a:gd name="T13" fmla="*/ 63 h 367"/>
                  <a:gd name="T14" fmla="*/ 420 w 441"/>
                  <a:gd name="T15" fmla="*/ 83 h 367"/>
                  <a:gd name="T16" fmla="*/ 368 w 441"/>
                  <a:gd name="T17" fmla="*/ 102 h 367"/>
                  <a:gd name="T18" fmla="*/ 363 w 441"/>
                  <a:gd name="T19" fmla="*/ 157 h 367"/>
                  <a:gd name="T20" fmla="*/ 366 w 441"/>
                  <a:gd name="T21" fmla="*/ 163 h 367"/>
                  <a:gd name="T22" fmla="*/ 365 w 441"/>
                  <a:gd name="T23" fmla="*/ 167 h 367"/>
                  <a:gd name="T24" fmla="*/ 315 w 441"/>
                  <a:gd name="T25" fmla="*/ 178 h 367"/>
                  <a:gd name="T26" fmla="*/ 272 w 441"/>
                  <a:gd name="T27" fmla="*/ 214 h 367"/>
                  <a:gd name="T28" fmla="*/ 250 w 441"/>
                  <a:gd name="T29" fmla="*/ 282 h 367"/>
                  <a:gd name="T30" fmla="*/ 172 w 441"/>
                  <a:gd name="T31" fmla="*/ 301 h 367"/>
                  <a:gd name="T32" fmla="*/ 203 w 441"/>
                  <a:gd name="T33" fmla="*/ 316 h 367"/>
                  <a:gd name="T34" fmla="*/ 172 w 441"/>
                  <a:gd name="T35" fmla="*/ 343 h 367"/>
                  <a:gd name="T36" fmla="*/ 139 w 441"/>
                  <a:gd name="T37" fmla="*/ 364 h 367"/>
                  <a:gd name="T38" fmla="*/ 23 w 441"/>
                  <a:gd name="T39" fmla="*/ 361 h 367"/>
                  <a:gd name="T40" fmla="*/ 0 w 441"/>
                  <a:gd name="T41" fmla="*/ 356 h 367"/>
                  <a:gd name="T42" fmla="*/ 16 w 441"/>
                  <a:gd name="T43" fmla="*/ 342 h 367"/>
                  <a:gd name="T44" fmla="*/ 91 w 441"/>
                  <a:gd name="T45" fmla="*/ 294 h 367"/>
                  <a:gd name="T46" fmla="*/ 113 w 441"/>
                  <a:gd name="T47" fmla="*/ 275 h 367"/>
                  <a:gd name="T48" fmla="*/ 129 w 441"/>
                  <a:gd name="T49" fmla="*/ 248 h 367"/>
                  <a:gd name="T50" fmla="*/ 50 w 441"/>
                  <a:gd name="T51" fmla="*/ 226 h 367"/>
                  <a:gd name="T52" fmla="*/ 32 w 441"/>
                  <a:gd name="T53" fmla="*/ 212 h 367"/>
                  <a:gd name="T54" fmla="*/ 47 w 441"/>
                  <a:gd name="T55" fmla="*/ 202 h 367"/>
                  <a:gd name="T56" fmla="*/ 110 w 441"/>
                  <a:gd name="T57" fmla="*/ 202 h 367"/>
                  <a:gd name="T58" fmla="*/ 97 w 441"/>
                  <a:gd name="T59" fmla="*/ 181 h 367"/>
                  <a:gd name="T60" fmla="*/ 144 w 441"/>
                  <a:gd name="T61" fmla="*/ 114 h 367"/>
                  <a:gd name="T62" fmla="*/ 177 w 441"/>
                  <a:gd name="T63" fmla="*/ 122 h 367"/>
                  <a:gd name="T64" fmla="*/ 173 w 441"/>
                  <a:gd name="T65" fmla="*/ 90 h 367"/>
                  <a:gd name="T66" fmla="*/ 252 w 441"/>
                  <a:gd name="T67" fmla="*/ 60 h 367"/>
                  <a:gd name="T68" fmla="*/ 286 w 441"/>
                  <a:gd name="T69" fmla="*/ 121 h 367"/>
                  <a:gd name="T70" fmla="*/ 315 w 441"/>
                  <a:gd name="T71" fmla="*/ 42 h 367"/>
                  <a:gd name="T72" fmla="*/ 348 w 441"/>
                  <a:gd name="T73" fmla="*/ 2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41" h="367">
                    <a:moveTo>
                      <a:pt x="348" y="2"/>
                    </a:moveTo>
                    <a:cubicBezTo>
                      <a:pt x="350" y="1"/>
                      <a:pt x="353" y="0"/>
                      <a:pt x="355" y="0"/>
                    </a:cubicBezTo>
                    <a:cubicBezTo>
                      <a:pt x="373" y="18"/>
                      <a:pt x="349" y="35"/>
                      <a:pt x="352" y="54"/>
                    </a:cubicBezTo>
                    <a:cubicBezTo>
                      <a:pt x="361" y="59"/>
                      <a:pt x="369" y="49"/>
                      <a:pt x="377" y="51"/>
                    </a:cubicBezTo>
                    <a:cubicBezTo>
                      <a:pt x="397" y="36"/>
                      <a:pt x="406" y="8"/>
                      <a:pt x="432" y="1"/>
                    </a:cubicBezTo>
                    <a:cubicBezTo>
                      <a:pt x="431" y="16"/>
                      <a:pt x="441" y="35"/>
                      <a:pt x="413" y="41"/>
                    </a:cubicBezTo>
                    <a:cubicBezTo>
                      <a:pt x="397" y="44"/>
                      <a:pt x="406" y="56"/>
                      <a:pt x="415" y="63"/>
                    </a:cubicBezTo>
                    <a:cubicBezTo>
                      <a:pt x="423" y="69"/>
                      <a:pt x="421" y="84"/>
                      <a:pt x="420" y="83"/>
                    </a:cubicBezTo>
                    <a:cubicBezTo>
                      <a:pt x="391" y="56"/>
                      <a:pt x="388" y="99"/>
                      <a:pt x="368" y="102"/>
                    </a:cubicBezTo>
                    <a:cubicBezTo>
                      <a:pt x="340" y="107"/>
                      <a:pt x="349" y="136"/>
                      <a:pt x="363" y="157"/>
                    </a:cubicBezTo>
                    <a:cubicBezTo>
                      <a:pt x="365" y="159"/>
                      <a:pt x="366" y="161"/>
                      <a:pt x="366" y="163"/>
                    </a:cubicBezTo>
                    <a:cubicBezTo>
                      <a:pt x="365" y="166"/>
                      <a:pt x="365" y="167"/>
                      <a:pt x="365" y="167"/>
                    </a:cubicBezTo>
                    <a:cubicBezTo>
                      <a:pt x="351" y="183"/>
                      <a:pt x="332" y="181"/>
                      <a:pt x="315" y="178"/>
                    </a:cubicBezTo>
                    <a:cubicBezTo>
                      <a:pt x="285" y="173"/>
                      <a:pt x="273" y="189"/>
                      <a:pt x="272" y="214"/>
                    </a:cubicBezTo>
                    <a:cubicBezTo>
                      <a:pt x="271" y="239"/>
                      <a:pt x="264" y="261"/>
                      <a:pt x="250" y="282"/>
                    </a:cubicBezTo>
                    <a:cubicBezTo>
                      <a:pt x="228" y="297"/>
                      <a:pt x="202" y="298"/>
                      <a:pt x="172" y="301"/>
                    </a:cubicBezTo>
                    <a:cubicBezTo>
                      <a:pt x="186" y="304"/>
                      <a:pt x="199" y="303"/>
                      <a:pt x="203" y="316"/>
                    </a:cubicBezTo>
                    <a:cubicBezTo>
                      <a:pt x="201" y="335"/>
                      <a:pt x="181" y="332"/>
                      <a:pt x="172" y="343"/>
                    </a:cubicBezTo>
                    <a:cubicBezTo>
                      <a:pt x="166" y="357"/>
                      <a:pt x="151" y="358"/>
                      <a:pt x="139" y="364"/>
                    </a:cubicBezTo>
                    <a:cubicBezTo>
                      <a:pt x="101" y="346"/>
                      <a:pt x="63" y="333"/>
                      <a:pt x="23" y="361"/>
                    </a:cubicBezTo>
                    <a:cubicBezTo>
                      <a:pt x="15" y="367"/>
                      <a:pt x="6" y="366"/>
                      <a:pt x="0" y="356"/>
                    </a:cubicBezTo>
                    <a:cubicBezTo>
                      <a:pt x="5" y="351"/>
                      <a:pt x="10" y="347"/>
                      <a:pt x="16" y="342"/>
                    </a:cubicBezTo>
                    <a:cubicBezTo>
                      <a:pt x="35" y="316"/>
                      <a:pt x="63" y="304"/>
                      <a:pt x="91" y="294"/>
                    </a:cubicBezTo>
                    <a:cubicBezTo>
                      <a:pt x="101" y="291"/>
                      <a:pt x="116" y="293"/>
                      <a:pt x="113" y="275"/>
                    </a:cubicBezTo>
                    <a:cubicBezTo>
                      <a:pt x="115" y="265"/>
                      <a:pt x="125" y="259"/>
                      <a:pt x="129" y="248"/>
                    </a:cubicBezTo>
                    <a:cubicBezTo>
                      <a:pt x="105" y="234"/>
                      <a:pt x="77" y="231"/>
                      <a:pt x="50" y="226"/>
                    </a:cubicBezTo>
                    <a:cubicBezTo>
                      <a:pt x="42" y="225"/>
                      <a:pt x="30" y="225"/>
                      <a:pt x="32" y="212"/>
                    </a:cubicBezTo>
                    <a:cubicBezTo>
                      <a:pt x="33" y="205"/>
                      <a:pt x="41" y="204"/>
                      <a:pt x="47" y="202"/>
                    </a:cubicBezTo>
                    <a:cubicBezTo>
                      <a:pt x="67" y="200"/>
                      <a:pt x="88" y="201"/>
                      <a:pt x="110" y="202"/>
                    </a:cubicBezTo>
                    <a:cubicBezTo>
                      <a:pt x="103" y="195"/>
                      <a:pt x="98" y="189"/>
                      <a:pt x="97" y="181"/>
                    </a:cubicBezTo>
                    <a:cubicBezTo>
                      <a:pt x="118" y="163"/>
                      <a:pt x="115" y="127"/>
                      <a:pt x="144" y="114"/>
                    </a:cubicBezTo>
                    <a:cubicBezTo>
                      <a:pt x="156" y="112"/>
                      <a:pt x="165" y="118"/>
                      <a:pt x="177" y="122"/>
                    </a:cubicBezTo>
                    <a:cubicBezTo>
                      <a:pt x="175" y="111"/>
                      <a:pt x="169" y="101"/>
                      <a:pt x="173" y="90"/>
                    </a:cubicBezTo>
                    <a:cubicBezTo>
                      <a:pt x="192" y="58"/>
                      <a:pt x="223" y="62"/>
                      <a:pt x="252" y="60"/>
                    </a:cubicBezTo>
                    <a:cubicBezTo>
                      <a:pt x="278" y="71"/>
                      <a:pt x="270" y="101"/>
                      <a:pt x="286" y="121"/>
                    </a:cubicBezTo>
                    <a:cubicBezTo>
                      <a:pt x="298" y="94"/>
                      <a:pt x="308" y="68"/>
                      <a:pt x="315" y="42"/>
                    </a:cubicBezTo>
                    <a:cubicBezTo>
                      <a:pt x="320" y="23"/>
                      <a:pt x="329" y="9"/>
                      <a:pt x="348" y="2"/>
                    </a:cubicBezTo>
                    <a:close/>
                  </a:path>
                </a:pathLst>
              </a:custGeom>
              <a:solidFill>
                <a:srgbClr val="D7A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Freeform 298"/>
              <p:cNvSpPr/>
              <p:nvPr/>
            </p:nvSpPr>
            <p:spPr bwMode="auto">
              <a:xfrm>
                <a:off x="6259" y="3614"/>
                <a:ext cx="120" cy="231"/>
              </a:xfrm>
              <a:custGeom>
                <a:avLst/>
                <a:gdLst>
                  <a:gd name="T0" fmla="*/ 37 w 157"/>
                  <a:gd name="T1" fmla="*/ 72 h 303"/>
                  <a:gd name="T2" fmla="*/ 37 w 157"/>
                  <a:gd name="T3" fmla="*/ 64 h 303"/>
                  <a:gd name="T4" fmla="*/ 104 w 157"/>
                  <a:gd name="T5" fmla="*/ 31 h 303"/>
                  <a:gd name="T6" fmla="*/ 150 w 157"/>
                  <a:gd name="T7" fmla="*/ 0 h 303"/>
                  <a:gd name="T8" fmla="*/ 138 w 157"/>
                  <a:gd name="T9" fmla="*/ 25 h 303"/>
                  <a:gd name="T10" fmla="*/ 111 w 157"/>
                  <a:gd name="T11" fmla="*/ 47 h 303"/>
                  <a:gd name="T12" fmla="*/ 105 w 157"/>
                  <a:gd name="T13" fmla="*/ 85 h 303"/>
                  <a:gd name="T14" fmla="*/ 133 w 157"/>
                  <a:gd name="T15" fmla="*/ 92 h 303"/>
                  <a:gd name="T16" fmla="*/ 151 w 157"/>
                  <a:gd name="T17" fmla="*/ 97 h 303"/>
                  <a:gd name="T18" fmla="*/ 141 w 157"/>
                  <a:gd name="T19" fmla="*/ 110 h 303"/>
                  <a:gd name="T20" fmla="*/ 145 w 157"/>
                  <a:gd name="T21" fmla="*/ 155 h 303"/>
                  <a:gd name="T22" fmla="*/ 119 w 157"/>
                  <a:gd name="T23" fmla="*/ 193 h 303"/>
                  <a:gd name="T24" fmla="*/ 108 w 157"/>
                  <a:gd name="T25" fmla="*/ 207 h 303"/>
                  <a:gd name="T26" fmla="*/ 114 w 157"/>
                  <a:gd name="T27" fmla="*/ 241 h 303"/>
                  <a:gd name="T28" fmla="*/ 76 w 157"/>
                  <a:gd name="T29" fmla="*/ 260 h 303"/>
                  <a:gd name="T30" fmla="*/ 29 w 157"/>
                  <a:gd name="T31" fmla="*/ 303 h 303"/>
                  <a:gd name="T32" fmla="*/ 15 w 157"/>
                  <a:gd name="T33" fmla="*/ 264 h 303"/>
                  <a:gd name="T34" fmla="*/ 2 w 157"/>
                  <a:gd name="T35" fmla="*/ 248 h 303"/>
                  <a:gd name="T36" fmla="*/ 22 w 157"/>
                  <a:gd name="T37" fmla="*/ 241 h 303"/>
                  <a:gd name="T38" fmla="*/ 48 w 157"/>
                  <a:gd name="T39" fmla="*/ 207 h 303"/>
                  <a:gd name="T40" fmla="*/ 80 w 157"/>
                  <a:gd name="T41" fmla="*/ 165 h 303"/>
                  <a:gd name="T42" fmla="*/ 37 w 157"/>
                  <a:gd name="T43" fmla="*/ 72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7" h="303">
                    <a:moveTo>
                      <a:pt x="37" y="72"/>
                    </a:moveTo>
                    <a:cubicBezTo>
                      <a:pt x="37" y="69"/>
                      <a:pt x="37" y="66"/>
                      <a:pt x="37" y="64"/>
                    </a:cubicBezTo>
                    <a:cubicBezTo>
                      <a:pt x="66" y="66"/>
                      <a:pt x="85" y="49"/>
                      <a:pt x="104" y="31"/>
                    </a:cubicBezTo>
                    <a:cubicBezTo>
                      <a:pt x="118" y="19"/>
                      <a:pt x="131" y="5"/>
                      <a:pt x="150" y="0"/>
                    </a:cubicBezTo>
                    <a:cubicBezTo>
                      <a:pt x="155" y="14"/>
                      <a:pt x="146" y="19"/>
                      <a:pt x="138" y="25"/>
                    </a:cubicBezTo>
                    <a:cubicBezTo>
                      <a:pt x="128" y="32"/>
                      <a:pt x="121" y="41"/>
                      <a:pt x="111" y="47"/>
                    </a:cubicBezTo>
                    <a:cubicBezTo>
                      <a:pt x="95" y="58"/>
                      <a:pt x="103" y="73"/>
                      <a:pt x="105" y="85"/>
                    </a:cubicBezTo>
                    <a:cubicBezTo>
                      <a:pt x="108" y="103"/>
                      <a:pt x="123" y="92"/>
                      <a:pt x="133" y="92"/>
                    </a:cubicBezTo>
                    <a:cubicBezTo>
                      <a:pt x="140" y="92"/>
                      <a:pt x="149" y="85"/>
                      <a:pt x="151" y="97"/>
                    </a:cubicBezTo>
                    <a:cubicBezTo>
                      <a:pt x="153" y="105"/>
                      <a:pt x="143" y="106"/>
                      <a:pt x="141" y="110"/>
                    </a:cubicBezTo>
                    <a:cubicBezTo>
                      <a:pt x="132" y="125"/>
                      <a:pt x="141" y="144"/>
                      <a:pt x="145" y="155"/>
                    </a:cubicBezTo>
                    <a:cubicBezTo>
                      <a:pt x="157" y="186"/>
                      <a:pt x="156" y="200"/>
                      <a:pt x="119" y="193"/>
                    </a:cubicBezTo>
                    <a:cubicBezTo>
                      <a:pt x="106" y="191"/>
                      <a:pt x="107" y="200"/>
                      <a:pt x="108" y="207"/>
                    </a:cubicBezTo>
                    <a:cubicBezTo>
                      <a:pt x="109" y="219"/>
                      <a:pt x="112" y="230"/>
                      <a:pt x="114" y="241"/>
                    </a:cubicBezTo>
                    <a:cubicBezTo>
                      <a:pt x="84" y="209"/>
                      <a:pt x="77" y="254"/>
                      <a:pt x="76" y="260"/>
                    </a:cubicBezTo>
                    <a:cubicBezTo>
                      <a:pt x="68" y="286"/>
                      <a:pt x="49" y="293"/>
                      <a:pt x="29" y="303"/>
                    </a:cubicBezTo>
                    <a:cubicBezTo>
                      <a:pt x="35" y="286"/>
                      <a:pt x="38" y="271"/>
                      <a:pt x="15" y="264"/>
                    </a:cubicBezTo>
                    <a:cubicBezTo>
                      <a:pt x="8" y="262"/>
                      <a:pt x="0" y="257"/>
                      <a:pt x="2" y="248"/>
                    </a:cubicBezTo>
                    <a:cubicBezTo>
                      <a:pt x="5" y="239"/>
                      <a:pt x="15" y="242"/>
                      <a:pt x="22" y="241"/>
                    </a:cubicBezTo>
                    <a:cubicBezTo>
                      <a:pt x="41" y="238"/>
                      <a:pt x="52" y="227"/>
                      <a:pt x="48" y="207"/>
                    </a:cubicBezTo>
                    <a:cubicBezTo>
                      <a:pt x="43" y="182"/>
                      <a:pt x="56" y="171"/>
                      <a:pt x="80" y="165"/>
                    </a:cubicBezTo>
                    <a:cubicBezTo>
                      <a:pt x="40" y="143"/>
                      <a:pt x="34" y="109"/>
                      <a:pt x="37" y="72"/>
                    </a:cubicBezTo>
                    <a:close/>
                  </a:path>
                </a:pathLst>
              </a:custGeom>
              <a:solidFill>
                <a:srgbClr val="D29B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Freeform 299"/>
              <p:cNvSpPr/>
              <p:nvPr/>
            </p:nvSpPr>
            <p:spPr bwMode="auto">
              <a:xfrm>
                <a:off x="6580" y="3796"/>
                <a:ext cx="166" cy="101"/>
              </a:xfrm>
              <a:custGeom>
                <a:avLst/>
                <a:gdLst>
                  <a:gd name="T0" fmla="*/ 9 w 219"/>
                  <a:gd name="T1" fmla="*/ 33 h 133"/>
                  <a:gd name="T2" fmla="*/ 35 w 219"/>
                  <a:gd name="T3" fmla="*/ 28 h 133"/>
                  <a:gd name="T4" fmla="*/ 219 w 219"/>
                  <a:gd name="T5" fmla="*/ 29 h 133"/>
                  <a:gd name="T6" fmla="*/ 140 w 219"/>
                  <a:gd name="T7" fmla="*/ 133 h 133"/>
                  <a:gd name="T8" fmla="*/ 124 w 219"/>
                  <a:gd name="T9" fmla="*/ 133 h 133"/>
                  <a:gd name="T10" fmla="*/ 81 w 219"/>
                  <a:gd name="T11" fmla="*/ 126 h 133"/>
                  <a:gd name="T12" fmla="*/ 11 w 219"/>
                  <a:gd name="T13" fmla="*/ 86 h 133"/>
                  <a:gd name="T14" fmla="*/ 9 w 219"/>
                  <a:gd name="T15" fmla="*/ 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9" h="133">
                    <a:moveTo>
                      <a:pt x="9" y="33"/>
                    </a:moveTo>
                    <a:cubicBezTo>
                      <a:pt x="18" y="31"/>
                      <a:pt x="27" y="31"/>
                      <a:pt x="35" y="28"/>
                    </a:cubicBezTo>
                    <a:cubicBezTo>
                      <a:pt x="96" y="0"/>
                      <a:pt x="157" y="12"/>
                      <a:pt x="219" y="29"/>
                    </a:cubicBezTo>
                    <a:cubicBezTo>
                      <a:pt x="200" y="69"/>
                      <a:pt x="161" y="94"/>
                      <a:pt x="140" y="133"/>
                    </a:cubicBezTo>
                    <a:cubicBezTo>
                      <a:pt x="135" y="133"/>
                      <a:pt x="129" y="133"/>
                      <a:pt x="124" y="133"/>
                    </a:cubicBezTo>
                    <a:cubicBezTo>
                      <a:pt x="112" y="120"/>
                      <a:pt x="94" y="124"/>
                      <a:pt x="81" y="126"/>
                    </a:cubicBezTo>
                    <a:cubicBezTo>
                      <a:pt x="45" y="132"/>
                      <a:pt x="28" y="107"/>
                      <a:pt x="11" y="86"/>
                    </a:cubicBezTo>
                    <a:cubicBezTo>
                      <a:pt x="0" y="73"/>
                      <a:pt x="8" y="51"/>
                      <a:pt x="9" y="33"/>
                    </a:cubicBezTo>
                    <a:close/>
                  </a:path>
                </a:pathLst>
              </a:custGeom>
              <a:solidFill>
                <a:srgbClr val="83C3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300"/>
              <p:cNvSpPr/>
              <p:nvPr/>
            </p:nvSpPr>
            <p:spPr bwMode="auto">
              <a:xfrm>
                <a:off x="6631" y="3921"/>
                <a:ext cx="109" cy="80"/>
              </a:xfrm>
              <a:custGeom>
                <a:avLst/>
                <a:gdLst>
                  <a:gd name="T0" fmla="*/ 65 w 143"/>
                  <a:gd name="T1" fmla="*/ 0 h 106"/>
                  <a:gd name="T2" fmla="*/ 141 w 143"/>
                  <a:gd name="T3" fmla="*/ 78 h 106"/>
                  <a:gd name="T4" fmla="*/ 124 w 143"/>
                  <a:gd name="T5" fmla="*/ 99 h 106"/>
                  <a:gd name="T6" fmla="*/ 17 w 143"/>
                  <a:gd name="T7" fmla="*/ 102 h 106"/>
                  <a:gd name="T8" fmla="*/ 0 w 143"/>
                  <a:gd name="T9" fmla="*/ 104 h 106"/>
                  <a:gd name="T10" fmla="*/ 12 w 143"/>
                  <a:gd name="T11" fmla="*/ 55 h 106"/>
                  <a:gd name="T12" fmla="*/ 65 w 143"/>
                  <a:gd name="T13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" h="106">
                    <a:moveTo>
                      <a:pt x="65" y="0"/>
                    </a:moveTo>
                    <a:cubicBezTo>
                      <a:pt x="108" y="9"/>
                      <a:pt x="135" y="33"/>
                      <a:pt x="141" y="78"/>
                    </a:cubicBezTo>
                    <a:cubicBezTo>
                      <a:pt x="143" y="91"/>
                      <a:pt x="138" y="106"/>
                      <a:pt x="124" y="99"/>
                    </a:cubicBezTo>
                    <a:cubicBezTo>
                      <a:pt x="87" y="79"/>
                      <a:pt x="53" y="104"/>
                      <a:pt x="17" y="102"/>
                    </a:cubicBezTo>
                    <a:cubicBezTo>
                      <a:pt x="13" y="102"/>
                      <a:pt x="8" y="103"/>
                      <a:pt x="0" y="104"/>
                    </a:cubicBezTo>
                    <a:cubicBezTo>
                      <a:pt x="2" y="85"/>
                      <a:pt x="23" y="73"/>
                      <a:pt x="12" y="55"/>
                    </a:cubicBezTo>
                    <a:cubicBezTo>
                      <a:pt x="30" y="37"/>
                      <a:pt x="48" y="18"/>
                      <a:pt x="65" y="0"/>
                    </a:cubicBezTo>
                    <a:close/>
                  </a:path>
                </a:pathLst>
              </a:custGeom>
              <a:solidFill>
                <a:srgbClr val="A8D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301"/>
              <p:cNvSpPr/>
              <p:nvPr/>
            </p:nvSpPr>
            <p:spPr bwMode="auto">
              <a:xfrm>
                <a:off x="6716" y="3875"/>
                <a:ext cx="98" cy="104"/>
              </a:xfrm>
              <a:custGeom>
                <a:avLst/>
                <a:gdLst>
                  <a:gd name="T0" fmla="*/ 0 w 129"/>
                  <a:gd name="T1" fmla="*/ 45 h 137"/>
                  <a:gd name="T2" fmla="*/ 57 w 129"/>
                  <a:gd name="T3" fmla="*/ 14 h 137"/>
                  <a:gd name="T4" fmla="*/ 94 w 129"/>
                  <a:gd name="T5" fmla="*/ 21 h 137"/>
                  <a:gd name="T6" fmla="*/ 54 w 129"/>
                  <a:gd name="T7" fmla="*/ 137 h 137"/>
                  <a:gd name="T8" fmla="*/ 60 w 129"/>
                  <a:gd name="T9" fmla="*/ 108 h 137"/>
                  <a:gd name="T10" fmla="*/ 50 w 129"/>
                  <a:gd name="T11" fmla="*/ 82 h 137"/>
                  <a:gd name="T12" fmla="*/ 0 w 129"/>
                  <a:gd name="T13" fmla="*/ 45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137">
                    <a:moveTo>
                      <a:pt x="0" y="45"/>
                    </a:moveTo>
                    <a:cubicBezTo>
                      <a:pt x="28" y="51"/>
                      <a:pt x="40" y="27"/>
                      <a:pt x="57" y="14"/>
                    </a:cubicBezTo>
                    <a:cubicBezTo>
                      <a:pt x="74" y="0"/>
                      <a:pt x="82" y="0"/>
                      <a:pt x="94" y="21"/>
                    </a:cubicBezTo>
                    <a:cubicBezTo>
                      <a:pt x="129" y="81"/>
                      <a:pt x="128" y="87"/>
                      <a:pt x="54" y="137"/>
                    </a:cubicBezTo>
                    <a:cubicBezTo>
                      <a:pt x="56" y="127"/>
                      <a:pt x="58" y="118"/>
                      <a:pt x="60" y="108"/>
                    </a:cubicBezTo>
                    <a:cubicBezTo>
                      <a:pt x="62" y="97"/>
                      <a:pt x="56" y="81"/>
                      <a:pt x="50" y="82"/>
                    </a:cubicBezTo>
                    <a:cubicBezTo>
                      <a:pt x="17" y="90"/>
                      <a:pt x="14" y="60"/>
                      <a:pt x="0" y="45"/>
                    </a:cubicBezTo>
                    <a:close/>
                  </a:path>
                </a:pathLst>
              </a:custGeom>
              <a:solidFill>
                <a:srgbClr val="9DCD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Freeform 302"/>
              <p:cNvSpPr/>
              <p:nvPr/>
            </p:nvSpPr>
            <p:spPr bwMode="auto">
              <a:xfrm>
                <a:off x="5304" y="1965"/>
                <a:ext cx="196" cy="209"/>
              </a:xfrm>
              <a:custGeom>
                <a:avLst/>
                <a:gdLst>
                  <a:gd name="T0" fmla="*/ 244 w 259"/>
                  <a:gd name="T1" fmla="*/ 187 h 274"/>
                  <a:gd name="T2" fmla="*/ 242 w 259"/>
                  <a:gd name="T3" fmla="*/ 215 h 274"/>
                  <a:gd name="T4" fmla="*/ 167 w 259"/>
                  <a:gd name="T5" fmla="*/ 234 h 274"/>
                  <a:gd name="T6" fmla="*/ 140 w 259"/>
                  <a:gd name="T7" fmla="*/ 217 h 274"/>
                  <a:gd name="T8" fmla="*/ 73 w 259"/>
                  <a:gd name="T9" fmla="*/ 174 h 274"/>
                  <a:gd name="T10" fmla="*/ 21 w 259"/>
                  <a:gd name="T11" fmla="*/ 134 h 274"/>
                  <a:gd name="T12" fmla="*/ 58 w 259"/>
                  <a:gd name="T13" fmla="*/ 52 h 274"/>
                  <a:gd name="T14" fmla="*/ 31 w 259"/>
                  <a:gd name="T15" fmla="*/ 21 h 274"/>
                  <a:gd name="T16" fmla="*/ 13 w 259"/>
                  <a:gd name="T17" fmla="*/ 18 h 274"/>
                  <a:gd name="T18" fmla="*/ 8 w 259"/>
                  <a:gd name="T19" fmla="*/ 11 h 274"/>
                  <a:gd name="T20" fmla="*/ 52 w 259"/>
                  <a:gd name="T21" fmla="*/ 2 h 274"/>
                  <a:gd name="T22" fmla="*/ 135 w 259"/>
                  <a:gd name="T23" fmla="*/ 20 h 274"/>
                  <a:gd name="T24" fmla="*/ 145 w 259"/>
                  <a:gd name="T25" fmla="*/ 30 h 274"/>
                  <a:gd name="T26" fmla="*/ 162 w 259"/>
                  <a:gd name="T27" fmla="*/ 100 h 274"/>
                  <a:gd name="T28" fmla="*/ 149 w 259"/>
                  <a:gd name="T29" fmla="*/ 123 h 274"/>
                  <a:gd name="T30" fmla="*/ 173 w 259"/>
                  <a:gd name="T31" fmla="*/ 168 h 274"/>
                  <a:gd name="T32" fmla="*/ 244 w 259"/>
                  <a:gd name="T33" fmla="*/ 18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9" h="274">
                    <a:moveTo>
                      <a:pt x="244" y="187"/>
                    </a:moveTo>
                    <a:cubicBezTo>
                      <a:pt x="242" y="197"/>
                      <a:pt x="259" y="215"/>
                      <a:pt x="242" y="215"/>
                    </a:cubicBezTo>
                    <a:cubicBezTo>
                      <a:pt x="215" y="215"/>
                      <a:pt x="203" y="274"/>
                      <a:pt x="167" y="234"/>
                    </a:cubicBezTo>
                    <a:cubicBezTo>
                      <a:pt x="149" y="243"/>
                      <a:pt x="145" y="230"/>
                      <a:pt x="140" y="217"/>
                    </a:cubicBezTo>
                    <a:cubicBezTo>
                      <a:pt x="125" y="175"/>
                      <a:pt x="116" y="170"/>
                      <a:pt x="73" y="174"/>
                    </a:cubicBezTo>
                    <a:cubicBezTo>
                      <a:pt x="26" y="180"/>
                      <a:pt x="26" y="180"/>
                      <a:pt x="21" y="134"/>
                    </a:cubicBezTo>
                    <a:cubicBezTo>
                      <a:pt x="71" y="124"/>
                      <a:pt x="54" y="83"/>
                      <a:pt x="58" y="52"/>
                    </a:cubicBezTo>
                    <a:cubicBezTo>
                      <a:pt x="44" y="48"/>
                      <a:pt x="15" y="56"/>
                      <a:pt x="31" y="21"/>
                    </a:cubicBezTo>
                    <a:cubicBezTo>
                      <a:pt x="25" y="20"/>
                      <a:pt x="19" y="19"/>
                      <a:pt x="13" y="18"/>
                    </a:cubicBezTo>
                    <a:cubicBezTo>
                      <a:pt x="10" y="16"/>
                      <a:pt x="0" y="15"/>
                      <a:pt x="8" y="11"/>
                    </a:cubicBezTo>
                    <a:cubicBezTo>
                      <a:pt x="21" y="4"/>
                      <a:pt x="36" y="0"/>
                      <a:pt x="52" y="2"/>
                    </a:cubicBezTo>
                    <a:cubicBezTo>
                      <a:pt x="77" y="19"/>
                      <a:pt x="106" y="19"/>
                      <a:pt x="135" y="20"/>
                    </a:cubicBezTo>
                    <a:cubicBezTo>
                      <a:pt x="140" y="22"/>
                      <a:pt x="147" y="26"/>
                      <a:pt x="145" y="30"/>
                    </a:cubicBezTo>
                    <a:cubicBezTo>
                      <a:pt x="128" y="59"/>
                      <a:pt x="147" y="79"/>
                      <a:pt x="162" y="100"/>
                    </a:cubicBezTo>
                    <a:cubicBezTo>
                      <a:pt x="160" y="109"/>
                      <a:pt x="153" y="115"/>
                      <a:pt x="149" y="123"/>
                    </a:cubicBezTo>
                    <a:cubicBezTo>
                      <a:pt x="139" y="147"/>
                      <a:pt x="176" y="148"/>
                      <a:pt x="173" y="168"/>
                    </a:cubicBezTo>
                    <a:cubicBezTo>
                      <a:pt x="198" y="171"/>
                      <a:pt x="215" y="201"/>
                      <a:pt x="244" y="187"/>
                    </a:cubicBezTo>
                    <a:close/>
                  </a:path>
                </a:pathLst>
              </a:custGeom>
              <a:solidFill>
                <a:srgbClr val="E098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Freeform 303"/>
              <p:cNvSpPr/>
              <p:nvPr/>
            </p:nvSpPr>
            <p:spPr bwMode="auto">
              <a:xfrm>
                <a:off x="5414" y="1698"/>
                <a:ext cx="158" cy="118"/>
              </a:xfrm>
              <a:custGeom>
                <a:avLst/>
                <a:gdLst>
                  <a:gd name="T0" fmla="*/ 208 w 208"/>
                  <a:gd name="T1" fmla="*/ 36 h 155"/>
                  <a:gd name="T2" fmla="*/ 153 w 208"/>
                  <a:gd name="T3" fmla="*/ 76 h 155"/>
                  <a:gd name="T4" fmla="*/ 123 w 208"/>
                  <a:gd name="T5" fmla="*/ 103 h 155"/>
                  <a:gd name="T6" fmla="*/ 99 w 208"/>
                  <a:gd name="T7" fmla="*/ 109 h 155"/>
                  <a:gd name="T8" fmla="*/ 90 w 208"/>
                  <a:gd name="T9" fmla="*/ 113 h 155"/>
                  <a:gd name="T10" fmla="*/ 68 w 208"/>
                  <a:gd name="T11" fmla="*/ 154 h 155"/>
                  <a:gd name="T12" fmla="*/ 23 w 208"/>
                  <a:gd name="T13" fmla="*/ 113 h 155"/>
                  <a:gd name="T14" fmla="*/ 30 w 208"/>
                  <a:gd name="T15" fmla="*/ 44 h 155"/>
                  <a:gd name="T16" fmla="*/ 37 w 208"/>
                  <a:gd name="T17" fmla="*/ 45 h 155"/>
                  <a:gd name="T18" fmla="*/ 76 w 208"/>
                  <a:gd name="T19" fmla="*/ 68 h 155"/>
                  <a:gd name="T20" fmla="*/ 119 w 208"/>
                  <a:gd name="T21" fmla="*/ 74 h 155"/>
                  <a:gd name="T22" fmla="*/ 130 w 208"/>
                  <a:gd name="T23" fmla="*/ 19 h 155"/>
                  <a:gd name="T24" fmla="*/ 208 w 208"/>
                  <a:gd name="T25" fmla="*/ 36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8" h="155">
                    <a:moveTo>
                      <a:pt x="208" y="36"/>
                    </a:moveTo>
                    <a:cubicBezTo>
                      <a:pt x="190" y="51"/>
                      <a:pt x="146" y="28"/>
                      <a:pt x="153" y="76"/>
                    </a:cubicBezTo>
                    <a:cubicBezTo>
                      <a:pt x="147" y="90"/>
                      <a:pt x="134" y="95"/>
                      <a:pt x="123" y="103"/>
                    </a:cubicBezTo>
                    <a:cubicBezTo>
                      <a:pt x="115" y="106"/>
                      <a:pt x="107" y="109"/>
                      <a:pt x="99" y="109"/>
                    </a:cubicBezTo>
                    <a:cubicBezTo>
                      <a:pt x="95" y="109"/>
                      <a:pt x="91" y="108"/>
                      <a:pt x="90" y="113"/>
                    </a:cubicBezTo>
                    <a:cubicBezTo>
                      <a:pt x="89" y="130"/>
                      <a:pt x="93" y="153"/>
                      <a:pt x="68" y="154"/>
                    </a:cubicBezTo>
                    <a:cubicBezTo>
                      <a:pt x="43" y="155"/>
                      <a:pt x="26" y="140"/>
                      <a:pt x="23" y="113"/>
                    </a:cubicBezTo>
                    <a:cubicBezTo>
                      <a:pt x="15" y="89"/>
                      <a:pt x="0" y="64"/>
                      <a:pt x="30" y="44"/>
                    </a:cubicBezTo>
                    <a:cubicBezTo>
                      <a:pt x="33" y="44"/>
                      <a:pt x="35" y="45"/>
                      <a:pt x="37" y="45"/>
                    </a:cubicBezTo>
                    <a:cubicBezTo>
                      <a:pt x="45" y="61"/>
                      <a:pt x="64" y="59"/>
                      <a:pt x="76" y="68"/>
                    </a:cubicBezTo>
                    <a:cubicBezTo>
                      <a:pt x="89" y="82"/>
                      <a:pt x="105" y="61"/>
                      <a:pt x="119" y="74"/>
                    </a:cubicBezTo>
                    <a:cubicBezTo>
                      <a:pt x="115" y="52"/>
                      <a:pt x="112" y="25"/>
                      <a:pt x="130" y="19"/>
                    </a:cubicBezTo>
                    <a:cubicBezTo>
                      <a:pt x="156" y="10"/>
                      <a:pt x="189" y="0"/>
                      <a:pt x="208" y="36"/>
                    </a:cubicBezTo>
                    <a:close/>
                  </a:path>
                </a:pathLst>
              </a:custGeom>
              <a:solidFill>
                <a:srgbClr val="DB7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304"/>
              <p:cNvSpPr/>
              <p:nvPr/>
            </p:nvSpPr>
            <p:spPr bwMode="auto">
              <a:xfrm>
                <a:off x="5323" y="1909"/>
                <a:ext cx="89" cy="84"/>
              </a:xfrm>
              <a:custGeom>
                <a:avLst/>
                <a:gdLst>
                  <a:gd name="T0" fmla="*/ 111 w 116"/>
                  <a:gd name="T1" fmla="*/ 99 h 111"/>
                  <a:gd name="T2" fmla="*/ 26 w 116"/>
                  <a:gd name="T3" fmla="*/ 76 h 111"/>
                  <a:gd name="T4" fmla="*/ 0 w 116"/>
                  <a:gd name="T5" fmla="*/ 52 h 111"/>
                  <a:gd name="T6" fmla="*/ 64 w 116"/>
                  <a:gd name="T7" fmla="*/ 14 h 111"/>
                  <a:gd name="T8" fmla="*/ 105 w 116"/>
                  <a:gd name="T9" fmla="*/ 34 h 111"/>
                  <a:gd name="T10" fmla="*/ 109 w 116"/>
                  <a:gd name="T11" fmla="*/ 64 h 111"/>
                  <a:gd name="T12" fmla="*/ 114 w 116"/>
                  <a:gd name="T13" fmla="*/ 72 h 111"/>
                  <a:gd name="T14" fmla="*/ 111 w 116"/>
                  <a:gd name="T15" fmla="*/ 99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6" h="111">
                    <a:moveTo>
                      <a:pt x="111" y="99"/>
                    </a:moveTo>
                    <a:cubicBezTo>
                      <a:pt x="79" y="103"/>
                      <a:pt x="47" y="111"/>
                      <a:pt x="26" y="76"/>
                    </a:cubicBezTo>
                    <a:cubicBezTo>
                      <a:pt x="23" y="62"/>
                      <a:pt x="23" y="62"/>
                      <a:pt x="0" y="52"/>
                    </a:cubicBezTo>
                    <a:cubicBezTo>
                      <a:pt x="33" y="57"/>
                      <a:pt x="26" y="0"/>
                      <a:pt x="64" y="14"/>
                    </a:cubicBezTo>
                    <a:cubicBezTo>
                      <a:pt x="82" y="12"/>
                      <a:pt x="96" y="19"/>
                      <a:pt x="105" y="34"/>
                    </a:cubicBezTo>
                    <a:cubicBezTo>
                      <a:pt x="103" y="44"/>
                      <a:pt x="98" y="55"/>
                      <a:pt x="109" y="64"/>
                    </a:cubicBezTo>
                    <a:cubicBezTo>
                      <a:pt x="112" y="66"/>
                      <a:pt x="113" y="69"/>
                      <a:pt x="114" y="72"/>
                    </a:cubicBezTo>
                    <a:cubicBezTo>
                      <a:pt x="113" y="81"/>
                      <a:pt x="116" y="90"/>
                      <a:pt x="111" y="99"/>
                    </a:cubicBezTo>
                    <a:close/>
                  </a:path>
                </a:pathLst>
              </a:custGeom>
              <a:solidFill>
                <a:srgbClr val="CF7C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305"/>
              <p:cNvSpPr/>
              <p:nvPr/>
            </p:nvSpPr>
            <p:spPr bwMode="auto">
              <a:xfrm>
                <a:off x="5352" y="1871"/>
                <a:ext cx="82" cy="75"/>
              </a:xfrm>
              <a:custGeom>
                <a:avLst/>
                <a:gdLst>
                  <a:gd name="T0" fmla="*/ 64 w 107"/>
                  <a:gd name="T1" fmla="*/ 87 h 99"/>
                  <a:gd name="T2" fmla="*/ 26 w 107"/>
                  <a:gd name="T3" fmla="*/ 64 h 99"/>
                  <a:gd name="T4" fmla="*/ 34 w 107"/>
                  <a:gd name="T5" fmla="*/ 26 h 99"/>
                  <a:gd name="T6" fmla="*/ 71 w 107"/>
                  <a:gd name="T7" fmla="*/ 0 h 99"/>
                  <a:gd name="T8" fmla="*/ 84 w 107"/>
                  <a:gd name="T9" fmla="*/ 8 h 99"/>
                  <a:gd name="T10" fmla="*/ 94 w 107"/>
                  <a:gd name="T11" fmla="*/ 76 h 99"/>
                  <a:gd name="T12" fmla="*/ 82 w 107"/>
                  <a:gd name="T13" fmla="*/ 99 h 99"/>
                  <a:gd name="T14" fmla="*/ 64 w 107"/>
                  <a:gd name="T15" fmla="*/ 8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7" h="99">
                    <a:moveTo>
                      <a:pt x="64" y="87"/>
                    </a:moveTo>
                    <a:cubicBezTo>
                      <a:pt x="52" y="79"/>
                      <a:pt x="39" y="72"/>
                      <a:pt x="26" y="64"/>
                    </a:cubicBezTo>
                    <a:cubicBezTo>
                      <a:pt x="0" y="45"/>
                      <a:pt x="23" y="37"/>
                      <a:pt x="34" y="26"/>
                    </a:cubicBezTo>
                    <a:cubicBezTo>
                      <a:pt x="53" y="26"/>
                      <a:pt x="58" y="7"/>
                      <a:pt x="71" y="0"/>
                    </a:cubicBezTo>
                    <a:cubicBezTo>
                      <a:pt x="77" y="1"/>
                      <a:pt x="81" y="4"/>
                      <a:pt x="84" y="8"/>
                    </a:cubicBezTo>
                    <a:cubicBezTo>
                      <a:pt x="107" y="28"/>
                      <a:pt x="87" y="54"/>
                      <a:pt x="94" y="76"/>
                    </a:cubicBezTo>
                    <a:cubicBezTo>
                      <a:pt x="95" y="86"/>
                      <a:pt x="93" y="95"/>
                      <a:pt x="82" y="99"/>
                    </a:cubicBezTo>
                    <a:cubicBezTo>
                      <a:pt x="73" y="99"/>
                      <a:pt x="67" y="95"/>
                      <a:pt x="64" y="87"/>
                    </a:cubicBezTo>
                    <a:close/>
                  </a:path>
                </a:pathLst>
              </a:custGeom>
              <a:solidFill>
                <a:srgbClr val="D994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306"/>
              <p:cNvSpPr/>
              <p:nvPr/>
            </p:nvSpPr>
            <p:spPr bwMode="auto">
              <a:xfrm>
                <a:off x="5421" y="1766"/>
                <a:ext cx="77" cy="65"/>
              </a:xfrm>
              <a:custGeom>
                <a:avLst/>
                <a:gdLst>
                  <a:gd name="T0" fmla="*/ 14 w 102"/>
                  <a:gd name="T1" fmla="*/ 24 h 86"/>
                  <a:gd name="T2" fmla="*/ 21 w 102"/>
                  <a:gd name="T3" fmla="*/ 33 h 86"/>
                  <a:gd name="T4" fmla="*/ 66 w 102"/>
                  <a:gd name="T5" fmla="*/ 56 h 86"/>
                  <a:gd name="T6" fmla="*/ 62 w 102"/>
                  <a:gd name="T7" fmla="*/ 7 h 86"/>
                  <a:gd name="T8" fmla="*/ 89 w 102"/>
                  <a:gd name="T9" fmla="*/ 17 h 86"/>
                  <a:gd name="T10" fmla="*/ 89 w 102"/>
                  <a:gd name="T11" fmla="*/ 72 h 86"/>
                  <a:gd name="T12" fmla="*/ 55 w 102"/>
                  <a:gd name="T13" fmla="*/ 83 h 86"/>
                  <a:gd name="T14" fmla="*/ 30 w 102"/>
                  <a:gd name="T15" fmla="*/ 83 h 86"/>
                  <a:gd name="T16" fmla="*/ 21 w 102"/>
                  <a:gd name="T17" fmla="*/ 78 h 86"/>
                  <a:gd name="T18" fmla="*/ 14 w 102"/>
                  <a:gd name="T19" fmla="*/ 2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" h="86">
                    <a:moveTo>
                      <a:pt x="14" y="24"/>
                    </a:moveTo>
                    <a:cubicBezTo>
                      <a:pt x="16" y="27"/>
                      <a:pt x="20" y="30"/>
                      <a:pt x="21" y="33"/>
                    </a:cubicBezTo>
                    <a:cubicBezTo>
                      <a:pt x="31" y="51"/>
                      <a:pt x="50" y="66"/>
                      <a:pt x="66" y="56"/>
                    </a:cubicBezTo>
                    <a:cubicBezTo>
                      <a:pt x="78" y="48"/>
                      <a:pt x="81" y="23"/>
                      <a:pt x="62" y="7"/>
                    </a:cubicBezTo>
                    <a:cubicBezTo>
                      <a:pt x="78" y="0"/>
                      <a:pt x="81" y="15"/>
                      <a:pt x="89" y="17"/>
                    </a:cubicBezTo>
                    <a:cubicBezTo>
                      <a:pt x="102" y="36"/>
                      <a:pt x="92" y="54"/>
                      <a:pt x="89" y="72"/>
                    </a:cubicBezTo>
                    <a:cubicBezTo>
                      <a:pt x="81" y="86"/>
                      <a:pt x="67" y="82"/>
                      <a:pt x="55" y="83"/>
                    </a:cubicBezTo>
                    <a:cubicBezTo>
                      <a:pt x="47" y="82"/>
                      <a:pt x="38" y="84"/>
                      <a:pt x="30" y="83"/>
                    </a:cubicBezTo>
                    <a:cubicBezTo>
                      <a:pt x="26" y="83"/>
                      <a:pt x="24" y="81"/>
                      <a:pt x="21" y="78"/>
                    </a:cubicBezTo>
                    <a:cubicBezTo>
                      <a:pt x="21" y="60"/>
                      <a:pt x="0" y="45"/>
                      <a:pt x="14" y="24"/>
                    </a:cubicBezTo>
                    <a:close/>
                  </a:path>
                </a:pathLst>
              </a:custGeom>
              <a:solidFill>
                <a:srgbClr val="D492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307"/>
              <p:cNvSpPr/>
              <p:nvPr/>
            </p:nvSpPr>
            <p:spPr bwMode="auto">
              <a:xfrm>
                <a:off x="5404" y="1815"/>
                <a:ext cx="58" cy="72"/>
              </a:xfrm>
              <a:custGeom>
                <a:avLst/>
                <a:gdLst>
                  <a:gd name="T0" fmla="*/ 51 w 77"/>
                  <a:gd name="T1" fmla="*/ 16 h 94"/>
                  <a:gd name="T2" fmla="*/ 75 w 77"/>
                  <a:gd name="T3" fmla="*/ 14 h 94"/>
                  <a:gd name="T4" fmla="*/ 77 w 77"/>
                  <a:gd name="T5" fmla="*/ 23 h 94"/>
                  <a:gd name="T6" fmla="*/ 53 w 77"/>
                  <a:gd name="T7" fmla="*/ 56 h 94"/>
                  <a:gd name="T8" fmla="*/ 41 w 77"/>
                  <a:gd name="T9" fmla="*/ 65 h 94"/>
                  <a:gd name="T10" fmla="*/ 11 w 77"/>
                  <a:gd name="T11" fmla="*/ 83 h 94"/>
                  <a:gd name="T12" fmla="*/ 5 w 77"/>
                  <a:gd name="T13" fmla="*/ 76 h 94"/>
                  <a:gd name="T14" fmla="*/ 5 w 77"/>
                  <a:gd name="T15" fmla="*/ 68 h 94"/>
                  <a:gd name="T16" fmla="*/ 20 w 77"/>
                  <a:gd name="T17" fmla="*/ 28 h 94"/>
                  <a:gd name="T18" fmla="*/ 51 w 77"/>
                  <a:gd name="T19" fmla="*/ 1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7" h="94">
                    <a:moveTo>
                      <a:pt x="51" y="16"/>
                    </a:moveTo>
                    <a:cubicBezTo>
                      <a:pt x="59" y="13"/>
                      <a:pt x="66" y="0"/>
                      <a:pt x="75" y="14"/>
                    </a:cubicBezTo>
                    <a:cubicBezTo>
                      <a:pt x="77" y="17"/>
                      <a:pt x="77" y="20"/>
                      <a:pt x="77" y="23"/>
                    </a:cubicBezTo>
                    <a:cubicBezTo>
                      <a:pt x="70" y="36"/>
                      <a:pt x="63" y="47"/>
                      <a:pt x="53" y="56"/>
                    </a:cubicBezTo>
                    <a:cubicBezTo>
                      <a:pt x="49" y="59"/>
                      <a:pt x="45" y="62"/>
                      <a:pt x="41" y="65"/>
                    </a:cubicBezTo>
                    <a:cubicBezTo>
                      <a:pt x="32" y="73"/>
                      <a:pt x="32" y="94"/>
                      <a:pt x="11" y="83"/>
                    </a:cubicBezTo>
                    <a:cubicBezTo>
                      <a:pt x="9" y="81"/>
                      <a:pt x="7" y="78"/>
                      <a:pt x="5" y="76"/>
                    </a:cubicBezTo>
                    <a:cubicBezTo>
                      <a:pt x="0" y="73"/>
                      <a:pt x="0" y="71"/>
                      <a:pt x="5" y="68"/>
                    </a:cubicBezTo>
                    <a:cubicBezTo>
                      <a:pt x="10" y="55"/>
                      <a:pt x="15" y="42"/>
                      <a:pt x="20" y="28"/>
                    </a:cubicBezTo>
                    <a:cubicBezTo>
                      <a:pt x="28" y="19"/>
                      <a:pt x="41" y="21"/>
                      <a:pt x="51" y="16"/>
                    </a:cubicBezTo>
                    <a:close/>
                  </a:path>
                </a:pathLst>
              </a:custGeom>
              <a:solidFill>
                <a:srgbClr val="7A4F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Freeform 308"/>
              <p:cNvSpPr/>
              <p:nvPr/>
            </p:nvSpPr>
            <p:spPr bwMode="auto">
              <a:xfrm>
                <a:off x="5361" y="1863"/>
                <a:ext cx="47" cy="41"/>
              </a:xfrm>
              <a:custGeom>
                <a:avLst/>
                <a:gdLst>
                  <a:gd name="T0" fmla="*/ 61 w 61"/>
                  <a:gd name="T1" fmla="*/ 6 h 54"/>
                  <a:gd name="T2" fmla="*/ 61 w 61"/>
                  <a:gd name="T3" fmla="*/ 14 h 54"/>
                  <a:gd name="T4" fmla="*/ 22 w 61"/>
                  <a:gd name="T5" fmla="*/ 37 h 54"/>
                  <a:gd name="T6" fmla="*/ 0 w 61"/>
                  <a:gd name="T7" fmla="*/ 0 h 54"/>
                  <a:gd name="T8" fmla="*/ 61 w 61"/>
                  <a:gd name="T9" fmla="*/ 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4">
                    <a:moveTo>
                      <a:pt x="61" y="6"/>
                    </a:moveTo>
                    <a:cubicBezTo>
                      <a:pt x="61" y="9"/>
                      <a:pt x="61" y="11"/>
                      <a:pt x="61" y="14"/>
                    </a:cubicBezTo>
                    <a:cubicBezTo>
                      <a:pt x="56" y="35"/>
                      <a:pt x="50" y="54"/>
                      <a:pt x="22" y="37"/>
                    </a:cubicBezTo>
                    <a:cubicBezTo>
                      <a:pt x="26" y="21"/>
                      <a:pt x="13" y="13"/>
                      <a:pt x="0" y="0"/>
                    </a:cubicBezTo>
                    <a:cubicBezTo>
                      <a:pt x="23" y="2"/>
                      <a:pt x="42" y="4"/>
                      <a:pt x="61" y="6"/>
                    </a:cubicBezTo>
                    <a:close/>
                  </a:path>
                </a:pathLst>
              </a:custGeom>
              <a:solidFill>
                <a:srgbClr val="BB5F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Freeform 309"/>
              <p:cNvSpPr/>
              <p:nvPr/>
            </p:nvSpPr>
            <p:spPr bwMode="auto">
              <a:xfrm>
                <a:off x="5401" y="1803"/>
                <a:ext cx="42" cy="37"/>
              </a:xfrm>
              <a:custGeom>
                <a:avLst/>
                <a:gdLst>
                  <a:gd name="T0" fmla="*/ 55 w 55"/>
                  <a:gd name="T1" fmla="*/ 32 h 48"/>
                  <a:gd name="T2" fmla="*/ 24 w 55"/>
                  <a:gd name="T3" fmla="*/ 44 h 48"/>
                  <a:gd name="T4" fmla="*/ 16 w 55"/>
                  <a:gd name="T5" fmla="*/ 14 h 48"/>
                  <a:gd name="T6" fmla="*/ 47 w 55"/>
                  <a:gd name="T7" fmla="*/ 29 h 48"/>
                  <a:gd name="T8" fmla="*/ 55 w 55"/>
                  <a:gd name="T9" fmla="*/ 3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48">
                    <a:moveTo>
                      <a:pt x="55" y="32"/>
                    </a:moveTo>
                    <a:cubicBezTo>
                      <a:pt x="48" y="44"/>
                      <a:pt x="37" y="48"/>
                      <a:pt x="24" y="44"/>
                    </a:cubicBezTo>
                    <a:cubicBezTo>
                      <a:pt x="28" y="32"/>
                      <a:pt x="0" y="26"/>
                      <a:pt x="16" y="14"/>
                    </a:cubicBezTo>
                    <a:cubicBezTo>
                      <a:pt x="33" y="0"/>
                      <a:pt x="34" y="30"/>
                      <a:pt x="47" y="29"/>
                    </a:cubicBezTo>
                    <a:cubicBezTo>
                      <a:pt x="50" y="30"/>
                      <a:pt x="52" y="31"/>
                      <a:pt x="55" y="32"/>
                    </a:cubicBezTo>
                    <a:close/>
                  </a:path>
                </a:pathLst>
              </a:custGeom>
              <a:solidFill>
                <a:srgbClr val="BB5F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Freeform 310"/>
              <p:cNvSpPr/>
              <p:nvPr/>
            </p:nvSpPr>
            <p:spPr bwMode="auto">
              <a:xfrm>
                <a:off x="5272" y="2018"/>
                <a:ext cx="159" cy="160"/>
              </a:xfrm>
              <a:custGeom>
                <a:avLst/>
                <a:gdLst>
                  <a:gd name="T0" fmla="*/ 62 w 208"/>
                  <a:gd name="T1" fmla="*/ 64 h 210"/>
                  <a:gd name="T2" fmla="*/ 64 w 208"/>
                  <a:gd name="T3" fmla="*/ 102 h 210"/>
                  <a:gd name="T4" fmla="*/ 140 w 208"/>
                  <a:gd name="T5" fmla="*/ 93 h 210"/>
                  <a:gd name="T6" fmla="*/ 190 w 208"/>
                  <a:gd name="T7" fmla="*/ 142 h 210"/>
                  <a:gd name="T8" fmla="*/ 208 w 208"/>
                  <a:gd name="T9" fmla="*/ 164 h 210"/>
                  <a:gd name="T10" fmla="*/ 170 w 208"/>
                  <a:gd name="T11" fmla="*/ 210 h 210"/>
                  <a:gd name="T12" fmla="*/ 91 w 208"/>
                  <a:gd name="T13" fmla="*/ 173 h 210"/>
                  <a:gd name="T14" fmla="*/ 74 w 208"/>
                  <a:gd name="T15" fmla="*/ 167 h 210"/>
                  <a:gd name="T16" fmla="*/ 54 w 208"/>
                  <a:gd name="T17" fmla="*/ 140 h 210"/>
                  <a:gd name="T18" fmla="*/ 47 w 208"/>
                  <a:gd name="T19" fmla="*/ 118 h 210"/>
                  <a:gd name="T20" fmla="*/ 0 w 208"/>
                  <a:gd name="T21" fmla="*/ 32 h 210"/>
                  <a:gd name="T22" fmla="*/ 0 w 208"/>
                  <a:gd name="T23" fmla="*/ 1 h 210"/>
                  <a:gd name="T24" fmla="*/ 62 w 208"/>
                  <a:gd name="T25" fmla="*/ 64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8" h="210">
                    <a:moveTo>
                      <a:pt x="62" y="64"/>
                    </a:moveTo>
                    <a:cubicBezTo>
                      <a:pt x="77" y="74"/>
                      <a:pt x="103" y="83"/>
                      <a:pt x="64" y="102"/>
                    </a:cubicBezTo>
                    <a:cubicBezTo>
                      <a:pt x="92" y="101"/>
                      <a:pt x="115" y="93"/>
                      <a:pt x="140" y="93"/>
                    </a:cubicBezTo>
                    <a:cubicBezTo>
                      <a:pt x="174" y="94"/>
                      <a:pt x="189" y="114"/>
                      <a:pt x="190" y="142"/>
                    </a:cubicBezTo>
                    <a:cubicBezTo>
                      <a:pt x="191" y="158"/>
                      <a:pt x="195" y="162"/>
                      <a:pt x="208" y="164"/>
                    </a:cubicBezTo>
                    <a:cubicBezTo>
                      <a:pt x="206" y="189"/>
                      <a:pt x="183" y="195"/>
                      <a:pt x="170" y="210"/>
                    </a:cubicBezTo>
                    <a:cubicBezTo>
                      <a:pt x="141" y="202"/>
                      <a:pt x="116" y="189"/>
                      <a:pt x="91" y="173"/>
                    </a:cubicBezTo>
                    <a:cubicBezTo>
                      <a:pt x="86" y="170"/>
                      <a:pt x="78" y="165"/>
                      <a:pt x="74" y="167"/>
                    </a:cubicBezTo>
                    <a:cubicBezTo>
                      <a:pt x="11" y="202"/>
                      <a:pt x="59" y="150"/>
                      <a:pt x="54" y="140"/>
                    </a:cubicBezTo>
                    <a:cubicBezTo>
                      <a:pt x="51" y="133"/>
                      <a:pt x="54" y="123"/>
                      <a:pt x="47" y="118"/>
                    </a:cubicBezTo>
                    <a:cubicBezTo>
                      <a:pt x="56" y="76"/>
                      <a:pt x="36" y="50"/>
                      <a:pt x="0" y="32"/>
                    </a:cubicBezTo>
                    <a:cubicBezTo>
                      <a:pt x="0" y="22"/>
                      <a:pt x="0" y="12"/>
                      <a:pt x="0" y="1"/>
                    </a:cubicBezTo>
                    <a:cubicBezTo>
                      <a:pt x="43" y="0"/>
                      <a:pt x="59" y="26"/>
                      <a:pt x="62" y="64"/>
                    </a:cubicBezTo>
                    <a:close/>
                  </a:path>
                </a:pathLst>
              </a:custGeom>
              <a:solidFill>
                <a:srgbClr val="F0CF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Freeform 311"/>
              <p:cNvSpPr/>
              <p:nvPr/>
            </p:nvSpPr>
            <p:spPr bwMode="auto">
              <a:xfrm>
                <a:off x="6686" y="1583"/>
                <a:ext cx="78" cy="190"/>
              </a:xfrm>
              <a:custGeom>
                <a:avLst/>
                <a:gdLst>
                  <a:gd name="T0" fmla="*/ 23 w 102"/>
                  <a:gd name="T1" fmla="*/ 250 h 250"/>
                  <a:gd name="T2" fmla="*/ 3 w 102"/>
                  <a:gd name="T3" fmla="*/ 169 h 250"/>
                  <a:gd name="T4" fmla="*/ 2 w 102"/>
                  <a:gd name="T5" fmla="*/ 158 h 250"/>
                  <a:gd name="T6" fmla="*/ 7 w 102"/>
                  <a:gd name="T7" fmla="*/ 89 h 250"/>
                  <a:gd name="T8" fmla="*/ 35 w 102"/>
                  <a:gd name="T9" fmla="*/ 0 h 250"/>
                  <a:gd name="T10" fmla="*/ 74 w 102"/>
                  <a:gd name="T11" fmla="*/ 126 h 250"/>
                  <a:gd name="T12" fmla="*/ 69 w 102"/>
                  <a:gd name="T13" fmla="*/ 188 h 250"/>
                  <a:gd name="T14" fmla="*/ 23 w 102"/>
                  <a:gd name="T1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2" h="250">
                    <a:moveTo>
                      <a:pt x="23" y="250"/>
                    </a:moveTo>
                    <a:cubicBezTo>
                      <a:pt x="20" y="222"/>
                      <a:pt x="34" y="190"/>
                      <a:pt x="3" y="169"/>
                    </a:cubicBezTo>
                    <a:cubicBezTo>
                      <a:pt x="1" y="167"/>
                      <a:pt x="0" y="159"/>
                      <a:pt x="2" y="158"/>
                    </a:cubicBezTo>
                    <a:cubicBezTo>
                      <a:pt x="31" y="137"/>
                      <a:pt x="10" y="112"/>
                      <a:pt x="7" y="89"/>
                    </a:cubicBezTo>
                    <a:cubicBezTo>
                      <a:pt x="2" y="54"/>
                      <a:pt x="23" y="29"/>
                      <a:pt x="35" y="0"/>
                    </a:cubicBezTo>
                    <a:cubicBezTo>
                      <a:pt x="102" y="26"/>
                      <a:pt x="81" y="78"/>
                      <a:pt x="74" y="126"/>
                    </a:cubicBezTo>
                    <a:cubicBezTo>
                      <a:pt x="71" y="147"/>
                      <a:pt x="57" y="166"/>
                      <a:pt x="69" y="188"/>
                    </a:cubicBezTo>
                    <a:cubicBezTo>
                      <a:pt x="64" y="217"/>
                      <a:pt x="48" y="236"/>
                      <a:pt x="23" y="250"/>
                    </a:cubicBezTo>
                    <a:close/>
                  </a:path>
                </a:pathLst>
              </a:custGeom>
              <a:solidFill>
                <a:srgbClr val="F5D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Freeform 312"/>
              <p:cNvSpPr/>
              <p:nvPr/>
            </p:nvSpPr>
            <p:spPr bwMode="auto">
              <a:xfrm>
                <a:off x="6526" y="1840"/>
                <a:ext cx="225" cy="79"/>
              </a:xfrm>
              <a:custGeom>
                <a:avLst/>
                <a:gdLst>
                  <a:gd name="T0" fmla="*/ 296 w 296"/>
                  <a:gd name="T1" fmla="*/ 38 h 104"/>
                  <a:gd name="T2" fmla="*/ 296 w 296"/>
                  <a:gd name="T3" fmla="*/ 44 h 104"/>
                  <a:gd name="T4" fmla="*/ 209 w 296"/>
                  <a:gd name="T5" fmla="*/ 104 h 104"/>
                  <a:gd name="T6" fmla="*/ 198 w 296"/>
                  <a:gd name="T7" fmla="*/ 101 h 104"/>
                  <a:gd name="T8" fmla="*/ 13 w 296"/>
                  <a:gd name="T9" fmla="*/ 63 h 104"/>
                  <a:gd name="T10" fmla="*/ 4 w 296"/>
                  <a:gd name="T11" fmla="*/ 38 h 104"/>
                  <a:gd name="T12" fmla="*/ 108 w 296"/>
                  <a:gd name="T13" fmla="*/ 13 h 104"/>
                  <a:gd name="T14" fmla="*/ 255 w 296"/>
                  <a:gd name="T15" fmla="*/ 27 h 104"/>
                  <a:gd name="T16" fmla="*/ 296 w 296"/>
                  <a:gd name="T17" fmla="*/ 38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6" h="104">
                    <a:moveTo>
                      <a:pt x="296" y="38"/>
                    </a:moveTo>
                    <a:cubicBezTo>
                      <a:pt x="296" y="40"/>
                      <a:pt x="296" y="42"/>
                      <a:pt x="296" y="44"/>
                    </a:cubicBezTo>
                    <a:cubicBezTo>
                      <a:pt x="270" y="69"/>
                      <a:pt x="247" y="98"/>
                      <a:pt x="209" y="104"/>
                    </a:cubicBezTo>
                    <a:cubicBezTo>
                      <a:pt x="205" y="103"/>
                      <a:pt x="200" y="103"/>
                      <a:pt x="198" y="101"/>
                    </a:cubicBezTo>
                    <a:cubicBezTo>
                      <a:pt x="144" y="49"/>
                      <a:pt x="79" y="55"/>
                      <a:pt x="13" y="63"/>
                    </a:cubicBezTo>
                    <a:cubicBezTo>
                      <a:pt x="3" y="57"/>
                      <a:pt x="0" y="49"/>
                      <a:pt x="4" y="38"/>
                    </a:cubicBezTo>
                    <a:cubicBezTo>
                      <a:pt x="39" y="30"/>
                      <a:pt x="74" y="22"/>
                      <a:pt x="108" y="13"/>
                    </a:cubicBezTo>
                    <a:cubicBezTo>
                      <a:pt x="159" y="0"/>
                      <a:pt x="208" y="9"/>
                      <a:pt x="255" y="27"/>
                    </a:cubicBezTo>
                    <a:cubicBezTo>
                      <a:pt x="268" y="32"/>
                      <a:pt x="282" y="34"/>
                      <a:pt x="296" y="38"/>
                    </a:cubicBezTo>
                    <a:close/>
                  </a:path>
                </a:pathLst>
              </a:custGeom>
              <a:solidFill>
                <a:srgbClr val="6C9D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Freeform 313"/>
              <p:cNvSpPr/>
              <p:nvPr/>
            </p:nvSpPr>
            <p:spPr bwMode="auto">
              <a:xfrm>
                <a:off x="6315" y="1620"/>
                <a:ext cx="107" cy="103"/>
              </a:xfrm>
              <a:custGeom>
                <a:avLst/>
                <a:gdLst>
                  <a:gd name="T0" fmla="*/ 18 w 141"/>
                  <a:gd name="T1" fmla="*/ 93 h 135"/>
                  <a:gd name="T2" fmla="*/ 52 w 141"/>
                  <a:gd name="T3" fmla="*/ 40 h 135"/>
                  <a:gd name="T4" fmla="*/ 67 w 141"/>
                  <a:gd name="T5" fmla="*/ 1 h 135"/>
                  <a:gd name="T6" fmla="*/ 110 w 141"/>
                  <a:gd name="T7" fmla="*/ 1 h 135"/>
                  <a:gd name="T8" fmla="*/ 134 w 141"/>
                  <a:gd name="T9" fmla="*/ 102 h 135"/>
                  <a:gd name="T10" fmla="*/ 38 w 141"/>
                  <a:gd name="T11" fmla="*/ 135 h 135"/>
                  <a:gd name="T12" fmla="*/ 18 w 141"/>
                  <a:gd name="T13" fmla="*/ 93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35">
                    <a:moveTo>
                      <a:pt x="18" y="93"/>
                    </a:moveTo>
                    <a:cubicBezTo>
                      <a:pt x="41" y="82"/>
                      <a:pt x="45" y="60"/>
                      <a:pt x="52" y="40"/>
                    </a:cubicBezTo>
                    <a:cubicBezTo>
                      <a:pt x="57" y="27"/>
                      <a:pt x="54" y="11"/>
                      <a:pt x="67" y="1"/>
                    </a:cubicBezTo>
                    <a:cubicBezTo>
                      <a:pt x="81" y="7"/>
                      <a:pt x="96" y="0"/>
                      <a:pt x="110" y="1"/>
                    </a:cubicBezTo>
                    <a:cubicBezTo>
                      <a:pt x="131" y="32"/>
                      <a:pt x="141" y="65"/>
                      <a:pt x="134" y="102"/>
                    </a:cubicBezTo>
                    <a:cubicBezTo>
                      <a:pt x="97" y="99"/>
                      <a:pt x="68" y="116"/>
                      <a:pt x="38" y="135"/>
                    </a:cubicBezTo>
                    <a:cubicBezTo>
                      <a:pt x="1" y="126"/>
                      <a:pt x="0" y="124"/>
                      <a:pt x="18" y="93"/>
                    </a:cubicBezTo>
                    <a:close/>
                  </a:path>
                </a:pathLst>
              </a:custGeom>
              <a:solidFill>
                <a:srgbClr val="7C7F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314"/>
              <p:cNvSpPr/>
              <p:nvPr/>
            </p:nvSpPr>
            <p:spPr bwMode="auto">
              <a:xfrm>
                <a:off x="6356" y="1783"/>
                <a:ext cx="127" cy="77"/>
              </a:xfrm>
              <a:custGeom>
                <a:avLst/>
                <a:gdLst>
                  <a:gd name="T0" fmla="*/ 104 w 168"/>
                  <a:gd name="T1" fmla="*/ 0 h 102"/>
                  <a:gd name="T2" fmla="*/ 126 w 168"/>
                  <a:gd name="T3" fmla="*/ 11 h 102"/>
                  <a:gd name="T4" fmla="*/ 167 w 168"/>
                  <a:gd name="T5" fmla="*/ 85 h 102"/>
                  <a:gd name="T6" fmla="*/ 159 w 168"/>
                  <a:gd name="T7" fmla="*/ 94 h 102"/>
                  <a:gd name="T8" fmla="*/ 61 w 168"/>
                  <a:gd name="T9" fmla="*/ 97 h 102"/>
                  <a:gd name="T10" fmla="*/ 0 w 168"/>
                  <a:gd name="T11" fmla="*/ 43 h 102"/>
                  <a:gd name="T12" fmla="*/ 28 w 168"/>
                  <a:gd name="T13" fmla="*/ 25 h 102"/>
                  <a:gd name="T14" fmla="*/ 104 w 168"/>
                  <a:gd name="T1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8" h="102">
                    <a:moveTo>
                      <a:pt x="104" y="0"/>
                    </a:moveTo>
                    <a:cubicBezTo>
                      <a:pt x="111" y="4"/>
                      <a:pt x="119" y="7"/>
                      <a:pt x="126" y="11"/>
                    </a:cubicBezTo>
                    <a:cubicBezTo>
                      <a:pt x="146" y="32"/>
                      <a:pt x="168" y="53"/>
                      <a:pt x="167" y="85"/>
                    </a:cubicBezTo>
                    <a:cubicBezTo>
                      <a:pt x="166" y="89"/>
                      <a:pt x="163" y="92"/>
                      <a:pt x="159" y="94"/>
                    </a:cubicBezTo>
                    <a:cubicBezTo>
                      <a:pt x="127" y="102"/>
                      <a:pt x="94" y="100"/>
                      <a:pt x="61" y="97"/>
                    </a:cubicBezTo>
                    <a:cubicBezTo>
                      <a:pt x="29" y="94"/>
                      <a:pt x="10" y="73"/>
                      <a:pt x="0" y="43"/>
                    </a:cubicBezTo>
                    <a:cubicBezTo>
                      <a:pt x="2" y="26"/>
                      <a:pt x="16" y="26"/>
                      <a:pt x="28" y="25"/>
                    </a:cubicBezTo>
                    <a:cubicBezTo>
                      <a:pt x="61" y="40"/>
                      <a:pt x="81" y="15"/>
                      <a:pt x="104" y="0"/>
                    </a:cubicBezTo>
                    <a:close/>
                  </a:path>
                </a:pathLst>
              </a:custGeom>
              <a:solidFill>
                <a:srgbClr val="687B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315"/>
              <p:cNvSpPr/>
              <p:nvPr/>
            </p:nvSpPr>
            <p:spPr bwMode="auto">
              <a:xfrm>
                <a:off x="6451" y="1791"/>
                <a:ext cx="132" cy="71"/>
              </a:xfrm>
              <a:custGeom>
                <a:avLst/>
                <a:gdLst>
                  <a:gd name="T0" fmla="*/ 39 w 173"/>
                  <a:gd name="T1" fmla="*/ 69 h 93"/>
                  <a:gd name="T2" fmla="*/ 0 w 173"/>
                  <a:gd name="T3" fmla="*/ 0 h 93"/>
                  <a:gd name="T4" fmla="*/ 173 w 173"/>
                  <a:gd name="T5" fmla="*/ 11 h 93"/>
                  <a:gd name="T6" fmla="*/ 84 w 173"/>
                  <a:gd name="T7" fmla="*/ 84 h 93"/>
                  <a:gd name="T8" fmla="*/ 39 w 173"/>
                  <a:gd name="T9" fmla="*/ 6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93">
                    <a:moveTo>
                      <a:pt x="39" y="69"/>
                    </a:moveTo>
                    <a:cubicBezTo>
                      <a:pt x="25" y="47"/>
                      <a:pt x="3" y="29"/>
                      <a:pt x="0" y="0"/>
                    </a:cubicBezTo>
                    <a:cubicBezTo>
                      <a:pt x="53" y="27"/>
                      <a:pt x="108" y="27"/>
                      <a:pt x="173" y="11"/>
                    </a:cubicBezTo>
                    <a:cubicBezTo>
                      <a:pt x="146" y="50"/>
                      <a:pt x="95" y="43"/>
                      <a:pt x="84" y="84"/>
                    </a:cubicBezTo>
                    <a:cubicBezTo>
                      <a:pt x="64" y="93"/>
                      <a:pt x="53" y="77"/>
                      <a:pt x="39" y="69"/>
                    </a:cubicBezTo>
                    <a:close/>
                  </a:path>
                </a:pathLst>
              </a:custGeom>
              <a:solidFill>
                <a:srgbClr val="968F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Freeform 316"/>
              <p:cNvSpPr/>
              <p:nvPr/>
            </p:nvSpPr>
            <p:spPr bwMode="auto">
              <a:xfrm>
                <a:off x="6369" y="1734"/>
                <a:ext cx="66" cy="91"/>
              </a:xfrm>
              <a:custGeom>
                <a:avLst/>
                <a:gdLst>
                  <a:gd name="T0" fmla="*/ 87 w 87"/>
                  <a:gd name="T1" fmla="*/ 64 h 119"/>
                  <a:gd name="T2" fmla="*/ 17 w 87"/>
                  <a:gd name="T3" fmla="*/ 96 h 119"/>
                  <a:gd name="T4" fmla="*/ 14 w 87"/>
                  <a:gd name="T5" fmla="*/ 29 h 119"/>
                  <a:gd name="T6" fmla="*/ 21 w 87"/>
                  <a:gd name="T7" fmla="*/ 19 h 119"/>
                  <a:gd name="T8" fmla="*/ 64 w 87"/>
                  <a:gd name="T9" fmla="*/ 19 h 119"/>
                  <a:gd name="T10" fmla="*/ 87 w 87"/>
                  <a:gd name="T11" fmla="*/ 6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119">
                    <a:moveTo>
                      <a:pt x="87" y="64"/>
                    </a:moveTo>
                    <a:cubicBezTo>
                      <a:pt x="72" y="93"/>
                      <a:pt x="56" y="119"/>
                      <a:pt x="17" y="96"/>
                    </a:cubicBezTo>
                    <a:cubicBezTo>
                      <a:pt x="0" y="75"/>
                      <a:pt x="6" y="52"/>
                      <a:pt x="14" y="29"/>
                    </a:cubicBezTo>
                    <a:cubicBezTo>
                      <a:pt x="16" y="25"/>
                      <a:pt x="18" y="22"/>
                      <a:pt x="21" y="19"/>
                    </a:cubicBezTo>
                    <a:cubicBezTo>
                      <a:pt x="35" y="9"/>
                      <a:pt x="49" y="0"/>
                      <a:pt x="64" y="19"/>
                    </a:cubicBezTo>
                    <a:cubicBezTo>
                      <a:pt x="77" y="31"/>
                      <a:pt x="85" y="46"/>
                      <a:pt x="87" y="64"/>
                    </a:cubicBezTo>
                    <a:close/>
                  </a:path>
                </a:pathLst>
              </a:custGeom>
              <a:solidFill>
                <a:srgbClr val="DC4E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Freeform 317"/>
              <p:cNvSpPr/>
              <p:nvPr/>
            </p:nvSpPr>
            <p:spPr bwMode="auto">
              <a:xfrm>
                <a:off x="6354" y="1692"/>
                <a:ext cx="72" cy="66"/>
              </a:xfrm>
              <a:custGeom>
                <a:avLst/>
                <a:gdLst>
                  <a:gd name="T0" fmla="*/ 83 w 95"/>
                  <a:gd name="T1" fmla="*/ 74 h 87"/>
                  <a:gd name="T2" fmla="*/ 45 w 95"/>
                  <a:gd name="T3" fmla="*/ 76 h 87"/>
                  <a:gd name="T4" fmla="*/ 0 w 95"/>
                  <a:gd name="T5" fmla="*/ 58 h 87"/>
                  <a:gd name="T6" fmla="*/ 60 w 95"/>
                  <a:gd name="T7" fmla="*/ 6 h 87"/>
                  <a:gd name="T8" fmla="*/ 84 w 95"/>
                  <a:gd name="T9" fmla="*/ 21 h 87"/>
                  <a:gd name="T10" fmla="*/ 83 w 95"/>
                  <a:gd name="T11" fmla="*/ 74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5" h="87">
                    <a:moveTo>
                      <a:pt x="83" y="74"/>
                    </a:moveTo>
                    <a:cubicBezTo>
                      <a:pt x="70" y="67"/>
                      <a:pt x="58" y="72"/>
                      <a:pt x="45" y="76"/>
                    </a:cubicBezTo>
                    <a:cubicBezTo>
                      <a:pt x="23" y="87"/>
                      <a:pt x="8" y="81"/>
                      <a:pt x="0" y="58"/>
                    </a:cubicBezTo>
                    <a:cubicBezTo>
                      <a:pt x="6" y="25"/>
                      <a:pt x="38" y="20"/>
                      <a:pt x="60" y="6"/>
                    </a:cubicBezTo>
                    <a:cubicBezTo>
                      <a:pt x="70" y="0"/>
                      <a:pt x="76" y="16"/>
                      <a:pt x="84" y="21"/>
                    </a:cubicBezTo>
                    <a:cubicBezTo>
                      <a:pt x="95" y="39"/>
                      <a:pt x="90" y="57"/>
                      <a:pt x="83" y="74"/>
                    </a:cubicBezTo>
                    <a:close/>
                  </a:path>
                </a:pathLst>
              </a:custGeom>
              <a:solidFill>
                <a:srgbClr val="E7AC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Freeform 318"/>
              <p:cNvSpPr/>
              <p:nvPr/>
            </p:nvSpPr>
            <p:spPr bwMode="auto">
              <a:xfrm>
                <a:off x="6480" y="1838"/>
                <a:ext cx="66" cy="87"/>
              </a:xfrm>
              <a:custGeom>
                <a:avLst/>
                <a:gdLst>
                  <a:gd name="T0" fmla="*/ 2 w 87"/>
                  <a:gd name="T1" fmla="*/ 7 h 114"/>
                  <a:gd name="T2" fmla="*/ 47 w 87"/>
                  <a:gd name="T3" fmla="*/ 22 h 114"/>
                  <a:gd name="T4" fmla="*/ 65 w 87"/>
                  <a:gd name="T5" fmla="*/ 40 h 114"/>
                  <a:gd name="T6" fmla="*/ 74 w 87"/>
                  <a:gd name="T7" fmla="*/ 61 h 114"/>
                  <a:gd name="T8" fmla="*/ 87 w 87"/>
                  <a:gd name="T9" fmla="*/ 87 h 114"/>
                  <a:gd name="T10" fmla="*/ 81 w 87"/>
                  <a:gd name="T11" fmla="*/ 109 h 114"/>
                  <a:gd name="T12" fmla="*/ 59 w 87"/>
                  <a:gd name="T13" fmla="*/ 111 h 114"/>
                  <a:gd name="T14" fmla="*/ 27 w 87"/>
                  <a:gd name="T15" fmla="*/ 72 h 114"/>
                  <a:gd name="T16" fmla="*/ 2 w 87"/>
                  <a:gd name="T17" fmla="*/ 14 h 114"/>
                  <a:gd name="T18" fmla="*/ 2 w 87"/>
                  <a:gd name="T19" fmla="*/ 7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" h="114">
                    <a:moveTo>
                      <a:pt x="2" y="7"/>
                    </a:moveTo>
                    <a:cubicBezTo>
                      <a:pt x="21" y="0"/>
                      <a:pt x="32" y="18"/>
                      <a:pt x="47" y="22"/>
                    </a:cubicBezTo>
                    <a:cubicBezTo>
                      <a:pt x="53" y="28"/>
                      <a:pt x="59" y="34"/>
                      <a:pt x="65" y="40"/>
                    </a:cubicBezTo>
                    <a:cubicBezTo>
                      <a:pt x="68" y="47"/>
                      <a:pt x="71" y="54"/>
                      <a:pt x="74" y="61"/>
                    </a:cubicBezTo>
                    <a:cubicBezTo>
                      <a:pt x="80" y="69"/>
                      <a:pt x="86" y="76"/>
                      <a:pt x="87" y="87"/>
                    </a:cubicBezTo>
                    <a:cubicBezTo>
                      <a:pt x="87" y="95"/>
                      <a:pt x="86" y="103"/>
                      <a:pt x="81" y="109"/>
                    </a:cubicBezTo>
                    <a:cubicBezTo>
                      <a:pt x="74" y="114"/>
                      <a:pt x="66" y="114"/>
                      <a:pt x="59" y="111"/>
                    </a:cubicBezTo>
                    <a:cubicBezTo>
                      <a:pt x="50" y="96"/>
                      <a:pt x="41" y="84"/>
                      <a:pt x="27" y="72"/>
                    </a:cubicBezTo>
                    <a:cubicBezTo>
                      <a:pt x="11" y="59"/>
                      <a:pt x="0" y="38"/>
                      <a:pt x="2" y="14"/>
                    </a:cubicBezTo>
                    <a:cubicBezTo>
                      <a:pt x="2" y="12"/>
                      <a:pt x="2" y="10"/>
                      <a:pt x="2" y="7"/>
                    </a:cubicBezTo>
                    <a:close/>
                  </a:path>
                </a:pathLst>
              </a:custGeom>
              <a:solidFill>
                <a:srgbClr val="8051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319"/>
              <p:cNvSpPr/>
              <p:nvPr/>
            </p:nvSpPr>
            <p:spPr bwMode="auto">
              <a:xfrm>
                <a:off x="6604" y="1662"/>
                <a:ext cx="53" cy="81"/>
              </a:xfrm>
              <a:custGeom>
                <a:avLst/>
                <a:gdLst>
                  <a:gd name="T0" fmla="*/ 1 w 70"/>
                  <a:gd name="T1" fmla="*/ 107 h 107"/>
                  <a:gd name="T2" fmla="*/ 21 w 70"/>
                  <a:gd name="T3" fmla="*/ 66 h 107"/>
                  <a:gd name="T4" fmla="*/ 53 w 70"/>
                  <a:gd name="T5" fmla="*/ 0 h 107"/>
                  <a:gd name="T6" fmla="*/ 70 w 70"/>
                  <a:gd name="T7" fmla="*/ 54 h 107"/>
                  <a:gd name="T8" fmla="*/ 1 w 70"/>
                  <a:gd name="T9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07">
                    <a:moveTo>
                      <a:pt x="1" y="107"/>
                    </a:moveTo>
                    <a:cubicBezTo>
                      <a:pt x="0" y="90"/>
                      <a:pt x="2" y="76"/>
                      <a:pt x="21" y="66"/>
                    </a:cubicBezTo>
                    <a:cubicBezTo>
                      <a:pt x="44" y="53"/>
                      <a:pt x="42" y="25"/>
                      <a:pt x="53" y="0"/>
                    </a:cubicBezTo>
                    <a:cubicBezTo>
                      <a:pt x="69" y="17"/>
                      <a:pt x="58" y="40"/>
                      <a:pt x="70" y="54"/>
                    </a:cubicBezTo>
                    <a:cubicBezTo>
                      <a:pt x="44" y="68"/>
                      <a:pt x="32" y="100"/>
                      <a:pt x="1" y="107"/>
                    </a:cubicBezTo>
                    <a:close/>
                  </a:path>
                </a:pathLst>
              </a:custGeom>
              <a:solidFill>
                <a:srgbClr val="ECD1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Freeform 320"/>
              <p:cNvSpPr/>
              <p:nvPr/>
            </p:nvSpPr>
            <p:spPr bwMode="auto">
              <a:xfrm>
                <a:off x="6344" y="1685"/>
                <a:ext cx="74" cy="49"/>
              </a:xfrm>
              <a:custGeom>
                <a:avLst/>
                <a:gdLst>
                  <a:gd name="T0" fmla="*/ 98 w 98"/>
                  <a:gd name="T1" fmla="*/ 31 h 65"/>
                  <a:gd name="T2" fmla="*/ 18 w 98"/>
                  <a:gd name="T3" fmla="*/ 64 h 65"/>
                  <a:gd name="T4" fmla="*/ 9 w 98"/>
                  <a:gd name="T5" fmla="*/ 64 h 65"/>
                  <a:gd name="T6" fmla="*/ 4 w 98"/>
                  <a:gd name="T7" fmla="*/ 48 h 65"/>
                  <a:gd name="T8" fmla="*/ 96 w 98"/>
                  <a:gd name="T9" fmla="*/ 17 h 65"/>
                  <a:gd name="T10" fmla="*/ 98 w 98"/>
                  <a:gd name="T11" fmla="*/ 3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65">
                    <a:moveTo>
                      <a:pt x="98" y="31"/>
                    </a:moveTo>
                    <a:cubicBezTo>
                      <a:pt x="61" y="17"/>
                      <a:pt x="42" y="47"/>
                      <a:pt x="18" y="64"/>
                    </a:cubicBezTo>
                    <a:cubicBezTo>
                      <a:pt x="15" y="65"/>
                      <a:pt x="12" y="65"/>
                      <a:pt x="9" y="64"/>
                    </a:cubicBezTo>
                    <a:cubicBezTo>
                      <a:pt x="4" y="60"/>
                      <a:pt x="0" y="55"/>
                      <a:pt x="4" y="48"/>
                    </a:cubicBezTo>
                    <a:cubicBezTo>
                      <a:pt x="31" y="9"/>
                      <a:pt x="56" y="0"/>
                      <a:pt x="96" y="17"/>
                    </a:cubicBezTo>
                    <a:cubicBezTo>
                      <a:pt x="97" y="22"/>
                      <a:pt x="97" y="27"/>
                      <a:pt x="98" y="31"/>
                    </a:cubicBezTo>
                    <a:close/>
                  </a:path>
                </a:pathLst>
              </a:custGeom>
              <a:solidFill>
                <a:srgbClr val="BC94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Freeform 321"/>
              <p:cNvSpPr/>
              <p:nvPr/>
            </p:nvSpPr>
            <p:spPr bwMode="auto">
              <a:xfrm>
                <a:off x="6836" y="1485"/>
                <a:ext cx="74" cy="83"/>
              </a:xfrm>
              <a:custGeom>
                <a:avLst/>
                <a:gdLst>
                  <a:gd name="T0" fmla="*/ 4 w 97"/>
                  <a:gd name="T1" fmla="*/ 63 h 110"/>
                  <a:gd name="T2" fmla="*/ 9 w 97"/>
                  <a:gd name="T3" fmla="*/ 26 h 110"/>
                  <a:gd name="T4" fmla="*/ 12 w 97"/>
                  <a:gd name="T5" fmla="*/ 3 h 110"/>
                  <a:gd name="T6" fmla="*/ 32 w 97"/>
                  <a:gd name="T7" fmla="*/ 10 h 110"/>
                  <a:gd name="T8" fmla="*/ 97 w 97"/>
                  <a:gd name="T9" fmla="*/ 70 h 110"/>
                  <a:gd name="T10" fmla="*/ 89 w 97"/>
                  <a:gd name="T11" fmla="*/ 71 h 110"/>
                  <a:gd name="T12" fmla="*/ 50 w 97"/>
                  <a:gd name="T13" fmla="*/ 101 h 110"/>
                  <a:gd name="T14" fmla="*/ 19 w 97"/>
                  <a:gd name="T15" fmla="*/ 109 h 110"/>
                  <a:gd name="T16" fmla="*/ 12 w 97"/>
                  <a:gd name="T17" fmla="*/ 89 h 110"/>
                  <a:gd name="T18" fmla="*/ 4 w 97"/>
                  <a:gd name="T19" fmla="*/ 63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7" h="110">
                    <a:moveTo>
                      <a:pt x="4" y="63"/>
                    </a:moveTo>
                    <a:cubicBezTo>
                      <a:pt x="3" y="50"/>
                      <a:pt x="15" y="40"/>
                      <a:pt x="9" y="26"/>
                    </a:cubicBezTo>
                    <a:cubicBezTo>
                      <a:pt x="5" y="18"/>
                      <a:pt x="0" y="9"/>
                      <a:pt x="12" y="3"/>
                    </a:cubicBezTo>
                    <a:cubicBezTo>
                      <a:pt x="20" y="0"/>
                      <a:pt x="26" y="6"/>
                      <a:pt x="32" y="10"/>
                    </a:cubicBezTo>
                    <a:cubicBezTo>
                      <a:pt x="56" y="27"/>
                      <a:pt x="92" y="32"/>
                      <a:pt x="97" y="70"/>
                    </a:cubicBezTo>
                    <a:cubicBezTo>
                      <a:pt x="94" y="70"/>
                      <a:pt x="91" y="71"/>
                      <a:pt x="89" y="71"/>
                    </a:cubicBezTo>
                    <a:cubicBezTo>
                      <a:pt x="84" y="91"/>
                      <a:pt x="71" y="101"/>
                      <a:pt x="50" y="101"/>
                    </a:cubicBezTo>
                    <a:cubicBezTo>
                      <a:pt x="40" y="107"/>
                      <a:pt x="30" y="110"/>
                      <a:pt x="19" y="109"/>
                    </a:cubicBezTo>
                    <a:cubicBezTo>
                      <a:pt x="4" y="107"/>
                      <a:pt x="4" y="100"/>
                      <a:pt x="12" y="89"/>
                    </a:cubicBezTo>
                    <a:cubicBezTo>
                      <a:pt x="21" y="77"/>
                      <a:pt x="24" y="66"/>
                      <a:pt x="4" y="63"/>
                    </a:cubicBezTo>
                    <a:close/>
                  </a:path>
                </a:pathLst>
              </a:custGeom>
              <a:solidFill>
                <a:srgbClr val="F2B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Freeform 322"/>
              <p:cNvSpPr/>
              <p:nvPr/>
            </p:nvSpPr>
            <p:spPr bwMode="auto">
              <a:xfrm>
                <a:off x="6781" y="1493"/>
                <a:ext cx="46" cy="75"/>
              </a:xfrm>
              <a:custGeom>
                <a:avLst/>
                <a:gdLst>
                  <a:gd name="T0" fmla="*/ 6 w 60"/>
                  <a:gd name="T1" fmla="*/ 98 h 98"/>
                  <a:gd name="T2" fmla="*/ 3 w 60"/>
                  <a:gd name="T3" fmla="*/ 23 h 98"/>
                  <a:gd name="T4" fmla="*/ 12 w 60"/>
                  <a:gd name="T5" fmla="*/ 1 h 98"/>
                  <a:gd name="T6" fmla="*/ 24 w 60"/>
                  <a:gd name="T7" fmla="*/ 17 h 98"/>
                  <a:gd name="T8" fmla="*/ 60 w 60"/>
                  <a:gd name="T9" fmla="*/ 83 h 98"/>
                  <a:gd name="T10" fmla="*/ 6 w 60"/>
                  <a:gd name="T11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98">
                    <a:moveTo>
                      <a:pt x="6" y="98"/>
                    </a:moveTo>
                    <a:cubicBezTo>
                      <a:pt x="5" y="73"/>
                      <a:pt x="10" y="47"/>
                      <a:pt x="3" y="23"/>
                    </a:cubicBezTo>
                    <a:cubicBezTo>
                      <a:pt x="0" y="12"/>
                      <a:pt x="1" y="3"/>
                      <a:pt x="12" y="1"/>
                    </a:cubicBezTo>
                    <a:cubicBezTo>
                      <a:pt x="22" y="0"/>
                      <a:pt x="21" y="11"/>
                      <a:pt x="24" y="17"/>
                    </a:cubicBezTo>
                    <a:cubicBezTo>
                      <a:pt x="34" y="40"/>
                      <a:pt x="29" y="72"/>
                      <a:pt x="60" y="83"/>
                    </a:cubicBezTo>
                    <a:cubicBezTo>
                      <a:pt x="44" y="93"/>
                      <a:pt x="25" y="96"/>
                      <a:pt x="6" y="98"/>
                    </a:cubicBezTo>
                    <a:close/>
                  </a:path>
                </a:pathLst>
              </a:custGeom>
              <a:solidFill>
                <a:srgbClr val="F2B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323"/>
              <p:cNvSpPr/>
              <p:nvPr/>
            </p:nvSpPr>
            <p:spPr bwMode="auto">
              <a:xfrm>
                <a:off x="6659" y="1358"/>
                <a:ext cx="189" cy="142"/>
              </a:xfrm>
              <a:custGeom>
                <a:avLst/>
                <a:gdLst>
                  <a:gd name="T0" fmla="*/ 152 w 249"/>
                  <a:gd name="T1" fmla="*/ 168 h 187"/>
                  <a:gd name="T2" fmla="*/ 144 w 249"/>
                  <a:gd name="T3" fmla="*/ 176 h 187"/>
                  <a:gd name="T4" fmla="*/ 117 w 249"/>
                  <a:gd name="T5" fmla="*/ 171 h 187"/>
                  <a:gd name="T6" fmla="*/ 88 w 249"/>
                  <a:gd name="T7" fmla="*/ 163 h 187"/>
                  <a:gd name="T8" fmla="*/ 66 w 249"/>
                  <a:gd name="T9" fmla="*/ 153 h 187"/>
                  <a:gd name="T10" fmla="*/ 40 w 249"/>
                  <a:gd name="T11" fmla="*/ 184 h 187"/>
                  <a:gd name="T12" fmla="*/ 5 w 249"/>
                  <a:gd name="T13" fmla="*/ 145 h 187"/>
                  <a:gd name="T14" fmla="*/ 9 w 249"/>
                  <a:gd name="T15" fmla="*/ 121 h 187"/>
                  <a:gd name="T16" fmla="*/ 55 w 249"/>
                  <a:gd name="T17" fmla="*/ 99 h 187"/>
                  <a:gd name="T18" fmla="*/ 71 w 249"/>
                  <a:gd name="T19" fmla="*/ 113 h 187"/>
                  <a:gd name="T20" fmla="*/ 119 w 249"/>
                  <a:gd name="T21" fmla="*/ 82 h 187"/>
                  <a:gd name="T22" fmla="*/ 132 w 249"/>
                  <a:gd name="T23" fmla="*/ 32 h 187"/>
                  <a:gd name="T24" fmla="*/ 176 w 249"/>
                  <a:gd name="T25" fmla="*/ 21 h 187"/>
                  <a:gd name="T26" fmla="*/ 246 w 249"/>
                  <a:gd name="T27" fmla="*/ 87 h 187"/>
                  <a:gd name="T28" fmla="*/ 189 w 249"/>
                  <a:gd name="T29" fmla="*/ 142 h 187"/>
                  <a:gd name="T30" fmla="*/ 152 w 249"/>
                  <a:gd name="T31" fmla="*/ 168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9" h="187">
                    <a:moveTo>
                      <a:pt x="152" y="168"/>
                    </a:moveTo>
                    <a:cubicBezTo>
                      <a:pt x="149" y="171"/>
                      <a:pt x="147" y="173"/>
                      <a:pt x="144" y="176"/>
                    </a:cubicBezTo>
                    <a:cubicBezTo>
                      <a:pt x="136" y="166"/>
                      <a:pt x="126" y="166"/>
                      <a:pt x="117" y="171"/>
                    </a:cubicBezTo>
                    <a:cubicBezTo>
                      <a:pt x="103" y="181"/>
                      <a:pt x="92" y="187"/>
                      <a:pt x="88" y="163"/>
                    </a:cubicBezTo>
                    <a:cubicBezTo>
                      <a:pt x="86" y="151"/>
                      <a:pt x="75" y="153"/>
                      <a:pt x="66" y="153"/>
                    </a:cubicBezTo>
                    <a:cubicBezTo>
                      <a:pt x="45" y="153"/>
                      <a:pt x="46" y="172"/>
                      <a:pt x="40" y="184"/>
                    </a:cubicBezTo>
                    <a:cubicBezTo>
                      <a:pt x="27" y="171"/>
                      <a:pt x="36" y="141"/>
                      <a:pt x="5" y="145"/>
                    </a:cubicBezTo>
                    <a:cubicBezTo>
                      <a:pt x="0" y="136"/>
                      <a:pt x="5" y="128"/>
                      <a:pt x="9" y="121"/>
                    </a:cubicBezTo>
                    <a:cubicBezTo>
                      <a:pt x="25" y="114"/>
                      <a:pt x="30" y="87"/>
                      <a:pt x="55" y="99"/>
                    </a:cubicBezTo>
                    <a:cubicBezTo>
                      <a:pt x="61" y="102"/>
                      <a:pt x="52" y="123"/>
                      <a:pt x="71" y="113"/>
                    </a:cubicBezTo>
                    <a:cubicBezTo>
                      <a:pt x="87" y="103"/>
                      <a:pt x="111" y="105"/>
                      <a:pt x="119" y="82"/>
                    </a:cubicBezTo>
                    <a:cubicBezTo>
                      <a:pt x="122" y="65"/>
                      <a:pt x="149" y="54"/>
                      <a:pt x="132" y="32"/>
                    </a:cubicBezTo>
                    <a:cubicBezTo>
                      <a:pt x="149" y="6"/>
                      <a:pt x="168" y="0"/>
                      <a:pt x="176" y="21"/>
                    </a:cubicBezTo>
                    <a:cubicBezTo>
                      <a:pt x="190" y="55"/>
                      <a:pt x="218" y="70"/>
                      <a:pt x="246" y="87"/>
                    </a:cubicBezTo>
                    <a:cubicBezTo>
                      <a:pt x="249" y="120"/>
                      <a:pt x="229" y="143"/>
                      <a:pt x="189" y="142"/>
                    </a:cubicBezTo>
                    <a:cubicBezTo>
                      <a:pt x="166" y="141"/>
                      <a:pt x="159" y="151"/>
                      <a:pt x="152" y="168"/>
                    </a:cubicBezTo>
                    <a:close/>
                  </a:path>
                </a:pathLst>
              </a:custGeom>
              <a:solidFill>
                <a:srgbClr val="C475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Freeform 324"/>
              <p:cNvSpPr/>
              <p:nvPr/>
            </p:nvSpPr>
            <p:spPr bwMode="auto">
              <a:xfrm>
                <a:off x="6604" y="1408"/>
                <a:ext cx="65" cy="66"/>
              </a:xfrm>
              <a:custGeom>
                <a:avLst/>
                <a:gdLst>
                  <a:gd name="T0" fmla="*/ 85 w 85"/>
                  <a:gd name="T1" fmla="*/ 56 h 87"/>
                  <a:gd name="T2" fmla="*/ 77 w 85"/>
                  <a:gd name="T3" fmla="*/ 79 h 87"/>
                  <a:gd name="T4" fmla="*/ 16 w 85"/>
                  <a:gd name="T5" fmla="*/ 63 h 87"/>
                  <a:gd name="T6" fmla="*/ 0 w 85"/>
                  <a:gd name="T7" fmla="*/ 25 h 87"/>
                  <a:gd name="T8" fmla="*/ 0 w 85"/>
                  <a:gd name="T9" fmla="*/ 2 h 87"/>
                  <a:gd name="T10" fmla="*/ 13 w 85"/>
                  <a:gd name="T11" fmla="*/ 6 h 87"/>
                  <a:gd name="T12" fmla="*/ 63 w 85"/>
                  <a:gd name="T13" fmla="*/ 38 h 87"/>
                  <a:gd name="T14" fmla="*/ 85 w 85"/>
                  <a:gd name="T15" fmla="*/ 5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5" h="87">
                    <a:moveTo>
                      <a:pt x="85" y="56"/>
                    </a:moveTo>
                    <a:cubicBezTo>
                      <a:pt x="82" y="64"/>
                      <a:pt x="80" y="72"/>
                      <a:pt x="77" y="79"/>
                    </a:cubicBezTo>
                    <a:cubicBezTo>
                      <a:pt x="54" y="87"/>
                      <a:pt x="32" y="83"/>
                      <a:pt x="16" y="63"/>
                    </a:cubicBezTo>
                    <a:cubicBezTo>
                      <a:pt x="8" y="52"/>
                      <a:pt x="5" y="38"/>
                      <a:pt x="0" y="25"/>
                    </a:cubicBezTo>
                    <a:cubicBezTo>
                      <a:pt x="0" y="17"/>
                      <a:pt x="0" y="10"/>
                      <a:pt x="0" y="2"/>
                    </a:cubicBezTo>
                    <a:cubicBezTo>
                      <a:pt x="6" y="0"/>
                      <a:pt x="10" y="2"/>
                      <a:pt x="13" y="6"/>
                    </a:cubicBezTo>
                    <a:cubicBezTo>
                      <a:pt x="25" y="24"/>
                      <a:pt x="37" y="41"/>
                      <a:pt x="63" y="38"/>
                    </a:cubicBezTo>
                    <a:cubicBezTo>
                      <a:pt x="73" y="37"/>
                      <a:pt x="82" y="45"/>
                      <a:pt x="85" y="56"/>
                    </a:cubicBezTo>
                    <a:close/>
                  </a:path>
                </a:pathLst>
              </a:custGeom>
              <a:solidFill>
                <a:srgbClr val="C071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325"/>
              <p:cNvSpPr/>
              <p:nvPr/>
            </p:nvSpPr>
            <p:spPr bwMode="auto">
              <a:xfrm>
                <a:off x="6566" y="1222"/>
                <a:ext cx="148" cy="231"/>
              </a:xfrm>
              <a:custGeom>
                <a:avLst/>
                <a:gdLst>
                  <a:gd name="T0" fmla="*/ 135 w 194"/>
                  <a:gd name="T1" fmla="*/ 300 h 303"/>
                  <a:gd name="T2" fmla="*/ 92 w 194"/>
                  <a:gd name="T3" fmla="*/ 295 h 303"/>
                  <a:gd name="T4" fmla="*/ 73 w 194"/>
                  <a:gd name="T5" fmla="*/ 283 h 303"/>
                  <a:gd name="T6" fmla="*/ 50 w 194"/>
                  <a:gd name="T7" fmla="*/ 246 h 303"/>
                  <a:gd name="T8" fmla="*/ 32 w 194"/>
                  <a:gd name="T9" fmla="*/ 196 h 303"/>
                  <a:gd name="T10" fmla="*/ 12 w 194"/>
                  <a:gd name="T11" fmla="*/ 130 h 303"/>
                  <a:gd name="T12" fmla="*/ 19 w 194"/>
                  <a:gd name="T13" fmla="*/ 100 h 303"/>
                  <a:gd name="T14" fmla="*/ 30 w 194"/>
                  <a:gd name="T15" fmla="*/ 81 h 303"/>
                  <a:gd name="T16" fmla="*/ 47 w 194"/>
                  <a:gd name="T17" fmla="*/ 69 h 303"/>
                  <a:gd name="T18" fmla="*/ 4 w 194"/>
                  <a:gd name="T19" fmla="*/ 59 h 303"/>
                  <a:gd name="T20" fmla="*/ 34 w 194"/>
                  <a:gd name="T21" fmla="*/ 22 h 303"/>
                  <a:gd name="T22" fmla="*/ 58 w 194"/>
                  <a:gd name="T23" fmla="*/ 16 h 303"/>
                  <a:gd name="T24" fmla="*/ 90 w 194"/>
                  <a:gd name="T25" fmla="*/ 42 h 303"/>
                  <a:gd name="T26" fmla="*/ 96 w 194"/>
                  <a:gd name="T27" fmla="*/ 73 h 303"/>
                  <a:gd name="T28" fmla="*/ 108 w 194"/>
                  <a:gd name="T29" fmla="*/ 87 h 303"/>
                  <a:gd name="T30" fmla="*/ 108 w 194"/>
                  <a:gd name="T31" fmla="*/ 113 h 303"/>
                  <a:gd name="T32" fmla="*/ 75 w 194"/>
                  <a:gd name="T33" fmla="*/ 153 h 303"/>
                  <a:gd name="T34" fmla="*/ 126 w 194"/>
                  <a:gd name="T35" fmla="*/ 150 h 303"/>
                  <a:gd name="T36" fmla="*/ 168 w 194"/>
                  <a:gd name="T37" fmla="*/ 134 h 303"/>
                  <a:gd name="T38" fmla="*/ 179 w 194"/>
                  <a:gd name="T39" fmla="*/ 157 h 303"/>
                  <a:gd name="T40" fmla="*/ 164 w 194"/>
                  <a:gd name="T41" fmla="*/ 181 h 303"/>
                  <a:gd name="T42" fmla="*/ 138 w 194"/>
                  <a:gd name="T43" fmla="*/ 199 h 303"/>
                  <a:gd name="T44" fmla="*/ 107 w 194"/>
                  <a:gd name="T45" fmla="*/ 209 h 303"/>
                  <a:gd name="T46" fmla="*/ 149 w 194"/>
                  <a:gd name="T47" fmla="*/ 245 h 303"/>
                  <a:gd name="T48" fmla="*/ 182 w 194"/>
                  <a:gd name="T49" fmla="*/ 253 h 303"/>
                  <a:gd name="T50" fmla="*/ 191 w 194"/>
                  <a:gd name="T51" fmla="*/ 272 h 303"/>
                  <a:gd name="T52" fmla="*/ 174 w 194"/>
                  <a:gd name="T53" fmla="*/ 277 h 303"/>
                  <a:gd name="T54" fmla="*/ 135 w 194"/>
                  <a:gd name="T55" fmla="*/ 300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94" h="303">
                    <a:moveTo>
                      <a:pt x="135" y="300"/>
                    </a:moveTo>
                    <a:cubicBezTo>
                      <a:pt x="121" y="296"/>
                      <a:pt x="110" y="278"/>
                      <a:pt x="92" y="295"/>
                    </a:cubicBezTo>
                    <a:cubicBezTo>
                      <a:pt x="83" y="303"/>
                      <a:pt x="78" y="290"/>
                      <a:pt x="73" y="283"/>
                    </a:cubicBezTo>
                    <a:cubicBezTo>
                      <a:pt x="66" y="270"/>
                      <a:pt x="58" y="258"/>
                      <a:pt x="50" y="246"/>
                    </a:cubicBezTo>
                    <a:cubicBezTo>
                      <a:pt x="21" y="238"/>
                      <a:pt x="29" y="210"/>
                      <a:pt x="32" y="196"/>
                    </a:cubicBezTo>
                    <a:cubicBezTo>
                      <a:pt x="38" y="168"/>
                      <a:pt x="19" y="151"/>
                      <a:pt x="12" y="130"/>
                    </a:cubicBezTo>
                    <a:cubicBezTo>
                      <a:pt x="14" y="120"/>
                      <a:pt x="16" y="110"/>
                      <a:pt x="19" y="100"/>
                    </a:cubicBezTo>
                    <a:cubicBezTo>
                      <a:pt x="19" y="92"/>
                      <a:pt x="25" y="87"/>
                      <a:pt x="30" y="81"/>
                    </a:cubicBezTo>
                    <a:cubicBezTo>
                      <a:pt x="35" y="76"/>
                      <a:pt x="45" y="78"/>
                      <a:pt x="47" y="69"/>
                    </a:cubicBezTo>
                    <a:cubicBezTo>
                      <a:pt x="34" y="61"/>
                      <a:pt x="16" y="74"/>
                      <a:pt x="4" y="59"/>
                    </a:cubicBezTo>
                    <a:cubicBezTo>
                      <a:pt x="0" y="35"/>
                      <a:pt x="34" y="42"/>
                      <a:pt x="34" y="22"/>
                    </a:cubicBezTo>
                    <a:cubicBezTo>
                      <a:pt x="37" y="0"/>
                      <a:pt x="48" y="12"/>
                      <a:pt x="58" y="16"/>
                    </a:cubicBezTo>
                    <a:cubicBezTo>
                      <a:pt x="68" y="25"/>
                      <a:pt x="78" y="35"/>
                      <a:pt x="90" y="42"/>
                    </a:cubicBezTo>
                    <a:cubicBezTo>
                      <a:pt x="101" y="51"/>
                      <a:pt x="102" y="62"/>
                      <a:pt x="96" y="73"/>
                    </a:cubicBezTo>
                    <a:cubicBezTo>
                      <a:pt x="87" y="90"/>
                      <a:pt x="109" y="78"/>
                      <a:pt x="108" y="87"/>
                    </a:cubicBezTo>
                    <a:cubicBezTo>
                      <a:pt x="113" y="96"/>
                      <a:pt x="113" y="104"/>
                      <a:pt x="108" y="113"/>
                    </a:cubicBezTo>
                    <a:cubicBezTo>
                      <a:pt x="98" y="128"/>
                      <a:pt x="66" y="134"/>
                      <a:pt x="75" y="153"/>
                    </a:cubicBezTo>
                    <a:cubicBezTo>
                      <a:pt x="84" y="172"/>
                      <a:pt x="108" y="148"/>
                      <a:pt x="126" y="150"/>
                    </a:cubicBezTo>
                    <a:cubicBezTo>
                      <a:pt x="142" y="152"/>
                      <a:pt x="151" y="133"/>
                      <a:pt x="168" y="134"/>
                    </a:cubicBezTo>
                    <a:cubicBezTo>
                      <a:pt x="179" y="138"/>
                      <a:pt x="180" y="147"/>
                      <a:pt x="179" y="157"/>
                    </a:cubicBezTo>
                    <a:cubicBezTo>
                      <a:pt x="175" y="166"/>
                      <a:pt x="169" y="173"/>
                      <a:pt x="164" y="181"/>
                    </a:cubicBezTo>
                    <a:cubicBezTo>
                      <a:pt x="158" y="191"/>
                      <a:pt x="150" y="198"/>
                      <a:pt x="138" y="199"/>
                    </a:cubicBezTo>
                    <a:cubicBezTo>
                      <a:pt x="128" y="205"/>
                      <a:pt x="112" y="187"/>
                      <a:pt x="107" y="209"/>
                    </a:cubicBezTo>
                    <a:cubicBezTo>
                      <a:pt x="112" y="231"/>
                      <a:pt x="127" y="243"/>
                      <a:pt x="149" y="245"/>
                    </a:cubicBezTo>
                    <a:cubicBezTo>
                      <a:pt x="161" y="247"/>
                      <a:pt x="172" y="247"/>
                      <a:pt x="182" y="253"/>
                    </a:cubicBezTo>
                    <a:cubicBezTo>
                      <a:pt x="189" y="257"/>
                      <a:pt x="194" y="264"/>
                      <a:pt x="191" y="272"/>
                    </a:cubicBezTo>
                    <a:cubicBezTo>
                      <a:pt x="188" y="281"/>
                      <a:pt x="182" y="283"/>
                      <a:pt x="174" y="277"/>
                    </a:cubicBezTo>
                    <a:cubicBezTo>
                      <a:pt x="156" y="276"/>
                      <a:pt x="154" y="302"/>
                      <a:pt x="135" y="300"/>
                    </a:cubicBezTo>
                    <a:close/>
                  </a:path>
                </a:pathLst>
              </a:custGeom>
              <a:solidFill>
                <a:srgbClr val="A34A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326"/>
              <p:cNvSpPr/>
              <p:nvPr/>
            </p:nvSpPr>
            <p:spPr bwMode="auto">
              <a:xfrm>
                <a:off x="6559" y="1253"/>
                <a:ext cx="57" cy="45"/>
              </a:xfrm>
              <a:custGeom>
                <a:avLst/>
                <a:gdLst>
                  <a:gd name="T0" fmla="*/ 14 w 75"/>
                  <a:gd name="T1" fmla="*/ 19 h 60"/>
                  <a:gd name="T2" fmla="*/ 69 w 75"/>
                  <a:gd name="T3" fmla="*/ 26 h 60"/>
                  <a:gd name="T4" fmla="*/ 73 w 75"/>
                  <a:gd name="T5" fmla="*/ 43 h 60"/>
                  <a:gd name="T6" fmla="*/ 59 w 75"/>
                  <a:gd name="T7" fmla="*/ 43 h 60"/>
                  <a:gd name="T8" fmla="*/ 29 w 75"/>
                  <a:gd name="T9" fmla="*/ 60 h 60"/>
                  <a:gd name="T10" fmla="*/ 14 w 75"/>
                  <a:gd name="T11" fmla="*/ 1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60">
                    <a:moveTo>
                      <a:pt x="14" y="19"/>
                    </a:moveTo>
                    <a:cubicBezTo>
                      <a:pt x="32" y="24"/>
                      <a:pt x="53" y="0"/>
                      <a:pt x="69" y="26"/>
                    </a:cubicBezTo>
                    <a:cubicBezTo>
                      <a:pt x="72" y="31"/>
                      <a:pt x="75" y="38"/>
                      <a:pt x="73" y="43"/>
                    </a:cubicBezTo>
                    <a:cubicBezTo>
                      <a:pt x="70" y="53"/>
                      <a:pt x="65" y="45"/>
                      <a:pt x="59" y="43"/>
                    </a:cubicBezTo>
                    <a:cubicBezTo>
                      <a:pt x="44" y="39"/>
                      <a:pt x="40" y="56"/>
                      <a:pt x="29" y="60"/>
                    </a:cubicBezTo>
                    <a:cubicBezTo>
                      <a:pt x="0" y="55"/>
                      <a:pt x="12" y="35"/>
                      <a:pt x="14" y="19"/>
                    </a:cubicBezTo>
                    <a:close/>
                  </a:path>
                </a:pathLst>
              </a:custGeom>
              <a:solidFill>
                <a:srgbClr val="572C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Freeform 327"/>
              <p:cNvSpPr/>
              <p:nvPr/>
            </p:nvSpPr>
            <p:spPr bwMode="auto">
              <a:xfrm>
                <a:off x="6586" y="1203"/>
                <a:ext cx="32" cy="38"/>
              </a:xfrm>
              <a:custGeom>
                <a:avLst/>
                <a:gdLst>
                  <a:gd name="T0" fmla="*/ 32 w 42"/>
                  <a:gd name="T1" fmla="*/ 48 h 50"/>
                  <a:gd name="T2" fmla="*/ 8 w 42"/>
                  <a:gd name="T3" fmla="*/ 48 h 50"/>
                  <a:gd name="T4" fmla="*/ 0 w 42"/>
                  <a:gd name="T5" fmla="*/ 41 h 50"/>
                  <a:gd name="T6" fmla="*/ 1 w 42"/>
                  <a:gd name="T7" fmla="*/ 25 h 50"/>
                  <a:gd name="T8" fmla="*/ 42 w 42"/>
                  <a:gd name="T9" fmla="*/ 39 h 50"/>
                  <a:gd name="T10" fmla="*/ 32 w 42"/>
                  <a:gd name="T11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50">
                    <a:moveTo>
                      <a:pt x="32" y="48"/>
                    </a:moveTo>
                    <a:cubicBezTo>
                      <a:pt x="24" y="46"/>
                      <a:pt x="16" y="38"/>
                      <a:pt x="8" y="48"/>
                    </a:cubicBezTo>
                    <a:cubicBezTo>
                      <a:pt x="5" y="46"/>
                      <a:pt x="3" y="43"/>
                      <a:pt x="0" y="41"/>
                    </a:cubicBezTo>
                    <a:cubicBezTo>
                      <a:pt x="0" y="36"/>
                      <a:pt x="0" y="31"/>
                      <a:pt x="1" y="25"/>
                    </a:cubicBezTo>
                    <a:cubicBezTo>
                      <a:pt x="13" y="35"/>
                      <a:pt x="39" y="0"/>
                      <a:pt x="42" y="39"/>
                    </a:cubicBezTo>
                    <a:cubicBezTo>
                      <a:pt x="42" y="46"/>
                      <a:pt x="39" y="50"/>
                      <a:pt x="32" y="48"/>
                    </a:cubicBezTo>
                    <a:close/>
                  </a:path>
                </a:pathLst>
              </a:custGeom>
              <a:solidFill>
                <a:srgbClr val="E3C5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Freeform 328"/>
              <p:cNvSpPr/>
              <p:nvPr/>
            </p:nvSpPr>
            <p:spPr bwMode="auto">
              <a:xfrm>
                <a:off x="6556" y="1206"/>
                <a:ext cx="31" cy="24"/>
              </a:xfrm>
              <a:custGeom>
                <a:avLst/>
                <a:gdLst>
                  <a:gd name="T0" fmla="*/ 26 w 41"/>
                  <a:gd name="T1" fmla="*/ 4 h 31"/>
                  <a:gd name="T2" fmla="*/ 41 w 41"/>
                  <a:gd name="T3" fmla="*/ 19 h 31"/>
                  <a:gd name="T4" fmla="*/ 0 w 41"/>
                  <a:gd name="T5" fmla="*/ 16 h 31"/>
                  <a:gd name="T6" fmla="*/ 26 w 41"/>
                  <a:gd name="T7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31">
                    <a:moveTo>
                      <a:pt x="26" y="4"/>
                    </a:moveTo>
                    <a:cubicBezTo>
                      <a:pt x="31" y="9"/>
                      <a:pt x="36" y="14"/>
                      <a:pt x="41" y="19"/>
                    </a:cubicBezTo>
                    <a:cubicBezTo>
                      <a:pt x="26" y="31"/>
                      <a:pt x="13" y="22"/>
                      <a:pt x="0" y="16"/>
                    </a:cubicBezTo>
                    <a:cubicBezTo>
                      <a:pt x="3" y="0"/>
                      <a:pt x="22" y="19"/>
                      <a:pt x="26" y="4"/>
                    </a:cubicBezTo>
                    <a:close/>
                  </a:path>
                </a:pathLst>
              </a:custGeom>
              <a:solidFill>
                <a:srgbClr val="DAA2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Freeform 329"/>
              <p:cNvSpPr/>
              <p:nvPr/>
            </p:nvSpPr>
            <p:spPr bwMode="auto">
              <a:xfrm>
                <a:off x="6874" y="1539"/>
                <a:ext cx="47" cy="44"/>
              </a:xfrm>
              <a:custGeom>
                <a:avLst/>
                <a:gdLst>
                  <a:gd name="T0" fmla="*/ 0 w 61"/>
                  <a:gd name="T1" fmla="*/ 30 h 58"/>
                  <a:gd name="T2" fmla="*/ 39 w 61"/>
                  <a:gd name="T3" fmla="*/ 0 h 58"/>
                  <a:gd name="T4" fmla="*/ 43 w 61"/>
                  <a:gd name="T5" fmla="*/ 35 h 58"/>
                  <a:gd name="T6" fmla="*/ 0 w 61"/>
                  <a:gd name="T7" fmla="*/ 3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58">
                    <a:moveTo>
                      <a:pt x="0" y="30"/>
                    </a:moveTo>
                    <a:cubicBezTo>
                      <a:pt x="13" y="20"/>
                      <a:pt x="26" y="10"/>
                      <a:pt x="39" y="0"/>
                    </a:cubicBezTo>
                    <a:cubicBezTo>
                      <a:pt x="54" y="10"/>
                      <a:pt x="61" y="21"/>
                      <a:pt x="43" y="35"/>
                    </a:cubicBezTo>
                    <a:cubicBezTo>
                      <a:pt x="28" y="48"/>
                      <a:pt x="11" y="58"/>
                      <a:pt x="0" y="30"/>
                    </a:cubicBezTo>
                    <a:close/>
                  </a:path>
                </a:pathLst>
              </a:custGeom>
              <a:solidFill>
                <a:srgbClr val="F5DD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330"/>
              <p:cNvSpPr/>
              <p:nvPr/>
            </p:nvSpPr>
            <p:spPr bwMode="auto">
              <a:xfrm>
                <a:off x="6762" y="1415"/>
                <a:ext cx="118" cy="71"/>
              </a:xfrm>
              <a:custGeom>
                <a:avLst/>
                <a:gdLst>
                  <a:gd name="T0" fmla="*/ 17 w 156"/>
                  <a:gd name="T1" fmla="*/ 93 h 94"/>
                  <a:gd name="T2" fmla="*/ 47 w 156"/>
                  <a:gd name="T3" fmla="*/ 60 h 94"/>
                  <a:gd name="T4" fmla="*/ 109 w 156"/>
                  <a:gd name="T5" fmla="*/ 15 h 94"/>
                  <a:gd name="T6" fmla="*/ 133 w 156"/>
                  <a:gd name="T7" fmla="*/ 8 h 94"/>
                  <a:gd name="T8" fmla="*/ 156 w 156"/>
                  <a:gd name="T9" fmla="*/ 23 h 94"/>
                  <a:gd name="T10" fmla="*/ 156 w 156"/>
                  <a:gd name="T11" fmla="*/ 31 h 94"/>
                  <a:gd name="T12" fmla="*/ 91 w 156"/>
                  <a:gd name="T13" fmla="*/ 86 h 94"/>
                  <a:gd name="T14" fmla="*/ 17 w 156"/>
                  <a:gd name="T15" fmla="*/ 93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6" h="94">
                    <a:moveTo>
                      <a:pt x="17" y="93"/>
                    </a:moveTo>
                    <a:cubicBezTo>
                      <a:pt x="14" y="71"/>
                      <a:pt x="0" y="41"/>
                      <a:pt x="47" y="60"/>
                    </a:cubicBezTo>
                    <a:cubicBezTo>
                      <a:pt x="71" y="69"/>
                      <a:pt x="102" y="43"/>
                      <a:pt x="109" y="15"/>
                    </a:cubicBezTo>
                    <a:cubicBezTo>
                      <a:pt x="113" y="0"/>
                      <a:pt x="122" y="2"/>
                      <a:pt x="133" y="8"/>
                    </a:cubicBezTo>
                    <a:cubicBezTo>
                      <a:pt x="144" y="8"/>
                      <a:pt x="151" y="13"/>
                      <a:pt x="156" y="23"/>
                    </a:cubicBezTo>
                    <a:cubicBezTo>
                      <a:pt x="156" y="26"/>
                      <a:pt x="156" y="29"/>
                      <a:pt x="156" y="31"/>
                    </a:cubicBezTo>
                    <a:cubicBezTo>
                      <a:pt x="132" y="47"/>
                      <a:pt x="126" y="87"/>
                      <a:pt x="91" y="86"/>
                    </a:cubicBezTo>
                    <a:cubicBezTo>
                      <a:pt x="65" y="85"/>
                      <a:pt x="42" y="94"/>
                      <a:pt x="17" y="93"/>
                    </a:cubicBezTo>
                    <a:close/>
                  </a:path>
                </a:pathLst>
              </a:custGeom>
              <a:solidFill>
                <a:srgbClr val="D38E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Freeform 331"/>
              <p:cNvSpPr/>
              <p:nvPr/>
            </p:nvSpPr>
            <p:spPr bwMode="auto">
              <a:xfrm>
                <a:off x="5475" y="2049"/>
                <a:ext cx="207" cy="153"/>
              </a:xfrm>
              <a:custGeom>
                <a:avLst/>
                <a:gdLst>
                  <a:gd name="T0" fmla="*/ 250 w 272"/>
                  <a:gd name="T1" fmla="*/ 139 h 202"/>
                  <a:gd name="T2" fmla="*/ 242 w 272"/>
                  <a:gd name="T3" fmla="*/ 147 h 202"/>
                  <a:gd name="T4" fmla="*/ 209 w 272"/>
                  <a:gd name="T5" fmla="*/ 187 h 202"/>
                  <a:gd name="T6" fmla="*/ 188 w 272"/>
                  <a:gd name="T7" fmla="*/ 185 h 202"/>
                  <a:gd name="T8" fmla="*/ 157 w 272"/>
                  <a:gd name="T9" fmla="*/ 193 h 202"/>
                  <a:gd name="T10" fmla="*/ 58 w 272"/>
                  <a:gd name="T11" fmla="*/ 144 h 202"/>
                  <a:gd name="T12" fmla="*/ 37 w 272"/>
                  <a:gd name="T13" fmla="*/ 88 h 202"/>
                  <a:gd name="T14" fmla="*/ 19 w 272"/>
                  <a:gd name="T15" fmla="*/ 70 h 202"/>
                  <a:gd name="T16" fmla="*/ 12 w 272"/>
                  <a:gd name="T17" fmla="*/ 49 h 202"/>
                  <a:gd name="T18" fmla="*/ 38 w 272"/>
                  <a:gd name="T19" fmla="*/ 9 h 202"/>
                  <a:gd name="T20" fmla="*/ 74 w 272"/>
                  <a:gd name="T21" fmla="*/ 20 h 202"/>
                  <a:gd name="T22" fmla="*/ 110 w 272"/>
                  <a:gd name="T23" fmla="*/ 32 h 202"/>
                  <a:gd name="T24" fmla="*/ 142 w 272"/>
                  <a:gd name="T25" fmla="*/ 30 h 202"/>
                  <a:gd name="T26" fmla="*/ 159 w 272"/>
                  <a:gd name="T27" fmla="*/ 57 h 202"/>
                  <a:gd name="T28" fmla="*/ 199 w 272"/>
                  <a:gd name="T29" fmla="*/ 74 h 202"/>
                  <a:gd name="T30" fmla="*/ 267 w 272"/>
                  <a:gd name="T31" fmla="*/ 106 h 202"/>
                  <a:gd name="T32" fmla="*/ 250 w 272"/>
                  <a:gd name="T33" fmla="*/ 139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2" h="202">
                    <a:moveTo>
                      <a:pt x="250" y="139"/>
                    </a:moveTo>
                    <a:cubicBezTo>
                      <a:pt x="247" y="141"/>
                      <a:pt x="245" y="144"/>
                      <a:pt x="242" y="147"/>
                    </a:cubicBezTo>
                    <a:cubicBezTo>
                      <a:pt x="235" y="163"/>
                      <a:pt x="218" y="172"/>
                      <a:pt x="209" y="187"/>
                    </a:cubicBezTo>
                    <a:cubicBezTo>
                      <a:pt x="202" y="198"/>
                      <a:pt x="194" y="195"/>
                      <a:pt x="188" y="185"/>
                    </a:cubicBezTo>
                    <a:cubicBezTo>
                      <a:pt x="177" y="184"/>
                      <a:pt x="164" y="175"/>
                      <a:pt x="157" y="193"/>
                    </a:cubicBezTo>
                    <a:cubicBezTo>
                      <a:pt x="112" y="202"/>
                      <a:pt x="92" y="160"/>
                      <a:pt x="58" y="144"/>
                    </a:cubicBezTo>
                    <a:cubicBezTo>
                      <a:pt x="44" y="138"/>
                      <a:pt x="33" y="110"/>
                      <a:pt x="37" y="88"/>
                    </a:cubicBezTo>
                    <a:cubicBezTo>
                      <a:pt x="42" y="68"/>
                      <a:pt x="30" y="70"/>
                      <a:pt x="19" y="70"/>
                    </a:cubicBezTo>
                    <a:cubicBezTo>
                      <a:pt x="0" y="68"/>
                      <a:pt x="7" y="56"/>
                      <a:pt x="12" y="49"/>
                    </a:cubicBezTo>
                    <a:cubicBezTo>
                      <a:pt x="22" y="36"/>
                      <a:pt x="31" y="23"/>
                      <a:pt x="38" y="9"/>
                    </a:cubicBezTo>
                    <a:cubicBezTo>
                      <a:pt x="54" y="0"/>
                      <a:pt x="65" y="10"/>
                      <a:pt x="74" y="20"/>
                    </a:cubicBezTo>
                    <a:cubicBezTo>
                      <a:pt x="84" y="31"/>
                      <a:pt x="95" y="38"/>
                      <a:pt x="110" y="32"/>
                    </a:cubicBezTo>
                    <a:cubicBezTo>
                      <a:pt x="121" y="28"/>
                      <a:pt x="131" y="23"/>
                      <a:pt x="142" y="30"/>
                    </a:cubicBezTo>
                    <a:cubicBezTo>
                      <a:pt x="150" y="37"/>
                      <a:pt x="152" y="49"/>
                      <a:pt x="159" y="57"/>
                    </a:cubicBezTo>
                    <a:cubicBezTo>
                      <a:pt x="168" y="72"/>
                      <a:pt x="182" y="78"/>
                      <a:pt x="199" y="74"/>
                    </a:cubicBezTo>
                    <a:cubicBezTo>
                      <a:pt x="230" y="67"/>
                      <a:pt x="250" y="83"/>
                      <a:pt x="267" y="106"/>
                    </a:cubicBezTo>
                    <a:cubicBezTo>
                      <a:pt x="272" y="122"/>
                      <a:pt x="259" y="130"/>
                      <a:pt x="250" y="139"/>
                    </a:cubicBezTo>
                    <a:close/>
                  </a:path>
                </a:pathLst>
              </a:custGeom>
              <a:solidFill>
                <a:srgbClr val="D88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Freeform 332"/>
              <p:cNvSpPr/>
              <p:nvPr/>
            </p:nvSpPr>
            <p:spPr bwMode="auto">
              <a:xfrm>
                <a:off x="5398" y="2018"/>
                <a:ext cx="112" cy="111"/>
              </a:xfrm>
              <a:custGeom>
                <a:avLst/>
                <a:gdLst>
                  <a:gd name="T0" fmla="*/ 143 w 147"/>
                  <a:gd name="T1" fmla="*/ 49 h 146"/>
                  <a:gd name="T2" fmla="*/ 128 w 147"/>
                  <a:gd name="T3" fmla="*/ 88 h 146"/>
                  <a:gd name="T4" fmla="*/ 121 w 147"/>
                  <a:gd name="T5" fmla="*/ 111 h 146"/>
                  <a:gd name="T6" fmla="*/ 120 w 147"/>
                  <a:gd name="T7" fmla="*/ 118 h 146"/>
                  <a:gd name="T8" fmla="*/ 67 w 147"/>
                  <a:gd name="T9" fmla="*/ 115 h 146"/>
                  <a:gd name="T10" fmla="*/ 37 w 147"/>
                  <a:gd name="T11" fmla="*/ 119 h 146"/>
                  <a:gd name="T12" fmla="*/ 0 w 147"/>
                  <a:gd name="T13" fmla="*/ 69 h 146"/>
                  <a:gd name="T14" fmla="*/ 21 w 147"/>
                  <a:gd name="T15" fmla="*/ 45 h 146"/>
                  <a:gd name="T16" fmla="*/ 55 w 147"/>
                  <a:gd name="T17" fmla="*/ 42 h 146"/>
                  <a:gd name="T18" fmla="*/ 83 w 147"/>
                  <a:gd name="T19" fmla="*/ 27 h 146"/>
                  <a:gd name="T20" fmla="*/ 132 w 147"/>
                  <a:gd name="T21" fmla="*/ 30 h 146"/>
                  <a:gd name="T22" fmla="*/ 143 w 147"/>
                  <a:gd name="T23" fmla="*/ 49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7" h="146">
                    <a:moveTo>
                      <a:pt x="143" y="49"/>
                    </a:moveTo>
                    <a:cubicBezTo>
                      <a:pt x="147" y="65"/>
                      <a:pt x="140" y="77"/>
                      <a:pt x="128" y="88"/>
                    </a:cubicBezTo>
                    <a:cubicBezTo>
                      <a:pt x="123" y="94"/>
                      <a:pt x="107" y="98"/>
                      <a:pt x="121" y="111"/>
                    </a:cubicBezTo>
                    <a:cubicBezTo>
                      <a:pt x="121" y="113"/>
                      <a:pt x="121" y="116"/>
                      <a:pt x="120" y="118"/>
                    </a:cubicBezTo>
                    <a:cubicBezTo>
                      <a:pt x="101" y="137"/>
                      <a:pt x="83" y="146"/>
                      <a:pt x="67" y="115"/>
                    </a:cubicBezTo>
                    <a:cubicBezTo>
                      <a:pt x="53" y="89"/>
                      <a:pt x="50" y="126"/>
                      <a:pt x="37" y="119"/>
                    </a:cubicBezTo>
                    <a:cubicBezTo>
                      <a:pt x="47" y="89"/>
                      <a:pt x="28" y="76"/>
                      <a:pt x="0" y="69"/>
                    </a:cubicBezTo>
                    <a:cubicBezTo>
                      <a:pt x="8" y="60"/>
                      <a:pt x="15" y="53"/>
                      <a:pt x="21" y="45"/>
                    </a:cubicBezTo>
                    <a:cubicBezTo>
                      <a:pt x="32" y="34"/>
                      <a:pt x="43" y="37"/>
                      <a:pt x="55" y="42"/>
                    </a:cubicBezTo>
                    <a:cubicBezTo>
                      <a:pt x="71" y="48"/>
                      <a:pt x="79" y="41"/>
                      <a:pt x="83" y="27"/>
                    </a:cubicBezTo>
                    <a:cubicBezTo>
                      <a:pt x="101" y="0"/>
                      <a:pt x="117" y="8"/>
                      <a:pt x="132" y="30"/>
                    </a:cubicBezTo>
                    <a:cubicBezTo>
                      <a:pt x="136" y="36"/>
                      <a:pt x="141" y="42"/>
                      <a:pt x="143" y="49"/>
                    </a:cubicBezTo>
                    <a:close/>
                  </a:path>
                </a:pathLst>
              </a:custGeom>
              <a:solidFill>
                <a:srgbClr val="C26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Freeform 333"/>
              <p:cNvSpPr/>
              <p:nvPr/>
            </p:nvSpPr>
            <p:spPr bwMode="auto">
              <a:xfrm>
                <a:off x="5294" y="2108"/>
                <a:ext cx="30" cy="26"/>
              </a:xfrm>
              <a:custGeom>
                <a:avLst/>
                <a:gdLst>
                  <a:gd name="T0" fmla="*/ 18 w 39"/>
                  <a:gd name="T1" fmla="*/ 0 h 34"/>
                  <a:gd name="T2" fmla="*/ 25 w 39"/>
                  <a:gd name="T3" fmla="*/ 22 h 34"/>
                  <a:gd name="T4" fmla="*/ 0 w 39"/>
                  <a:gd name="T5" fmla="*/ 27 h 34"/>
                  <a:gd name="T6" fmla="*/ 18 w 39"/>
                  <a:gd name="T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4">
                    <a:moveTo>
                      <a:pt x="18" y="0"/>
                    </a:moveTo>
                    <a:cubicBezTo>
                      <a:pt x="39" y="1"/>
                      <a:pt x="39" y="9"/>
                      <a:pt x="25" y="22"/>
                    </a:cubicBezTo>
                    <a:cubicBezTo>
                      <a:pt x="17" y="25"/>
                      <a:pt x="10" y="34"/>
                      <a:pt x="0" y="27"/>
                    </a:cubicBezTo>
                    <a:cubicBezTo>
                      <a:pt x="0" y="14"/>
                      <a:pt x="14" y="10"/>
                      <a:pt x="18" y="0"/>
                    </a:cubicBezTo>
                    <a:close/>
                  </a:path>
                </a:pathLst>
              </a:custGeom>
              <a:solidFill>
                <a:srgbClr val="F2D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Freeform 334"/>
              <p:cNvSpPr/>
              <p:nvPr/>
            </p:nvSpPr>
            <p:spPr bwMode="auto">
              <a:xfrm>
                <a:off x="6680" y="1186"/>
                <a:ext cx="198" cy="240"/>
              </a:xfrm>
              <a:custGeom>
                <a:avLst/>
                <a:gdLst>
                  <a:gd name="T0" fmla="*/ 240 w 260"/>
                  <a:gd name="T1" fmla="*/ 309 h 316"/>
                  <a:gd name="T2" fmla="*/ 216 w 260"/>
                  <a:gd name="T3" fmla="*/ 316 h 316"/>
                  <a:gd name="T4" fmla="*/ 144 w 260"/>
                  <a:gd name="T5" fmla="*/ 255 h 316"/>
                  <a:gd name="T6" fmla="*/ 108 w 260"/>
                  <a:gd name="T7" fmla="*/ 261 h 316"/>
                  <a:gd name="T8" fmla="*/ 100 w 260"/>
                  <a:gd name="T9" fmla="*/ 264 h 316"/>
                  <a:gd name="T10" fmla="*/ 52 w 260"/>
                  <a:gd name="T11" fmla="*/ 229 h 316"/>
                  <a:gd name="T12" fmla="*/ 35 w 260"/>
                  <a:gd name="T13" fmla="*/ 209 h 316"/>
                  <a:gd name="T14" fmla="*/ 79 w 260"/>
                  <a:gd name="T15" fmla="*/ 136 h 316"/>
                  <a:gd name="T16" fmla="*/ 74 w 260"/>
                  <a:gd name="T17" fmla="*/ 115 h 316"/>
                  <a:gd name="T18" fmla="*/ 28 w 260"/>
                  <a:gd name="T19" fmla="*/ 89 h 316"/>
                  <a:gd name="T20" fmla="*/ 0 w 260"/>
                  <a:gd name="T21" fmla="*/ 79 h 316"/>
                  <a:gd name="T22" fmla="*/ 8 w 260"/>
                  <a:gd name="T23" fmla="*/ 14 h 316"/>
                  <a:gd name="T24" fmla="*/ 39 w 260"/>
                  <a:gd name="T25" fmla="*/ 0 h 316"/>
                  <a:gd name="T26" fmla="*/ 85 w 260"/>
                  <a:gd name="T27" fmla="*/ 8 h 316"/>
                  <a:gd name="T28" fmla="*/ 95 w 260"/>
                  <a:gd name="T29" fmla="*/ 39 h 316"/>
                  <a:gd name="T30" fmla="*/ 88 w 260"/>
                  <a:gd name="T31" fmla="*/ 73 h 316"/>
                  <a:gd name="T32" fmla="*/ 226 w 260"/>
                  <a:gd name="T33" fmla="*/ 123 h 316"/>
                  <a:gd name="T34" fmla="*/ 247 w 260"/>
                  <a:gd name="T35" fmla="*/ 226 h 316"/>
                  <a:gd name="T36" fmla="*/ 224 w 260"/>
                  <a:gd name="T37" fmla="*/ 198 h 316"/>
                  <a:gd name="T38" fmla="*/ 227 w 260"/>
                  <a:gd name="T39" fmla="*/ 262 h 316"/>
                  <a:gd name="T40" fmla="*/ 184 w 260"/>
                  <a:gd name="T41" fmla="*/ 254 h 316"/>
                  <a:gd name="T42" fmla="*/ 230 w 260"/>
                  <a:gd name="T43" fmla="*/ 261 h 316"/>
                  <a:gd name="T44" fmla="*/ 239 w 260"/>
                  <a:gd name="T45" fmla="*/ 263 h 316"/>
                  <a:gd name="T46" fmla="*/ 240 w 260"/>
                  <a:gd name="T47" fmla="*/ 309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0" h="316">
                    <a:moveTo>
                      <a:pt x="240" y="309"/>
                    </a:moveTo>
                    <a:cubicBezTo>
                      <a:pt x="231" y="309"/>
                      <a:pt x="222" y="308"/>
                      <a:pt x="216" y="316"/>
                    </a:cubicBezTo>
                    <a:cubicBezTo>
                      <a:pt x="183" y="307"/>
                      <a:pt x="155" y="295"/>
                      <a:pt x="144" y="255"/>
                    </a:cubicBezTo>
                    <a:cubicBezTo>
                      <a:pt x="136" y="228"/>
                      <a:pt x="118" y="244"/>
                      <a:pt x="108" y="261"/>
                    </a:cubicBezTo>
                    <a:cubicBezTo>
                      <a:pt x="106" y="264"/>
                      <a:pt x="103" y="265"/>
                      <a:pt x="100" y="264"/>
                    </a:cubicBezTo>
                    <a:cubicBezTo>
                      <a:pt x="88" y="247"/>
                      <a:pt x="71" y="236"/>
                      <a:pt x="52" y="229"/>
                    </a:cubicBezTo>
                    <a:cubicBezTo>
                      <a:pt x="44" y="224"/>
                      <a:pt x="37" y="219"/>
                      <a:pt x="35" y="209"/>
                    </a:cubicBezTo>
                    <a:cubicBezTo>
                      <a:pt x="37" y="176"/>
                      <a:pt x="55" y="155"/>
                      <a:pt x="79" y="136"/>
                    </a:cubicBezTo>
                    <a:cubicBezTo>
                      <a:pt x="96" y="124"/>
                      <a:pt x="83" y="120"/>
                      <a:pt x="74" y="115"/>
                    </a:cubicBezTo>
                    <a:cubicBezTo>
                      <a:pt x="56" y="112"/>
                      <a:pt x="45" y="95"/>
                      <a:pt x="28" y="89"/>
                    </a:cubicBezTo>
                    <a:cubicBezTo>
                      <a:pt x="18" y="87"/>
                      <a:pt x="8" y="86"/>
                      <a:pt x="0" y="79"/>
                    </a:cubicBezTo>
                    <a:cubicBezTo>
                      <a:pt x="3" y="58"/>
                      <a:pt x="17" y="37"/>
                      <a:pt x="8" y="14"/>
                    </a:cubicBezTo>
                    <a:cubicBezTo>
                      <a:pt x="17" y="6"/>
                      <a:pt x="27" y="2"/>
                      <a:pt x="39" y="0"/>
                    </a:cubicBezTo>
                    <a:cubicBezTo>
                      <a:pt x="52" y="15"/>
                      <a:pt x="70" y="6"/>
                      <a:pt x="85" y="8"/>
                    </a:cubicBezTo>
                    <a:cubicBezTo>
                      <a:pt x="113" y="11"/>
                      <a:pt x="118" y="22"/>
                      <a:pt x="95" y="39"/>
                    </a:cubicBezTo>
                    <a:cubicBezTo>
                      <a:pt x="82" y="50"/>
                      <a:pt x="85" y="60"/>
                      <a:pt x="88" y="73"/>
                    </a:cubicBezTo>
                    <a:cubicBezTo>
                      <a:pt x="151" y="42"/>
                      <a:pt x="192" y="58"/>
                      <a:pt x="226" y="123"/>
                    </a:cubicBezTo>
                    <a:cubicBezTo>
                      <a:pt x="243" y="156"/>
                      <a:pt x="260" y="187"/>
                      <a:pt x="247" y="226"/>
                    </a:cubicBezTo>
                    <a:cubicBezTo>
                      <a:pt x="228" y="226"/>
                      <a:pt x="235" y="205"/>
                      <a:pt x="224" y="198"/>
                    </a:cubicBezTo>
                    <a:cubicBezTo>
                      <a:pt x="236" y="219"/>
                      <a:pt x="240" y="240"/>
                      <a:pt x="227" y="262"/>
                    </a:cubicBezTo>
                    <a:cubicBezTo>
                      <a:pt x="212" y="270"/>
                      <a:pt x="202" y="256"/>
                      <a:pt x="184" y="254"/>
                    </a:cubicBezTo>
                    <a:cubicBezTo>
                      <a:pt x="203" y="256"/>
                      <a:pt x="214" y="273"/>
                      <a:pt x="230" y="261"/>
                    </a:cubicBezTo>
                    <a:cubicBezTo>
                      <a:pt x="234" y="260"/>
                      <a:pt x="237" y="260"/>
                      <a:pt x="239" y="263"/>
                    </a:cubicBezTo>
                    <a:cubicBezTo>
                      <a:pt x="255" y="278"/>
                      <a:pt x="252" y="294"/>
                      <a:pt x="240" y="309"/>
                    </a:cubicBezTo>
                    <a:close/>
                  </a:path>
                </a:pathLst>
              </a:custGeom>
              <a:solidFill>
                <a:srgbClr val="CF5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335"/>
              <p:cNvSpPr/>
              <p:nvPr/>
            </p:nvSpPr>
            <p:spPr bwMode="auto">
              <a:xfrm>
                <a:off x="6848" y="1324"/>
                <a:ext cx="20" cy="64"/>
              </a:xfrm>
              <a:custGeom>
                <a:avLst/>
                <a:gdLst>
                  <a:gd name="T0" fmla="*/ 4 w 26"/>
                  <a:gd name="T1" fmla="*/ 81 h 84"/>
                  <a:gd name="T2" fmla="*/ 0 w 26"/>
                  <a:gd name="T3" fmla="*/ 0 h 84"/>
                  <a:gd name="T4" fmla="*/ 26 w 26"/>
                  <a:gd name="T5" fmla="*/ 44 h 84"/>
                  <a:gd name="T6" fmla="*/ 18 w 26"/>
                  <a:gd name="T7" fmla="*/ 81 h 84"/>
                  <a:gd name="T8" fmla="*/ 11 w 26"/>
                  <a:gd name="T9" fmla="*/ 81 h 84"/>
                  <a:gd name="T10" fmla="*/ 4 w 26"/>
                  <a:gd name="T11" fmla="*/ 8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84">
                    <a:moveTo>
                      <a:pt x="4" y="81"/>
                    </a:moveTo>
                    <a:cubicBezTo>
                      <a:pt x="8" y="57"/>
                      <a:pt x="5" y="33"/>
                      <a:pt x="0" y="0"/>
                    </a:cubicBezTo>
                    <a:cubicBezTo>
                      <a:pt x="13" y="21"/>
                      <a:pt x="19" y="32"/>
                      <a:pt x="26" y="44"/>
                    </a:cubicBezTo>
                    <a:cubicBezTo>
                      <a:pt x="23" y="56"/>
                      <a:pt x="21" y="68"/>
                      <a:pt x="18" y="81"/>
                    </a:cubicBezTo>
                    <a:cubicBezTo>
                      <a:pt x="16" y="81"/>
                      <a:pt x="14" y="81"/>
                      <a:pt x="11" y="81"/>
                    </a:cubicBezTo>
                    <a:cubicBezTo>
                      <a:pt x="9" y="84"/>
                      <a:pt x="6" y="84"/>
                      <a:pt x="4" y="81"/>
                    </a:cubicBezTo>
                    <a:close/>
                  </a:path>
                </a:pathLst>
              </a:custGeom>
              <a:solidFill>
                <a:srgbClr val="ECB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336"/>
              <p:cNvSpPr/>
              <p:nvPr/>
            </p:nvSpPr>
            <p:spPr bwMode="auto">
              <a:xfrm>
                <a:off x="5760" y="2047"/>
                <a:ext cx="164" cy="254"/>
              </a:xfrm>
              <a:custGeom>
                <a:avLst/>
                <a:gdLst>
                  <a:gd name="T0" fmla="*/ 154 w 216"/>
                  <a:gd name="T1" fmla="*/ 19 h 335"/>
                  <a:gd name="T2" fmla="*/ 181 w 216"/>
                  <a:gd name="T3" fmla="*/ 18 h 335"/>
                  <a:gd name="T4" fmla="*/ 200 w 216"/>
                  <a:gd name="T5" fmla="*/ 58 h 335"/>
                  <a:gd name="T6" fmla="*/ 208 w 216"/>
                  <a:gd name="T7" fmla="*/ 136 h 335"/>
                  <a:gd name="T8" fmla="*/ 201 w 216"/>
                  <a:gd name="T9" fmla="*/ 248 h 335"/>
                  <a:gd name="T10" fmla="*/ 188 w 216"/>
                  <a:gd name="T11" fmla="*/ 307 h 335"/>
                  <a:gd name="T12" fmla="*/ 170 w 216"/>
                  <a:gd name="T13" fmla="*/ 335 h 335"/>
                  <a:gd name="T14" fmla="*/ 122 w 216"/>
                  <a:gd name="T15" fmla="*/ 280 h 335"/>
                  <a:gd name="T16" fmla="*/ 98 w 216"/>
                  <a:gd name="T17" fmla="*/ 240 h 335"/>
                  <a:gd name="T18" fmla="*/ 70 w 216"/>
                  <a:gd name="T19" fmla="*/ 205 h 335"/>
                  <a:gd name="T20" fmla="*/ 53 w 216"/>
                  <a:gd name="T21" fmla="*/ 213 h 335"/>
                  <a:gd name="T22" fmla="*/ 56 w 216"/>
                  <a:gd name="T23" fmla="*/ 249 h 335"/>
                  <a:gd name="T24" fmla="*/ 64 w 216"/>
                  <a:gd name="T25" fmla="*/ 257 h 335"/>
                  <a:gd name="T26" fmla="*/ 75 w 216"/>
                  <a:gd name="T27" fmla="*/ 289 h 335"/>
                  <a:gd name="T28" fmla="*/ 62 w 216"/>
                  <a:gd name="T29" fmla="*/ 295 h 335"/>
                  <a:gd name="T30" fmla="*/ 40 w 216"/>
                  <a:gd name="T31" fmla="*/ 268 h 335"/>
                  <a:gd name="T32" fmla="*/ 0 w 216"/>
                  <a:gd name="T33" fmla="*/ 219 h 335"/>
                  <a:gd name="T34" fmla="*/ 15 w 216"/>
                  <a:gd name="T35" fmla="*/ 181 h 335"/>
                  <a:gd name="T36" fmla="*/ 41 w 216"/>
                  <a:gd name="T37" fmla="*/ 173 h 335"/>
                  <a:gd name="T38" fmla="*/ 62 w 216"/>
                  <a:gd name="T39" fmla="*/ 161 h 335"/>
                  <a:gd name="T40" fmla="*/ 70 w 216"/>
                  <a:gd name="T41" fmla="*/ 117 h 335"/>
                  <a:gd name="T42" fmla="*/ 98 w 216"/>
                  <a:gd name="T43" fmla="*/ 99 h 335"/>
                  <a:gd name="T44" fmla="*/ 142 w 216"/>
                  <a:gd name="T45" fmla="*/ 61 h 335"/>
                  <a:gd name="T46" fmla="*/ 154 w 216"/>
                  <a:gd name="T47" fmla="*/ 19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6" h="335">
                    <a:moveTo>
                      <a:pt x="154" y="19"/>
                    </a:moveTo>
                    <a:cubicBezTo>
                      <a:pt x="163" y="8"/>
                      <a:pt x="172" y="0"/>
                      <a:pt x="181" y="18"/>
                    </a:cubicBezTo>
                    <a:cubicBezTo>
                      <a:pt x="199" y="26"/>
                      <a:pt x="194" y="45"/>
                      <a:pt x="200" y="58"/>
                    </a:cubicBezTo>
                    <a:cubicBezTo>
                      <a:pt x="206" y="84"/>
                      <a:pt x="199" y="110"/>
                      <a:pt x="208" y="136"/>
                    </a:cubicBezTo>
                    <a:cubicBezTo>
                      <a:pt x="216" y="174"/>
                      <a:pt x="208" y="211"/>
                      <a:pt x="201" y="248"/>
                    </a:cubicBezTo>
                    <a:cubicBezTo>
                      <a:pt x="195" y="267"/>
                      <a:pt x="191" y="287"/>
                      <a:pt x="188" y="307"/>
                    </a:cubicBezTo>
                    <a:cubicBezTo>
                      <a:pt x="186" y="318"/>
                      <a:pt x="188" y="333"/>
                      <a:pt x="170" y="335"/>
                    </a:cubicBezTo>
                    <a:cubicBezTo>
                      <a:pt x="171" y="302"/>
                      <a:pt x="159" y="282"/>
                      <a:pt x="122" y="280"/>
                    </a:cubicBezTo>
                    <a:cubicBezTo>
                      <a:pt x="102" y="278"/>
                      <a:pt x="85" y="266"/>
                      <a:pt x="98" y="240"/>
                    </a:cubicBezTo>
                    <a:cubicBezTo>
                      <a:pt x="113" y="211"/>
                      <a:pt x="75" y="223"/>
                      <a:pt x="70" y="205"/>
                    </a:cubicBezTo>
                    <a:cubicBezTo>
                      <a:pt x="67" y="192"/>
                      <a:pt x="58" y="207"/>
                      <a:pt x="53" y="213"/>
                    </a:cubicBezTo>
                    <a:cubicBezTo>
                      <a:pt x="41" y="227"/>
                      <a:pt x="35" y="239"/>
                      <a:pt x="56" y="249"/>
                    </a:cubicBezTo>
                    <a:cubicBezTo>
                      <a:pt x="59" y="251"/>
                      <a:pt x="62" y="254"/>
                      <a:pt x="64" y="257"/>
                    </a:cubicBezTo>
                    <a:cubicBezTo>
                      <a:pt x="70" y="267"/>
                      <a:pt x="78" y="276"/>
                      <a:pt x="75" y="289"/>
                    </a:cubicBezTo>
                    <a:cubicBezTo>
                      <a:pt x="73" y="294"/>
                      <a:pt x="67" y="297"/>
                      <a:pt x="62" y="295"/>
                    </a:cubicBezTo>
                    <a:cubicBezTo>
                      <a:pt x="50" y="290"/>
                      <a:pt x="42" y="283"/>
                      <a:pt x="40" y="268"/>
                    </a:cubicBezTo>
                    <a:cubicBezTo>
                      <a:pt x="37" y="245"/>
                      <a:pt x="26" y="224"/>
                      <a:pt x="0" y="219"/>
                    </a:cubicBezTo>
                    <a:cubicBezTo>
                      <a:pt x="5" y="206"/>
                      <a:pt x="10" y="194"/>
                      <a:pt x="15" y="181"/>
                    </a:cubicBezTo>
                    <a:cubicBezTo>
                      <a:pt x="22" y="172"/>
                      <a:pt x="32" y="173"/>
                      <a:pt x="41" y="173"/>
                    </a:cubicBezTo>
                    <a:cubicBezTo>
                      <a:pt x="51" y="174"/>
                      <a:pt x="63" y="179"/>
                      <a:pt x="62" y="161"/>
                    </a:cubicBezTo>
                    <a:cubicBezTo>
                      <a:pt x="60" y="145"/>
                      <a:pt x="65" y="131"/>
                      <a:pt x="70" y="117"/>
                    </a:cubicBezTo>
                    <a:cubicBezTo>
                      <a:pt x="74" y="102"/>
                      <a:pt x="83" y="95"/>
                      <a:pt x="98" y="99"/>
                    </a:cubicBezTo>
                    <a:cubicBezTo>
                      <a:pt x="134" y="111"/>
                      <a:pt x="139" y="88"/>
                      <a:pt x="142" y="61"/>
                    </a:cubicBezTo>
                    <a:cubicBezTo>
                      <a:pt x="143" y="46"/>
                      <a:pt x="142" y="31"/>
                      <a:pt x="154" y="19"/>
                    </a:cubicBezTo>
                    <a:close/>
                  </a:path>
                </a:pathLst>
              </a:custGeom>
              <a:solidFill>
                <a:srgbClr val="E4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337"/>
              <p:cNvSpPr/>
              <p:nvPr/>
            </p:nvSpPr>
            <p:spPr bwMode="auto">
              <a:xfrm>
                <a:off x="5725" y="2388"/>
                <a:ext cx="92" cy="183"/>
              </a:xfrm>
              <a:custGeom>
                <a:avLst/>
                <a:gdLst>
                  <a:gd name="T0" fmla="*/ 98 w 120"/>
                  <a:gd name="T1" fmla="*/ 225 h 241"/>
                  <a:gd name="T2" fmla="*/ 71 w 120"/>
                  <a:gd name="T3" fmla="*/ 241 h 241"/>
                  <a:gd name="T4" fmla="*/ 37 w 120"/>
                  <a:gd name="T5" fmla="*/ 186 h 241"/>
                  <a:gd name="T6" fmla="*/ 28 w 120"/>
                  <a:gd name="T7" fmla="*/ 141 h 241"/>
                  <a:gd name="T8" fmla="*/ 14 w 120"/>
                  <a:gd name="T9" fmla="*/ 110 h 241"/>
                  <a:gd name="T10" fmla="*/ 13 w 120"/>
                  <a:gd name="T11" fmla="*/ 10 h 241"/>
                  <a:gd name="T12" fmla="*/ 56 w 120"/>
                  <a:gd name="T13" fmla="*/ 24 h 241"/>
                  <a:gd name="T14" fmla="*/ 98 w 120"/>
                  <a:gd name="T15" fmla="*/ 80 h 241"/>
                  <a:gd name="T16" fmla="*/ 107 w 120"/>
                  <a:gd name="T17" fmla="*/ 138 h 241"/>
                  <a:gd name="T18" fmla="*/ 98 w 120"/>
                  <a:gd name="T19" fmla="*/ 225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0" h="241">
                    <a:moveTo>
                      <a:pt x="98" y="225"/>
                    </a:moveTo>
                    <a:cubicBezTo>
                      <a:pt x="89" y="230"/>
                      <a:pt x="80" y="235"/>
                      <a:pt x="71" y="241"/>
                    </a:cubicBezTo>
                    <a:cubicBezTo>
                      <a:pt x="52" y="228"/>
                      <a:pt x="37" y="212"/>
                      <a:pt x="37" y="186"/>
                    </a:cubicBezTo>
                    <a:cubicBezTo>
                      <a:pt x="34" y="171"/>
                      <a:pt x="31" y="156"/>
                      <a:pt x="28" y="141"/>
                    </a:cubicBezTo>
                    <a:cubicBezTo>
                      <a:pt x="24" y="131"/>
                      <a:pt x="19" y="120"/>
                      <a:pt x="14" y="110"/>
                    </a:cubicBezTo>
                    <a:cubicBezTo>
                      <a:pt x="10" y="76"/>
                      <a:pt x="0" y="43"/>
                      <a:pt x="13" y="10"/>
                    </a:cubicBezTo>
                    <a:cubicBezTo>
                      <a:pt x="31" y="4"/>
                      <a:pt x="47" y="0"/>
                      <a:pt x="56" y="24"/>
                    </a:cubicBezTo>
                    <a:cubicBezTo>
                      <a:pt x="65" y="45"/>
                      <a:pt x="98" y="51"/>
                      <a:pt x="98" y="80"/>
                    </a:cubicBezTo>
                    <a:cubicBezTo>
                      <a:pt x="95" y="100"/>
                      <a:pt x="120" y="116"/>
                      <a:pt x="107" y="138"/>
                    </a:cubicBezTo>
                    <a:cubicBezTo>
                      <a:pt x="106" y="167"/>
                      <a:pt x="110" y="197"/>
                      <a:pt x="98" y="225"/>
                    </a:cubicBezTo>
                    <a:close/>
                  </a:path>
                </a:pathLst>
              </a:custGeom>
              <a:solidFill>
                <a:srgbClr val="DBBC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338"/>
              <p:cNvSpPr/>
              <p:nvPr/>
            </p:nvSpPr>
            <p:spPr bwMode="auto">
              <a:xfrm>
                <a:off x="5877" y="2237"/>
                <a:ext cx="46" cy="178"/>
              </a:xfrm>
              <a:custGeom>
                <a:avLst/>
                <a:gdLst>
                  <a:gd name="T0" fmla="*/ 16 w 61"/>
                  <a:gd name="T1" fmla="*/ 85 h 234"/>
                  <a:gd name="T2" fmla="*/ 38 w 61"/>
                  <a:gd name="T3" fmla="*/ 0 h 234"/>
                  <a:gd name="T4" fmla="*/ 51 w 61"/>
                  <a:gd name="T5" fmla="*/ 13 h 234"/>
                  <a:gd name="T6" fmla="*/ 60 w 61"/>
                  <a:gd name="T7" fmla="*/ 34 h 234"/>
                  <a:gd name="T8" fmla="*/ 25 w 61"/>
                  <a:gd name="T9" fmla="*/ 231 h 234"/>
                  <a:gd name="T10" fmla="*/ 13 w 61"/>
                  <a:gd name="T11" fmla="*/ 216 h 234"/>
                  <a:gd name="T12" fmla="*/ 16 w 61"/>
                  <a:gd name="T13" fmla="*/ 85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234">
                    <a:moveTo>
                      <a:pt x="16" y="85"/>
                    </a:moveTo>
                    <a:cubicBezTo>
                      <a:pt x="28" y="58"/>
                      <a:pt x="20" y="26"/>
                      <a:pt x="38" y="0"/>
                    </a:cubicBezTo>
                    <a:cubicBezTo>
                      <a:pt x="44" y="3"/>
                      <a:pt x="48" y="8"/>
                      <a:pt x="51" y="13"/>
                    </a:cubicBezTo>
                    <a:cubicBezTo>
                      <a:pt x="56" y="19"/>
                      <a:pt x="61" y="26"/>
                      <a:pt x="60" y="34"/>
                    </a:cubicBezTo>
                    <a:cubicBezTo>
                      <a:pt x="48" y="99"/>
                      <a:pt x="48" y="167"/>
                      <a:pt x="25" y="231"/>
                    </a:cubicBezTo>
                    <a:cubicBezTo>
                      <a:pt x="10" y="234"/>
                      <a:pt x="11" y="225"/>
                      <a:pt x="13" y="216"/>
                    </a:cubicBezTo>
                    <a:cubicBezTo>
                      <a:pt x="10" y="172"/>
                      <a:pt x="0" y="128"/>
                      <a:pt x="16" y="85"/>
                    </a:cubicBezTo>
                    <a:close/>
                  </a:path>
                </a:pathLst>
              </a:custGeom>
              <a:solidFill>
                <a:srgbClr val="755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339"/>
              <p:cNvSpPr/>
              <p:nvPr/>
            </p:nvSpPr>
            <p:spPr bwMode="auto">
              <a:xfrm>
                <a:off x="5849" y="2385"/>
                <a:ext cx="58" cy="65"/>
              </a:xfrm>
              <a:custGeom>
                <a:avLst/>
                <a:gdLst>
                  <a:gd name="T0" fmla="*/ 49 w 76"/>
                  <a:gd name="T1" fmla="*/ 21 h 86"/>
                  <a:gd name="T2" fmla="*/ 58 w 76"/>
                  <a:gd name="T3" fmla="*/ 38 h 86"/>
                  <a:gd name="T4" fmla="*/ 67 w 76"/>
                  <a:gd name="T5" fmla="*/ 75 h 86"/>
                  <a:gd name="T6" fmla="*/ 43 w 76"/>
                  <a:gd name="T7" fmla="*/ 86 h 86"/>
                  <a:gd name="T8" fmla="*/ 0 w 76"/>
                  <a:gd name="T9" fmla="*/ 5 h 86"/>
                  <a:gd name="T10" fmla="*/ 49 w 76"/>
                  <a:gd name="T11" fmla="*/ 21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86">
                    <a:moveTo>
                      <a:pt x="49" y="21"/>
                    </a:moveTo>
                    <a:cubicBezTo>
                      <a:pt x="52" y="26"/>
                      <a:pt x="55" y="32"/>
                      <a:pt x="58" y="38"/>
                    </a:cubicBezTo>
                    <a:cubicBezTo>
                      <a:pt x="70" y="48"/>
                      <a:pt x="76" y="60"/>
                      <a:pt x="67" y="75"/>
                    </a:cubicBezTo>
                    <a:cubicBezTo>
                      <a:pt x="59" y="79"/>
                      <a:pt x="51" y="82"/>
                      <a:pt x="43" y="86"/>
                    </a:cubicBezTo>
                    <a:cubicBezTo>
                      <a:pt x="6" y="70"/>
                      <a:pt x="14" y="34"/>
                      <a:pt x="0" y="5"/>
                    </a:cubicBezTo>
                    <a:cubicBezTo>
                      <a:pt x="24" y="0"/>
                      <a:pt x="35" y="13"/>
                      <a:pt x="49" y="21"/>
                    </a:cubicBezTo>
                    <a:close/>
                  </a:path>
                </a:pathLst>
              </a:custGeom>
              <a:solidFill>
                <a:srgbClr val="F8F9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340"/>
              <p:cNvSpPr/>
              <p:nvPr/>
            </p:nvSpPr>
            <p:spPr bwMode="auto">
              <a:xfrm>
                <a:off x="5789" y="2449"/>
                <a:ext cx="48" cy="55"/>
              </a:xfrm>
              <a:custGeom>
                <a:avLst/>
                <a:gdLst>
                  <a:gd name="T0" fmla="*/ 24 w 64"/>
                  <a:gd name="T1" fmla="*/ 58 h 72"/>
                  <a:gd name="T2" fmla="*/ 15 w 64"/>
                  <a:gd name="T3" fmla="*/ 0 h 72"/>
                  <a:gd name="T4" fmla="*/ 38 w 64"/>
                  <a:gd name="T5" fmla="*/ 22 h 72"/>
                  <a:gd name="T6" fmla="*/ 54 w 64"/>
                  <a:gd name="T7" fmla="*/ 52 h 72"/>
                  <a:gd name="T8" fmla="*/ 24 w 64"/>
                  <a:gd name="T9" fmla="*/ 5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2">
                    <a:moveTo>
                      <a:pt x="24" y="58"/>
                    </a:moveTo>
                    <a:cubicBezTo>
                      <a:pt x="22" y="38"/>
                      <a:pt x="0" y="22"/>
                      <a:pt x="15" y="0"/>
                    </a:cubicBezTo>
                    <a:cubicBezTo>
                      <a:pt x="21" y="9"/>
                      <a:pt x="28" y="17"/>
                      <a:pt x="38" y="22"/>
                    </a:cubicBezTo>
                    <a:cubicBezTo>
                      <a:pt x="47" y="30"/>
                      <a:pt x="64" y="34"/>
                      <a:pt x="54" y="52"/>
                    </a:cubicBezTo>
                    <a:cubicBezTo>
                      <a:pt x="44" y="56"/>
                      <a:pt x="37" y="72"/>
                      <a:pt x="24" y="58"/>
                    </a:cubicBezTo>
                    <a:close/>
                  </a:path>
                </a:pathLst>
              </a:custGeom>
              <a:solidFill>
                <a:srgbClr val="F5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341"/>
              <p:cNvSpPr/>
              <p:nvPr/>
            </p:nvSpPr>
            <p:spPr bwMode="auto">
              <a:xfrm>
                <a:off x="5722" y="2396"/>
                <a:ext cx="14" cy="86"/>
              </a:xfrm>
              <a:custGeom>
                <a:avLst/>
                <a:gdLst>
                  <a:gd name="T0" fmla="*/ 17 w 18"/>
                  <a:gd name="T1" fmla="*/ 0 h 114"/>
                  <a:gd name="T2" fmla="*/ 18 w 18"/>
                  <a:gd name="T3" fmla="*/ 100 h 114"/>
                  <a:gd name="T4" fmla="*/ 16 w 18"/>
                  <a:gd name="T5" fmla="*/ 114 h 114"/>
                  <a:gd name="T6" fmla="*/ 3 w 18"/>
                  <a:gd name="T7" fmla="*/ 24 h 114"/>
                  <a:gd name="T8" fmla="*/ 17 w 18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14">
                    <a:moveTo>
                      <a:pt x="17" y="0"/>
                    </a:moveTo>
                    <a:cubicBezTo>
                      <a:pt x="18" y="33"/>
                      <a:pt x="18" y="66"/>
                      <a:pt x="18" y="100"/>
                    </a:cubicBezTo>
                    <a:cubicBezTo>
                      <a:pt x="18" y="105"/>
                      <a:pt x="17" y="109"/>
                      <a:pt x="16" y="114"/>
                    </a:cubicBezTo>
                    <a:cubicBezTo>
                      <a:pt x="9" y="84"/>
                      <a:pt x="10" y="54"/>
                      <a:pt x="3" y="24"/>
                    </a:cubicBezTo>
                    <a:cubicBezTo>
                      <a:pt x="0" y="13"/>
                      <a:pt x="7" y="5"/>
                      <a:pt x="17" y="0"/>
                    </a:cubicBezTo>
                    <a:close/>
                  </a:path>
                </a:pathLst>
              </a:custGeom>
              <a:solidFill>
                <a:srgbClr val="ECE2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342"/>
              <p:cNvSpPr/>
              <p:nvPr/>
            </p:nvSpPr>
            <p:spPr bwMode="auto">
              <a:xfrm>
                <a:off x="5847" y="2506"/>
                <a:ext cx="36" cy="27"/>
              </a:xfrm>
              <a:custGeom>
                <a:avLst/>
                <a:gdLst>
                  <a:gd name="T0" fmla="*/ 39 w 47"/>
                  <a:gd name="T1" fmla="*/ 0 h 36"/>
                  <a:gd name="T2" fmla="*/ 30 w 47"/>
                  <a:gd name="T3" fmla="*/ 35 h 36"/>
                  <a:gd name="T4" fmla="*/ 0 w 47"/>
                  <a:gd name="T5" fmla="*/ 2 h 36"/>
                  <a:gd name="T6" fmla="*/ 39 w 47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36">
                    <a:moveTo>
                      <a:pt x="39" y="0"/>
                    </a:moveTo>
                    <a:cubicBezTo>
                      <a:pt x="38" y="13"/>
                      <a:pt x="47" y="33"/>
                      <a:pt x="30" y="35"/>
                    </a:cubicBezTo>
                    <a:cubicBezTo>
                      <a:pt x="16" y="36"/>
                      <a:pt x="3" y="20"/>
                      <a:pt x="0" y="2"/>
                    </a:cubicBezTo>
                    <a:cubicBezTo>
                      <a:pt x="14" y="9"/>
                      <a:pt x="26" y="10"/>
                      <a:pt x="39" y="0"/>
                    </a:cubicBezTo>
                    <a:close/>
                  </a:path>
                </a:pathLst>
              </a:custGeom>
              <a:solidFill>
                <a:srgbClr val="C1D3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343"/>
              <p:cNvSpPr/>
              <p:nvPr/>
            </p:nvSpPr>
            <p:spPr bwMode="auto">
              <a:xfrm>
                <a:off x="5817" y="2466"/>
                <a:ext cx="27" cy="34"/>
              </a:xfrm>
              <a:custGeom>
                <a:avLst/>
                <a:gdLst>
                  <a:gd name="T0" fmla="*/ 16 w 35"/>
                  <a:gd name="T1" fmla="*/ 30 h 45"/>
                  <a:gd name="T2" fmla="*/ 0 w 35"/>
                  <a:gd name="T3" fmla="*/ 0 h 45"/>
                  <a:gd name="T4" fmla="*/ 32 w 35"/>
                  <a:gd name="T5" fmla="*/ 45 h 45"/>
                  <a:gd name="T6" fmla="*/ 16 w 35"/>
                  <a:gd name="T7" fmla="*/ 3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45">
                    <a:moveTo>
                      <a:pt x="16" y="30"/>
                    </a:moveTo>
                    <a:cubicBezTo>
                      <a:pt x="16" y="17"/>
                      <a:pt x="5" y="10"/>
                      <a:pt x="0" y="0"/>
                    </a:cubicBezTo>
                    <a:cubicBezTo>
                      <a:pt x="24" y="6"/>
                      <a:pt x="35" y="21"/>
                      <a:pt x="32" y="45"/>
                    </a:cubicBezTo>
                    <a:cubicBezTo>
                      <a:pt x="24" y="43"/>
                      <a:pt x="19" y="37"/>
                      <a:pt x="16" y="30"/>
                    </a:cubicBezTo>
                    <a:close/>
                  </a:path>
                </a:pathLst>
              </a:custGeom>
              <a:solidFill>
                <a:srgbClr val="DBBC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344"/>
              <p:cNvSpPr/>
              <p:nvPr/>
            </p:nvSpPr>
            <p:spPr bwMode="auto">
              <a:xfrm>
                <a:off x="5713" y="2370"/>
                <a:ext cx="18" cy="25"/>
              </a:xfrm>
              <a:custGeom>
                <a:avLst/>
                <a:gdLst>
                  <a:gd name="T0" fmla="*/ 0 w 24"/>
                  <a:gd name="T1" fmla="*/ 33 h 33"/>
                  <a:gd name="T2" fmla="*/ 0 w 24"/>
                  <a:gd name="T3" fmla="*/ 10 h 33"/>
                  <a:gd name="T4" fmla="*/ 19 w 24"/>
                  <a:gd name="T5" fmla="*/ 14 h 33"/>
                  <a:gd name="T6" fmla="*/ 0 w 24"/>
                  <a:gd name="T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33">
                    <a:moveTo>
                      <a:pt x="0" y="33"/>
                    </a:moveTo>
                    <a:cubicBezTo>
                      <a:pt x="0" y="26"/>
                      <a:pt x="0" y="18"/>
                      <a:pt x="0" y="10"/>
                    </a:cubicBezTo>
                    <a:cubicBezTo>
                      <a:pt x="8" y="0"/>
                      <a:pt x="16" y="4"/>
                      <a:pt x="19" y="14"/>
                    </a:cubicBezTo>
                    <a:cubicBezTo>
                      <a:pt x="24" y="29"/>
                      <a:pt x="12" y="32"/>
                      <a:pt x="0" y="33"/>
                    </a:cubicBezTo>
                    <a:close/>
                  </a:path>
                </a:pathLst>
              </a:custGeom>
              <a:solidFill>
                <a:srgbClr val="F1D8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Freeform 345"/>
              <p:cNvSpPr/>
              <p:nvPr/>
            </p:nvSpPr>
            <p:spPr bwMode="auto">
              <a:xfrm>
                <a:off x="5680" y="2048"/>
                <a:ext cx="177" cy="151"/>
              </a:xfrm>
              <a:custGeom>
                <a:avLst/>
                <a:gdLst>
                  <a:gd name="T0" fmla="*/ 151 w 233"/>
                  <a:gd name="T1" fmla="*/ 179 h 198"/>
                  <a:gd name="T2" fmla="*/ 120 w 233"/>
                  <a:gd name="T3" fmla="*/ 179 h 198"/>
                  <a:gd name="T4" fmla="*/ 95 w 233"/>
                  <a:gd name="T5" fmla="*/ 166 h 198"/>
                  <a:gd name="T6" fmla="*/ 99 w 233"/>
                  <a:gd name="T7" fmla="*/ 198 h 198"/>
                  <a:gd name="T8" fmla="*/ 58 w 233"/>
                  <a:gd name="T9" fmla="*/ 151 h 198"/>
                  <a:gd name="T10" fmla="*/ 43 w 233"/>
                  <a:gd name="T11" fmla="*/ 148 h 198"/>
                  <a:gd name="T12" fmla="*/ 5 w 233"/>
                  <a:gd name="T13" fmla="*/ 129 h 198"/>
                  <a:gd name="T14" fmla="*/ 12 w 233"/>
                  <a:gd name="T15" fmla="*/ 110 h 198"/>
                  <a:gd name="T16" fmla="*/ 74 w 233"/>
                  <a:gd name="T17" fmla="*/ 94 h 198"/>
                  <a:gd name="T18" fmla="*/ 74 w 233"/>
                  <a:gd name="T19" fmla="*/ 94 h 198"/>
                  <a:gd name="T20" fmla="*/ 112 w 233"/>
                  <a:gd name="T21" fmla="*/ 47 h 198"/>
                  <a:gd name="T22" fmla="*/ 112 w 233"/>
                  <a:gd name="T23" fmla="*/ 47 h 198"/>
                  <a:gd name="T24" fmla="*/ 145 w 233"/>
                  <a:gd name="T25" fmla="*/ 11 h 198"/>
                  <a:gd name="T26" fmla="*/ 190 w 233"/>
                  <a:gd name="T27" fmla="*/ 10 h 198"/>
                  <a:gd name="T28" fmla="*/ 223 w 233"/>
                  <a:gd name="T29" fmla="*/ 86 h 198"/>
                  <a:gd name="T30" fmla="*/ 150 w 233"/>
                  <a:gd name="T31" fmla="*/ 88 h 198"/>
                  <a:gd name="T32" fmla="*/ 138 w 233"/>
                  <a:gd name="T33" fmla="*/ 82 h 198"/>
                  <a:gd name="T34" fmla="*/ 170 w 233"/>
                  <a:gd name="T35" fmla="*/ 153 h 198"/>
                  <a:gd name="T36" fmla="*/ 151 w 233"/>
                  <a:gd name="T37" fmla="*/ 17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3" h="198">
                    <a:moveTo>
                      <a:pt x="151" y="179"/>
                    </a:moveTo>
                    <a:cubicBezTo>
                      <a:pt x="141" y="179"/>
                      <a:pt x="130" y="179"/>
                      <a:pt x="120" y="179"/>
                    </a:cubicBezTo>
                    <a:cubicBezTo>
                      <a:pt x="111" y="176"/>
                      <a:pt x="106" y="164"/>
                      <a:pt x="95" y="166"/>
                    </a:cubicBezTo>
                    <a:cubicBezTo>
                      <a:pt x="84" y="179"/>
                      <a:pt x="108" y="184"/>
                      <a:pt x="99" y="198"/>
                    </a:cubicBezTo>
                    <a:cubicBezTo>
                      <a:pt x="83" y="184"/>
                      <a:pt x="65" y="173"/>
                      <a:pt x="58" y="151"/>
                    </a:cubicBezTo>
                    <a:cubicBezTo>
                      <a:pt x="55" y="142"/>
                      <a:pt x="50" y="140"/>
                      <a:pt x="43" y="148"/>
                    </a:cubicBezTo>
                    <a:cubicBezTo>
                      <a:pt x="24" y="153"/>
                      <a:pt x="14" y="143"/>
                      <a:pt x="5" y="129"/>
                    </a:cubicBezTo>
                    <a:cubicBezTo>
                      <a:pt x="0" y="121"/>
                      <a:pt x="5" y="115"/>
                      <a:pt x="12" y="110"/>
                    </a:cubicBezTo>
                    <a:cubicBezTo>
                      <a:pt x="31" y="99"/>
                      <a:pt x="46" y="71"/>
                      <a:pt x="74" y="94"/>
                    </a:cubicBezTo>
                    <a:cubicBezTo>
                      <a:pt x="74" y="94"/>
                      <a:pt x="74" y="94"/>
                      <a:pt x="74" y="94"/>
                    </a:cubicBezTo>
                    <a:cubicBezTo>
                      <a:pt x="92" y="82"/>
                      <a:pt x="98" y="62"/>
                      <a:pt x="112" y="47"/>
                    </a:cubicBezTo>
                    <a:cubicBezTo>
                      <a:pt x="112" y="47"/>
                      <a:pt x="112" y="47"/>
                      <a:pt x="112" y="47"/>
                    </a:cubicBezTo>
                    <a:cubicBezTo>
                      <a:pt x="132" y="43"/>
                      <a:pt x="121" y="11"/>
                      <a:pt x="145" y="11"/>
                    </a:cubicBezTo>
                    <a:cubicBezTo>
                      <a:pt x="160" y="7"/>
                      <a:pt x="174" y="0"/>
                      <a:pt x="190" y="10"/>
                    </a:cubicBezTo>
                    <a:cubicBezTo>
                      <a:pt x="213" y="23"/>
                      <a:pt x="233" y="67"/>
                      <a:pt x="223" y="86"/>
                    </a:cubicBezTo>
                    <a:cubicBezTo>
                      <a:pt x="214" y="103"/>
                      <a:pt x="178" y="104"/>
                      <a:pt x="150" y="88"/>
                    </a:cubicBezTo>
                    <a:cubicBezTo>
                      <a:pt x="145" y="85"/>
                      <a:pt x="142" y="81"/>
                      <a:pt x="138" y="82"/>
                    </a:cubicBezTo>
                    <a:cubicBezTo>
                      <a:pt x="155" y="102"/>
                      <a:pt x="172" y="123"/>
                      <a:pt x="170" y="153"/>
                    </a:cubicBezTo>
                    <a:cubicBezTo>
                      <a:pt x="169" y="165"/>
                      <a:pt x="171" y="180"/>
                      <a:pt x="151" y="179"/>
                    </a:cubicBezTo>
                    <a:close/>
                  </a:path>
                </a:pathLst>
              </a:custGeom>
              <a:solidFill>
                <a:srgbClr val="E6BA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346"/>
              <p:cNvSpPr/>
              <p:nvPr/>
            </p:nvSpPr>
            <p:spPr bwMode="auto">
              <a:xfrm>
                <a:off x="5618" y="2161"/>
                <a:ext cx="61" cy="115"/>
              </a:xfrm>
              <a:custGeom>
                <a:avLst/>
                <a:gdLst>
                  <a:gd name="T0" fmla="*/ 1 w 81"/>
                  <a:gd name="T1" fmla="*/ 38 h 152"/>
                  <a:gd name="T2" fmla="*/ 55 w 81"/>
                  <a:gd name="T3" fmla="*/ 0 h 152"/>
                  <a:gd name="T4" fmla="*/ 41 w 81"/>
                  <a:gd name="T5" fmla="*/ 139 h 152"/>
                  <a:gd name="T6" fmla="*/ 16 w 81"/>
                  <a:gd name="T7" fmla="*/ 132 h 152"/>
                  <a:gd name="T8" fmla="*/ 1 w 81"/>
                  <a:gd name="T9" fmla="*/ 38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2">
                    <a:moveTo>
                      <a:pt x="1" y="38"/>
                    </a:moveTo>
                    <a:cubicBezTo>
                      <a:pt x="28" y="37"/>
                      <a:pt x="28" y="0"/>
                      <a:pt x="55" y="0"/>
                    </a:cubicBezTo>
                    <a:cubicBezTo>
                      <a:pt x="81" y="32"/>
                      <a:pt x="72" y="113"/>
                      <a:pt x="41" y="139"/>
                    </a:cubicBezTo>
                    <a:cubicBezTo>
                      <a:pt x="28" y="150"/>
                      <a:pt x="21" y="152"/>
                      <a:pt x="16" y="132"/>
                    </a:cubicBezTo>
                    <a:cubicBezTo>
                      <a:pt x="8" y="101"/>
                      <a:pt x="0" y="71"/>
                      <a:pt x="1" y="38"/>
                    </a:cubicBezTo>
                    <a:close/>
                  </a:path>
                </a:pathLst>
              </a:custGeom>
              <a:solidFill>
                <a:srgbClr val="E9B6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347"/>
              <p:cNvSpPr/>
              <p:nvPr/>
            </p:nvSpPr>
            <p:spPr bwMode="auto">
              <a:xfrm>
                <a:off x="5665" y="2085"/>
                <a:ext cx="71" cy="101"/>
              </a:xfrm>
              <a:custGeom>
                <a:avLst/>
                <a:gdLst>
                  <a:gd name="T0" fmla="*/ 94 w 94"/>
                  <a:gd name="T1" fmla="*/ 45 h 133"/>
                  <a:gd name="T2" fmla="*/ 28 w 94"/>
                  <a:gd name="T3" fmla="*/ 71 h 133"/>
                  <a:gd name="T4" fmla="*/ 63 w 94"/>
                  <a:gd name="T5" fmla="*/ 99 h 133"/>
                  <a:gd name="T6" fmla="*/ 28 w 94"/>
                  <a:gd name="T7" fmla="*/ 105 h 133"/>
                  <a:gd name="T8" fmla="*/ 1 w 94"/>
                  <a:gd name="T9" fmla="*/ 91 h 133"/>
                  <a:gd name="T10" fmla="*/ 17 w 94"/>
                  <a:gd name="T11" fmla="*/ 61 h 133"/>
                  <a:gd name="T12" fmla="*/ 28 w 94"/>
                  <a:gd name="T13" fmla="*/ 11 h 133"/>
                  <a:gd name="T14" fmla="*/ 35 w 94"/>
                  <a:gd name="T15" fmla="*/ 2 h 133"/>
                  <a:gd name="T16" fmla="*/ 55 w 94"/>
                  <a:gd name="T17" fmla="*/ 7 h 133"/>
                  <a:gd name="T18" fmla="*/ 94 w 94"/>
                  <a:gd name="T19" fmla="*/ 45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4" h="133">
                    <a:moveTo>
                      <a:pt x="94" y="45"/>
                    </a:moveTo>
                    <a:cubicBezTo>
                      <a:pt x="62" y="31"/>
                      <a:pt x="55" y="72"/>
                      <a:pt x="28" y="71"/>
                    </a:cubicBezTo>
                    <a:cubicBezTo>
                      <a:pt x="36" y="89"/>
                      <a:pt x="51" y="92"/>
                      <a:pt x="63" y="99"/>
                    </a:cubicBezTo>
                    <a:cubicBezTo>
                      <a:pt x="56" y="125"/>
                      <a:pt x="44" y="133"/>
                      <a:pt x="28" y="105"/>
                    </a:cubicBezTo>
                    <a:cubicBezTo>
                      <a:pt x="21" y="94"/>
                      <a:pt x="13" y="90"/>
                      <a:pt x="1" y="91"/>
                    </a:cubicBezTo>
                    <a:cubicBezTo>
                      <a:pt x="0" y="77"/>
                      <a:pt x="12" y="71"/>
                      <a:pt x="17" y="61"/>
                    </a:cubicBezTo>
                    <a:cubicBezTo>
                      <a:pt x="14" y="42"/>
                      <a:pt x="29" y="28"/>
                      <a:pt x="28" y="11"/>
                    </a:cubicBezTo>
                    <a:cubicBezTo>
                      <a:pt x="29" y="7"/>
                      <a:pt x="31" y="4"/>
                      <a:pt x="35" y="2"/>
                    </a:cubicBezTo>
                    <a:cubicBezTo>
                      <a:pt x="42" y="0"/>
                      <a:pt x="49" y="0"/>
                      <a:pt x="55" y="7"/>
                    </a:cubicBezTo>
                    <a:cubicBezTo>
                      <a:pt x="68" y="20"/>
                      <a:pt x="81" y="32"/>
                      <a:pt x="94" y="45"/>
                    </a:cubicBezTo>
                    <a:close/>
                  </a:path>
                </a:pathLst>
              </a:custGeom>
              <a:solidFill>
                <a:srgbClr val="E499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349"/>
              <p:cNvSpPr/>
              <p:nvPr/>
            </p:nvSpPr>
            <p:spPr bwMode="auto">
              <a:xfrm>
                <a:off x="5984" y="2327"/>
                <a:ext cx="509" cy="214"/>
              </a:xfrm>
              <a:custGeom>
                <a:avLst/>
                <a:gdLst>
                  <a:gd name="T0" fmla="*/ 669 w 669"/>
                  <a:gd name="T1" fmla="*/ 28 h 281"/>
                  <a:gd name="T2" fmla="*/ 593 w 669"/>
                  <a:gd name="T3" fmla="*/ 151 h 281"/>
                  <a:gd name="T4" fmla="*/ 440 w 669"/>
                  <a:gd name="T5" fmla="*/ 251 h 281"/>
                  <a:gd name="T6" fmla="*/ 434 w 669"/>
                  <a:gd name="T7" fmla="*/ 253 h 281"/>
                  <a:gd name="T8" fmla="*/ 247 w 669"/>
                  <a:gd name="T9" fmla="*/ 245 h 281"/>
                  <a:gd name="T10" fmla="*/ 45 w 669"/>
                  <a:gd name="T11" fmla="*/ 94 h 281"/>
                  <a:gd name="T12" fmla="*/ 8 w 669"/>
                  <a:gd name="T13" fmla="*/ 3 h 281"/>
                  <a:gd name="T14" fmla="*/ 26 w 669"/>
                  <a:gd name="T15" fmla="*/ 6 h 281"/>
                  <a:gd name="T16" fmla="*/ 137 w 669"/>
                  <a:gd name="T17" fmla="*/ 29 h 281"/>
                  <a:gd name="T18" fmla="*/ 228 w 669"/>
                  <a:gd name="T19" fmla="*/ 19 h 281"/>
                  <a:gd name="T20" fmla="*/ 399 w 669"/>
                  <a:gd name="T21" fmla="*/ 49 h 281"/>
                  <a:gd name="T22" fmla="*/ 417 w 669"/>
                  <a:gd name="T23" fmla="*/ 48 h 281"/>
                  <a:gd name="T24" fmla="*/ 520 w 669"/>
                  <a:gd name="T25" fmla="*/ 65 h 281"/>
                  <a:gd name="T26" fmla="*/ 543 w 669"/>
                  <a:gd name="T27" fmla="*/ 73 h 281"/>
                  <a:gd name="T28" fmla="*/ 615 w 669"/>
                  <a:gd name="T29" fmla="*/ 35 h 281"/>
                  <a:gd name="T30" fmla="*/ 669 w 669"/>
                  <a:gd name="T31" fmla="*/ 28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69" h="281">
                    <a:moveTo>
                      <a:pt x="669" y="28"/>
                    </a:moveTo>
                    <a:cubicBezTo>
                      <a:pt x="667" y="83"/>
                      <a:pt x="632" y="118"/>
                      <a:pt x="593" y="151"/>
                    </a:cubicBezTo>
                    <a:cubicBezTo>
                      <a:pt x="547" y="191"/>
                      <a:pt x="490" y="216"/>
                      <a:pt x="440" y="251"/>
                    </a:cubicBezTo>
                    <a:cubicBezTo>
                      <a:pt x="438" y="252"/>
                      <a:pt x="436" y="252"/>
                      <a:pt x="434" y="253"/>
                    </a:cubicBezTo>
                    <a:cubicBezTo>
                      <a:pt x="370" y="281"/>
                      <a:pt x="309" y="266"/>
                      <a:pt x="247" y="245"/>
                    </a:cubicBezTo>
                    <a:cubicBezTo>
                      <a:pt x="174" y="203"/>
                      <a:pt x="103" y="156"/>
                      <a:pt x="45" y="94"/>
                    </a:cubicBezTo>
                    <a:cubicBezTo>
                      <a:pt x="23" y="72"/>
                      <a:pt x="0" y="41"/>
                      <a:pt x="8" y="3"/>
                    </a:cubicBezTo>
                    <a:cubicBezTo>
                      <a:pt x="15" y="0"/>
                      <a:pt x="22" y="1"/>
                      <a:pt x="26" y="6"/>
                    </a:cubicBezTo>
                    <a:cubicBezTo>
                      <a:pt x="57" y="43"/>
                      <a:pt x="93" y="44"/>
                      <a:pt x="137" y="29"/>
                    </a:cubicBezTo>
                    <a:cubicBezTo>
                      <a:pt x="165" y="19"/>
                      <a:pt x="197" y="18"/>
                      <a:pt x="228" y="19"/>
                    </a:cubicBezTo>
                    <a:cubicBezTo>
                      <a:pt x="283" y="38"/>
                      <a:pt x="345" y="24"/>
                      <a:pt x="399" y="49"/>
                    </a:cubicBezTo>
                    <a:cubicBezTo>
                      <a:pt x="405" y="52"/>
                      <a:pt x="410" y="52"/>
                      <a:pt x="417" y="48"/>
                    </a:cubicBezTo>
                    <a:cubicBezTo>
                      <a:pt x="471" y="19"/>
                      <a:pt x="483" y="21"/>
                      <a:pt x="520" y="65"/>
                    </a:cubicBezTo>
                    <a:cubicBezTo>
                      <a:pt x="526" y="72"/>
                      <a:pt x="533" y="77"/>
                      <a:pt x="543" y="73"/>
                    </a:cubicBezTo>
                    <a:cubicBezTo>
                      <a:pt x="569" y="62"/>
                      <a:pt x="591" y="47"/>
                      <a:pt x="615" y="35"/>
                    </a:cubicBezTo>
                    <a:cubicBezTo>
                      <a:pt x="633" y="30"/>
                      <a:pt x="649" y="13"/>
                      <a:pt x="669" y="28"/>
                    </a:cubicBezTo>
                    <a:close/>
                  </a:path>
                </a:pathLst>
              </a:custGeom>
              <a:solidFill>
                <a:srgbClr val="FBE2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350"/>
              <p:cNvSpPr/>
              <p:nvPr/>
            </p:nvSpPr>
            <p:spPr bwMode="auto">
              <a:xfrm>
                <a:off x="6137" y="2518"/>
                <a:ext cx="246" cy="283"/>
              </a:xfrm>
              <a:custGeom>
                <a:avLst/>
                <a:gdLst>
                  <a:gd name="T0" fmla="*/ 239 w 324"/>
                  <a:gd name="T1" fmla="*/ 0 h 372"/>
                  <a:gd name="T2" fmla="*/ 261 w 324"/>
                  <a:gd name="T3" fmla="*/ 218 h 372"/>
                  <a:gd name="T4" fmla="*/ 294 w 324"/>
                  <a:gd name="T5" fmla="*/ 221 h 372"/>
                  <a:gd name="T6" fmla="*/ 324 w 324"/>
                  <a:gd name="T7" fmla="*/ 242 h 372"/>
                  <a:gd name="T8" fmla="*/ 276 w 324"/>
                  <a:gd name="T9" fmla="*/ 300 h 372"/>
                  <a:gd name="T10" fmla="*/ 159 w 324"/>
                  <a:gd name="T11" fmla="*/ 369 h 372"/>
                  <a:gd name="T12" fmla="*/ 130 w 324"/>
                  <a:gd name="T13" fmla="*/ 368 h 372"/>
                  <a:gd name="T14" fmla="*/ 22 w 324"/>
                  <a:gd name="T15" fmla="*/ 272 h 372"/>
                  <a:gd name="T16" fmla="*/ 33 w 324"/>
                  <a:gd name="T17" fmla="*/ 218 h 372"/>
                  <a:gd name="T18" fmla="*/ 61 w 324"/>
                  <a:gd name="T19" fmla="*/ 230 h 372"/>
                  <a:gd name="T20" fmla="*/ 87 w 324"/>
                  <a:gd name="T21" fmla="*/ 235 h 372"/>
                  <a:gd name="T22" fmla="*/ 89 w 324"/>
                  <a:gd name="T23" fmla="*/ 206 h 372"/>
                  <a:gd name="T24" fmla="*/ 94 w 324"/>
                  <a:gd name="T25" fmla="*/ 150 h 372"/>
                  <a:gd name="T26" fmla="*/ 184 w 324"/>
                  <a:gd name="T27" fmla="*/ 29 h 372"/>
                  <a:gd name="T28" fmla="*/ 236 w 324"/>
                  <a:gd name="T29" fmla="*/ 1 h 372"/>
                  <a:gd name="T30" fmla="*/ 239 w 324"/>
                  <a:gd name="T31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4" h="372">
                    <a:moveTo>
                      <a:pt x="239" y="0"/>
                    </a:moveTo>
                    <a:cubicBezTo>
                      <a:pt x="206" y="77"/>
                      <a:pt x="218" y="149"/>
                      <a:pt x="261" y="218"/>
                    </a:cubicBezTo>
                    <a:cubicBezTo>
                      <a:pt x="271" y="227"/>
                      <a:pt x="283" y="217"/>
                      <a:pt x="294" y="221"/>
                    </a:cubicBezTo>
                    <a:cubicBezTo>
                      <a:pt x="304" y="228"/>
                      <a:pt x="317" y="231"/>
                      <a:pt x="324" y="242"/>
                    </a:cubicBezTo>
                    <a:cubicBezTo>
                      <a:pt x="323" y="273"/>
                      <a:pt x="300" y="288"/>
                      <a:pt x="276" y="300"/>
                    </a:cubicBezTo>
                    <a:cubicBezTo>
                      <a:pt x="236" y="320"/>
                      <a:pt x="195" y="341"/>
                      <a:pt x="159" y="369"/>
                    </a:cubicBezTo>
                    <a:cubicBezTo>
                      <a:pt x="149" y="372"/>
                      <a:pt x="139" y="372"/>
                      <a:pt x="130" y="368"/>
                    </a:cubicBezTo>
                    <a:cubicBezTo>
                      <a:pt x="95" y="335"/>
                      <a:pt x="54" y="309"/>
                      <a:pt x="22" y="272"/>
                    </a:cubicBezTo>
                    <a:cubicBezTo>
                      <a:pt x="0" y="246"/>
                      <a:pt x="4" y="233"/>
                      <a:pt x="33" y="218"/>
                    </a:cubicBezTo>
                    <a:cubicBezTo>
                      <a:pt x="44" y="218"/>
                      <a:pt x="53" y="223"/>
                      <a:pt x="61" y="230"/>
                    </a:cubicBezTo>
                    <a:cubicBezTo>
                      <a:pt x="69" y="235"/>
                      <a:pt x="77" y="245"/>
                      <a:pt x="87" y="235"/>
                    </a:cubicBezTo>
                    <a:cubicBezTo>
                      <a:pt x="96" y="226"/>
                      <a:pt x="94" y="215"/>
                      <a:pt x="89" y="206"/>
                    </a:cubicBezTo>
                    <a:cubicBezTo>
                      <a:pt x="76" y="185"/>
                      <a:pt x="91" y="169"/>
                      <a:pt x="94" y="150"/>
                    </a:cubicBezTo>
                    <a:cubicBezTo>
                      <a:pt x="103" y="92"/>
                      <a:pt x="161" y="75"/>
                      <a:pt x="184" y="29"/>
                    </a:cubicBezTo>
                    <a:cubicBezTo>
                      <a:pt x="192" y="13"/>
                      <a:pt x="215" y="3"/>
                      <a:pt x="236" y="1"/>
                    </a:cubicBezTo>
                    <a:lnTo>
                      <a:pt x="239" y="0"/>
                    </a:lnTo>
                    <a:close/>
                  </a:path>
                </a:pathLst>
              </a:custGeom>
              <a:solidFill>
                <a:srgbClr val="EBA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351"/>
              <p:cNvSpPr/>
              <p:nvPr/>
            </p:nvSpPr>
            <p:spPr bwMode="auto">
              <a:xfrm>
                <a:off x="6396" y="2694"/>
                <a:ext cx="296" cy="193"/>
              </a:xfrm>
              <a:custGeom>
                <a:avLst/>
                <a:gdLst>
                  <a:gd name="T0" fmla="*/ 4 w 389"/>
                  <a:gd name="T1" fmla="*/ 8 h 253"/>
                  <a:gd name="T2" fmla="*/ 83 w 389"/>
                  <a:gd name="T3" fmla="*/ 0 h 253"/>
                  <a:gd name="T4" fmla="*/ 260 w 389"/>
                  <a:gd name="T5" fmla="*/ 23 h 253"/>
                  <a:gd name="T6" fmla="*/ 292 w 389"/>
                  <a:gd name="T7" fmla="*/ 48 h 253"/>
                  <a:gd name="T8" fmla="*/ 335 w 389"/>
                  <a:gd name="T9" fmla="*/ 91 h 253"/>
                  <a:gd name="T10" fmla="*/ 389 w 389"/>
                  <a:gd name="T11" fmla="*/ 178 h 253"/>
                  <a:gd name="T12" fmla="*/ 379 w 389"/>
                  <a:gd name="T13" fmla="*/ 197 h 253"/>
                  <a:gd name="T14" fmla="*/ 155 w 389"/>
                  <a:gd name="T15" fmla="*/ 245 h 253"/>
                  <a:gd name="T16" fmla="*/ 144 w 389"/>
                  <a:gd name="T17" fmla="*/ 230 h 253"/>
                  <a:gd name="T18" fmla="*/ 98 w 389"/>
                  <a:gd name="T19" fmla="*/ 173 h 253"/>
                  <a:gd name="T20" fmla="*/ 90 w 389"/>
                  <a:gd name="T21" fmla="*/ 114 h 253"/>
                  <a:gd name="T22" fmla="*/ 121 w 389"/>
                  <a:gd name="T23" fmla="*/ 100 h 253"/>
                  <a:gd name="T24" fmla="*/ 152 w 389"/>
                  <a:gd name="T25" fmla="*/ 70 h 253"/>
                  <a:gd name="T26" fmla="*/ 119 w 389"/>
                  <a:gd name="T27" fmla="*/ 53 h 253"/>
                  <a:gd name="T28" fmla="*/ 1 w 389"/>
                  <a:gd name="T29" fmla="*/ 19 h 253"/>
                  <a:gd name="T30" fmla="*/ 4 w 389"/>
                  <a:gd name="T31" fmla="*/ 8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89" h="253">
                    <a:moveTo>
                      <a:pt x="4" y="8"/>
                    </a:moveTo>
                    <a:cubicBezTo>
                      <a:pt x="30" y="3"/>
                      <a:pt x="58" y="16"/>
                      <a:pt x="83" y="0"/>
                    </a:cubicBezTo>
                    <a:cubicBezTo>
                      <a:pt x="142" y="6"/>
                      <a:pt x="202" y="5"/>
                      <a:pt x="260" y="23"/>
                    </a:cubicBezTo>
                    <a:cubicBezTo>
                      <a:pt x="273" y="28"/>
                      <a:pt x="283" y="38"/>
                      <a:pt x="292" y="48"/>
                    </a:cubicBezTo>
                    <a:cubicBezTo>
                      <a:pt x="306" y="63"/>
                      <a:pt x="321" y="76"/>
                      <a:pt x="335" y="91"/>
                    </a:cubicBezTo>
                    <a:cubicBezTo>
                      <a:pt x="352" y="121"/>
                      <a:pt x="387" y="139"/>
                      <a:pt x="389" y="178"/>
                    </a:cubicBezTo>
                    <a:cubicBezTo>
                      <a:pt x="388" y="186"/>
                      <a:pt x="386" y="194"/>
                      <a:pt x="379" y="197"/>
                    </a:cubicBezTo>
                    <a:cubicBezTo>
                      <a:pt x="307" y="228"/>
                      <a:pt x="234" y="253"/>
                      <a:pt x="155" y="245"/>
                    </a:cubicBezTo>
                    <a:cubicBezTo>
                      <a:pt x="149" y="242"/>
                      <a:pt x="144" y="237"/>
                      <a:pt x="144" y="230"/>
                    </a:cubicBezTo>
                    <a:cubicBezTo>
                      <a:pt x="141" y="201"/>
                      <a:pt x="130" y="182"/>
                      <a:pt x="98" y="173"/>
                    </a:cubicBezTo>
                    <a:cubicBezTo>
                      <a:pt x="70" y="166"/>
                      <a:pt x="68" y="135"/>
                      <a:pt x="90" y="114"/>
                    </a:cubicBezTo>
                    <a:cubicBezTo>
                      <a:pt x="99" y="106"/>
                      <a:pt x="110" y="103"/>
                      <a:pt x="121" y="100"/>
                    </a:cubicBezTo>
                    <a:cubicBezTo>
                      <a:pt x="136" y="95"/>
                      <a:pt x="153" y="87"/>
                      <a:pt x="152" y="70"/>
                    </a:cubicBezTo>
                    <a:cubicBezTo>
                      <a:pt x="151" y="50"/>
                      <a:pt x="129" y="60"/>
                      <a:pt x="119" y="53"/>
                    </a:cubicBezTo>
                    <a:cubicBezTo>
                      <a:pt x="83" y="29"/>
                      <a:pt x="36" y="44"/>
                      <a:pt x="1" y="19"/>
                    </a:cubicBezTo>
                    <a:cubicBezTo>
                      <a:pt x="0" y="15"/>
                      <a:pt x="1" y="11"/>
                      <a:pt x="4" y="8"/>
                    </a:cubicBezTo>
                    <a:close/>
                  </a:path>
                </a:pathLst>
              </a:custGeom>
              <a:solidFill>
                <a:srgbClr val="ECCE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352"/>
              <p:cNvSpPr/>
              <p:nvPr/>
            </p:nvSpPr>
            <p:spPr bwMode="auto">
              <a:xfrm>
                <a:off x="6373" y="1892"/>
                <a:ext cx="211" cy="498"/>
              </a:xfrm>
              <a:custGeom>
                <a:avLst/>
                <a:gdLst>
                  <a:gd name="T0" fmla="*/ 105 w 277"/>
                  <a:gd name="T1" fmla="*/ 616 h 654"/>
                  <a:gd name="T2" fmla="*/ 34 w 277"/>
                  <a:gd name="T3" fmla="*/ 654 h 654"/>
                  <a:gd name="T4" fmla="*/ 26 w 277"/>
                  <a:gd name="T5" fmla="*/ 627 h 654"/>
                  <a:gd name="T6" fmla="*/ 89 w 277"/>
                  <a:gd name="T7" fmla="*/ 522 h 654"/>
                  <a:gd name="T8" fmla="*/ 120 w 277"/>
                  <a:gd name="T9" fmla="*/ 466 h 654"/>
                  <a:gd name="T10" fmla="*/ 133 w 277"/>
                  <a:gd name="T11" fmla="*/ 431 h 654"/>
                  <a:gd name="T12" fmla="*/ 158 w 277"/>
                  <a:gd name="T13" fmla="*/ 359 h 654"/>
                  <a:gd name="T14" fmla="*/ 161 w 277"/>
                  <a:gd name="T15" fmla="*/ 293 h 654"/>
                  <a:gd name="T16" fmla="*/ 169 w 277"/>
                  <a:gd name="T17" fmla="*/ 258 h 654"/>
                  <a:gd name="T18" fmla="*/ 182 w 277"/>
                  <a:gd name="T19" fmla="*/ 149 h 654"/>
                  <a:gd name="T20" fmla="*/ 181 w 277"/>
                  <a:gd name="T21" fmla="*/ 78 h 654"/>
                  <a:gd name="T22" fmla="*/ 172 w 277"/>
                  <a:gd name="T23" fmla="*/ 84 h 654"/>
                  <a:gd name="T24" fmla="*/ 154 w 277"/>
                  <a:gd name="T25" fmla="*/ 12 h 654"/>
                  <a:gd name="T26" fmla="*/ 192 w 277"/>
                  <a:gd name="T27" fmla="*/ 22 h 654"/>
                  <a:gd name="T28" fmla="*/ 196 w 277"/>
                  <a:gd name="T29" fmla="*/ 36 h 654"/>
                  <a:gd name="T30" fmla="*/ 219 w 277"/>
                  <a:gd name="T31" fmla="*/ 37 h 654"/>
                  <a:gd name="T32" fmla="*/ 253 w 277"/>
                  <a:gd name="T33" fmla="*/ 119 h 654"/>
                  <a:gd name="T34" fmla="*/ 264 w 277"/>
                  <a:gd name="T35" fmla="*/ 211 h 654"/>
                  <a:gd name="T36" fmla="*/ 243 w 277"/>
                  <a:gd name="T37" fmla="*/ 233 h 654"/>
                  <a:gd name="T38" fmla="*/ 234 w 277"/>
                  <a:gd name="T39" fmla="*/ 262 h 654"/>
                  <a:gd name="T40" fmla="*/ 247 w 277"/>
                  <a:gd name="T41" fmla="*/ 423 h 654"/>
                  <a:gd name="T42" fmla="*/ 230 w 277"/>
                  <a:gd name="T43" fmla="*/ 452 h 654"/>
                  <a:gd name="T44" fmla="*/ 172 w 277"/>
                  <a:gd name="T45" fmla="*/ 530 h 654"/>
                  <a:gd name="T46" fmla="*/ 166 w 277"/>
                  <a:gd name="T47" fmla="*/ 547 h 654"/>
                  <a:gd name="T48" fmla="*/ 105 w 277"/>
                  <a:gd name="T49" fmla="*/ 616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77" h="654">
                    <a:moveTo>
                      <a:pt x="105" y="616"/>
                    </a:moveTo>
                    <a:cubicBezTo>
                      <a:pt x="84" y="634"/>
                      <a:pt x="57" y="640"/>
                      <a:pt x="34" y="654"/>
                    </a:cubicBezTo>
                    <a:cubicBezTo>
                      <a:pt x="0" y="654"/>
                      <a:pt x="21" y="634"/>
                      <a:pt x="26" y="627"/>
                    </a:cubicBezTo>
                    <a:cubicBezTo>
                      <a:pt x="51" y="594"/>
                      <a:pt x="67" y="556"/>
                      <a:pt x="89" y="522"/>
                    </a:cubicBezTo>
                    <a:cubicBezTo>
                      <a:pt x="100" y="504"/>
                      <a:pt x="108" y="484"/>
                      <a:pt x="120" y="466"/>
                    </a:cubicBezTo>
                    <a:cubicBezTo>
                      <a:pt x="126" y="455"/>
                      <a:pt x="129" y="443"/>
                      <a:pt x="133" y="431"/>
                    </a:cubicBezTo>
                    <a:cubicBezTo>
                      <a:pt x="139" y="406"/>
                      <a:pt x="149" y="382"/>
                      <a:pt x="158" y="359"/>
                    </a:cubicBezTo>
                    <a:cubicBezTo>
                      <a:pt x="165" y="337"/>
                      <a:pt x="162" y="315"/>
                      <a:pt x="161" y="293"/>
                    </a:cubicBezTo>
                    <a:cubicBezTo>
                      <a:pt x="161" y="281"/>
                      <a:pt x="172" y="271"/>
                      <a:pt x="169" y="258"/>
                    </a:cubicBezTo>
                    <a:cubicBezTo>
                      <a:pt x="175" y="222"/>
                      <a:pt x="174" y="185"/>
                      <a:pt x="182" y="149"/>
                    </a:cubicBezTo>
                    <a:cubicBezTo>
                      <a:pt x="188" y="126"/>
                      <a:pt x="188" y="101"/>
                      <a:pt x="181" y="78"/>
                    </a:cubicBezTo>
                    <a:cubicBezTo>
                      <a:pt x="178" y="72"/>
                      <a:pt x="177" y="85"/>
                      <a:pt x="172" y="84"/>
                    </a:cubicBezTo>
                    <a:cubicBezTo>
                      <a:pt x="145" y="65"/>
                      <a:pt x="152" y="37"/>
                      <a:pt x="154" y="12"/>
                    </a:cubicBezTo>
                    <a:cubicBezTo>
                      <a:pt x="155" y="0"/>
                      <a:pt x="183" y="6"/>
                      <a:pt x="192" y="22"/>
                    </a:cubicBezTo>
                    <a:cubicBezTo>
                      <a:pt x="194" y="26"/>
                      <a:pt x="192" y="32"/>
                      <a:pt x="196" y="36"/>
                    </a:cubicBezTo>
                    <a:cubicBezTo>
                      <a:pt x="204" y="36"/>
                      <a:pt x="211" y="37"/>
                      <a:pt x="219" y="37"/>
                    </a:cubicBezTo>
                    <a:cubicBezTo>
                      <a:pt x="240" y="60"/>
                      <a:pt x="258" y="85"/>
                      <a:pt x="253" y="119"/>
                    </a:cubicBezTo>
                    <a:cubicBezTo>
                      <a:pt x="249" y="150"/>
                      <a:pt x="277" y="178"/>
                      <a:pt x="264" y="211"/>
                    </a:cubicBezTo>
                    <a:cubicBezTo>
                      <a:pt x="260" y="221"/>
                      <a:pt x="252" y="228"/>
                      <a:pt x="243" y="233"/>
                    </a:cubicBezTo>
                    <a:cubicBezTo>
                      <a:pt x="232" y="241"/>
                      <a:pt x="232" y="246"/>
                      <a:pt x="234" y="262"/>
                    </a:cubicBezTo>
                    <a:cubicBezTo>
                      <a:pt x="239" y="315"/>
                      <a:pt x="260" y="368"/>
                      <a:pt x="247" y="423"/>
                    </a:cubicBezTo>
                    <a:cubicBezTo>
                      <a:pt x="244" y="435"/>
                      <a:pt x="241" y="448"/>
                      <a:pt x="230" y="452"/>
                    </a:cubicBezTo>
                    <a:cubicBezTo>
                      <a:pt x="192" y="465"/>
                      <a:pt x="183" y="498"/>
                      <a:pt x="172" y="530"/>
                    </a:cubicBezTo>
                    <a:cubicBezTo>
                      <a:pt x="170" y="536"/>
                      <a:pt x="168" y="541"/>
                      <a:pt x="166" y="547"/>
                    </a:cubicBezTo>
                    <a:cubicBezTo>
                      <a:pt x="157" y="580"/>
                      <a:pt x="129" y="596"/>
                      <a:pt x="105" y="616"/>
                    </a:cubicBezTo>
                    <a:close/>
                  </a:path>
                </a:pathLst>
              </a:custGeom>
              <a:solidFill>
                <a:srgbClr val="5236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353"/>
              <p:cNvSpPr/>
              <p:nvPr/>
            </p:nvSpPr>
            <p:spPr bwMode="auto">
              <a:xfrm>
                <a:off x="6540" y="1873"/>
                <a:ext cx="215" cy="323"/>
              </a:xfrm>
              <a:custGeom>
                <a:avLst/>
                <a:gdLst>
                  <a:gd name="T0" fmla="*/ 38 w 283"/>
                  <a:gd name="T1" fmla="*/ 239 h 424"/>
                  <a:gd name="T2" fmla="*/ 0 w 283"/>
                  <a:gd name="T3" fmla="*/ 62 h 424"/>
                  <a:gd name="T4" fmla="*/ 1 w 283"/>
                  <a:gd name="T5" fmla="*/ 38 h 424"/>
                  <a:gd name="T6" fmla="*/ 48 w 283"/>
                  <a:gd name="T7" fmla="*/ 103 h 424"/>
                  <a:gd name="T8" fmla="*/ 93 w 283"/>
                  <a:gd name="T9" fmla="*/ 113 h 424"/>
                  <a:gd name="T10" fmla="*/ 193 w 283"/>
                  <a:gd name="T11" fmla="*/ 53 h 424"/>
                  <a:gd name="T12" fmla="*/ 278 w 283"/>
                  <a:gd name="T13" fmla="*/ 0 h 424"/>
                  <a:gd name="T14" fmla="*/ 283 w 283"/>
                  <a:gd name="T15" fmla="*/ 34 h 424"/>
                  <a:gd name="T16" fmla="*/ 239 w 283"/>
                  <a:gd name="T17" fmla="*/ 46 h 424"/>
                  <a:gd name="T18" fmla="*/ 239 w 283"/>
                  <a:gd name="T19" fmla="*/ 161 h 424"/>
                  <a:gd name="T20" fmla="*/ 256 w 283"/>
                  <a:gd name="T21" fmla="*/ 271 h 424"/>
                  <a:gd name="T22" fmla="*/ 70 w 283"/>
                  <a:gd name="T23" fmla="*/ 403 h 424"/>
                  <a:gd name="T24" fmla="*/ 37 w 283"/>
                  <a:gd name="T25" fmla="*/ 424 h 424"/>
                  <a:gd name="T26" fmla="*/ 29 w 283"/>
                  <a:gd name="T27" fmla="*/ 419 h 424"/>
                  <a:gd name="T28" fmla="*/ 35 w 283"/>
                  <a:gd name="T29" fmla="*/ 274 h 424"/>
                  <a:gd name="T30" fmla="*/ 92 w 283"/>
                  <a:gd name="T31" fmla="*/ 182 h 424"/>
                  <a:gd name="T32" fmla="*/ 48 w 283"/>
                  <a:gd name="T33" fmla="*/ 247 h 424"/>
                  <a:gd name="T34" fmla="*/ 38 w 283"/>
                  <a:gd name="T35" fmla="*/ 23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3" h="424">
                    <a:moveTo>
                      <a:pt x="38" y="239"/>
                    </a:moveTo>
                    <a:cubicBezTo>
                      <a:pt x="31" y="179"/>
                      <a:pt x="23" y="119"/>
                      <a:pt x="0" y="62"/>
                    </a:cubicBezTo>
                    <a:cubicBezTo>
                      <a:pt x="0" y="54"/>
                      <a:pt x="1" y="46"/>
                      <a:pt x="1" y="38"/>
                    </a:cubicBezTo>
                    <a:cubicBezTo>
                      <a:pt x="24" y="55"/>
                      <a:pt x="38" y="78"/>
                      <a:pt x="48" y="103"/>
                    </a:cubicBezTo>
                    <a:cubicBezTo>
                      <a:pt x="62" y="143"/>
                      <a:pt x="61" y="143"/>
                      <a:pt x="93" y="113"/>
                    </a:cubicBezTo>
                    <a:cubicBezTo>
                      <a:pt x="122" y="87"/>
                      <a:pt x="153" y="62"/>
                      <a:pt x="193" y="53"/>
                    </a:cubicBezTo>
                    <a:cubicBezTo>
                      <a:pt x="228" y="47"/>
                      <a:pt x="243" y="8"/>
                      <a:pt x="278" y="0"/>
                    </a:cubicBezTo>
                    <a:cubicBezTo>
                      <a:pt x="279" y="11"/>
                      <a:pt x="281" y="22"/>
                      <a:pt x="283" y="34"/>
                    </a:cubicBezTo>
                    <a:cubicBezTo>
                      <a:pt x="267" y="34"/>
                      <a:pt x="250" y="29"/>
                      <a:pt x="239" y="46"/>
                    </a:cubicBezTo>
                    <a:cubicBezTo>
                      <a:pt x="206" y="84"/>
                      <a:pt x="225" y="125"/>
                      <a:pt x="239" y="161"/>
                    </a:cubicBezTo>
                    <a:cubicBezTo>
                      <a:pt x="254" y="197"/>
                      <a:pt x="249" y="235"/>
                      <a:pt x="256" y="271"/>
                    </a:cubicBezTo>
                    <a:cubicBezTo>
                      <a:pt x="229" y="349"/>
                      <a:pt x="157" y="399"/>
                      <a:pt x="70" y="403"/>
                    </a:cubicBezTo>
                    <a:cubicBezTo>
                      <a:pt x="55" y="403"/>
                      <a:pt x="34" y="395"/>
                      <a:pt x="37" y="424"/>
                    </a:cubicBezTo>
                    <a:cubicBezTo>
                      <a:pt x="34" y="423"/>
                      <a:pt x="28" y="423"/>
                      <a:pt x="29" y="419"/>
                    </a:cubicBezTo>
                    <a:cubicBezTo>
                      <a:pt x="35" y="371"/>
                      <a:pt x="18" y="321"/>
                      <a:pt x="35" y="274"/>
                    </a:cubicBezTo>
                    <a:cubicBezTo>
                      <a:pt x="88" y="265"/>
                      <a:pt x="76" y="215"/>
                      <a:pt x="92" y="182"/>
                    </a:cubicBezTo>
                    <a:cubicBezTo>
                      <a:pt x="63" y="194"/>
                      <a:pt x="65" y="227"/>
                      <a:pt x="48" y="247"/>
                    </a:cubicBezTo>
                    <a:cubicBezTo>
                      <a:pt x="41" y="249"/>
                      <a:pt x="38" y="247"/>
                      <a:pt x="38" y="239"/>
                    </a:cubicBezTo>
                    <a:close/>
                  </a:path>
                </a:pathLst>
              </a:custGeom>
              <a:solidFill>
                <a:srgbClr val="535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354"/>
              <p:cNvSpPr/>
              <p:nvPr/>
            </p:nvSpPr>
            <p:spPr bwMode="auto">
              <a:xfrm>
                <a:off x="6550" y="2501"/>
                <a:ext cx="145" cy="138"/>
              </a:xfrm>
              <a:custGeom>
                <a:avLst/>
                <a:gdLst>
                  <a:gd name="T0" fmla="*/ 188 w 191"/>
                  <a:gd name="T1" fmla="*/ 24 h 182"/>
                  <a:gd name="T2" fmla="*/ 187 w 191"/>
                  <a:gd name="T3" fmla="*/ 69 h 182"/>
                  <a:gd name="T4" fmla="*/ 154 w 191"/>
                  <a:gd name="T5" fmla="*/ 115 h 182"/>
                  <a:gd name="T6" fmla="*/ 134 w 191"/>
                  <a:gd name="T7" fmla="*/ 147 h 182"/>
                  <a:gd name="T8" fmla="*/ 116 w 191"/>
                  <a:gd name="T9" fmla="*/ 172 h 182"/>
                  <a:gd name="T10" fmla="*/ 58 w 191"/>
                  <a:gd name="T11" fmla="*/ 181 h 182"/>
                  <a:gd name="T12" fmla="*/ 24 w 191"/>
                  <a:gd name="T13" fmla="*/ 177 h 182"/>
                  <a:gd name="T14" fmla="*/ 6 w 191"/>
                  <a:gd name="T15" fmla="*/ 149 h 182"/>
                  <a:gd name="T16" fmla="*/ 86 w 191"/>
                  <a:gd name="T17" fmla="*/ 15 h 182"/>
                  <a:gd name="T18" fmla="*/ 181 w 191"/>
                  <a:gd name="T19" fmla="*/ 10 h 182"/>
                  <a:gd name="T20" fmla="*/ 188 w 191"/>
                  <a:gd name="T21" fmla="*/ 24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1" h="182">
                    <a:moveTo>
                      <a:pt x="188" y="24"/>
                    </a:moveTo>
                    <a:cubicBezTo>
                      <a:pt x="188" y="39"/>
                      <a:pt x="191" y="55"/>
                      <a:pt x="187" y="69"/>
                    </a:cubicBezTo>
                    <a:cubicBezTo>
                      <a:pt x="182" y="87"/>
                      <a:pt x="188" y="114"/>
                      <a:pt x="154" y="115"/>
                    </a:cubicBezTo>
                    <a:cubicBezTo>
                      <a:pt x="142" y="115"/>
                      <a:pt x="131" y="130"/>
                      <a:pt x="134" y="147"/>
                    </a:cubicBezTo>
                    <a:cubicBezTo>
                      <a:pt x="143" y="166"/>
                      <a:pt x="128" y="169"/>
                      <a:pt x="116" y="172"/>
                    </a:cubicBezTo>
                    <a:cubicBezTo>
                      <a:pt x="97" y="177"/>
                      <a:pt x="78" y="182"/>
                      <a:pt x="58" y="181"/>
                    </a:cubicBezTo>
                    <a:cubicBezTo>
                      <a:pt x="46" y="180"/>
                      <a:pt x="35" y="180"/>
                      <a:pt x="24" y="177"/>
                    </a:cubicBezTo>
                    <a:cubicBezTo>
                      <a:pt x="8" y="174"/>
                      <a:pt x="0" y="163"/>
                      <a:pt x="6" y="149"/>
                    </a:cubicBezTo>
                    <a:cubicBezTo>
                      <a:pt x="26" y="100"/>
                      <a:pt x="31" y="43"/>
                      <a:pt x="86" y="15"/>
                    </a:cubicBezTo>
                    <a:cubicBezTo>
                      <a:pt x="117" y="0"/>
                      <a:pt x="149" y="7"/>
                      <a:pt x="181" y="10"/>
                    </a:cubicBezTo>
                    <a:cubicBezTo>
                      <a:pt x="180" y="16"/>
                      <a:pt x="183" y="21"/>
                      <a:pt x="188" y="24"/>
                    </a:cubicBezTo>
                    <a:close/>
                  </a:path>
                </a:pathLst>
              </a:custGeom>
              <a:solidFill>
                <a:srgbClr val="6B8E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355"/>
              <p:cNvSpPr/>
              <p:nvPr/>
            </p:nvSpPr>
            <p:spPr bwMode="auto">
              <a:xfrm>
                <a:off x="6503" y="2055"/>
                <a:ext cx="78" cy="455"/>
              </a:xfrm>
              <a:custGeom>
                <a:avLst/>
                <a:gdLst>
                  <a:gd name="T0" fmla="*/ 86 w 103"/>
                  <a:gd name="T1" fmla="*/ 0 h 599"/>
                  <a:gd name="T2" fmla="*/ 94 w 103"/>
                  <a:gd name="T3" fmla="*/ 8 h 599"/>
                  <a:gd name="T4" fmla="*/ 94 w 103"/>
                  <a:gd name="T5" fmla="*/ 31 h 599"/>
                  <a:gd name="T6" fmla="*/ 85 w 103"/>
                  <a:gd name="T7" fmla="*/ 185 h 599"/>
                  <a:gd name="T8" fmla="*/ 87 w 103"/>
                  <a:gd name="T9" fmla="*/ 208 h 599"/>
                  <a:gd name="T10" fmla="*/ 94 w 103"/>
                  <a:gd name="T11" fmla="*/ 278 h 599"/>
                  <a:gd name="T12" fmla="*/ 68 w 103"/>
                  <a:gd name="T13" fmla="*/ 532 h 599"/>
                  <a:gd name="T14" fmla="*/ 42 w 103"/>
                  <a:gd name="T15" fmla="*/ 599 h 599"/>
                  <a:gd name="T16" fmla="*/ 51 w 103"/>
                  <a:gd name="T17" fmla="*/ 522 h 599"/>
                  <a:gd name="T18" fmla="*/ 47 w 103"/>
                  <a:gd name="T19" fmla="*/ 325 h 599"/>
                  <a:gd name="T20" fmla="*/ 32 w 103"/>
                  <a:gd name="T21" fmla="*/ 289 h 599"/>
                  <a:gd name="T22" fmla="*/ 1 w 103"/>
                  <a:gd name="T23" fmla="*/ 316 h 599"/>
                  <a:gd name="T24" fmla="*/ 51 w 103"/>
                  <a:gd name="T25" fmla="*/ 235 h 599"/>
                  <a:gd name="T26" fmla="*/ 67 w 103"/>
                  <a:gd name="T27" fmla="*/ 211 h 599"/>
                  <a:gd name="T28" fmla="*/ 59 w 103"/>
                  <a:gd name="T29" fmla="*/ 115 h 599"/>
                  <a:gd name="T30" fmla="*/ 59 w 103"/>
                  <a:gd name="T31" fmla="*/ 74 h 599"/>
                  <a:gd name="T32" fmla="*/ 47 w 103"/>
                  <a:gd name="T33" fmla="*/ 47 h 599"/>
                  <a:gd name="T34" fmla="*/ 53 w 103"/>
                  <a:gd name="T35" fmla="*/ 18 h 599"/>
                  <a:gd name="T36" fmla="*/ 86 w 103"/>
                  <a:gd name="T37" fmla="*/ 0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3" h="599">
                    <a:moveTo>
                      <a:pt x="86" y="0"/>
                    </a:moveTo>
                    <a:cubicBezTo>
                      <a:pt x="89" y="3"/>
                      <a:pt x="92" y="5"/>
                      <a:pt x="94" y="8"/>
                    </a:cubicBezTo>
                    <a:cubicBezTo>
                      <a:pt x="101" y="15"/>
                      <a:pt x="101" y="23"/>
                      <a:pt x="94" y="31"/>
                    </a:cubicBezTo>
                    <a:cubicBezTo>
                      <a:pt x="80" y="81"/>
                      <a:pt x="90" y="134"/>
                      <a:pt x="85" y="185"/>
                    </a:cubicBezTo>
                    <a:cubicBezTo>
                      <a:pt x="86" y="193"/>
                      <a:pt x="87" y="200"/>
                      <a:pt x="87" y="208"/>
                    </a:cubicBezTo>
                    <a:cubicBezTo>
                      <a:pt x="88" y="231"/>
                      <a:pt x="89" y="255"/>
                      <a:pt x="94" y="278"/>
                    </a:cubicBezTo>
                    <a:cubicBezTo>
                      <a:pt x="103" y="364"/>
                      <a:pt x="84" y="448"/>
                      <a:pt x="68" y="532"/>
                    </a:cubicBezTo>
                    <a:cubicBezTo>
                      <a:pt x="64" y="554"/>
                      <a:pt x="58" y="576"/>
                      <a:pt x="42" y="599"/>
                    </a:cubicBezTo>
                    <a:cubicBezTo>
                      <a:pt x="35" y="570"/>
                      <a:pt x="45" y="545"/>
                      <a:pt x="51" y="522"/>
                    </a:cubicBezTo>
                    <a:cubicBezTo>
                      <a:pt x="68" y="456"/>
                      <a:pt x="67" y="390"/>
                      <a:pt x="47" y="325"/>
                    </a:cubicBezTo>
                    <a:cubicBezTo>
                      <a:pt x="43" y="313"/>
                      <a:pt x="46" y="292"/>
                      <a:pt x="32" y="289"/>
                    </a:cubicBezTo>
                    <a:cubicBezTo>
                      <a:pt x="14" y="284"/>
                      <a:pt x="12" y="307"/>
                      <a:pt x="1" y="316"/>
                    </a:cubicBezTo>
                    <a:cubicBezTo>
                      <a:pt x="6" y="282"/>
                      <a:pt x="0" y="241"/>
                      <a:pt x="51" y="235"/>
                    </a:cubicBezTo>
                    <a:cubicBezTo>
                      <a:pt x="63" y="233"/>
                      <a:pt x="67" y="221"/>
                      <a:pt x="67" y="211"/>
                    </a:cubicBezTo>
                    <a:cubicBezTo>
                      <a:pt x="69" y="179"/>
                      <a:pt x="81" y="146"/>
                      <a:pt x="59" y="115"/>
                    </a:cubicBezTo>
                    <a:cubicBezTo>
                      <a:pt x="52" y="106"/>
                      <a:pt x="56" y="88"/>
                      <a:pt x="59" y="74"/>
                    </a:cubicBezTo>
                    <a:cubicBezTo>
                      <a:pt x="60" y="62"/>
                      <a:pt x="69" y="53"/>
                      <a:pt x="47" y="47"/>
                    </a:cubicBezTo>
                    <a:cubicBezTo>
                      <a:pt x="32" y="42"/>
                      <a:pt x="41" y="25"/>
                      <a:pt x="53" y="18"/>
                    </a:cubicBezTo>
                    <a:cubicBezTo>
                      <a:pt x="63" y="11"/>
                      <a:pt x="75" y="6"/>
                      <a:pt x="86" y="0"/>
                    </a:cubicBezTo>
                    <a:close/>
                  </a:path>
                </a:pathLst>
              </a:custGeom>
              <a:solidFill>
                <a:srgbClr val="3D2A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356"/>
              <p:cNvSpPr/>
              <p:nvPr/>
            </p:nvSpPr>
            <p:spPr bwMode="auto">
              <a:xfrm>
                <a:off x="6470" y="2512"/>
                <a:ext cx="153" cy="160"/>
              </a:xfrm>
              <a:custGeom>
                <a:avLst/>
                <a:gdLst>
                  <a:gd name="T0" fmla="*/ 191 w 201"/>
                  <a:gd name="T1" fmla="*/ 0 h 211"/>
                  <a:gd name="T2" fmla="*/ 201 w 201"/>
                  <a:gd name="T3" fmla="*/ 5 h 211"/>
                  <a:gd name="T4" fmla="*/ 154 w 201"/>
                  <a:gd name="T5" fmla="*/ 43 h 211"/>
                  <a:gd name="T6" fmla="*/ 142 w 201"/>
                  <a:gd name="T7" fmla="*/ 68 h 211"/>
                  <a:gd name="T8" fmla="*/ 130 w 201"/>
                  <a:gd name="T9" fmla="*/ 115 h 211"/>
                  <a:gd name="T10" fmla="*/ 154 w 201"/>
                  <a:gd name="T11" fmla="*/ 156 h 211"/>
                  <a:gd name="T12" fmla="*/ 201 w 201"/>
                  <a:gd name="T13" fmla="*/ 171 h 211"/>
                  <a:gd name="T14" fmla="*/ 117 w 201"/>
                  <a:gd name="T15" fmla="*/ 185 h 211"/>
                  <a:gd name="T16" fmla="*/ 51 w 201"/>
                  <a:gd name="T17" fmla="*/ 204 h 211"/>
                  <a:gd name="T18" fmla="*/ 18 w 201"/>
                  <a:gd name="T19" fmla="*/ 209 h 211"/>
                  <a:gd name="T20" fmla="*/ 0 w 201"/>
                  <a:gd name="T21" fmla="*/ 194 h 211"/>
                  <a:gd name="T22" fmla="*/ 191 w 201"/>
                  <a:gd name="T23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1" h="211">
                    <a:moveTo>
                      <a:pt x="191" y="0"/>
                    </a:moveTo>
                    <a:cubicBezTo>
                      <a:pt x="195" y="2"/>
                      <a:pt x="198" y="3"/>
                      <a:pt x="201" y="5"/>
                    </a:cubicBezTo>
                    <a:cubicBezTo>
                      <a:pt x="177" y="6"/>
                      <a:pt x="179" y="40"/>
                      <a:pt x="154" y="43"/>
                    </a:cubicBezTo>
                    <a:cubicBezTo>
                      <a:pt x="142" y="44"/>
                      <a:pt x="144" y="59"/>
                      <a:pt x="142" y="68"/>
                    </a:cubicBezTo>
                    <a:cubicBezTo>
                      <a:pt x="139" y="84"/>
                      <a:pt x="139" y="100"/>
                      <a:pt x="130" y="115"/>
                    </a:cubicBezTo>
                    <a:cubicBezTo>
                      <a:pt x="107" y="152"/>
                      <a:pt x="109" y="154"/>
                      <a:pt x="154" y="156"/>
                    </a:cubicBezTo>
                    <a:cubicBezTo>
                      <a:pt x="168" y="167"/>
                      <a:pt x="192" y="147"/>
                      <a:pt x="201" y="171"/>
                    </a:cubicBezTo>
                    <a:cubicBezTo>
                      <a:pt x="175" y="189"/>
                      <a:pt x="145" y="181"/>
                      <a:pt x="117" y="185"/>
                    </a:cubicBezTo>
                    <a:cubicBezTo>
                      <a:pt x="93" y="188"/>
                      <a:pt x="70" y="187"/>
                      <a:pt x="51" y="204"/>
                    </a:cubicBezTo>
                    <a:cubicBezTo>
                      <a:pt x="43" y="211"/>
                      <a:pt x="30" y="211"/>
                      <a:pt x="18" y="209"/>
                    </a:cubicBezTo>
                    <a:cubicBezTo>
                      <a:pt x="9" y="207"/>
                      <a:pt x="3" y="203"/>
                      <a:pt x="0" y="194"/>
                    </a:cubicBezTo>
                    <a:cubicBezTo>
                      <a:pt x="32" y="98"/>
                      <a:pt x="85" y="23"/>
                      <a:pt x="191" y="0"/>
                    </a:cubicBezTo>
                    <a:close/>
                  </a:path>
                </a:pathLst>
              </a:custGeom>
              <a:solidFill>
                <a:srgbClr val="627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357"/>
              <p:cNvSpPr/>
              <p:nvPr/>
            </p:nvSpPr>
            <p:spPr bwMode="auto">
              <a:xfrm>
                <a:off x="6695" y="1908"/>
                <a:ext cx="86" cy="171"/>
              </a:xfrm>
              <a:custGeom>
                <a:avLst/>
                <a:gdLst>
                  <a:gd name="T0" fmla="*/ 52 w 113"/>
                  <a:gd name="T1" fmla="*/ 225 h 225"/>
                  <a:gd name="T2" fmla="*/ 37 w 113"/>
                  <a:gd name="T3" fmla="*/ 154 h 225"/>
                  <a:gd name="T4" fmla="*/ 10 w 113"/>
                  <a:gd name="T5" fmla="*/ 65 h 225"/>
                  <a:gd name="T6" fmla="*/ 35 w 113"/>
                  <a:gd name="T7" fmla="*/ 0 h 225"/>
                  <a:gd name="T8" fmla="*/ 64 w 113"/>
                  <a:gd name="T9" fmla="*/ 13 h 225"/>
                  <a:gd name="T10" fmla="*/ 90 w 113"/>
                  <a:gd name="T11" fmla="*/ 7 h 225"/>
                  <a:gd name="T12" fmla="*/ 83 w 113"/>
                  <a:gd name="T13" fmla="*/ 160 h 225"/>
                  <a:gd name="T14" fmla="*/ 52 w 113"/>
                  <a:gd name="T15" fmla="*/ 225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225">
                    <a:moveTo>
                      <a:pt x="52" y="225"/>
                    </a:moveTo>
                    <a:cubicBezTo>
                      <a:pt x="37" y="203"/>
                      <a:pt x="39" y="179"/>
                      <a:pt x="37" y="154"/>
                    </a:cubicBezTo>
                    <a:cubicBezTo>
                      <a:pt x="34" y="124"/>
                      <a:pt x="20" y="94"/>
                      <a:pt x="10" y="65"/>
                    </a:cubicBezTo>
                    <a:cubicBezTo>
                      <a:pt x="0" y="33"/>
                      <a:pt x="6" y="14"/>
                      <a:pt x="35" y="0"/>
                    </a:cubicBezTo>
                    <a:cubicBezTo>
                      <a:pt x="39" y="18"/>
                      <a:pt x="45" y="30"/>
                      <a:pt x="64" y="13"/>
                    </a:cubicBezTo>
                    <a:cubicBezTo>
                      <a:pt x="72" y="5"/>
                      <a:pt x="80" y="2"/>
                      <a:pt x="90" y="7"/>
                    </a:cubicBezTo>
                    <a:cubicBezTo>
                      <a:pt x="113" y="59"/>
                      <a:pt x="95" y="110"/>
                      <a:pt x="83" y="160"/>
                    </a:cubicBezTo>
                    <a:cubicBezTo>
                      <a:pt x="78" y="183"/>
                      <a:pt x="68" y="206"/>
                      <a:pt x="52" y="225"/>
                    </a:cubicBezTo>
                    <a:close/>
                  </a:path>
                </a:pathLst>
              </a:custGeom>
              <a:solidFill>
                <a:srgbClr val="6B87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358"/>
              <p:cNvSpPr/>
              <p:nvPr/>
            </p:nvSpPr>
            <p:spPr bwMode="auto">
              <a:xfrm>
                <a:off x="6458" y="2659"/>
                <a:ext cx="141" cy="60"/>
              </a:xfrm>
              <a:custGeom>
                <a:avLst/>
                <a:gdLst>
                  <a:gd name="T0" fmla="*/ 16 w 186"/>
                  <a:gd name="T1" fmla="*/ 0 h 78"/>
                  <a:gd name="T2" fmla="*/ 31 w 186"/>
                  <a:gd name="T3" fmla="*/ 8 h 78"/>
                  <a:gd name="T4" fmla="*/ 152 w 186"/>
                  <a:gd name="T5" fmla="*/ 35 h 78"/>
                  <a:gd name="T6" fmla="*/ 185 w 186"/>
                  <a:gd name="T7" fmla="*/ 78 h 78"/>
                  <a:gd name="T8" fmla="*/ 35 w 186"/>
                  <a:gd name="T9" fmla="*/ 62 h 78"/>
                  <a:gd name="T10" fmla="*/ 2 w 186"/>
                  <a:gd name="T11" fmla="*/ 46 h 78"/>
                  <a:gd name="T12" fmla="*/ 16 w 186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78">
                    <a:moveTo>
                      <a:pt x="16" y="0"/>
                    </a:moveTo>
                    <a:cubicBezTo>
                      <a:pt x="21" y="2"/>
                      <a:pt x="26" y="5"/>
                      <a:pt x="31" y="8"/>
                    </a:cubicBezTo>
                    <a:cubicBezTo>
                      <a:pt x="73" y="9"/>
                      <a:pt x="111" y="29"/>
                      <a:pt x="152" y="35"/>
                    </a:cubicBezTo>
                    <a:cubicBezTo>
                      <a:pt x="173" y="39"/>
                      <a:pt x="186" y="54"/>
                      <a:pt x="185" y="78"/>
                    </a:cubicBezTo>
                    <a:cubicBezTo>
                      <a:pt x="135" y="72"/>
                      <a:pt x="85" y="59"/>
                      <a:pt x="35" y="62"/>
                    </a:cubicBezTo>
                    <a:cubicBezTo>
                      <a:pt x="20" y="63"/>
                      <a:pt x="12" y="52"/>
                      <a:pt x="2" y="46"/>
                    </a:cubicBezTo>
                    <a:cubicBezTo>
                      <a:pt x="0" y="28"/>
                      <a:pt x="7" y="14"/>
                      <a:pt x="16" y="0"/>
                    </a:cubicBezTo>
                    <a:close/>
                  </a:path>
                </a:pathLst>
              </a:custGeom>
              <a:solidFill>
                <a:srgbClr val="8AA8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359"/>
              <p:cNvSpPr/>
              <p:nvPr/>
            </p:nvSpPr>
            <p:spPr bwMode="auto">
              <a:xfrm>
                <a:off x="6253" y="2674"/>
                <a:ext cx="146" cy="134"/>
              </a:xfrm>
              <a:custGeom>
                <a:avLst/>
                <a:gdLst>
                  <a:gd name="T0" fmla="*/ 192 w 192"/>
                  <a:gd name="T1" fmla="*/ 35 h 177"/>
                  <a:gd name="T2" fmla="*/ 191 w 192"/>
                  <a:gd name="T3" fmla="*/ 42 h 177"/>
                  <a:gd name="T4" fmla="*/ 132 w 192"/>
                  <a:gd name="T5" fmla="*/ 109 h 177"/>
                  <a:gd name="T6" fmla="*/ 18 w 192"/>
                  <a:gd name="T7" fmla="*/ 177 h 177"/>
                  <a:gd name="T8" fmla="*/ 5 w 192"/>
                  <a:gd name="T9" fmla="*/ 157 h 177"/>
                  <a:gd name="T10" fmla="*/ 117 w 192"/>
                  <a:gd name="T11" fmla="*/ 88 h 177"/>
                  <a:gd name="T12" fmla="*/ 165 w 192"/>
                  <a:gd name="T13" fmla="*/ 34 h 177"/>
                  <a:gd name="T14" fmla="*/ 134 w 192"/>
                  <a:gd name="T15" fmla="*/ 19 h 177"/>
                  <a:gd name="T16" fmla="*/ 108 w 192"/>
                  <a:gd name="T17" fmla="*/ 13 h 177"/>
                  <a:gd name="T18" fmla="*/ 144 w 192"/>
                  <a:gd name="T19" fmla="*/ 6 h 177"/>
                  <a:gd name="T20" fmla="*/ 192 w 192"/>
                  <a:gd name="T21" fmla="*/ 35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2" h="177">
                    <a:moveTo>
                      <a:pt x="192" y="35"/>
                    </a:moveTo>
                    <a:cubicBezTo>
                      <a:pt x="191" y="37"/>
                      <a:pt x="191" y="40"/>
                      <a:pt x="191" y="42"/>
                    </a:cubicBezTo>
                    <a:cubicBezTo>
                      <a:pt x="181" y="72"/>
                      <a:pt x="162" y="97"/>
                      <a:pt x="132" y="109"/>
                    </a:cubicBezTo>
                    <a:cubicBezTo>
                      <a:pt x="90" y="125"/>
                      <a:pt x="53" y="150"/>
                      <a:pt x="18" y="177"/>
                    </a:cubicBezTo>
                    <a:cubicBezTo>
                      <a:pt x="5" y="177"/>
                      <a:pt x="0" y="170"/>
                      <a:pt x="5" y="157"/>
                    </a:cubicBezTo>
                    <a:cubicBezTo>
                      <a:pt x="35" y="123"/>
                      <a:pt x="78" y="108"/>
                      <a:pt x="117" y="88"/>
                    </a:cubicBezTo>
                    <a:cubicBezTo>
                      <a:pt x="140" y="76"/>
                      <a:pt x="162" y="63"/>
                      <a:pt x="165" y="34"/>
                    </a:cubicBezTo>
                    <a:cubicBezTo>
                      <a:pt x="158" y="22"/>
                      <a:pt x="147" y="19"/>
                      <a:pt x="134" y="19"/>
                    </a:cubicBezTo>
                    <a:cubicBezTo>
                      <a:pt x="124" y="22"/>
                      <a:pt x="113" y="28"/>
                      <a:pt x="108" y="13"/>
                    </a:cubicBezTo>
                    <a:cubicBezTo>
                      <a:pt x="120" y="10"/>
                      <a:pt x="132" y="8"/>
                      <a:pt x="144" y="6"/>
                    </a:cubicBezTo>
                    <a:cubicBezTo>
                      <a:pt x="170" y="0"/>
                      <a:pt x="184" y="12"/>
                      <a:pt x="192" y="35"/>
                    </a:cubicBezTo>
                    <a:close/>
                  </a:path>
                </a:pathLst>
              </a:custGeom>
              <a:solidFill>
                <a:srgbClr val="838D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360"/>
              <p:cNvSpPr/>
              <p:nvPr/>
            </p:nvSpPr>
            <p:spPr bwMode="auto">
              <a:xfrm>
                <a:off x="6453" y="2308"/>
                <a:ext cx="47" cy="53"/>
              </a:xfrm>
              <a:custGeom>
                <a:avLst/>
                <a:gdLst>
                  <a:gd name="T0" fmla="*/ 0 w 62"/>
                  <a:gd name="T1" fmla="*/ 69 h 69"/>
                  <a:gd name="T2" fmla="*/ 61 w 62"/>
                  <a:gd name="T3" fmla="*/ 0 h 69"/>
                  <a:gd name="T4" fmla="*/ 52 w 62"/>
                  <a:gd name="T5" fmla="*/ 53 h 69"/>
                  <a:gd name="T6" fmla="*/ 0 w 62"/>
                  <a:gd name="T7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2" h="69">
                    <a:moveTo>
                      <a:pt x="0" y="69"/>
                    </a:moveTo>
                    <a:cubicBezTo>
                      <a:pt x="20" y="46"/>
                      <a:pt x="40" y="23"/>
                      <a:pt x="61" y="0"/>
                    </a:cubicBezTo>
                    <a:cubicBezTo>
                      <a:pt x="59" y="18"/>
                      <a:pt x="62" y="36"/>
                      <a:pt x="52" y="53"/>
                    </a:cubicBezTo>
                    <a:cubicBezTo>
                      <a:pt x="32" y="50"/>
                      <a:pt x="18" y="66"/>
                      <a:pt x="0" y="69"/>
                    </a:cubicBezTo>
                    <a:close/>
                  </a:path>
                </a:pathLst>
              </a:custGeom>
              <a:solidFill>
                <a:srgbClr val="DABE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361"/>
              <p:cNvSpPr/>
              <p:nvPr/>
            </p:nvSpPr>
            <p:spPr bwMode="auto">
              <a:xfrm>
                <a:off x="6562" y="2213"/>
                <a:ext cx="15" cy="53"/>
              </a:xfrm>
              <a:custGeom>
                <a:avLst/>
                <a:gdLst>
                  <a:gd name="T0" fmla="*/ 17 w 20"/>
                  <a:gd name="T1" fmla="*/ 70 h 70"/>
                  <a:gd name="T2" fmla="*/ 10 w 20"/>
                  <a:gd name="T3" fmla="*/ 0 h 70"/>
                  <a:gd name="T4" fmla="*/ 17 w 20"/>
                  <a:gd name="T5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70">
                    <a:moveTo>
                      <a:pt x="17" y="70"/>
                    </a:moveTo>
                    <a:cubicBezTo>
                      <a:pt x="9" y="47"/>
                      <a:pt x="0" y="24"/>
                      <a:pt x="10" y="0"/>
                    </a:cubicBezTo>
                    <a:cubicBezTo>
                      <a:pt x="20" y="23"/>
                      <a:pt x="19" y="46"/>
                      <a:pt x="17" y="70"/>
                    </a:cubicBezTo>
                    <a:close/>
                  </a:path>
                </a:pathLst>
              </a:custGeom>
              <a:solidFill>
                <a:srgbClr val="5236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Freeform 362"/>
              <p:cNvSpPr/>
              <p:nvPr/>
            </p:nvSpPr>
            <p:spPr bwMode="auto">
              <a:xfrm>
                <a:off x="7290" y="1861"/>
                <a:ext cx="100" cy="128"/>
              </a:xfrm>
              <a:custGeom>
                <a:avLst/>
                <a:gdLst>
                  <a:gd name="T0" fmla="*/ 86 w 132"/>
                  <a:gd name="T1" fmla="*/ 1 h 168"/>
                  <a:gd name="T2" fmla="*/ 132 w 132"/>
                  <a:gd name="T3" fmla="*/ 168 h 168"/>
                  <a:gd name="T4" fmla="*/ 14 w 132"/>
                  <a:gd name="T5" fmla="*/ 37 h 168"/>
                  <a:gd name="T6" fmla="*/ 29 w 132"/>
                  <a:gd name="T7" fmla="*/ 3 h 168"/>
                  <a:gd name="T8" fmla="*/ 86 w 132"/>
                  <a:gd name="T9" fmla="*/ 1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" h="168">
                    <a:moveTo>
                      <a:pt x="86" y="1"/>
                    </a:moveTo>
                    <a:cubicBezTo>
                      <a:pt x="86" y="61"/>
                      <a:pt x="109" y="114"/>
                      <a:pt x="132" y="168"/>
                    </a:cubicBezTo>
                    <a:cubicBezTo>
                      <a:pt x="79" y="137"/>
                      <a:pt x="56" y="78"/>
                      <a:pt x="14" y="37"/>
                    </a:cubicBezTo>
                    <a:cubicBezTo>
                      <a:pt x="0" y="23"/>
                      <a:pt x="10" y="6"/>
                      <a:pt x="29" y="3"/>
                    </a:cubicBezTo>
                    <a:cubicBezTo>
                      <a:pt x="47" y="0"/>
                      <a:pt x="67" y="1"/>
                      <a:pt x="86" y="1"/>
                    </a:cubicBezTo>
                    <a:close/>
                  </a:path>
                </a:pathLst>
              </a:custGeom>
              <a:solidFill>
                <a:srgbClr val="79AF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63"/>
              <p:cNvSpPr/>
              <p:nvPr/>
            </p:nvSpPr>
            <p:spPr bwMode="auto">
              <a:xfrm>
                <a:off x="5440" y="1727"/>
                <a:ext cx="32" cy="31"/>
              </a:xfrm>
              <a:custGeom>
                <a:avLst/>
                <a:gdLst>
                  <a:gd name="T0" fmla="*/ 42 w 42"/>
                  <a:gd name="T1" fmla="*/ 30 h 41"/>
                  <a:gd name="T2" fmla="*/ 3 w 42"/>
                  <a:gd name="T3" fmla="*/ 7 h 41"/>
                  <a:gd name="T4" fmla="*/ 42 w 42"/>
                  <a:gd name="T5" fmla="*/ 3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41">
                    <a:moveTo>
                      <a:pt x="42" y="30"/>
                    </a:moveTo>
                    <a:cubicBezTo>
                      <a:pt x="25" y="30"/>
                      <a:pt x="0" y="41"/>
                      <a:pt x="3" y="7"/>
                    </a:cubicBezTo>
                    <a:cubicBezTo>
                      <a:pt x="17" y="14"/>
                      <a:pt x="42" y="0"/>
                      <a:pt x="42" y="30"/>
                    </a:cubicBezTo>
                    <a:close/>
                  </a:path>
                </a:pathLst>
              </a:custGeom>
              <a:solidFill>
                <a:srgbClr val="E69E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64"/>
              <p:cNvSpPr/>
              <p:nvPr/>
            </p:nvSpPr>
            <p:spPr bwMode="auto">
              <a:xfrm>
                <a:off x="5897" y="1860"/>
                <a:ext cx="119" cy="231"/>
              </a:xfrm>
              <a:custGeom>
                <a:avLst/>
                <a:gdLst>
                  <a:gd name="T0" fmla="*/ 11 w 157"/>
                  <a:gd name="T1" fmla="*/ 304 h 304"/>
                  <a:gd name="T2" fmla="*/ 1 w 157"/>
                  <a:gd name="T3" fmla="*/ 263 h 304"/>
                  <a:gd name="T4" fmla="*/ 66 w 157"/>
                  <a:gd name="T5" fmla="*/ 55 h 304"/>
                  <a:gd name="T6" fmla="*/ 89 w 157"/>
                  <a:gd name="T7" fmla="*/ 23 h 304"/>
                  <a:gd name="T8" fmla="*/ 101 w 157"/>
                  <a:gd name="T9" fmla="*/ 15 h 304"/>
                  <a:gd name="T10" fmla="*/ 128 w 157"/>
                  <a:gd name="T11" fmla="*/ 9 h 304"/>
                  <a:gd name="T12" fmla="*/ 127 w 157"/>
                  <a:gd name="T13" fmla="*/ 38 h 304"/>
                  <a:gd name="T14" fmla="*/ 111 w 157"/>
                  <a:gd name="T15" fmla="*/ 73 h 304"/>
                  <a:gd name="T16" fmla="*/ 140 w 157"/>
                  <a:gd name="T17" fmla="*/ 47 h 304"/>
                  <a:gd name="T18" fmla="*/ 147 w 157"/>
                  <a:gd name="T19" fmla="*/ 84 h 304"/>
                  <a:gd name="T20" fmla="*/ 119 w 157"/>
                  <a:gd name="T21" fmla="*/ 163 h 304"/>
                  <a:gd name="T22" fmla="*/ 91 w 157"/>
                  <a:gd name="T23" fmla="*/ 219 h 304"/>
                  <a:gd name="T24" fmla="*/ 20 w 157"/>
                  <a:gd name="T25" fmla="*/ 292 h 304"/>
                  <a:gd name="T26" fmla="*/ 11 w 157"/>
                  <a:gd name="T27" fmla="*/ 304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7" h="304">
                    <a:moveTo>
                      <a:pt x="11" y="304"/>
                    </a:moveTo>
                    <a:cubicBezTo>
                      <a:pt x="0" y="292"/>
                      <a:pt x="8" y="276"/>
                      <a:pt x="1" y="263"/>
                    </a:cubicBezTo>
                    <a:cubicBezTo>
                      <a:pt x="0" y="187"/>
                      <a:pt x="40" y="123"/>
                      <a:pt x="66" y="55"/>
                    </a:cubicBezTo>
                    <a:cubicBezTo>
                      <a:pt x="73" y="44"/>
                      <a:pt x="77" y="31"/>
                      <a:pt x="89" y="23"/>
                    </a:cubicBezTo>
                    <a:cubicBezTo>
                      <a:pt x="94" y="22"/>
                      <a:pt x="97" y="18"/>
                      <a:pt x="101" y="15"/>
                    </a:cubicBezTo>
                    <a:cubicBezTo>
                      <a:pt x="109" y="8"/>
                      <a:pt x="118" y="0"/>
                      <a:pt x="128" y="9"/>
                    </a:cubicBezTo>
                    <a:cubicBezTo>
                      <a:pt x="137" y="18"/>
                      <a:pt x="132" y="29"/>
                      <a:pt x="127" y="38"/>
                    </a:cubicBezTo>
                    <a:cubicBezTo>
                      <a:pt x="122" y="49"/>
                      <a:pt x="115" y="60"/>
                      <a:pt x="111" y="73"/>
                    </a:cubicBezTo>
                    <a:cubicBezTo>
                      <a:pt x="118" y="60"/>
                      <a:pt x="121" y="40"/>
                      <a:pt x="140" y="47"/>
                    </a:cubicBezTo>
                    <a:cubicBezTo>
                      <a:pt x="157" y="53"/>
                      <a:pt x="151" y="70"/>
                      <a:pt x="147" y="84"/>
                    </a:cubicBezTo>
                    <a:cubicBezTo>
                      <a:pt x="140" y="111"/>
                      <a:pt x="124" y="135"/>
                      <a:pt x="119" y="163"/>
                    </a:cubicBezTo>
                    <a:cubicBezTo>
                      <a:pt x="109" y="182"/>
                      <a:pt x="106" y="203"/>
                      <a:pt x="91" y="219"/>
                    </a:cubicBezTo>
                    <a:cubicBezTo>
                      <a:pt x="38" y="215"/>
                      <a:pt x="14" y="239"/>
                      <a:pt x="20" y="292"/>
                    </a:cubicBezTo>
                    <a:cubicBezTo>
                      <a:pt x="20" y="297"/>
                      <a:pt x="16" y="301"/>
                      <a:pt x="11" y="304"/>
                    </a:cubicBezTo>
                    <a:close/>
                  </a:path>
                </a:pathLst>
              </a:custGeom>
              <a:solidFill>
                <a:srgbClr val="885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365"/>
              <p:cNvSpPr/>
              <p:nvPr/>
            </p:nvSpPr>
            <p:spPr bwMode="auto">
              <a:xfrm>
                <a:off x="5779" y="2034"/>
                <a:ext cx="98" cy="159"/>
              </a:xfrm>
              <a:custGeom>
                <a:avLst/>
                <a:gdLst>
                  <a:gd name="T0" fmla="*/ 20 w 128"/>
                  <a:gd name="T1" fmla="*/ 197 h 209"/>
                  <a:gd name="T2" fmla="*/ 23 w 128"/>
                  <a:gd name="T3" fmla="*/ 140 h 209"/>
                  <a:gd name="T4" fmla="*/ 0 w 128"/>
                  <a:gd name="T5" fmla="*/ 93 h 209"/>
                  <a:gd name="T6" fmla="*/ 34 w 128"/>
                  <a:gd name="T7" fmla="*/ 106 h 209"/>
                  <a:gd name="T8" fmla="*/ 78 w 128"/>
                  <a:gd name="T9" fmla="*/ 108 h 209"/>
                  <a:gd name="T10" fmla="*/ 81 w 128"/>
                  <a:gd name="T11" fmla="*/ 71 h 209"/>
                  <a:gd name="T12" fmla="*/ 12 w 128"/>
                  <a:gd name="T13" fmla="*/ 34 h 209"/>
                  <a:gd name="T14" fmla="*/ 20 w 128"/>
                  <a:gd name="T15" fmla="*/ 4 h 209"/>
                  <a:gd name="T16" fmla="*/ 20 w 128"/>
                  <a:gd name="T17" fmla="*/ 4 h 209"/>
                  <a:gd name="T18" fmla="*/ 81 w 128"/>
                  <a:gd name="T19" fmla="*/ 23 h 209"/>
                  <a:gd name="T20" fmla="*/ 128 w 128"/>
                  <a:gd name="T21" fmla="*/ 35 h 209"/>
                  <a:gd name="T22" fmla="*/ 127 w 128"/>
                  <a:gd name="T23" fmla="*/ 84 h 209"/>
                  <a:gd name="T24" fmla="*/ 72 w 128"/>
                  <a:gd name="T25" fmla="*/ 123 h 209"/>
                  <a:gd name="T26" fmla="*/ 46 w 128"/>
                  <a:gd name="T27" fmla="*/ 178 h 209"/>
                  <a:gd name="T28" fmla="*/ 20 w 128"/>
                  <a:gd name="T29" fmla="*/ 197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8" h="209">
                    <a:moveTo>
                      <a:pt x="20" y="197"/>
                    </a:moveTo>
                    <a:cubicBezTo>
                      <a:pt x="38" y="179"/>
                      <a:pt x="41" y="162"/>
                      <a:pt x="23" y="140"/>
                    </a:cubicBezTo>
                    <a:cubicBezTo>
                      <a:pt x="12" y="127"/>
                      <a:pt x="7" y="109"/>
                      <a:pt x="0" y="93"/>
                    </a:cubicBezTo>
                    <a:cubicBezTo>
                      <a:pt x="19" y="84"/>
                      <a:pt x="25" y="100"/>
                      <a:pt x="34" y="106"/>
                    </a:cubicBezTo>
                    <a:cubicBezTo>
                      <a:pt x="49" y="115"/>
                      <a:pt x="64" y="115"/>
                      <a:pt x="78" y="108"/>
                    </a:cubicBezTo>
                    <a:cubicBezTo>
                      <a:pt x="97" y="98"/>
                      <a:pt x="83" y="82"/>
                      <a:pt x="81" y="71"/>
                    </a:cubicBezTo>
                    <a:cubicBezTo>
                      <a:pt x="73" y="31"/>
                      <a:pt x="44" y="31"/>
                      <a:pt x="12" y="34"/>
                    </a:cubicBezTo>
                    <a:cubicBezTo>
                      <a:pt x="1" y="21"/>
                      <a:pt x="8" y="12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44" y="0"/>
                      <a:pt x="62" y="13"/>
                      <a:pt x="81" y="23"/>
                    </a:cubicBezTo>
                    <a:cubicBezTo>
                      <a:pt x="96" y="31"/>
                      <a:pt x="111" y="36"/>
                      <a:pt x="128" y="35"/>
                    </a:cubicBezTo>
                    <a:cubicBezTo>
                      <a:pt x="128" y="51"/>
                      <a:pt x="128" y="67"/>
                      <a:pt x="127" y="84"/>
                    </a:cubicBezTo>
                    <a:cubicBezTo>
                      <a:pt x="125" y="119"/>
                      <a:pt x="104" y="134"/>
                      <a:pt x="72" y="123"/>
                    </a:cubicBezTo>
                    <a:cubicBezTo>
                      <a:pt x="55" y="117"/>
                      <a:pt x="42" y="143"/>
                      <a:pt x="46" y="178"/>
                    </a:cubicBezTo>
                    <a:cubicBezTo>
                      <a:pt x="49" y="203"/>
                      <a:pt x="41" y="209"/>
                      <a:pt x="20" y="197"/>
                    </a:cubicBezTo>
                    <a:close/>
                  </a:path>
                </a:pathLst>
              </a:custGeom>
              <a:solidFill>
                <a:srgbClr val="EDCA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366"/>
              <p:cNvSpPr/>
              <p:nvPr/>
            </p:nvSpPr>
            <p:spPr bwMode="auto">
              <a:xfrm>
                <a:off x="5802" y="1829"/>
                <a:ext cx="66" cy="44"/>
              </a:xfrm>
              <a:custGeom>
                <a:avLst/>
                <a:gdLst>
                  <a:gd name="T0" fmla="*/ 29 w 88"/>
                  <a:gd name="T1" fmla="*/ 58 h 58"/>
                  <a:gd name="T2" fmla="*/ 13 w 88"/>
                  <a:gd name="T3" fmla="*/ 30 h 58"/>
                  <a:gd name="T4" fmla="*/ 74 w 88"/>
                  <a:gd name="T5" fmla="*/ 6 h 58"/>
                  <a:gd name="T6" fmla="*/ 71 w 88"/>
                  <a:gd name="T7" fmla="*/ 25 h 58"/>
                  <a:gd name="T8" fmla="*/ 30 w 88"/>
                  <a:gd name="T9" fmla="*/ 57 h 58"/>
                  <a:gd name="T10" fmla="*/ 29 w 88"/>
                  <a:gd name="T11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8" h="58">
                    <a:moveTo>
                      <a:pt x="29" y="58"/>
                    </a:moveTo>
                    <a:cubicBezTo>
                      <a:pt x="20" y="50"/>
                      <a:pt x="0" y="43"/>
                      <a:pt x="13" y="30"/>
                    </a:cubicBezTo>
                    <a:cubicBezTo>
                      <a:pt x="28" y="16"/>
                      <a:pt x="50" y="0"/>
                      <a:pt x="74" y="6"/>
                    </a:cubicBezTo>
                    <a:cubicBezTo>
                      <a:pt x="88" y="9"/>
                      <a:pt x="78" y="20"/>
                      <a:pt x="71" y="25"/>
                    </a:cubicBezTo>
                    <a:cubicBezTo>
                      <a:pt x="57" y="36"/>
                      <a:pt x="39" y="41"/>
                      <a:pt x="30" y="57"/>
                    </a:cubicBezTo>
                    <a:lnTo>
                      <a:pt x="29" y="58"/>
                    </a:lnTo>
                    <a:close/>
                  </a:path>
                </a:pathLst>
              </a:custGeom>
              <a:solidFill>
                <a:srgbClr val="EFC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367"/>
              <p:cNvSpPr/>
              <p:nvPr/>
            </p:nvSpPr>
            <p:spPr bwMode="auto">
              <a:xfrm>
                <a:off x="5830" y="1910"/>
                <a:ext cx="47" cy="32"/>
              </a:xfrm>
              <a:custGeom>
                <a:avLst/>
                <a:gdLst>
                  <a:gd name="T0" fmla="*/ 0 w 61"/>
                  <a:gd name="T1" fmla="*/ 27 h 41"/>
                  <a:gd name="T2" fmla="*/ 50 w 61"/>
                  <a:gd name="T3" fmla="*/ 6 h 41"/>
                  <a:gd name="T4" fmla="*/ 55 w 61"/>
                  <a:gd name="T5" fmla="*/ 20 h 41"/>
                  <a:gd name="T6" fmla="*/ 0 w 61"/>
                  <a:gd name="T7" fmla="*/ 28 h 41"/>
                  <a:gd name="T8" fmla="*/ 0 w 61"/>
                  <a:gd name="T9" fmla="*/ 2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41">
                    <a:moveTo>
                      <a:pt x="0" y="27"/>
                    </a:moveTo>
                    <a:cubicBezTo>
                      <a:pt x="8" y="0"/>
                      <a:pt x="29" y="3"/>
                      <a:pt x="50" y="6"/>
                    </a:cubicBezTo>
                    <a:cubicBezTo>
                      <a:pt x="58" y="7"/>
                      <a:pt x="61" y="14"/>
                      <a:pt x="55" y="20"/>
                    </a:cubicBezTo>
                    <a:cubicBezTo>
                      <a:pt x="39" y="36"/>
                      <a:pt x="20" y="41"/>
                      <a:pt x="0" y="28"/>
                    </a:cubicBez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EFC4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368"/>
              <p:cNvSpPr/>
              <p:nvPr/>
            </p:nvSpPr>
            <p:spPr bwMode="auto">
              <a:xfrm>
                <a:off x="5545" y="1762"/>
                <a:ext cx="190" cy="336"/>
              </a:xfrm>
              <a:custGeom>
                <a:avLst/>
                <a:gdLst>
                  <a:gd name="T0" fmla="*/ 58 w 249"/>
                  <a:gd name="T1" fmla="*/ 439 h 442"/>
                  <a:gd name="T2" fmla="*/ 50 w 249"/>
                  <a:gd name="T3" fmla="*/ 408 h 442"/>
                  <a:gd name="T4" fmla="*/ 49 w 249"/>
                  <a:gd name="T5" fmla="*/ 403 h 442"/>
                  <a:gd name="T6" fmla="*/ 28 w 249"/>
                  <a:gd name="T7" fmla="*/ 382 h 442"/>
                  <a:gd name="T8" fmla="*/ 10 w 249"/>
                  <a:gd name="T9" fmla="*/ 351 h 442"/>
                  <a:gd name="T10" fmla="*/ 43 w 249"/>
                  <a:gd name="T11" fmla="*/ 349 h 442"/>
                  <a:gd name="T12" fmla="*/ 69 w 249"/>
                  <a:gd name="T13" fmla="*/ 343 h 442"/>
                  <a:gd name="T14" fmla="*/ 117 w 249"/>
                  <a:gd name="T15" fmla="*/ 319 h 442"/>
                  <a:gd name="T16" fmla="*/ 130 w 249"/>
                  <a:gd name="T17" fmla="*/ 312 h 442"/>
                  <a:gd name="T18" fmla="*/ 108 w 249"/>
                  <a:gd name="T19" fmla="*/ 312 h 442"/>
                  <a:gd name="T20" fmla="*/ 39 w 249"/>
                  <a:gd name="T21" fmla="*/ 280 h 442"/>
                  <a:gd name="T22" fmla="*/ 40 w 249"/>
                  <a:gd name="T23" fmla="*/ 269 h 442"/>
                  <a:gd name="T24" fmla="*/ 75 w 249"/>
                  <a:gd name="T25" fmla="*/ 261 h 442"/>
                  <a:gd name="T26" fmla="*/ 60 w 249"/>
                  <a:gd name="T27" fmla="*/ 165 h 442"/>
                  <a:gd name="T28" fmla="*/ 10 w 249"/>
                  <a:gd name="T29" fmla="*/ 84 h 442"/>
                  <a:gd name="T30" fmla="*/ 3 w 249"/>
                  <a:gd name="T31" fmla="*/ 64 h 442"/>
                  <a:gd name="T32" fmla="*/ 33 w 249"/>
                  <a:gd name="T33" fmla="*/ 54 h 442"/>
                  <a:gd name="T34" fmla="*/ 57 w 249"/>
                  <a:gd name="T35" fmla="*/ 36 h 442"/>
                  <a:gd name="T36" fmla="*/ 97 w 249"/>
                  <a:gd name="T37" fmla="*/ 0 h 442"/>
                  <a:gd name="T38" fmla="*/ 114 w 249"/>
                  <a:gd name="T39" fmla="*/ 31 h 442"/>
                  <a:gd name="T40" fmla="*/ 140 w 249"/>
                  <a:gd name="T41" fmla="*/ 71 h 442"/>
                  <a:gd name="T42" fmla="*/ 150 w 249"/>
                  <a:gd name="T43" fmla="*/ 90 h 442"/>
                  <a:gd name="T44" fmla="*/ 182 w 249"/>
                  <a:gd name="T45" fmla="*/ 99 h 442"/>
                  <a:gd name="T46" fmla="*/ 213 w 249"/>
                  <a:gd name="T47" fmla="*/ 76 h 442"/>
                  <a:gd name="T48" fmla="*/ 199 w 249"/>
                  <a:gd name="T49" fmla="*/ 104 h 442"/>
                  <a:gd name="T50" fmla="*/ 233 w 249"/>
                  <a:gd name="T51" fmla="*/ 123 h 442"/>
                  <a:gd name="T52" fmla="*/ 243 w 249"/>
                  <a:gd name="T53" fmla="*/ 176 h 442"/>
                  <a:gd name="T54" fmla="*/ 220 w 249"/>
                  <a:gd name="T55" fmla="*/ 169 h 442"/>
                  <a:gd name="T56" fmla="*/ 188 w 249"/>
                  <a:gd name="T57" fmla="*/ 156 h 442"/>
                  <a:gd name="T58" fmla="*/ 130 w 249"/>
                  <a:gd name="T59" fmla="*/ 180 h 442"/>
                  <a:gd name="T60" fmla="*/ 98 w 249"/>
                  <a:gd name="T61" fmla="*/ 165 h 442"/>
                  <a:gd name="T62" fmla="*/ 166 w 249"/>
                  <a:gd name="T63" fmla="*/ 249 h 442"/>
                  <a:gd name="T64" fmla="*/ 184 w 249"/>
                  <a:gd name="T65" fmla="*/ 268 h 442"/>
                  <a:gd name="T66" fmla="*/ 215 w 249"/>
                  <a:gd name="T67" fmla="*/ 369 h 442"/>
                  <a:gd name="T68" fmla="*/ 189 w 249"/>
                  <a:gd name="T69" fmla="*/ 395 h 442"/>
                  <a:gd name="T70" fmla="*/ 139 w 249"/>
                  <a:gd name="T71" fmla="*/ 411 h 442"/>
                  <a:gd name="T72" fmla="*/ 89 w 249"/>
                  <a:gd name="T73" fmla="*/ 436 h 442"/>
                  <a:gd name="T74" fmla="*/ 58 w 249"/>
                  <a:gd name="T75" fmla="*/ 439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9" h="442">
                    <a:moveTo>
                      <a:pt x="58" y="439"/>
                    </a:moveTo>
                    <a:cubicBezTo>
                      <a:pt x="47" y="431"/>
                      <a:pt x="51" y="419"/>
                      <a:pt x="50" y="408"/>
                    </a:cubicBezTo>
                    <a:cubicBezTo>
                      <a:pt x="50" y="406"/>
                      <a:pt x="49" y="405"/>
                      <a:pt x="49" y="403"/>
                    </a:cubicBezTo>
                    <a:cubicBezTo>
                      <a:pt x="48" y="390"/>
                      <a:pt x="43" y="381"/>
                      <a:pt x="28" y="382"/>
                    </a:cubicBezTo>
                    <a:cubicBezTo>
                      <a:pt x="12" y="377"/>
                      <a:pt x="3" y="365"/>
                      <a:pt x="10" y="351"/>
                    </a:cubicBezTo>
                    <a:cubicBezTo>
                      <a:pt x="17" y="334"/>
                      <a:pt x="31" y="346"/>
                      <a:pt x="43" y="349"/>
                    </a:cubicBezTo>
                    <a:cubicBezTo>
                      <a:pt x="53" y="352"/>
                      <a:pt x="63" y="356"/>
                      <a:pt x="69" y="343"/>
                    </a:cubicBezTo>
                    <a:cubicBezTo>
                      <a:pt x="79" y="321"/>
                      <a:pt x="99" y="322"/>
                      <a:pt x="117" y="319"/>
                    </a:cubicBezTo>
                    <a:cubicBezTo>
                      <a:pt x="122" y="317"/>
                      <a:pt x="133" y="322"/>
                      <a:pt x="130" y="312"/>
                    </a:cubicBezTo>
                    <a:cubicBezTo>
                      <a:pt x="125" y="298"/>
                      <a:pt x="116" y="310"/>
                      <a:pt x="108" y="312"/>
                    </a:cubicBezTo>
                    <a:cubicBezTo>
                      <a:pt x="79" y="316"/>
                      <a:pt x="55" y="306"/>
                      <a:pt x="39" y="280"/>
                    </a:cubicBezTo>
                    <a:cubicBezTo>
                      <a:pt x="38" y="276"/>
                      <a:pt x="39" y="272"/>
                      <a:pt x="40" y="269"/>
                    </a:cubicBezTo>
                    <a:cubicBezTo>
                      <a:pt x="49" y="259"/>
                      <a:pt x="61" y="261"/>
                      <a:pt x="75" y="261"/>
                    </a:cubicBezTo>
                    <a:cubicBezTo>
                      <a:pt x="52" y="231"/>
                      <a:pt x="86" y="194"/>
                      <a:pt x="60" y="165"/>
                    </a:cubicBezTo>
                    <a:cubicBezTo>
                      <a:pt x="45" y="137"/>
                      <a:pt x="53" y="95"/>
                      <a:pt x="10" y="84"/>
                    </a:cubicBezTo>
                    <a:cubicBezTo>
                      <a:pt x="4" y="82"/>
                      <a:pt x="0" y="71"/>
                      <a:pt x="3" y="64"/>
                    </a:cubicBezTo>
                    <a:cubicBezTo>
                      <a:pt x="9" y="51"/>
                      <a:pt x="22" y="52"/>
                      <a:pt x="33" y="54"/>
                    </a:cubicBezTo>
                    <a:cubicBezTo>
                      <a:pt x="47" y="56"/>
                      <a:pt x="65" y="64"/>
                      <a:pt x="57" y="36"/>
                    </a:cubicBezTo>
                    <a:cubicBezTo>
                      <a:pt x="75" y="29"/>
                      <a:pt x="91" y="20"/>
                      <a:pt x="97" y="0"/>
                    </a:cubicBezTo>
                    <a:cubicBezTo>
                      <a:pt x="108" y="7"/>
                      <a:pt x="124" y="12"/>
                      <a:pt x="114" y="31"/>
                    </a:cubicBezTo>
                    <a:cubicBezTo>
                      <a:pt x="97" y="61"/>
                      <a:pt x="119" y="72"/>
                      <a:pt x="140" y="71"/>
                    </a:cubicBezTo>
                    <a:cubicBezTo>
                      <a:pt x="167" y="70"/>
                      <a:pt x="154" y="81"/>
                      <a:pt x="150" y="90"/>
                    </a:cubicBezTo>
                    <a:cubicBezTo>
                      <a:pt x="157" y="107"/>
                      <a:pt x="168" y="109"/>
                      <a:pt x="182" y="99"/>
                    </a:cubicBezTo>
                    <a:cubicBezTo>
                      <a:pt x="190" y="89"/>
                      <a:pt x="185" y="60"/>
                      <a:pt x="213" y="76"/>
                    </a:cubicBezTo>
                    <a:cubicBezTo>
                      <a:pt x="229" y="94"/>
                      <a:pt x="216" y="101"/>
                      <a:pt x="199" y="104"/>
                    </a:cubicBezTo>
                    <a:cubicBezTo>
                      <a:pt x="206" y="123"/>
                      <a:pt x="228" y="107"/>
                      <a:pt x="233" y="123"/>
                    </a:cubicBezTo>
                    <a:cubicBezTo>
                      <a:pt x="236" y="141"/>
                      <a:pt x="249" y="157"/>
                      <a:pt x="243" y="176"/>
                    </a:cubicBezTo>
                    <a:cubicBezTo>
                      <a:pt x="236" y="174"/>
                      <a:pt x="228" y="171"/>
                      <a:pt x="220" y="169"/>
                    </a:cubicBezTo>
                    <a:cubicBezTo>
                      <a:pt x="208" y="168"/>
                      <a:pt x="211" y="131"/>
                      <a:pt x="188" y="156"/>
                    </a:cubicBezTo>
                    <a:cubicBezTo>
                      <a:pt x="176" y="181"/>
                      <a:pt x="152" y="178"/>
                      <a:pt x="130" y="180"/>
                    </a:cubicBezTo>
                    <a:cubicBezTo>
                      <a:pt x="116" y="182"/>
                      <a:pt x="114" y="164"/>
                      <a:pt x="98" y="165"/>
                    </a:cubicBezTo>
                    <a:cubicBezTo>
                      <a:pt x="111" y="202"/>
                      <a:pt x="123" y="238"/>
                      <a:pt x="166" y="249"/>
                    </a:cubicBezTo>
                    <a:cubicBezTo>
                      <a:pt x="174" y="253"/>
                      <a:pt x="185" y="261"/>
                      <a:pt x="184" y="268"/>
                    </a:cubicBezTo>
                    <a:cubicBezTo>
                      <a:pt x="175" y="308"/>
                      <a:pt x="208" y="334"/>
                      <a:pt x="215" y="369"/>
                    </a:cubicBezTo>
                    <a:cubicBezTo>
                      <a:pt x="208" y="380"/>
                      <a:pt x="204" y="393"/>
                      <a:pt x="189" y="395"/>
                    </a:cubicBezTo>
                    <a:cubicBezTo>
                      <a:pt x="168" y="388"/>
                      <a:pt x="151" y="386"/>
                      <a:pt x="139" y="411"/>
                    </a:cubicBezTo>
                    <a:cubicBezTo>
                      <a:pt x="130" y="429"/>
                      <a:pt x="106" y="427"/>
                      <a:pt x="89" y="436"/>
                    </a:cubicBezTo>
                    <a:cubicBezTo>
                      <a:pt x="79" y="442"/>
                      <a:pt x="68" y="434"/>
                      <a:pt x="58" y="439"/>
                    </a:cubicBezTo>
                    <a:close/>
                  </a:path>
                </a:pathLst>
              </a:custGeom>
              <a:solidFill>
                <a:srgbClr val="E293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69"/>
              <p:cNvSpPr/>
              <p:nvPr/>
            </p:nvSpPr>
            <p:spPr bwMode="auto">
              <a:xfrm>
                <a:off x="5642" y="1873"/>
                <a:ext cx="142" cy="123"/>
              </a:xfrm>
              <a:custGeom>
                <a:avLst/>
                <a:gdLst>
                  <a:gd name="T0" fmla="*/ 0 w 187"/>
                  <a:gd name="T1" fmla="*/ 31 h 162"/>
                  <a:gd name="T2" fmla="*/ 54 w 187"/>
                  <a:gd name="T3" fmla="*/ 0 h 162"/>
                  <a:gd name="T4" fmla="*/ 63 w 187"/>
                  <a:gd name="T5" fmla="*/ 39 h 162"/>
                  <a:gd name="T6" fmla="*/ 50 w 187"/>
                  <a:gd name="T7" fmla="*/ 59 h 162"/>
                  <a:gd name="T8" fmla="*/ 94 w 187"/>
                  <a:gd name="T9" fmla="*/ 74 h 162"/>
                  <a:gd name="T10" fmla="*/ 145 w 187"/>
                  <a:gd name="T11" fmla="*/ 94 h 162"/>
                  <a:gd name="T12" fmla="*/ 153 w 187"/>
                  <a:gd name="T13" fmla="*/ 101 h 162"/>
                  <a:gd name="T14" fmla="*/ 155 w 187"/>
                  <a:gd name="T15" fmla="*/ 146 h 162"/>
                  <a:gd name="T16" fmla="*/ 122 w 187"/>
                  <a:gd name="T17" fmla="*/ 149 h 162"/>
                  <a:gd name="T18" fmla="*/ 96 w 187"/>
                  <a:gd name="T19" fmla="*/ 153 h 162"/>
                  <a:gd name="T20" fmla="*/ 67 w 187"/>
                  <a:gd name="T21" fmla="*/ 137 h 162"/>
                  <a:gd name="T22" fmla="*/ 48 w 187"/>
                  <a:gd name="T23" fmla="*/ 97 h 162"/>
                  <a:gd name="T24" fmla="*/ 0 w 187"/>
                  <a:gd name="T25" fmla="*/ 31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7" h="162">
                    <a:moveTo>
                      <a:pt x="0" y="31"/>
                    </a:moveTo>
                    <a:cubicBezTo>
                      <a:pt x="13" y="12"/>
                      <a:pt x="51" y="37"/>
                      <a:pt x="54" y="0"/>
                    </a:cubicBezTo>
                    <a:cubicBezTo>
                      <a:pt x="77" y="8"/>
                      <a:pt x="78" y="12"/>
                      <a:pt x="63" y="39"/>
                    </a:cubicBezTo>
                    <a:cubicBezTo>
                      <a:pt x="59" y="46"/>
                      <a:pt x="43" y="48"/>
                      <a:pt x="50" y="59"/>
                    </a:cubicBezTo>
                    <a:cubicBezTo>
                      <a:pt x="61" y="73"/>
                      <a:pt x="83" y="80"/>
                      <a:pt x="94" y="74"/>
                    </a:cubicBezTo>
                    <a:cubicBezTo>
                      <a:pt x="122" y="61"/>
                      <a:pt x="135" y="67"/>
                      <a:pt x="145" y="94"/>
                    </a:cubicBezTo>
                    <a:cubicBezTo>
                      <a:pt x="146" y="97"/>
                      <a:pt x="150" y="100"/>
                      <a:pt x="153" y="101"/>
                    </a:cubicBezTo>
                    <a:cubicBezTo>
                      <a:pt x="187" y="118"/>
                      <a:pt x="187" y="120"/>
                      <a:pt x="155" y="146"/>
                    </a:cubicBezTo>
                    <a:cubicBezTo>
                      <a:pt x="143" y="137"/>
                      <a:pt x="133" y="145"/>
                      <a:pt x="122" y="149"/>
                    </a:cubicBezTo>
                    <a:cubicBezTo>
                      <a:pt x="113" y="150"/>
                      <a:pt x="104" y="149"/>
                      <a:pt x="96" y="153"/>
                    </a:cubicBezTo>
                    <a:cubicBezTo>
                      <a:pt x="79" y="162"/>
                      <a:pt x="69" y="154"/>
                      <a:pt x="67" y="137"/>
                    </a:cubicBezTo>
                    <a:cubicBezTo>
                      <a:pt x="65" y="121"/>
                      <a:pt x="57" y="109"/>
                      <a:pt x="48" y="97"/>
                    </a:cubicBezTo>
                    <a:cubicBezTo>
                      <a:pt x="32" y="75"/>
                      <a:pt x="1" y="64"/>
                      <a:pt x="0" y="31"/>
                    </a:cubicBezTo>
                    <a:close/>
                  </a:path>
                </a:pathLst>
              </a:custGeom>
              <a:solidFill>
                <a:srgbClr val="EDA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Freeform 370"/>
              <p:cNvSpPr/>
              <p:nvPr/>
            </p:nvSpPr>
            <p:spPr bwMode="auto">
              <a:xfrm>
                <a:off x="5685" y="1968"/>
                <a:ext cx="79" cy="115"/>
              </a:xfrm>
              <a:custGeom>
                <a:avLst/>
                <a:gdLst>
                  <a:gd name="T0" fmla="*/ 66 w 104"/>
                  <a:gd name="T1" fmla="*/ 21 h 151"/>
                  <a:gd name="T2" fmla="*/ 87 w 104"/>
                  <a:gd name="T3" fmla="*/ 1 h 151"/>
                  <a:gd name="T4" fmla="*/ 98 w 104"/>
                  <a:gd name="T5" fmla="*/ 21 h 151"/>
                  <a:gd name="T6" fmla="*/ 100 w 104"/>
                  <a:gd name="T7" fmla="*/ 56 h 151"/>
                  <a:gd name="T8" fmla="*/ 64 w 104"/>
                  <a:gd name="T9" fmla="*/ 107 h 151"/>
                  <a:gd name="T10" fmla="*/ 51 w 104"/>
                  <a:gd name="T11" fmla="*/ 130 h 151"/>
                  <a:gd name="T12" fmla="*/ 2 w 104"/>
                  <a:gd name="T13" fmla="*/ 136 h 151"/>
                  <a:gd name="T14" fmla="*/ 5 w 104"/>
                  <a:gd name="T15" fmla="*/ 121 h 151"/>
                  <a:gd name="T16" fmla="*/ 28 w 104"/>
                  <a:gd name="T17" fmla="*/ 96 h 151"/>
                  <a:gd name="T18" fmla="*/ 62 w 104"/>
                  <a:gd name="T19" fmla="*/ 52 h 151"/>
                  <a:gd name="T20" fmla="*/ 66 w 104"/>
                  <a:gd name="T21" fmla="*/ 2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4" h="151">
                    <a:moveTo>
                      <a:pt x="66" y="21"/>
                    </a:moveTo>
                    <a:cubicBezTo>
                      <a:pt x="70" y="12"/>
                      <a:pt x="77" y="2"/>
                      <a:pt x="87" y="1"/>
                    </a:cubicBezTo>
                    <a:cubicBezTo>
                      <a:pt x="99" y="0"/>
                      <a:pt x="91" y="16"/>
                      <a:pt x="98" y="21"/>
                    </a:cubicBezTo>
                    <a:cubicBezTo>
                      <a:pt x="87" y="33"/>
                      <a:pt x="104" y="43"/>
                      <a:pt x="100" y="56"/>
                    </a:cubicBezTo>
                    <a:cubicBezTo>
                      <a:pt x="93" y="76"/>
                      <a:pt x="99" y="105"/>
                      <a:pt x="64" y="107"/>
                    </a:cubicBezTo>
                    <a:cubicBezTo>
                      <a:pt x="50" y="108"/>
                      <a:pt x="52" y="121"/>
                      <a:pt x="51" y="130"/>
                    </a:cubicBezTo>
                    <a:cubicBezTo>
                      <a:pt x="35" y="135"/>
                      <a:pt x="21" y="151"/>
                      <a:pt x="2" y="136"/>
                    </a:cubicBezTo>
                    <a:cubicBezTo>
                      <a:pt x="0" y="131"/>
                      <a:pt x="1" y="126"/>
                      <a:pt x="5" y="121"/>
                    </a:cubicBezTo>
                    <a:cubicBezTo>
                      <a:pt x="15" y="116"/>
                      <a:pt x="12" y="97"/>
                      <a:pt x="28" y="96"/>
                    </a:cubicBezTo>
                    <a:cubicBezTo>
                      <a:pt x="37" y="80"/>
                      <a:pt x="40" y="60"/>
                      <a:pt x="62" y="52"/>
                    </a:cubicBezTo>
                    <a:cubicBezTo>
                      <a:pt x="77" y="47"/>
                      <a:pt x="60" y="31"/>
                      <a:pt x="66" y="21"/>
                    </a:cubicBezTo>
                    <a:close/>
                  </a:path>
                </a:pathLst>
              </a:custGeom>
              <a:solidFill>
                <a:srgbClr val="E5C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Freeform 371"/>
              <p:cNvSpPr/>
              <p:nvPr/>
            </p:nvSpPr>
            <p:spPr bwMode="auto">
              <a:xfrm>
                <a:off x="5716" y="1856"/>
                <a:ext cx="60" cy="70"/>
              </a:xfrm>
              <a:custGeom>
                <a:avLst/>
                <a:gdLst>
                  <a:gd name="T0" fmla="*/ 19 w 79"/>
                  <a:gd name="T1" fmla="*/ 53 h 93"/>
                  <a:gd name="T2" fmla="*/ 9 w 79"/>
                  <a:gd name="T3" fmla="*/ 0 h 93"/>
                  <a:gd name="T4" fmla="*/ 42 w 79"/>
                  <a:gd name="T5" fmla="*/ 15 h 93"/>
                  <a:gd name="T6" fmla="*/ 73 w 79"/>
                  <a:gd name="T7" fmla="*/ 70 h 93"/>
                  <a:gd name="T8" fmla="*/ 73 w 79"/>
                  <a:gd name="T9" fmla="*/ 83 h 93"/>
                  <a:gd name="T10" fmla="*/ 47 w 79"/>
                  <a:gd name="T11" fmla="*/ 81 h 93"/>
                  <a:gd name="T12" fmla="*/ 19 w 79"/>
                  <a:gd name="T13" fmla="*/ 5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93">
                    <a:moveTo>
                      <a:pt x="19" y="53"/>
                    </a:moveTo>
                    <a:cubicBezTo>
                      <a:pt x="9" y="37"/>
                      <a:pt x="0" y="20"/>
                      <a:pt x="9" y="0"/>
                    </a:cubicBezTo>
                    <a:cubicBezTo>
                      <a:pt x="18" y="10"/>
                      <a:pt x="30" y="12"/>
                      <a:pt x="42" y="15"/>
                    </a:cubicBezTo>
                    <a:cubicBezTo>
                      <a:pt x="52" y="34"/>
                      <a:pt x="42" y="62"/>
                      <a:pt x="73" y="70"/>
                    </a:cubicBezTo>
                    <a:cubicBezTo>
                      <a:pt x="79" y="72"/>
                      <a:pt x="76" y="80"/>
                      <a:pt x="73" y="83"/>
                    </a:cubicBezTo>
                    <a:cubicBezTo>
                      <a:pt x="64" y="93"/>
                      <a:pt x="52" y="87"/>
                      <a:pt x="47" y="81"/>
                    </a:cubicBezTo>
                    <a:cubicBezTo>
                      <a:pt x="38" y="71"/>
                      <a:pt x="37" y="54"/>
                      <a:pt x="19" y="53"/>
                    </a:cubicBezTo>
                    <a:close/>
                  </a:path>
                </a:pathLst>
              </a:custGeom>
              <a:solidFill>
                <a:srgbClr val="F0C6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Freeform 372"/>
              <p:cNvSpPr/>
              <p:nvPr/>
            </p:nvSpPr>
            <p:spPr bwMode="auto">
              <a:xfrm>
                <a:off x="5683" y="1859"/>
                <a:ext cx="35" cy="61"/>
              </a:xfrm>
              <a:custGeom>
                <a:avLst/>
                <a:gdLst>
                  <a:gd name="T0" fmla="*/ 9 w 46"/>
                  <a:gd name="T1" fmla="*/ 58 h 80"/>
                  <a:gd name="T2" fmla="*/ 0 w 46"/>
                  <a:gd name="T3" fmla="*/ 19 h 80"/>
                  <a:gd name="T4" fmla="*/ 18 w 46"/>
                  <a:gd name="T5" fmla="*/ 5 h 80"/>
                  <a:gd name="T6" fmla="*/ 39 w 46"/>
                  <a:gd name="T7" fmla="*/ 42 h 80"/>
                  <a:gd name="T8" fmla="*/ 9 w 46"/>
                  <a:gd name="T9" fmla="*/ 5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80">
                    <a:moveTo>
                      <a:pt x="9" y="58"/>
                    </a:moveTo>
                    <a:cubicBezTo>
                      <a:pt x="3" y="46"/>
                      <a:pt x="24" y="27"/>
                      <a:pt x="0" y="19"/>
                    </a:cubicBezTo>
                    <a:cubicBezTo>
                      <a:pt x="2" y="9"/>
                      <a:pt x="6" y="0"/>
                      <a:pt x="18" y="5"/>
                    </a:cubicBezTo>
                    <a:cubicBezTo>
                      <a:pt x="33" y="11"/>
                      <a:pt x="40" y="25"/>
                      <a:pt x="39" y="42"/>
                    </a:cubicBezTo>
                    <a:cubicBezTo>
                      <a:pt x="46" y="80"/>
                      <a:pt x="24" y="62"/>
                      <a:pt x="9" y="58"/>
                    </a:cubicBezTo>
                    <a:close/>
                  </a:path>
                </a:pathLst>
              </a:custGeom>
              <a:solidFill>
                <a:srgbClr val="A96D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Freeform 373"/>
              <p:cNvSpPr/>
              <p:nvPr/>
            </p:nvSpPr>
            <p:spPr bwMode="auto">
              <a:xfrm>
                <a:off x="5684" y="2053"/>
                <a:ext cx="41" cy="38"/>
              </a:xfrm>
              <a:custGeom>
                <a:avLst/>
                <a:gdLst>
                  <a:gd name="T0" fmla="*/ 5 w 54"/>
                  <a:gd name="T1" fmla="*/ 26 h 49"/>
                  <a:gd name="T2" fmla="*/ 52 w 54"/>
                  <a:gd name="T3" fmla="*/ 18 h 49"/>
                  <a:gd name="T4" fmla="*/ 29 w 54"/>
                  <a:gd name="T5" fmla="*/ 49 h 49"/>
                  <a:gd name="T6" fmla="*/ 6 w 54"/>
                  <a:gd name="T7" fmla="*/ 48 h 49"/>
                  <a:gd name="T8" fmla="*/ 5 w 54"/>
                  <a:gd name="T9" fmla="*/ 2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49">
                    <a:moveTo>
                      <a:pt x="5" y="26"/>
                    </a:moveTo>
                    <a:cubicBezTo>
                      <a:pt x="23" y="36"/>
                      <a:pt x="33" y="0"/>
                      <a:pt x="52" y="18"/>
                    </a:cubicBezTo>
                    <a:cubicBezTo>
                      <a:pt x="54" y="36"/>
                      <a:pt x="47" y="47"/>
                      <a:pt x="29" y="49"/>
                    </a:cubicBezTo>
                    <a:cubicBezTo>
                      <a:pt x="21" y="49"/>
                      <a:pt x="14" y="48"/>
                      <a:pt x="6" y="48"/>
                    </a:cubicBezTo>
                    <a:cubicBezTo>
                      <a:pt x="0" y="41"/>
                      <a:pt x="0" y="34"/>
                      <a:pt x="5" y="26"/>
                    </a:cubicBezTo>
                    <a:close/>
                  </a:path>
                </a:pathLst>
              </a:custGeom>
              <a:solidFill>
                <a:srgbClr val="AA7F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374"/>
              <p:cNvSpPr/>
              <p:nvPr/>
            </p:nvSpPr>
            <p:spPr bwMode="auto">
              <a:xfrm>
                <a:off x="5764" y="2037"/>
                <a:ext cx="31" cy="54"/>
              </a:xfrm>
              <a:custGeom>
                <a:avLst/>
                <a:gdLst>
                  <a:gd name="T0" fmla="*/ 40 w 40"/>
                  <a:gd name="T1" fmla="*/ 0 h 70"/>
                  <a:gd name="T2" fmla="*/ 32 w 40"/>
                  <a:gd name="T3" fmla="*/ 30 h 70"/>
                  <a:gd name="T4" fmla="*/ 1 w 40"/>
                  <a:gd name="T5" fmla="*/ 61 h 70"/>
                  <a:gd name="T6" fmla="*/ 40 w 40"/>
                  <a:gd name="T7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70">
                    <a:moveTo>
                      <a:pt x="40" y="0"/>
                    </a:moveTo>
                    <a:cubicBezTo>
                      <a:pt x="35" y="9"/>
                      <a:pt x="31" y="19"/>
                      <a:pt x="32" y="30"/>
                    </a:cubicBezTo>
                    <a:cubicBezTo>
                      <a:pt x="14" y="33"/>
                      <a:pt x="31" y="70"/>
                      <a:pt x="1" y="61"/>
                    </a:cubicBezTo>
                    <a:cubicBezTo>
                      <a:pt x="15" y="41"/>
                      <a:pt x="0" y="4"/>
                      <a:pt x="40" y="0"/>
                    </a:cubicBezTo>
                    <a:close/>
                  </a:path>
                </a:pathLst>
              </a:custGeom>
              <a:solidFill>
                <a:srgbClr val="E499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375"/>
              <p:cNvSpPr/>
              <p:nvPr/>
            </p:nvSpPr>
            <p:spPr bwMode="auto">
              <a:xfrm>
                <a:off x="5736" y="2082"/>
                <a:ext cx="30" cy="38"/>
              </a:xfrm>
              <a:custGeom>
                <a:avLst/>
                <a:gdLst>
                  <a:gd name="T0" fmla="*/ 38 w 39"/>
                  <a:gd name="T1" fmla="*/ 3 h 50"/>
                  <a:gd name="T2" fmla="*/ 0 w 39"/>
                  <a:gd name="T3" fmla="*/ 50 h 50"/>
                  <a:gd name="T4" fmla="*/ 38 w 39"/>
                  <a:gd name="T5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50">
                    <a:moveTo>
                      <a:pt x="38" y="3"/>
                    </a:moveTo>
                    <a:cubicBezTo>
                      <a:pt x="39" y="31"/>
                      <a:pt x="26" y="45"/>
                      <a:pt x="0" y="50"/>
                    </a:cubicBezTo>
                    <a:cubicBezTo>
                      <a:pt x="15" y="37"/>
                      <a:pt x="2" y="0"/>
                      <a:pt x="38" y="3"/>
                    </a:cubicBezTo>
                    <a:close/>
                  </a:path>
                </a:pathLst>
              </a:custGeom>
              <a:solidFill>
                <a:srgbClr val="E499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Freeform 376"/>
              <p:cNvSpPr/>
              <p:nvPr/>
            </p:nvSpPr>
            <p:spPr bwMode="auto">
              <a:xfrm>
                <a:off x="5567" y="1755"/>
                <a:ext cx="61" cy="40"/>
              </a:xfrm>
              <a:custGeom>
                <a:avLst/>
                <a:gdLst>
                  <a:gd name="T0" fmla="*/ 68 w 80"/>
                  <a:gd name="T1" fmla="*/ 10 h 53"/>
                  <a:gd name="T2" fmla="*/ 30 w 80"/>
                  <a:gd name="T3" fmla="*/ 49 h 53"/>
                  <a:gd name="T4" fmla="*/ 2 w 80"/>
                  <a:gd name="T5" fmla="*/ 33 h 53"/>
                  <a:gd name="T6" fmla="*/ 5 w 80"/>
                  <a:gd name="T7" fmla="*/ 17 h 53"/>
                  <a:gd name="T8" fmla="*/ 12 w 80"/>
                  <a:gd name="T9" fmla="*/ 9 h 53"/>
                  <a:gd name="T10" fmla="*/ 46 w 80"/>
                  <a:gd name="T11" fmla="*/ 2 h 53"/>
                  <a:gd name="T12" fmla="*/ 68 w 80"/>
                  <a:gd name="T13" fmla="*/ 1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53">
                    <a:moveTo>
                      <a:pt x="68" y="10"/>
                    </a:moveTo>
                    <a:cubicBezTo>
                      <a:pt x="80" y="46"/>
                      <a:pt x="57" y="49"/>
                      <a:pt x="30" y="49"/>
                    </a:cubicBezTo>
                    <a:cubicBezTo>
                      <a:pt x="16" y="53"/>
                      <a:pt x="9" y="43"/>
                      <a:pt x="2" y="33"/>
                    </a:cubicBezTo>
                    <a:cubicBezTo>
                      <a:pt x="0" y="27"/>
                      <a:pt x="1" y="22"/>
                      <a:pt x="5" y="17"/>
                    </a:cubicBezTo>
                    <a:cubicBezTo>
                      <a:pt x="7" y="14"/>
                      <a:pt x="10" y="12"/>
                      <a:pt x="12" y="9"/>
                    </a:cubicBezTo>
                    <a:cubicBezTo>
                      <a:pt x="24" y="12"/>
                      <a:pt x="36" y="12"/>
                      <a:pt x="46" y="2"/>
                    </a:cubicBezTo>
                    <a:cubicBezTo>
                      <a:pt x="54" y="1"/>
                      <a:pt x="63" y="0"/>
                      <a:pt x="68" y="10"/>
                    </a:cubicBezTo>
                    <a:close/>
                  </a:path>
                </a:pathLst>
              </a:custGeom>
              <a:solidFill>
                <a:srgbClr val="8E6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Freeform 377"/>
              <p:cNvSpPr/>
              <p:nvPr/>
            </p:nvSpPr>
            <p:spPr bwMode="auto">
              <a:xfrm>
                <a:off x="5507" y="1756"/>
                <a:ext cx="65" cy="34"/>
              </a:xfrm>
              <a:custGeom>
                <a:avLst/>
                <a:gdLst>
                  <a:gd name="T0" fmla="*/ 84 w 85"/>
                  <a:gd name="T1" fmla="*/ 15 h 45"/>
                  <a:gd name="T2" fmla="*/ 85 w 85"/>
                  <a:gd name="T3" fmla="*/ 30 h 45"/>
                  <a:gd name="T4" fmla="*/ 77 w 85"/>
                  <a:gd name="T5" fmla="*/ 37 h 45"/>
                  <a:gd name="T6" fmla="*/ 0 w 85"/>
                  <a:gd name="T7" fmla="*/ 22 h 45"/>
                  <a:gd name="T8" fmla="*/ 30 w 85"/>
                  <a:gd name="T9" fmla="*/ 0 h 45"/>
                  <a:gd name="T10" fmla="*/ 84 w 85"/>
                  <a:gd name="T11" fmla="*/ 1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45">
                    <a:moveTo>
                      <a:pt x="84" y="15"/>
                    </a:moveTo>
                    <a:cubicBezTo>
                      <a:pt x="84" y="20"/>
                      <a:pt x="84" y="25"/>
                      <a:pt x="85" y="30"/>
                    </a:cubicBezTo>
                    <a:cubicBezTo>
                      <a:pt x="83" y="33"/>
                      <a:pt x="80" y="35"/>
                      <a:pt x="77" y="37"/>
                    </a:cubicBezTo>
                    <a:cubicBezTo>
                      <a:pt x="52" y="31"/>
                      <a:pt x="22" y="45"/>
                      <a:pt x="0" y="22"/>
                    </a:cubicBezTo>
                    <a:cubicBezTo>
                      <a:pt x="5" y="8"/>
                      <a:pt x="19" y="6"/>
                      <a:pt x="30" y="0"/>
                    </a:cubicBezTo>
                    <a:cubicBezTo>
                      <a:pt x="43" y="25"/>
                      <a:pt x="69" y="0"/>
                      <a:pt x="84" y="15"/>
                    </a:cubicBezTo>
                    <a:close/>
                  </a:path>
                </a:pathLst>
              </a:custGeom>
              <a:solidFill>
                <a:srgbClr val="B581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Freeform 378"/>
              <p:cNvSpPr/>
              <p:nvPr/>
            </p:nvSpPr>
            <p:spPr bwMode="auto">
              <a:xfrm>
                <a:off x="5650" y="1831"/>
                <a:ext cx="34" cy="24"/>
              </a:xfrm>
              <a:custGeom>
                <a:avLst/>
                <a:gdLst>
                  <a:gd name="T0" fmla="*/ 44 w 44"/>
                  <a:gd name="T1" fmla="*/ 9 h 32"/>
                  <a:gd name="T2" fmla="*/ 22 w 44"/>
                  <a:gd name="T3" fmla="*/ 26 h 32"/>
                  <a:gd name="T4" fmla="*/ 12 w 44"/>
                  <a:gd name="T5" fmla="*/ 0 h 32"/>
                  <a:gd name="T6" fmla="*/ 44 w 44"/>
                  <a:gd name="T7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2">
                    <a:moveTo>
                      <a:pt x="44" y="9"/>
                    </a:moveTo>
                    <a:cubicBezTo>
                      <a:pt x="43" y="23"/>
                      <a:pt x="38" y="32"/>
                      <a:pt x="22" y="26"/>
                    </a:cubicBezTo>
                    <a:cubicBezTo>
                      <a:pt x="11" y="21"/>
                      <a:pt x="0" y="15"/>
                      <a:pt x="12" y="0"/>
                    </a:cubicBezTo>
                    <a:cubicBezTo>
                      <a:pt x="23" y="3"/>
                      <a:pt x="33" y="6"/>
                      <a:pt x="44" y="9"/>
                    </a:cubicBezTo>
                    <a:close/>
                  </a:path>
                </a:pathLst>
              </a:custGeom>
              <a:solidFill>
                <a:srgbClr val="B262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Freeform 379"/>
              <p:cNvSpPr/>
              <p:nvPr/>
            </p:nvSpPr>
            <p:spPr bwMode="auto">
              <a:xfrm>
                <a:off x="5576" y="1755"/>
                <a:ext cx="26" cy="21"/>
              </a:xfrm>
              <a:custGeom>
                <a:avLst/>
                <a:gdLst>
                  <a:gd name="T0" fmla="*/ 34 w 34"/>
                  <a:gd name="T1" fmla="*/ 2 h 28"/>
                  <a:gd name="T2" fmla="*/ 0 w 34"/>
                  <a:gd name="T3" fmla="*/ 9 h 28"/>
                  <a:gd name="T4" fmla="*/ 34 w 34"/>
                  <a:gd name="T5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" h="28">
                    <a:moveTo>
                      <a:pt x="34" y="2"/>
                    </a:moveTo>
                    <a:cubicBezTo>
                      <a:pt x="28" y="28"/>
                      <a:pt x="16" y="28"/>
                      <a:pt x="0" y="9"/>
                    </a:cubicBezTo>
                    <a:cubicBezTo>
                      <a:pt x="10" y="0"/>
                      <a:pt x="22" y="1"/>
                      <a:pt x="34" y="2"/>
                    </a:cubicBezTo>
                    <a:close/>
                  </a:path>
                </a:pathLst>
              </a:custGeom>
              <a:solidFill>
                <a:srgbClr val="CDB3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Freeform 380"/>
              <p:cNvSpPr/>
              <p:nvPr/>
            </p:nvSpPr>
            <p:spPr bwMode="auto">
              <a:xfrm>
                <a:off x="6863" y="2483"/>
                <a:ext cx="181" cy="256"/>
              </a:xfrm>
              <a:custGeom>
                <a:avLst/>
                <a:gdLst>
                  <a:gd name="T0" fmla="*/ 209 w 239"/>
                  <a:gd name="T1" fmla="*/ 92 h 337"/>
                  <a:gd name="T2" fmla="*/ 224 w 239"/>
                  <a:gd name="T3" fmla="*/ 132 h 337"/>
                  <a:gd name="T4" fmla="*/ 239 w 239"/>
                  <a:gd name="T5" fmla="*/ 208 h 337"/>
                  <a:gd name="T6" fmla="*/ 185 w 239"/>
                  <a:gd name="T7" fmla="*/ 301 h 337"/>
                  <a:gd name="T8" fmla="*/ 161 w 239"/>
                  <a:gd name="T9" fmla="*/ 336 h 337"/>
                  <a:gd name="T10" fmla="*/ 150 w 239"/>
                  <a:gd name="T11" fmla="*/ 336 h 337"/>
                  <a:gd name="T12" fmla="*/ 139 w 239"/>
                  <a:gd name="T13" fmla="*/ 295 h 337"/>
                  <a:gd name="T14" fmla="*/ 119 w 239"/>
                  <a:gd name="T15" fmla="*/ 257 h 337"/>
                  <a:gd name="T16" fmla="*/ 60 w 239"/>
                  <a:gd name="T17" fmla="*/ 177 h 337"/>
                  <a:gd name="T18" fmla="*/ 55 w 239"/>
                  <a:gd name="T19" fmla="*/ 172 h 337"/>
                  <a:gd name="T20" fmla="*/ 2 w 239"/>
                  <a:gd name="T21" fmla="*/ 127 h 337"/>
                  <a:gd name="T22" fmla="*/ 22 w 239"/>
                  <a:gd name="T23" fmla="*/ 35 h 337"/>
                  <a:gd name="T24" fmla="*/ 39 w 239"/>
                  <a:gd name="T25" fmla="*/ 1 h 337"/>
                  <a:gd name="T26" fmla="*/ 46 w 239"/>
                  <a:gd name="T27" fmla="*/ 0 h 337"/>
                  <a:gd name="T28" fmla="*/ 137 w 239"/>
                  <a:gd name="T29" fmla="*/ 121 h 337"/>
                  <a:gd name="T30" fmla="*/ 168 w 239"/>
                  <a:gd name="T31" fmla="*/ 84 h 337"/>
                  <a:gd name="T32" fmla="*/ 209 w 239"/>
                  <a:gd name="T33" fmla="*/ 92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9" h="337">
                    <a:moveTo>
                      <a:pt x="209" y="92"/>
                    </a:moveTo>
                    <a:cubicBezTo>
                      <a:pt x="225" y="101"/>
                      <a:pt x="223" y="117"/>
                      <a:pt x="224" y="132"/>
                    </a:cubicBezTo>
                    <a:cubicBezTo>
                      <a:pt x="232" y="157"/>
                      <a:pt x="233" y="183"/>
                      <a:pt x="239" y="208"/>
                    </a:cubicBezTo>
                    <a:cubicBezTo>
                      <a:pt x="233" y="247"/>
                      <a:pt x="203" y="271"/>
                      <a:pt x="185" y="301"/>
                    </a:cubicBezTo>
                    <a:cubicBezTo>
                      <a:pt x="185" y="318"/>
                      <a:pt x="175" y="329"/>
                      <a:pt x="161" y="336"/>
                    </a:cubicBezTo>
                    <a:cubicBezTo>
                      <a:pt x="158" y="337"/>
                      <a:pt x="154" y="337"/>
                      <a:pt x="150" y="336"/>
                    </a:cubicBezTo>
                    <a:cubicBezTo>
                      <a:pt x="134" y="325"/>
                      <a:pt x="137" y="309"/>
                      <a:pt x="139" y="295"/>
                    </a:cubicBezTo>
                    <a:cubicBezTo>
                      <a:pt x="140" y="277"/>
                      <a:pt x="134" y="265"/>
                      <a:pt x="119" y="257"/>
                    </a:cubicBezTo>
                    <a:cubicBezTo>
                      <a:pt x="97" y="232"/>
                      <a:pt x="83" y="202"/>
                      <a:pt x="60" y="177"/>
                    </a:cubicBezTo>
                    <a:cubicBezTo>
                      <a:pt x="59" y="175"/>
                      <a:pt x="56" y="174"/>
                      <a:pt x="55" y="172"/>
                    </a:cubicBezTo>
                    <a:cubicBezTo>
                      <a:pt x="40" y="153"/>
                      <a:pt x="3" y="155"/>
                      <a:pt x="2" y="127"/>
                    </a:cubicBezTo>
                    <a:cubicBezTo>
                      <a:pt x="0" y="96"/>
                      <a:pt x="10" y="64"/>
                      <a:pt x="22" y="35"/>
                    </a:cubicBezTo>
                    <a:cubicBezTo>
                      <a:pt x="27" y="23"/>
                      <a:pt x="27" y="9"/>
                      <a:pt x="39" y="1"/>
                    </a:cubicBezTo>
                    <a:cubicBezTo>
                      <a:pt x="41" y="1"/>
                      <a:pt x="43" y="0"/>
                      <a:pt x="46" y="0"/>
                    </a:cubicBezTo>
                    <a:cubicBezTo>
                      <a:pt x="70" y="43"/>
                      <a:pt x="128" y="60"/>
                      <a:pt x="137" y="121"/>
                    </a:cubicBezTo>
                    <a:cubicBezTo>
                      <a:pt x="147" y="105"/>
                      <a:pt x="154" y="91"/>
                      <a:pt x="168" y="84"/>
                    </a:cubicBezTo>
                    <a:cubicBezTo>
                      <a:pt x="184" y="77"/>
                      <a:pt x="198" y="76"/>
                      <a:pt x="209" y="92"/>
                    </a:cubicBezTo>
                    <a:close/>
                  </a:path>
                </a:pathLst>
              </a:custGeom>
              <a:solidFill>
                <a:srgbClr val="7AB4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Freeform 381"/>
              <p:cNvSpPr/>
              <p:nvPr/>
            </p:nvSpPr>
            <p:spPr bwMode="auto">
              <a:xfrm>
                <a:off x="6918" y="2712"/>
                <a:ext cx="156" cy="273"/>
              </a:xfrm>
              <a:custGeom>
                <a:avLst/>
                <a:gdLst>
                  <a:gd name="T0" fmla="*/ 89 w 206"/>
                  <a:gd name="T1" fmla="*/ 30 h 359"/>
                  <a:gd name="T2" fmla="*/ 113 w 206"/>
                  <a:gd name="T3" fmla="*/ 0 h 359"/>
                  <a:gd name="T4" fmla="*/ 140 w 206"/>
                  <a:gd name="T5" fmla="*/ 34 h 359"/>
                  <a:gd name="T6" fmla="*/ 147 w 206"/>
                  <a:gd name="T7" fmla="*/ 42 h 359"/>
                  <a:gd name="T8" fmla="*/ 137 w 206"/>
                  <a:gd name="T9" fmla="*/ 52 h 359"/>
                  <a:gd name="T10" fmla="*/ 105 w 206"/>
                  <a:gd name="T11" fmla="*/ 89 h 359"/>
                  <a:gd name="T12" fmla="*/ 98 w 206"/>
                  <a:gd name="T13" fmla="*/ 104 h 359"/>
                  <a:gd name="T14" fmla="*/ 78 w 206"/>
                  <a:gd name="T15" fmla="*/ 126 h 359"/>
                  <a:gd name="T16" fmla="*/ 124 w 206"/>
                  <a:gd name="T17" fmla="*/ 154 h 359"/>
                  <a:gd name="T18" fmla="*/ 171 w 206"/>
                  <a:gd name="T19" fmla="*/ 106 h 359"/>
                  <a:gd name="T20" fmla="*/ 178 w 206"/>
                  <a:gd name="T21" fmla="*/ 81 h 359"/>
                  <a:gd name="T22" fmla="*/ 198 w 206"/>
                  <a:gd name="T23" fmla="*/ 69 h 359"/>
                  <a:gd name="T24" fmla="*/ 200 w 206"/>
                  <a:gd name="T25" fmla="*/ 89 h 359"/>
                  <a:gd name="T26" fmla="*/ 175 w 206"/>
                  <a:gd name="T27" fmla="*/ 216 h 359"/>
                  <a:gd name="T28" fmla="*/ 181 w 206"/>
                  <a:gd name="T29" fmla="*/ 317 h 359"/>
                  <a:gd name="T30" fmla="*/ 167 w 206"/>
                  <a:gd name="T31" fmla="*/ 335 h 359"/>
                  <a:gd name="T32" fmla="*/ 134 w 206"/>
                  <a:gd name="T33" fmla="*/ 333 h 359"/>
                  <a:gd name="T34" fmla="*/ 130 w 206"/>
                  <a:gd name="T35" fmla="*/ 359 h 359"/>
                  <a:gd name="T36" fmla="*/ 52 w 206"/>
                  <a:gd name="T37" fmla="*/ 265 h 359"/>
                  <a:gd name="T38" fmla="*/ 4 w 206"/>
                  <a:gd name="T39" fmla="*/ 135 h 359"/>
                  <a:gd name="T40" fmla="*/ 22 w 206"/>
                  <a:gd name="T41" fmla="*/ 105 h 359"/>
                  <a:gd name="T42" fmla="*/ 89 w 206"/>
                  <a:gd name="T43" fmla="*/ 3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6" h="359">
                    <a:moveTo>
                      <a:pt x="89" y="30"/>
                    </a:moveTo>
                    <a:cubicBezTo>
                      <a:pt x="97" y="20"/>
                      <a:pt x="105" y="10"/>
                      <a:pt x="113" y="0"/>
                    </a:cubicBezTo>
                    <a:cubicBezTo>
                      <a:pt x="121" y="12"/>
                      <a:pt x="106" y="42"/>
                      <a:pt x="140" y="34"/>
                    </a:cubicBezTo>
                    <a:cubicBezTo>
                      <a:pt x="142" y="34"/>
                      <a:pt x="147" y="41"/>
                      <a:pt x="147" y="42"/>
                    </a:cubicBezTo>
                    <a:cubicBezTo>
                      <a:pt x="144" y="46"/>
                      <a:pt x="140" y="52"/>
                      <a:pt x="137" y="52"/>
                    </a:cubicBezTo>
                    <a:cubicBezTo>
                      <a:pt x="105" y="46"/>
                      <a:pt x="104" y="67"/>
                      <a:pt x="105" y="89"/>
                    </a:cubicBezTo>
                    <a:cubicBezTo>
                      <a:pt x="105" y="95"/>
                      <a:pt x="105" y="105"/>
                      <a:pt x="98" y="104"/>
                    </a:cubicBezTo>
                    <a:cubicBezTo>
                      <a:pt x="79" y="102"/>
                      <a:pt x="66" y="109"/>
                      <a:pt x="78" y="126"/>
                    </a:cubicBezTo>
                    <a:cubicBezTo>
                      <a:pt x="88" y="139"/>
                      <a:pt x="94" y="162"/>
                      <a:pt x="124" y="154"/>
                    </a:cubicBezTo>
                    <a:cubicBezTo>
                      <a:pt x="152" y="147"/>
                      <a:pt x="163" y="129"/>
                      <a:pt x="171" y="106"/>
                    </a:cubicBezTo>
                    <a:cubicBezTo>
                      <a:pt x="174" y="98"/>
                      <a:pt x="174" y="88"/>
                      <a:pt x="178" y="81"/>
                    </a:cubicBezTo>
                    <a:cubicBezTo>
                      <a:pt x="182" y="73"/>
                      <a:pt x="187" y="62"/>
                      <a:pt x="198" y="69"/>
                    </a:cubicBezTo>
                    <a:cubicBezTo>
                      <a:pt x="206" y="73"/>
                      <a:pt x="203" y="81"/>
                      <a:pt x="200" y="89"/>
                    </a:cubicBezTo>
                    <a:cubicBezTo>
                      <a:pt x="184" y="130"/>
                      <a:pt x="181" y="173"/>
                      <a:pt x="175" y="216"/>
                    </a:cubicBezTo>
                    <a:cubicBezTo>
                      <a:pt x="170" y="250"/>
                      <a:pt x="182" y="283"/>
                      <a:pt x="181" y="317"/>
                    </a:cubicBezTo>
                    <a:cubicBezTo>
                      <a:pt x="179" y="325"/>
                      <a:pt x="174" y="331"/>
                      <a:pt x="167" y="335"/>
                    </a:cubicBezTo>
                    <a:cubicBezTo>
                      <a:pt x="156" y="341"/>
                      <a:pt x="145" y="336"/>
                      <a:pt x="134" y="333"/>
                    </a:cubicBezTo>
                    <a:cubicBezTo>
                      <a:pt x="146" y="344"/>
                      <a:pt x="143" y="352"/>
                      <a:pt x="130" y="359"/>
                    </a:cubicBezTo>
                    <a:cubicBezTo>
                      <a:pt x="83" y="345"/>
                      <a:pt x="68" y="303"/>
                      <a:pt x="52" y="265"/>
                    </a:cubicBezTo>
                    <a:cubicBezTo>
                      <a:pt x="33" y="223"/>
                      <a:pt x="22" y="178"/>
                      <a:pt x="4" y="135"/>
                    </a:cubicBezTo>
                    <a:cubicBezTo>
                      <a:pt x="0" y="119"/>
                      <a:pt x="13" y="114"/>
                      <a:pt x="22" y="105"/>
                    </a:cubicBezTo>
                    <a:cubicBezTo>
                      <a:pt x="46" y="82"/>
                      <a:pt x="70" y="58"/>
                      <a:pt x="89" y="30"/>
                    </a:cubicBezTo>
                    <a:close/>
                  </a:path>
                </a:pathLst>
              </a:custGeom>
              <a:solidFill>
                <a:srgbClr val="488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Freeform 382"/>
              <p:cNvSpPr/>
              <p:nvPr/>
            </p:nvSpPr>
            <p:spPr bwMode="auto">
              <a:xfrm>
                <a:off x="7030" y="2865"/>
                <a:ext cx="128" cy="196"/>
              </a:xfrm>
              <a:custGeom>
                <a:avLst/>
                <a:gdLst>
                  <a:gd name="T0" fmla="*/ 27 w 168"/>
                  <a:gd name="T1" fmla="*/ 115 h 257"/>
                  <a:gd name="T2" fmla="*/ 27 w 168"/>
                  <a:gd name="T3" fmla="*/ 14 h 257"/>
                  <a:gd name="T4" fmla="*/ 79 w 168"/>
                  <a:gd name="T5" fmla="*/ 44 h 257"/>
                  <a:gd name="T6" fmla="*/ 80 w 168"/>
                  <a:gd name="T7" fmla="*/ 17 h 257"/>
                  <a:gd name="T8" fmla="*/ 142 w 168"/>
                  <a:gd name="T9" fmla="*/ 30 h 257"/>
                  <a:gd name="T10" fmla="*/ 158 w 168"/>
                  <a:gd name="T11" fmla="*/ 76 h 257"/>
                  <a:gd name="T12" fmla="*/ 150 w 168"/>
                  <a:gd name="T13" fmla="*/ 77 h 257"/>
                  <a:gd name="T14" fmla="*/ 105 w 168"/>
                  <a:gd name="T15" fmla="*/ 200 h 257"/>
                  <a:gd name="T16" fmla="*/ 120 w 168"/>
                  <a:gd name="T17" fmla="*/ 251 h 257"/>
                  <a:gd name="T18" fmla="*/ 118 w 168"/>
                  <a:gd name="T19" fmla="*/ 254 h 257"/>
                  <a:gd name="T20" fmla="*/ 111 w 168"/>
                  <a:gd name="T21" fmla="*/ 254 h 257"/>
                  <a:gd name="T22" fmla="*/ 73 w 168"/>
                  <a:gd name="T23" fmla="*/ 222 h 257"/>
                  <a:gd name="T24" fmla="*/ 93 w 168"/>
                  <a:gd name="T25" fmla="*/ 151 h 257"/>
                  <a:gd name="T26" fmla="*/ 97 w 168"/>
                  <a:gd name="T27" fmla="*/ 99 h 257"/>
                  <a:gd name="T28" fmla="*/ 42 w 168"/>
                  <a:gd name="T29" fmla="*/ 117 h 257"/>
                  <a:gd name="T30" fmla="*/ 27 w 168"/>
                  <a:gd name="T31" fmla="*/ 115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8" h="257">
                    <a:moveTo>
                      <a:pt x="27" y="115"/>
                    </a:moveTo>
                    <a:cubicBezTo>
                      <a:pt x="27" y="81"/>
                      <a:pt x="0" y="48"/>
                      <a:pt x="27" y="14"/>
                    </a:cubicBezTo>
                    <a:cubicBezTo>
                      <a:pt x="56" y="0"/>
                      <a:pt x="66" y="27"/>
                      <a:pt x="79" y="44"/>
                    </a:cubicBezTo>
                    <a:cubicBezTo>
                      <a:pt x="92" y="32"/>
                      <a:pt x="71" y="28"/>
                      <a:pt x="80" y="17"/>
                    </a:cubicBezTo>
                    <a:cubicBezTo>
                      <a:pt x="101" y="12"/>
                      <a:pt x="115" y="62"/>
                      <a:pt x="142" y="30"/>
                    </a:cubicBezTo>
                    <a:cubicBezTo>
                      <a:pt x="151" y="44"/>
                      <a:pt x="168" y="56"/>
                      <a:pt x="158" y="76"/>
                    </a:cubicBezTo>
                    <a:cubicBezTo>
                      <a:pt x="155" y="76"/>
                      <a:pt x="152" y="76"/>
                      <a:pt x="150" y="77"/>
                    </a:cubicBezTo>
                    <a:cubicBezTo>
                      <a:pt x="125" y="114"/>
                      <a:pt x="125" y="161"/>
                      <a:pt x="105" y="200"/>
                    </a:cubicBezTo>
                    <a:cubicBezTo>
                      <a:pt x="93" y="223"/>
                      <a:pt x="120" y="233"/>
                      <a:pt x="120" y="251"/>
                    </a:cubicBezTo>
                    <a:cubicBezTo>
                      <a:pt x="120" y="252"/>
                      <a:pt x="119" y="253"/>
                      <a:pt x="118" y="254"/>
                    </a:cubicBezTo>
                    <a:cubicBezTo>
                      <a:pt x="116" y="256"/>
                      <a:pt x="114" y="256"/>
                      <a:pt x="111" y="254"/>
                    </a:cubicBezTo>
                    <a:cubicBezTo>
                      <a:pt x="87" y="257"/>
                      <a:pt x="80" y="239"/>
                      <a:pt x="73" y="222"/>
                    </a:cubicBezTo>
                    <a:cubicBezTo>
                      <a:pt x="72" y="196"/>
                      <a:pt x="78" y="172"/>
                      <a:pt x="93" y="151"/>
                    </a:cubicBezTo>
                    <a:cubicBezTo>
                      <a:pt x="103" y="135"/>
                      <a:pt x="112" y="117"/>
                      <a:pt x="97" y="99"/>
                    </a:cubicBezTo>
                    <a:cubicBezTo>
                      <a:pt x="69" y="77"/>
                      <a:pt x="57" y="102"/>
                      <a:pt x="42" y="117"/>
                    </a:cubicBezTo>
                    <a:cubicBezTo>
                      <a:pt x="36" y="119"/>
                      <a:pt x="31" y="119"/>
                      <a:pt x="27" y="115"/>
                    </a:cubicBezTo>
                    <a:close/>
                  </a:path>
                </a:pathLst>
              </a:custGeom>
              <a:solidFill>
                <a:srgbClr val="63A1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Freeform 383"/>
              <p:cNvSpPr/>
              <p:nvPr/>
            </p:nvSpPr>
            <p:spPr bwMode="auto">
              <a:xfrm>
                <a:off x="7024" y="2583"/>
                <a:ext cx="30" cy="58"/>
              </a:xfrm>
              <a:custGeom>
                <a:avLst/>
                <a:gdLst>
                  <a:gd name="T0" fmla="*/ 27 w 40"/>
                  <a:gd name="T1" fmla="*/ 76 h 76"/>
                  <a:gd name="T2" fmla="*/ 12 w 40"/>
                  <a:gd name="T3" fmla="*/ 0 h 76"/>
                  <a:gd name="T4" fmla="*/ 35 w 40"/>
                  <a:gd name="T5" fmla="*/ 54 h 76"/>
                  <a:gd name="T6" fmla="*/ 27 w 40"/>
                  <a:gd name="T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76">
                    <a:moveTo>
                      <a:pt x="27" y="76"/>
                    </a:moveTo>
                    <a:cubicBezTo>
                      <a:pt x="0" y="55"/>
                      <a:pt x="15" y="26"/>
                      <a:pt x="12" y="0"/>
                    </a:cubicBezTo>
                    <a:cubicBezTo>
                      <a:pt x="21" y="17"/>
                      <a:pt x="39" y="31"/>
                      <a:pt x="35" y="54"/>
                    </a:cubicBezTo>
                    <a:cubicBezTo>
                      <a:pt x="25" y="59"/>
                      <a:pt x="40" y="72"/>
                      <a:pt x="27" y="76"/>
                    </a:cubicBezTo>
                    <a:close/>
                  </a:path>
                </a:pathLst>
              </a:custGeom>
              <a:solidFill>
                <a:srgbClr val="67A7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384"/>
              <p:cNvSpPr/>
              <p:nvPr/>
            </p:nvSpPr>
            <p:spPr bwMode="auto">
              <a:xfrm>
                <a:off x="5268" y="2721"/>
                <a:ext cx="126" cy="144"/>
              </a:xfrm>
              <a:custGeom>
                <a:avLst/>
                <a:gdLst>
                  <a:gd name="T0" fmla="*/ 161 w 166"/>
                  <a:gd name="T1" fmla="*/ 189 h 189"/>
                  <a:gd name="T2" fmla="*/ 79 w 166"/>
                  <a:gd name="T3" fmla="*/ 169 h 189"/>
                  <a:gd name="T4" fmla="*/ 7 w 166"/>
                  <a:gd name="T5" fmla="*/ 151 h 189"/>
                  <a:gd name="T6" fmla="*/ 37 w 166"/>
                  <a:gd name="T7" fmla="*/ 35 h 189"/>
                  <a:gd name="T8" fmla="*/ 106 w 166"/>
                  <a:gd name="T9" fmla="*/ 7 h 189"/>
                  <a:gd name="T10" fmla="*/ 144 w 166"/>
                  <a:gd name="T11" fmla="*/ 13 h 189"/>
                  <a:gd name="T12" fmla="*/ 161 w 166"/>
                  <a:gd name="T13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" h="189">
                    <a:moveTo>
                      <a:pt x="161" y="189"/>
                    </a:moveTo>
                    <a:cubicBezTo>
                      <a:pt x="140" y="158"/>
                      <a:pt x="104" y="166"/>
                      <a:pt x="79" y="169"/>
                    </a:cubicBezTo>
                    <a:cubicBezTo>
                      <a:pt x="50" y="172"/>
                      <a:pt x="30" y="161"/>
                      <a:pt x="7" y="151"/>
                    </a:cubicBezTo>
                    <a:cubicBezTo>
                      <a:pt x="0" y="108"/>
                      <a:pt x="23" y="72"/>
                      <a:pt x="37" y="35"/>
                    </a:cubicBezTo>
                    <a:cubicBezTo>
                      <a:pt x="60" y="25"/>
                      <a:pt x="83" y="17"/>
                      <a:pt x="106" y="7"/>
                    </a:cubicBezTo>
                    <a:cubicBezTo>
                      <a:pt x="121" y="0"/>
                      <a:pt x="133" y="2"/>
                      <a:pt x="144" y="13"/>
                    </a:cubicBezTo>
                    <a:cubicBezTo>
                      <a:pt x="152" y="71"/>
                      <a:pt x="166" y="129"/>
                      <a:pt x="161" y="189"/>
                    </a:cubicBezTo>
                    <a:close/>
                  </a:path>
                </a:pathLst>
              </a:custGeom>
              <a:solidFill>
                <a:srgbClr val="9ECD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385"/>
              <p:cNvSpPr/>
              <p:nvPr/>
            </p:nvSpPr>
            <p:spPr bwMode="auto">
              <a:xfrm>
                <a:off x="5184" y="2748"/>
                <a:ext cx="112" cy="234"/>
              </a:xfrm>
              <a:custGeom>
                <a:avLst/>
                <a:gdLst>
                  <a:gd name="T0" fmla="*/ 147 w 147"/>
                  <a:gd name="T1" fmla="*/ 0 h 308"/>
                  <a:gd name="T2" fmla="*/ 117 w 147"/>
                  <a:gd name="T3" fmla="*/ 116 h 308"/>
                  <a:gd name="T4" fmla="*/ 31 w 147"/>
                  <a:gd name="T5" fmla="*/ 293 h 308"/>
                  <a:gd name="T6" fmla="*/ 10 w 147"/>
                  <a:gd name="T7" fmla="*/ 301 h 308"/>
                  <a:gd name="T8" fmla="*/ 8 w 147"/>
                  <a:gd name="T9" fmla="*/ 277 h 308"/>
                  <a:gd name="T10" fmla="*/ 62 w 147"/>
                  <a:gd name="T11" fmla="*/ 184 h 308"/>
                  <a:gd name="T12" fmla="*/ 122 w 147"/>
                  <a:gd name="T13" fmla="*/ 40 h 308"/>
                  <a:gd name="T14" fmla="*/ 108 w 147"/>
                  <a:gd name="T15" fmla="*/ 15 h 308"/>
                  <a:gd name="T16" fmla="*/ 147 w 147"/>
                  <a:gd name="T17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7" h="308">
                    <a:moveTo>
                      <a:pt x="147" y="0"/>
                    </a:moveTo>
                    <a:cubicBezTo>
                      <a:pt x="137" y="38"/>
                      <a:pt x="127" y="77"/>
                      <a:pt x="117" y="116"/>
                    </a:cubicBezTo>
                    <a:cubicBezTo>
                      <a:pt x="88" y="175"/>
                      <a:pt x="60" y="234"/>
                      <a:pt x="31" y="293"/>
                    </a:cubicBezTo>
                    <a:cubicBezTo>
                      <a:pt x="26" y="302"/>
                      <a:pt x="20" y="308"/>
                      <a:pt x="10" y="301"/>
                    </a:cubicBezTo>
                    <a:cubicBezTo>
                      <a:pt x="0" y="295"/>
                      <a:pt x="4" y="285"/>
                      <a:pt x="8" y="277"/>
                    </a:cubicBezTo>
                    <a:cubicBezTo>
                      <a:pt x="22" y="244"/>
                      <a:pt x="42" y="214"/>
                      <a:pt x="62" y="184"/>
                    </a:cubicBezTo>
                    <a:cubicBezTo>
                      <a:pt x="88" y="139"/>
                      <a:pt x="104" y="89"/>
                      <a:pt x="122" y="40"/>
                    </a:cubicBezTo>
                    <a:cubicBezTo>
                      <a:pt x="126" y="29"/>
                      <a:pt x="125" y="17"/>
                      <a:pt x="108" y="15"/>
                    </a:cubicBezTo>
                    <a:cubicBezTo>
                      <a:pt x="117" y="0"/>
                      <a:pt x="139" y="17"/>
                      <a:pt x="147" y="0"/>
                    </a:cubicBezTo>
                    <a:close/>
                  </a:path>
                </a:pathLst>
              </a:custGeom>
              <a:solidFill>
                <a:srgbClr val="769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386"/>
              <p:cNvSpPr/>
              <p:nvPr/>
            </p:nvSpPr>
            <p:spPr bwMode="auto">
              <a:xfrm>
                <a:off x="6779" y="2956"/>
                <a:ext cx="154" cy="208"/>
              </a:xfrm>
              <a:custGeom>
                <a:avLst/>
                <a:gdLst>
                  <a:gd name="T0" fmla="*/ 165 w 202"/>
                  <a:gd name="T1" fmla="*/ 64 h 274"/>
                  <a:gd name="T2" fmla="*/ 142 w 202"/>
                  <a:gd name="T3" fmla="*/ 171 h 274"/>
                  <a:gd name="T4" fmla="*/ 202 w 202"/>
                  <a:gd name="T5" fmla="*/ 235 h 274"/>
                  <a:gd name="T6" fmla="*/ 143 w 202"/>
                  <a:gd name="T7" fmla="*/ 257 h 274"/>
                  <a:gd name="T8" fmla="*/ 125 w 202"/>
                  <a:gd name="T9" fmla="*/ 227 h 274"/>
                  <a:gd name="T10" fmla="*/ 102 w 202"/>
                  <a:gd name="T11" fmla="*/ 162 h 274"/>
                  <a:gd name="T12" fmla="*/ 102 w 202"/>
                  <a:gd name="T13" fmla="*/ 242 h 274"/>
                  <a:gd name="T14" fmla="*/ 92 w 202"/>
                  <a:gd name="T15" fmla="*/ 262 h 274"/>
                  <a:gd name="T16" fmla="*/ 59 w 202"/>
                  <a:gd name="T17" fmla="*/ 257 h 274"/>
                  <a:gd name="T18" fmla="*/ 17 w 202"/>
                  <a:gd name="T19" fmla="*/ 155 h 274"/>
                  <a:gd name="T20" fmla="*/ 29 w 202"/>
                  <a:gd name="T21" fmla="*/ 95 h 274"/>
                  <a:gd name="T22" fmla="*/ 49 w 202"/>
                  <a:gd name="T23" fmla="*/ 65 h 274"/>
                  <a:gd name="T24" fmla="*/ 74 w 202"/>
                  <a:gd name="T25" fmla="*/ 85 h 274"/>
                  <a:gd name="T26" fmla="*/ 77 w 202"/>
                  <a:gd name="T27" fmla="*/ 87 h 274"/>
                  <a:gd name="T28" fmla="*/ 80 w 202"/>
                  <a:gd name="T29" fmla="*/ 84 h 274"/>
                  <a:gd name="T30" fmla="*/ 101 w 202"/>
                  <a:gd name="T31" fmla="*/ 26 h 274"/>
                  <a:gd name="T32" fmla="*/ 126 w 202"/>
                  <a:gd name="T33" fmla="*/ 1 h 274"/>
                  <a:gd name="T34" fmla="*/ 154 w 202"/>
                  <a:gd name="T35" fmla="*/ 25 h 274"/>
                  <a:gd name="T36" fmla="*/ 165 w 202"/>
                  <a:gd name="T37" fmla="*/ 6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2" h="274">
                    <a:moveTo>
                      <a:pt x="165" y="64"/>
                    </a:moveTo>
                    <a:cubicBezTo>
                      <a:pt x="127" y="93"/>
                      <a:pt x="141" y="134"/>
                      <a:pt x="142" y="171"/>
                    </a:cubicBezTo>
                    <a:cubicBezTo>
                      <a:pt x="144" y="205"/>
                      <a:pt x="157" y="236"/>
                      <a:pt x="202" y="235"/>
                    </a:cubicBezTo>
                    <a:cubicBezTo>
                      <a:pt x="195" y="274"/>
                      <a:pt x="164" y="255"/>
                      <a:pt x="143" y="257"/>
                    </a:cubicBezTo>
                    <a:cubicBezTo>
                      <a:pt x="121" y="259"/>
                      <a:pt x="128" y="240"/>
                      <a:pt x="125" y="227"/>
                    </a:cubicBezTo>
                    <a:cubicBezTo>
                      <a:pt x="120" y="205"/>
                      <a:pt x="113" y="184"/>
                      <a:pt x="102" y="162"/>
                    </a:cubicBezTo>
                    <a:cubicBezTo>
                      <a:pt x="89" y="189"/>
                      <a:pt x="95" y="216"/>
                      <a:pt x="102" y="242"/>
                    </a:cubicBezTo>
                    <a:cubicBezTo>
                      <a:pt x="102" y="250"/>
                      <a:pt x="100" y="257"/>
                      <a:pt x="92" y="262"/>
                    </a:cubicBezTo>
                    <a:cubicBezTo>
                      <a:pt x="80" y="265"/>
                      <a:pt x="70" y="261"/>
                      <a:pt x="59" y="257"/>
                    </a:cubicBezTo>
                    <a:cubicBezTo>
                      <a:pt x="5" y="226"/>
                      <a:pt x="0" y="214"/>
                      <a:pt x="17" y="155"/>
                    </a:cubicBezTo>
                    <a:cubicBezTo>
                      <a:pt x="23" y="135"/>
                      <a:pt x="22" y="114"/>
                      <a:pt x="29" y="95"/>
                    </a:cubicBezTo>
                    <a:cubicBezTo>
                      <a:pt x="33" y="82"/>
                      <a:pt x="35" y="68"/>
                      <a:pt x="49" y="65"/>
                    </a:cubicBezTo>
                    <a:cubicBezTo>
                      <a:pt x="63" y="62"/>
                      <a:pt x="69" y="75"/>
                      <a:pt x="74" y="85"/>
                    </a:cubicBezTo>
                    <a:cubicBezTo>
                      <a:pt x="77" y="89"/>
                      <a:pt x="81" y="91"/>
                      <a:pt x="77" y="87"/>
                    </a:cubicBezTo>
                    <a:cubicBezTo>
                      <a:pt x="77" y="87"/>
                      <a:pt x="79" y="85"/>
                      <a:pt x="80" y="84"/>
                    </a:cubicBezTo>
                    <a:cubicBezTo>
                      <a:pt x="89" y="65"/>
                      <a:pt x="93" y="45"/>
                      <a:pt x="101" y="26"/>
                    </a:cubicBezTo>
                    <a:cubicBezTo>
                      <a:pt x="106" y="15"/>
                      <a:pt x="111" y="1"/>
                      <a:pt x="126" y="1"/>
                    </a:cubicBezTo>
                    <a:cubicBezTo>
                      <a:pt x="141" y="0"/>
                      <a:pt x="148" y="13"/>
                      <a:pt x="154" y="25"/>
                    </a:cubicBezTo>
                    <a:cubicBezTo>
                      <a:pt x="160" y="37"/>
                      <a:pt x="169" y="49"/>
                      <a:pt x="165" y="64"/>
                    </a:cubicBezTo>
                    <a:close/>
                  </a:path>
                </a:pathLst>
              </a:custGeom>
              <a:solidFill>
                <a:srgbClr val="E9B4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387"/>
              <p:cNvSpPr/>
              <p:nvPr/>
            </p:nvSpPr>
            <p:spPr bwMode="auto">
              <a:xfrm>
                <a:off x="6830" y="3140"/>
                <a:ext cx="88" cy="100"/>
              </a:xfrm>
              <a:custGeom>
                <a:avLst/>
                <a:gdLst>
                  <a:gd name="T0" fmla="*/ 27 w 116"/>
                  <a:gd name="T1" fmla="*/ 16 h 132"/>
                  <a:gd name="T2" fmla="*/ 35 w 116"/>
                  <a:gd name="T3" fmla="*/ 0 h 132"/>
                  <a:gd name="T4" fmla="*/ 97 w 116"/>
                  <a:gd name="T5" fmla="*/ 74 h 132"/>
                  <a:gd name="T6" fmla="*/ 112 w 116"/>
                  <a:gd name="T7" fmla="*/ 77 h 132"/>
                  <a:gd name="T8" fmla="*/ 112 w 116"/>
                  <a:gd name="T9" fmla="*/ 79 h 132"/>
                  <a:gd name="T10" fmla="*/ 80 w 116"/>
                  <a:gd name="T11" fmla="*/ 123 h 132"/>
                  <a:gd name="T12" fmla="*/ 44 w 116"/>
                  <a:gd name="T13" fmla="*/ 99 h 132"/>
                  <a:gd name="T14" fmla="*/ 7 w 116"/>
                  <a:gd name="T15" fmla="*/ 82 h 132"/>
                  <a:gd name="T16" fmla="*/ 27 w 116"/>
                  <a:gd name="T17" fmla="*/ 1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132">
                    <a:moveTo>
                      <a:pt x="27" y="16"/>
                    </a:moveTo>
                    <a:cubicBezTo>
                      <a:pt x="30" y="11"/>
                      <a:pt x="32" y="6"/>
                      <a:pt x="35" y="0"/>
                    </a:cubicBezTo>
                    <a:cubicBezTo>
                      <a:pt x="48" y="32"/>
                      <a:pt x="63" y="60"/>
                      <a:pt x="97" y="74"/>
                    </a:cubicBezTo>
                    <a:cubicBezTo>
                      <a:pt x="102" y="75"/>
                      <a:pt x="107" y="76"/>
                      <a:pt x="112" y="77"/>
                    </a:cubicBezTo>
                    <a:cubicBezTo>
                      <a:pt x="112" y="79"/>
                      <a:pt x="112" y="79"/>
                      <a:pt x="112" y="79"/>
                    </a:cubicBezTo>
                    <a:cubicBezTo>
                      <a:pt x="116" y="104"/>
                      <a:pt x="99" y="115"/>
                      <a:pt x="80" y="123"/>
                    </a:cubicBezTo>
                    <a:cubicBezTo>
                      <a:pt x="58" y="132"/>
                      <a:pt x="49" y="113"/>
                      <a:pt x="44" y="99"/>
                    </a:cubicBezTo>
                    <a:cubicBezTo>
                      <a:pt x="37" y="79"/>
                      <a:pt x="17" y="92"/>
                      <a:pt x="7" y="82"/>
                    </a:cubicBezTo>
                    <a:cubicBezTo>
                      <a:pt x="0" y="56"/>
                      <a:pt x="9" y="34"/>
                      <a:pt x="27" y="16"/>
                    </a:cubicBezTo>
                    <a:close/>
                  </a:path>
                </a:pathLst>
              </a:custGeom>
              <a:solidFill>
                <a:srgbClr val="C86C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Freeform 388"/>
              <p:cNvSpPr/>
              <p:nvPr/>
            </p:nvSpPr>
            <p:spPr bwMode="auto">
              <a:xfrm>
                <a:off x="7089" y="2924"/>
                <a:ext cx="63" cy="140"/>
              </a:xfrm>
              <a:custGeom>
                <a:avLst/>
                <a:gdLst>
                  <a:gd name="T0" fmla="*/ 33 w 82"/>
                  <a:gd name="T1" fmla="*/ 177 h 184"/>
                  <a:gd name="T2" fmla="*/ 33 w 82"/>
                  <a:gd name="T3" fmla="*/ 77 h 184"/>
                  <a:gd name="T4" fmla="*/ 72 w 82"/>
                  <a:gd name="T5" fmla="*/ 0 h 184"/>
                  <a:gd name="T6" fmla="*/ 68 w 82"/>
                  <a:gd name="T7" fmla="*/ 88 h 184"/>
                  <a:gd name="T8" fmla="*/ 49 w 82"/>
                  <a:gd name="T9" fmla="*/ 184 h 184"/>
                  <a:gd name="T10" fmla="*/ 33 w 82"/>
                  <a:gd name="T11" fmla="*/ 177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184">
                    <a:moveTo>
                      <a:pt x="33" y="177"/>
                    </a:moveTo>
                    <a:cubicBezTo>
                      <a:pt x="0" y="143"/>
                      <a:pt x="24" y="112"/>
                      <a:pt x="33" y="77"/>
                    </a:cubicBezTo>
                    <a:cubicBezTo>
                      <a:pt x="42" y="47"/>
                      <a:pt x="44" y="18"/>
                      <a:pt x="72" y="0"/>
                    </a:cubicBezTo>
                    <a:cubicBezTo>
                      <a:pt x="82" y="29"/>
                      <a:pt x="77" y="58"/>
                      <a:pt x="68" y="88"/>
                    </a:cubicBezTo>
                    <a:cubicBezTo>
                      <a:pt x="58" y="119"/>
                      <a:pt x="55" y="152"/>
                      <a:pt x="49" y="184"/>
                    </a:cubicBezTo>
                    <a:cubicBezTo>
                      <a:pt x="44" y="182"/>
                      <a:pt x="39" y="179"/>
                      <a:pt x="33" y="177"/>
                    </a:cubicBezTo>
                    <a:close/>
                  </a:path>
                </a:pathLst>
              </a:custGeom>
              <a:solidFill>
                <a:srgbClr val="7CB5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Freeform 390"/>
              <p:cNvSpPr/>
              <p:nvPr/>
            </p:nvSpPr>
            <p:spPr bwMode="auto">
              <a:xfrm>
                <a:off x="7016" y="2949"/>
                <a:ext cx="60" cy="45"/>
              </a:xfrm>
              <a:custGeom>
                <a:avLst/>
                <a:gdLst>
                  <a:gd name="T0" fmla="*/ 22 w 79"/>
                  <a:gd name="T1" fmla="*/ 59 h 59"/>
                  <a:gd name="T2" fmla="*/ 0 w 79"/>
                  <a:gd name="T3" fmla="*/ 43 h 59"/>
                  <a:gd name="T4" fmla="*/ 30 w 79"/>
                  <a:gd name="T5" fmla="*/ 18 h 59"/>
                  <a:gd name="T6" fmla="*/ 46 w 79"/>
                  <a:gd name="T7" fmla="*/ 5 h 59"/>
                  <a:gd name="T8" fmla="*/ 61 w 79"/>
                  <a:gd name="T9" fmla="*/ 5 h 59"/>
                  <a:gd name="T10" fmla="*/ 76 w 79"/>
                  <a:gd name="T11" fmla="*/ 6 h 59"/>
                  <a:gd name="T12" fmla="*/ 69 w 79"/>
                  <a:gd name="T13" fmla="*/ 21 h 59"/>
                  <a:gd name="T14" fmla="*/ 61 w 79"/>
                  <a:gd name="T15" fmla="*/ 35 h 59"/>
                  <a:gd name="T16" fmla="*/ 22 w 79"/>
                  <a:gd name="T17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9" h="59">
                    <a:moveTo>
                      <a:pt x="22" y="59"/>
                    </a:moveTo>
                    <a:cubicBezTo>
                      <a:pt x="15" y="54"/>
                      <a:pt x="8" y="48"/>
                      <a:pt x="0" y="43"/>
                    </a:cubicBezTo>
                    <a:cubicBezTo>
                      <a:pt x="8" y="32"/>
                      <a:pt x="2" y="6"/>
                      <a:pt x="30" y="18"/>
                    </a:cubicBezTo>
                    <a:cubicBezTo>
                      <a:pt x="36" y="21"/>
                      <a:pt x="42" y="12"/>
                      <a:pt x="46" y="5"/>
                    </a:cubicBezTo>
                    <a:cubicBezTo>
                      <a:pt x="51" y="5"/>
                      <a:pt x="56" y="5"/>
                      <a:pt x="61" y="5"/>
                    </a:cubicBezTo>
                    <a:cubicBezTo>
                      <a:pt x="67" y="0"/>
                      <a:pt x="73" y="1"/>
                      <a:pt x="76" y="6"/>
                    </a:cubicBezTo>
                    <a:cubicBezTo>
                      <a:pt x="79" y="13"/>
                      <a:pt x="73" y="17"/>
                      <a:pt x="69" y="21"/>
                    </a:cubicBezTo>
                    <a:cubicBezTo>
                      <a:pt x="66" y="26"/>
                      <a:pt x="63" y="30"/>
                      <a:pt x="61" y="35"/>
                    </a:cubicBezTo>
                    <a:cubicBezTo>
                      <a:pt x="48" y="43"/>
                      <a:pt x="35" y="51"/>
                      <a:pt x="22" y="59"/>
                    </a:cubicBezTo>
                    <a:close/>
                  </a:path>
                </a:pathLst>
              </a:custGeom>
              <a:solidFill>
                <a:srgbClr val="699A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Freeform 391"/>
              <p:cNvSpPr/>
              <p:nvPr/>
            </p:nvSpPr>
            <p:spPr bwMode="auto">
              <a:xfrm>
                <a:off x="7059" y="2921"/>
                <a:ext cx="45" cy="46"/>
              </a:xfrm>
              <a:custGeom>
                <a:avLst/>
                <a:gdLst>
                  <a:gd name="T0" fmla="*/ 12 w 59"/>
                  <a:gd name="T1" fmla="*/ 58 h 60"/>
                  <a:gd name="T2" fmla="*/ 4 w 59"/>
                  <a:gd name="T3" fmla="*/ 42 h 60"/>
                  <a:gd name="T4" fmla="*/ 40 w 59"/>
                  <a:gd name="T5" fmla="*/ 5 h 60"/>
                  <a:gd name="T6" fmla="*/ 59 w 59"/>
                  <a:gd name="T7" fmla="*/ 26 h 60"/>
                  <a:gd name="T8" fmla="*/ 12 w 59"/>
                  <a:gd name="T9" fmla="*/ 5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60">
                    <a:moveTo>
                      <a:pt x="12" y="58"/>
                    </a:moveTo>
                    <a:cubicBezTo>
                      <a:pt x="14" y="50"/>
                      <a:pt x="19" y="41"/>
                      <a:pt x="4" y="42"/>
                    </a:cubicBezTo>
                    <a:cubicBezTo>
                      <a:pt x="0" y="14"/>
                      <a:pt x="22" y="10"/>
                      <a:pt x="40" y="5"/>
                    </a:cubicBezTo>
                    <a:cubicBezTo>
                      <a:pt x="58" y="0"/>
                      <a:pt x="58" y="14"/>
                      <a:pt x="59" y="26"/>
                    </a:cubicBezTo>
                    <a:cubicBezTo>
                      <a:pt x="45" y="40"/>
                      <a:pt x="36" y="60"/>
                      <a:pt x="12" y="58"/>
                    </a:cubicBezTo>
                    <a:close/>
                  </a:path>
                </a:pathLst>
              </a:custGeom>
              <a:solidFill>
                <a:srgbClr val="86B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Freeform 392"/>
              <p:cNvSpPr/>
              <p:nvPr/>
            </p:nvSpPr>
            <p:spPr bwMode="auto">
              <a:xfrm>
                <a:off x="6757" y="3271"/>
                <a:ext cx="129" cy="179"/>
              </a:xfrm>
              <a:custGeom>
                <a:avLst/>
                <a:gdLst>
                  <a:gd name="T0" fmla="*/ 139 w 169"/>
                  <a:gd name="T1" fmla="*/ 214 h 236"/>
                  <a:gd name="T2" fmla="*/ 125 w 169"/>
                  <a:gd name="T3" fmla="*/ 235 h 236"/>
                  <a:gd name="T4" fmla="*/ 93 w 169"/>
                  <a:gd name="T5" fmla="*/ 229 h 236"/>
                  <a:gd name="T6" fmla="*/ 93 w 169"/>
                  <a:gd name="T7" fmla="*/ 229 h 236"/>
                  <a:gd name="T8" fmla="*/ 25 w 169"/>
                  <a:gd name="T9" fmla="*/ 178 h 236"/>
                  <a:gd name="T10" fmla="*/ 16 w 169"/>
                  <a:gd name="T11" fmla="*/ 151 h 236"/>
                  <a:gd name="T12" fmla="*/ 25 w 169"/>
                  <a:gd name="T13" fmla="*/ 113 h 236"/>
                  <a:gd name="T14" fmla="*/ 52 w 169"/>
                  <a:gd name="T15" fmla="*/ 94 h 236"/>
                  <a:gd name="T16" fmla="*/ 47 w 169"/>
                  <a:gd name="T17" fmla="*/ 68 h 236"/>
                  <a:gd name="T18" fmla="*/ 31 w 169"/>
                  <a:gd name="T19" fmla="*/ 35 h 236"/>
                  <a:gd name="T20" fmla="*/ 88 w 169"/>
                  <a:gd name="T21" fmla="*/ 17 h 236"/>
                  <a:gd name="T22" fmla="*/ 117 w 169"/>
                  <a:gd name="T23" fmla="*/ 13 h 236"/>
                  <a:gd name="T24" fmla="*/ 164 w 169"/>
                  <a:gd name="T25" fmla="*/ 98 h 236"/>
                  <a:gd name="T26" fmla="*/ 129 w 169"/>
                  <a:gd name="T27" fmla="*/ 122 h 236"/>
                  <a:gd name="T28" fmla="*/ 111 w 169"/>
                  <a:gd name="T29" fmla="*/ 146 h 236"/>
                  <a:gd name="T30" fmla="*/ 166 w 169"/>
                  <a:gd name="T31" fmla="*/ 181 h 236"/>
                  <a:gd name="T32" fmla="*/ 114 w 169"/>
                  <a:gd name="T33" fmla="*/ 201 h 236"/>
                  <a:gd name="T34" fmla="*/ 139 w 169"/>
                  <a:gd name="T35" fmla="*/ 21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9" h="236">
                    <a:moveTo>
                      <a:pt x="139" y="214"/>
                    </a:moveTo>
                    <a:cubicBezTo>
                      <a:pt x="150" y="231"/>
                      <a:pt x="141" y="236"/>
                      <a:pt x="125" y="235"/>
                    </a:cubicBezTo>
                    <a:cubicBezTo>
                      <a:pt x="115" y="234"/>
                      <a:pt x="104" y="231"/>
                      <a:pt x="93" y="229"/>
                    </a:cubicBezTo>
                    <a:cubicBezTo>
                      <a:pt x="93" y="229"/>
                      <a:pt x="93" y="229"/>
                      <a:pt x="93" y="229"/>
                    </a:cubicBezTo>
                    <a:cubicBezTo>
                      <a:pt x="55" y="233"/>
                      <a:pt x="34" y="212"/>
                      <a:pt x="25" y="178"/>
                    </a:cubicBezTo>
                    <a:cubicBezTo>
                      <a:pt x="20" y="170"/>
                      <a:pt x="41" y="159"/>
                      <a:pt x="16" y="151"/>
                    </a:cubicBezTo>
                    <a:cubicBezTo>
                      <a:pt x="0" y="146"/>
                      <a:pt x="6" y="121"/>
                      <a:pt x="25" y="113"/>
                    </a:cubicBezTo>
                    <a:cubicBezTo>
                      <a:pt x="36" y="108"/>
                      <a:pt x="46" y="105"/>
                      <a:pt x="52" y="94"/>
                    </a:cubicBezTo>
                    <a:cubicBezTo>
                      <a:pt x="59" y="83"/>
                      <a:pt x="55" y="75"/>
                      <a:pt x="47" y="68"/>
                    </a:cubicBezTo>
                    <a:cubicBezTo>
                      <a:pt x="37" y="59"/>
                      <a:pt x="30" y="49"/>
                      <a:pt x="31" y="35"/>
                    </a:cubicBezTo>
                    <a:cubicBezTo>
                      <a:pt x="41" y="0"/>
                      <a:pt x="73" y="34"/>
                      <a:pt x="88" y="17"/>
                    </a:cubicBezTo>
                    <a:cubicBezTo>
                      <a:pt x="100" y="33"/>
                      <a:pt x="106" y="8"/>
                      <a:pt x="117" y="13"/>
                    </a:cubicBezTo>
                    <a:cubicBezTo>
                      <a:pt x="137" y="39"/>
                      <a:pt x="157" y="65"/>
                      <a:pt x="164" y="98"/>
                    </a:cubicBezTo>
                    <a:cubicBezTo>
                      <a:pt x="155" y="110"/>
                      <a:pt x="155" y="131"/>
                      <a:pt x="129" y="122"/>
                    </a:cubicBezTo>
                    <a:cubicBezTo>
                      <a:pt x="122" y="119"/>
                      <a:pt x="118" y="138"/>
                      <a:pt x="111" y="146"/>
                    </a:cubicBezTo>
                    <a:cubicBezTo>
                      <a:pt x="132" y="157"/>
                      <a:pt x="169" y="146"/>
                      <a:pt x="166" y="181"/>
                    </a:cubicBezTo>
                    <a:cubicBezTo>
                      <a:pt x="163" y="216"/>
                      <a:pt x="133" y="197"/>
                      <a:pt x="114" y="201"/>
                    </a:cubicBezTo>
                    <a:cubicBezTo>
                      <a:pt x="125" y="199"/>
                      <a:pt x="134" y="203"/>
                      <a:pt x="139" y="214"/>
                    </a:cubicBezTo>
                    <a:close/>
                  </a:path>
                </a:pathLst>
              </a:custGeom>
              <a:solidFill>
                <a:srgbClr val="6435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Freeform 393"/>
              <p:cNvSpPr/>
              <p:nvPr/>
            </p:nvSpPr>
            <p:spPr bwMode="auto">
              <a:xfrm>
                <a:off x="6845" y="3256"/>
                <a:ext cx="78" cy="128"/>
              </a:xfrm>
              <a:custGeom>
                <a:avLst/>
                <a:gdLst>
                  <a:gd name="T0" fmla="*/ 47 w 103"/>
                  <a:gd name="T1" fmla="*/ 116 h 168"/>
                  <a:gd name="T2" fmla="*/ 0 w 103"/>
                  <a:gd name="T3" fmla="*/ 32 h 168"/>
                  <a:gd name="T4" fmla="*/ 40 w 103"/>
                  <a:gd name="T5" fmla="*/ 25 h 168"/>
                  <a:gd name="T6" fmla="*/ 83 w 103"/>
                  <a:gd name="T7" fmla="*/ 14 h 168"/>
                  <a:gd name="T8" fmla="*/ 85 w 103"/>
                  <a:gd name="T9" fmla="*/ 17 h 168"/>
                  <a:gd name="T10" fmla="*/ 97 w 103"/>
                  <a:gd name="T11" fmla="*/ 39 h 168"/>
                  <a:gd name="T12" fmla="*/ 77 w 103"/>
                  <a:gd name="T13" fmla="*/ 44 h 168"/>
                  <a:gd name="T14" fmla="*/ 52 w 103"/>
                  <a:gd name="T15" fmla="*/ 55 h 168"/>
                  <a:gd name="T16" fmla="*/ 51 w 103"/>
                  <a:gd name="T17" fmla="*/ 66 h 168"/>
                  <a:gd name="T18" fmla="*/ 77 w 103"/>
                  <a:gd name="T19" fmla="*/ 62 h 168"/>
                  <a:gd name="T20" fmla="*/ 100 w 103"/>
                  <a:gd name="T21" fmla="*/ 88 h 168"/>
                  <a:gd name="T22" fmla="*/ 99 w 103"/>
                  <a:gd name="T23" fmla="*/ 162 h 168"/>
                  <a:gd name="T24" fmla="*/ 93 w 103"/>
                  <a:gd name="T25" fmla="*/ 164 h 168"/>
                  <a:gd name="T26" fmla="*/ 47 w 103"/>
                  <a:gd name="T27" fmla="*/ 116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3" h="168">
                    <a:moveTo>
                      <a:pt x="47" y="116"/>
                    </a:moveTo>
                    <a:cubicBezTo>
                      <a:pt x="29" y="90"/>
                      <a:pt x="11" y="63"/>
                      <a:pt x="0" y="32"/>
                    </a:cubicBezTo>
                    <a:cubicBezTo>
                      <a:pt x="10" y="4"/>
                      <a:pt x="31" y="34"/>
                      <a:pt x="40" y="25"/>
                    </a:cubicBezTo>
                    <a:cubicBezTo>
                      <a:pt x="54" y="11"/>
                      <a:pt x="64" y="0"/>
                      <a:pt x="83" y="14"/>
                    </a:cubicBezTo>
                    <a:cubicBezTo>
                      <a:pt x="84" y="15"/>
                      <a:pt x="85" y="16"/>
                      <a:pt x="85" y="17"/>
                    </a:cubicBezTo>
                    <a:cubicBezTo>
                      <a:pt x="88" y="25"/>
                      <a:pt x="103" y="26"/>
                      <a:pt x="97" y="39"/>
                    </a:cubicBezTo>
                    <a:cubicBezTo>
                      <a:pt x="92" y="46"/>
                      <a:pt x="85" y="48"/>
                      <a:pt x="77" y="44"/>
                    </a:cubicBezTo>
                    <a:cubicBezTo>
                      <a:pt x="65" y="39"/>
                      <a:pt x="58" y="47"/>
                      <a:pt x="52" y="55"/>
                    </a:cubicBezTo>
                    <a:cubicBezTo>
                      <a:pt x="50" y="58"/>
                      <a:pt x="49" y="64"/>
                      <a:pt x="51" y="66"/>
                    </a:cubicBezTo>
                    <a:cubicBezTo>
                      <a:pt x="61" y="76"/>
                      <a:pt x="68" y="64"/>
                      <a:pt x="77" y="62"/>
                    </a:cubicBezTo>
                    <a:cubicBezTo>
                      <a:pt x="102" y="54"/>
                      <a:pt x="102" y="72"/>
                      <a:pt x="100" y="88"/>
                    </a:cubicBezTo>
                    <a:cubicBezTo>
                      <a:pt x="98" y="113"/>
                      <a:pt x="92" y="137"/>
                      <a:pt x="99" y="162"/>
                    </a:cubicBezTo>
                    <a:cubicBezTo>
                      <a:pt x="97" y="163"/>
                      <a:pt x="95" y="164"/>
                      <a:pt x="93" y="164"/>
                    </a:cubicBezTo>
                    <a:cubicBezTo>
                      <a:pt x="57" y="168"/>
                      <a:pt x="60" y="135"/>
                      <a:pt x="47" y="116"/>
                    </a:cubicBezTo>
                    <a:close/>
                  </a:path>
                </a:pathLst>
              </a:custGeom>
              <a:solidFill>
                <a:srgbClr val="4D2A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Freeform 394"/>
              <p:cNvSpPr/>
              <p:nvPr/>
            </p:nvSpPr>
            <p:spPr bwMode="auto">
              <a:xfrm>
                <a:off x="6817" y="3342"/>
                <a:ext cx="104" cy="91"/>
              </a:xfrm>
              <a:custGeom>
                <a:avLst/>
                <a:gdLst>
                  <a:gd name="T0" fmla="*/ 83 w 136"/>
                  <a:gd name="T1" fmla="*/ 3 h 120"/>
                  <a:gd name="T2" fmla="*/ 129 w 136"/>
                  <a:gd name="T3" fmla="*/ 51 h 120"/>
                  <a:gd name="T4" fmla="*/ 129 w 136"/>
                  <a:gd name="T5" fmla="*/ 74 h 120"/>
                  <a:gd name="T6" fmla="*/ 107 w 136"/>
                  <a:gd name="T7" fmla="*/ 95 h 120"/>
                  <a:gd name="T8" fmla="*/ 83 w 136"/>
                  <a:gd name="T9" fmla="*/ 113 h 120"/>
                  <a:gd name="T10" fmla="*/ 83 w 136"/>
                  <a:gd name="T11" fmla="*/ 113 h 120"/>
                  <a:gd name="T12" fmla="*/ 60 w 136"/>
                  <a:gd name="T13" fmla="*/ 120 h 120"/>
                  <a:gd name="T14" fmla="*/ 0 w 136"/>
                  <a:gd name="T15" fmla="*/ 100 h 120"/>
                  <a:gd name="T16" fmla="*/ 59 w 136"/>
                  <a:gd name="T17" fmla="*/ 100 h 120"/>
                  <a:gd name="T18" fmla="*/ 80 w 136"/>
                  <a:gd name="T19" fmla="*/ 92 h 120"/>
                  <a:gd name="T20" fmla="*/ 68 w 136"/>
                  <a:gd name="T21" fmla="*/ 68 h 120"/>
                  <a:gd name="T22" fmla="*/ 53 w 136"/>
                  <a:gd name="T23" fmla="*/ 66 h 120"/>
                  <a:gd name="T24" fmla="*/ 16 w 136"/>
                  <a:gd name="T25" fmla="*/ 57 h 120"/>
                  <a:gd name="T26" fmla="*/ 35 w 136"/>
                  <a:gd name="T27" fmla="*/ 35 h 120"/>
                  <a:gd name="T28" fmla="*/ 41 w 136"/>
                  <a:gd name="T29" fmla="*/ 1 h 120"/>
                  <a:gd name="T30" fmla="*/ 60 w 136"/>
                  <a:gd name="T31" fmla="*/ 24 h 120"/>
                  <a:gd name="T32" fmla="*/ 83 w 136"/>
                  <a:gd name="T33" fmla="*/ 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6" h="120">
                    <a:moveTo>
                      <a:pt x="83" y="3"/>
                    </a:moveTo>
                    <a:cubicBezTo>
                      <a:pt x="109" y="9"/>
                      <a:pt x="101" y="47"/>
                      <a:pt x="129" y="51"/>
                    </a:cubicBezTo>
                    <a:cubicBezTo>
                      <a:pt x="129" y="58"/>
                      <a:pt x="130" y="66"/>
                      <a:pt x="129" y="74"/>
                    </a:cubicBezTo>
                    <a:cubicBezTo>
                      <a:pt x="128" y="87"/>
                      <a:pt x="136" y="108"/>
                      <a:pt x="107" y="95"/>
                    </a:cubicBezTo>
                    <a:cubicBezTo>
                      <a:pt x="94" y="90"/>
                      <a:pt x="89" y="104"/>
                      <a:pt x="83" y="113"/>
                    </a:cubicBezTo>
                    <a:cubicBezTo>
                      <a:pt x="83" y="113"/>
                      <a:pt x="83" y="113"/>
                      <a:pt x="83" y="113"/>
                    </a:cubicBezTo>
                    <a:cubicBezTo>
                      <a:pt x="75" y="113"/>
                      <a:pt x="66" y="111"/>
                      <a:pt x="60" y="120"/>
                    </a:cubicBezTo>
                    <a:cubicBezTo>
                      <a:pt x="45" y="108"/>
                      <a:pt x="23" y="119"/>
                      <a:pt x="0" y="100"/>
                    </a:cubicBezTo>
                    <a:cubicBezTo>
                      <a:pt x="25" y="103"/>
                      <a:pt x="42" y="90"/>
                      <a:pt x="59" y="100"/>
                    </a:cubicBezTo>
                    <a:cubicBezTo>
                      <a:pt x="70" y="106"/>
                      <a:pt x="77" y="101"/>
                      <a:pt x="80" y="92"/>
                    </a:cubicBezTo>
                    <a:cubicBezTo>
                      <a:pt x="85" y="80"/>
                      <a:pt x="79" y="72"/>
                      <a:pt x="68" y="68"/>
                    </a:cubicBezTo>
                    <a:cubicBezTo>
                      <a:pt x="63" y="67"/>
                      <a:pt x="58" y="67"/>
                      <a:pt x="53" y="66"/>
                    </a:cubicBezTo>
                    <a:cubicBezTo>
                      <a:pt x="40" y="64"/>
                      <a:pt x="22" y="74"/>
                      <a:pt x="16" y="57"/>
                    </a:cubicBezTo>
                    <a:cubicBezTo>
                      <a:pt x="9" y="41"/>
                      <a:pt x="30" y="43"/>
                      <a:pt x="35" y="35"/>
                    </a:cubicBezTo>
                    <a:cubicBezTo>
                      <a:pt x="40" y="26"/>
                      <a:pt x="39" y="13"/>
                      <a:pt x="41" y="1"/>
                    </a:cubicBezTo>
                    <a:cubicBezTo>
                      <a:pt x="58" y="0"/>
                      <a:pt x="47" y="22"/>
                      <a:pt x="60" y="24"/>
                    </a:cubicBezTo>
                    <a:cubicBezTo>
                      <a:pt x="69" y="20"/>
                      <a:pt x="69" y="2"/>
                      <a:pt x="83" y="3"/>
                    </a:cubicBezTo>
                    <a:close/>
                  </a:path>
                </a:pathLst>
              </a:custGeom>
              <a:solidFill>
                <a:srgbClr val="8C43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Freeform 395"/>
              <p:cNvSpPr/>
              <p:nvPr/>
            </p:nvSpPr>
            <p:spPr bwMode="auto">
              <a:xfrm>
                <a:off x="6877" y="3427"/>
                <a:ext cx="44" cy="29"/>
              </a:xfrm>
              <a:custGeom>
                <a:avLst/>
                <a:gdLst>
                  <a:gd name="T0" fmla="*/ 4 w 57"/>
                  <a:gd name="T1" fmla="*/ 1 h 37"/>
                  <a:gd name="T2" fmla="*/ 22 w 57"/>
                  <a:gd name="T3" fmla="*/ 6 h 37"/>
                  <a:gd name="T4" fmla="*/ 57 w 57"/>
                  <a:gd name="T5" fmla="*/ 24 h 37"/>
                  <a:gd name="T6" fmla="*/ 49 w 57"/>
                  <a:gd name="T7" fmla="*/ 32 h 37"/>
                  <a:gd name="T8" fmla="*/ 4 w 57"/>
                  <a:gd name="T9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37">
                    <a:moveTo>
                      <a:pt x="4" y="1"/>
                    </a:moveTo>
                    <a:cubicBezTo>
                      <a:pt x="10" y="2"/>
                      <a:pt x="17" y="2"/>
                      <a:pt x="22" y="6"/>
                    </a:cubicBezTo>
                    <a:cubicBezTo>
                      <a:pt x="33" y="13"/>
                      <a:pt x="55" y="0"/>
                      <a:pt x="57" y="24"/>
                    </a:cubicBezTo>
                    <a:cubicBezTo>
                      <a:pt x="57" y="29"/>
                      <a:pt x="53" y="37"/>
                      <a:pt x="49" y="32"/>
                    </a:cubicBezTo>
                    <a:cubicBezTo>
                      <a:pt x="37" y="17"/>
                      <a:pt x="0" y="37"/>
                      <a:pt x="4" y="1"/>
                    </a:cubicBezTo>
                    <a:close/>
                  </a:path>
                </a:pathLst>
              </a:custGeom>
              <a:solidFill>
                <a:srgbClr val="8C43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Freeform 396"/>
              <p:cNvSpPr/>
              <p:nvPr/>
            </p:nvSpPr>
            <p:spPr bwMode="auto">
              <a:xfrm>
                <a:off x="6772" y="3173"/>
                <a:ext cx="167" cy="128"/>
              </a:xfrm>
              <a:custGeom>
                <a:avLst/>
                <a:gdLst>
                  <a:gd name="T0" fmla="*/ 180 w 219"/>
                  <a:gd name="T1" fmla="*/ 126 h 168"/>
                  <a:gd name="T2" fmla="*/ 173 w 219"/>
                  <a:gd name="T3" fmla="*/ 124 h 168"/>
                  <a:gd name="T4" fmla="*/ 95 w 219"/>
                  <a:gd name="T5" fmla="*/ 141 h 168"/>
                  <a:gd name="T6" fmla="*/ 70 w 219"/>
                  <a:gd name="T7" fmla="*/ 156 h 168"/>
                  <a:gd name="T8" fmla="*/ 17 w 219"/>
                  <a:gd name="T9" fmla="*/ 165 h 168"/>
                  <a:gd name="T10" fmla="*/ 0 w 219"/>
                  <a:gd name="T11" fmla="*/ 154 h 168"/>
                  <a:gd name="T12" fmla="*/ 3 w 219"/>
                  <a:gd name="T13" fmla="*/ 143 h 168"/>
                  <a:gd name="T14" fmla="*/ 109 w 219"/>
                  <a:gd name="T15" fmla="*/ 80 h 168"/>
                  <a:gd name="T16" fmla="*/ 77 w 219"/>
                  <a:gd name="T17" fmla="*/ 71 h 168"/>
                  <a:gd name="T18" fmla="*/ 88 w 219"/>
                  <a:gd name="T19" fmla="*/ 42 h 168"/>
                  <a:gd name="T20" fmla="*/ 123 w 219"/>
                  <a:gd name="T21" fmla="*/ 43 h 168"/>
                  <a:gd name="T22" fmla="*/ 145 w 219"/>
                  <a:gd name="T23" fmla="*/ 74 h 168"/>
                  <a:gd name="T24" fmla="*/ 188 w 219"/>
                  <a:gd name="T25" fmla="*/ 35 h 168"/>
                  <a:gd name="T26" fmla="*/ 211 w 219"/>
                  <a:gd name="T27" fmla="*/ 58 h 168"/>
                  <a:gd name="T28" fmla="*/ 219 w 219"/>
                  <a:gd name="T29" fmla="*/ 96 h 168"/>
                  <a:gd name="T30" fmla="*/ 180 w 219"/>
                  <a:gd name="T31" fmla="*/ 126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9" h="168">
                    <a:moveTo>
                      <a:pt x="180" y="126"/>
                    </a:moveTo>
                    <a:cubicBezTo>
                      <a:pt x="178" y="126"/>
                      <a:pt x="175" y="124"/>
                      <a:pt x="173" y="124"/>
                    </a:cubicBezTo>
                    <a:cubicBezTo>
                      <a:pt x="147" y="131"/>
                      <a:pt x="123" y="145"/>
                      <a:pt x="95" y="141"/>
                    </a:cubicBezTo>
                    <a:cubicBezTo>
                      <a:pt x="86" y="143"/>
                      <a:pt x="93" y="168"/>
                      <a:pt x="70" y="156"/>
                    </a:cubicBezTo>
                    <a:cubicBezTo>
                      <a:pt x="62" y="152"/>
                      <a:pt x="31" y="143"/>
                      <a:pt x="17" y="165"/>
                    </a:cubicBezTo>
                    <a:cubicBezTo>
                      <a:pt x="8" y="167"/>
                      <a:pt x="3" y="161"/>
                      <a:pt x="0" y="154"/>
                    </a:cubicBezTo>
                    <a:cubicBezTo>
                      <a:pt x="0" y="150"/>
                      <a:pt x="1" y="147"/>
                      <a:pt x="3" y="143"/>
                    </a:cubicBezTo>
                    <a:cubicBezTo>
                      <a:pt x="35" y="117"/>
                      <a:pt x="76" y="109"/>
                      <a:pt x="109" y="80"/>
                    </a:cubicBezTo>
                    <a:cubicBezTo>
                      <a:pt x="100" y="71"/>
                      <a:pt x="84" y="83"/>
                      <a:pt x="77" y="71"/>
                    </a:cubicBezTo>
                    <a:cubicBezTo>
                      <a:pt x="72" y="58"/>
                      <a:pt x="74" y="47"/>
                      <a:pt x="88" y="42"/>
                    </a:cubicBezTo>
                    <a:cubicBezTo>
                      <a:pt x="99" y="33"/>
                      <a:pt x="110" y="0"/>
                      <a:pt x="123" y="43"/>
                    </a:cubicBezTo>
                    <a:cubicBezTo>
                      <a:pt x="126" y="53"/>
                      <a:pt x="132" y="76"/>
                      <a:pt x="145" y="74"/>
                    </a:cubicBezTo>
                    <a:cubicBezTo>
                      <a:pt x="166" y="72"/>
                      <a:pt x="180" y="55"/>
                      <a:pt x="188" y="35"/>
                    </a:cubicBezTo>
                    <a:cubicBezTo>
                      <a:pt x="208" y="31"/>
                      <a:pt x="215" y="41"/>
                      <a:pt x="211" y="58"/>
                    </a:cubicBezTo>
                    <a:cubicBezTo>
                      <a:pt x="207" y="73"/>
                      <a:pt x="210" y="84"/>
                      <a:pt x="219" y="96"/>
                    </a:cubicBezTo>
                    <a:cubicBezTo>
                      <a:pt x="213" y="114"/>
                      <a:pt x="185" y="105"/>
                      <a:pt x="180" y="126"/>
                    </a:cubicBezTo>
                    <a:close/>
                  </a:path>
                </a:pathLst>
              </a:custGeom>
              <a:solidFill>
                <a:srgbClr val="A555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397"/>
              <p:cNvSpPr/>
              <p:nvPr/>
            </p:nvSpPr>
            <p:spPr bwMode="auto">
              <a:xfrm>
                <a:off x="6950" y="3237"/>
                <a:ext cx="19" cy="33"/>
              </a:xfrm>
              <a:custGeom>
                <a:avLst/>
                <a:gdLst>
                  <a:gd name="T0" fmla="*/ 0 w 25"/>
                  <a:gd name="T1" fmla="*/ 11 h 43"/>
                  <a:gd name="T2" fmla="*/ 22 w 25"/>
                  <a:gd name="T3" fmla="*/ 19 h 43"/>
                  <a:gd name="T4" fmla="*/ 1 w 25"/>
                  <a:gd name="T5" fmla="*/ 43 h 43"/>
                  <a:gd name="T6" fmla="*/ 0 w 25"/>
                  <a:gd name="T7" fmla="*/ 1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43">
                    <a:moveTo>
                      <a:pt x="0" y="11"/>
                    </a:moveTo>
                    <a:cubicBezTo>
                      <a:pt x="12" y="0"/>
                      <a:pt x="19" y="9"/>
                      <a:pt x="22" y="19"/>
                    </a:cubicBezTo>
                    <a:cubicBezTo>
                      <a:pt x="25" y="34"/>
                      <a:pt x="15" y="41"/>
                      <a:pt x="1" y="43"/>
                    </a:cubicBezTo>
                    <a:cubicBezTo>
                      <a:pt x="1" y="33"/>
                      <a:pt x="1" y="22"/>
                      <a:pt x="0" y="11"/>
                    </a:cubicBezTo>
                    <a:close/>
                  </a:path>
                </a:pathLst>
              </a:custGeom>
              <a:solidFill>
                <a:srgbClr val="A555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398"/>
              <p:cNvSpPr/>
              <p:nvPr/>
            </p:nvSpPr>
            <p:spPr bwMode="auto">
              <a:xfrm>
                <a:off x="6611" y="3282"/>
                <a:ext cx="217" cy="205"/>
              </a:xfrm>
              <a:custGeom>
                <a:avLst/>
                <a:gdLst>
                  <a:gd name="T0" fmla="*/ 222 w 285"/>
                  <a:gd name="T1" fmla="*/ 162 h 269"/>
                  <a:gd name="T2" fmla="*/ 285 w 285"/>
                  <a:gd name="T3" fmla="*/ 214 h 269"/>
                  <a:gd name="T4" fmla="*/ 253 w 285"/>
                  <a:gd name="T5" fmla="*/ 269 h 269"/>
                  <a:gd name="T6" fmla="*/ 243 w 285"/>
                  <a:gd name="T7" fmla="*/ 237 h 269"/>
                  <a:gd name="T8" fmla="*/ 211 w 285"/>
                  <a:gd name="T9" fmla="*/ 236 h 269"/>
                  <a:gd name="T10" fmla="*/ 167 w 285"/>
                  <a:gd name="T11" fmla="*/ 242 h 269"/>
                  <a:gd name="T12" fmla="*/ 158 w 285"/>
                  <a:gd name="T13" fmla="*/ 222 h 269"/>
                  <a:gd name="T14" fmla="*/ 122 w 285"/>
                  <a:gd name="T15" fmla="*/ 190 h 269"/>
                  <a:gd name="T16" fmla="*/ 123 w 285"/>
                  <a:gd name="T17" fmla="*/ 171 h 269"/>
                  <a:gd name="T18" fmla="*/ 96 w 285"/>
                  <a:gd name="T19" fmla="*/ 136 h 269"/>
                  <a:gd name="T20" fmla="*/ 14 w 285"/>
                  <a:gd name="T21" fmla="*/ 138 h 269"/>
                  <a:gd name="T22" fmla="*/ 5 w 285"/>
                  <a:gd name="T23" fmla="*/ 115 h 269"/>
                  <a:gd name="T24" fmla="*/ 11 w 285"/>
                  <a:gd name="T25" fmla="*/ 110 h 269"/>
                  <a:gd name="T26" fmla="*/ 37 w 285"/>
                  <a:gd name="T27" fmla="*/ 46 h 269"/>
                  <a:gd name="T28" fmla="*/ 57 w 285"/>
                  <a:gd name="T29" fmla="*/ 5 h 269"/>
                  <a:gd name="T30" fmla="*/ 76 w 285"/>
                  <a:gd name="T31" fmla="*/ 1 h 269"/>
                  <a:gd name="T32" fmla="*/ 92 w 285"/>
                  <a:gd name="T33" fmla="*/ 2 h 269"/>
                  <a:gd name="T34" fmla="*/ 124 w 285"/>
                  <a:gd name="T35" fmla="*/ 29 h 269"/>
                  <a:gd name="T36" fmla="*/ 180 w 285"/>
                  <a:gd name="T37" fmla="*/ 146 h 269"/>
                  <a:gd name="T38" fmla="*/ 222 w 285"/>
                  <a:gd name="T39" fmla="*/ 162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5" h="269">
                    <a:moveTo>
                      <a:pt x="222" y="162"/>
                    </a:moveTo>
                    <a:cubicBezTo>
                      <a:pt x="234" y="190"/>
                      <a:pt x="256" y="206"/>
                      <a:pt x="285" y="214"/>
                    </a:cubicBezTo>
                    <a:cubicBezTo>
                      <a:pt x="262" y="226"/>
                      <a:pt x="272" y="255"/>
                      <a:pt x="253" y="269"/>
                    </a:cubicBezTo>
                    <a:cubicBezTo>
                      <a:pt x="240" y="262"/>
                      <a:pt x="249" y="247"/>
                      <a:pt x="243" y="237"/>
                    </a:cubicBezTo>
                    <a:cubicBezTo>
                      <a:pt x="233" y="242"/>
                      <a:pt x="225" y="267"/>
                      <a:pt x="211" y="236"/>
                    </a:cubicBezTo>
                    <a:cubicBezTo>
                      <a:pt x="197" y="204"/>
                      <a:pt x="181" y="236"/>
                      <a:pt x="167" y="242"/>
                    </a:cubicBezTo>
                    <a:cubicBezTo>
                      <a:pt x="158" y="238"/>
                      <a:pt x="157" y="228"/>
                      <a:pt x="158" y="222"/>
                    </a:cubicBezTo>
                    <a:cubicBezTo>
                      <a:pt x="163" y="177"/>
                      <a:pt x="163" y="177"/>
                      <a:pt x="122" y="190"/>
                    </a:cubicBezTo>
                    <a:cubicBezTo>
                      <a:pt x="112" y="183"/>
                      <a:pt x="122" y="178"/>
                      <a:pt x="123" y="171"/>
                    </a:cubicBezTo>
                    <a:cubicBezTo>
                      <a:pt x="125" y="153"/>
                      <a:pt x="130" y="133"/>
                      <a:pt x="96" y="136"/>
                    </a:cubicBezTo>
                    <a:cubicBezTo>
                      <a:pt x="69" y="139"/>
                      <a:pt x="41" y="128"/>
                      <a:pt x="14" y="138"/>
                    </a:cubicBezTo>
                    <a:cubicBezTo>
                      <a:pt x="4" y="133"/>
                      <a:pt x="0" y="126"/>
                      <a:pt x="5" y="115"/>
                    </a:cubicBezTo>
                    <a:cubicBezTo>
                      <a:pt x="7" y="113"/>
                      <a:pt x="9" y="111"/>
                      <a:pt x="11" y="110"/>
                    </a:cubicBezTo>
                    <a:cubicBezTo>
                      <a:pt x="55" y="95"/>
                      <a:pt x="59" y="85"/>
                      <a:pt x="37" y="46"/>
                    </a:cubicBezTo>
                    <a:cubicBezTo>
                      <a:pt x="20" y="15"/>
                      <a:pt x="22" y="11"/>
                      <a:pt x="57" y="5"/>
                    </a:cubicBezTo>
                    <a:cubicBezTo>
                      <a:pt x="63" y="3"/>
                      <a:pt x="69" y="2"/>
                      <a:pt x="76" y="1"/>
                    </a:cubicBezTo>
                    <a:cubicBezTo>
                      <a:pt x="81" y="0"/>
                      <a:pt x="87" y="1"/>
                      <a:pt x="92" y="2"/>
                    </a:cubicBezTo>
                    <a:cubicBezTo>
                      <a:pt x="104" y="10"/>
                      <a:pt x="120" y="12"/>
                      <a:pt x="124" y="29"/>
                    </a:cubicBezTo>
                    <a:cubicBezTo>
                      <a:pt x="132" y="73"/>
                      <a:pt x="145" y="114"/>
                      <a:pt x="180" y="146"/>
                    </a:cubicBezTo>
                    <a:cubicBezTo>
                      <a:pt x="193" y="158"/>
                      <a:pt x="210" y="150"/>
                      <a:pt x="222" y="162"/>
                    </a:cubicBezTo>
                    <a:close/>
                  </a:path>
                </a:pathLst>
              </a:custGeom>
              <a:solidFill>
                <a:srgbClr val="C75F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399"/>
              <p:cNvSpPr/>
              <p:nvPr/>
            </p:nvSpPr>
            <p:spPr bwMode="auto">
              <a:xfrm>
                <a:off x="6607" y="1193"/>
                <a:ext cx="133" cy="168"/>
              </a:xfrm>
              <a:custGeom>
                <a:avLst/>
                <a:gdLst>
                  <a:gd name="T0" fmla="*/ 129 w 175"/>
                  <a:gd name="T1" fmla="*/ 77 h 221"/>
                  <a:gd name="T2" fmla="*/ 174 w 175"/>
                  <a:gd name="T3" fmla="*/ 99 h 221"/>
                  <a:gd name="T4" fmla="*/ 168 w 175"/>
                  <a:gd name="T5" fmla="*/ 125 h 221"/>
                  <a:gd name="T6" fmla="*/ 153 w 175"/>
                  <a:gd name="T7" fmla="*/ 129 h 221"/>
                  <a:gd name="T8" fmla="*/ 122 w 175"/>
                  <a:gd name="T9" fmla="*/ 158 h 221"/>
                  <a:gd name="T10" fmla="*/ 113 w 175"/>
                  <a:gd name="T11" fmla="*/ 177 h 221"/>
                  <a:gd name="T12" fmla="*/ 26 w 175"/>
                  <a:gd name="T13" fmla="*/ 212 h 221"/>
                  <a:gd name="T14" fmla="*/ 9 w 175"/>
                  <a:gd name="T15" fmla="*/ 183 h 221"/>
                  <a:gd name="T16" fmla="*/ 53 w 175"/>
                  <a:gd name="T17" fmla="*/ 153 h 221"/>
                  <a:gd name="T18" fmla="*/ 52 w 175"/>
                  <a:gd name="T19" fmla="*/ 123 h 221"/>
                  <a:gd name="T20" fmla="*/ 36 w 175"/>
                  <a:gd name="T21" fmla="*/ 139 h 221"/>
                  <a:gd name="T22" fmla="*/ 34 w 175"/>
                  <a:gd name="T23" fmla="*/ 117 h 221"/>
                  <a:gd name="T24" fmla="*/ 35 w 175"/>
                  <a:gd name="T25" fmla="*/ 85 h 221"/>
                  <a:gd name="T26" fmla="*/ 44 w 175"/>
                  <a:gd name="T27" fmla="*/ 76 h 221"/>
                  <a:gd name="T28" fmla="*/ 36 w 175"/>
                  <a:gd name="T29" fmla="*/ 21 h 221"/>
                  <a:gd name="T30" fmla="*/ 105 w 175"/>
                  <a:gd name="T31" fmla="*/ 5 h 221"/>
                  <a:gd name="T32" fmla="*/ 98 w 175"/>
                  <a:gd name="T33" fmla="*/ 69 h 221"/>
                  <a:gd name="T34" fmla="*/ 129 w 175"/>
                  <a:gd name="T35" fmla="*/ 77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5" h="221">
                    <a:moveTo>
                      <a:pt x="129" y="77"/>
                    </a:moveTo>
                    <a:cubicBezTo>
                      <a:pt x="153" y="67"/>
                      <a:pt x="155" y="101"/>
                      <a:pt x="174" y="99"/>
                    </a:cubicBezTo>
                    <a:cubicBezTo>
                      <a:pt x="175" y="109"/>
                      <a:pt x="175" y="117"/>
                      <a:pt x="168" y="125"/>
                    </a:cubicBezTo>
                    <a:cubicBezTo>
                      <a:pt x="164" y="128"/>
                      <a:pt x="159" y="129"/>
                      <a:pt x="153" y="129"/>
                    </a:cubicBezTo>
                    <a:cubicBezTo>
                      <a:pt x="132" y="127"/>
                      <a:pt x="126" y="141"/>
                      <a:pt x="122" y="158"/>
                    </a:cubicBezTo>
                    <a:cubicBezTo>
                      <a:pt x="121" y="165"/>
                      <a:pt x="119" y="172"/>
                      <a:pt x="113" y="177"/>
                    </a:cubicBezTo>
                    <a:cubicBezTo>
                      <a:pt x="93" y="209"/>
                      <a:pt x="54" y="197"/>
                      <a:pt x="26" y="212"/>
                    </a:cubicBezTo>
                    <a:cubicBezTo>
                      <a:pt x="10" y="221"/>
                      <a:pt x="0" y="198"/>
                      <a:pt x="9" y="183"/>
                    </a:cubicBezTo>
                    <a:cubicBezTo>
                      <a:pt x="18" y="167"/>
                      <a:pt x="29" y="150"/>
                      <a:pt x="53" y="153"/>
                    </a:cubicBezTo>
                    <a:cubicBezTo>
                      <a:pt x="60" y="143"/>
                      <a:pt x="64" y="133"/>
                      <a:pt x="52" y="123"/>
                    </a:cubicBezTo>
                    <a:cubicBezTo>
                      <a:pt x="42" y="124"/>
                      <a:pt x="47" y="143"/>
                      <a:pt x="36" y="139"/>
                    </a:cubicBezTo>
                    <a:cubicBezTo>
                      <a:pt x="25" y="135"/>
                      <a:pt x="32" y="125"/>
                      <a:pt x="34" y="117"/>
                    </a:cubicBezTo>
                    <a:cubicBezTo>
                      <a:pt x="36" y="107"/>
                      <a:pt x="43" y="96"/>
                      <a:pt x="35" y="85"/>
                    </a:cubicBezTo>
                    <a:cubicBezTo>
                      <a:pt x="36" y="80"/>
                      <a:pt x="39" y="77"/>
                      <a:pt x="44" y="76"/>
                    </a:cubicBezTo>
                    <a:cubicBezTo>
                      <a:pt x="57" y="60"/>
                      <a:pt x="57" y="58"/>
                      <a:pt x="36" y="21"/>
                    </a:cubicBezTo>
                    <a:cubicBezTo>
                      <a:pt x="62" y="25"/>
                      <a:pt x="79" y="0"/>
                      <a:pt x="105" y="5"/>
                    </a:cubicBezTo>
                    <a:cubicBezTo>
                      <a:pt x="132" y="30"/>
                      <a:pt x="117" y="50"/>
                      <a:pt x="98" y="69"/>
                    </a:cubicBezTo>
                    <a:cubicBezTo>
                      <a:pt x="106" y="81"/>
                      <a:pt x="118" y="75"/>
                      <a:pt x="129" y="77"/>
                    </a:cubicBezTo>
                    <a:close/>
                  </a:path>
                </a:pathLst>
              </a:custGeom>
              <a:solidFill>
                <a:srgbClr val="8C44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400"/>
              <p:cNvSpPr/>
              <p:nvPr/>
            </p:nvSpPr>
            <p:spPr bwMode="auto">
              <a:xfrm>
                <a:off x="6610" y="1222"/>
                <a:ext cx="30" cy="36"/>
              </a:xfrm>
              <a:custGeom>
                <a:avLst/>
                <a:gdLst>
                  <a:gd name="T0" fmla="*/ 39 w 39"/>
                  <a:gd name="T1" fmla="*/ 37 h 47"/>
                  <a:gd name="T2" fmla="*/ 30 w 39"/>
                  <a:gd name="T3" fmla="*/ 46 h 47"/>
                  <a:gd name="T4" fmla="*/ 0 w 39"/>
                  <a:gd name="T5" fmla="*/ 22 h 47"/>
                  <a:gd name="T6" fmla="*/ 10 w 39"/>
                  <a:gd name="T7" fmla="*/ 13 h 47"/>
                  <a:gd name="T8" fmla="*/ 39 w 39"/>
                  <a:gd name="T9" fmla="*/ 3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47">
                    <a:moveTo>
                      <a:pt x="39" y="37"/>
                    </a:moveTo>
                    <a:cubicBezTo>
                      <a:pt x="36" y="40"/>
                      <a:pt x="33" y="43"/>
                      <a:pt x="30" y="46"/>
                    </a:cubicBezTo>
                    <a:cubicBezTo>
                      <a:pt x="13" y="47"/>
                      <a:pt x="5" y="37"/>
                      <a:pt x="0" y="22"/>
                    </a:cubicBezTo>
                    <a:cubicBezTo>
                      <a:pt x="3" y="19"/>
                      <a:pt x="6" y="16"/>
                      <a:pt x="10" y="13"/>
                    </a:cubicBezTo>
                    <a:cubicBezTo>
                      <a:pt x="37" y="0"/>
                      <a:pt x="38" y="18"/>
                      <a:pt x="39" y="37"/>
                    </a:cubicBezTo>
                    <a:close/>
                  </a:path>
                </a:pathLst>
              </a:custGeom>
              <a:solidFill>
                <a:srgbClr val="622F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401"/>
              <p:cNvSpPr/>
              <p:nvPr/>
            </p:nvSpPr>
            <p:spPr bwMode="auto">
              <a:xfrm>
                <a:off x="5964" y="1803"/>
                <a:ext cx="105" cy="189"/>
              </a:xfrm>
              <a:custGeom>
                <a:avLst/>
                <a:gdLst>
                  <a:gd name="T0" fmla="*/ 24 w 138"/>
                  <a:gd name="T1" fmla="*/ 238 h 248"/>
                  <a:gd name="T2" fmla="*/ 44 w 138"/>
                  <a:gd name="T3" fmla="*/ 173 h 248"/>
                  <a:gd name="T4" fmla="*/ 50 w 138"/>
                  <a:gd name="T5" fmla="*/ 125 h 248"/>
                  <a:gd name="T6" fmla="*/ 12 w 138"/>
                  <a:gd name="T7" fmla="*/ 183 h 248"/>
                  <a:gd name="T8" fmla="*/ 37 w 138"/>
                  <a:gd name="T9" fmla="*/ 91 h 248"/>
                  <a:gd name="T10" fmla="*/ 0 w 138"/>
                  <a:gd name="T11" fmla="*/ 98 h 248"/>
                  <a:gd name="T12" fmla="*/ 31 w 138"/>
                  <a:gd name="T13" fmla="*/ 52 h 248"/>
                  <a:gd name="T14" fmla="*/ 75 w 138"/>
                  <a:gd name="T15" fmla="*/ 27 h 248"/>
                  <a:gd name="T16" fmla="*/ 129 w 138"/>
                  <a:gd name="T17" fmla="*/ 17 h 248"/>
                  <a:gd name="T18" fmla="*/ 118 w 138"/>
                  <a:gd name="T19" fmla="*/ 80 h 248"/>
                  <a:gd name="T20" fmla="*/ 58 w 138"/>
                  <a:gd name="T21" fmla="*/ 205 h 248"/>
                  <a:gd name="T22" fmla="*/ 36 w 138"/>
                  <a:gd name="T23" fmla="*/ 248 h 248"/>
                  <a:gd name="T24" fmla="*/ 24 w 138"/>
                  <a:gd name="T25" fmla="*/ 238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8" h="248">
                    <a:moveTo>
                      <a:pt x="24" y="238"/>
                    </a:moveTo>
                    <a:cubicBezTo>
                      <a:pt x="21" y="213"/>
                      <a:pt x="37" y="194"/>
                      <a:pt x="44" y="173"/>
                    </a:cubicBezTo>
                    <a:cubicBezTo>
                      <a:pt x="49" y="159"/>
                      <a:pt x="60" y="144"/>
                      <a:pt x="50" y="125"/>
                    </a:cubicBezTo>
                    <a:cubicBezTo>
                      <a:pt x="27" y="137"/>
                      <a:pt x="30" y="163"/>
                      <a:pt x="12" y="183"/>
                    </a:cubicBezTo>
                    <a:cubicBezTo>
                      <a:pt x="5" y="144"/>
                      <a:pt x="31" y="119"/>
                      <a:pt x="37" y="91"/>
                    </a:cubicBezTo>
                    <a:cubicBezTo>
                      <a:pt x="19" y="76"/>
                      <a:pt x="17" y="119"/>
                      <a:pt x="0" y="98"/>
                    </a:cubicBezTo>
                    <a:cubicBezTo>
                      <a:pt x="4" y="79"/>
                      <a:pt x="15" y="64"/>
                      <a:pt x="31" y="52"/>
                    </a:cubicBezTo>
                    <a:cubicBezTo>
                      <a:pt x="51" y="52"/>
                      <a:pt x="60" y="34"/>
                      <a:pt x="75" y="27"/>
                    </a:cubicBezTo>
                    <a:cubicBezTo>
                      <a:pt x="92" y="18"/>
                      <a:pt x="107" y="0"/>
                      <a:pt x="129" y="17"/>
                    </a:cubicBezTo>
                    <a:cubicBezTo>
                      <a:pt x="138" y="40"/>
                      <a:pt x="130" y="60"/>
                      <a:pt x="118" y="80"/>
                    </a:cubicBezTo>
                    <a:cubicBezTo>
                      <a:pt x="90" y="118"/>
                      <a:pt x="68" y="158"/>
                      <a:pt x="58" y="205"/>
                    </a:cubicBezTo>
                    <a:cubicBezTo>
                      <a:pt x="55" y="220"/>
                      <a:pt x="52" y="237"/>
                      <a:pt x="36" y="248"/>
                    </a:cubicBezTo>
                    <a:cubicBezTo>
                      <a:pt x="29" y="248"/>
                      <a:pt x="26" y="244"/>
                      <a:pt x="24" y="238"/>
                    </a:cubicBezTo>
                    <a:close/>
                  </a:path>
                </a:pathLst>
              </a:custGeom>
              <a:solidFill>
                <a:srgbClr val="6A40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402"/>
              <p:cNvSpPr/>
              <p:nvPr/>
            </p:nvSpPr>
            <p:spPr bwMode="auto">
              <a:xfrm>
                <a:off x="5988" y="1768"/>
                <a:ext cx="88" cy="88"/>
              </a:xfrm>
              <a:custGeom>
                <a:avLst/>
                <a:gdLst>
                  <a:gd name="T0" fmla="*/ 93 w 116"/>
                  <a:gd name="T1" fmla="*/ 61 h 115"/>
                  <a:gd name="T2" fmla="*/ 34 w 116"/>
                  <a:gd name="T3" fmla="*/ 92 h 115"/>
                  <a:gd name="T4" fmla="*/ 0 w 116"/>
                  <a:gd name="T5" fmla="*/ 98 h 115"/>
                  <a:gd name="T6" fmla="*/ 76 w 116"/>
                  <a:gd name="T7" fmla="*/ 37 h 115"/>
                  <a:gd name="T8" fmla="*/ 116 w 116"/>
                  <a:gd name="T9" fmla="*/ 37 h 115"/>
                  <a:gd name="T10" fmla="*/ 93 w 116"/>
                  <a:gd name="T11" fmla="*/ 6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6" h="115">
                    <a:moveTo>
                      <a:pt x="93" y="61"/>
                    </a:moveTo>
                    <a:cubicBezTo>
                      <a:pt x="70" y="65"/>
                      <a:pt x="51" y="76"/>
                      <a:pt x="34" y="92"/>
                    </a:cubicBezTo>
                    <a:cubicBezTo>
                      <a:pt x="25" y="101"/>
                      <a:pt x="15" y="115"/>
                      <a:pt x="0" y="98"/>
                    </a:cubicBezTo>
                    <a:cubicBezTo>
                      <a:pt x="17" y="67"/>
                      <a:pt x="47" y="52"/>
                      <a:pt x="76" y="37"/>
                    </a:cubicBezTo>
                    <a:cubicBezTo>
                      <a:pt x="89" y="49"/>
                      <a:pt x="103" y="0"/>
                      <a:pt x="116" y="37"/>
                    </a:cubicBezTo>
                    <a:cubicBezTo>
                      <a:pt x="108" y="45"/>
                      <a:pt x="112" y="64"/>
                      <a:pt x="93" y="61"/>
                    </a:cubicBezTo>
                    <a:close/>
                  </a:path>
                </a:pathLst>
              </a:custGeom>
              <a:solidFill>
                <a:srgbClr val="3F2F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403"/>
              <p:cNvSpPr/>
              <p:nvPr/>
            </p:nvSpPr>
            <p:spPr bwMode="auto">
              <a:xfrm>
                <a:off x="6819" y="2466"/>
                <a:ext cx="159" cy="363"/>
              </a:xfrm>
              <a:custGeom>
                <a:avLst/>
                <a:gdLst>
                  <a:gd name="T0" fmla="*/ 96 w 208"/>
                  <a:gd name="T1" fmla="*/ 24 h 478"/>
                  <a:gd name="T2" fmla="*/ 67 w 208"/>
                  <a:gd name="T3" fmla="*/ 126 h 478"/>
                  <a:gd name="T4" fmla="*/ 87 w 208"/>
                  <a:gd name="T5" fmla="*/ 167 h 478"/>
                  <a:gd name="T6" fmla="*/ 181 w 208"/>
                  <a:gd name="T7" fmla="*/ 278 h 478"/>
                  <a:gd name="T8" fmla="*/ 198 w 208"/>
                  <a:gd name="T9" fmla="*/ 349 h 478"/>
                  <a:gd name="T10" fmla="*/ 158 w 208"/>
                  <a:gd name="T11" fmla="*/ 289 h 478"/>
                  <a:gd name="T12" fmla="*/ 106 w 208"/>
                  <a:gd name="T13" fmla="*/ 215 h 478"/>
                  <a:gd name="T14" fmla="*/ 71 w 208"/>
                  <a:gd name="T15" fmla="*/ 198 h 478"/>
                  <a:gd name="T16" fmla="*/ 59 w 208"/>
                  <a:gd name="T17" fmla="*/ 232 h 478"/>
                  <a:gd name="T18" fmla="*/ 59 w 208"/>
                  <a:gd name="T19" fmla="*/ 366 h 478"/>
                  <a:gd name="T20" fmla="*/ 64 w 208"/>
                  <a:gd name="T21" fmla="*/ 410 h 478"/>
                  <a:gd name="T22" fmla="*/ 113 w 208"/>
                  <a:gd name="T23" fmla="*/ 419 h 478"/>
                  <a:gd name="T24" fmla="*/ 95 w 208"/>
                  <a:gd name="T25" fmla="*/ 447 h 478"/>
                  <a:gd name="T26" fmla="*/ 16 w 208"/>
                  <a:gd name="T27" fmla="*/ 478 h 478"/>
                  <a:gd name="T28" fmla="*/ 13 w 208"/>
                  <a:gd name="T29" fmla="*/ 419 h 478"/>
                  <a:gd name="T30" fmla="*/ 0 w 208"/>
                  <a:gd name="T31" fmla="*/ 322 h 478"/>
                  <a:gd name="T32" fmla="*/ 26 w 208"/>
                  <a:gd name="T33" fmla="*/ 248 h 478"/>
                  <a:gd name="T34" fmla="*/ 40 w 208"/>
                  <a:gd name="T35" fmla="*/ 189 h 478"/>
                  <a:gd name="T36" fmla="*/ 0 w 208"/>
                  <a:gd name="T37" fmla="*/ 171 h 478"/>
                  <a:gd name="T38" fmla="*/ 63 w 208"/>
                  <a:gd name="T39" fmla="*/ 79 h 478"/>
                  <a:gd name="T40" fmla="*/ 86 w 208"/>
                  <a:gd name="T41" fmla="*/ 0 h 478"/>
                  <a:gd name="T42" fmla="*/ 96 w 208"/>
                  <a:gd name="T43" fmla="*/ 24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8" h="478">
                    <a:moveTo>
                      <a:pt x="96" y="24"/>
                    </a:moveTo>
                    <a:cubicBezTo>
                      <a:pt x="96" y="61"/>
                      <a:pt x="71" y="90"/>
                      <a:pt x="67" y="126"/>
                    </a:cubicBezTo>
                    <a:cubicBezTo>
                      <a:pt x="64" y="146"/>
                      <a:pt x="65" y="157"/>
                      <a:pt x="87" y="167"/>
                    </a:cubicBezTo>
                    <a:cubicBezTo>
                      <a:pt x="135" y="188"/>
                      <a:pt x="156" y="235"/>
                      <a:pt x="181" y="278"/>
                    </a:cubicBezTo>
                    <a:cubicBezTo>
                      <a:pt x="208" y="295"/>
                      <a:pt x="199" y="321"/>
                      <a:pt x="198" y="349"/>
                    </a:cubicBezTo>
                    <a:cubicBezTo>
                      <a:pt x="166" y="339"/>
                      <a:pt x="170" y="309"/>
                      <a:pt x="158" y="289"/>
                    </a:cubicBezTo>
                    <a:cubicBezTo>
                      <a:pt x="149" y="259"/>
                      <a:pt x="130" y="235"/>
                      <a:pt x="106" y="215"/>
                    </a:cubicBezTo>
                    <a:cubicBezTo>
                      <a:pt x="96" y="206"/>
                      <a:pt x="87" y="190"/>
                      <a:pt x="71" y="198"/>
                    </a:cubicBezTo>
                    <a:cubicBezTo>
                      <a:pt x="58" y="204"/>
                      <a:pt x="60" y="220"/>
                      <a:pt x="59" y="232"/>
                    </a:cubicBezTo>
                    <a:cubicBezTo>
                      <a:pt x="58" y="277"/>
                      <a:pt x="59" y="322"/>
                      <a:pt x="59" y="366"/>
                    </a:cubicBezTo>
                    <a:cubicBezTo>
                      <a:pt x="59" y="381"/>
                      <a:pt x="59" y="396"/>
                      <a:pt x="64" y="410"/>
                    </a:cubicBezTo>
                    <a:cubicBezTo>
                      <a:pt x="83" y="400"/>
                      <a:pt x="100" y="400"/>
                      <a:pt x="113" y="419"/>
                    </a:cubicBezTo>
                    <a:cubicBezTo>
                      <a:pt x="117" y="435"/>
                      <a:pt x="107" y="443"/>
                      <a:pt x="95" y="447"/>
                    </a:cubicBezTo>
                    <a:cubicBezTo>
                      <a:pt x="67" y="455"/>
                      <a:pt x="42" y="467"/>
                      <a:pt x="16" y="478"/>
                    </a:cubicBezTo>
                    <a:cubicBezTo>
                      <a:pt x="3" y="459"/>
                      <a:pt x="9" y="439"/>
                      <a:pt x="13" y="419"/>
                    </a:cubicBezTo>
                    <a:cubicBezTo>
                      <a:pt x="18" y="385"/>
                      <a:pt x="17" y="353"/>
                      <a:pt x="0" y="322"/>
                    </a:cubicBezTo>
                    <a:cubicBezTo>
                      <a:pt x="6" y="297"/>
                      <a:pt x="7" y="269"/>
                      <a:pt x="26" y="248"/>
                    </a:cubicBezTo>
                    <a:cubicBezTo>
                      <a:pt x="39" y="230"/>
                      <a:pt x="33" y="208"/>
                      <a:pt x="40" y="189"/>
                    </a:cubicBezTo>
                    <a:cubicBezTo>
                      <a:pt x="47" y="166"/>
                      <a:pt x="23" y="176"/>
                      <a:pt x="0" y="171"/>
                    </a:cubicBezTo>
                    <a:cubicBezTo>
                      <a:pt x="56" y="154"/>
                      <a:pt x="57" y="115"/>
                      <a:pt x="63" y="79"/>
                    </a:cubicBezTo>
                    <a:cubicBezTo>
                      <a:pt x="68" y="52"/>
                      <a:pt x="78" y="26"/>
                      <a:pt x="86" y="0"/>
                    </a:cubicBezTo>
                    <a:cubicBezTo>
                      <a:pt x="97" y="5"/>
                      <a:pt x="95" y="15"/>
                      <a:pt x="96" y="24"/>
                    </a:cubicBezTo>
                    <a:close/>
                  </a:path>
                </a:pathLst>
              </a:custGeom>
              <a:solidFill>
                <a:srgbClr val="4C83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404"/>
              <p:cNvSpPr/>
              <p:nvPr/>
            </p:nvSpPr>
            <p:spPr bwMode="auto">
              <a:xfrm>
                <a:off x="6898" y="2430"/>
                <a:ext cx="124" cy="169"/>
              </a:xfrm>
              <a:custGeom>
                <a:avLst/>
                <a:gdLst>
                  <a:gd name="T0" fmla="*/ 163 w 163"/>
                  <a:gd name="T1" fmla="*/ 162 h 223"/>
                  <a:gd name="T2" fmla="*/ 91 w 163"/>
                  <a:gd name="T3" fmla="*/ 223 h 223"/>
                  <a:gd name="T4" fmla="*/ 78 w 163"/>
                  <a:gd name="T5" fmla="*/ 177 h 223"/>
                  <a:gd name="T6" fmla="*/ 56 w 163"/>
                  <a:gd name="T7" fmla="*/ 139 h 223"/>
                  <a:gd name="T8" fmla="*/ 0 w 163"/>
                  <a:gd name="T9" fmla="*/ 70 h 223"/>
                  <a:gd name="T10" fmla="*/ 7 w 163"/>
                  <a:gd name="T11" fmla="*/ 41 h 223"/>
                  <a:gd name="T12" fmla="*/ 20 w 163"/>
                  <a:gd name="T13" fmla="*/ 4 h 223"/>
                  <a:gd name="T14" fmla="*/ 44 w 163"/>
                  <a:gd name="T15" fmla="*/ 28 h 223"/>
                  <a:gd name="T16" fmla="*/ 126 w 163"/>
                  <a:gd name="T17" fmla="*/ 88 h 223"/>
                  <a:gd name="T18" fmla="*/ 163 w 163"/>
                  <a:gd name="T19" fmla="*/ 162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3" h="223">
                    <a:moveTo>
                      <a:pt x="163" y="162"/>
                    </a:moveTo>
                    <a:cubicBezTo>
                      <a:pt x="114" y="143"/>
                      <a:pt x="106" y="182"/>
                      <a:pt x="91" y="223"/>
                    </a:cubicBezTo>
                    <a:cubicBezTo>
                      <a:pt x="85" y="202"/>
                      <a:pt x="78" y="189"/>
                      <a:pt x="78" y="177"/>
                    </a:cubicBezTo>
                    <a:cubicBezTo>
                      <a:pt x="77" y="159"/>
                      <a:pt x="69" y="143"/>
                      <a:pt x="56" y="139"/>
                    </a:cubicBezTo>
                    <a:cubicBezTo>
                      <a:pt x="19" y="129"/>
                      <a:pt x="13" y="97"/>
                      <a:pt x="0" y="70"/>
                    </a:cubicBezTo>
                    <a:cubicBezTo>
                      <a:pt x="2" y="60"/>
                      <a:pt x="4" y="50"/>
                      <a:pt x="7" y="41"/>
                    </a:cubicBezTo>
                    <a:cubicBezTo>
                      <a:pt x="10" y="28"/>
                      <a:pt x="3" y="9"/>
                      <a:pt x="20" y="4"/>
                    </a:cubicBezTo>
                    <a:cubicBezTo>
                      <a:pt x="38" y="0"/>
                      <a:pt x="34" y="26"/>
                      <a:pt x="44" y="28"/>
                    </a:cubicBezTo>
                    <a:cubicBezTo>
                      <a:pt x="81" y="36"/>
                      <a:pt x="105" y="60"/>
                      <a:pt x="126" y="88"/>
                    </a:cubicBezTo>
                    <a:cubicBezTo>
                      <a:pt x="143" y="111"/>
                      <a:pt x="161" y="133"/>
                      <a:pt x="163" y="162"/>
                    </a:cubicBezTo>
                    <a:close/>
                  </a:path>
                </a:pathLst>
              </a:custGeom>
              <a:solidFill>
                <a:srgbClr val="70B2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Freeform 405"/>
              <p:cNvSpPr/>
              <p:nvPr/>
            </p:nvSpPr>
            <p:spPr bwMode="auto">
              <a:xfrm>
                <a:off x="6164" y="1663"/>
                <a:ext cx="120" cy="89"/>
              </a:xfrm>
              <a:custGeom>
                <a:avLst/>
                <a:gdLst>
                  <a:gd name="T0" fmla="*/ 0 w 158"/>
                  <a:gd name="T1" fmla="*/ 92 h 118"/>
                  <a:gd name="T2" fmla="*/ 1 w 158"/>
                  <a:gd name="T3" fmla="*/ 60 h 118"/>
                  <a:gd name="T4" fmla="*/ 79 w 158"/>
                  <a:gd name="T5" fmla="*/ 23 h 118"/>
                  <a:gd name="T6" fmla="*/ 154 w 158"/>
                  <a:gd name="T7" fmla="*/ 44 h 118"/>
                  <a:gd name="T8" fmla="*/ 129 w 158"/>
                  <a:gd name="T9" fmla="*/ 91 h 118"/>
                  <a:gd name="T10" fmla="*/ 93 w 158"/>
                  <a:gd name="T11" fmla="*/ 117 h 118"/>
                  <a:gd name="T12" fmla="*/ 82 w 158"/>
                  <a:gd name="T13" fmla="*/ 118 h 118"/>
                  <a:gd name="T14" fmla="*/ 0 w 158"/>
                  <a:gd name="T15" fmla="*/ 9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8" h="118">
                    <a:moveTo>
                      <a:pt x="0" y="92"/>
                    </a:moveTo>
                    <a:cubicBezTo>
                      <a:pt x="0" y="81"/>
                      <a:pt x="0" y="71"/>
                      <a:pt x="1" y="60"/>
                    </a:cubicBezTo>
                    <a:cubicBezTo>
                      <a:pt x="26" y="46"/>
                      <a:pt x="52" y="32"/>
                      <a:pt x="79" y="23"/>
                    </a:cubicBezTo>
                    <a:cubicBezTo>
                      <a:pt x="113" y="0"/>
                      <a:pt x="137" y="9"/>
                      <a:pt x="154" y="44"/>
                    </a:cubicBezTo>
                    <a:cubicBezTo>
                      <a:pt x="158" y="66"/>
                      <a:pt x="145" y="79"/>
                      <a:pt x="129" y="91"/>
                    </a:cubicBezTo>
                    <a:cubicBezTo>
                      <a:pt x="117" y="99"/>
                      <a:pt x="103" y="105"/>
                      <a:pt x="93" y="117"/>
                    </a:cubicBezTo>
                    <a:cubicBezTo>
                      <a:pt x="89" y="118"/>
                      <a:pt x="86" y="118"/>
                      <a:pt x="82" y="118"/>
                    </a:cubicBezTo>
                    <a:cubicBezTo>
                      <a:pt x="63" y="85"/>
                      <a:pt x="32" y="88"/>
                      <a:pt x="0" y="92"/>
                    </a:cubicBezTo>
                    <a:close/>
                  </a:path>
                </a:pathLst>
              </a:custGeom>
              <a:solidFill>
                <a:srgbClr val="A0B4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05" name="Freeform 407"/>
            <p:cNvSpPr/>
            <p:nvPr/>
          </p:nvSpPr>
          <p:spPr bwMode="auto">
            <a:xfrm>
              <a:off x="9740900" y="2570163"/>
              <a:ext cx="139700" cy="146050"/>
            </a:xfrm>
            <a:custGeom>
              <a:avLst/>
              <a:gdLst>
                <a:gd name="T0" fmla="*/ 116 w 116"/>
                <a:gd name="T1" fmla="*/ 80 h 120"/>
                <a:gd name="T2" fmla="*/ 38 w 116"/>
                <a:gd name="T3" fmla="*/ 117 h 120"/>
                <a:gd name="T4" fmla="*/ 5 w 116"/>
                <a:gd name="T5" fmla="*/ 48 h 120"/>
                <a:gd name="T6" fmla="*/ 5 w 116"/>
                <a:gd name="T7" fmla="*/ 4 h 120"/>
                <a:gd name="T8" fmla="*/ 61 w 116"/>
                <a:gd name="T9" fmla="*/ 7 h 120"/>
                <a:gd name="T10" fmla="*/ 84 w 116"/>
                <a:gd name="T11" fmla="*/ 17 h 120"/>
                <a:gd name="T12" fmla="*/ 116 w 116"/>
                <a:gd name="T13" fmla="*/ 8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120">
                  <a:moveTo>
                    <a:pt x="116" y="80"/>
                  </a:moveTo>
                  <a:cubicBezTo>
                    <a:pt x="92" y="97"/>
                    <a:pt x="71" y="120"/>
                    <a:pt x="38" y="117"/>
                  </a:cubicBezTo>
                  <a:cubicBezTo>
                    <a:pt x="27" y="94"/>
                    <a:pt x="16" y="71"/>
                    <a:pt x="5" y="48"/>
                  </a:cubicBezTo>
                  <a:cubicBezTo>
                    <a:pt x="21" y="34"/>
                    <a:pt x="0" y="21"/>
                    <a:pt x="5" y="4"/>
                  </a:cubicBezTo>
                  <a:cubicBezTo>
                    <a:pt x="23" y="14"/>
                    <a:pt x="41" y="28"/>
                    <a:pt x="61" y="7"/>
                  </a:cubicBezTo>
                  <a:cubicBezTo>
                    <a:pt x="68" y="0"/>
                    <a:pt x="75" y="16"/>
                    <a:pt x="84" y="17"/>
                  </a:cubicBezTo>
                  <a:cubicBezTo>
                    <a:pt x="66" y="53"/>
                    <a:pt x="82" y="71"/>
                    <a:pt x="116" y="80"/>
                  </a:cubicBezTo>
                  <a:close/>
                </a:path>
              </a:pathLst>
            </a:custGeom>
            <a:solidFill>
              <a:srgbClr val="352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408"/>
            <p:cNvSpPr/>
            <p:nvPr/>
          </p:nvSpPr>
          <p:spPr bwMode="auto">
            <a:xfrm>
              <a:off x="9890125" y="2684463"/>
              <a:ext cx="192088" cy="120650"/>
            </a:xfrm>
            <a:custGeom>
              <a:avLst/>
              <a:gdLst>
                <a:gd name="T0" fmla="*/ 5 w 159"/>
                <a:gd name="T1" fmla="*/ 76 h 100"/>
                <a:gd name="T2" fmla="*/ 14 w 159"/>
                <a:gd name="T3" fmla="*/ 61 h 100"/>
                <a:gd name="T4" fmla="*/ 67 w 159"/>
                <a:gd name="T5" fmla="*/ 7 h 100"/>
                <a:gd name="T6" fmla="*/ 129 w 159"/>
                <a:gd name="T7" fmla="*/ 0 h 100"/>
                <a:gd name="T8" fmla="*/ 153 w 159"/>
                <a:gd name="T9" fmla="*/ 40 h 100"/>
                <a:gd name="T10" fmla="*/ 159 w 159"/>
                <a:gd name="T11" fmla="*/ 54 h 100"/>
                <a:gd name="T12" fmla="*/ 84 w 159"/>
                <a:gd name="T13" fmla="*/ 100 h 100"/>
                <a:gd name="T14" fmla="*/ 5 w 159"/>
                <a:gd name="T15" fmla="*/ 7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" h="100">
                  <a:moveTo>
                    <a:pt x="5" y="76"/>
                  </a:moveTo>
                  <a:cubicBezTo>
                    <a:pt x="0" y="66"/>
                    <a:pt x="6" y="65"/>
                    <a:pt x="14" y="61"/>
                  </a:cubicBezTo>
                  <a:cubicBezTo>
                    <a:pt x="38" y="50"/>
                    <a:pt x="58" y="34"/>
                    <a:pt x="67" y="7"/>
                  </a:cubicBezTo>
                  <a:cubicBezTo>
                    <a:pt x="88" y="5"/>
                    <a:pt x="109" y="3"/>
                    <a:pt x="129" y="0"/>
                  </a:cubicBezTo>
                  <a:cubicBezTo>
                    <a:pt x="116" y="26"/>
                    <a:pt x="134" y="33"/>
                    <a:pt x="153" y="40"/>
                  </a:cubicBezTo>
                  <a:cubicBezTo>
                    <a:pt x="155" y="45"/>
                    <a:pt x="157" y="49"/>
                    <a:pt x="159" y="54"/>
                  </a:cubicBezTo>
                  <a:cubicBezTo>
                    <a:pt x="133" y="68"/>
                    <a:pt x="116" y="96"/>
                    <a:pt x="84" y="100"/>
                  </a:cubicBezTo>
                  <a:cubicBezTo>
                    <a:pt x="59" y="86"/>
                    <a:pt x="31" y="84"/>
                    <a:pt x="5" y="76"/>
                  </a:cubicBezTo>
                  <a:close/>
                </a:path>
              </a:pathLst>
            </a:custGeom>
            <a:solidFill>
              <a:srgbClr val="8F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409"/>
            <p:cNvSpPr/>
            <p:nvPr/>
          </p:nvSpPr>
          <p:spPr bwMode="auto">
            <a:xfrm>
              <a:off x="9766300" y="2720975"/>
              <a:ext cx="134938" cy="141288"/>
            </a:xfrm>
            <a:custGeom>
              <a:avLst/>
              <a:gdLst>
                <a:gd name="T0" fmla="*/ 16 w 112"/>
                <a:gd name="T1" fmla="*/ 24 h 117"/>
                <a:gd name="T2" fmla="*/ 101 w 112"/>
                <a:gd name="T3" fmla="*/ 48 h 117"/>
                <a:gd name="T4" fmla="*/ 86 w 112"/>
                <a:gd name="T5" fmla="*/ 100 h 117"/>
                <a:gd name="T6" fmla="*/ 16 w 112"/>
                <a:gd name="T7" fmla="*/ 100 h 117"/>
                <a:gd name="T8" fmla="*/ 0 w 112"/>
                <a:gd name="T9" fmla="*/ 61 h 117"/>
                <a:gd name="T10" fmla="*/ 16 w 112"/>
                <a:gd name="T11" fmla="*/ 2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" h="117">
                  <a:moveTo>
                    <a:pt x="16" y="24"/>
                  </a:moveTo>
                  <a:cubicBezTo>
                    <a:pt x="64" y="0"/>
                    <a:pt x="78" y="4"/>
                    <a:pt x="101" y="48"/>
                  </a:cubicBezTo>
                  <a:cubicBezTo>
                    <a:pt x="112" y="70"/>
                    <a:pt x="100" y="85"/>
                    <a:pt x="86" y="100"/>
                  </a:cubicBezTo>
                  <a:cubicBezTo>
                    <a:pt x="62" y="113"/>
                    <a:pt x="39" y="117"/>
                    <a:pt x="16" y="100"/>
                  </a:cubicBezTo>
                  <a:cubicBezTo>
                    <a:pt x="18" y="84"/>
                    <a:pt x="8" y="73"/>
                    <a:pt x="0" y="61"/>
                  </a:cubicBezTo>
                  <a:cubicBezTo>
                    <a:pt x="0" y="46"/>
                    <a:pt x="8" y="35"/>
                    <a:pt x="16" y="24"/>
                  </a:cubicBezTo>
                  <a:close/>
                </a:path>
              </a:pathLst>
            </a:custGeom>
            <a:solidFill>
              <a:srgbClr val="D89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410"/>
            <p:cNvSpPr/>
            <p:nvPr/>
          </p:nvSpPr>
          <p:spPr bwMode="auto">
            <a:xfrm>
              <a:off x="9720263" y="2832100"/>
              <a:ext cx="188913" cy="150813"/>
            </a:xfrm>
            <a:custGeom>
              <a:avLst/>
              <a:gdLst>
                <a:gd name="T0" fmla="*/ 54 w 156"/>
                <a:gd name="T1" fmla="*/ 9 h 125"/>
                <a:gd name="T2" fmla="*/ 125 w 156"/>
                <a:gd name="T3" fmla="*/ 2 h 125"/>
                <a:gd name="T4" fmla="*/ 147 w 156"/>
                <a:gd name="T5" fmla="*/ 19 h 125"/>
                <a:gd name="T6" fmla="*/ 155 w 156"/>
                <a:gd name="T7" fmla="*/ 91 h 125"/>
                <a:gd name="T8" fmla="*/ 123 w 156"/>
                <a:gd name="T9" fmla="*/ 111 h 125"/>
                <a:gd name="T10" fmla="*/ 20 w 156"/>
                <a:gd name="T11" fmla="*/ 75 h 125"/>
                <a:gd name="T12" fmla="*/ 0 w 156"/>
                <a:gd name="T13" fmla="*/ 48 h 125"/>
                <a:gd name="T14" fmla="*/ 0 w 156"/>
                <a:gd name="T15" fmla="*/ 42 h 125"/>
                <a:gd name="T16" fmla="*/ 54 w 156"/>
                <a:gd name="T17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25">
                  <a:moveTo>
                    <a:pt x="54" y="9"/>
                  </a:moveTo>
                  <a:cubicBezTo>
                    <a:pt x="78" y="12"/>
                    <a:pt x="102" y="11"/>
                    <a:pt x="125" y="2"/>
                  </a:cubicBezTo>
                  <a:cubicBezTo>
                    <a:pt x="138" y="0"/>
                    <a:pt x="143" y="9"/>
                    <a:pt x="147" y="19"/>
                  </a:cubicBezTo>
                  <a:cubicBezTo>
                    <a:pt x="149" y="43"/>
                    <a:pt x="155" y="67"/>
                    <a:pt x="155" y="91"/>
                  </a:cubicBezTo>
                  <a:cubicBezTo>
                    <a:pt x="156" y="118"/>
                    <a:pt x="145" y="125"/>
                    <a:pt x="123" y="111"/>
                  </a:cubicBezTo>
                  <a:cubicBezTo>
                    <a:pt x="92" y="89"/>
                    <a:pt x="56" y="82"/>
                    <a:pt x="20" y="75"/>
                  </a:cubicBezTo>
                  <a:cubicBezTo>
                    <a:pt x="11" y="68"/>
                    <a:pt x="12" y="53"/>
                    <a:pt x="0" y="48"/>
                  </a:cubicBezTo>
                  <a:cubicBezTo>
                    <a:pt x="0" y="46"/>
                    <a:pt x="0" y="44"/>
                    <a:pt x="0" y="42"/>
                  </a:cubicBezTo>
                  <a:cubicBezTo>
                    <a:pt x="27" y="46"/>
                    <a:pt x="44" y="33"/>
                    <a:pt x="54" y="9"/>
                  </a:cubicBezTo>
                  <a:close/>
                </a:path>
              </a:pathLst>
            </a:custGeom>
            <a:solidFill>
              <a:srgbClr val="687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411"/>
            <p:cNvSpPr/>
            <p:nvPr/>
          </p:nvSpPr>
          <p:spPr bwMode="auto">
            <a:xfrm>
              <a:off x="9585325" y="2851150"/>
              <a:ext cx="163513" cy="146050"/>
            </a:xfrm>
            <a:custGeom>
              <a:avLst/>
              <a:gdLst>
                <a:gd name="T0" fmla="*/ 112 w 136"/>
                <a:gd name="T1" fmla="*/ 31 h 120"/>
                <a:gd name="T2" fmla="*/ 129 w 136"/>
                <a:gd name="T3" fmla="*/ 56 h 120"/>
                <a:gd name="T4" fmla="*/ 72 w 136"/>
                <a:gd name="T5" fmla="*/ 107 h 120"/>
                <a:gd name="T6" fmla="*/ 37 w 136"/>
                <a:gd name="T7" fmla="*/ 118 h 120"/>
                <a:gd name="T8" fmla="*/ 13 w 136"/>
                <a:gd name="T9" fmla="*/ 85 h 120"/>
                <a:gd name="T10" fmla="*/ 27 w 136"/>
                <a:gd name="T11" fmla="*/ 24 h 120"/>
                <a:gd name="T12" fmla="*/ 50 w 136"/>
                <a:gd name="T13" fmla="*/ 0 h 120"/>
                <a:gd name="T14" fmla="*/ 112 w 136"/>
                <a:gd name="T15" fmla="*/ 3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20">
                  <a:moveTo>
                    <a:pt x="112" y="31"/>
                  </a:moveTo>
                  <a:cubicBezTo>
                    <a:pt x="136" y="27"/>
                    <a:pt x="129" y="44"/>
                    <a:pt x="129" y="56"/>
                  </a:cubicBezTo>
                  <a:cubicBezTo>
                    <a:pt x="130" y="95"/>
                    <a:pt x="93" y="92"/>
                    <a:pt x="72" y="107"/>
                  </a:cubicBezTo>
                  <a:cubicBezTo>
                    <a:pt x="61" y="111"/>
                    <a:pt x="49" y="117"/>
                    <a:pt x="37" y="118"/>
                  </a:cubicBezTo>
                  <a:cubicBezTo>
                    <a:pt x="12" y="120"/>
                    <a:pt x="0" y="112"/>
                    <a:pt x="13" y="85"/>
                  </a:cubicBezTo>
                  <a:cubicBezTo>
                    <a:pt x="26" y="67"/>
                    <a:pt x="28" y="45"/>
                    <a:pt x="27" y="24"/>
                  </a:cubicBezTo>
                  <a:cubicBezTo>
                    <a:pt x="35" y="16"/>
                    <a:pt x="42" y="8"/>
                    <a:pt x="50" y="0"/>
                  </a:cubicBezTo>
                  <a:cubicBezTo>
                    <a:pt x="59" y="34"/>
                    <a:pt x="86" y="31"/>
                    <a:pt x="112" y="31"/>
                  </a:cubicBezTo>
                  <a:close/>
                </a:path>
              </a:pathLst>
            </a:custGeom>
            <a:solidFill>
              <a:srgbClr val="7F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412"/>
            <p:cNvSpPr/>
            <p:nvPr/>
          </p:nvSpPr>
          <p:spPr bwMode="auto">
            <a:xfrm>
              <a:off x="10717213" y="4146550"/>
              <a:ext cx="142875" cy="217488"/>
            </a:xfrm>
            <a:custGeom>
              <a:avLst/>
              <a:gdLst>
                <a:gd name="T0" fmla="*/ 116 w 119"/>
                <a:gd name="T1" fmla="*/ 55 h 180"/>
                <a:gd name="T2" fmla="*/ 92 w 119"/>
                <a:gd name="T3" fmla="*/ 123 h 180"/>
                <a:gd name="T4" fmla="*/ 70 w 119"/>
                <a:gd name="T5" fmla="*/ 155 h 180"/>
                <a:gd name="T6" fmla="*/ 62 w 119"/>
                <a:gd name="T7" fmla="*/ 170 h 180"/>
                <a:gd name="T8" fmla="*/ 36 w 119"/>
                <a:gd name="T9" fmla="*/ 154 h 180"/>
                <a:gd name="T10" fmla="*/ 8 w 119"/>
                <a:gd name="T11" fmla="*/ 123 h 180"/>
                <a:gd name="T12" fmla="*/ 47 w 119"/>
                <a:gd name="T13" fmla="*/ 42 h 180"/>
                <a:gd name="T14" fmla="*/ 78 w 119"/>
                <a:gd name="T15" fmla="*/ 0 h 180"/>
                <a:gd name="T16" fmla="*/ 116 w 119"/>
                <a:gd name="T17" fmla="*/ 55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80">
                  <a:moveTo>
                    <a:pt x="116" y="55"/>
                  </a:moveTo>
                  <a:cubicBezTo>
                    <a:pt x="110" y="78"/>
                    <a:pt x="115" y="106"/>
                    <a:pt x="92" y="123"/>
                  </a:cubicBezTo>
                  <a:cubicBezTo>
                    <a:pt x="90" y="138"/>
                    <a:pt x="85" y="150"/>
                    <a:pt x="70" y="155"/>
                  </a:cubicBezTo>
                  <a:cubicBezTo>
                    <a:pt x="67" y="160"/>
                    <a:pt x="64" y="165"/>
                    <a:pt x="62" y="170"/>
                  </a:cubicBezTo>
                  <a:cubicBezTo>
                    <a:pt x="43" y="180"/>
                    <a:pt x="42" y="164"/>
                    <a:pt x="36" y="154"/>
                  </a:cubicBezTo>
                  <a:cubicBezTo>
                    <a:pt x="29" y="141"/>
                    <a:pt x="26" y="126"/>
                    <a:pt x="8" y="123"/>
                  </a:cubicBezTo>
                  <a:cubicBezTo>
                    <a:pt x="0" y="86"/>
                    <a:pt x="31" y="67"/>
                    <a:pt x="47" y="42"/>
                  </a:cubicBezTo>
                  <a:cubicBezTo>
                    <a:pt x="57" y="28"/>
                    <a:pt x="75" y="20"/>
                    <a:pt x="78" y="0"/>
                  </a:cubicBezTo>
                  <a:cubicBezTo>
                    <a:pt x="100" y="12"/>
                    <a:pt x="119" y="25"/>
                    <a:pt x="116" y="55"/>
                  </a:cubicBezTo>
                  <a:close/>
                </a:path>
              </a:pathLst>
            </a:custGeom>
            <a:solidFill>
              <a:srgbClr val="6FA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414"/>
            <p:cNvSpPr/>
            <p:nvPr/>
          </p:nvSpPr>
          <p:spPr bwMode="auto">
            <a:xfrm>
              <a:off x="10288588" y="4192588"/>
              <a:ext cx="365125" cy="327025"/>
            </a:xfrm>
            <a:custGeom>
              <a:avLst/>
              <a:gdLst>
                <a:gd name="T0" fmla="*/ 154 w 303"/>
                <a:gd name="T1" fmla="*/ 102 h 271"/>
                <a:gd name="T2" fmla="*/ 96 w 303"/>
                <a:gd name="T3" fmla="*/ 65 h 271"/>
                <a:gd name="T4" fmla="*/ 0 w 303"/>
                <a:gd name="T5" fmla="*/ 32 h 271"/>
                <a:gd name="T6" fmla="*/ 29 w 303"/>
                <a:gd name="T7" fmla="*/ 27 h 271"/>
                <a:gd name="T8" fmla="*/ 101 w 303"/>
                <a:gd name="T9" fmla="*/ 5 h 271"/>
                <a:gd name="T10" fmla="*/ 185 w 303"/>
                <a:gd name="T11" fmla="*/ 1 h 271"/>
                <a:gd name="T12" fmla="*/ 195 w 303"/>
                <a:gd name="T13" fmla="*/ 30 h 271"/>
                <a:gd name="T14" fmla="*/ 247 w 303"/>
                <a:gd name="T15" fmla="*/ 24 h 271"/>
                <a:gd name="T16" fmla="*/ 270 w 303"/>
                <a:gd name="T17" fmla="*/ 83 h 271"/>
                <a:gd name="T18" fmla="*/ 278 w 303"/>
                <a:gd name="T19" fmla="*/ 124 h 271"/>
                <a:gd name="T20" fmla="*/ 285 w 303"/>
                <a:gd name="T21" fmla="*/ 214 h 271"/>
                <a:gd name="T22" fmla="*/ 300 w 303"/>
                <a:gd name="T23" fmla="*/ 239 h 271"/>
                <a:gd name="T24" fmla="*/ 303 w 303"/>
                <a:gd name="T25" fmla="*/ 244 h 271"/>
                <a:gd name="T26" fmla="*/ 271 w 303"/>
                <a:gd name="T27" fmla="*/ 239 h 271"/>
                <a:gd name="T28" fmla="*/ 216 w 303"/>
                <a:gd name="T29" fmla="*/ 163 h 271"/>
                <a:gd name="T30" fmla="*/ 178 w 303"/>
                <a:gd name="T31" fmla="*/ 124 h 271"/>
                <a:gd name="T32" fmla="*/ 154 w 303"/>
                <a:gd name="T33" fmla="*/ 10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3" h="271">
                  <a:moveTo>
                    <a:pt x="154" y="102"/>
                  </a:moveTo>
                  <a:cubicBezTo>
                    <a:pt x="141" y="80"/>
                    <a:pt x="125" y="68"/>
                    <a:pt x="96" y="65"/>
                  </a:cubicBezTo>
                  <a:cubicBezTo>
                    <a:pt x="63" y="62"/>
                    <a:pt x="32" y="44"/>
                    <a:pt x="0" y="32"/>
                  </a:cubicBezTo>
                  <a:cubicBezTo>
                    <a:pt x="10" y="30"/>
                    <a:pt x="25" y="33"/>
                    <a:pt x="29" y="27"/>
                  </a:cubicBezTo>
                  <a:cubicBezTo>
                    <a:pt x="50" y="3"/>
                    <a:pt x="75" y="8"/>
                    <a:pt x="101" y="5"/>
                  </a:cubicBezTo>
                  <a:cubicBezTo>
                    <a:pt x="129" y="1"/>
                    <a:pt x="157" y="2"/>
                    <a:pt x="185" y="1"/>
                  </a:cubicBezTo>
                  <a:cubicBezTo>
                    <a:pt x="203" y="5"/>
                    <a:pt x="203" y="5"/>
                    <a:pt x="195" y="30"/>
                  </a:cubicBezTo>
                  <a:cubicBezTo>
                    <a:pt x="216" y="1"/>
                    <a:pt x="224" y="0"/>
                    <a:pt x="247" y="24"/>
                  </a:cubicBezTo>
                  <a:cubicBezTo>
                    <a:pt x="263" y="41"/>
                    <a:pt x="271" y="61"/>
                    <a:pt x="270" y="83"/>
                  </a:cubicBezTo>
                  <a:cubicBezTo>
                    <a:pt x="270" y="98"/>
                    <a:pt x="272" y="111"/>
                    <a:pt x="278" y="124"/>
                  </a:cubicBezTo>
                  <a:cubicBezTo>
                    <a:pt x="280" y="154"/>
                    <a:pt x="283" y="184"/>
                    <a:pt x="285" y="214"/>
                  </a:cubicBezTo>
                  <a:cubicBezTo>
                    <a:pt x="286" y="225"/>
                    <a:pt x="284" y="238"/>
                    <a:pt x="300" y="239"/>
                  </a:cubicBezTo>
                  <a:cubicBezTo>
                    <a:pt x="301" y="241"/>
                    <a:pt x="302" y="243"/>
                    <a:pt x="303" y="244"/>
                  </a:cubicBezTo>
                  <a:cubicBezTo>
                    <a:pt x="288" y="271"/>
                    <a:pt x="278" y="260"/>
                    <a:pt x="271" y="239"/>
                  </a:cubicBezTo>
                  <a:cubicBezTo>
                    <a:pt x="260" y="208"/>
                    <a:pt x="227" y="194"/>
                    <a:pt x="216" y="163"/>
                  </a:cubicBezTo>
                  <a:cubicBezTo>
                    <a:pt x="219" y="135"/>
                    <a:pt x="197" y="131"/>
                    <a:pt x="178" y="124"/>
                  </a:cubicBezTo>
                  <a:cubicBezTo>
                    <a:pt x="168" y="119"/>
                    <a:pt x="160" y="112"/>
                    <a:pt x="154" y="102"/>
                  </a:cubicBezTo>
                  <a:close/>
                </a:path>
              </a:pathLst>
            </a:custGeom>
            <a:solidFill>
              <a:srgbClr val="609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415"/>
            <p:cNvSpPr/>
            <p:nvPr/>
          </p:nvSpPr>
          <p:spPr bwMode="auto">
            <a:xfrm>
              <a:off x="10763250" y="4341813"/>
              <a:ext cx="325438" cy="420688"/>
            </a:xfrm>
            <a:custGeom>
              <a:avLst/>
              <a:gdLst>
                <a:gd name="T0" fmla="*/ 70 w 270"/>
                <a:gd name="T1" fmla="*/ 349 h 349"/>
                <a:gd name="T2" fmla="*/ 0 w 270"/>
                <a:gd name="T3" fmla="*/ 63 h 349"/>
                <a:gd name="T4" fmla="*/ 14 w 270"/>
                <a:gd name="T5" fmla="*/ 59 h 349"/>
                <a:gd name="T6" fmla="*/ 24 w 270"/>
                <a:gd name="T7" fmla="*/ 78 h 349"/>
                <a:gd name="T8" fmla="*/ 70 w 270"/>
                <a:gd name="T9" fmla="*/ 125 h 349"/>
                <a:gd name="T10" fmla="*/ 135 w 270"/>
                <a:gd name="T11" fmla="*/ 88 h 349"/>
                <a:gd name="T12" fmla="*/ 163 w 270"/>
                <a:gd name="T13" fmla="*/ 63 h 349"/>
                <a:gd name="T14" fmla="*/ 166 w 270"/>
                <a:gd name="T15" fmla="*/ 60 h 349"/>
                <a:gd name="T16" fmla="*/ 182 w 270"/>
                <a:gd name="T17" fmla="*/ 57 h 349"/>
                <a:gd name="T18" fmla="*/ 227 w 270"/>
                <a:gd name="T19" fmla="*/ 26 h 349"/>
                <a:gd name="T20" fmla="*/ 264 w 270"/>
                <a:gd name="T21" fmla="*/ 2 h 349"/>
                <a:gd name="T22" fmla="*/ 270 w 270"/>
                <a:gd name="T23" fmla="*/ 0 h 349"/>
                <a:gd name="T24" fmla="*/ 220 w 270"/>
                <a:gd name="T25" fmla="*/ 71 h 349"/>
                <a:gd name="T26" fmla="*/ 186 w 270"/>
                <a:gd name="T27" fmla="*/ 102 h 349"/>
                <a:gd name="T28" fmla="*/ 115 w 270"/>
                <a:gd name="T29" fmla="*/ 237 h 349"/>
                <a:gd name="T30" fmla="*/ 70 w 270"/>
                <a:gd name="T31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0" h="349">
                  <a:moveTo>
                    <a:pt x="70" y="349"/>
                  </a:moveTo>
                  <a:cubicBezTo>
                    <a:pt x="47" y="253"/>
                    <a:pt x="50" y="152"/>
                    <a:pt x="0" y="63"/>
                  </a:cubicBezTo>
                  <a:cubicBezTo>
                    <a:pt x="2" y="53"/>
                    <a:pt x="6" y="48"/>
                    <a:pt x="14" y="59"/>
                  </a:cubicBezTo>
                  <a:cubicBezTo>
                    <a:pt x="18" y="65"/>
                    <a:pt x="20" y="71"/>
                    <a:pt x="24" y="78"/>
                  </a:cubicBezTo>
                  <a:cubicBezTo>
                    <a:pt x="40" y="92"/>
                    <a:pt x="50" y="114"/>
                    <a:pt x="70" y="125"/>
                  </a:cubicBezTo>
                  <a:cubicBezTo>
                    <a:pt x="78" y="90"/>
                    <a:pt x="113" y="98"/>
                    <a:pt x="135" y="88"/>
                  </a:cubicBezTo>
                  <a:cubicBezTo>
                    <a:pt x="148" y="82"/>
                    <a:pt x="162" y="81"/>
                    <a:pt x="163" y="63"/>
                  </a:cubicBezTo>
                  <a:cubicBezTo>
                    <a:pt x="164" y="62"/>
                    <a:pt x="165" y="61"/>
                    <a:pt x="166" y="60"/>
                  </a:cubicBezTo>
                  <a:cubicBezTo>
                    <a:pt x="171" y="57"/>
                    <a:pt x="176" y="57"/>
                    <a:pt x="182" y="57"/>
                  </a:cubicBezTo>
                  <a:cubicBezTo>
                    <a:pt x="203" y="56"/>
                    <a:pt x="216" y="41"/>
                    <a:pt x="227" y="26"/>
                  </a:cubicBezTo>
                  <a:cubicBezTo>
                    <a:pt x="237" y="13"/>
                    <a:pt x="248" y="4"/>
                    <a:pt x="264" y="2"/>
                  </a:cubicBezTo>
                  <a:cubicBezTo>
                    <a:pt x="266" y="1"/>
                    <a:pt x="268" y="1"/>
                    <a:pt x="270" y="0"/>
                  </a:cubicBezTo>
                  <a:cubicBezTo>
                    <a:pt x="269" y="35"/>
                    <a:pt x="239" y="49"/>
                    <a:pt x="220" y="71"/>
                  </a:cubicBezTo>
                  <a:cubicBezTo>
                    <a:pt x="210" y="82"/>
                    <a:pt x="198" y="91"/>
                    <a:pt x="186" y="102"/>
                  </a:cubicBezTo>
                  <a:cubicBezTo>
                    <a:pt x="140" y="135"/>
                    <a:pt x="130" y="187"/>
                    <a:pt x="115" y="237"/>
                  </a:cubicBezTo>
                  <a:cubicBezTo>
                    <a:pt x="104" y="276"/>
                    <a:pt x="98" y="317"/>
                    <a:pt x="70" y="349"/>
                  </a:cubicBezTo>
                  <a:close/>
                </a:path>
              </a:pathLst>
            </a:custGeom>
            <a:solidFill>
              <a:srgbClr val="405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416"/>
            <p:cNvSpPr/>
            <p:nvPr/>
          </p:nvSpPr>
          <p:spPr bwMode="auto">
            <a:xfrm>
              <a:off x="10456863" y="4108450"/>
              <a:ext cx="200025" cy="233363"/>
            </a:xfrm>
            <a:custGeom>
              <a:avLst/>
              <a:gdLst>
                <a:gd name="T0" fmla="*/ 139 w 166"/>
                <a:gd name="T1" fmla="*/ 194 h 194"/>
                <a:gd name="T2" fmla="*/ 121 w 166"/>
                <a:gd name="T3" fmla="*/ 165 h 194"/>
                <a:gd name="T4" fmla="*/ 104 w 166"/>
                <a:gd name="T5" fmla="*/ 102 h 194"/>
                <a:gd name="T6" fmla="*/ 62 w 166"/>
                <a:gd name="T7" fmla="*/ 109 h 194"/>
                <a:gd name="T8" fmla="*/ 44 w 166"/>
                <a:gd name="T9" fmla="*/ 129 h 194"/>
                <a:gd name="T10" fmla="*/ 46 w 166"/>
                <a:gd name="T11" fmla="*/ 71 h 194"/>
                <a:gd name="T12" fmla="*/ 0 w 166"/>
                <a:gd name="T13" fmla="*/ 56 h 194"/>
                <a:gd name="T14" fmla="*/ 85 w 166"/>
                <a:gd name="T15" fmla="*/ 32 h 194"/>
                <a:gd name="T16" fmla="*/ 116 w 166"/>
                <a:gd name="T17" fmla="*/ 25 h 194"/>
                <a:gd name="T18" fmla="*/ 117 w 166"/>
                <a:gd name="T19" fmla="*/ 30 h 194"/>
                <a:gd name="T20" fmla="*/ 116 w 166"/>
                <a:gd name="T21" fmla="*/ 32 h 194"/>
                <a:gd name="T22" fmla="*/ 107 w 166"/>
                <a:gd name="T23" fmla="*/ 76 h 194"/>
                <a:gd name="T24" fmla="*/ 157 w 166"/>
                <a:gd name="T25" fmla="*/ 156 h 194"/>
                <a:gd name="T26" fmla="*/ 139 w 166"/>
                <a:gd name="T27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6" h="194">
                  <a:moveTo>
                    <a:pt x="139" y="194"/>
                  </a:moveTo>
                  <a:cubicBezTo>
                    <a:pt x="121" y="192"/>
                    <a:pt x="116" y="184"/>
                    <a:pt x="121" y="165"/>
                  </a:cubicBezTo>
                  <a:cubicBezTo>
                    <a:pt x="128" y="142"/>
                    <a:pt x="119" y="120"/>
                    <a:pt x="104" y="102"/>
                  </a:cubicBezTo>
                  <a:cubicBezTo>
                    <a:pt x="82" y="75"/>
                    <a:pt x="73" y="77"/>
                    <a:pt x="62" y="109"/>
                  </a:cubicBezTo>
                  <a:cubicBezTo>
                    <a:pt x="59" y="119"/>
                    <a:pt x="59" y="130"/>
                    <a:pt x="44" y="129"/>
                  </a:cubicBezTo>
                  <a:cubicBezTo>
                    <a:pt x="30" y="109"/>
                    <a:pt x="69" y="91"/>
                    <a:pt x="46" y="71"/>
                  </a:cubicBezTo>
                  <a:cubicBezTo>
                    <a:pt x="35" y="54"/>
                    <a:pt x="12" y="71"/>
                    <a:pt x="0" y="56"/>
                  </a:cubicBezTo>
                  <a:cubicBezTo>
                    <a:pt x="30" y="52"/>
                    <a:pt x="63" y="61"/>
                    <a:pt x="85" y="32"/>
                  </a:cubicBezTo>
                  <a:cubicBezTo>
                    <a:pt x="97" y="35"/>
                    <a:pt x="99" y="0"/>
                    <a:pt x="116" y="25"/>
                  </a:cubicBezTo>
                  <a:cubicBezTo>
                    <a:pt x="118" y="26"/>
                    <a:pt x="118" y="28"/>
                    <a:pt x="117" y="30"/>
                  </a:cubicBezTo>
                  <a:cubicBezTo>
                    <a:pt x="117" y="31"/>
                    <a:pt x="116" y="32"/>
                    <a:pt x="116" y="32"/>
                  </a:cubicBezTo>
                  <a:cubicBezTo>
                    <a:pt x="94" y="43"/>
                    <a:pt x="90" y="56"/>
                    <a:pt x="107" y="76"/>
                  </a:cubicBezTo>
                  <a:cubicBezTo>
                    <a:pt x="127" y="100"/>
                    <a:pt x="144" y="127"/>
                    <a:pt x="157" y="156"/>
                  </a:cubicBezTo>
                  <a:cubicBezTo>
                    <a:pt x="166" y="176"/>
                    <a:pt x="163" y="190"/>
                    <a:pt x="139" y="194"/>
                  </a:cubicBezTo>
                  <a:close/>
                </a:path>
              </a:pathLst>
            </a:custGeom>
            <a:solidFill>
              <a:srgbClr val="3E6A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417"/>
            <p:cNvSpPr/>
            <p:nvPr/>
          </p:nvSpPr>
          <p:spPr bwMode="auto">
            <a:xfrm>
              <a:off x="10790238" y="4295775"/>
              <a:ext cx="84138" cy="196850"/>
            </a:xfrm>
            <a:custGeom>
              <a:avLst/>
              <a:gdLst>
                <a:gd name="T0" fmla="*/ 47 w 69"/>
                <a:gd name="T1" fmla="*/ 163 h 163"/>
                <a:gd name="T2" fmla="*/ 1 w 69"/>
                <a:gd name="T3" fmla="*/ 116 h 163"/>
                <a:gd name="T4" fmla="*/ 10 w 69"/>
                <a:gd name="T5" fmla="*/ 65 h 163"/>
                <a:gd name="T6" fmla="*/ 9 w 69"/>
                <a:gd name="T7" fmla="*/ 32 h 163"/>
                <a:gd name="T8" fmla="*/ 31 w 69"/>
                <a:gd name="T9" fmla="*/ 0 h 163"/>
                <a:gd name="T10" fmla="*/ 52 w 69"/>
                <a:gd name="T11" fmla="*/ 99 h 163"/>
                <a:gd name="T12" fmla="*/ 47 w 69"/>
                <a:gd name="T13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63">
                  <a:moveTo>
                    <a:pt x="47" y="163"/>
                  </a:moveTo>
                  <a:cubicBezTo>
                    <a:pt x="16" y="163"/>
                    <a:pt x="7" y="141"/>
                    <a:pt x="1" y="116"/>
                  </a:cubicBezTo>
                  <a:cubicBezTo>
                    <a:pt x="0" y="98"/>
                    <a:pt x="1" y="81"/>
                    <a:pt x="10" y="65"/>
                  </a:cubicBezTo>
                  <a:cubicBezTo>
                    <a:pt x="16" y="54"/>
                    <a:pt x="21" y="42"/>
                    <a:pt x="9" y="32"/>
                  </a:cubicBezTo>
                  <a:cubicBezTo>
                    <a:pt x="16" y="21"/>
                    <a:pt x="24" y="11"/>
                    <a:pt x="31" y="0"/>
                  </a:cubicBezTo>
                  <a:cubicBezTo>
                    <a:pt x="69" y="26"/>
                    <a:pt x="53" y="65"/>
                    <a:pt x="52" y="99"/>
                  </a:cubicBezTo>
                  <a:cubicBezTo>
                    <a:pt x="52" y="120"/>
                    <a:pt x="47" y="141"/>
                    <a:pt x="47" y="163"/>
                  </a:cubicBezTo>
                  <a:close/>
                </a:path>
              </a:pathLst>
            </a:custGeom>
            <a:solidFill>
              <a:srgbClr val="629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418"/>
            <p:cNvSpPr/>
            <p:nvPr/>
          </p:nvSpPr>
          <p:spPr bwMode="auto">
            <a:xfrm>
              <a:off x="10639425" y="4308475"/>
              <a:ext cx="87313" cy="177800"/>
            </a:xfrm>
            <a:custGeom>
              <a:avLst/>
              <a:gdLst>
                <a:gd name="T0" fmla="*/ 72 w 72"/>
                <a:gd name="T1" fmla="*/ 38 h 147"/>
                <a:gd name="T2" fmla="*/ 18 w 72"/>
                <a:gd name="T3" fmla="*/ 144 h 147"/>
                <a:gd name="T4" fmla="*/ 11 w 72"/>
                <a:gd name="T5" fmla="*/ 145 h 147"/>
                <a:gd name="T6" fmla="*/ 9 w 72"/>
                <a:gd name="T7" fmla="*/ 143 h 147"/>
                <a:gd name="T8" fmla="*/ 8 w 72"/>
                <a:gd name="T9" fmla="*/ 84 h 147"/>
                <a:gd name="T10" fmla="*/ 26 w 72"/>
                <a:gd name="T11" fmla="*/ 25 h 147"/>
                <a:gd name="T12" fmla="*/ 72 w 72"/>
                <a:gd name="T13" fmla="*/ 3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147">
                  <a:moveTo>
                    <a:pt x="72" y="38"/>
                  </a:moveTo>
                  <a:cubicBezTo>
                    <a:pt x="50" y="71"/>
                    <a:pt x="42" y="112"/>
                    <a:pt x="18" y="144"/>
                  </a:cubicBezTo>
                  <a:cubicBezTo>
                    <a:pt x="16" y="147"/>
                    <a:pt x="14" y="147"/>
                    <a:pt x="11" y="145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13" y="123"/>
                    <a:pt x="15" y="105"/>
                    <a:pt x="8" y="84"/>
                  </a:cubicBezTo>
                  <a:cubicBezTo>
                    <a:pt x="0" y="62"/>
                    <a:pt x="12" y="42"/>
                    <a:pt x="26" y="25"/>
                  </a:cubicBezTo>
                  <a:cubicBezTo>
                    <a:pt x="48" y="0"/>
                    <a:pt x="57" y="32"/>
                    <a:pt x="72" y="38"/>
                  </a:cubicBezTo>
                  <a:close/>
                </a:path>
              </a:pathLst>
            </a:custGeom>
            <a:solidFill>
              <a:srgbClr val="609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419"/>
            <p:cNvSpPr/>
            <p:nvPr/>
          </p:nvSpPr>
          <p:spPr bwMode="auto">
            <a:xfrm>
              <a:off x="10596563" y="4111625"/>
              <a:ext cx="76200" cy="134938"/>
            </a:xfrm>
            <a:custGeom>
              <a:avLst/>
              <a:gdLst>
                <a:gd name="T0" fmla="*/ 0 w 63"/>
                <a:gd name="T1" fmla="*/ 29 h 111"/>
                <a:gd name="T2" fmla="*/ 0 w 63"/>
                <a:gd name="T3" fmla="*/ 22 h 111"/>
                <a:gd name="T4" fmla="*/ 29 w 63"/>
                <a:gd name="T5" fmla="*/ 0 h 111"/>
                <a:gd name="T6" fmla="*/ 50 w 63"/>
                <a:gd name="T7" fmla="*/ 111 h 111"/>
                <a:gd name="T8" fmla="*/ 0 w 63"/>
                <a:gd name="T9" fmla="*/ 2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111">
                  <a:moveTo>
                    <a:pt x="0" y="29"/>
                  </a:moveTo>
                  <a:cubicBezTo>
                    <a:pt x="0" y="26"/>
                    <a:pt x="0" y="24"/>
                    <a:pt x="0" y="22"/>
                  </a:cubicBezTo>
                  <a:cubicBezTo>
                    <a:pt x="8" y="15"/>
                    <a:pt x="16" y="10"/>
                    <a:pt x="29" y="0"/>
                  </a:cubicBezTo>
                  <a:cubicBezTo>
                    <a:pt x="23" y="41"/>
                    <a:pt x="63" y="69"/>
                    <a:pt x="50" y="111"/>
                  </a:cubicBezTo>
                  <a:cubicBezTo>
                    <a:pt x="16" y="93"/>
                    <a:pt x="13" y="57"/>
                    <a:pt x="0" y="29"/>
                  </a:cubicBezTo>
                  <a:close/>
                </a:path>
              </a:pathLst>
            </a:custGeom>
            <a:solidFill>
              <a:srgbClr val="6B8E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420"/>
            <p:cNvSpPr/>
            <p:nvPr/>
          </p:nvSpPr>
          <p:spPr bwMode="auto">
            <a:xfrm>
              <a:off x="10726738" y="4271963"/>
              <a:ext cx="65088" cy="111125"/>
            </a:xfrm>
            <a:custGeom>
              <a:avLst/>
              <a:gdLst>
                <a:gd name="T0" fmla="*/ 0 w 54"/>
                <a:gd name="T1" fmla="*/ 20 h 93"/>
                <a:gd name="T2" fmla="*/ 35 w 54"/>
                <a:gd name="T3" fmla="*/ 39 h 93"/>
                <a:gd name="T4" fmla="*/ 54 w 54"/>
                <a:gd name="T5" fmla="*/ 67 h 93"/>
                <a:gd name="T6" fmla="*/ 37 w 54"/>
                <a:gd name="T7" fmla="*/ 93 h 93"/>
                <a:gd name="T8" fmla="*/ 22 w 54"/>
                <a:gd name="T9" fmla="*/ 69 h 93"/>
                <a:gd name="T10" fmla="*/ 0 w 54"/>
                <a:gd name="T11" fmla="*/ 2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93">
                  <a:moveTo>
                    <a:pt x="0" y="20"/>
                  </a:moveTo>
                  <a:cubicBezTo>
                    <a:pt x="25" y="0"/>
                    <a:pt x="25" y="30"/>
                    <a:pt x="35" y="39"/>
                  </a:cubicBezTo>
                  <a:cubicBezTo>
                    <a:pt x="43" y="46"/>
                    <a:pt x="34" y="66"/>
                    <a:pt x="54" y="67"/>
                  </a:cubicBezTo>
                  <a:cubicBezTo>
                    <a:pt x="53" y="78"/>
                    <a:pt x="50" y="93"/>
                    <a:pt x="37" y="93"/>
                  </a:cubicBezTo>
                  <a:cubicBezTo>
                    <a:pt x="27" y="93"/>
                    <a:pt x="26" y="78"/>
                    <a:pt x="22" y="69"/>
                  </a:cubicBezTo>
                  <a:cubicBezTo>
                    <a:pt x="15" y="53"/>
                    <a:pt x="7" y="37"/>
                    <a:pt x="0" y="20"/>
                  </a:cubicBezTo>
                  <a:close/>
                </a:path>
              </a:pathLst>
            </a:custGeom>
            <a:solidFill>
              <a:srgbClr val="6294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421"/>
            <p:cNvSpPr/>
            <p:nvPr/>
          </p:nvSpPr>
          <p:spPr bwMode="auto">
            <a:xfrm>
              <a:off x="9421813" y="4870450"/>
              <a:ext cx="681038" cy="282575"/>
            </a:xfrm>
            <a:custGeom>
              <a:avLst/>
              <a:gdLst>
                <a:gd name="T0" fmla="*/ 565 w 565"/>
                <a:gd name="T1" fmla="*/ 227 h 235"/>
                <a:gd name="T2" fmla="*/ 544 w 565"/>
                <a:gd name="T3" fmla="*/ 234 h 235"/>
                <a:gd name="T4" fmla="*/ 72 w 565"/>
                <a:gd name="T5" fmla="*/ 187 h 235"/>
                <a:gd name="T6" fmla="*/ 63 w 565"/>
                <a:gd name="T7" fmla="*/ 181 h 235"/>
                <a:gd name="T8" fmla="*/ 32 w 565"/>
                <a:gd name="T9" fmla="*/ 127 h 235"/>
                <a:gd name="T10" fmla="*/ 36 w 565"/>
                <a:gd name="T11" fmla="*/ 64 h 235"/>
                <a:gd name="T12" fmla="*/ 3 w 565"/>
                <a:gd name="T13" fmla="*/ 48 h 235"/>
                <a:gd name="T14" fmla="*/ 153 w 565"/>
                <a:gd name="T15" fmla="*/ 35 h 235"/>
                <a:gd name="T16" fmla="*/ 189 w 565"/>
                <a:gd name="T17" fmla="*/ 33 h 235"/>
                <a:gd name="T18" fmla="*/ 163 w 565"/>
                <a:gd name="T19" fmla="*/ 11 h 235"/>
                <a:gd name="T20" fmla="*/ 198 w 565"/>
                <a:gd name="T21" fmla="*/ 4 h 235"/>
                <a:gd name="T22" fmla="*/ 321 w 565"/>
                <a:gd name="T23" fmla="*/ 27 h 235"/>
                <a:gd name="T24" fmla="*/ 407 w 565"/>
                <a:gd name="T25" fmla="*/ 40 h 235"/>
                <a:gd name="T26" fmla="*/ 432 w 565"/>
                <a:gd name="T27" fmla="*/ 53 h 235"/>
                <a:gd name="T28" fmla="*/ 409 w 565"/>
                <a:gd name="T29" fmla="*/ 69 h 235"/>
                <a:gd name="T30" fmla="*/ 348 w 565"/>
                <a:gd name="T31" fmla="*/ 75 h 235"/>
                <a:gd name="T32" fmla="*/ 260 w 565"/>
                <a:gd name="T33" fmla="*/ 101 h 235"/>
                <a:gd name="T34" fmla="*/ 320 w 565"/>
                <a:gd name="T35" fmla="*/ 155 h 235"/>
                <a:gd name="T36" fmla="*/ 271 w 565"/>
                <a:gd name="T37" fmla="*/ 189 h 235"/>
                <a:gd name="T38" fmla="*/ 407 w 565"/>
                <a:gd name="T39" fmla="*/ 188 h 235"/>
                <a:gd name="T40" fmla="*/ 512 w 565"/>
                <a:gd name="T41" fmla="*/ 207 h 235"/>
                <a:gd name="T42" fmla="*/ 526 w 565"/>
                <a:gd name="T43" fmla="*/ 217 h 235"/>
                <a:gd name="T44" fmla="*/ 565 w 565"/>
                <a:gd name="T45" fmla="*/ 22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5" h="235">
                  <a:moveTo>
                    <a:pt x="565" y="227"/>
                  </a:moveTo>
                  <a:cubicBezTo>
                    <a:pt x="559" y="234"/>
                    <a:pt x="552" y="235"/>
                    <a:pt x="544" y="234"/>
                  </a:cubicBezTo>
                  <a:cubicBezTo>
                    <a:pt x="386" y="223"/>
                    <a:pt x="228" y="219"/>
                    <a:pt x="72" y="187"/>
                  </a:cubicBezTo>
                  <a:cubicBezTo>
                    <a:pt x="69" y="186"/>
                    <a:pt x="66" y="183"/>
                    <a:pt x="63" y="181"/>
                  </a:cubicBezTo>
                  <a:cubicBezTo>
                    <a:pt x="62" y="157"/>
                    <a:pt x="61" y="140"/>
                    <a:pt x="32" y="127"/>
                  </a:cubicBezTo>
                  <a:cubicBezTo>
                    <a:pt x="0" y="112"/>
                    <a:pt x="27" y="86"/>
                    <a:pt x="36" y="64"/>
                  </a:cubicBezTo>
                  <a:cubicBezTo>
                    <a:pt x="28" y="53"/>
                    <a:pt x="12" y="54"/>
                    <a:pt x="3" y="48"/>
                  </a:cubicBezTo>
                  <a:cubicBezTo>
                    <a:pt x="50" y="11"/>
                    <a:pt x="102" y="34"/>
                    <a:pt x="153" y="35"/>
                  </a:cubicBezTo>
                  <a:cubicBezTo>
                    <a:pt x="166" y="35"/>
                    <a:pt x="183" y="52"/>
                    <a:pt x="189" y="33"/>
                  </a:cubicBezTo>
                  <a:cubicBezTo>
                    <a:pt x="195" y="18"/>
                    <a:pt x="169" y="22"/>
                    <a:pt x="163" y="11"/>
                  </a:cubicBezTo>
                  <a:cubicBezTo>
                    <a:pt x="173" y="0"/>
                    <a:pt x="186" y="0"/>
                    <a:pt x="198" y="4"/>
                  </a:cubicBezTo>
                  <a:cubicBezTo>
                    <a:pt x="238" y="17"/>
                    <a:pt x="280" y="20"/>
                    <a:pt x="321" y="27"/>
                  </a:cubicBezTo>
                  <a:cubicBezTo>
                    <a:pt x="348" y="39"/>
                    <a:pt x="378" y="38"/>
                    <a:pt x="407" y="40"/>
                  </a:cubicBezTo>
                  <a:cubicBezTo>
                    <a:pt x="417" y="41"/>
                    <a:pt x="431" y="40"/>
                    <a:pt x="432" y="53"/>
                  </a:cubicBezTo>
                  <a:cubicBezTo>
                    <a:pt x="432" y="65"/>
                    <a:pt x="418" y="66"/>
                    <a:pt x="409" y="69"/>
                  </a:cubicBezTo>
                  <a:cubicBezTo>
                    <a:pt x="389" y="76"/>
                    <a:pt x="369" y="75"/>
                    <a:pt x="348" y="75"/>
                  </a:cubicBezTo>
                  <a:cubicBezTo>
                    <a:pt x="317" y="75"/>
                    <a:pt x="289" y="84"/>
                    <a:pt x="260" y="101"/>
                  </a:cubicBezTo>
                  <a:cubicBezTo>
                    <a:pt x="279" y="123"/>
                    <a:pt x="329" y="111"/>
                    <a:pt x="320" y="155"/>
                  </a:cubicBezTo>
                  <a:cubicBezTo>
                    <a:pt x="314" y="183"/>
                    <a:pt x="290" y="191"/>
                    <a:pt x="271" y="189"/>
                  </a:cubicBezTo>
                  <a:cubicBezTo>
                    <a:pt x="311" y="187"/>
                    <a:pt x="358" y="195"/>
                    <a:pt x="407" y="188"/>
                  </a:cubicBezTo>
                  <a:cubicBezTo>
                    <a:pt x="441" y="182"/>
                    <a:pt x="478" y="197"/>
                    <a:pt x="512" y="207"/>
                  </a:cubicBezTo>
                  <a:cubicBezTo>
                    <a:pt x="511" y="218"/>
                    <a:pt x="518" y="217"/>
                    <a:pt x="526" y="217"/>
                  </a:cubicBezTo>
                  <a:cubicBezTo>
                    <a:pt x="540" y="218"/>
                    <a:pt x="555" y="215"/>
                    <a:pt x="565" y="227"/>
                  </a:cubicBezTo>
                  <a:close/>
                </a:path>
              </a:pathLst>
            </a:custGeom>
            <a:solidFill>
              <a:srgbClr val="ADD4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422"/>
            <p:cNvSpPr/>
            <p:nvPr/>
          </p:nvSpPr>
          <p:spPr bwMode="auto">
            <a:xfrm>
              <a:off x="9504363" y="4799013"/>
              <a:ext cx="882650" cy="130175"/>
            </a:xfrm>
            <a:custGeom>
              <a:avLst/>
              <a:gdLst>
                <a:gd name="T0" fmla="*/ 256 w 731"/>
                <a:gd name="T1" fmla="*/ 93 h 108"/>
                <a:gd name="T2" fmla="*/ 94 w 731"/>
                <a:gd name="T3" fmla="*/ 70 h 108"/>
                <a:gd name="T4" fmla="*/ 64 w 731"/>
                <a:gd name="T5" fmla="*/ 61 h 108"/>
                <a:gd name="T6" fmla="*/ 24 w 731"/>
                <a:gd name="T7" fmla="*/ 35 h 108"/>
                <a:gd name="T8" fmla="*/ 18 w 731"/>
                <a:gd name="T9" fmla="*/ 4 h 108"/>
                <a:gd name="T10" fmla="*/ 41 w 731"/>
                <a:gd name="T11" fmla="*/ 2 h 108"/>
                <a:gd name="T12" fmla="*/ 124 w 731"/>
                <a:gd name="T13" fmla="*/ 20 h 108"/>
                <a:gd name="T14" fmla="*/ 192 w 731"/>
                <a:gd name="T15" fmla="*/ 18 h 108"/>
                <a:gd name="T16" fmla="*/ 273 w 731"/>
                <a:gd name="T17" fmla="*/ 33 h 108"/>
                <a:gd name="T18" fmla="*/ 270 w 731"/>
                <a:gd name="T19" fmla="*/ 45 h 108"/>
                <a:gd name="T20" fmla="*/ 492 w 731"/>
                <a:gd name="T21" fmla="*/ 52 h 108"/>
                <a:gd name="T22" fmla="*/ 679 w 731"/>
                <a:gd name="T23" fmla="*/ 38 h 108"/>
                <a:gd name="T24" fmla="*/ 694 w 731"/>
                <a:gd name="T25" fmla="*/ 37 h 108"/>
                <a:gd name="T26" fmla="*/ 729 w 731"/>
                <a:gd name="T27" fmla="*/ 60 h 108"/>
                <a:gd name="T28" fmla="*/ 702 w 731"/>
                <a:gd name="T29" fmla="*/ 81 h 108"/>
                <a:gd name="T30" fmla="*/ 683 w 731"/>
                <a:gd name="T31" fmla="*/ 86 h 108"/>
                <a:gd name="T32" fmla="*/ 408 w 731"/>
                <a:gd name="T33" fmla="*/ 104 h 108"/>
                <a:gd name="T34" fmla="*/ 256 w 731"/>
                <a:gd name="T35" fmla="*/ 9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1" h="108">
                  <a:moveTo>
                    <a:pt x="256" y="93"/>
                  </a:moveTo>
                  <a:cubicBezTo>
                    <a:pt x="200" y="99"/>
                    <a:pt x="149" y="74"/>
                    <a:pt x="94" y="70"/>
                  </a:cubicBezTo>
                  <a:cubicBezTo>
                    <a:pt x="84" y="67"/>
                    <a:pt x="74" y="64"/>
                    <a:pt x="64" y="61"/>
                  </a:cubicBezTo>
                  <a:cubicBezTo>
                    <a:pt x="54" y="47"/>
                    <a:pt x="39" y="42"/>
                    <a:pt x="24" y="35"/>
                  </a:cubicBezTo>
                  <a:cubicBezTo>
                    <a:pt x="9" y="28"/>
                    <a:pt x="0" y="18"/>
                    <a:pt x="18" y="4"/>
                  </a:cubicBezTo>
                  <a:cubicBezTo>
                    <a:pt x="25" y="0"/>
                    <a:pt x="33" y="0"/>
                    <a:pt x="41" y="2"/>
                  </a:cubicBezTo>
                  <a:cubicBezTo>
                    <a:pt x="68" y="13"/>
                    <a:pt x="97" y="13"/>
                    <a:pt x="124" y="20"/>
                  </a:cubicBezTo>
                  <a:cubicBezTo>
                    <a:pt x="147" y="27"/>
                    <a:pt x="169" y="25"/>
                    <a:pt x="192" y="18"/>
                  </a:cubicBezTo>
                  <a:cubicBezTo>
                    <a:pt x="220" y="10"/>
                    <a:pt x="250" y="5"/>
                    <a:pt x="273" y="33"/>
                  </a:cubicBezTo>
                  <a:cubicBezTo>
                    <a:pt x="278" y="38"/>
                    <a:pt x="261" y="45"/>
                    <a:pt x="270" y="45"/>
                  </a:cubicBezTo>
                  <a:cubicBezTo>
                    <a:pt x="344" y="40"/>
                    <a:pt x="418" y="55"/>
                    <a:pt x="492" y="52"/>
                  </a:cubicBezTo>
                  <a:cubicBezTo>
                    <a:pt x="555" y="49"/>
                    <a:pt x="617" y="47"/>
                    <a:pt x="679" y="38"/>
                  </a:cubicBezTo>
                  <a:cubicBezTo>
                    <a:pt x="684" y="38"/>
                    <a:pt x="689" y="37"/>
                    <a:pt x="694" y="37"/>
                  </a:cubicBezTo>
                  <a:cubicBezTo>
                    <a:pt x="710" y="38"/>
                    <a:pt x="727" y="41"/>
                    <a:pt x="729" y="60"/>
                  </a:cubicBezTo>
                  <a:cubicBezTo>
                    <a:pt x="731" y="77"/>
                    <a:pt x="714" y="78"/>
                    <a:pt x="702" y="81"/>
                  </a:cubicBezTo>
                  <a:cubicBezTo>
                    <a:pt x="696" y="83"/>
                    <a:pt x="690" y="85"/>
                    <a:pt x="683" y="86"/>
                  </a:cubicBezTo>
                  <a:cubicBezTo>
                    <a:pt x="592" y="97"/>
                    <a:pt x="500" y="108"/>
                    <a:pt x="408" y="104"/>
                  </a:cubicBezTo>
                  <a:cubicBezTo>
                    <a:pt x="358" y="103"/>
                    <a:pt x="306" y="104"/>
                    <a:pt x="256" y="93"/>
                  </a:cubicBezTo>
                  <a:close/>
                </a:path>
              </a:pathLst>
            </a:custGeom>
            <a:solidFill>
              <a:srgbClr val="ED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423"/>
            <p:cNvSpPr/>
            <p:nvPr/>
          </p:nvSpPr>
          <p:spPr bwMode="auto">
            <a:xfrm>
              <a:off x="9150350" y="4719638"/>
              <a:ext cx="431800" cy="152400"/>
            </a:xfrm>
            <a:custGeom>
              <a:avLst/>
              <a:gdLst>
                <a:gd name="T0" fmla="*/ 310 w 357"/>
                <a:gd name="T1" fmla="*/ 73 h 126"/>
                <a:gd name="T2" fmla="*/ 329 w 357"/>
                <a:gd name="T3" fmla="*/ 95 h 126"/>
                <a:gd name="T4" fmla="*/ 357 w 357"/>
                <a:gd name="T5" fmla="*/ 126 h 126"/>
                <a:gd name="T6" fmla="*/ 60 w 357"/>
                <a:gd name="T7" fmla="*/ 52 h 126"/>
                <a:gd name="T8" fmla="*/ 1 w 357"/>
                <a:gd name="T9" fmla="*/ 89 h 126"/>
                <a:gd name="T10" fmla="*/ 16 w 357"/>
                <a:gd name="T11" fmla="*/ 3 h 126"/>
                <a:gd name="T12" fmla="*/ 163 w 357"/>
                <a:gd name="T13" fmla="*/ 39 h 126"/>
                <a:gd name="T14" fmla="*/ 251 w 357"/>
                <a:gd name="T15" fmla="*/ 54 h 126"/>
                <a:gd name="T16" fmla="*/ 192 w 357"/>
                <a:gd name="T17" fmla="*/ 45 h 126"/>
                <a:gd name="T18" fmla="*/ 169 w 357"/>
                <a:gd name="T19" fmla="*/ 25 h 126"/>
                <a:gd name="T20" fmla="*/ 197 w 357"/>
                <a:gd name="T21" fmla="*/ 5 h 126"/>
                <a:gd name="T22" fmla="*/ 209 w 357"/>
                <a:gd name="T23" fmla="*/ 5 h 126"/>
                <a:gd name="T24" fmla="*/ 310 w 357"/>
                <a:gd name="T25" fmla="*/ 7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7" h="126">
                  <a:moveTo>
                    <a:pt x="310" y="73"/>
                  </a:moveTo>
                  <a:cubicBezTo>
                    <a:pt x="301" y="94"/>
                    <a:pt x="319" y="94"/>
                    <a:pt x="329" y="95"/>
                  </a:cubicBezTo>
                  <a:cubicBezTo>
                    <a:pt x="349" y="97"/>
                    <a:pt x="357" y="107"/>
                    <a:pt x="357" y="126"/>
                  </a:cubicBezTo>
                  <a:cubicBezTo>
                    <a:pt x="258" y="102"/>
                    <a:pt x="159" y="78"/>
                    <a:pt x="60" y="52"/>
                  </a:cubicBezTo>
                  <a:cubicBezTo>
                    <a:pt x="26" y="44"/>
                    <a:pt x="11" y="60"/>
                    <a:pt x="1" y="89"/>
                  </a:cubicBezTo>
                  <a:cubicBezTo>
                    <a:pt x="0" y="59"/>
                    <a:pt x="8" y="31"/>
                    <a:pt x="16" y="3"/>
                  </a:cubicBezTo>
                  <a:cubicBezTo>
                    <a:pt x="65" y="15"/>
                    <a:pt x="114" y="28"/>
                    <a:pt x="163" y="39"/>
                  </a:cubicBezTo>
                  <a:cubicBezTo>
                    <a:pt x="192" y="45"/>
                    <a:pt x="221" y="51"/>
                    <a:pt x="251" y="54"/>
                  </a:cubicBezTo>
                  <a:cubicBezTo>
                    <a:pt x="232" y="44"/>
                    <a:pt x="211" y="54"/>
                    <a:pt x="192" y="45"/>
                  </a:cubicBezTo>
                  <a:cubicBezTo>
                    <a:pt x="183" y="40"/>
                    <a:pt x="167" y="40"/>
                    <a:pt x="169" y="25"/>
                  </a:cubicBezTo>
                  <a:cubicBezTo>
                    <a:pt x="170" y="9"/>
                    <a:pt x="184" y="6"/>
                    <a:pt x="197" y="5"/>
                  </a:cubicBezTo>
                  <a:cubicBezTo>
                    <a:pt x="201" y="5"/>
                    <a:pt x="205" y="5"/>
                    <a:pt x="209" y="5"/>
                  </a:cubicBezTo>
                  <a:cubicBezTo>
                    <a:pt x="274" y="0"/>
                    <a:pt x="280" y="4"/>
                    <a:pt x="310" y="73"/>
                  </a:cubicBezTo>
                  <a:close/>
                </a:path>
              </a:pathLst>
            </a:custGeom>
            <a:solidFill>
              <a:srgbClr val="BFDB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424"/>
            <p:cNvSpPr/>
            <p:nvPr/>
          </p:nvSpPr>
          <p:spPr bwMode="auto">
            <a:xfrm>
              <a:off x="9394825" y="3852863"/>
              <a:ext cx="288925" cy="195263"/>
            </a:xfrm>
            <a:custGeom>
              <a:avLst/>
              <a:gdLst>
                <a:gd name="T0" fmla="*/ 123 w 240"/>
                <a:gd name="T1" fmla="*/ 136 h 162"/>
                <a:gd name="T2" fmla="*/ 92 w 240"/>
                <a:gd name="T3" fmla="*/ 155 h 162"/>
                <a:gd name="T4" fmla="*/ 59 w 240"/>
                <a:gd name="T5" fmla="*/ 111 h 162"/>
                <a:gd name="T6" fmla="*/ 47 w 240"/>
                <a:gd name="T7" fmla="*/ 84 h 162"/>
                <a:gd name="T8" fmla="*/ 6 w 240"/>
                <a:gd name="T9" fmla="*/ 51 h 162"/>
                <a:gd name="T10" fmla="*/ 2 w 240"/>
                <a:gd name="T11" fmla="*/ 27 h 162"/>
                <a:gd name="T12" fmla="*/ 51 w 240"/>
                <a:gd name="T13" fmla="*/ 0 h 162"/>
                <a:gd name="T14" fmla="*/ 86 w 240"/>
                <a:gd name="T15" fmla="*/ 16 h 162"/>
                <a:gd name="T16" fmla="*/ 136 w 240"/>
                <a:gd name="T17" fmla="*/ 16 h 162"/>
                <a:gd name="T18" fmla="*/ 240 w 240"/>
                <a:gd name="T19" fmla="*/ 60 h 162"/>
                <a:gd name="T20" fmla="*/ 203 w 240"/>
                <a:gd name="T21" fmla="*/ 102 h 162"/>
                <a:gd name="T22" fmla="*/ 177 w 240"/>
                <a:gd name="T23" fmla="*/ 112 h 162"/>
                <a:gd name="T24" fmla="*/ 119 w 240"/>
                <a:gd name="T25" fmla="*/ 120 h 162"/>
                <a:gd name="T26" fmla="*/ 124 w 240"/>
                <a:gd name="T27" fmla="*/ 131 h 162"/>
                <a:gd name="T28" fmla="*/ 123 w 240"/>
                <a:gd name="T29" fmla="*/ 13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0" h="162">
                  <a:moveTo>
                    <a:pt x="123" y="136"/>
                  </a:moveTo>
                  <a:cubicBezTo>
                    <a:pt x="113" y="144"/>
                    <a:pt x="94" y="162"/>
                    <a:pt x="92" y="155"/>
                  </a:cubicBezTo>
                  <a:cubicBezTo>
                    <a:pt x="87" y="133"/>
                    <a:pt x="54" y="135"/>
                    <a:pt x="59" y="111"/>
                  </a:cubicBezTo>
                  <a:cubicBezTo>
                    <a:pt x="62" y="97"/>
                    <a:pt x="59" y="84"/>
                    <a:pt x="47" y="84"/>
                  </a:cubicBezTo>
                  <a:cubicBezTo>
                    <a:pt x="21" y="85"/>
                    <a:pt x="18" y="63"/>
                    <a:pt x="6" y="51"/>
                  </a:cubicBezTo>
                  <a:cubicBezTo>
                    <a:pt x="3" y="43"/>
                    <a:pt x="0" y="36"/>
                    <a:pt x="2" y="27"/>
                  </a:cubicBezTo>
                  <a:cubicBezTo>
                    <a:pt x="10" y="3"/>
                    <a:pt x="31" y="2"/>
                    <a:pt x="51" y="0"/>
                  </a:cubicBezTo>
                  <a:cubicBezTo>
                    <a:pt x="65" y="0"/>
                    <a:pt x="72" y="15"/>
                    <a:pt x="86" y="16"/>
                  </a:cubicBezTo>
                  <a:cubicBezTo>
                    <a:pt x="102" y="19"/>
                    <a:pt x="119" y="18"/>
                    <a:pt x="136" y="16"/>
                  </a:cubicBezTo>
                  <a:cubicBezTo>
                    <a:pt x="178" y="12"/>
                    <a:pt x="213" y="28"/>
                    <a:pt x="240" y="60"/>
                  </a:cubicBezTo>
                  <a:cubicBezTo>
                    <a:pt x="235" y="81"/>
                    <a:pt x="216" y="89"/>
                    <a:pt x="203" y="102"/>
                  </a:cubicBezTo>
                  <a:cubicBezTo>
                    <a:pt x="195" y="107"/>
                    <a:pt x="187" y="110"/>
                    <a:pt x="177" y="112"/>
                  </a:cubicBezTo>
                  <a:cubicBezTo>
                    <a:pt x="157" y="110"/>
                    <a:pt x="136" y="101"/>
                    <a:pt x="119" y="120"/>
                  </a:cubicBezTo>
                  <a:cubicBezTo>
                    <a:pt x="114" y="126"/>
                    <a:pt x="124" y="126"/>
                    <a:pt x="124" y="131"/>
                  </a:cubicBezTo>
                  <a:cubicBezTo>
                    <a:pt x="124" y="133"/>
                    <a:pt x="124" y="134"/>
                    <a:pt x="123" y="136"/>
                  </a:cubicBezTo>
                  <a:close/>
                </a:path>
              </a:pathLst>
            </a:custGeom>
            <a:solidFill>
              <a:srgbClr val="99BB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425"/>
            <p:cNvSpPr/>
            <p:nvPr/>
          </p:nvSpPr>
          <p:spPr bwMode="auto">
            <a:xfrm>
              <a:off x="9310688" y="3968750"/>
              <a:ext cx="384175" cy="290513"/>
            </a:xfrm>
            <a:custGeom>
              <a:avLst/>
              <a:gdLst>
                <a:gd name="T0" fmla="*/ 247 w 318"/>
                <a:gd name="T1" fmla="*/ 9 h 241"/>
                <a:gd name="T2" fmla="*/ 269 w 318"/>
                <a:gd name="T3" fmla="*/ 0 h 241"/>
                <a:gd name="T4" fmla="*/ 269 w 318"/>
                <a:gd name="T5" fmla="*/ 34 h 241"/>
                <a:gd name="T6" fmla="*/ 240 w 318"/>
                <a:gd name="T7" fmla="*/ 74 h 241"/>
                <a:gd name="T8" fmla="*/ 288 w 318"/>
                <a:gd name="T9" fmla="*/ 73 h 241"/>
                <a:gd name="T10" fmla="*/ 318 w 318"/>
                <a:gd name="T11" fmla="*/ 86 h 241"/>
                <a:gd name="T12" fmla="*/ 224 w 318"/>
                <a:gd name="T13" fmla="*/ 113 h 241"/>
                <a:gd name="T14" fmla="*/ 133 w 318"/>
                <a:gd name="T15" fmla="*/ 168 h 241"/>
                <a:gd name="T16" fmla="*/ 154 w 318"/>
                <a:gd name="T17" fmla="*/ 195 h 241"/>
                <a:gd name="T18" fmla="*/ 193 w 318"/>
                <a:gd name="T19" fmla="*/ 234 h 241"/>
                <a:gd name="T20" fmla="*/ 178 w 318"/>
                <a:gd name="T21" fmla="*/ 240 h 241"/>
                <a:gd name="T22" fmla="*/ 130 w 318"/>
                <a:gd name="T23" fmla="*/ 219 h 241"/>
                <a:gd name="T24" fmla="*/ 54 w 318"/>
                <a:gd name="T25" fmla="*/ 215 h 241"/>
                <a:gd name="T26" fmla="*/ 8 w 318"/>
                <a:gd name="T27" fmla="*/ 232 h 241"/>
                <a:gd name="T28" fmla="*/ 0 w 318"/>
                <a:gd name="T29" fmla="*/ 225 h 241"/>
                <a:gd name="T30" fmla="*/ 6 w 318"/>
                <a:gd name="T31" fmla="*/ 216 h 241"/>
                <a:gd name="T32" fmla="*/ 77 w 318"/>
                <a:gd name="T33" fmla="*/ 81 h 241"/>
                <a:gd name="T34" fmla="*/ 97 w 318"/>
                <a:gd name="T35" fmla="*/ 45 h 241"/>
                <a:gd name="T36" fmla="*/ 93 w 318"/>
                <a:gd name="T37" fmla="*/ 111 h 241"/>
                <a:gd name="T38" fmla="*/ 131 w 318"/>
                <a:gd name="T39" fmla="*/ 129 h 241"/>
                <a:gd name="T40" fmla="*/ 192 w 318"/>
                <a:gd name="T41" fmla="*/ 40 h 241"/>
                <a:gd name="T42" fmla="*/ 192 w 318"/>
                <a:gd name="T43" fmla="*/ 39 h 241"/>
                <a:gd name="T44" fmla="*/ 247 w 318"/>
                <a:gd name="T45" fmla="*/ 9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8" h="241">
                  <a:moveTo>
                    <a:pt x="247" y="9"/>
                  </a:moveTo>
                  <a:cubicBezTo>
                    <a:pt x="254" y="6"/>
                    <a:pt x="262" y="3"/>
                    <a:pt x="269" y="0"/>
                  </a:cubicBezTo>
                  <a:cubicBezTo>
                    <a:pt x="293" y="12"/>
                    <a:pt x="276" y="23"/>
                    <a:pt x="269" y="34"/>
                  </a:cubicBezTo>
                  <a:cubicBezTo>
                    <a:pt x="260" y="49"/>
                    <a:pt x="232" y="59"/>
                    <a:pt x="240" y="74"/>
                  </a:cubicBezTo>
                  <a:cubicBezTo>
                    <a:pt x="249" y="93"/>
                    <a:pt x="271" y="73"/>
                    <a:pt x="288" y="73"/>
                  </a:cubicBezTo>
                  <a:cubicBezTo>
                    <a:pt x="300" y="72"/>
                    <a:pt x="314" y="67"/>
                    <a:pt x="318" y="86"/>
                  </a:cubicBezTo>
                  <a:cubicBezTo>
                    <a:pt x="292" y="114"/>
                    <a:pt x="261" y="123"/>
                    <a:pt x="224" y="113"/>
                  </a:cubicBezTo>
                  <a:cubicBezTo>
                    <a:pt x="201" y="106"/>
                    <a:pt x="138" y="145"/>
                    <a:pt x="133" y="168"/>
                  </a:cubicBezTo>
                  <a:cubicBezTo>
                    <a:pt x="128" y="185"/>
                    <a:pt x="143" y="189"/>
                    <a:pt x="154" y="195"/>
                  </a:cubicBezTo>
                  <a:cubicBezTo>
                    <a:pt x="171" y="204"/>
                    <a:pt x="195" y="206"/>
                    <a:pt x="193" y="234"/>
                  </a:cubicBezTo>
                  <a:cubicBezTo>
                    <a:pt x="189" y="238"/>
                    <a:pt x="184" y="240"/>
                    <a:pt x="178" y="240"/>
                  </a:cubicBezTo>
                  <a:cubicBezTo>
                    <a:pt x="159" y="241"/>
                    <a:pt x="144" y="231"/>
                    <a:pt x="130" y="219"/>
                  </a:cubicBezTo>
                  <a:cubicBezTo>
                    <a:pt x="105" y="197"/>
                    <a:pt x="81" y="197"/>
                    <a:pt x="54" y="215"/>
                  </a:cubicBezTo>
                  <a:cubicBezTo>
                    <a:pt x="40" y="224"/>
                    <a:pt x="26" y="234"/>
                    <a:pt x="8" y="232"/>
                  </a:cubicBezTo>
                  <a:cubicBezTo>
                    <a:pt x="5" y="230"/>
                    <a:pt x="2" y="228"/>
                    <a:pt x="0" y="225"/>
                  </a:cubicBezTo>
                  <a:cubicBezTo>
                    <a:pt x="2" y="222"/>
                    <a:pt x="3" y="217"/>
                    <a:pt x="6" y="216"/>
                  </a:cubicBezTo>
                  <a:cubicBezTo>
                    <a:pt x="74" y="195"/>
                    <a:pt x="88" y="145"/>
                    <a:pt x="77" y="81"/>
                  </a:cubicBezTo>
                  <a:cubicBezTo>
                    <a:pt x="74" y="67"/>
                    <a:pt x="78" y="53"/>
                    <a:pt x="97" y="45"/>
                  </a:cubicBezTo>
                  <a:cubicBezTo>
                    <a:pt x="95" y="68"/>
                    <a:pt x="92" y="90"/>
                    <a:pt x="93" y="111"/>
                  </a:cubicBezTo>
                  <a:cubicBezTo>
                    <a:pt x="94" y="137"/>
                    <a:pt x="107" y="147"/>
                    <a:pt x="131" y="129"/>
                  </a:cubicBezTo>
                  <a:cubicBezTo>
                    <a:pt x="162" y="107"/>
                    <a:pt x="196" y="86"/>
                    <a:pt x="192" y="40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215" y="38"/>
                    <a:pt x="226" y="15"/>
                    <a:pt x="247" y="9"/>
                  </a:cubicBezTo>
                  <a:close/>
                </a:path>
              </a:pathLst>
            </a:custGeom>
            <a:solidFill>
              <a:srgbClr val="6A8A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426"/>
            <p:cNvSpPr/>
            <p:nvPr/>
          </p:nvSpPr>
          <p:spPr bwMode="auto">
            <a:xfrm>
              <a:off x="9356725" y="3509963"/>
              <a:ext cx="88900" cy="404813"/>
            </a:xfrm>
            <a:custGeom>
              <a:avLst/>
              <a:gdLst>
                <a:gd name="T0" fmla="*/ 39 w 74"/>
                <a:gd name="T1" fmla="*/ 313 h 335"/>
                <a:gd name="T2" fmla="*/ 38 w 74"/>
                <a:gd name="T3" fmla="*/ 335 h 335"/>
                <a:gd name="T4" fmla="*/ 9 w 74"/>
                <a:gd name="T5" fmla="*/ 304 h 335"/>
                <a:gd name="T6" fmla="*/ 0 w 74"/>
                <a:gd name="T7" fmla="*/ 267 h 335"/>
                <a:gd name="T8" fmla="*/ 27 w 74"/>
                <a:gd name="T9" fmla="*/ 86 h 335"/>
                <a:gd name="T10" fmla="*/ 18 w 74"/>
                <a:gd name="T11" fmla="*/ 48 h 335"/>
                <a:gd name="T12" fmla="*/ 52 w 74"/>
                <a:gd name="T13" fmla="*/ 0 h 335"/>
                <a:gd name="T14" fmla="*/ 65 w 74"/>
                <a:gd name="T15" fmla="*/ 47 h 335"/>
                <a:gd name="T16" fmla="*/ 51 w 74"/>
                <a:gd name="T17" fmla="*/ 110 h 335"/>
                <a:gd name="T18" fmla="*/ 42 w 74"/>
                <a:gd name="T19" fmla="*/ 283 h 335"/>
                <a:gd name="T20" fmla="*/ 39 w 74"/>
                <a:gd name="T21" fmla="*/ 313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335">
                  <a:moveTo>
                    <a:pt x="39" y="313"/>
                  </a:moveTo>
                  <a:cubicBezTo>
                    <a:pt x="39" y="320"/>
                    <a:pt x="39" y="327"/>
                    <a:pt x="38" y="335"/>
                  </a:cubicBezTo>
                  <a:cubicBezTo>
                    <a:pt x="24" y="329"/>
                    <a:pt x="19" y="314"/>
                    <a:pt x="9" y="304"/>
                  </a:cubicBezTo>
                  <a:cubicBezTo>
                    <a:pt x="6" y="292"/>
                    <a:pt x="3" y="279"/>
                    <a:pt x="0" y="267"/>
                  </a:cubicBezTo>
                  <a:cubicBezTo>
                    <a:pt x="9" y="206"/>
                    <a:pt x="16" y="145"/>
                    <a:pt x="27" y="86"/>
                  </a:cubicBezTo>
                  <a:cubicBezTo>
                    <a:pt x="31" y="69"/>
                    <a:pt x="26" y="60"/>
                    <a:pt x="18" y="48"/>
                  </a:cubicBezTo>
                  <a:cubicBezTo>
                    <a:pt x="30" y="33"/>
                    <a:pt x="20" y="2"/>
                    <a:pt x="52" y="0"/>
                  </a:cubicBezTo>
                  <a:cubicBezTo>
                    <a:pt x="74" y="10"/>
                    <a:pt x="65" y="30"/>
                    <a:pt x="65" y="47"/>
                  </a:cubicBezTo>
                  <a:cubicBezTo>
                    <a:pt x="65" y="69"/>
                    <a:pt x="56" y="89"/>
                    <a:pt x="51" y="110"/>
                  </a:cubicBezTo>
                  <a:cubicBezTo>
                    <a:pt x="32" y="167"/>
                    <a:pt x="37" y="225"/>
                    <a:pt x="42" y="283"/>
                  </a:cubicBezTo>
                  <a:cubicBezTo>
                    <a:pt x="43" y="293"/>
                    <a:pt x="34" y="303"/>
                    <a:pt x="39" y="313"/>
                  </a:cubicBezTo>
                  <a:close/>
                </a:path>
              </a:pathLst>
            </a:custGeom>
            <a:solidFill>
              <a:srgbClr val="4C3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427"/>
            <p:cNvSpPr/>
            <p:nvPr/>
          </p:nvSpPr>
          <p:spPr bwMode="auto">
            <a:xfrm>
              <a:off x="9169400" y="4494213"/>
              <a:ext cx="500063" cy="333375"/>
            </a:xfrm>
            <a:custGeom>
              <a:avLst/>
              <a:gdLst>
                <a:gd name="T0" fmla="*/ 294 w 414"/>
                <a:gd name="T1" fmla="*/ 260 h 276"/>
                <a:gd name="T2" fmla="*/ 272 w 414"/>
                <a:gd name="T3" fmla="*/ 243 h 276"/>
                <a:gd name="T4" fmla="*/ 202 w 414"/>
                <a:gd name="T5" fmla="*/ 202 h 276"/>
                <a:gd name="T6" fmla="*/ 195 w 414"/>
                <a:gd name="T7" fmla="*/ 204 h 276"/>
                <a:gd name="T8" fmla="*/ 160 w 414"/>
                <a:gd name="T9" fmla="*/ 212 h 276"/>
                <a:gd name="T10" fmla="*/ 202 w 414"/>
                <a:gd name="T11" fmla="*/ 228 h 276"/>
                <a:gd name="T12" fmla="*/ 232 w 414"/>
                <a:gd name="T13" fmla="*/ 222 h 276"/>
                <a:gd name="T14" fmla="*/ 252 w 414"/>
                <a:gd name="T15" fmla="*/ 229 h 276"/>
                <a:gd name="T16" fmla="*/ 249 w 414"/>
                <a:gd name="T17" fmla="*/ 255 h 276"/>
                <a:gd name="T18" fmla="*/ 229 w 414"/>
                <a:gd name="T19" fmla="*/ 257 h 276"/>
                <a:gd name="T20" fmla="*/ 73 w 414"/>
                <a:gd name="T21" fmla="*/ 222 h 276"/>
                <a:gd name="T22" fmla="*/ 0 w 414"/>
                <a:gd name="T23" fmla="*/ 190 h 276"/>
                <a:gd name="T24" fmla="*/ 32 w 414"/>
                <a:gd name="T25" fmla="*/ 13 h 276"/>
                <a:gd name="T26" fmla="*/ 82 w 414"/>
                <a:gd name="T27" fmla="*/ 13 h 276"/>
                <a:gd name="T28" fmla="*/ 94 w 414"/>
                <a:gd name="T29" fmla="*/ 17 h 276"/>
                <a:gd name="T30" fmla="*/ 259 w 414"/>
                <a:gd name="T31" fmla="*/ 50 h 276"/>
                <a:gd name="T32" fmla="*/ 367 w 414"/>
                <a:gd name="T33" fmla="*/ 83 h 276"/>
                <a:gd name="T34" fmla="*/ 393 w 414"/>
                <a:gd name="T35" fmla="*/ 119 h 276"/>
                <a:gd name="T36" fmla="*/ 397 w 414"/>
                <a:gd name="T37" fmla="*/ 155 h 276"/>
                <a:gd name="T38" fmla="*/ 377 w 414"/>
                <a:gd name="T39" fmla="*/ 169 h 276"/>
                <a:gd name="T40" fmla="*/ 385 w 414"/>
                <a:gd name="T41" fmla="*/ 180 h 276"/>
                <a:gd name="T42" fmla="*/ 413 w 414"/>
                <a:gd name="T43" fmla="*/ 200 h 276"/>
                <a:gd name="T44" fmla="*/ 388 w 414"/>
                <a:gd name="T45" fmla="*/ 234 h 276"/>
                <a:gd name="T46" fmla="*/ 317 w 414"/>
                <a:gd name="T47" fmla="*/ 261 h 276"/>
                <a:gd name="T48" fmla="*/ 294 w 414"/>
                <a:gd name="T49" fmla="*/ 26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4" h="276">
                  <a:moveTo>
                    <a:pt x="294" y="260"/>
                  </a:moveTo>
                  <a:cubicBezTo>
                    <a:pt x="283" y="259"/>
                    <a:pt x="272" y="255"/>
                    <a:pt x="272" y="243"/>
                  </a:cubicBezTo>
                  <a:cubicBezTo>
                    <a:pt x="272" y="188"/>
                    <a:pt x="231" y="205"/>
                    <a:pt x="202" y="202"/>
                  </a:cubicBezTo>
                  <a:cubicBezTo>
                    <a:pt x="200" y="202"/>
                    <a:pt x="197" y="204"/>
                    <a:pt x="195" y="204"/>
                  </a:cubicBezTo>
                  <a:cubicBezTo>
                    <a:pt x="183" y="209"/>
                    <a:pt x="160" y="190"/>
                    <a:pt x="160" y="212"/>
                  </a:cubicBezTo>
                  <a:cubicBezTo>
                    <a:pt x="160" y="227"/>
                    <a:pt x="187" y="225"/>
                    <a:pt x="202" y="228"/>
                  </a:cubicBezTo>
                  <a:cubicBezTo>
                    <a:pt x="212" y="229"/>
                    <a:pt x="222" y="223"/>
                    <a:pt x="232" y="222"/>
                  </a:cubicBezTo>
                  <a:cubicBezTo>
                    <a:pt x="239" y="221"/>
                    <a:pt x="250" y="219"/>
                    <a:pt x="252" y="229"/>
                  </a:cubicBezTo>
                  <a:cubicBezTo>
                    <a:pt x="253" y="237"/>
                    <a:pt x="253" y="247"/>
                    <a:pt x="249" y="255"/>
                  </a:cubicBezTo>
                  <a:cubicBezTo>
                    <a:pt x="246" y="263"/>
                    <a:pt x="236" y="260"/>
                    <a:pt x="229" y="257"/>
                  </a:cubicBezTo>
                  <a:cubicBezTo>
                    <a:pt x="179" y="237"/>
                    <a:pt x="126" y="230"/>
                    <a:pt x="73" y="222"/>
                  </a:cubicBezTo>
                  <a:cubicBezTo>
                    <a:pt x="45" y="218"/>
                    <a:pt x="24" y="201"/>
                    <a:pt x="0" y="190"/>
                  </a:cubicBezTo>
                  <a:cubicBezTo>
                    <a:pt x="13" y="132"/>
                    <a:pt x="10" y="70"/>
                    <a:pt x="32" y="13"/>
                  </a:cubicBezTo>
                  <a:cubicBezTo>
                    <a:pt x="49" y="0"/>
                    <a:pt x="66" y="12"/>
                    <a:pt x="82" y="13"/>
                  </a:cubicBezTo>
                  <a:cubicBezTo>
                    <a:pt x="86" y="14"/>
                    <a:pt x="90" y="15"/>
                    <a:pt x="94" y="17"/>
                  </a:cubicBezTo>
                  <a:cubicBezTo>
                    <a:pt x="148" y="34"/>
                    <a:pt x="203" y="42"/>
                    <a:pt x="259" y="50"/>
                  </a:cubicBezTo>
                  <a:cubicBezTo>
                    <a:pt x="296" y="55"/>
                    <a:pt x="332" y="68"/>
                    <a:pt x="367" y="83"/>
                  </a:cubicBezTo>
                  <a:cubicBezTo>
                    <a:pt x="377" y="94"/>
                    <a:pt x="375" y="111"/>
                    <a:pt x="393" y="119"/>
                  </a:cubicBezTo>
                  <a:cubicBezTo>
                    <a:pt x="406" y="126"/>
                    <a:pt x="410" y="141"/>
                    <a:pt x="397" y="155"/>
                  </a:cubicBezTo>
                  <a:cubicBezTo>
                    <a:pt x="390" y="160"/>
                    <a:pt x="382" y="161"/>
                    <a:pt x="377" y="169"/>
                  </a:cubicBezTo>
                  <a:cubicBezTo>
                    <a:pt x="375" y="175"/>
                    <a:pt x="380" y="178"/>
                    <a:pt x="385" y="180"/>
                  </a:cubicBezTo>
                  <a:cubicBezTo>
                    <a:pt x="396" y="184"/>
                    <a:pt x="412" y="182"/>
                    <a:pt x="413" y="200"/>
                  </a:cubicBezTo>
                  <a:cubicBezTo>
                    <a:pt x="414" y="217"/>
                    <a:pt x="402" y="229"/>
                    <a:pt x="388" y="234"/>
                  </a:cubicBezTo>
                  <a:cubicBezTo>
                    <a:pt x="364" y="243"/>
                    <a:pt x="349" y="276"/>
                    <a:pt x="317" y="261"/>
                  </a:cubicBezTo>
                  <a:cubicBezTo>
                    <a:pt x="309" y="261"/>
                    <a:pt x="302" y="261"/>
                    <a:pt x="294" y="260"/>
                  </a:cubicBezTo>
                  <a:close/>
                </a:path>
              </a:pathLst>
            </a:custGeom>
            <a:solidFill>
              <a:srgbClr val="96C4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428"/>
            <p:cNvSpPr/>
            <p:nvPr/>
          </p:nvSpPr>
          <p:spPr bwMode="auto">
            <a:xfrm>
              <a:off x="9236075" y="4262438"/>
              <a:ext cx="561975" cy="301625"/>
            </a:xfrm>
            <a:custGeom>
              <a:avLst/>
              <a:gdLst>
                <a:gd name="T0" fmla="*/ 16 w 465"/>
                <a:gd name="T1" fmla="*/ 122 h 250"/>
                <a:gd name="T2" fmla="*/ 77 w 465"/>
                <a:gd name="T3" fmla="*/ 75 h 250"/>
                <a:gd name="T4" fmla="*/ 92 w 465"/>
                <a:gd name="T5" fmla="*/ 63 h 250"/>
                <a:gd name="T6" fmla="*/ 106 w 465"/>
                <a:gd name="T7" fmla="*/ 59 h 250"/>
                <a:gd name="T8" fmla="*/ 116 w 465"/>
                <a:gd name="T9" fmla="*/ 57 h 250"/>
                <a:gd name="T10" fmla="*/ 150 w 465"/>
                <a:gd name="T11" fmla="*/ 31 h 250"/>
                <a:gd name="T12" fmla="*/ 171 w 465"/>
                <a:gd name="T13" fmla="*/ 34 h 250"/>
                <a:gd name="T14" fmla="*/ 178 w 465"/>
                <a:gd name="T15" fmla="*/ 47 h 250"/>
                <a:gd name="T16" fmla="*/ 185 w 465"/>
                <a:gd name="T17" fmla="*/ 26 h 250"/>
                <a:gd name="T18" fmla="*/ 282 w 465"/>
                <a:gd name="T19" fmla="*/ 9 h 250"/>
                <a:gd name="T20" fmla="*/ 412 w 465"/>
                <a:gd name="T21" fmla="*/ 6 h 250"/>
                <a:gd name="T22" fmla="*/ 465 w 465"/>
                <a:gd name="T23" fmla="*/ 89 h 250"/>
                <a:gd name="T24" fmla="*/ 409 w 465"/>
                <a:gd name="T25" fmla="*/ 111 h 250"/>
                <a:gd name="T26" fmla="*/ 287 w 465"/>
                <a:gd name="T27" fmla="*/ 193 h 250"/>
                <a:gd name="T28" fmla="*/ 279 w 465"/>
                <a:gd name="T29" fmla="*/ 200 h 250"/>
                <a:gd name="T30" fmla="*/ 309 w 465"/>
                <a:gd name="T31" fmla="*/ 215 h 250"/>
                <a:gd name="T32" fmla="*/ 295 w 465"/>
                <a:gd name="T33" fmla="*/ 243 h 250"/>
                <a:gd name="T34" fmla="*/ 178 w 465"/>
                <a:gd name="T35" fmla="*/ 232 h 250"/>
                <a:gd name="T36" fmla="*/ 43 w 465"/>
                <a:gd name="T37" fmla="*/ 204 h 250"/>
                <a:gd name="T38" fmla="*/ 15 w 465"/>
                <a:gd name="T39" fmla="*/ 144 h 250"/>
                <a:gd name="T40" fmla="*/ 16 w 465"/>
                <a:gd name="T41" fmla="*/ 129 h 250"/>
                <a:gd name="T42" fmla="*/ 16 w 465"/>
                <a:gd name="T43" fmla="*/ 12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5" h="250">
                  <a:moveTo>
                    <a:pt x="16" y="122"/>
                  </a:moveTo>
                  <a:cubicBezTo>
                    <a:pt x="43" y="114"/>
                    <a:pt x="55" y="88"/>
                    <a:pt x="77" y="75"/>
                  </a:cubicBezTo>
                  <a:cubicBezTo>
                    <a:pt x="80" y="69"/>
                    <a:pt x="86" y="65"/>
                    <a:pt x="92" y="63"/>
                  </a:cubicBezTo>
                  <a:cubicBezTo>
                    <a:pt x="96" y="61"/>
                    <a:pt x="101" y="60"/>
                    <a:pt x="106" y="59"/>
                  </a:cubicBezTo>
                  <a:cubicBezTo>
                    <a:pt x="109" y="58"/>
                    <a:pt x="112" y="58"/>
                    <a:pt x="116" y="57"/>
                  </a:cubicBezTo>
                  <a:cubicBezTo>
                    <a:pt x="132" y="54"/>
                    <a:pt x="135" y="35"/>
                    <a:pt x="150" y="31"/>
                  </a:cubicBezTo>
                  <a:cubicBezTo>
                    <a:pt x="157" y="29"/>
                    <a:pt x="164" y="30"/>
                    <a:pt x="171" y="34"/>
                  </a:cubicBezTo>
                  <a:cubicBezTo>
                    <a:pt x="175" y="37"/>
                    <a:pt x="174" y="44"/>
                    <a:pt x="178" y="47"/>
                  </a:cubicBezTo>
                  <a:cubicBezTo>
                    <a:pt x="178" y="39"/>
                    <a:pt x="179" y="32"/>
                    <a:pt x="185" y="26"/>
                  </a:cubicBezTo>
                  <a:cubicBezTo>
                    <a:pt x="196" y="20"/>
                    <a:pt x="269" y="8"/>
                    <a:pt x="282" y="9"/>
                  </a:cubicBezTo>
                  <a:cubicBezTo>
                    <a:pt x="325" y="17"/>
                    <a:pt x="368" y="0"/>
                    <a:pt x="412" y="6"/>
                  </a:cubicBezTo>
                  <a:cubicBezTo>
                    <a:pt x="433" y="32"/>
                    <a:pt x="451" y="59"/>
                    <a:pt x="465" y="89"/>
                  </a:cubicBezTo>
                  <a:cubicBezTo>
                    <a:pt x="451" y="107"/>
                    <a:pt x="428" y="106"/>
                    <a:pt x="409" y="111"/>
                  </a:cubicBezTo>
                  <a:cubicBezTo>
                    <a:pt x="358" y="125"/>
                    <a:pt x="321" y="156"/>
                    <a:pt x="287" y="193"/>
                  </a:cubicBezTo>
                  <a:cubicBezTo>
                    <a:pt x="284" y="197"/>
                    <a:pt x="280" y="201"/>
                    <a:pt x="279" y="200"/>
                  </a:cubicBezTo>
                  <a:cubicBezTo>
                    <a:pt x="287" y="200"/>
                    <a:pt x="304" y="197"/>
                    <a:pt x="309" y="215"/>
                  </a:cubicBezTo>
                  <a:cubicBezTo>
                    <a:pt x="313" y="227"/>
                    <a:pt x="307" y="237"/>
                    <a:pt x="295" y="243"/>
                  </a:cubicBezTo>
                  <a:cubicBezTo>
                    <a:pt x="255" y="250"/>
                    <a:pt x="217" y="237"/>
                    <a:pt x="178" y="232"/>
                  </a:cubicBezTo>
                  <a:cubicBezTo>
                    <a:pt x="133" y="225"/>
                    <a:pt x="87" y="220"/>
                    <a:pt x="43" y="204"/>
                  </a:cubicBezTo>
                  <a:cubicBezTo>
                    <a:pt x="1" y="190"/>
                    <a:pt x="0" y="187"/>
                    <a:pt x="15" y="144"/>
                  </a:cubicBezTo>
                  <a:cubicBezTo>
                    <a:pt x="16" y="140"/>
                    <a:pt x="17" y="135"/>
                    <a:pt x="16" y="129"/>
                  </a:cubicBezTo>
                  <a:cubicBezTo>
                    <a:pt x="16" y="127"/>
                    <a:pt x="16" y="124"/>
                    <a:pt x="16" y="122"/>
                  </a:cubicBezTo>
                  <a:close/>
                </a:path>
              </a:pathLst>
            </a:custGeom>
            <a:solidFill>
              <a:srgbClr val="E5BA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429"/>
            <p:cNvSpPr/>
            <p:nvPr/>
          </p:nvSpPr>
          <p:spPr bwMode="auto">
            <a:xfrm>
              <a:off x="9215438" y="4418013"/>
              <a:ext cx="1446213" cy="203200"/>
            </a:xfrm>
            <a:custGeom>
              <a:avLst/>
              <a:gdLst>
                <a:gd name="T0" fmla="*/ 33 w 1198"/>
                <a:gd name="T1" fmla="*/ 0 h 169"/>
                <a:gd name="T2" fmla="*/ 39 w 1198"/>
                <a:gd name="T3" fmla="*/ 10 h 169"/>
                <a:gd name="T4" fmla="*/ 81 w 1198"/>
                <a:gd name="T5" fmla="*/ 71 h 169"/>
                <a:gd name="T6" fmla="*/ 317 w 1198"/>
                <a:gd name="T7" fmla="*/ 108 h 169"/>
                <a:gd name="T8" fmla="*/ 369 w 1198"/>
                <a:gd name="T9" fmla="*/ 105 h 169"/>
                <a:gd name="T10" fmla="*/ 512 w 1198"/>
                <a:gd name="T11" fmla="*/ 120 h 169"/>
                <a:gd name="T12" fmla="*/ 818 w 1198"/>
                <a:gd name="T13" fmla="*/ 114 h 169"/>
                <a:gd name="T14" fmla="*/ 927 w 1198"/>
                <a:gd name="T15" fmla="*/ 123 h 169"/>
                <a:gd name="T16" fmla="*/ 1149 w 1198"/>
                <a:gd name="T17" fmla="*/ 76 h 169"/>
                <a:gd name="T18" fmla="*/ 1160 w 1198"/>
                <a:gd name="T19" fmla="*/ 53 h 169"/>
                <a:gd name="T20" fmla="*/ 1191 w 1198"/>
                <a:gd name="T21" fmla="*/ 55 h 169"/>
                <a:gd name="T22" fmla="*/ 1198 w 1198"/>
                <a:gd name="T23" fmla="*/ 54 h 169"/>
                <a:gd name="T24" fmla="*/ 1189 w 1198"/>
                <a:gd name="T25" fmla="*/ 100 h 169"/>
                <a:gd name="T26" fmla="*/ 1160 w 1198"/>
                <a:gd name="T27" fmla="*/ 112 h 169"/>
                <a:gd name="T28" fmla="*/ 998 w 1198"/>
                <a:gd name="T29" fmla="*/ 141 h 169"/>
                <a:gd name="T30" fmla="*/ 734 w 1198"/>
                <a:gd name="T31" fmla="*/ 161 h 169"/>
                <a:gd name="T32" fmla="*/ 302 w 1198"/>
                <a:gd name="T33" fmla="*/ 133 h 169"/>
                <a:gd name="T34" fmla="*/ 47 w 1198"/>
                <a:gd name="T35" fmla="*/ 85 h 169"/>
                <a:gd name="T36" fmla="*/ 48 w 1198"/>
                <a:gd name="T37" fmla="*/ 85 h 169"/>
                <a:gd name="T38" fmla="*/ 9 w 1198"/>
                <a:gd name="T39" fmla="*/ 46 h 169"/>
                <a:gd name="T40" fmla="*/ 33 w 1198"/>
                <a:gd name="T4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8" h="169">
                  <a:moveTo>
                    <a:pt x="33" y="0"/>
                  </a:moveTo>
                  <a:cubicBezTo>
                    <a:pt x="35" y="4"/>
                    <a:pt x="40" y="8"/>
                    <a:pt x="39" y="10"/>
                  </a:cubicBezTo>
                  <a:cubicBezTo>
                    <a:pt x="12" y="58"/>
                    <a:pt x="49" y="64"/>
                    <a:pt x="81" y="71"/>
                  </a:cubicBezTo>
                  <a:cubicBezTo>
                    <a:pt x="159" y="88"/>
                    <a:pt x="238" y="102"/>
                    <a:pt x="317" y="108"/>
                  </a:cubicBezTo>
                  <a:cubicBezTo>
                    <a:pt x="334" y="95"/>
                    <a:pt x="352" y="103"/>
                    <a:pt x="369" y="105"/>
                  </a:cubicBezTo>
                  <a:cubicBezTo>
                    <a:pt x="416" y="111"/>
                    <a:pt x="464" y="120"/>
                    <a:pt x="512" y="120"/>
                  </a:cubicBezTo>
                  <a:cubicBezTo>
                    <a:pt x="614" y="125"/>
                    <a:pt x="716" y="130"/>
                    <a:pt x="818" y="114"/>
                  </a:cubicBezTo>
                  <a:cubicBezTo>
                    <a:pt x="854" y="109"/>
                    <a:pt x="892" y="103"/>
                    <a:pt x="927" y="123"/>
                  </a:cubicBezTo>
                  <a:cubicBezTo>
                    <a:pt x="1005" y="125"/>
                    <a:pt x="1077" y="101"/>
                    <a:pt x="1149" y="76"/>
                  </a:cubicBezTo>
                  <a:cubicBezTo>
                    <a:pt x="1160" y="72"/>
                    <a:pt x="1158" y="62"/>
                    <a:pt x="1160" y="53"/>
                  </a:cubicBezTo>
                  <a:cubicBezTo>
                    <a:pt x="1169" y="66"/>
                    <a:pt x="1179" y="75"/>
                    <a:pt x="1191" y="55"/>
                  </a:cubicBezTo>
                  <a:cubicBezTo>
                    <a:pt x="1193" y="54"/>
                    <a:pt x="1195" y="54"/>
                    <a:pt x="1198" y="54"/>
                  </a:cubicBezTo>
                  <a:cubicBezTo>
                    <a:pt x="1195" y="69"/>
                    <a:pt x="1192" y="85"/>
                    <a:pt x="1189" y="100"/>
                  </a:cubicBezTo>
                  <a:cubicBezTo>
                    <a:pt x="1181" y="109"/>
                    <a:pt x="1172" y="114"/>
                    <a:pt x="1160" y="112"/>
                  </a:cubicBezTo>
                  <a:cubicBezTo>
                    <a:pt x="1105" y="114"/>
                    <a:pt x="1053" y="135"/>
                    <a:pt x="998" y="141"/>
                  </a:cubicBezTo>
                  <a:cubicBezTo>
                    <a:pt x="910" y="151"/>
                    <a:pt x="822" y="155"/>
                    <a:pt x="734" y="161"/>
                  </a:cubicBezTo>
                  <a:cubicBezTo>
                    <a:pt x="589" y="169"/>
                    <a:pt x="444" y="157"/>
                    <a:pt x="302" y="133"/>
                  </a:cubicBezTo>
                  <a:cubicBezTo>
                    <a:pt x="217" y="120"/>
                    <a:pt x="130" y="111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33" y="74"/>
                    <a:pt x="0" y="80"/>
                    <a:pt x="9" y="46"/>
                  </a:cubicBezTo>
                  <a:cubicBezTo>
                    <a:pt x="17" y="31"/>
                    <a:pt x="25" y="16"/>
                    <a:pt x="33" y="0"/>
                  </a:cubicBezTo>
                  <a:close/>
                </a:path>
              </a:pathLst>
            </a:custGeom>
            <a:solidFill>
              <a:srgbClr val="BCB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430"/>
            <p:cNvSpPr/>
            <p:nvPr/>
          </p:nvSpPr>
          <p:spPr bwMode="auto">
            <a:xfrm>
              <a:off x="9209088" y="4473575"/>
              <a:ext cx="65088" cy="46038"/>
            </a:xfrm>
            <a:custGeom>
              <a:avLst/>
              <a:gdLst>
                <a:gd name="T0" fmla="*/ 15 w 54"/>
                <a:gd name="T1" fmla="*/ 0 h 39"/>
                <a:gd name="T2" fmla="*/ 54 w 54"/>
                <a:gd name="T3" fmla="*/ 39 h 39"/>
                <a:gd name="T4" fmla="*/ 0 w 54"/>
                <a:gd name="T5" fmla="*/ 31 h 39"/>
                <a:gd name="T6" fmla="*/ 15 w 54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39">
                  <a:moveTo>
                    <a:pt x="15" y="0"/>
                  </a:moveTo>
                  <a:cubicBezTo>
                    <a:pt x="15" y="26"/>
                    <a:pt x="43" y="23"/>
                    <a:pt x="54" y="39"/>
                  </a:cubicBezTo>
                  <a:cubicBezTo>
                    <a:pt x="36" y="36"/>
                    <a:pt x="18" y="34"/>
                    <a:pt x="0" y="31"/>
                  </a:cubicBezTo>
                  <a:cubicBezTo>
                    <a:pt x="5" y="21"/>
                    <a:pt x="10" y="10"/>
                    <a:pt x="15" y="0"/>
                  </a:cubicBezTo>
                  <a:close/>
                </a:path>
              </a:pathLst>
            </a:custGeom>
            <a:solidFill>
              <a:srgbClr val="DEE5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431"/>
            <p:cNvSpPr/>
            <p:nvPr/>
          </p:nvSpPr>
          <p:spPr bwMode="auto">
            <a:xfrm>
              <a:off x="9272588" y="4191000"/>
              <a:ext cx="330200" cy="206375"/>
            </a:xfrm>
            <a:custGeom>
              <a:avLst/>
              <a:gdLst>
                <a:gd name="T0" fmla="*/ 30 w 274"/>
                <a:gd name="T1" fmla="*/ 140 h 170"/>
                <a:gd name="T2" fmla="*/ 0 w 274"/>
                <a:gd name="T3" fmla="*/ 48 h 170"/>
                <a:gd name="T4" fmla="*/ 98 w 274"/>
                <a:gd name="T5" fmla="*/ 12 h 170"/>
                <a:gd name="T6" fmla="*/ 155 w 274"/>
                <a:gd name="T7" fmla="*/ 16 h 170"/>
                <a:gd name="T8" fmla="*/ 228 w 274"/>
                <a:gd name="T9" fmla="*/ 49 h 170"/>
                <a:gd name="T10" fmla="*/ 239 w 274"/>
                <a:gd name="T11" fmla="*/ 81 h 170"/>
                <a:gd name="T12" fmla="*/ 30 w 274"/>
                <a:gd name="T13" fmla="*/ 14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170">
                  <a:moveTo>
                    <a:pt x="30" y="140"/>
                  </a:moveTo>
                  <a:cubicBezTo>
                    <a:pt x="1" y="119"/>
                    <a:pt x="14" y="66"/>
                    <a:pt x="0" y="48"/>
                  </a:cubicBezTo>
                  <a:cubicBezTo>
                    <a:pt x="20" y="36"/>
                    <a:pt x="78" y="22"/>
                    <a:pt x="98" y="12"/>
                  </a:cubicBezTo>
                  <a:cubicBezTo>
                    <a:pt x="117" y="2"/>
                    <a:pt x="135" y="0"/>
                    <a:pt x="155" y="16"/>
                  </a:cubicBezTo>
                  <a:cubicBezTo>
                    <a:pt x="171" y="30"/>
                    <a:pt x="204" y="48"/>
                    <a:pt x="228" y="49"/>
                  </a:cubicBezTo>
                  <a:cubicBezTo>
                    <a:pt x="229" y="69"/>
                    <a:pt x="274" y="79"/>
                    <a:pt x="239" y="81"/>
                  </a:cubicBezTo>
                  <a:cubicBezTo>
                    <a:pt x="137" y="87"/>
                    <a:pt x="21" y="170"/>
                    <a:pt x="30" y="140"/>
                  </a:cubicBezTo>
                  <a:close/>
                </a:path>
              </a:pathLst>
            </a:custGeom>
            <a:solidFill>
              <a:srgbClr val="7EAA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432"/>
            <p:cNvSpPr/>
            <p:nvPr/>
          </p:nvSpPr>
          <p:spPr bwMode="auto">
            <a:xfrm>
              <a:off x="9398000" y="5359400"/>
              <a:ext cx="881063" cy="528638"/>
            </a:xfrm>
            <a:custGeom>
              <a:avLst/>
              <a:gdLst>
                <a:gd name="T0" fmla="*/ 219 w 730"/>
                <a:gd name="T1" fmla="*/ 403 h 439"/>
                <a:gd name="T2" fmla="*/ 246 w 730"/>
                <a:gd name="T3" fmla="*/ 431 h 439"/>
                <a:gd name="T4" fmla="*/ 167 w 730"/>
                <a:gd name="T5" fmla="*/ 431 h 439"/>
                <a:gd name="T6" fmla="*/ 113 w 730"/>
                <a:gd name="T7" fmla="*/ 439 h 439"/>
                <a:gd name="T8" fmla="*/ 24 w 730"/>
                <a:gd name="T9" fmla="*/ 404 h 439"/>
                <a:gd name="T10" fmla="*/ 20 w 730"/>
                <a:gd name="T11" fmla="*/ 385 h 439"/>
                <a:gd name="T12" fmla="*/ 13 w 730"/>
                <a:gd name="T13" fmla="*/ 95 h 439"/>
                <a:gd name="T14" fmla="*/ 5 w 730"/>
                <a:gd name="T15" fmla="*/ 0 h 439"/>
                <a:gd name="T16" fmla="*/ 210 w 730"/>
                <a:gd name="T17" fmla="*/ 38 h 439"/>
                <a:gd name="T18" fmla="*/ 643 w 730"/>
                <a:gd name="T19" fmla="*/ 42 h 439"/>
                <a:gd name="T20" fmla="*/ 711 w 730"/>
                <a:gd name="T21" fmla="*/ 45 h 439"/>
                <a:gd name="T22" fmla="*/ 730 w 730"/>
                <a:gd name="T23" fmla="*/ 63 h 439"/>
                <a:gd name="T24" fmla="*/ 661 w 730"/>
                <a:gd name="T25" fmla="*/ 79 h 439"/>
                <a:gd name="T26" fmla="*/ 529 w 730"/>
                <a:gd name="T27" fmla="*/ 100 h 439"/>
                <a:gd name="T28" fmla="*/ 480 w 730"/>
                <a:gd name="T29" fmla="*/ 109 h 439"/>
                <a:gd name="T30" fmla="*/ 444 w 730"/>
                <a:gd name="T31" fmla="*/ 111 h 439"/>
                <a:gd name="T32" fmla="*/ 395 w 730"/>
                <a:gd name="T33" fmla="*/ 134 h 439"/>
                <a:gd name="T34" fmla="*/ 370 w 730"/>
                <a:gd name="T35" fmla="*/ 141 h 439"/>
                <a:gd name="T36" fmla="*/ 299 w 730"/>
                <a:gd name="T37" fmla="*/ 133 h 439"/>
                <a:gd name="T38" fmla="*/ 222 w 730"/>
                <a:gd name="T39" fmla="*/ 180 h 439"/>
                <a:gd name="T40" fmla="*/ 170 w 730"/>
                <a:gd name="T41" fmla="*/ 216 h 439"/>
                <a:gd name="T42" fmla="*/ 149 w 730"/>
                <a:gd name="T43" fmla="*/ 228 h 439"/>
                <a:gd name="T44" fmla="*/ 167 w 730"/>
                <a:gd name="T45" fmla="*/ 240 h 439"/>
                <a:gd name="T46" fmla="*/ 204 w 730"/>
                <a:gd name="T47" fmla="*/ 243 h 439"/>
                <a:gd name="T48" fmla="*/ 242 w 730"/>
                <a:gd name="T49" fmla="*/ 253 h 439"/>
                <a:gd name="T50" fmla="*/ 175 w 730"/>
                <a:gd name="T51" fmla="*/ 307 h 439"/>
                <a:gd name="T52" fmla="*/ 166 w 730"/>
                <a:gd name="T53" fmla="*/ 341 h 439"/>
                <a:gd name="T54" fmla="*/ 219 w 730"/>
                <a:gd name="T55" fmla="*/ 403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30" h="439">
                  <a:moveTo>
                    <a:pt x="219" y="403"/>
                  </a:moveTo>
                  <a:cubicBezTo>
                    <a:pt x="225" y="414"/>
                    <a:pt x="242" y="414"/>
                    <a:pt x="246" y="431"/>
                  </a:cubicBezTo>
                  <a:cubicBezTo>
                    <a:pt x="219" y="431"/>
                    <a:pt x="193" y="431"/>
                    <a:pt x="167" y="431"/>
                  </a:cubicBezTo>
                  <a:cubicBezTo>
                    <a:pt x="147" y="424"/>
                    <a:pt x="132" y="439"/>
                    <a:pt x="113" y="439"/>
                  </a:cubicBezTo>
                  <a:cubicBezTo>
                    <a:pt x="83" y="429"/>
                    <a:pt x="54" y="415"/>
                    <a:pt x="24" y="404"/>
                  </a:cubicBezTo>
                  <a:cubicBezTo>
                    <a:pt x="16" y="401"/>
                    <a:pt x="15" y="393"/>
                    <a:pt x="20" y="385"/>
                  </a:cubicBezTo>
                  <a:cubicBezTo>
                    <a:pt x="21" y="288"/>
                    <a:pt x="20" y="191"/>
                    <a:pt x="13" y="95"/>
                  </a:cubicBezTo>
                  <a:cubicBezTo>
                    <a:pt x="11" y="63"/>
                    <a:pt x="0" y="32"/>
                    <a:pt x="5" y="0"/>
                  </a:cubicBezTo>
                  <a:cubicBezTo>
                    <a:pt x="70" y="33"/>
                    <a:pt x="141" y="31"/>
                    <a:pt x="210" y="38"/>
                  </a:cubicBezTo>
                  <a:cubicBezTo>
                    <a:pt x="354" y="51"/>
                    <a:pt x="499" y="40"/>
                    <a:pt x="643" y="42"/>
                  </a:cubicBezTo>
                  <a:cubicBezTo>
                    <a:pt x="666" y="44"/>
                    <a:pt x="689" y="41"/>
                    <a:pt x="711" y="45"/>
                  </a:cubicBezTo>
                  <a:cubicBezTo>
                    <a:pt x="720" y="48"/>
                    <a:pt x="728" y="52"/>
                    <a:pt x="730" y="63"/>
                  </a:cubicBezTo>
                  <a:cubicBezTo>
                    <a:pt x="707" y="68"/>
                    <a:pt x="676" y="65"/>
                    <a:pt x="661" y="79"/>
                  </a:cubicBezTo>
                  <a:cubicBezTo>
                    <a:pt x="620" y="120"/>
                    <a:pt x="574" y="101"/>
                    <a:pt x="529" y="100"/>
                  </a:cubicBezTo>
                  <a:cubicBezTo>
                    <a:pt x="512" y="99"/>
                    <a:pt x="496" y="100"/>
                    <a:pt x="480" y="109"/>
                  </a:cubicBezTo>
                  <a:cubicBezTo>
                    <a:pt x="469" y="116"/>
                    <a:pt x="457" y="116"/>
                    <a:pt x="444" y="111"/>
                  </a:cubicBezTo>
                  <a:cubicBezTo>
                    <a:pt x="421" y="103"/>
                    <a:pt x="395" y="88"/>
                    <a:pt x="395" y="134"/>
                  </a:cubicBezTo>
                  <a:cubicBezTo>
                    <a:pt x="395" y="146"/>
                    <a:pt x="381" y="142"/>
                    <a:pt x="370" y="141"/>
                  </a:cubicBezTo>
                  <a:cubicBezTo>
                    <a:pt x="346" y="136"/>
                    <a:pt x="322" y="132"/>
                    <a:pt x="299" y="133"/>
                  </a:cubicBezTo>
                  <a:cubicBezTo>
                    <a:pt x="266" y="134"/>
                    <a:pt x="237" y="147"/>
                    <a:pt x="222" y="180"/>
                  </a:cubicBezTo>
                  <a:cubicBezTo>
                    <a:pt x="212" y="203"/>
                    <a:pt x="195" y="215"/>
                    <a:pt x="170" y="216"/>
                  </a:cubicBezTo>
                  <a:cubicBezTo>
                    <a:pt x="161" y="216"/>
                    <a:pt x="149" y="216"/>
                    <a:pt x="149" y="228"/>
                  </a:cubicBezTo>
                  <a:cubicBezTo>
                    <a:pt x="149" y="237"/>
                    <a:pt x="160" y="237"/>
                    <a:pt x="167" y="240"/>
                  </a:cubicBezTo>
                  <a:cubicBezTo>
                    <a:pt x="179" y="244"/>
                    <a:pt x="191" y="249"/>
                    <a:pt x="204" y="243"/>
                  </a:cubicBezTo>
                  <a:cubicBezTo>
                    <a:pt x="217" y="236"/>
                    <a:pt x="229" y="240"/>
                    <a:pt x="242" y="253"/>
                  </a:cubicBezTo>
                  <a:cubicBezTo>
                    <a:pt x="209" y="260"/>
                    <a:pt x="199" y="291"/>
                    <a:pt x="175" y="307"/>
                  </a:cubicBezTo>
                  <a:cubicBezTo>
                    <a:pt x="161" y="315"/>
                    <a:pt x="155" y="322"/>
                    <a:pt x="166" y="341"/>
                  </a:cubicBezTo>
                  <a:cubicBezTo>
                    <a:pt x="180" y="365"/>
                    <a:pt x="205" y="379"/>
                    <a:pt x="219" y="403"/>
                  </a:cubicBezTo>
                  <a:close/>
                </a:path>
              </a:pathLst>
            </a:custGeom>
            <a:solidFill>
              <a:srgbClr val="9D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433"/>
            <p:cNvSpPr/>
            <p:nvPr/>
          </p:nvSpPr>
          <p:spPr bwMode="auto">
            <a:xfrm>
              <a:off x="9388475" y="5310188"/>
              <a:ext cx="968375" cy="119063"/>
            </a:xfrm>
            <a:custGeom>
              <a:avLst/>
              <a:gdLst>
                <a:gd name="T0" fmla="*/ 653 w 802"/>
                <a:gd name="T1" fmla="*/ 93 h 98"/>
                <a:gd name="T2" fmla="*/ 384 w 802"/>
                <a:gd name="T3" fmla="*/ 97 h 98"/>
                <a:gd name="T4" fmla="*/ 43 w 802"/>
                <a:gd name="T5" fmla="*/ 70 h 98"/>
                <a:gd name="T6" fmla="*/ 13 w 802"/>
                <a:gd name="T7" fmla="*/ 40 h 98"/>
                <a:gd name="T8" fmla="*/ 5 w 802"/>
                <a:gd name="T9" fmla="*/ 0 h 98"/>
                <a:gd name="T10" fmla="*/ 153 w 802"/>
                <a:gd name="T11" fmla="*/ 55 h 98"/>
                <a:gd name="T12" fmla="*/ 252 w 802"/>
                <a:gd name="T13" fmla="*/ 63 h 98"/>
                <a:gd name="T14" fmla="*/ 361 w 802"/>
                <a:gd name="T15" fmla="*/ 54 h 98"/>
                <a:gd name="T16" fmla="*/ 558 w 802"/>
                <a:gd name="T17" fmla="*/ 46 h 98"/>
                <a:gd name="T18" fmla="*/ 760 w 802"/>
                <a:gd name="T19" fmla="*/ 40 h 98"/>
                <a:gd name="T20" fmla="*/ 786 w 802"/>
                <a:gd name="T21" fmla="*/ 42 h 98"/>
                <a:gd name="T22" fmla="*/ 780 w 802"/>
                <a:gd name="T23" fmla="*/ 66 h 98"/>
                <a:gd name="T24" fmla="*/ 733 w 802"/>
                <a:gd name="T25" fmla="*/ 86 h 98"/>
                <a:gd name="T26" fmla="*/ 653 w 802"/>
                <a:gd name="T27" fmla="*/ 9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2" h="98">
                  <a:moveTo>
                    <a:pt x="653" y="93"/>
                  </a:moveTo>
                  <a:cubicBezTo>
                    <a:pt x="563" y="96"/>
                    <a:pt x="474" y="97"/>
                    <a:pt x="384" y="97"/>
                  </a:cubicBezTo>
                  <a:cubicBezTo>
                    <a:pt x="271" y="98"/>
                    <a:pt x="157" y="87"/>
                    <a:pt x="43" y="70"/>
                  </a:cubicBezTo>
                  <a:cubicBezTo>
                    <a:pt x="23" y="67"/>
                    <a:pt x="23" y="50"/>
                    <a:pt x="13" y="40"/>
                  </a:cubicBezTo>
                  <a:cubicBezTo>
                    <a:pt x="0" y="29"/>
                    <a:pt x="6" y="14"/>
                    <a:pt x="5" y="0"/>
                  </a:cubicBezTo>
                  <a:cubicBezTo>
                    <a:pt x="48" y="38"/>
                    <a:pt x="97" y="55"/>
                    <a:pt x="153" y="55"/>
                  </a:cubicBezTo>
                  <a:cubicBezTo>
                    <a:pt x="186" y="55"/>
                    <a:pt x="218" y="67"/>
                    <a:pt x="252" y="63"/>
                  </a:cubicBezTo>
                  <a:cubicBezTo>
                    <a:pt x="289" y="72"/>
                    <a:pt x="325" y="61"/>
                    <a:pt x="361" y="54"/>
                  </a:cubicBezTo>
                  <a:cubicBezTo>
                    <a:pt x="426" y="43"/>
                    <a:pt x="493" y="41"/>
                    <a:pt x="558" y="46"/>
                  </a:cubicBezTo>
                  <a:cubicBezTo>
                    <a:pt x="626" y="51"/>
                    <a:pt x="693" y="53"/>
                    <a:pt x="760" y="40"/>
                  </a:cubicBezTo>
                  <a:cubicBezTo>
                    <a:pt x="769" y="39"/>
                    <a:pt x="778" y="38"/>
                    <a:pt x="786" y="42"/>
                  </a:cubicBezTo>
                  <a:cubicBezTo>
                    <a:pt x="802" y="54"/>
                    <a:pt x="789" y="61"/>
                    <a:pt x="780" y="66"/>
                  </a:cubicBezTo>
                  <a:cubicBezTo>
                    <a:pt x="765" y="75"/>
                    <a:pt x="749" y="81"/>
                    <a:pt x="733" y="86"/>
                  </a:cubicBezTo>
                  <a:cubicBezTo>
                    <a:pt x="706" y="92"/>
                    <a:pt x="679" y="85"/>
                    <a:pt x="653" y="93"/>
                  </a:cubicBezTo>
                  <a:close/>
                </a:path>
              </a:pathLst>
            </a:custGeom>
            <a:solidFill>
              <a:srgbClr val="E0EA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434"/>
            <p:cNvSpPr/>
            <p:nvPr/>
          </p:nvSpPr>
          <p:spPr bwMode="auto">
            <a:xfrm>
              <a:off x="9391650" y="5822950"/>
              <a:ext cx="314325" cy="215900"/>
            </a:xfrm>
            <a:custGeom>
              <a:avLst/>
              <a:gdLst>
                <a:gd name="T0" fmla="*/ 25 w 260"/>
                <a:gd name="T1" fmla="*/ 0 h 178"/>
                <a:gd name="T2" fmla="*/ 25 w 260"/>
                <a:gd name="T3" fmla="*/ 3 h 178"/>
                <a:gd name="T4" fmla="*/ 117 w 260"/>
                <a:gd name="T5" fmla="*/ 47 h 178"/>
                <a:gd name="T6" fmla="*/ 241 w 260"/>
                <a:gd name="T7" fmla="*/ 115 h 178"/>
                <a:gd name="T8" fmla="*/ 243 w 260"/>
                <a:gd name="T9" fmla="*/ 131 h 178"/>
                <a:gd name="T10" fmla="*/ 141 w 260"/>
                <a:gd name="T11" fmla="*/ 178 h 178"/>
                <a:gd name="T12" fmla="*/ 17 w 260"/>
                <a:gd name="T13" fmla="*/ 155 h 178"/>
                <a:gd name="T14" fmla="*/ 25 w 260"/>
                <a:gd name="T1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" h="178">
                  <a:moveTo>
                    <a:pt x="25" y="0"/>
                  </a:moveTo>
                  <a:cubicBezTo>
                    <a:pt x="25" y="1"/>
                    <a:pt x="25" y="3"/>
                    <a:pt x="25" y="3"/>
                  </a:cubicBezTo>
                  <a:cubicBezTo>
                    <a:pt x="52" y="26"/>
                    <a:pt x="89" y="26"/>
                    <a:pt x="117" y="47"/>
                  </a:cubicBezTo>
                  <a:cubicBezTo>
                    <a:pt x="154" y="76"/>
                    <a:pt x="203" y="86"/>
                    <a:pt x="241" y="115"/>
                  </a:cubicBezTo>
                  <a:cubicBezTo>
                    <a:pt x="247" y="120"/>
                    <a:pt x="260" y="128"/>
                    <a:pt x="243" y="131"/>
                  </a:cubicBezTo>
                  <a:cubicBezTo>
                    <a:pt x="205" y="139"/>
                    <a:pt x="175" y="163"/>
                    <a:pt x="141" y="178"/>
                  </a:cubicBezTo>
                  <a:cubicBezTo>
                    <a:pt x="101" y="164"/>
                    <a:pt x="59" y="160"/>
                    <a:pt x="17" y="155"/>
                  </a:cubicBezTo>
                  <a:cubicBezTo>
                    <a:pt x="0" y="102"/>
                    <a:pt x="18" y="51"/>
                    <a:pt x="25" y="0"/>
                  </a:cubicBezTo>
                  <a:close/>
                </a:path>
              </a:pathLst>
            </a:custGeom>
            <a:solidFill>
              <a:srgbClr val="B6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435"/>
            <p:cNvSpPr/>
            <p:nvPr/>
          </p:nvSpPr>
          <p:spPr bwMode="auto">
            <a:xfrm>
              <a:off x="9471025" y="5192713"/>
              <a:ext cx="909638" cy="207963"/>
            </a:xfrm>
            <a:custGeom>
              <a:avLst/>
              <a:gdLst>
                <a:gd name="T0" fmla="*/ 721 w 753"/>
                <a:gd name="T1" fmla="*/ 145 h 173"/>
                <a:gd name="T2" fmla="*/ 546 w 753"/>
                <a:gd name="T3" fmla="*/ 160 h 173"/>
                <a:gd name="T4" fmla="*/ 342 w 753"/>
                <a:gd name="T5" fmla="*/ 155 h 173"/>
                <a:gd name="T6" fmla="*/ 219 w 753"/>
                <a:gd name="T7" fmla="*/ 168 h 173"/>
                <a:gd name="T8" fmla="*/ 183 w 753"/>
                <a:gd name="T9" fmla="*/ 161 h 173"/>
                <a:gd name="T10" fmla="*/ 213 w 753"/>
                <a:gd name="T11" fmla="*/ 159 h 173"/>
                <a:gd name="T12" fmla="*/ 213 w 753"/>
                <a:gd name="T13" fmla="*/ 153 h 173"/>
                <a:gd name="T14" fmla="*/ 48 w 753"/>
                <a:gd name="T15" fmla="*/ 130 h 173"/>
                <a:gd name="T16" fmla="*/ 32 w 753"/>
                <a:gd name="T17" fmla="*/ 129 h 173"/>
                <a:gd name="T18" fmla="*/ 3 w 753"/>
                <a:gd name="T19" fmla="*/ 107 h 173"/>
                <a:gd name="T20" fmla="*/ 38 w 753"/>
                <a:gd name="T21" fmla="*/ 99 h 173"/>
                <a:gd name="T22" fmla="*/ 133 w 753"/>
                <a:gd name="T23" fmla="*/ 111 h 173"/>
                <a:gd name="T24" fmla="*/ 196 w 753"/>
                <a:gd name="T25" fmla="*/ 93 h 173"/>
                <a:gd name="T26" fmla="*/ 276 w 753"/>
                <a:gd name="T27" fmla="*/ 85 h 173"/>
                <a:gd name="T28" fmla="*/ 329 w 753"/>
                <a:gd name="T29" fmla="*/ 73 h 173"/>
                <a:gd name="T30" fmla="*/ 426 w 753"/>
                <a:gd name="T31" fmla="*/ 44 h 173"/>
                <a:gd name="T32" fmla="*/ 523 w 753"/>
                <a:gd name="T33" fmla="*/ 22 h 173"/>
                <a:gd name="T34" fmla="*/ 547 w 753"/>
                <a:gd name="T35" fmla="*/ 14 h 173"/>
                <a:gd name="T36" fmla="*/ 726 w 753"/>
                <a:gd name="T37" fmla="*/ 4 h 173"/>
                <a:gd name="T38" fmla="*/ 747 w 753"/>
                <a:gd name="T39" fmla="*/ 7 h 173"/>
                <a:gd name="T40" fmla="*/ 744 w 753"/>
                <a:gd name="T41" fmla="*/ 29 h 173"/>
                <a:gd name="T42" fmla="*/ 729 w 753"/>
                <a:gd name="T43" fmla="*/ 68 h 173"/>
                <a:gd name="T44" fmla="*/ 661 w 753"/>
                <a:gd name="T45" fmla="*/ 104 h 173"/>
                <a:gd name="T46" fmla="*/ 718 w 753"/>
                <a:gd name="T47" fmla="*/ 133 h 173"/>
                <a:gd name="T48" fmla="*/ 721 w 753"/>
                <a:gd name="T49" fmla="*/ 14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53" h="173">
                  <a:moveTo>
                    <a:pt x="721" y="145"/>
                  </a:moveTo>
                  <a:cubicBezTo>
                    <a:pt x="663" y="155"/>
                    <a:pt x="604" y="169"/>
                    <a:pt x="546" y="160"/>
                  </a:cubicBezTo>
                  <a:cubicBezTo>
                    <a:pt x="478" y="148"/>
                    <a:pt x="410" y="156"/>
                    <a:pt x="342" y="155"/>
                  </a:cubicBezTo>
                  <a:cubicBezTo>
                    <a:pt x="302" y="155"/>
                    <a:pt x="261" y="173"/>
                    <a:pt x="219" y="168"/>
                  </a:cubicBezTo>
                  <a:cubicBezTo>
                    <a:pt x="207" y="167"/>
                    <a:pt x="193" y="172"/>
                    <a:pt x="183" y="161"/>
                  </a:cubicBezTo>
                  <a:cubicBezTo>
                    <a:pt x="193" y="160"/>
                    <a:pt x="203" y="160"/>
                    <a:pt x="213" y="159"/>
                  </a:cubicBezTo>
                  <a:cubicBezTo>
                    <a:pt x="213" y="157"/>
                    <a:pt x="213" y="155"/>
                    <a:pt x="213" y="153"/>
                  </a:cubicBezTo>
                  <a:cubicBezTo>
                    <a:pt x="158" y="145"/>
                    <a:pt x="103" y="137"/>
                    <a:pt x="48" y="130"/>
                  </a:cubicBezTo>
                  <a:cubicBezTo>
                    <a:pt x="42" y="129"/>
                    <a:pt x="37" y="130"/>
                    <a:pt x="32" y="129"/>
                  </a:cubicBezTo>
                  <a:cubicBezTo>
                    <a:pt x="17" y="129"/>
                    <a:pt x="0" y="122"/>
                    <a:pt x="3" y="107"/>
                  </a:cubicBezTo>
                  <a:cubicBezTo>
                    <a:pt x="6" y="94"/>
                    <a:pt x="28" y="92"/>
                    <a:pt x="38" y="99"/>
                  </a:cubicBezTo>
                  <a:cubicBezTo>
                    <a:pt x="68" y="118"/>
                    <a:pt x="102" y="89"/>
                    <a:pt x="133" y="111"/>
                  </a:cubicBezTo>
                  <a:cubicBezTo>
                    <a:pt x="142" y="117"/>
                    <a:pt x="174" y="98"/>
                    <a:pt x="196" y="93"/>
                  </a:cubicBezTo>
                  <a:cubicBezTo>
                    <a:pt x="224" y="86"/>
                    <a:pt x="248" y="82"/>
                    <a:pt x="276" y="85"/>
                  </a:cubicBezTo>
                  <a:cubicBezTo>
                    <a:pt x="294" y="88"/>
                    <a:pt x="312" y="78"/>
                    <a:pt x="329" y="73"/>
                  </a:cubicBezTo>
                  <a:cubicBezTo>
                    <a:pt x="362" y="64"/>
                    <a:pt x="399" y="66"/>
                    <a:pt x="426" y="44"/>
                  </a:cubicBezTo>
                  <a:cubicBezTo>
                    <a:pt x="456" y="21"/>
                    <a:pt x="495" y="46"/>
                    <a:pt x="523" y="22"/>
                  </a:cubicBezTo>
                  <a:cubicBezTo>
                    <a:pt x="529" y="14"/>
                    <a:pt x="538" y="12"/>
                    <a:pt x="547" y="14"/>
                  </a:cubicBezTo>
                  <a:cubicBezTo>
                    <a:pt x="608" y="27"/>
                    <a:pt x="667" y="17"/>
                    <a:pt x="726" y="4"/>
                  </a:cubicBezTo>
                  <a:cubicBezTo>
                    <a:pt x="733" y="3"/>
                    <a:pt x="741" y="0"/>
                    <a:pt x="747" y="7"/>
                  </a:cubicBezTo>
                  <a:cubicBezTo>
                    <a:pt x="753" y="15"/>
                    <a:pt x="749" y="22"/>
                    <a:pt x="744" y="29"/>
                  </a:cubicBezTo>
                  <a:cubicBezTo>
                    <a:pt x="737" y="41"/>
                    <a:pt x="736" y="56"/>
                    <a:pt x="729" y="68"/>
                  </a:cubicBezTo>
                  <a:cubicBezTo>
                    <a:pt x="712" y="90"/>
                    <a:pt x="681" y="88"/>
                    <a:pt x="661" y="104"/>
                  </a:cubicBezTo>
                  <a:cubicBezTo>
                    <a:pt x="673" y="129"/>
                    <a:pt x="699" y="123"/>
                    <a:pt x="718" y="133"/>
                  </a:cubicBezTo>
                  <a:cubicBezTo>
                    <a:pt x="722" y="136"/>
                    <a:pt x="727" y="140"/>
                    <a:pt x="721" y="145"/>
                  </a:cubicBezTo>
                  <a:close/>
                </a:path>
              </a:pathLst>
            </a:custGeom>
            <a:solidFill>
              <a:srgbClr val="ADD2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436"/>
            <p:cNvSpPr/>
            <p:nvPr/>
          </p:nvSpPr>
          <p:spPr bwMode="auto">
            <a:xfrm>
              <a:off x="10056813" y="5135563"/>
              <a:ext cx="433388" cy="146050"/>
            </a:xfrm>
            <a:custGeom>
              <a:avLst/>
              <a:gdLst>
                <a:gd name="T0" fmla="*/ 238 w 359"/>
                <a:gd name="T1" fmla="*/ 113 h 121"/>
                <a:gd name="T2" fmla="*/ 261 w 359"/>
                <a:gd name="T3" fmla="*/ 60 h 121"/>
                <a:gd name="T4" fmla="*/ 38 w 359"/>
                <a:gd name="T5" fmla="*/ 69 h 121"/>
                <a:gd name="T6" fmla="*/ 34 w 359"/>
                <a:gd name="T7" fmla="*/ 68 h 121"/>
                <a:gd name="T8" fmla="*/ 3 w 359"/>
                <a:gd name="T9" fmla="*/ 56 h 121"/>
                <a:gd name="T10" fmla="*/ 30 w 359"/>
                <a:gd name="T11" fmla="*/ 38 h 121"/>
                <a:gd name="T12" fmla="*/ 184 w 359"/>
                <a:gd name="T13" fmla="*/ 30 h 121"/>
                <a:gd name="T14" fmla="*/ 309 w 359"/>
                <a:gd name="T15" fmla="*/ 14 h 121"/>
                <a:gd name="T16" fmla="*/ 322 w 359"/>
                <a:gd name="T17" fmla="*/ 22 h 121"/>
                <a:gd name="T18" fmla="*/ 306 w 359"/>
                <a:gd name="T19" fmla="*/ 93 h 121"/>
                <a:gd name="T20" fmla="*/ 265 w 359"/>
                <a:gd name="T21" fmla="*/ 112 h 121"/>
                <a:gd name="T22" fmla="*/ 238 w 359"/>
                <a:gd name="T23" fmla="*/ 1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9" h="121">
                  <a:moveTo>
                    <a:pt x="238" y="113"/>
                  </a:moveTo>
                  <a:cubicBezTo>
                    <a:pt x="246" y="96"/>
                    <a:pt x="230" y="70"/>
                    <a:pt x="261" y="60"/>
                  </a:cubicBezTo>
                  <a:cubicBezTo>
                    <a:pt x="185" y="79"/>
                    <a:pt x="112" y="83"/>
                    <a:pt x="38" y="69"/>
                  </a:cubicBezTo>
                  <a:cubicBezTo>
                    <a:pt x="37" y="69"/>
                    <a:pt x="35" y="69"/>
                    <a:pt x="34" y="68"/>
                  </a:cubicBezTo>
                  <a:cubicBezTo>
                    <a:pt x="24" y="62"/>
                    <a:pt x="5" y="71"/>
                    <a:pt x="3" y="56"/>
                  </a:cubicBezTo>
                  <a:cubicBezTo>
                    <a:pt x="0" y="38"/>
                    <a:pt x="25" y="51"/>
                    <a:pt x="30" y="38"/>
                  </a:cubicBezTo>
                  <a:cubicBezTo>
                    <a:pt x="81" y="35"/>
                    <a:pt x="133" y="32"/>
                    <a:pt x="184" y="30"/>
                  </a:cubicBezTo>
                  <a:cubicBezTo>
                    <a:pt x="225" y="15"/>
                    <a:pt x="265" y="0"/>
                    <a:pt x="309" y="14"/>
                  </a:cubicBezTo>
                  <a:cubicBezTo>
                    <a:pt x="314" y="16"/>
                    <a:pt x="318" y="19"/>
                    <a:pt x="322" y="22"/>
                  </a:cubicBezTo>
                  <a:cubicBezTo>
                    <a:pt x="359" y="62"/>
                    <a:pt x="357" y="72"/>
                    <a:pt x="306" y="93"/>
                  </a:cubicBezTo>
                  <a:cubicBezTo>
                    <a:pt x="292" y="99"/>
                    <a:pt x="279" y="106"/>
                    <a:pt x="265" y="112"/>
                  </a:cubicBezTo>
                  <a:cubicBezTo>
                    <a:pt x="256" y="115"/>
                    <a:pt x="247" y="121"/>
                    <a:pt x="238" y="113"/>
                  </a:cubicBezTo>
                  <a:close/>
                </a:path>
              </a:pathLst>
            </a:custGeom>
            <a:solidFill>
              <a:srgbClr val="95C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437"/>
            <p:cNvSpPr/>
            <p:nvPr/>
          </p:nvSpPr>
          <p:spPr bwMode="auto">
            <a:xfrm>
              <a:off x="10015538" y="5005388"/>
              <a:ext cx="390525" cy="141288"/>
            </a:xfrm>
            <a:custGeom>
              <a:avLst/>
              <a:gdLst>
                <a:gd name="T0" fmla="*/ 73 w 324"/>
                <a:gd name="T1" fmla="*/ 115 h 117"/>
                <a:gd name="T2" fmla="*/ 17 w 324"/>
                <a:gd name="T3" fmla="*/ 114 h 117"/>
                <a:gd name="T4" fmla="*/ 19 w 324"/>
                <a:gd name="T5" fmla="*/ 99 h 117"/>
                <a:gd name="T6" fmla="*/ 150 w 324"/>
                <a:gd name="T7" fmla="*/ 77 h 117"/>
                <a:gd name="T8" fmla="*/ 262 w 324"/>
                <a:gd name="T9" fmla="*/ 7 h 117"/>
                <a:gd name="T10" fmla="*/ 301 w 324"/>
                <a:gd name="T11" fmla="*/ 25 h 117"/>
                <a:gd name="T12" fmla="*/ 312 w 324"/>
                <a:gd name="T13" fmla="*/ 40 h 117"/>
                <a:gd name="T14" fmla="*/ 316 w 324"/>
                <a:gd name="T15" fmla="*/ 88 h 117"/>
                <a:gd name="T16" fmla="*/ 219 w 324"/>
                <a:gd name="T17" fmla="*/ 107 h 117"/>
                <a:gd name="T18" fmla="*/ 73 w 324"/>
                <a:gd name="T19" fmla="*/ 11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117">
                  <a:moveTo>
                    <a:pt x="73" y="115"/>
                  </a:moveTo>
                  <a:cubicBezTo>
                    <a:pt x="55" y="115"/>
                    <a:pt x="35" y="117"/>
                    <a:pt x="17" y="114"/>
                  </a:cubicBezTo>
                  <a:cubicBezTo>
                    <a:pt x="0" y="111"/>
                    <a:pt x="12" y="104"/>
                    <a:pt x="19" y="99"/>
                  </a:cubicBezTo>
                  <a:cubicBezTo>
                    <a:pt x="60" y="79"/>
                    <a:pt x="106" y="80"/>
                    <a:pt x="150" y="77"/>
                  </a:cubicBezTo>
                  <a:cubicBezTo>
                    <a:pt x="202" y="73"/>
                    <a:pt x="233" y="45"/>
                    <a:pt x="262" y="7"/>
                  </a:cubicBezTo>
                  <a:cubicBezTo>
                    <a:pt x="281" y="0"/>
                    <a:pt x="289" y="16"/>
                    <a:pt x="301" y="25"/>
                  </a:cubicBezTo>
                  <a:cubicBezTo>
                    <a:pt x="305" y="30"/>
                    <a:pt x="309" y="35"/>
                    <a:pt x="312" y="40"/>
                  </a:cubicBezTo>
                  <a:cubicBezTo>
                    <a:pt x="320" y="56"/>
                    <a:pt x="324" y="71"/>
                    <a:pt x="316" y="88"/>
                  </a:cubicBezTo>
                  <a:cubicBezTo>
                    <a:pt x="288" y="117"/>
                    <a:pt x="254" y="111"/>
                    <a:pt x="219" y="107"/>
                  </a:cubicBezTo>
                  <a:cubicBezTo>
                    <a:pt x="171" y="109"/>
                    <a:pt x="121" y="101"/>
                    <a:pt x="73" y="115"/>
                  </a:cubicBezTo>
                  <a:close/>
                </a:path>
              </a:pathLst>
            </a:custGeom>
            <a:solidFill>
              <a:srgbClr val="98B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438"/>
            <p:cNvSpPr/>
            <p:nvPr/>
          </p:nvSpPr>
          <p:spPr bwMode="auto">
            <a:xfrm>
              <a:off x="10279063" y="5105400"/>
              <a:ext cx="160338" cy="73025"/>
            </a:xfrm>
            <a:custGeom>
              <a:avLst/>
              <a:gdLst>
                <a:gd name="T0" fmla="*/ 0 w 133"/>
                <a:gd name="T1" fmla="*/ 24 h 61"/>
                <a:gd name="T2" fmla="*/ 94 w 133"/>
                <a:gd name="T3" fmla="*/ 0 h 61"/>
                <a:gd name="T4" fmla="*/ 122 w 133"/>
                <a:gd name="T5" fmla="*/ 47 h 61"/>
                <a:gd name="T6" fmla="*/ 0 w 133"/>
                <a:gd name="T7" fmla="*/ 55 h 61"/>
                <a:gd name="T8" fmla="*/ 0 w 133"/>
                <a:gd name="T9" fmla="*/ 2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61">
                  <a:moveTo>
                    <a:pt x="0" y="24"/>
                  </a:moveTo>
                  <a:cubicBezTo>
                    <a:pt x="29" y="6"/>
                    <a:pt x="68" y="28"/>
                    <a:pt x="94" y="0"/>
                  </a:cubicBezTo>
                  <a:cubicBezTo>
                    <a:pt x="117" y="7"/>
                    <a:pt x="133" y="19"/>
                    <a:pt x="122" y="47"/>
                  </a:cubicBezTo>
                  <a:cubicBezTo>
                    <a:pt x="80" y="33"/>
                    <a:pt x="41" y="61"/>
                    <a:pt x="0" y="55"/>
                  </a:cubicBezTo>
                  <a:cubicBezTo>
                    <a:pt x="8" y="44"/>
                    <a:pt x="0" y="34"/>
                    <a:pt x="0" y="24"/>
                  </a:cubicBezTo>
                  <a:close/>
                </a:path>
              </a:pathLst>
            </a:custGeom>
            <a:solidFill>
              <a:srgbClr val="C7DA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439"/>
            <p:cNvSpPr/>
            <p:nvPr/>
          </p:nvSpPr>
          <p:spPr bwMode="auto">
            <a:xfrm>
              <a:off x="8094663" y="4551363"/>
              <a:ext cx="209550" cy="211138"/>
            </a:xfrm>
            <a:custGeom>
              <a:avLst/>
              <a:gdLst>
                <a:gd name="T0" fmla="*/ 174 w 174"/>
                <a:gd name="T1" fmla="*/ 27 h 175"/>
                <a:gd name="T2" fmla="*/ 128 w 174"/>
                <a:gd name="T3" fmla="*/ 123 h 175"/>
                <a:gd name="T4" fmla="*/ 125 w 174"/>
                <a:gd name="T5" fmla="*/ 139 h 175"/>
                <a:gd name="T6" fmla="*/ 143 w 174"/>
                <a:gd name="T7" fmla="*/ 136 h 175"/>
                <a:gd name="T8" fmla="*/ 158 w 174"/>
                <a:gd name="T9" fmla="*/ 159 h 175"/>
                <a:gd name="T10" fmla="*/ 89 w 174"/>
                <a:gd name="T11" fmla="*/ 171 h 175"/>
                <a:gd name="T12" fmla="*/ 57 w 174"/>
                <a:gd name="T13" fmla="*/ 151 h 175"/>
                <a:gd name="T14" fmla="*/ 18 w 174"/>
                <a:gd name="T15" fmla="*/ 106 h 175"/>
                <a:gd name="T16" fmla="*/ 15 w 174"/>
                <a:gd name="T17" fmla="*/ 78 h 175"/>
                <a:gd name="T18" fmla="*/ 35 w 174"/>
                <a:gd name="T19" fmla="*/ 20 h 175"/>
                <a:gd name="T20" fmla="*/ 58 w 174"/>
                <a:gd name="T21" fmla="*/ 10 h 175"/>
                <a:gd name="T22" fmla="*/ 122 w 174"/>
                <a:gd name="T23" fmla="*/ 37 h 175"/>
                <a:gd name="T24" fmla="*/ 174 w 174"/>
                <a:gd name="T25" fmla="*/ 2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4" h="175">
                  <a:moveTo>
                    <a:pt x="174" y="27"/>
                  </a:moveTo>
                  <a:cubicBezTo>
                    <a:pt x="173" y="66"/>
                    <a:pt x="139" y="89"/>
                    <a:pt x="128" y="123"/>
                  </a:cubicBezTo>
                  <a:cubicBezTo>
                    <a:pt x="126" y="129"/>
                    <a:pt x="118" y="135"/>
                    <a:pt x="125" y="139"/>
                  </a:cubicBezTo>
                  <a:cubicBezTo>
                    <a:pt x="129" y="142"/>
                    <a:pt x="137" y="137"/>
                    <a:pt x="143" y="136"/>
                  </a:cubicBezTo>
                  <a:cubicBezTo>
                    <a:pt x="148" y="143"/>
                    <a:pt x="153" y="151"/>
                    <a:pt x="158" y="159"/>
                  </a:cubicBezTo>
                  <a:cubicBezTo>
                    <a:pt x="135" y="163"/>
                    <a:pt x="112" y="166"/>
                    <a:pt x="89" y="171"/>
                  </a:cubicBezTo>
                  <a:cubicBezTo>
                    <a:pt x="71" y="175"/>
                    <a:pt x="57" y="160"/>
                    <a:pt x="57" y="151"/>
                  </a:cubicBezTo>
                  <a:cubicBezTo>
                    <a:pt x="58" y="121"/>
                    <a:pt x="36" y="115"/>
                    <a:pt x="18" y="106"/>
                  </a:cubicBezTo>
                  <a:cubicBezTo>
                    <a:pt x="0" y="97"/>
                    <a:pt x="1" y="85"/>
                    <a:pt x="15" y="78"/>
                  </a:cubicBezTo>
                  <a:cubicBezTo>
                    <a:pt x="44" y="65"/>
                    <a:pt x="37" y="43"/>
                    <a:pt x="35" y="20"/>
                  </a:cubicBezTo>
                  <a:cubicBezTo>
                    <a:pt x="40" y="10"/>
                    <a:pt x="49" y="0"/>
                    <a:pt x="58" y="10"/>
                  </a:cubicBezTo>
                  <a:cubicBezTo>
                    <a:pt x="76" y="31"/>
                    <a:pt x="103" y="22"/>
                    <a:pt x="122" y="37"/>
                  </a:cubicBezTo>
                  <a:cubicBezTo>
                    <a:pt x="143" y="54"/>
                    <a:pt x="155" y="22"/>
                    <a:pt x="174" y="27"/>
                  </a:cubicBezTo>
                  <a:close/>
                </a:path>
              </a:pathLst>
            </a:custGeom>
            <a:solidFill>
              <a:srgbClr val="88C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440"/>
            <p:cNvSpPr/>
            <p:nvPr/>
          </p:nvSpPr>
          <p:spPr bwMode="auto">
            <a:xfrm>
              <a:off x="9750425" y="5821363"/>
              <a:ext cx="303213" cy="254000"/>
            </a:xfrm>
            <a:custGeom>
              <a:avLst/>
              <a:gdLst>
                <a:gd name="T0" fmla="*/ 191 w 251"/>
                <a:gd name="T1" fmla="*/ 3 h 211"/>
                <a:gd name="T2" fmla="*/ 207 w 251"/>
                <a:gd name="T3" fmla="*/ 66 h 211"/>
                <a:gd name="T4" fmla="*/ 217 w 251"/>
                <a:gd name="T5" fmla="*/ 72 h 211"/>
                <a:gd name="T6" fmla="*/ 251 w 251"/>
                <a:gd name="T7" fmla="*/ 100 h 211"/>
                <a:gd name="T8" fmla="*/ 212 w 251"/>
                <a:gd name="T9" fmla="*/ 152 h 211"/>
                <a:gd name="T10" fmla="*/ 176 w 251"/>
                <a:gd name="T11" fmla="*/ 172 h 211"/>
                <a:gd name="T12" fmla="*/ 159 w 251"/>
                <a:gd name="T13" fmla="*/ 146 h 211"/>
                <a:gd name="T14" fmla="*/ 104 w 251"/>
                <a:gd name="T15" fmla="*/ 139 h 211"/>
                <a:gd name="T16" fmla="*/ 84 w 251"/>
                <a:gd name="T17" fmla="*/ 168 h 211"/>
                <a:gd name="T18" fmla="*/ 65 w 251"/>
                <a:gd name="T19" fmla="*/ 211 h 211"/>
                <a:gd name="T20" fmla="*/ 21 w 251"/>
                <a:gd name="T21" fmla="*/ 180 h 211"/>
                <a:gd name="T22" fmla="*/ 0 w 251"/>
                <a:gd name="T23" fmla="*/ 181 h 211"/>
                <a:gd name="T24" fmla="*/ 29 w 251"/>
                <a:gd name="T25" fmla="*/ 157 h 211"/>
                <a:gd name="T26" fmla="*/ 75 w 251"/>
                <a:gd name="T27" fmla="*/ 117 h 211"/>
                <a:gd name="T28" fmla="*/ 97 w 251"/>
                <a:gd name="T29" fmla="*/ 25 h 211"/>
                <a:gd name="T30" fmla="*/ 132 w 251"/>
                <a:gd name="T31" fmla="*/ 5 h 211"/>
                <a:gd name="T32" fmla="*/ 191 w 251"/>
                <a:gd name="T33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1" h="211">
                  <a:moveTo>
                    <a:pt x="191" y="3"/>
                  </a:moveTo>
                  <a:cubicBezTo>
                    <a:pt x="207" y="66"/>
                    <a:pt x="207" y="66"/>
                    <a:pt x="207" y="66"/>
                  </a:cubicBezTo>
                  <a:cubicBezTo>
                    <a:pt x="205" y="75"/>
                    <a:pt x="213" y="71"/>
                    <a:pt x="217" y="72"/>
                  </a:cubicBezTo>
                  <a:cubicBezTo>
                    <a:pt x="231" y="76"/>
                    <a:pt x="238" y="88"/>
                    <a:pt x="251" y="100"/>
                  </a:cubicBezTo>
                  <a:cubicBezTo>
                    <a:pt x="218" y="105"/>
                    <a:pt x="203" y="116"/>
                    <a:pt x="212" y="152"/>
                  </a:cubicBezTo>
                  <a:cubicBezTo>
                    <a:pt x="218" y="173"/>
                    <a:pt x="201" y="187"/>
                    <a:pt x="176" y="172"/>
                  </a:cubicBezTo>
                  <a:cubicBezTo>
                    <a:pt x="186" y="154"/>
                    <a:pt x="172" y="149"/>
                    <a:pt x="159" y="146"/>
                  </a:cubicBezTo>
                  <a:cubicBezTo>
                    <a:pt x="141" y="142"/>
                    <a:pt x="123" y="143"/>
                    <a:pt x="104" y="139"/>
                  </a:cubicBezTo>
                  <a:cubicBezTo>
                    <a:pt x="86" y="135"/>
                    <a:pt x="80" y="153"/>
                    <a:pt x="84" y="168"/>
                  </a:cubicBezTo>
                  <a:cubicBezTo>
                    <a:pt x="89" y="186"/>
                    <a:pt x="82" y="197"/>
                    <a:pt x="65" y="211"/>
                  </a:cubicBezTo>
                  <a:cubicBezTo>
                    <a:pt x="71" y="165"/>
                    <a:pt x="37" y="188"/>
                    <a:pt x="21" y="180"/>
                  </a:cubicBezTo>
                  <a:cubicBezTo>
                    <a:pt x="14" y="180"/>
                    <a:pt x="7" y="180"/>
                    <a:pt x="0" y="181"/>
                  </a:cubicBezTo>
                  <a:cubicBezTo>
                    <a:pt x="3" y="165"/>
                    <a:pt x="19" y="164"/>
                    <a:pt x="29" y="157"/>
                  </a:cubicBezTo>
                  <a:cubicBezTo>
                    <a:pt x="44" y="143"/>
                    <a:pt x="59" y="129"/>
                    <a:pt x="75" y="117"/>
                  </a:cubicBezTo>
                  <a:cubicBezTo>
                    <a:pt x="91" y="88"/>
                    <a:pt x="87" y="55"/>
                    <a:pt x="97" y="25"/>
                  </a:cubicBezTo>
                  <a:cubicBezTo>
                    <a:pt x="104" y="5"/>
                    <a:pt x="115" y="0"/>
                    <a:pt x="132" y="5"/>
                  </a:cubicBezTo>
                  <a:cubicBezTo>
                    <a:pt x="152" y="10"/>
                    <a:pt x="172" y="9"/>
                    <a:pt x="191" y="3"/>
                  </a:cubicBezTo>
                  <a:close/>
                </a:path>
              </a:pathLst>
            </a:custGeom>
            <a:solidFill>
              <a:srgbClr val="A660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441"/>
            <p:cNvSpPr/>
            <p:nvPr/>
          </p:nvSpPr>
          <p:spPr bwMode="auto">
            <a:xfrm>
              <a:off x="9848850" y="5556250"/>
              <a:ext cx="114300" cy="238125"/>
            </a:xfrm>
            <a:custGeom>
              <a:avLst/>
              <a:gdLst>
                <a:gd name="T0" fmla="*/ 94 w 94"/>
                <a:gd name="T1" fmla="*/ 59 h 197"/>
                <a:gd name="T2" fmla="*/ 54 w 94"/>
                <a:gd name="T3" fmla="*/ 154 h 197"/>
                <a:gd name="T4" fmla="*/ 40 w 94"/>
                <a:gd name="T5" fmla="*/ 184 h 197"/>
                <a:gd name="T6" fmla="*/ 28 w 94"/>
                <a:gd name="T7" fmla="*/ 196 h 197"/>
                <a:gd name="T8" fmla="*/ 17 w 94"/>
                <a:gd name="T9" fmla="*/ 179 h 197"/>
                <a:gd name="T10" fmla="*/ 1 w 94"/>
                <a:gd name="T11" fmla="*/ 121 h 197"/>
                <a:gd name="T12" fmla="*/ 17 w 94"/>
                <a:gd name="T13" fmla="*/ 44 h 197"/>
                <a:gd name="T14" fmla="*/ 23 w 94"/>
                <a:gd name="T15" fmla="*/ 22 h 197"/>
                <a:gd name="T16" fmla="*/ 39 w 94"/>
                <a:gd name="T17" fmla="*/ 1 h 197"/>
                <a:gd name="T18" fmla="*/ 57 w 94"/>
                <a:gd name="T19" fmla="*/ 18 h 197"/>
                <a:gd name="T20" fmla="*/ 94 w 94"/>
                <a:gd name="T21" fmla="*/ 59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4" h="197">
                  <a:moveTo>
                    <a:pt x="94" y="59"/>
                  </a:moveTo>
                  <a:cubicBezTo>
                    <a:pt x="67" y="85"/>
                    <a:pt x="67" y="123"/>
                    <a:pt x="54" y="154"/>
                  </a:cubicBezTo>
                  <a:cubicBezTo>
                    <a:pt x="49" y="164"/>
                    <a:pt x="42" y="173"/>
                    <a:pt x="40" y="184"/>
                  </a:cubicBezTo>
                  <a:cubicBezTo>
                    <a:pt x="39" y="191"/>
                    <a:pt x="36" y="197"/>
                    <a:pt x="28" y="196"/>
                  </a:cubicBezTo>
                  <a:cubicBezTo>
                    <a:pt x="18" y="195"/>
                    <a:pt x="18" y="187"/>
                    <a:pt x="17" y="179"/>
                  </a:cubicBezTo>
                  <a:cubicBezTo>
                    <a:pt x="12" y="160"/>
                    <a:pt x="6" y="140"/>
                    <a:pt x="1" y="121"/>
                  </a:cubicBezTo>
                  <a:cubicBezTo>
                    <a:pt x="0" y="94"/>
                    <a:pt x="12" y="70"/>
                    <a:pt x="17" y="44"/>
                  </a:cubicBezTo>
                  <a:cubicBezTo>
                    <a:pt x="19" y="37"/>
                    <a:pt x="21" y="29"/>
                    <a:pt x="23" y="22"/>
                  </a:cubicBezTo>
                  <a:cubicBezTo>
                    <a:pt x="26" y="13"/>
                    <a:pt x="25" y="0"/>
                    <a:pt x="39" y="1"/>
                  </a:cubicBezTo>
                  <a:cubicBezTo>
                    <a:pt x="49" y="1"/>
                    <a:pt x="55" y="10"/>
                    <a:pt x="57" y="18"/>
                  </a:cubicBezTo>
                  <a:cubicBezTo>
                    <a:pt x="62" y="39"/>
                    <a:pt x="79" y="48"/>
                    <a:pt x="94" y="59"/>
                  </a:cubicBezTo>
                  <a:close/>
                </a:path>
              </a:pathLst>
            </a:custGeom>
            <a:solidFill>
              <a:srgbClr val="E3B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442"/>
            <p:cNvSpPr/>
            <p:nvPr/>
          </p:nvSpPr>
          <p:spPr bwMode="auto">
            <a:xfrm>
              <a:off x="9566275" y="5729288"/>
              <a:ext cx="157163" cy="115888"/>
            </a:xfrm>
            <a:custGeom>
              <a:avLst/>
              <a:gdLst>
                <a:gd name="T0" fmla="*/ 80 w 130"/>
                <a:gd name="T1" fmla="*/ 96 h 96"/>
                <a:gd name="T2" fmla="*/ 0 w 130"/>
                <a:gd name="T3" fmla="*/ 4 h 96"/>
                <a:gd name="T4" fmla="*/ 36 w 130"/>
                <a:gd name="T5" fmla="*/ 0 h 96"/>
                <a:gd name="T6" fmla="*/ 66 w 130"/>
                <a:gd name="T7" fmla="*/ 1 h 96"/>
                <a:gd name="T8" fmla="*/ 105 w 130"/>
                <a:gd name="T9" fmla="*/ 18 h 96"/>
                <a:gd name="T10" fmla="*/ 127 w 130"/>
                <a:gd name="T11" fmla="*/ 25 h 96"/>
                <a:gd name="T12" fmla="*/ 129 w 130"/>
                <a:gd name="T13" fmla="*/ 29 h 96"/>
                <a:gd name="T14" fmla="*/ 127 w 130"/>
                <a:gd name="T15" fmla="*/ 31 h 96"/>
                <a:gd name="T16" fmla="*/ 116 w 130"/>
                <a:gd name="T17" fmla="*/ 39 h 96"/>
                <a:gd name="T18" fmla="*/ 80 w 130"/>
                <a:gd name="T1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96">
                  <a:moveTo>
                    <a:pt x="80" y="96"/>
                  </a:moveTo>
                  <a:cubicBezTo>
                    <a:pt x="36" y="81"/>
                    <a:pt x="22" y="40"/>
                    <a:pt x="0" y="4"/>
                  </a:cubicBezTo>
                  <a:cubicBezTo>
                    <a:pt x="14" y="2"/>
                    <a:pt x="25" y="1"/>
                    <a:pt x="36" y="0"/>
                  </a:cubicBezTo>
                  <a:cubicBezTo>
                    <a:pt x="46" y="0"/>
                    <a:pt x="56" y="1"/>
                    <a:pt x="66" y="1"/>
                  </a:cubicBezTo>
                  <a:cubicBezTo>
                    <a:pt x="80" y="3"/>
                    <a:pt x="95" y="5"/>
                    <a:pt x="105" y="18"/>
                  </a:cubicBezTo>
                  <a:cubicBezTo>
                    <a:pt x="110" y="27"/>
                    <a:pt x="119" y="24"/>
                    <a:pt x="127" y="25"/>
                  </a:cubicBezTo>
                  <a:cubicBezTo>
                    <a:pt x="129" y="26"/>
                    <a:pt x="130" y="28"/>
                    <a:pt x="129" y="29"/>
                  </a:cubicBezTo>
                  <a:cubicBezTo>
                    <a:pt x="129" y="31"/>
                    <a:pt x="128" y="31"/>
                    <a:pt x="127" y="31"/>
                  </a:cubicBezTo>
                  <a:cubicBezTo>
                    <a:pt x="123" y="34"/>
                    <a:pt x="116" y="37"/>
                    <a:pt x="116" y="39"/>
                  </a:cubicBezTo>
                  <a:cubicBezTo>
                    <a:pt x="118" y="67"/>
                    <a:pt x="105" y="85"/>
                    <a:pt x="80" y="96"/>
                  </a:cubicBezTo>
                  <a:close/>
                </a:path>
              </a:pathLst>
            </a:custGeom>
            <a:solidFill>
              <a:srgbClr val="DCCD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443"/>
            <p:cNvSpPr/>
            <p:nvPr/>
          </p:nvSpPr>
          <p:spPr bwMode="auto">
            <a:xfrm>
              <a:off x="9715500" y="5595938"/>
              <a:ext cx="155575" cy="142875"/>
            </a:xfrm>
            <a:custGeom>
              <a:avLst/>
              <a:gdLst>
                <a:gd name="T0" fmla="*/ 128 w 129"/>
                <a:gd name="T1" fmla="*/ 12 h 119"/>
                <a:gd name="T2" fmla="*/ 112 w 129"/>
                <a:gd name="T3" fmla="*/ 89 h 119"/>
                <a:gd name="T4" fmla="*/ 34 w 129"/>
                <a:gd name="T5" fmla="*/ 119 h 119"/>
                <a:gd name="T6" fmla="*/ 19 w 129"/>
                <a:gd name="T7" fmla="*/ 97 h 119"/>
                <a:gd name="T8" fmla="*/ 1 w 129"/>
                <a:gd name="T9" fmla="*/ 0 h 119"/>
                <a:gd name="T10" fmla="*/ 76 w 129"/>
                <a:gd name="T11" fmla="*/ 56 h 119"/>
                <a:gd name="T12" fmla="*/ 99 w 129"/>
                <a:gd name="T13" fmla="*/ 71 h 119"/>
                <a:gd name="T14" fmla="*/ 113 w 129"/>
                <a:gd name="T15" fmla="*/ 46 h 119"/>
                <a:gd name="T16" fmla="*/ 128 w 129"/>
                <a:gd name="T17" fmla="*/ 1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19">
                  <a:moveTo>
                    <a:pt x="128" y="12"/>
                  </a:moveTo>
                  <a:cubicBezTo>
                    <a:pt x="129" y="39"/>
                    <a:pt x="122" y="64"/>
                    <a:pt x="112" y="89"/>
                  </a:cubicBezTo>
                  <a:cubicBezTo>
                    <a:pt x="88" y="104"/>
                    <a:pt x="52" y="88"/>
                    <a:pt x="34" y="119"/>
                  </a:cubicBezTo>
                  <a:cubicBezTo>
                    <a:pt x="18" y="119"/>
                    <a:pt x="19" y="108"/>
                    <a:pt x="19" y="97"/>
                  </a:cubicBezTo>
                  <a:cubicBezTo>
                    <a:pt x="16" y="65"/>
                    <a:pt x="0" y="36"/>
                    <a:pt x="1" y="0"/>
                  </a:cubicBezTo>
                  <a:cubicBezTo>
                    <a:pt x="31" y="14"/>
                    <a:pt x="53" y="36"/>
                    <a:pt x="76" y="56"/>
                  </a:cubicBezTo>
                  <a:cubicBezTo>
                    <a:pt x="83" y="62"/>
                    <a:pt x="85" y="76"/>
                    <a:pt x="99" y="71"/>
                  </a:cubicBezTo>
                  <a:cubicBezTo>
                    <a:pt x="110" y="67"/>
                    <a:pt x="111" y="56"/>
                    <a:pt x="113" y="46"/>
                  </a:cubicBezTo>
                  <a:cubicBezTo>
                    <a:pt x="116" y="34"/>
                    <a:pt x="118" y="21"/>
                    <a:pt x="128" y="12"/>
                  </a:cubicBezTo>
                  <a:close/>
                </a:path>
              </a:pathLst>
            </a:custGeom>
            <a:solidFill>
              <a:srgbClr val="DCC9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444"/>
            <p:cNvSpPr/>
            <p:nvPr/>
          </p:nvSpPr>
          <p:spPr bwMode="auto">
            <a:xfrm>
              <a:off x="10256838" y="5338763"/>
              <a:ext cx="255588" cy="96838"/>
            </a:xfrm>
            <a:custGeom>
              <a:avLst/>
              <a:gdLst>
                <a:gd name="T0" fmla="*/ 71 w 212"/>
                <a:gd name="T1" fmla="*/ 24 h 80"/>
                <a:gd name="T2" fmla="*/ 66 w 212"/>
                <a:gd name="T3" fmla="*/ 17 h 80"/>
                <a:gd name="T4" fmla="*/ 64 w 212"/>
                <a:gd name="T5" fmla="*/ 0 h 80"/>
                <a:gd name="T6" fmla="*/ 200 w 212"/>
                <a:gd name="T7" fmla="*/ 7 h 80"/>
                <a:gd name="T8" fmla="*/ 205 w 212"/>
                <a:gd name="T9" fmla="*/ 10 h 80"/>
                <a:gd name="T10" fmla="*/ 212 w 212"/>
                <a:gd name="T11" fmla="*/ 32 h 80"/>
                <a:gd name="T12" fmla="*/ 132 w 212"/>
                <a:gd name="T13" fmla="*/ 37 h 80"/>
                <a:gd name="T14" fmla="*/ 45 w 212"/>
                <a:gd name="T15" fmla="*/ 60 h 80"/>
                <a:gd name="T16" fmla="*/ 42 w 212"/>
                <a:gd name="T17" fmla="*/ 80 h 80"/>
                <a:gd name="T18" fmla="*/ 19 w 212"/>
                <a:gd name="T19" fmla="*/ 80 h 80"/>
                <a:gd name="T20" fmla="*/ 1 w 212"/>
                <a:gd name="T21" fmla="*/ 71 h 80"/>
                <a:gd name="T22" fmla="*/ 11 w 212"/>
                <a:gd name="T23" fmla="*/ 55 h 80"/>
                <a:gd name="T24" fmla="*/ 71 w 212"/>
                <a:gd name="T25" fmla="*/ 2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2" h="80">
                  <a:moveTo>
                    <a:pt x="71" y="24"/>
                  </a:moveTo>
                  <a:cubicBezTo>
                    <a:pt x="69" y="22"/>
                    <a:pt x="67" y="19"/>
                    <a:pt x="66" y="17"/>
                  </a:cubicBezTo>
                  <a:cubicBezTo>
                    <a:pt x="61" y="11"/>
                    <a:pt x="61" y="6"/>
                    <a:pt x="64" y="0"/>
                  </a:cubicBezTo>
                  <a:cubicBezTo>
                    <a:pt x="110" y="3"/>
                    <a:pt x="155" y="13"/>
                    <a:pt x="200" y="7"/>
                  </a:cubicBezTo>
                  <a:cubicBezTo>
                    <a:pt x="202" y="8"/>
                    <a:pt x="203" y="9"/>
                    <a:pt x="205" y="10"/>
                  </a:cubicBezTo>
                  <a:cubicBezTo>
                    <a:pt x="207" y="18"/>
                    <a:pt x="210" y="25"/>
                    <a:pt x="212" y="32"/>
                  </a:cubicBezTo>
                  <a:cubicBezTo>
                    <a:pt x="186" y="36"/>
                    <a:pt x="157" y="37"/>
                    <a:pt x="132" y="37"/>
                  </a:cubicBezTo>
                  <a:cubicBezTo>
                    <a:pt x="98" y="35"/>
                    <a:pt x="74" y="54"/>
                    <a:pt x="45" y="60"/>
                  </a:cubicBezTo>
                  <a:cubicBezTo>
                    <a:pt x="17" y="66"/>
                    <a:pt x="54" y="75"/>
                    <a:pt x="42" y="80"/>
                  </a:cubicBezTo>
                  <a:cubicBezTo>
                    <a:pt x="34" y="80"/>
                    <a:pt x="27" y="80"/>
                    <a:pt x="19" y="80"/>
                  </a:cubicBezTo>
                  <a:cubicBezTo>
                    <a:pt x="13" y="77"/>
                    <a:pt x="7" y="74"/>
                    <a:pt x="1" y="71"/>
                  </a:cubicBezTo>
                  <a:cubicBezTo>
                    <a:pt x="0" y="63"/>
                    <a:pt x="6" y="59"/>
                    <a:pt x="11" y="55"/>
                  </a:cubicBezTo>
                  <a:cubicBezTo>
                    <a:pt x="32" y="47"/>
                    <a:pt x="56" y="45"/>
                    <a:pt x="71" y="24"/>
                  </a:cubicBezTo>
                  <a:close/>
                </a:path>
              </a:pathLst>
            </a:custGeom>
            <a:solidFill>
              <a:srgbClr val="CB7B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445"/>
            <p:cNvSpPr/>
            <p:nvPr/>
          </p:nvSpPr>
          <p:spPr bwMode="auto">
            <a:xfrm>
              <a:off x="10342563" y="5486400"/>
              <a:ext cx="160338" cy="141288"/>
            </a:xfrm>
            <a:custGeom>
              <a:avLst/>
              <a:gdLst>
                <a:gd name="T0" fmla="*/ 87 w 134"/>
                <a:gd name="T1" fmla="*/ 102 h 117"/>
                <a:gd name="T2" fmla="*/ 71 w 134"/>
                <a:gd name="T3" fmla="*/ 117 h 117"/>
                <a:gd name="T4" fmla="*/ 76 w 134"/>
                <a:gd name="T5" fmla="*/ 95 h 117"/>
                <a:gd name="T6" fmla="*/ 42 w 134"/>
                <a:gd name="T7" fmla="*/ 41 h 117"/>
                <a:gd name="T8" fmla="*/ 4 w 134"/>
                <a:gd name="T9" fmla="*/ 22 h 117"/>
                <a:gd name="T10" fmla="*/ 25 w 134"/>
                <a:gd name="T11" fmla="*/ 0 h 117"/>
                <a:gd name="T12" fmla="*/ 28 w 134"/>
                <a:gd name="T13" fmla="*/ 1 h 117"/>
                <a:gd name="T14" fmla="*/ 80 w 134"/>
                <a:gd name="T15" fmla="*/ 17 h 117"/>
                <a:gd name="T16" fmla="*/ 134 w 134"/>
                <a:gd name="T17" fmla="*/ 25 h 117"/>
                <a:gd name="T18" fmla="*/ 87 w 134"/>
                <a:gd name="T19" fmla="*/ 10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17">
                  <a:moveTo>
                    <a:pt x="87" y="102"/>
                  </a:moveTo>
                  <a:cubicBezTo>
                    <a:pt x="82" y="107"/>
                    <a:pt x="76" y="112"/>
                    <a:pt x="71" y="117"/>
                  </a:cubicBezTo>
                  <a:cubicBezTo>
                    <a:pt x="72" y="110"/>
                    <a:pt x="73" y="102"/>
                    <a:pt x="76" y="95"/>
                  </a:cubicBezTo>
                  <a:cubicBezTo>
                    <a:pt x="93" y="48"/>
                    <a:pt x="94" y="48"/>
                    <a:pt x="42" y="41"/>
                  </a:cubicBezTo>
                  <a:cubicBezTo>
                    <a:pt x="27" y="39"/>
                    <a:pt x="9" y="39"/>
                    <a:pt x="4" y="22"/>
                  </a:cubicBezTo>
                  <a:cubicBezTo>
                    <a:pt x="0" y="9"/>
                    <a:pt x="12" y="2"/>
                    <a:pt x="25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42" y="17"/>
                    <a:pt x="60" y="19"/>
                    <a:pt x="80" y="17"/>
                  </a:cubicBezTo>
                  <a:cubicBezTo>
                    <a:pt x="98" y="15"/>
                    <a:pt x="118" y="10"/>
                    <a:pt x="134" y="25"/>
                  </a:cubicBezTo>
                  <a:cubicBezTo>
                    <a:pt x="118" y="50"/>
                    <a:pt x="103" y="76"/>
                    <a:pt x="87" y="102"/>
                  </a:cubicBezTo>
                  <a:close/>
                </a:path>
              </a:pathLst>
            </a:custGeom>
            <a:solidFill>
              <a:srgbClr val="C39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446"/>
            <p:cNvSpPr/>
            <p:nvPr/>
          </p:nvSpPr>
          <p:spPr bwMode="auto">
            <a:xfrm>
              <a:off x="9944100" y="5599113"/>
              <a:ext cx="66675" cy="125413"/>
            </a:xfrm>
            <a:custGeom>
              <a:avLst/>
              <a:gdLst>
                <a:gd name="T0" fmla="*/ 44 w 55"/>
                <a:gd name="T1" fmla="*/ 73 h 104"/>
                <a:gd name="T2" fmla="*/ 14 w 55"/>
                <a:gd name="T3" fmla="*/ 95 h 104"/>
                <a:gd name="T4" fmla="*/ 15 w 55"/>
                <a:gd name="T5" fmla="*/ 51 h 104"/>
                <a:gd name="T6" fmla="*/ 22 w 55"/>
                <a:gd name="T7" fmla="*/ 22 h 104"/>
                <a:gd name="T8" fmla="*/ 44 w 55"/>
                <a:gd name="T9" fmla="*/ 6 h 104"/>
                <a:gd name="T10" fmla="*/ 51 w 55"/>
                <a:gd name="T11" fmla="*/ 33 h 104"/>
                <a:gd name="T12" fmla="*/ 44 w 55"/>
                <a:gd name="T13" fmla="*/ 7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04">
                  <a:moveTo>
                    <a:pt x="44" y="73"/>
                  </a:moveTo>
                  <a:cubicBezTo>
                    <a:pt x="31" y="78"/>
                    <a:pt x="27" y="104"/>
                    <a:pt x="14" y="95"/>
                  </a:cubicBezTo>
                  <a:cubicBezTo>
                    <a:pt x="0" y="86"/>
                    <a:pt x="5" y="65"/>
                    <a:pt x="15" y="51"/>
                  </a:cubicBezTo>
                  <a:cubicBezTo>
                    <a:pt x="22" y="42"/>
                    <a:pt x="23" y="32"/>
                    <a:pt x="22" y="22"/>
                  </a:cubicBezTo>
                  <a:cubicBezTo>
                    <a:pt x="28" y="15"/>
                    <a:pt x="30" y="0"/>
                    <a:pt x="44" y="6"/>
                  </a:cubicBezTo>
                  <a:cubicBezTo>
                    <a:pt x="55" y="11"/>
                    <a:pt x="53" y="23"/>
                    <a:pt x="51" y="33"/>
                  </a:cubicBezTo>
                  <a:cubicBezTo>
                    <a:pt x="48" y="46"/>
                    <a:pt x="40" y="59"/>
                    <a:pt x="44" y="73"/>
                  </a:cubicBezTo>
                  <a:close/>
                </a:path>
              </a:pathLst>
            </a:custGeom>
            <a:solidFill>
              <a:srgbClr val="E3B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447"/>
            <p:cNvSpPr/>
            <p:nvPr/>
          </p:nvSpPr>
          <p:spPr bwMode="auto">
            <a:xfrm>
              <a:off x="9694863" y="5711825"/>
              <a:ext cx="76200" cy="79375"/>
            </a:xfrm>
            <a:custGeom>
              <a:avLst/>
              <a:gdLst>
                <a:gd name="T0" fmla="*/ 36 w 63"/>
                <a:gd name="T1" fmla="*/ 0 h 65"/>
                <a:gd name="T2" fmla="*/ 51 w 63"/>
                <a:gd name="T3" fmla="*/ 22 h 65"/>
                <a:gd name="T4" fmla="*/ 63 w 63"/>
                <a:gd name="T5" fmla="*/ 58 h 65"/>
                <a:gd name="T6" fmla="*/ 20 w 63"/>
                <a:gd name="T7" fmla="*/ 45 h 65"/>
                <a:gd name="T8" fmla="*/ 20 w 63"/>
                <a:gd name="T9" fmla="*/ 39 h 65"/>
                <a:gd name="T10" fmla="*/ 36 w 63"/>
                <a:gd name="T1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5">
                  <a:moveTo>
                    <a:pt x="36" y="0"/>
                  </a:moveTo>
                  <a:cubicBezTo>
                    <a:pt x="47" y="4"/>
                    <a:pt x="43" y="17"/>
                    <a:pt x="51" y="22"/>
                  </a:cubicBezTo>
                  <a:cubicBezTo>
                    <a:pt x="55" y="34"/>
                    <a:pt x="59" y="46"/>
                    <a:pt x="63" y="58"/>
                  </a:cubicBezTo>
                  <a:cubicBezTo>
                    <a:pt x="44" y="65"/>
                    <a:pt x="34" y="49"/>
                    <a:pt x="20" y="45"/>
                  </a:cubicBezTo>
                  <a:cubicBezTo>
                    <a:pt x="21" y="43"/>
                    <a:pt x="21" y="41"/>
                    <a:pt x="20" y="39"/>
                  </a:cubicBezTo>
                  <a:cubicBezTo>
                    <a:pt x="31" y="28"/>
                    <a:pt x="0" y="0"/>
                    <a:pt x="36" y="0"/>
                  </a:cubicBezTo>
                  <a:close/>
                </a:path>
              </a:pathLst>
            </a:custGeom>
            <a:solidFill>
              <a:srgbClr val="9D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448"/>
            <p:cNvSpPr/>
            <p:nvPr/>
          </p:nvSpPr>
          <p:spPr bwMode="auto">
            <a:xfrm>
              <a:off x="9645650" y="5694363"/>
              <a:ext cx="47625" cy="57150"/>
            </a:xfrm>
            <a:custGeom>
              <a:avLst/>
              <a:gdLst>
                <a:gd name="T0" fmla="*/ 39 w 39"/>
                <a:gd name="T1" fmla="*/ 47 h 47"/>
                <a:gd name="T2" fmla="*/ 0 w 39"/>
                <a:gd name="T3" fmla="*/ 30 h 47"/>
                <a:gd name="T4" fmla="*/ 39 w 39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47">
                  <a:moveTo>
                    <a:pt x="39" y="47"/>
                  </a:moveTo>
                  <a:cubicBezTo>
                    <a:pt x="26" y="41"/>
                    <a:pt x="13" y="36"/>
                    <a:pt x="0" y="30"/>
                  </a:cubicBezTo>
                  <a:cubicBezTo>
                    <a:pt x="27" y="0"/>
                    <a:pt x="34" y="21"/>
                    <a:pt x="39" y="47"/>
                  </a:cubicBezTo>
                  <a:close/>
                </a:path>
              </a:pathLst>
            </a:custGeom>
            <a:solidFill>
              <a:srgbClr val="9DC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449"/>
            <p:cNvSpPr/>
            <p:nvPr/>
          </p:nvSpPr>
          <p:spPr bwMode="auto">
            <a:xfrm>
              <a:off x="10375900" y="5400675"/>
              <a:ext cx="239713" cy="125413"/>
            </a:xfrm>
            <a:custGeom>
              <a:avLst/>
              <a:gdLst>
                <a:gd name="T0" fmla="*/ 106 w 199"/>
                <a:gd name="T1" fmla="*/ 97 h 105"/>
                <a:gd name="T2" fmla="*/ 38 w 199"/>
                <a:gd name="T3" fmla="*/ 101 h 105"/>
                <a:gd name="T4" fmla="*/ 0 w 199"/>
                <a:gd name="T5" fmla="*/ 73 h 105"/>
                <a:gd name="T6" fmla="*/ 39 w 199"/>
                <a:gd name="T7" fmla="*/ 43 h 105"/>
                <a:gd name="T8" fmla="*/ 146 w 199"/>
                <a:gd name="T9" fmla="*/ 1 h 105"/>
                <a:gd name="T10" fmla="*/ 193 w 199"/>
                <a:gd name="T11" fmla="*/ 40 h 105"/>
                <a:gd name="T12" fmla="*/ 164 w 199"/>
                <a:gd name="T13" fmla="*/ 63 h 105"/>
                <a:gd name="T14" fmla="*/ 106 w 199"/>
                <a:gd name="T15" fmla="*/ 9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05">
                  <a:moveTo>
                    <a:pt x="106" y="97"/>
                  </a:moveTo>
                  <a:cubicBezTo>
                    <a:pt x="83" y="98"/>
                    <a:pt x="61" y="96"/>
                    <a:pt x="38" y="101"/>
                  </a:cubicBezTo>
                  <a:cubicBezTo>
                    <a:pt x="21" y="105"/>
                    <a:pt x="0" y="101"/>
                    <a:pt x="0" y="73"/>
                  </a:cubicBezTo>
                  <a:cubicBezTo>
                    <a:pt x="19" y="71"/>
                    <a:pt x="28" y="55"/>
                    <a:pt x="39" y="43"/>
                  </a:cubicBezTo>
                  <a:cubicBezTo>
                    <a:pt x="68" y="12"/>
                    <a:pt x="108" y="3"/>
                    <a:pt x="146" y="1"/>
                  </a:cubicBezTo>
                  <a:cubicBezTo>
                    <a:pt x="165" y="0"/>
                    <a:pt x="187" y="20"/>
                    <a:pt x="193" y="40"/>
                  </a:cubicBezTo>
                  <a:cubicBezTo>
                    <a:pt x="199" y="55"/>
                    <a:pt x="175" y="58"/>
                    <a:pt x="164" y="63"/>
                  </a:cubicBezTo>
                  <a:cubicBezTo>
                    <a:pt x="143" y="72"/>
                    <a:pt x="134" y="101"/>
                    <a:pt x="106" y="97"/>
                  </a:cubicBezTo>
                  <a:close/>
                </a:path>
              </a:pathLst>
            </a:custGeom>
            <a:solidFill>
              <a:srgbClr val="EBAF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450"/>
            <p:cNvSpPr/>
            <p:nvPr/>
          </p:nvSpPr>
          <p:spPr bwMode="auto">
            <a:xfrm>
              <a:off x="10599738" y="5475288"/>
              <a:ext cx="53975" cy="88900"/>
            </a:xfrm>
            <a:custGeom>
              <a:avLst/>
              <a:gdLst>
                <a:gd name="T0" fmla="*/ 41 w 45"/>
                <a:gd name="T1" fmla="*/ 28 h 74"/>
                <a:gd name="T2" fmla="*/ 18 w 45"/>
                <a:gd name="T3" fmla="*/ 70 h 74"/>
                <a:gd name="T4" fmla="*/ 6 w 45"/>
                <a:gd name="T5" fmla="*/ 42 h 74"/>
                <a:gd name="T6" fmla="*/ 33 w 45"/>
                <a:gd name="T7" fmla="*/ 2 h 74"/>
                <a:gd name="T8" fmla="*/ 41 w 45"/>
                <a:gd name="T9" fmla="*/ 2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74">
                  <a:moveTo>
                    <a:pt x="41" y="28"/>
                  </a:moveTo>
                  <a:cubicBezTo>
                    <a:pt x="45" y="46"/>
                    <a:pt x="37" y="67"/>
                    <a:pt x="18" y="70"/>
                  </a:cubicBezTo>
                  <a:cubicBezTo>
                    <a:pt x="0" y="74"/>
                    <a:pt x="7" y="53"/>
                    <a:pt x="6" y="42"/>
                  </a:cubicBezTo>
                  <a:cubicBezTo>
                    <a:pt x="4" y="21"/>
                    <a:pt x="14" y="5"/>
                    <a:pt x="33" y="2"/>
                  </a:cubicBezTo>
                  <a:cubicBezTo>
                    <a:pt x="45" y="0"/>
                    <a:pt x="44" y="15"/>
                    <a:pt x="41" y="28"/>
                  </a:cubicBezTo>
                  <a:close/>
                </a:path>
              </a:pathLst>
            </a:custGeom>
            <a:solidFill>
              <a:srgbClr val="F3BE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451"/>
            <p:cNvSpPr/>
            <p:nvPr/>
          </p:nvSpPr>
          <p:spPr bwMode="auto">
            <a:xfrm>
              <a:off x="9532938" y="5862638"/>
              <a:ext cx="188913" cy="100013"/>
            </a:xfrm>
            <a:custGeom>
              <a:avLst/>
              <a:gdLst>
                <a:gd name="T0" fmla="*/ 124 w 156"/>
                <a:gd name="T1" fmla="*/ 82 h 82"/>
                <a:gd name="T2" fmla="*/ 0 w 156"/>
                <a:gd name="T3" fmla="*/ 14 h 82"/>
                <a:gd name="T4" fmla="*/ 55 w 156"/>
                <a:gd name="T5" fmla="*/ 13 h 82"/>
                <a:gd name="T6" fmla="*/ 51 w 156"/>
                <a:gd name="T7" fmla="*/ 14 h 82"/>
                <a:gd name="T8" fmla="*/ 50 w 156"/>
                <a:gd name="T9" fmla="*/ 21 h 82"/>
                <a:gd name="T10" fmla="*/ 156 w 156"/>
                <a:gd name="T11" fmla="*/ 47 h 82"/>
                <a:gd name="T12" fmla="*/ 124 w 156"/>
                <a:gd name="T1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82">
                  <a:moveTo>
                    <a:pt x="124" y="82"/>
                  </a:moveTo>
                  <a:cubicBezTo>
                    <a:pt x="80" y="65"/>
                    <a:pt x="29" y="60"/>
                    <a:pt x="0" y="14"/>
                  </a:cubicBezTo>
                  <a:cubicBezTo>
                    <a:pt x="18" y="7"/>
                    <a:pt x="36" y="0"/>
                    <a:pt x="55" y="13"/>
                  </a:cubicBezTo>
                  <a:cubicBezTo>
                    <a:pt x="53" y="13"/>
                    <a:pt x="52" y="13"/>
                    <a:pt x="51" y="14"/>
                  </a:cubicBezTo>
                  <a:cubicBezTo>
                    <a:pt x="47" y="16"/>
                    <a:pt x="46" y="21"/>
                    <a:pt x="50" y="21"/>
                  </a:cubicBezTo>
                  <a:cubicBezTo>
                    <a:pt x="88" y="19"/>
                    <a:pt x="123" y="32"/>
                    <a:pt x="156" y="47"/>
                  </a:cubicBezTo>
                  <a:cubicBezTo>
                    <a:pt x="146" y="59"/>
                    <a:pt x="135" y="70"/>
                    <a:pt x="124" y="82"/>
                  </a:cubicBezTo>
                  <a:close/>
                </a:path>
              </a:pathLst>
            </a:custGeom>
            <a:solidFill>
              <a:srgbClr val="DDC4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452"/>
            <p:cNvSpPr/>
            <p:nvPr/>
          </p:nvSpPr>
          <p:spPr bwMode="auto">
            <a:xfrm>
              <a:off x="9725025" y="5962650"/>
              <a:ext cx="115888" cy="52388"/>
            </a:xfrm>
            <a:custGeom>
              <a:avLst/>
              <a:gdLst>
                <a:gd name="T0" fmla="*/ 96 w 96"/>
                <a:gd name="T1" fmla="*/ 0 h 43"/>
                <a:gd name="T2" fmla="*/ 50 w 96"/>
                <a:gd name="T3" fmla="*/ 40 h 43"/>
                <a:gd name="T4" fmla="*/ 0 w 96"/>
                <a:gd name="T5" fmla="*/ 4 h 43"/>
                <a:gd name="T6" fmla="*/ 96 w 9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43">
                  <a:moveTo>
                    <a:pt x="96" y="0"/>
                  </a:moveTo>
                  <a:cubicBezTo>
                    <a:pt x="84" y="17"/>
                    <a:pt x="80" y="43"/>
                    <a:pt x="50" y="40"/>
                  </a:cubicBezTo>
                  <a:cubicBezTo>
                    <a:pt x="37" y="24"/>
                    <a:pt x="4" y="41"/>
                    <a:pt x="0" y="4"/>
                  </a:cubicBezTo>
                  <a:cubicBezTo>
                    <a:pt x="34" y="21"/>
                    <a:pt x="65" y="5"/>
                    <a:pt x="96" y="0"/>
                  </a:cubicBezTo>
                  <a:close/>
                </a:path>
              </a:pathLst>
            </a:custGeom>
            <a:solidFill>
              <a:srgbClr val="BA7A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Freeform 453"/>
            <p:cNvSpPr/>
            <p:nvPr/>
          </p:nvSpPr>
          <p:spPr bwMode="auto">
            <a:xfrm>
              <a:off x="9909175" y="5746750"/>
              <a:ext cx="38100" cy="71438"/>
            </a:xfrm>
            <a:custGeom>
              <a:avLst/>
              <a:gdLst>
                <a:gd name="T0" fmla="*/ 1 w 31"/>
                <a:gd name="T1" fmla="*/ 60 h 60"/>
                <a:gd name="T2" fmla="*/ 31 w 31"/>
                <a:gd name="T3" fmla="*/ 0 h 60"/>
                <a:gd name="T4" fmla="*/ 1 w 31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60">
                  <a:moveTo>
                    <a:pt x="1" y="60"/>
                  </a:moveTo>
                  <a:cubicBezTo>
                    <a:pt x="0" y="28"/>
                    <a:pt x="8" y="10"/>
                    <a:pt x="31" y="0"/>
                  </a:cubicBezTo>
                  <a:cubicBezTo>
                    <a:pt x="24" y="18"/>
                    <a:pt x="21" y="39"/>
                    <a:pt x="1" y="60"/>
                  </a:cubicBezTo>
                  <a:close/>
                </a:path>
              </a:pathLst>
            </a:custGeom>
            <a:solidFill>
              <a:srgbClr val="E3B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454"/>
            <p:cNvSpPr/>
            <p:nvPr/>
          </p:nvSpPr>
          <p:spPr bwMode="auto">
            <a:xfrm>
              <a:off x="8567738" y="3117850"/>
              <a:ext cx="203200" cy="139700"/>
            </a:xfrm>
            <a:custGeom>
              <a:avLst/>
              <a:gdLst>
                <a:gd name="T0" fmla="*/ 14 w 168"/>
                <a:gd name="T1" fmla="*/ 27 h 116"/>
                <a:gd name="T2" fmla="*/ 14 w 168"/>
                <a:gd name="T3" fmla="*/ 3 h 116"/>
                <a:gd name="T4" fmla="*/ 116 w 168"/>
                <a:gd name="T5" fmla="*/ 27 h 116"/>
                <a:gd name="T6" fmla="*/ 128 w 168"/>
                <a:gd name="T7" fmla="*/ 13 h 116"/>
                <a:gd name="T8" fmla="*/ 162 w 168"/>
                <a:gd name="T9" fmla="*/ 28 h 116"/>
                <a:gd name="T10" fmla="*/ 149 w 168"/>
                <a:gd name="T11" fmla="*/ 52 h 116"/>
                <a:gd name="T12" fmla="*/ 130 w 168"/>
                <a:gd name="T13" fmla="*/ 75 h 116"/>
                <a:gd name="T14" fmla="*/ 74 w 168"/>
                <a:gd name="T15" fmla="*/ 102 h 116"/>
                <a:gd name="T16" fmla="*/ 38 w 168"/>
                <a:gd name="T17" fmla="*/ 103 h 116"/>
                <a:gd name="T18" fmla="*/ 14 w 168"/>
                <a:gd name="T19" fmla="*/ 2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16">
                  <a:moveTo>
                    <a:pt x="14" y="27"/>
                  </a:moveTo>
                  <a:cubicBezTo>
                    <a:pt x="10" y="19"/>
                    <a:pt x="0" y="11"/>
                    <a:pt x="14" y="3"/>
                  </a:cubicBezTo>
                  <a:cubicBezTo>
                    <a:pt x="50" y="0"/>
                    <a:pt x="82" y="18"/>
                    <a:pt x="116" y="27"/>
                  </a:cubicBezTo>
                  <a:cubicBezTo>
                    <a:pt x="139" y="32"/>
                    <a:pt x="122" y="16"/>
                    <a:pt x="128" y="13"/>
                  </a:cubicBezTo>
                  <a:cubicBezTo>
                    <a:pt x="145" y="5"/>
                    <a:pt x="155" y="14"/>
                    <a:pt x="162" y="28"/>
                  </a:cubicBezTo>
                  <a:cubicBezTo>
                    <a:pt x="168" y="40"/>
                    <a:pt x="158" y="46"/>
                    <a:pt x="149" y="52"/>
                  </a:cubicBezTo>
                  <a:cubicBezTo>
                    <a:pt x="140" y="57"/>
                    <a:pt x="136" y="67"/>
                    <a:pt x="130" y="75"/>
                  </a:cubicBezTo>
                  <a:cubicBezTo>
                    <a:pt x="111" y="82"/>
                    <a:pt x="85" y="76"/>
                    <a:pt x="74" y="102"/>
                  </a:cubicBezTo>
                  <a:cubicBezTo>
                    <a:pt x="62" y="106"/>
                    <a:pt x="50" y="116"/>
                    <a:pt x="38" y="103"/>
                  </a:cubicBezTo>
                  <a:cubicBezTo>
                    <a:pt x="0" y="87"/>
                    <a:pt x="0" y="59"/>
                    <a:pt x="14" y="27"/>
                  </a:cubicBezTo>
                  <a:close/>
                </a:path>
              </a:pathLst>
            </a:custGeom>
            <a:solidFill>
              <a:srgbClr val="B25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455"/>
            <p:cNvSpPr/>
            <p:nvPr/>
          </p:nvSpPr>
          <p:spPr bwMode="auto">
            <a:xfrm>
              <a:off x="8594725" y="3228975"/>
              <a:ext cx="85725" cy="50800"/>
            </a:xfrm>
            <a:custGeom>
              <a:avLst/>
              <a:gdLst>
                <a:gd name="T0" fmla="*/ 16 w 71"/>
                <a:gd name="T1" fmla="*/ 10 h 41"/>
                <a:gd name="T2" fmla="*/ 53 w 71"/>
                <a:gd name="T3" fmla="*/ 1 h 41"/>
                <a:gd name="T4" fmla="*/ 68 w 71"/>
                <a:gd name="T5" fmla="*/ 12 h 41"/>
                <a:gd name="T6" fmla="*/ 36 w 71"/>
                <a:gd name="T7" fmla="*/ 32 h 41"/>
                <a:gd name="T8" fmla="*/ 0 w 71"/>
                <a:gd name="T9" fmla="*/ 23 h 41"/>
                <a:gd name="T10" fmla="*/ 16 w 71"/>
                <a:gd name="T11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41">
                  <a:moveTo>
                    <a:pt x="16" y="10"/>
                  </a:moveTo>
                  <a:cubicBezTo>
                    <a:pt x="28" y="7"/>
                    <a:pt x="40" y="4"/>
                    <a:pt x="53" y="1"/>
                  </a:cubicBezTo>
                  <a:cubicBezTo>
                    <a:pt x="61" y="0"/>
                    <a:pt x="65" y="6"/>
                    <a:pt x="68" y="12"/>
                  </a:cubicBezTo>
                  <a:cubicBezTo>
                    <a:pt x="71" y="41"/>
                    <a:pt x="52" y="36"/>
                    <a:pt x="36" y="32"/>
                  </a:cubicBezTo>
                  <a:cubicBezTo>
                    <a:pt x="24" y="28"/>
                    <a:pt x="14" y="17"/>
                    <a:pt x="0" y="23"/>
                  </a:cubicBezTo>
                  <a:cubicBezTo>
                    <a:pt x="1" y="13"/>
                    <a:pt x="8" y="11"/>
                    <a:pt x="16" y="10"/>
                  </a:cubicBezTo>
                  <a:close/>
                </a:path>
              </a:pathLst>
            </a:custGeom>
            <a:solidFill>
              <a:srgbClr val="CFB1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456"/>
            <p:cNvSpPr/>
            <p:nvPr/>
          </p:nvSpPr>
          <p:spPr bwMode="auto">
            <a:xfrm>
              <a:off x="8702675" y="2811463"/>
              <a:ext cx="144463" cy="93663"/>
            </a:xfrm>
            <a:custGeom>
              <a:avLst/>
              <a:gdLst>
                <a:gd name="T0" fmla="*/ 33 w 120"/>
                <a:gd name="T1" fmla="*/ 2 h 77"/>
                <a:gd name="T2" fmla="*/ 110 w 120"/>
                <a:gd name="T3" fmla="*/ 11 h 77"/>
                <a:gd name="T4" fmla="*/ 101 w 120"/>
                <a:gd name="T5" fmla="*/ 41 h 77"/>
                <a:gd name="T6" fmla="*/ 9 w 120"/>
                <a:gd name="T7" fmla="*/ 77 h 77"/>
                <a:gd name="T8" fmla="*/ 0 w 120"/>
                <a:gd name="T9" fmla="*/ 71 h 77"/>
                <a:gd name="T10" fmla="*/ 8 w 120"/>
                <a:gd name="T11" fmla="*/ 10 h 77"/>
                <a:gd name="T12" fmla="*/ 33 w 120"/>
                <a:gd name="T13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77">
                  <a:moveTo>
                    <a:pt x="33" y="2"/>
                  </a:moveTo>
                  <a:cubicBezTo>
                    <a:pt x="58" y="9"/>
                    <a:pt x="85" y="0"/>
                    <a:pt x="110" y="11"/>
                  </a:cubicBezTo>
                  <a:cubicBezTo>
                    <a:pt x="120" y="25"/>
                    <a:pt x="112" y="40"/>
                    <a:pt x="101" y="41"/>
                  </a:cubicBezTo>
                  <a:cubicBezTo>
                    <a:pt x="67" y="46"/>
                    <a:pt x="44" y="77"/>
                    <a:pt x="9" y="77"/>
                  </a:cubicBezTo>
                  <a:cubicBezTo>
                    <a:pt x="6" y="76"/>
                    <a:pt x="3" y="74"/>
                    <a:pt x="0" y="71"/>
                  </a:cubicBezTo>
                  <a:cubicBezTo>
                    <a:pt x="3" y="51"/>
                    <a:pt x="6" y="31"/>
                    <a:pt x="8" y="10"/>
                  </a:cubicBezTo>
                  <a:cubicBezTo>
                    <a:pt x="14" y="1"/>
                    <a:pt x="24" y="1"/>
                    <a:pt x="33" y="2"/>
                  </a:cubicBezTo>
                  <a:close/>
                </a:path>
              </a:pathLst>
            </a:custGeom>
            <a:solidFill>
              <a:srgbClr val="7B4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Freeform 457"/>
            <p:cNvSpPr/>
            <p:nvPr/>
          </p:nvSpPr>
          <p:spPr bwMode="auto">
            <a:xfrm>
              <a:off x="8583613" y="3024188"/>
              <a:ext cx="207963" cy="139700"/>
            </a:xfrm>
            <a:custGeom>
              <a:avLst/>
              <a:gdLst>
                <a:gd name="T0" fmla="*/ 117 w 173"/>
                <a:gd name="T1" fmla="*/ 89 h 116"/>
                <a:gd name="T2" fmla="*/ 100 w 173"/>
                <a:gd name="T3" fmla="*/ 112 h 116"/>
                <a:gd name="T4" fmla="*/ 1 w 173"/>
                <a:gd name="T5" fmla="*/ 80 h 116"/>
                <a:gd name="T6" fmla="*/ 0 w 173"/>
                <a:gd name="T7" fmla="*/ 73 h 116"/>
                <a:gd name="T8" fmla="*/ 9 w 173"/>
                <a:gd name="T9" fmla="*/ 50 h 116"/>
                <a:gd name="T10" fmla="*/ 17 w 173"/>
                <a:gd name="T11" fmla="*/ 27 h 116"/>
                <a:gd name="T12" fmla="*/ 80 w 173"/>
                <a:gd name="T13" fmla="*/ 8 h 116"/>
                <a:gd name="T14" fmla="*/ 166 w 173"/>
                <a:gd name="T15" fmla="*/ 28 h 116"/>
                <a:gd name="T16" fmla="*/ 172 w 173"/>
                <a:gd name="T17" fmla="*/ 64 h 116"/>
                <a:gd name="T18" fmla="*/ 166 w 173"/>
                <a:gd name="T19" fmla="*/ 81 h 116"/>
                <a:gd name="T20" fmla="*/ 92 w 173"/>
                <a:gd name="T21" fmla="*/ 64 h 116"/>
                <a:gd name="T22" fmla="*/ 89 w 173"/>
                <a:gd name="T23" fmla="*/ 62 h 116"/>
                <a:gd name="T24" fmla="*/ 87 w 173"/>
                <a:gd name="T25" fmla="*/ 66 h 116"/>
                <a:gd name="T26" fmla="*/ 114 w 173"/>
                <a:gd name="T27" fmla="*/ 85 h 116"/>
                <a:gd name="T28" fmla="*/ 117 w 173"/>
                <a:gd name="T29" fmla="*/ 8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3" h="116">
                  <a:moveTo>
                    <a:pt x="117" y="89"/>
                  </a:moveTo>
                  <a:cubicBezTo>
                    <a:pt x="127" y="108"/>
                    <a:pt x="122" y="116"/>
                    <a:pt x="100" y="112"/>
                  </a:cubicBezTo>
                  <a:cubicBezTo>
                    <a:pt x="66" y="104"/>
                    <a:pt x="32" y="96"/>
                    <a:pt x="1" y="80"/>
                  </a:cubicBezTo>
                  <a:cubicBezTo>
                    <a:pt x="0" y="78"/>
                    <a:pt x="0" y="76"/>
                    <a:pt x="0" y="73"/>
                  </a:cubicBezTo>
                  <a:cubicBezTo>
                    <a:pt x="1" y="65"/>
                    <a:pt x="3" y="57"/>
                    <a:pt x="9" y="50"/>
                  </a:cubicBezTo>
                  <a:cubicBezTo>
                    <a:pt x="17" y="44"/>
                    <a:pt x="16" y="35"/>
                    <a:pt x="17" y="27"/>
                  </a:cubicBezTo>
                  <a:cubicBezTo>
                    <a:pt x="32" y="0"/>
                    <a:pt x="61" y="21"/>
                    <a:pt x="80" y="8"/>
                  </a:cubicBezTo>
                  <a:cubicBezTo>
                    <a:pt x="108" y="16"/>
                    <a:pt x="138" y="18"/>
                    <a:pt x="166" y="28"/>
                  </a:cubicBezTo>
                  <a:cubicBezTo>
                    <a:pt x="173" y="39"/>
                    <a:pt x="173" y="52"/>
                    <a:pt x="172" y="64"/>
                  </a:cubicBezTo>
                  <a:cubicBezTo>
                    <a:pt x="171" y="70"/>
                    <a:pt x="169" y="76"/>
                    <a:pt x="166" y="81"/>
                  </a:cubicBezTo>
                  <a:cubicBezTo>
                    <a:pt x="136" y="99"/>
                    <a:pt x="115" y="78"/>
                    <a:pt x="92" y="64"/>
                  </a:cubicBezTo>
                  <a:cubicBezTo>
                    <a:pt x="91" y="69"/>
                    <a:pt x="89" y="57"/>
                    <a:pt x="89" y="62"/>
                  </a:cubicBezTo>
                  <a:cubicBezTo>
                    <a:pt x="86" y="62"/>
                    <a:pt x="86" y="63"/>
                    <a:pt x="87" y="66"/>
                  </a:cubicBezTo>
                  <a:cubicBezTo>
                    <a:pt x="93" y="77"/>
                    <a:pt x="105" y="79"/>
                    <a:pt x="114" y="85"/>
                  </a:cubicBezTo>
                  <a:cubicBezTo>
                    <a:pt x="115" y="86"/>
                    <a:pt x="116" y="87"/>
                    <a:pt x="117" y="89"/>
                  </a:cubicBezTo>
                  <a:close/>
                </a:path>
              </a:pathLst>
            </a:custGeom>
            <a:solidFill>
              <a:srgbClr val="DE9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Freeform 458"/>
            <p:cNvSpPr/>
            <p:nvPr/>
          </p:nvSpPr>
          <p:spPr bwMode="auto">
            <a:xfrm>
              <a:off x="8555038" y="3074988"/>
              <a:ext cx="46038" cy="38100"/>
            </a:xfrm>
            <a:custGeom>
              <a:avLst/>
              <a:gdLst>
                <a:gd name="T0" fmla="*/ 32 w 38"/>
                <a:gd name="T1" fmla="*/ 8 h 32"/>
                <a:gd name="T2" fmla="*/ 23 w 38"/>
                <a:gd name="T3" fmla="*/ 31 h 32"/>
                <a:gd name="T4" fmla="*/ 1 w 38"/>
                <a:gd name="T5" fmla="*/ 18 h 32"/>
                <a:gd name="T6" fmla="*/ 15 w 38"/>
                <a:gd name="T7" fmla="*/ 0 h 32"/>
                <a:gd name="T8" fmla="*/ 32 w 3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2">
                  <a:moveTo>
                    <a:pt x="32" y="8"/>
                  </a:moveTo>
                  <a:cubicBezTo>
                    <a:pt x="38" y="19"/>
                    <a:pt x="35" y="27"/>
                    <a:pt x="23" y="31"/>
                  </a:cubicBezTo>
                  <a:cubicBezTo>
                    <a:pt x="13" y="31"/>
                    <a:pt x="2" y="32"/>
                    <a:pt x="1" y="18"/>
                  </a:cubicBezTo>
                  <a:cubicBezTo>
                    <a:pt x="0" y="7"/>
                    <a:pt x="5" y="1"/>
                    <a:pt x="15" y="0"/>
                  </a:cubicBezTo>
                  <a:cubicBezTo>
                    <a:pt x="21" y="3"/>
                    <a:pt x="26" y="5"/>
                    <a:pt x="32" y="8"/>
                  </a:cubicBezTo>
                  <a:close/>
                </a:path>
              </a:pathLst>
            </a:custGeom>
            <a:solidFill>
              <a:srgbClr val="B25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459"/>
            <p:cNvSpPr/>
            <p:nvPr/>
          </p:nvSpPr>
          <p:spPr bwMode="auto">
            <a:xfrm>
              <a:off x="8575675" y="2944813"/>
              <a:ext cx="115888" cy="131763"/>
            </a:xfrm>
            <a:custGeom>
              <a:avLst/>
              <a:gdLst>
                <a:gd name="T0" fmla="*/ 84 w 95"/>
                <a:gd name="T1" fmla="*/ 78 h 109"/>
                <a:gd name="T2" fmla="*/ 23 w 95"/>
                <a:gd name="T3" fmla="*/ 93 h 109"/>
                <a:gd name="T4" fmla="*/ 13 w 95"/>
                <a:gd name="T5" fmla="*/ 31 h 109"/>
                <a:gd name="T6" fmla="*/ 37 w 95"/>
                <a:gd name="T7" fmla="*/ 0 h 109"/>
                <a:gd name="T8" fmla="*/ 93 w 95"/>
                <a:gd name="T9" fmla="*/ 60 h 109"/>
                <a:gd name="T10" fmla="*/ 84 w 95"/>
                <a:gd name="T11" fmla="*/ 7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09">
                  <a:moveTo>
                    <a:pt x="84" y="78"/>
                  </a:moveTo>
                  <a:cubicBezTo>
                    <a:pt x="70" y="109"/>
                    <a:pt x="40" y="74"/>
                    <a:pt x="23" y="93"/>
                  </a:cubicBezTo>
                  <a:cubicBezTo>
                    <a:pt x="0" y="75"/>
                    <a:pt x="38" y="49"/>
                    <a:pt x="13" y="31"/>
                  </a:cubicBezTo>
                  <a:cubicBezTo>
                    <a:pt x="36" y="33"/>
                    <a:pt x="24" y="7"/>
                    <a:pt x="37" y="0"/>
                  </a:cubicBezTo>
                  <a:cubicBezTo>
                    <a:pt x="48" y="28"/>
                    <a:pt x="75" y="40"/>
                    <a:pt x="93" y="60"/>
                  </a:cubicBezTo>
                  <a:cubicBezTo>
                    <a:pt x="95" y="69"/>
                    <a:pt x="91" y="74"/>
                    <a:pt x="84" y="78"/>
                  </a:cubicBezTo>
                  <a:close/>
                </a:path>
              </a:pathLst>
            </a:custGeom>
            <a:solidFill>
              <a:srgbClr val="BB5F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460"/>
            <p:cNvSpPr/>
            <p:nvPr/>
          </p:nvSpPr>
          <p:spPr bwMode="auto">
            <a:xfrm>
              <a:off x="8655050" y="2879725"/>
              <a:ext cx="157163" cy="161925"/>
            </a:xfrm>
            <a:custGeom>
              <a:avLst/>
              <a:gdLst>
                <a:gd name="T0" fmla="*/ 11 w 130"/>
                <a:gd name="T1" fmla="*/ 24 h 134"/>
                <a:gd name="T2" fmla="*/ 12 w 130"/>
                <a:gd name="T3" fmla="*/ 16 h 134"/>
                <a:gd name="T4" fmla="*/ 40 w 130"/>
                <a:gd name="T5" fmla="*/ 15 h 134"/>
                <a:gd name="T6" fmla="*/ 42 w 130"/>
                <a:gd name="T7" fmla="*/ 16 h 134"/>
                <a:gd name="T8" fmla="*/ 100 w 130"/>
                <a:gd name="T9" fmla="*/ 14 h 134"/>
                <a:gd name="T10" fmla="*/ 126 w 130"/>
                <a:gd name="T11" fmla="*/ 38 h 134"/>
                <a:gd name="T12" fmla="*/ 124 w 130"/>
                <a:gd name="T13" fmla="*/ 90 h 134"/>
                <a:gd name="T14" fmla="*/ 115 w 130"/>
                <a:gd name="T15" fmla="*/ 118 h 134"/>
                <a:gd name="T16" fmla="*/ 102 w 130"/>
                <a:gd name="T17" fmla="*/ 134 h 134"/>
                <a:gd name="T18" fmla="*/ 37 w 130"/>
                <a:gd name="T19" fmla="*/ 82 h 134"/>
                <a:gd name="T20" fmla="*/ 18 w 130"/>
                <a:gd name="T21" fmla="*/ 59 h 134"/>
                <a:gd name="T22" fmla="*/ 11 w 130"/>
                <a:gd name="T23" fmla="*/ 2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34">
                  <a:moveTo>
                    <a:pt x="11" y="24"/>
                  </a:moveTo>
                  <a:cubicBezTo>
                    <a:pt x="11" y="21"/>
                    <a:pt x="12" y="18"/>
                    <a:pt x="12" y="16"/>
                  </a:cubicBezTo>
                  <a:cubicBezTo>
                    <a:pt x="22" y="9"/>
                    <a:pt x="31" y="8"/>
                    <a:pt x="40" y="15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62" y="32"/>
                    <a:pt x="80" y="48"/>
                    <a:pt x="100" y="14"/>
                  </a:cubicBezTo>
                  <a:cubicBezTo>
                    <a:pt x="109" y="0"/>
                    <a:pt x="116" y="5"/>
                    <a:pt x="126" y="38"/>
                  </a:cubicBezTo>
                  <a:cubicBezTo>
                    <a:pt x="122" y="55"/>
                    <a:pt x="130" y="73"/>
                    <a:pt x="124" y="90"/>
                  </a:cubicBezTo>
                  <a:cubicBezTo>
                    <a:pt x="120" y="98"/>
                    <a:pt x="116" y="108"/>
                    <a:pt x="115" y="118"/>
                  </a:cubicBezTo>
                  <a:cubicBezTo>
                    <a:pt x="112" y="124"/>
                    <a:pt x="109" y="130"/>
                    <a:pt x="102" y="134"/>
                  </a:cubicBezTo>
                  <a:cubicBezTo>
                    <a:pt x="71" y="128"/>
                    <a:pt x="43" y="120"/>
                    <a:pt x="37" y="82"/>
                  </a:cubicBezTo>
                  <a:cubicBezTo>
                    <a:pt x="35" y="73"/>
                    <a:pt x="25" y="66"/>
                    <a:pt x="18" y="59"/>
                  </a:cubicBezTo>
                  <a:cubicBezTo>
                    <a:pt x="9" y="48"/>
                    <a:pt x="0" y="38"/>
                    <a:pt x="11" y="24"/>
                  </a:cubicBezTo>
                  <a:close/>
                </a:path>
              </a:pathLst>
            </a:custGeom>
            <a:solidFill>
              <a:srgbClr val="E584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Freeform 461"/>
            <p:cNvSpPr/>
            <p:nvPr/>
          </p:nvSpPr>
          <p:spPr bwMode="auto">
            <a:xfrm>
              <a:off x="8615363" y="2944813"/>
              <a:ext cx="90488" cy="74613"/>
            </a:xfrm>
            <a:custGeom>
              <a:avLst/>
              <a:gdLst>
                <a:gd name="T0" fmla="*/ 59 w 75"/>
                <a:gd name="T1" fmla="*/ 62 h 62"/>
                <a:gd name="T2" fmla="*/ 5 w 75"/>
                <a:gd name="T3" fmla="*/ 0 h 62"/>
                <a:gd name="T4" fmla="*/ 21 w 75"/>
                <a:gd name="T5" fmla="*/ 0 h 62"/>
                <a:gd name="T6" fmla="*/ 43 w 75"/>
                <a:gd name="T7" fmla="*/ 15 h 62"/>
                <a:gd name="T8" fmla="*/ 59 w 75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62">
                  <a:moveTo>
                    <a:pt x="59" y="62"/>
                  </a:moveTo>
                  <a:cubicBezTo>
                    <a:pt x="34" y="48"/>
                    <a:pt x="0" y="42"/>
                    <a:pt x="5" y="0"/>
                  </a:cubicBezTo>
                  <a:cubicBezTo>
                    <a:pt x="10" y="0"/>
                    <a:pt x="16" y="0"/>
                    <a:pt x="21" y="0"/>
                  </a:cubicBezTo>
                  <a:cubicBezTo>
                    <a:pt x="31" y="1"/>
                    <a:pt x="37" y="9"/>
                    <a:pt x="43" y="15"/>
                  </a:cubicBezTo>
                  <a:cubicBezTo>
                    <a:pt x="53" y="29"/>
                    <a:pt x="75" y="39"/>
                    <a:pt x="59" y="62"/>
                  </a:cubicBezTo>
                  <a:close/>
                </a:path>
              </a:pathLst>
            </a:custGeom>
            <a:solidFill>
              <a:srgbClr val="DB9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Freeform 462"/>
            <p:cNvSpPr/>
            <p:nvPr/>
          </p:nvSpPr>
          <p:spPr bwMode="auto">
            <a:xfrm>
              <a:off x="8640763" y="2908300"/>
              <a:ext cx="46038" cy="57150"/>
            </a:xfrm>
            <a:custGeom>
              <a:avLst/>
              <a:gdLst>
                <a:gd name="T0" fmla="*/ 15 w 38"/>
                <a:gd name="T1" fmla="*/ 47 h 47"/>
                <a:gd name="T2" fmla="*/ 0 w 38"/>
                <a:gd name="T3" fmla="*/ 30 h 47"/>
                <a:gd name="T4" fmla="*/ 23 w 38"/>
                <a:gd name="T5" fmla="*/ 0 h 47"/>
                <a:gd name="T6" fmla="*/ 38 w 38"/>
                <a:gd name="T7" fmla="*/ 31 h 47"/>
                <a:gd name="T8" fmla="*/ 15 w 38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15" y="47"/>
                  </a:moveTo>
                  <a:cubicBezTo>
                    <a:pt x="10" y="41"/>
                    <a:pt x="5" y="36"/>
                    <a:pt x="0" y="30"/>
                  </a:cubicBezTo>
                  <a:cubicBezTo>
                    <a:pt x="7" y="19"/>
                    <a:pt x="9" y="5"/>
                    <a:pt x="23" y="0"/>
                  </a:cubicBezTo>
                  <a:cubicBezTo>
                    <a:pt x="20" y="14"/>
                    <a:pt x="31" y="22"/>
                    <a:pt x="38" y="31"/>
                  </a:cubicBezTo>
                  <a:cubicBezTo>
                    <a:pt x="32" y="38"/>
                    <a:pt x="24" y="44"/>
                    <a:pt x="15" y="47"/>
                  </a:cubicBezTo>
                  <a:close/>
                </a:path>
              </a:pathLst>
            </a:custGeom>
            <a:solidFill>
              <a:srgbClr val="BB5F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0" name="Freeform 463"/>
            <p:cNvSpPr/>
            <p:nvPr/>
          </p:nvSpPr>
          <p:spPr bwMode="auto">
            <a:xfrm>
              <a:off x="10371138" y="2960688"/>
              <a:ext cx="242888" cy="203200"/>
            </a:xfrm>
            <a:custGeom>
              <a:avLst/>
              <a:gdLst>
                <a:gd name="T0" fmla="*/ 202 w 202"/>
                <a:gd name="T1" fmla="*/ 64 h 168"/>
                <a:gd name="T2" fmla="*/ 88 w 202"/>
                <a:gd name="T3" fmla="*/ 152 h 168"/>
                <a:gd name="T4" fmla="*/ 56 w 202"/>
                <a:gd name="T5" fmla="*/ 145 h 168"/>
                <a:gd name="T6" fmla="*/ 10 w 202"/>
                <a:gd name="T7" fmla="*/ 49 h 168"/>
                <a:gd name="T8" fmla="*/ 4 w 202"/>
                <a:gd name="T9" fmla="*/ 26 h 168"/>
                <a:gd name="T10" fmla="*/ 43 w 202"/>
                <a:gd name="T11" fmla="*/ 8 h 168"/>
                <a:gd name="T12" fmla="*/ 186 w 202"/>
                <a:gd name="T13" fmla="*/ 55 h 168"/>
                <a:gd name="T14" fmla="*/ 202 w 202"/>
                <a:gd name="T15" fmla="*/ 6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2" h="168">
                  <a:moveTo>
                    <a:pt x="202" y="64"/>
                  </a:moveTo>
                  <a:cubicBezTo>
                    <a:pt x="161" y="90"/>
                    <a:pt x="120" y="115"/>
                    <a:pt x="88" y="152"/>
                  </a:cubicBezTo>
                  <a:cubicBezTo>
                    <a:pt x="74" y="167"/>
                    <a:pt x="59" y="168"/>
                    <a:pt x="56" y="145"/>
                  </a:cubicBezTo>
                  <a:cubicBezTo>
                    <a:pt x="51" y="108"/>
                    <a:pt x="21" y="83"/>
                    <a:pt x="10" y="49"/>
                  </a:cubicBezTo>
                  <a:cubicBezTo>
                    <a:pt x="7" y="42"/>
                    <a:pt x="0" y="35"/>
                    <a:pt x="4" y="26"/>
                  </a:cubicBezTo>
                  <a:cubicBezTo>
                    <a:pt x="21" y="27"/>
                    <a:pt x="27" y="0"/>
                    <a:pt x="43" y="8"/>
                  </a:cubicBezTo>
                  <a:cubicBezTo>
                    <a:pt x="89" y="30"/>
                    <a:pt x="151" y="2"/>
                    <a:pt x="186" y="55"/>
                  </a:cubicBezTo>
                  <a:cubicBezTo>
                    <a:pt x="190" y="61"/>
                    <a:pt x="195" y="64"/>
                    <a:pt x="202" y="64"/>
                  </a:cubicBezTo>
                  <a:close/>
                </a:path>
              </a:pathLst>
            </a:custGeom>
            <a:solidFill>
              <a:srgbClr val="5C8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Freeform 464"/>
            <p:cNvSpPr/>
            <p:nvPr/>
          </p:nvSpPr>
          <p:spPr bwMode="auto">
            <a:xfrm>
              <a:off x="9645650" y="2832100"/>
              <a:ext cx="723900" cy="434975"/>
            </a:xfrm>
            <a:custGeom>
              <a:avLst/>
              <a:gdLst>
                <a:gd name="T0" fmla="*/ 23 w 600"/>
                <a:gd name="T1" fmla="*/ 117 h 361"/>
                <a:gd name="T2" fmla="*/ 79 w 600"/>
                <a:gd name="T3" fmla="*/ 73 h 361"/>
                <a:gd name="T4" fmla="*/ 206 w 600"/>
                <a:gd name="T5" fmla="*/ 114 h 361"/>
                <a:gd name="T6" fmla="*/ 202 w 600"/>
                <a:gd name="T7" fmla="*/ 16 h 361"/>
                <a:gd name="T8" fmla="*/ 294 w 600"/>
                <a:gd name="T9" fmla="*/ 3 h 361"/>
                <a:gd name="T10" fmla="*/ 307 w 600"/>
                <a:gd name="T11" fmla="*/ 12 h 361"/>
                <a:gd name="T12" fmla="*/ 371 w 600"/>
                <a:gd name="T13" fmla="*/ 40 h 361"/>
                <a:gd name="T14" fmla="*/ 491 w 600"/>
                <a:gd name="T15" fmla="*/ 88 h 361"/>
                <a:gd name="T16" fmla="*/ 533 w 600"/>
                <a:gd name="T17" fmla="*/ 86 h 361"/>
                <a:gd name="T18" fmla="*/ 588 w 600"/>
                <a:gd name="T19" fmla="*/ 149 h 361"/>
                <a:gd name="T20" fmla="*/ 587 w 600"/>
                <a:gd name="T21" fmla="*/ 179 h 361"/>
                <a:gd name="T22" fmla="*/ 548 w 600"/>
                <a:gd name="T23" fmla="*/ 155 h 361"/>
                <a:gd name="T24" fmla="*/ 564 w 600"/>
                <a:gd name="T25" fmla="*/ 226 h 361"/>
                <a:gd name="T26" fmla="*/ 553 w 600"/>
                <a:gd name="T27" fmla="*/ 347 h 361"/>
                <a:gd name="T28" fmla="*/ 531 w 600"/>
                <a:gd name="T29" fmla="*/ 359 h 361"/>
                <a:gd name="T30" fmla="*/ 521 w 600"/>
                <a:gd name="T31" fmla="*/ 337 h 361"/>
                <a:gd name="T32" fmla="*/ 522 w 600"/>
                <a:gd name="T33" fmla="*/ 237 h 361"/>
                <a:gd name="T34" fmla="*/ 506 w 600"/>
                <a:gd name="T35" fmla="*/ 320 h 361"/>
                <a:gd name="T36" fmla="*/ 489 w 600"/>
                <a:gd name="T37" fmla="*/ 270 h 361"/>
                <a:gd name="T38" fmla="*/ 477 w 600"/>
                <a:gd name="T39" fmla="*/ 218 h 361"/>
                <a:gd name="T40" fmla="*/ 490 w 600"/>
                <a:gd name="T41" fmla="*/ 276 h 361"/>
                <a:gd name="T42" fmla="*/ 492 w 600"/>
                <a:gd name="T43" fmla="*/ 310 h 361"/>
                <a:gd name="T44" fmla="*/ 460 w 600"/>
                <a:gd name="T45" fmla="*/ 336 h 361"/>
                <a:gd name="T46" fmla="*/ 433 w 600"/>
                <a:gd name="T47" fmla="*/ 302 h 361"/>
                <a:gd name="T48" fmla="*/ 427 w 600"/>
                <a:gd name="T49" fmla="*/ 228 h 361"/>
                <a:gd name="T50" fmla="*/ 426 w 600"/>
                <a:gd name="T51" fmla="*/ 309 h 361"/>
                <a:gd name="T52" fmla="*/ 399 w 600"/>
                <a:gd name="T53" fmla="*/ 335 h 361"/>
                <a:gd name="T54" fmla="*/ 371 w 600"/>
                <a:gd name="T55" fmla="*/ 305 h 361"/>
                <a:gd name="T56" fmla="*/ 371 w 600"/>
                <a:gd name="T57" fmla="*/ 254 h 361"/>
                <a:gd name="T58" fmla="*/ 371 w 600"/>
                <a:gd name="T59" fmla="*/ 315 h 361"/>
                <a:gd name="T60" fmla="*/ 356 w 600"/>
                <a:gd name="T61" fmla="*/ 341 h 361"/>
                <a:gd name="T62" fmla="*/ 333 w 600"/>
                <a:gd name="T63" fmla="*/ 326 h 361"/>
                <a:gd name="T64" fmla="*/ 314 w 600"/>
                <a:gd name="T65" fmla="*/ 230 h 361"/>
                <a:gd name="T66" fmla="*/ 317 w 600"/>
                <a:gd name="T67" fmla="*/ 277 h 361"/>
                <a:gd name="T68" fmla="*/ 303 w 600"/>
                <a:gd name="T69" fmla="*/ 305 h 361"/>
                <a:gd name="T70" fmla="*/ 280 w 600"/>
                <a:gd name="T71" fmla="*/ 289 h 361"/>
                <a:gd name="T72" fmla="*/ 269 w 600"/>
                <a:gd name="T73" fmla="*/ 282 h 361"/>
                <a:gd name="T74" fmla="*/ 247 w 600"/>
                <a:gd name="T75" fmla="*/ 229 h 361"/>
                <a:gd name="T76" fmla="*/ 243 w 600"/>
                <a:gd name="T77" fmla="*/ 216 h 361"/>
                <a:gd name="T78" fmla="*/ 240 w 600"/>
                <a:gd name="T79" fmla="*/ 227 h 361"/>
                <a:gd name="T80" fmla="*/ 229 w 600"/>
                <a:gd name="T81" fmla="*/ 227 h 361"/>
                <a:gd name="T82" fmla="*/ 172 w 600"/>
                <a:gd name="T83" fmla="*/ 199 h 361"/>
                <a:gd name="T84" fmla="*/ 147 w 600"/>
                <a:gd name="T85" fmla="*/ 153 h 361"/>
                <a:gd name="T86" fmla="*/ 165 w 600"/>
                <a:gd name="T87" fmla="*/ 295 h 361"/>
                <a:gd name="T88" fmla="*/ 164 w 600"/>
                <a:gd name="T89" fmla="*/ 318 h 361"/>
                <a:gd name="T90" fmla="*/ 131 w 600"/>
                <a:gd name="T91" fmla="*/ 348 h 361"/>
                <a:gd name="T92" fmla="*/ 108 w 600"/>
                <a:gd name="T93" fmla="*/ 316 h 361"/>
                <a:gd name="T94" fmla="*/ 115 w 600"/>
                <a:gd name="T95" fmla="*/ 163 h 361"/>
                <a:gd name="T96" fmla="*/ 121 w 600"/>
                <a:gd name="T97" fmla="*/ 243 h 361"/>
                <a:gd name="T98" fmla="*/ 96 w 600"/>
                <a:gd name="T99" fmla="*/ 281 h 361"/>
                <a:gd name="T100" fmla="*/ 64 w 600"/>
                <a:gd name="T101" fmla="*/ 275 h 361"/>
                <a:gd name="T102" fmla="*/ 88 w 600"/>
                <a:gd name="T103" fmla="*/ 213 h 361"/>
                <a:gd name="T104" fmla="*/ 68 w 600"/>
                <a:gd name="T105" fmla="*/ 203 h 361"/>
                <a:gd name="T106" fmla="*/ 86 w 600"/>
                <a:gd name="T107" fmla="*/ 156 h 361"/>
                <a:gd name="T108" fmla="*/ 87 w 600"/>
                <a:gd name="T109" fmla="*/ 120 h 361"/>
                <a:gd name="T110" fmla="*/ 60 w 600"/>
                <a:gd name="T111" fmla="*/ 128 h 361"/>
                <a:gd name="T112" fmla="*/ 32 w 600"/>
                <a:gd name="T113" fmla="*/ 140 h 361"/>
                <a:gd name="T114" fmla="*/ 6 w 600"/>
                <a:gd name="T115" fmla="*/ 136 h 361"/>
                <a:gd name="T116" fmla="*/ 23 w 600"/>
                <a:gd name="T117" fmla="*/ 117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0" h="361">
                  <a:moveTo>
                    <a:pt x="23" y="117"/>
                  </a:moveTo>
                  <a:cubicBezTo>
                    <a:pt x="39" y="99"/>
                    <a:pt x="70" y="100"/>
                    <a:pt x="79" y="73"/>
                  </a:cubicBezTo>
                  <a:cubicBezTo>
                    <a:pt x="128" y="60"/>
                    <a:pt x="165" y="85"/>
                    <a:pt x="206" y="114"/>
                  </a:cubicBezTo>
                  <a:cubicBezTo>
                    <a:pt x="212" y="79"/>
                    <a:pt x="193" y="48"/>
                    <a:pt x="202" y="16"/>
                  </a:cubicBezTo>
                  <a:cubicBezTo>
                    <a:pt x="231" y="0"/>
                    <a:pt x="263" y="5"/>
                    <a:pt x="294" y="3"/>
                  </a:cubicBezTo>
                  <a:cubicBezTo>
                    <a:pt x="299" y="5"/>
                    <a:pt x="304" y="8"/>
                    <a:pt x="307" y="12"/>
                  </a:cubicBezTo>
                  <a:cubicBezTo>
                    <a:pt x="320" y="40"/>
                    <a:pt x="347" y="36"/>
                    <a:pt x="371" y="40"/>
                  </a:cubicBezTo>
                  <a:cubicBezTo>
                    <a:pt x="397" y="90"/>
                    <a:pt x="444" y="91"/>
                    <a:pt x="491" y="88"/>
                  </a:cubicBezTo>
                  <a:cubicBezTo>
                    <a:pt x="505" y="87"/>
                    <a:pt x="519" y="87"/>
                    <a:pt x="533" y="86"/>
                  </a:cubicBezTo>
                  <a:cubicBezTo>
                    <a:pt x="553" y="105"/>
                    <a:pt x="546" y="146"/>
                    <a:pt x="588" y="149"/>
                  </a:cubicBezTo>
                  <a:cubicBezTo>
                    <a:pt x="600" y="150"/>
                    <a:pt x="585" y="168"/>
                    <a:pt x="587" y="179"/>
                  </a:cubicBezTo>
                  <a:cubicBezTo>
                    <a:pt x="579" y="165"/>
                    <a:pt x="569" y="154"/>
                    <a:pt x="548" y="155"/>
                  </a:cubicBezTo>
                  <a:cubicBezTo>
                    <a:pt x="560" y="178"/>
                    <a:pt x="549" y="204"/>
                    <a:pt x="564" y="226"/>
                  </a:cubicBezTo>
                  <a:cubicBezTo>
                    <a:pt x="586" y="268"/>
                    <a:pt x="567" y="307"/>
                    <a:pt x="553" y="347"/>
                  </a:cubicBezTo>
                  <a:cubicBezTo>
                    <a:pt x="550" y="355"/>
                    <a:pt x="541" y="361"/>
                    <a:pt x="531" y="359"/>
                  </a:cubicBezTo>
                  <a:cubicBezTo>
                    <a:pt x="520" y="356"/>
                    <a:pt x="520" y="346"/>
                    <a:pt x="521" y="337"/>
                  </a:cubicBezTo>
                  <a:cubicBezTo>
                    <a:pt x="524" y="302"/>
                    <a:pt x="521" y="268"/>
                    <a:pt x="522" y="237"/>
                  </a:cubicBezTo>
                  <a:cubicBezTo>
                    <a:pt x="514" y="261"/>
                    <a:pt x="535" y="294"/>
                    <a:pt x="506" y="320"/>
                  </a:cubicBezTo>
                  <a:cubicBezTo>
                    <a:pt x="488" y="307"/>
                    <a:pt x="493" y="287"/>
                    <a:pt x="489" y="270"/>
                  </a:cubicBezTo>
                  <a:cubicBezTo>
                    <a:pt x="486" y="253"/>
                    <a:pt x="475" y="237"/>
                    <a:pt x="477" y="218"/>
                  </a:cubicBezTo>
                  <a:cubicBezTo>
                    <a:pt x="475" y="238"/>
                    <a:pt x="487" y="256"/>
                    <a:pt x="490" y="276"/>
                  </a:cubicBezTo>
                  <a:cubicBezTo>
                    <a:pt x="489" y="287"/>
                    <a:pt x="494" y="298"/>
                    <a:pt x="492" y="310"/>
                  </a:cubicBezTo>
                  <a:cubicBezTo>
                    <a:pt x="486" y="325"/>
                    <a:pt x="479" y="340"/>
                    <a:pt x="460" y="336"/>
                  </a:cubicBezTo>
                  <a:cubicBezTo>
                    <a:pt x="442" y="333"/>
                    <a:pt x="436" y="317"/>
                    <a:pt x="433" y="302"/>
                  </a:cubicBezTo>
                  <a:cubicBezTo>
                    <a:pt x="428" y="280"/>
                    <a:pt x="431" y="256"/>
                    <a:pt x="427" y="228"/>
                  </a:cubicBezTo>
                  <a:cubicBezTo>
                    <a:pt x="427" y="259"/>
                    <a:pt x="429" y="284"/>
                    <a:pt x="426" y="309"/>
                  </a:cubicBezTo>
                  <a:cubicBezTo>
                    <a:pt x="424" y="324"/>
                    <a:pt x="417" y="337"/>
                    <a:pt x="399" y="335"/>
                  </a:cubicBezTo>
                  <a:cubicBezTo>
                    <a:pt x="381" y="334"/>
                    <a:pt x="371" y="324"/>
                    <a:pt x="371" y="305"/>
                  </a:cubicBezTo>
                  <a:cubicBezTo>
                    <a:pt x="371" y="286"/>
                    <a:pt x="371" y="267"/>
                    <a:pt x="371" y="254"/>
                  </a:cubicBezTo>
                  <a:cubicBezTo>
                    <a:pt x="370" y="270"/>
                    <a:pt x="371" y="293"/>
                    <a:pt x="371" y="315"/>
                  </a:cubicBezTo>
                  <a:cubicBezTo>
                    <a:pt x="370" y="326"/>
                    <a:pt x="367" y="337"/>
                    <a:pt x="356" y="341"/>
                  </a:cubicBezTo>
                  <a:cubicBezTo>
                    <a:pt x="343" y="345"/>
                    <a:pt x="339" y="333"/>
                    <a:pt x="333" y="326"/>
                  </a:cubicBezTo>
                  <a:cubicBezTo>
                    <a:pt x="308" y="297"/>
                    <a:pt x="321" y="262"/>
                    <a:pt x="314" y="230"/>
                  </a:cubicBezTo>
                  <a:cubicBezTo>
                    <a:pt x="313" y="245"/>
                    <a:pt x="318" y="261"/>
                    <a:pt x="317" y="277"/>
                  </a:cubicBezTo>
                  <a:cubicBezTo>
                    <a:pt x="316" y="288"/>
                    <a:pt x="318" y="301"/>
                    <a:pt x="303" y="305"/>
                  </a:cubicBezTo>
                  <a:cubicBezTo>
                    <a:pt x="292" y="308"/>
                    <a:pt x="285" y="299"/>
                    <a:pt x="280" y="289"/>
                  </a:cubicBezTo>
                  <a:cubicBezTo>
                    <a:pt x="278" y="285"/>
                    <a:pt x="276" y="280"/>
                    <a:pt x="269" y="282"/>
                  </a:cubicBezTo>
                  <a:cubicBezTo>
                    <a:pt x="247" y="270"/>
                    <a:pt x="253" y="247"/>
                    <a:pt x="247" y="229"/>
                  </a:cubicBezTo>
                  <a:cubicBezTo>
                    <a:pt x="246" y="225"/>
                    <a:pt x="246" y="220"/>
                    <a:pt x="243" y="216"/>
                  </a:cubicBezTo>
                  <a:cubicBezTo>
                    <a:pt x="243" y="220"/>
                    <a:pt x="243" y="224"/>
                    <a:pt x="240" y="227"/>
                  </a:cubicBezTo>
                  <a:cubicBezTo>
                    <a:pt x="236" y="229"/>
                    <a:pt x="233" y="228"/>
                    <a:pt x="229" y="227"/>
                  </a:cubicBezTo>
                  <a:cubicBezTo>
                    <a:pt x="211" y="217"/>
                    <a:pt x="196" y="201"/>
                    <a:pt x="172" y="199"/>
                  </a:cubicBezTo>
                  <a:cubicBezTo>
                    <a:pt x="146" y="196"/>
                    <a:pt x="158" y="167"/>
                    <a:pt x="147" y="153"/>
                  </a:cubicBezTo>
                  <a:cubicBezTo>
                    <a:pt x="165" y="199"/>
                    <a:pt x="167" y="247"/>
                    <a:pt x="165" y="295"/>
                  </a:cubicBezTo>
                  <a:cubicBezTo>
                    <a:pt x="165" y="303"/>
                    <a:pt x="165" y="311"/>
                    <a:pt x="164" y="318"/>
                  </a:cubicBezTo>
                  <a:cubicBezTo>
                    <a:pt x="160" y="336"/>
                    <a:pt x="151" y="349"/>
                    <a:pt x="131" y="348"/>
                  </a:cubicBezTo>
                  <a:cubicBezTo>
                    <a:pt x="111" y="347"/>
                    <a:pt x="108" y="332"/>
                    <a:pt x="108" y="316"/>
                  </a:cubicBezTo>
                  <a:cubicBezTo>
                    <a:pt x="123" y="263"/>
                    <a:pt x="123" y="209"/>
                    <a:pt x="115" y="163"/>
                  </a:cubicBezTo>
                  <a:cubicBezTo>
                    <a:pt x="114" y="184"/>
                    <a:pt x="121" y="214"/>
                    <a:pt x="121" y="243"/>
                  </a:cubicBezTo>
                  <a:cubicBezTo>
                    <a:pt x="114" y="257"/>
                    <a:pt x="101" y="266"/>
                    <a:pt x="96" y="281"/>
                  </a:cubicBezTo>
                  <a:cubicBezTo>
                    <a:pt x="83" y="294"/>
                    <a:pt x="73" y="290"/>
                    <a:pt x="64" y="275"/>
                  </a:cubicBezTo>
                  <a:cubicBezTo>
                    <a:pt x="61" y="250"/>
                    <a:pt x="63" y="228"/>
                    <a:pt x="88" y="213"/>
                  </a:cubicBezTo>
                  <a:cubicBezTo>
                    <a:pt x="85" y="208"/>
                    <a:pt x="73" y="211"/>
                    <a:pt x="68" y="203"/>
                  </a:cubicBezTo>
                  <a:cubicBezTo>
                    <a:pt x="59" y="182"/>
                    <a:pt x="80" y="172"/>
                    <a:pt x="86" y="156"/>
                  </a:cubicBezTo>
                  <a:cubicBezTo>
                    <a:pt x="90" y="144"/>
                    <a:pt x="96" y="130"/>
                    <a:pt x="87" y="120"/>
                  </a:cubicBezTo>
                  <a:cubicBezTo>
                    <a:pt x="78" y="112"/>
                    <a:pt x="69" y="125"/>
                    <a:pt x="60" y="128"/>
                  </a:cubicBezTo>
                  <a:cubicBezTo>
                    <a:pt x="51" y="132"/>
                    <a:pt x="42" y="137"/>
                    <a:pt x="32" y="140"/>
                  </a:cubicBezTo>
                  <a:cubicBezTo>
                    <a:pt x="23" y="144"/>
                    <a:pt x="12" y="149"/>
                    <a:pt x="6" y="136"/>
                  </a:cubicBezTo>
                  <a:cubicBezTo>
                    <a:pt x="0" y="121"/>
                    <a:pt x="19" y="124"/>
                    <a:pt x="23" y="117"/>
                  </a:cubicBezTo>
                  <a:close/>
                </a:path>
              </a:pathLst>
            </a:custGeom>
            <a:solidFill>
              <a:srgbClr val="6B3D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465"/>
            <p:cNvSpPr/>
            <p:nvPr/>
          </p:nvSpPr>
          <p:spPr bwMode="auto">
            <a:xfrm>
              <a:off x="10010775" y="2771775"/>
              <a:ext cx="128588" cy="123825"/>
            </a:xfrm>
            <a:custGeom>
              <a:avLst/>
              <a:gdLst>
                <a:gd name="T0" fmla="*/ 69 w 107"/>
                <a:gd name="T1" fmla="*/ 89 h 102"/>
                <a:gd name="T2" fmla="*/ 0 w 107"/>
                <a:gd name="T3" fmla="*/ 65 h 102"/>
                <a:gd name="T4" fmla="*/ 26 w 107"/>
                <a:gd name="T5" fmla="*/ 15 h 102"/>
                <a:gd name="T6" fmla="*/ 49 w 107"/>
                <a:gd name="T7" fmla="*/ 4 h 102"/>
                <a:gd name="T8" fmla="*/ 107 w 107"/>
                <a:gd name="T9" fmla="*/ 12 h 102"/>
                <a:gd name="T10" fmla="*/ 100 w 107"/>
                <a:gd name="T11" fmla="*/ 80 h 102"/>
                <a:gd name="T12" fmla="*/ 69 w 107"/>
                <a:gd name="T13" fmla="*/ 8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02">
                  <a:moveTo>
                    <a:pt x="69" y="89"/>
                  </a:moveTo>
                  <a:cubicBezTo>
                    <a:pt x="39" y="100"/>
                    <a:pt x="13" y="102"/>
                    <a:pt x="0" y="65"/>
                  </a:cubicBezTo>
                  <a:cubicBezTo>
                    <a:pt x="10" y="49"/>
                    <a:pt x="32" y="41"/>
                    <a:pt x="26" y="15"/>
                  </a:cubicBezTo>
                  <a:cubicBezTo>
                    <a:pt x="24" y="2"/>
                    <a:pt x="39" y="0"/>
                    <a:pt x="49" y="4"/>
                  </a:cubicBezTo>
                  <a:cubicBezTo>
                    <a:pt x="67" y="13"/>
                    <a:pt x="87" y="10"/>
                    <a:pt x="107" y="12"/>
                  </a:cubicBezTo>
                  <a:cubicBezTo>
                    <a:pt x="95" y="34"/>
                    <a:pt x="101" y="57"/>
                    <a:pt x="100" y="80"/>
                  </a:cubicBezTo>
                  <a:cubicBezTo>
                    <a:pt x="89" y="83"/>
                    <a:pt x="77" y="78"/>
                    <a:pt x="69" y="89"/>
                  </a:cubicBezTo>
                  <a:close/>
                </a:path>
              </a:pathLst>
            </a:custGeom>
            <a:solidFill>
              <a:srgbClr val="A269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3" name="Freeform 466"/>
            <p:cNvSpPr/>
            <p:nvPr/>
          </p:nvSpPr>
          <p:spPr bwMode="auto">
            <a:xfrm>
              <a:off x="9980613" y="2746375"/>
              <a:ext cx="160338" cy="104775"/>
            </a:xfrm>
            <a:custGeom>
              <a:avLst/>
              <a:gdLst>
                <a:gd name="T0" fmla="*/ 132 w 134"/>
                <a:gd name="T1" fmla="*/ 34 h 87"/>
                <a:gd name="T2" fmla="*/ 54 w 134"/>
                <a:gd name="T3" fmla="*/ 30 h 87"/>
                <a:gd name="T4" fmla="*/ 25 w 134"/>
                <a:gd name="T5" fmla="*/ 87 h 87"/>
                <a:gd name="T6" fmla="*/ 16 w 134"/>
                <a:gd name="T7" fmla="*/ 78 h 87"/>
                <a:gd name="T8" fmla="*/ 12 w 134"/>
                <a:gd name="T9" fmla="*/ 42 h 87"/>
                <a:gd name="T10" fmla="*/ 85 w 134"/>
                <a:gd name="T11" fmla="*/ 3 h 87"/>
                <a:gd name="T12" fmla="*/ 93 w 134"/>
                <a:gd name="T13" fmla="*/ 5 h 87"/>
                <a:gd name="T14" fmla="*/ 134 w 134"/>
                <a:gd name="T15" fmla="*/ 27 h 87"/>
                <a:gd name="T16" fmla="*/ 132 w 134"/>
                <a:gd name="T17" fmla="*/ 3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87">
                  <a:moveTo>
                    <a:pt x="132" y="34"/>
                  </a:moveTo>
                  <a:cubicBezTo>
                    <a:pt x="107" y="62"/>
                    <a:pt x="84" y="35"/>
                    <a:pt x="54" y="30"/>
                  </a:cubicBezTo>
                  <a:cubicBezTo>
                    <a:pt x="81" y="71"/>
                    <a:pt x="53" y="80"/>
                    <a:pt x="25" y="87"/>
                  </a:cubicBezTo>
                  <a:cubicBezTo>
                    <a:pt x="22" y="84"/>
                    <a:pt x="19" y="81"/>
                    <a:pt x="16" y="78"/>
                  </a:cubicBezTo>
                  <a:cubicBezTo>
                    <a:pt x="8" y="67"/>
                    <a:pt x="0" y="56"/>
                    <a:pt x="12" y="42"/>
                  </a:cubicBezTo>
                  <a:cubicBezTo>
                    <a:pt x="38" y="33"/>
                    <a:pt x="52" y="0"/>
                    <a:pt x="85" y="3"/>
                  </a:cubicBezTo>
                  <a:cubicBezTo>
                    <a:pt x="88" y="4"/>
                    <a:pt x="90" y="4"/>
                    <a:pt x="93" y="5"/>
                  </a:cubicBezTo>
                  <a:cubicBezTo>
                    <a:pt x="100" y="25"/>
                    <a:pt x="117" y="27"/>
                    <a:pt x="134" y="27"/>
                  </a:cubicBezTo>
                  <a:cubicBezTo>
                    <a:pt x="133" y="29"/>
                    <a:pt x="132" y="32"/>
                    <a:pt x="132" y="34"/>
                  </a:cubicBezTo>
                  <a:close/>
                </a:path>
              </a:pathLst>
            </a:custGeom>
            <a:solidFill>
              <a:srgbClr val="CF8D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4" name="Freeform 467"/>
            <p:cNvSpPr/>
            <p:nvPr/>
          </p:nvSpPr>
          <p:spPr bwMode="auto">
            <a:xfrm>
              <a:off x="10539413" y="2151063"/>
              <a:ext cx="187325" cy="163513"/>
            </a:xfrm>
            <a:custGeom>
              <a:avLst/>
              <a:gdLst>
                <a:gd name="T0" fmla="*/ 109 w 155"/>
                <a:gd name="T1" fmla="*/ 2 h 136"/>
                <a:gd name="T2" fmla="*/ 155 w 155"/>
                <a:gd name="T3" fmla="*/ 40 h 136"/>
                <a:gd name="T4" fmla="*/ 154 w 155"/>
                <a:gd name="T5" fmla="*/ 86 h 136"/>
                <a:gd name="T6" fmla="*/ 83 w 155"/>
                <a:gd name="T7" fmla="*/ 127 h 136"/>
                <a:gd name="T8" fmla="*/ 78 w 155"/>
                <a:gd name="T9" fmla="*/ 103 h 136"/>
                <a:gd name="T10" fmla="*/ 82 w 155"/>
                <a:gd name="T11" fmla="*/ 85 h 136"/>
                <a:gd name="T12" fmla="*/ 57 w 155"/>
                <a:gd name="T13" fmla="*/ 81 h 136"/>
                <a:gd name="T14" fmla="*/ 0 w 155"/>
                <a:gd name="T15" fmla="*/ 34 h 136"/>
                <a:gd name="T16" fmla="*/ 38 w 155"/>
                <a:gd name="T17" fmla="*/ 18 h 136"/>
                <a:gd name="T18" fmla="*/ 64 w 155"/>
                <a:gd name="T19" fmla="*/ 0 h 136"/>
                <a:gd name="T20" fmla="*/ 109 w 155"/>
                <a:gd name="T21" fmla="*/ 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5" h="136">
                  <a:moveTo>
                    <a:pt x="109" y="2"/>
                  </a:moveTo>
                  <a:cubicBezTo>
                    <a:pt x="131" y="7"/>
                    <a:pt x="153" y="11"/>
                    <a:pt x="155" y="40"/>
                  </a:cubicBezTo>
                  <a:cubicBezTo>
                    <a:pt x="155" y="56"/>
                    <a:pt x="142" y="71"/>
                    <a:pt x="154" y="86"/>
                  </a:cubicBezTo>
                  <a:cubicBezTo>
                    <a:pt x="150" y="104"/>
                    <a:pt x="96" y="136"/>
                    <a:pt x="83" y="127"/>
                  </a:cubicBezTo>
                  <a:cubicBezTo>
                    <a:pt x="74" y="122"/>
                    <a:pt x="79" y="111"/>
                    <a:pt x="78" y="103"/>
                  </a:cubicBezTo>
                  <a:cubicBezTo>
                    <a:pt x="92" y="100"/>
                    <a:pt x="97" y="93"/>
                    <a:pt x="82" y="85"/>
                  </a:cubicBezTo>
                  <a:cubicBezTo>
                    <a:pt x="75" y="81"/>
                    <a:pt x="65" y="81"/>
                    <a:pt x="57" y="81"/>
                  </a:cubicBezTo>
                  <a:cubicBezTo>
                    <a:pt x="26" y="81"/>
                    <a:pt x="6" y="66"/>
                    <a:pt x="0" y="34"/>
                  </a:cubicBezTo>
                  <a:cubicBezTo>
                    <a:pt x="9" y="19"/>
                    <a:pt x="32" y="38"/>
                    <a:pt x="38" y="18"/>
                  </a:cubicBezTo>
                  <a:cubicBezTo>
                    <a:pt x="51" y="18"/>
                    <a:pt x="59" y="11"/>
                    <a:pt x="64" y="0"/>
                  </a:cubicBezTo>
                  <a:cubicBezTo>
                    <a:pt x="79" y="1"/>
                    <a:pt x="93" y="8"/>
                    <a:pt x="109" y="2"/>
                  </a:cubicBezTo>
                  <a:close/>
                </a:path>
              </a:pathLst>
            </a:custGeom>
            <a:solidFill>
              <a:srgbClr val="BB4D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5" name="Freeform 468"/>
            <p:cNvSpPr/>
            <p:nvPr/>
          </p:nvSpPr>
          <p:spPr bwMode="auto">
            <a:xfrm>
              <a:off x="10694988" y="2197100"/>
              <a:ext cx="68263" cy="57150"/>
            </a:xfrm>
            <a:custGeom>
              <a:avLst/>
              <a:gdLst>
                <a:gd name="T0" fmla="*/ 25 w 56"/>
                <a:gd name="T1" fmla="*/ 47 h 47"/>
                <a:gd name="T2" fmla="*/ 26 w 56"/>
                <a:gd name="T3" fmla="*/ 1 h 47"/>
                <a:gd name="T4" fmla="*/ 33 w 56"/>
                <a:gd name="T5" fmla="*/ 0 h 47"/>
                <a:gd name="T6" fmla="*/ 33 w 56"/>
                <a:gd name="T7" fmla="*/ 31 h 47"/>
                <a:gd name="T8" fmla="*/ 25 w 56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7">
                  <a:moveTo>
                    <a:pt x="25" y="47"/>
                  </a:moveTo>
                  <a:cubicBezTo>
                    <a:pt x="0" y="32"/>
                    <a:pt x="6" y="16"/>
                    <a:pt x="26" y="1"/>
                  </a:cubicBezTo>
                  <a:cubicBezTo>
                    <a:pt x="28" y="1"/>
                    <a:pt x="31" y="0"/>
                    <a:pt x="33" y="0"/>
                  </a:cubicBezTo>
                  <a:cubicBezTo>
                    <a:pt x="56" y="19"/>
                    <a:pt x="56" y="19"/>
                    <a:pt x="33" y="31"/>
                  </a:cubicBezTo>
                  <a:cubicBezTo>
                    <a:pt x="27" y="34"/>
                    <a:pt x="25" y="40"/>
                    <a:pt x="25" y="47"/>
                  </a:cubicBezTo>
                  <a:close/>
                </a:path>
              </a:pathLst>
            </a:custGeom>
            <a:solidFill>
              <a:srgbClr val="EFD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" name="Freeform 469"/>
            <p:cNvSpPr/>
            <p:nvPr/>
          </p:nvSpPr>
          <p:spPr bwMode="auto">
            <a:xfrm>
              <a:off x="10623550" y="2038350"/>
              <a:ext cx="84138" cy="101600"/>
            </a:xfrm>
            <a:custGeom>
              <a:avLst/>
              <a:gdLst>
                <a:gd name="T0" fmla="*/ 37 w 69"/>
                <a:gd name="T1" fmla="*/ 4 h 84"/>
                <a:gd name="T2" fmla="*/ 56 w 69"/>
                <a:gd name="T3" fmla="*/ 2 h 84"/>
                <a:gd name="T4" fmla="*/ 69 w 69"/>
                <a:gd name="T5" fmla="*/ 10 h 84"/>
                <a:gd name="T6" fmla="*/ 23 w 69"/>
                <a:gd name="T7" fmla="*/ 80 h 84"/>
                <a:gd name="T8" fmla="*/ 7 w 69"/>
                <a:gd name="T9" fmla="*/ 78 h 84"/>
                <a:gd name="T10" fmla="*/ 0 w 69"/>
                <a:gd name="T11" fmla="*/ 57 h 84"/>
                <a:gd name="T12" fmla="*/ 1 w 69"/>
                <a:gd name="T13" fmla="*/ 33 h 84"/>
                <a:gd name="T14" fmla="*/ 37 w 69"/>
                <a:gd name="T15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84">
                  <a:moveTo>
                    <a:pt x="37" y="4"/>
                  </a:moveTo>
                  <a:cubicBezTo>
                    <a:pt x="43" y="3"/>
                    <a:pt x="49" y="2"/>
                    <a:pt x="56" y="2"/>
                  </a:cubicBezTo>
                  <a:cubicBezTo>
                    <a:pt x="63" y="0"/>
                    <a:pt x="67" y="4"/>
                    <a:pt x="69" y="10"/>
                  </a:cubicBezTo>
                  <a:cubicBezTo>
                    <a:pt x="48" y="30"/>
                    <a:pt x="33" y="53"/>
                    <a:pt x="23" y="80"/>
                  </a:cubicBezTo>
                  <a:cubicBezTo>
                    <a:pt x="17" y="84"/>
                    <a:pt x="12" y="84"/>
                    <a:pt x="7" y="78"/>
                  </a:cubicBezTo>
                  <a:cubicBezTo>
                    <a:pt x="7" y="70"/>
                    <a:pt x="9" y="62"/>
                    <a:pt x="0" y="57"/>
                  </a:cubicBezTo>
                  <a:cubicBezTo>
                    <a:pt x="0" y="49"/>
                    <a:pt x="0" y="41"/>
                    <a:pt x="1" y="33"/>
                  </a:cubicBezTo>
                  <a:cubicBezTo>
                    <a:pt x="10" y="19"/>
                    <a:pt x="24" y="12"/>
                    <a:pt x="37" y="4"/>
                  </a:cubicBezTo>
                  <a:close/>
                </a:path>
              </a:pathLst>
            </a:custGeom>
            <a:solidFill>
              <a:srgbClr val="BB4D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" name="Freeform 470"/>
            <p:cNvSpPr/>
            <p:nvPr/>
          </p:nvSpPr>
          <p:spPr bwMode="auto">
            <a:xfrm>
              <a:off x="10526713" y="2163763"/>
              <a:ext cx="66675" cy="44450"/>
            </a:xfrm>
            <a:custGeom>
              <a:avLst/>
              <a:gdLst>
                <a:gd name="T0" fmla="*/ 49 w 56"/>
                <a:gd name="T1" fmla="*/ 7 h 37"/>
                <a:gd name="T2" fmla="*/ 56 w 56"/>
                <a:gd name="T3" fmla="*/ 37 h 37"/>
                <a:gd name="T4" fmla="*/ 11 w 56"/>
                <a:gd name="T5" fmla="*/ 23 h 37"/>
                <a:gd name="T6" fmla="*/ 23 w 56"/>
                <a:gd name="T7" fmla="*/ 2 h 37"/>
                <a:gd name="T8" fmla="*/ 49 w 56"/>
                <a:gd name="T9" fmla="*/ 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7">
                  <a:moveTo>
                    <a:pt x="49" y="7"/>
                  </a:moveTo>
                  <a:cubicBezTo>
                    <a:pt x="51" y="15"/>
                    <a:pt x="53" y="24"/>
                    <a:pt x="56" y="37"/>
                  </a:cubicBezTo>
                  <a:cubicBezTo>
                    <a:pt x="39" y="31"/>
                    <a:pt x="27" y="20"/>
                    <a:pt x="11" y="23"/>
                  </a:cubicBezTo>
                  <a:cubicBezTo>
                    <a:pt x="0" y="8"/>
                    <a:pt x="4" y="0"/>
                    <a:pt x="23" y="2"/>
                  </a:cubicBezTo>
                  <a:cubicBezTo>
                    <a:pt x="32" y="2"/>
                    <a:pt x="41" y="5"/>
                    <a:pt x="49" y="7"/>
                  </a:cubicBezTo>
                  <a:close/>
                </a:path>
              </a:pathLst>
            </a:custGeom>
            <a:solidFill>
              <a:srgbClr val="E8CE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" name="Freeform 471"/>
            <p:cNvSpPr/>
            <p:nvPr/>
          </p:nvSpPr>
          <p:spPr bwMode="auto">
            <a:xfrm>
              <a:off x="10617200" y="2132013"/>
              <a:ext cx="53975" cy="53975"/>
            </a:xfrm>
            <a:custGeom>
              <a:avLst/>
              <a:gdLst>
                <a:gd name="T0" fmla="*/ 13 w 45"/>
                <a:gd name="T1" fmla="*/ 0 h 45"/>
                <a:gd name="T2" fmla="*/ 29 w 45"/>
                <a:gd name="T3" fmla="*/ 2 h 45"/>
                <a:gd name="T4" fmla="*/ 45 w 45"/>
                <a:gd name="T5" fmla="*/ 17 h 45"/>
                <a:gd name="T6" fmla="*/ 0 w 45"/>
                <a:gd name="T7" fmla="*/ 15 h 45"/>
                <a:gd name="T8" fmla="*/ 13 w 4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13" y="0"/>
                  </a:moveTo>
                  <a:cubicBezTo>
                    <a:pt x="18" y="1"/>
                    <a:pt x="24" y="1"/>
                    <a:pt x="29" y="2"/>
                  </a:cubicBezTo>
                  <a:cubicBezTo>
                    <a:pt x="34" y="7"/>
                    <a:pt x="39" y="12"/>
                    <a:pt x="45" y="17"/>
                  </a:cubicBezTo>
                  <a:cubicBezTo>
                    <a:pt x="28" y="45"/>
                    <a:pt x="14" y="27"/>
                    <a:pt x="0" y="15"/>
                  </a:cubicBezTo>
                  <a:cubicBezTo>
                    <a:pt x="0" y="6"/>
                    <a:pt x="6" y="2"/>
                    <a:pt x="13" y="0"/>
                  </a:cubicBezTo>
                  <a:close/>
                </a:path>
              </a:pathLst>
            </a:custGeom>
            <a:solidFill>
              <a:srgbClr val="EDD1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Freeform 472"/>
            <p:cNvSpPr/>
            <p:nvPr/>
          </p:nvSpPr>
          <p:spPr bwMode="auto">
            <a:xfrm>
              <a:off x="10550525" y="2038350"/>
              <a:ext cx="25400" cy="39688"/>
            </a:xfrm>
            <a:custGeom>
              <a:avLst/>
              <a:gdLst>
                <a:gd name="T0" fmla="*/ 0 w 21"/>
                <a:gd name="T1" fmla="*/ 3 h 33"/>
                <a:gd name="T2" fmla="*/ 21 w 21"/>
                <a:gd name="T3" fmla="*/ 13 h 33"/>
                <a:gd name="T4" fmla="*/ 1 w 21"/>
                <a:gd name="T5" fmla="*/ 33 h 33"/>
                <a:gd name="T6" fmla="*/ 0 w 21"/>
                <a:gd name="T7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3">
                  <a:moveTo>
                    <a:pt x="0" y="3"/>
                  </a:moveTo>
                  <a:cubicBezTo>
                    <a:pt x="9" y="3"/>
                    <a:pt x="21" y="0"/>
                    <a:pt x="21" y="13"/>
                  </a:cubicBezTo>
                  <a:cubicBezTo>
                    <a:pt x="20" y="23"/>
                    <a:pt x="13" y="32"/>
                    <a:pt x="1" y="33"/>
                  </a:cubicBezTo>
                  <a:cubicBezTo>
                    <a:pt x="0" y="23"/>
                    <a:pt x="0" y="13"/>
                    <a:pt x="0" y="3"/>
                  </a:cubicBezTo>
                  <a:close/>
                </a:path>
              </a:pathLst>
            </a:custGeom>
            <a:solidFill>
              <a:srgbClr val="DDC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Freeform 473"/>
            <p:cNvSpPr/>
            <p:nvPr/>
          </p:nvSpPr>
          <p:spPr bwMode="auto">
            <a:xfrm>
              <a:off x="8758238" y="3125788"/>
              <a:ext cx="190500" cy="173038"/>
            </a:xfrm>
            <a:custGeom>
              <a:avLst/>
              <a:gdLst>
                <a:gd name="T0" fmla="*/ 156 w 157"/>
                <a:gd name="T1" fmla="*/ 52 h 143"/>
                <a:gd name="T2" fmla="*/ 111 w 157"/>
                <a:gd name="T3" fmla="*/ 90 h 143"/>
                <a:gd name="T4" fmla="*/ 91 w 157"/>
                <a:gd name="T5" fmla="*/ 92 h 143"/>
                <a:gd name="T6" fmla="*/ 51 w 157"/>
                <a:gd name="T7" fmla="*/ 75 h 143"/>
                <a:gd name="T8" fmla="*/ 72 w 157"/>
                <a:gd name="T9" fmla="*/ 105 h 143"/>
                <a:gd name="T10" fmla="*/ 87 w 157"/>
                <a:gd name="T11" fmla="*/ 136 h 143"/>
                <a:gd name="T12" fmla="*/ 87 w 157"/>
                <a:gd name="T13" fmla="*/ 136 h 143"/>
                <a:gd name="T14" fmla="*/ 57 w 157"/>
                <a:gd name="T15" fmla="*/ 143 h 143"/>
                <a:gd name="T16" fmla="*/ 33 w 157"/>
                <a:gd name="T17" fmla="*/ 116 h 143"/>
                <a:gd name="T18" fmla="*/ 1 w 157"/>
                <a:gd name="T19" fmla="*/ 68 h 143"/>
                <a:gd name="T20" fmla="*/ 5 w 157"/>
                <a:gd name="T21" fmla="*/ 50 h 143"/>
                <a:gd name="T22" fmla="*/ 64 w 157"/>
                <a:gd name="T23" fmla="*/ 1 h 143"/>
                <a:gd name="T24" fmla="*/ 79 w 157"/>
                <a:gd name="T25" fmla="*/ 6 h 143"/>
                <a:gd name="T26" fmla="*/ 148 w 157"/>
                <a:gd name="T27" fmla="*/ 36 h 143"/>
                <a:gd name="T28" fmla="*/ 156 w 157"/>
                <a:gd name="T29" fmla="*/ 5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143">
                  <a:moveTo>
                    <a:pt x="156" y="52"/>
                  </a:moveTo>
                  <a:cubicBezTo>
                    <a:pt x="139" y="62"/>
                    <a:pt x="110" y="57"/>
                    <a:pt x="111" y="90"/>
                  </a:cubicBezTo>
                  <a:cubicBezTo>
                    <a:pt x="112" y="97"/>
                    <a:pt x="99" y="96"/>
                    <a:pt x="91" y="92"/>
                  </a:cubicBezTo>
                  <a:cubicBezTo>
                    <a:pt x="79" y="87"/>
                    <a:pt x="66" y="82"/>
                    <a:pt x="51" y="75"/>
                  </a:cubicBezTo>
                  <a:cubicBezTo>
                    <a:pt x="52" y="92"/>
                    <a:pt x="55" y="104"/>
                    <a:pt x="72" y="105"/>
                  </a:cubicBezTo>
                  <a:cubicBezTo>
                    <a:pt x="83" y="112"/>
                    <a:pt x="90" y="121"/>
                    <a:pt x="87" y="136"/>
                  </a:cubicBezTo>
                  <a:cubicBezTo>
                    <a:pt x="87" y="136"/>
                    <a:pt x="87" y="136"/>
                    <a:pt x="87" y="136"/>
                  </a:cubicBezTo>
                  <a:cubicBezTo>
                    <a:pt x="77" y="138"/>
                    <a:pt x="67" y="141"/>
                    <a:pt x="57" y="143"/>
                  </a:cubicBezTo>
                  <a:cubicBezTo>
                    <a:pt x="46" y="136"/>
                    <a:pt x="43" y="123"/>
                    <a:pt x="33" y="116"/>
                  </a:cubicBezTo>
                  <a:cubicBezTo>
                    <a:pt x="18" y="103"/>
                    <a:pt x="0" y="92"/>
                    <a:pt x="1" y="68"/>
                  </a:cubicBezTo>
                  <a:cubicBezTo>
                    <a:pt x="1" y="61"/>
                    <a:pt x="3" y="50"/>
                    <a:pt x="5" y="50"/>
                  </a:cubicBezTo>
                  <a:cubicBezTo>
                    <a:pt x="47" y="59"/>
                    <a:pt x="38" y="10"/>
                    <a:pt x="64" y="1"/>
                  </a:cubicBezTo>
                  <a:cubicBezTo>
                    <a:pt x="70" y="0"/>
                    <a:pt x="75" y="1"/>
                    <a:pt x="79" y="6"/>
                  </a:cubicBezTo>
                  <a:cubicBezTo>
                    <a:pt x="98" y="24"/>
                    <a:pt x="122" y="33"/>
                    <a:pt x="148" y="36"/>
                  </a:cubicBezTo>
                  <a:cubicBezTo>
                    <a:pt x="155" y="40"/>
                    <a:pt x="157" y="45"/>
                    <a:pt x="156" y="52"/>
                  </a:cubicBezTo>
                  <a:close/>
                </a:path>
              </a:pathLst>
            </a:custGeom>
            <a:solidFill>
              <a:srgbClr val="B76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1" name="Freeform 474"/>
            <p:cNvSpPr/>
            <p:nvPr/>
          </p:nvSpPr>
          <p:spPr bwMode="auto">
            <a:xfrm>
              <a:off x="8872538" y="3267075"/>
              <a:ext cx="180975" cy="117475"/>
            </a:xfrm>
            <a:custGeom>
              <a:avLst/>
              <a:gdLst>
                <a:gd name="T0" fmla="*/ 0 w 149"/>
                <a:gd name="T1" fmla="*/ 50 h 97"/>
                <a:gd name="T2" fmla="*/ 31 w 149"/>
                <a:gd name="T3" fmla="*/ 42 h 97"/>
                <a:gd name="T4" fmla="*/ 89 w 149"/>
                <a:gd name="T5" fmla="*/ 13 h 97"/>
                <a:gd name="T6" fmla="*/ 120 w 149"/>
                <a:gd name="T7" fmla="*/ 21 h 97"/>
                <a:gd name="T8" fmla="*/ 131 w 149"/>
                <a:gd name="T9" fmla="*/ 49 h 97"/>
                <a:gd name="T10" fmla="*/ 116 w 149"/>
                <a:gd name="T11" fmla="*/ 97 h 97"/>
                <a:gd name="T12" fmla="*/ 34 w 149"/>
                <a:gd name="T13" fmla="*/ 73 h 97"/>
                <a:gd name="T14" fmla="*/ 0 w 149"/>
                <a:gd name="T15" fmla="*/ 5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9" h="97">
                  <a:moveTo>
                    <a:pt x="0" y="50"/>
                  </a:moveTo>
                  <a:cubicBezTo>
                    <a:pt x="8" y="38"/>
                    <a:pt x="20" y="43"/>
                    <a:pt x="31" y="42"/>
                  </a:cubicBezTo>
                  <a:cubicBezTo>
                    <a:pt x="51" y="34"/>
                    <a:pt x="74" y="34"/>
                    <a:pt x="89" y="13"/>
                  </a:cubicBezTo>
                  <a:cubicBezTo>
                    <a:pt x="98" y="0"/>
                    <a:pt x="112" y="9"/>
                    <a:pt x="120" y="21"/>
                  </a:cubicBezTo>
                  <a:cubicBezTo>
                    <a:pt x="125" y="30"/>
                    <a:pt x="123" y="42"/>
                    <a:pt x="131" y="49"/>
                  </a:cubicBezTo>
                  <a:cubicBezTo>
                    <a:pt x="149" y="73"/>
                    <a:pt x="119" y="80"/>
                    <a:pt x="116" y="97"/>
                  </a:cubicBezTo>
                  <a:cubicBezTo>
                    <a:pt x="92" y="77"/>
                    <a:pt x="66" y="64"/>
                    <a:pt x="34" y="73"/>
                  </a:cubicBezTo>
                  <a:cubicBezTo>
                    <a:pt x="14" y="78"/>
                    <a:pt x="9" y="61"/>
                    <a:pt x="0" y="50"/>
                  </a:cubicBezTo>
                  <a:close/>
                </a:path>
              </a:pathLst>
            </a:custGeom>
            <a:solidFill>
              <a:srgbClr val="A8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2" name="Freeform 475"/>
            <p:cNvSpPr/>
            <p:nvPr/>
          </p:nvSpPr>
          <p:spPr bwMode="auto">
            <a:xfrm>
              <a:off x="8721725" y="3211513"/>
              <a:ext cx="106363" cy="106363"/>
            </a:xfrm>
            <a:custGeom>
              <a:avLst/>
              <a:gdLst>
                <a:gd name="T0" fmla="*/ 71 w 87"/>
                <a:gd name="T1" fmla="*/ 42 h 88"/>
                <a:gd name="T2" fmla="*/ 87 w 87"/>
                <a:gd name="T3" fmla="*/ 72 h 88"/>
                <a:gd name="T4" fmla="*/ 46 w 87"/>
                <a:gd name="T5" fmla="*/ 64 h 88"/>
                <a:gd name="T6" fmla="*/ 16 w 87"/>
                <a:gd name="T7" fmla="*/ 42 h 88"/>
                <a:gd name="T8" fmla="*/ 1 w 87"/>
                <a:gd name="T9" fmla="*/ 34 h 88"/>
                <a:gd name="T10" fmla="*/ 35 w 87"/>
                <a:gd name="T11" fmla="*/ 21 h 88"/>
                <a:gd name="T12" fmla="*/ 71 w 87"/>
                <a:gd name="T13" fmla="*/ 4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88">
                  <a:moveTo>
                    <a:pt x="71" y="42"/>
                  </a:moveTo>
                  <a:cubicBezTo>
                    <a:pt x="84" y="48"/>
                    <a:pt x="87" y="60"/>
                    <a:pt x="87" y="72"/>
                  </a:cubicBezTo>
                  <a:cubicBezTo>
                    <a:pt x="70" y="84"/>
                    <a:pt x="55" y="88"/>
                    <a:pt x="46" y="64"/>
                  </a:cubicBezTo>
                  <a:cubicBezTo>
                    <a:pt x="41" y="50"/>
                    <a:pt x="27" y="48"/>
                    <a:pt x="16" y="42"/>
                  </a:cubicBezTo>
                  <a:cubicBezTo>
                    <a:pt x="10" y="41"/>
                    <a:pt x="4" y="40"/>
                    <a:pt x="1" y="34"/>
                  </a:cubicBezTo>
                  <a:cubicBezTo>
                    <a:pt x="0" y="0"/>
                    <a:pt x="23" y="14"/>
                    <a:pt x="35" y="21"/>
                  </a:cubicBezTo>
                  <a:cubicBezTo>
                    <a:pt x="47" y="27"/>
                    <a:pt x="59" y="35"/>
                    <a:pt x="71" y="42"/>
                  </a:cubicBezTo>
                  <a:close/>
                </a:path>
              </a:pathLst>
            </a:custGeom>
            <a:solidFill>
              <a:srgbClr val="EFA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3" name="Freeform 476"/>
            <p:cNvSpPr/>
            <p:nvPr/>
          </p:nvSpPr>
          <p:spPr bwMode="auto">
            <a:xfrm>
              <a:off x="8658225" y="3184525"/>
              <a:ext cx="149225" cy="79375"/>
            </a:xfrm>
            <a:custGeom>
              <a:avLst/>
              <a:gdLst>
                <a:gd name="T0" fmla="*/ 124 w 124"/>
                <a:gd name="T1" fmla="*/ 64 h 65"/>
                <a:gd name="T2" fmla="*/ 93 w 124"/>
                <a:gd name="T3" fmla="*/ 53 h 65"/>
                <a:gd name="T4" fmla="*/ 54 w 124"/>
                <a:gd name="T5" fmla="*/ 56 h 65"/>
                <a:gd name="T6" fmla="*/ 15 w 124"/>
                <a:gd name="T7" fmla="*/ 49 h 65"/>
                <a:gd name="T8" fmla="*/ 0 w 124"/>
                <a:gd name="T9" fmla="*/ 38 h 65"/>
                <a:gd name="T10" fmla="*/ 54 w 124"/>
                <a:gd name="T11" fmla="*/ 18 h 65"/>
                <a:gd name="T12" fmla="*/ 93 w 124"/>
                <a:gd name="T13" fmla="*/ 17 h 65"/>
                <a:gd name="T14" fmla="*/ 124 w 124"/>
                <a:gd name="T15" fmla="*/ 6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65">
                  <a:moveTo>
                    <a:pt x="124" y="64"/>
                  </a:moveTo>
                  <a:cubicBezTo>
                    <a:pt x="112" y="65"/>
                    <a:pt x="102" y="61"/>
                    <a:pt x="93" y="53"/>
                  </a:cubicBezTo>
                  <a:cubicBezTo>
                    <a:pt x="79" y="41"/>
                    <a:pt x="66" y="41"/>
                    <a:pt x="54" y="56"/>
                  </a:cubicBezTo>
                  <a:cubicBezTo>
                    <a:pt x="43" y="43"/>
                    <a:pt x="35" y="10"/>
                    <a:pt x="15" y="49"/>
                  </a:cubicBezTo>
                  <a:cubicBezTo>
                    <a:pt x="10" y="45"/>
                    <a:pt x="5" y="42"/>
                    <a:pt x="0" y="38"/>
                  </a:cubicBezTo>
                  <a:cubicBezTo>
                    <a:pt x="6" y="0"/>
                    <a:pt x="32" y="15"/>
                    <a:pt x="54" y="18"/>
                  </a:cubicBezTo>
                  <a:cubicBezTo>
                    <a:pt x="67" y="16"/>
                    <a:pt x="80" y="7"/>
                    <a:pt x="93" y="17"/>
                  </a:cubicBezTo>
                  <a:cubicBezTo>
                    <a:pt x="87" y="44"/>
                    <a:pt x="116" y="47"/>
                    <a:pt x="124" y="64"/>
                  </a:cubicBezTo>
                  <a:close/>
                </a:path>
              </a:pathLst>
            </a:custGeom>
            <a:solidFill>
              <a:srgbClr val="D88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4" name="Freeform 477"/>
            <p:cNvSpPr/>
            <p:nvPr/>
          </p:nvSpPr>
          <p:spPr bwMode="auto">
            <a:xfrm>
              <a:off x="10752138" y="1960563"/>
              <a:ext cx="107950" cy="90488"/>
            </a:xfrm>
            <a:custGeom>
              <a:avLst/>
              <a:gdLst>
                <a:gd name="T0" fmla="*/ 13 w 89"/>
                <a:gd name="T1" fmla="*/ 1 h 75"/>
                <a:gd name="T2" fmla="*/ 52 w 89"/>
                <a:gd name="T3" fmla="*/ 26 h 75"/>
                <a:gd name="T4" fmla="*/ 68 w 89"/>
                <a:gd name="T5" fmla="*/ 42 h 75"/>
                <a:gd name="T6" fmla="*/ 86 w 89"/>
                <a:gd name="T7" fmla="*/ 56 h 75"/>
                <a:gd name="T8" fmla="*/ 60 w 89"/>
                <a:gd name="T9" fmla="*/ 75 h 75"/>
                <a:gd name="T10" fmla="*/ 41 w 89"/>
                <a:gd name="T11" fmla="*/ 59 h 75"/>
                <a:gd name="T12" fmla="*/ 16 w 89"/>
                <a:gd name="T13" fmla="*/ 37 h 75"/>
                <a:gd name="T14" fmla="*/ 2 w 89"/>
                <a:gd name="T15" fmla="*/ 10 h 75"/>
                <a:gd name="T16" fmla="*/ 13 w 89"/>
                <a:gd name="T17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75">
                  <a:moveTo>
                    <a:pt x="13" y="1"/>
                  </a:moveTo>
                  <a:cubicBezTo>
                    <a:pt x="26" y="8"/>
                    <a:pt x="40" y="16"/>
                    <a:pt x="52" y="26"/>
                  </a:cubicBezTo>
                  <a:cubicBezTo>
                    <a:pt x="58" y="30"/>
                    <a:pt x="60" y="39"/>
                    <a:pt x="68" y="42"/>
                  </a:cubicBezTo>
                  <a:cubicBezTo>
                    <a:pt x="75" y="44"/>
                    <a:pt x="89" y="42"/>
                    <a:pt x="86" y="56"/>
                  </a:cubicBezTo>
                  <a:cubicBezTo>
                    <a:pt x="83" y="67"/>
                    <a:pt x="72" y="74"/>
                    <a:pt x="60" y="75"/>
                  </a:cubicBezTo>
                  <a:cubicBezTo>
                    <a:pt x="49" y="75"/>
                    <a:pt x="43" y="69"/>
                    <a:pt x="41" y="59"/>
                  </a:cubicBezTo>
                  <a:cubicBezTo>
                    <a:pt x="39" y="45"/>
                    <a:pt x="45" y="23"/>
                    <a:pt x="16" y="37"/>
                  </a:cubicBezTo>
                  <a:cubicBezTo>
                    <a:pt x="10" y="40"/>
                    <a:pt x="0" y="23"/>
                    <a:pt x="2" y="10"/>
                  </a:cubicBezTo>
                  <a:cubicBezTo>
                    <a:pt x="3" y="5"/>
                    <a:pt x="5" y="0"/>
                    <a:pt x="13" y="1"/>
                  </a:cubicBezTo>
                  <a:close/>
                </a:path>
              </a:pathLst>
            </a:custGeom>
            <a:solidFill>
              <a:srgbClr val="F3C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5" name="Freeform 478"/>
            <p:cNvSpPr/>
            <p:nvPr/>
          </p:nvSpPr>
          <p:spPr bwMode="auto">
            <a:xfrm>
              <a:off x="10687050" y="2012950"/>
              <a:ext cx="44450" cy="38100"/>
            </a:xfrm>
            <a:custGeom>
              <a:avLst/>
              <a:gdLst>
                <a:gd name="T0" fmla="*/ 17 w 37"/>
                <a:gd name="T1" fmla="*/ 31 h 31"/>
                <a:gd name="T2" fmla="*/ 4 w 37"/>
                <a:gd name="T3" fmla="*/ 23 h 31"/>
                <a:gd name="T4" fmla="*/ 9 w 37"/>
                <a:gd name="T5" fmla="*/ 0 h 31"/>
                <a:gd name="T6" fmla="*/ 37 w 37"/>
                <a:gd name="T7" fmla="*/ 19 h 31"/>
                <a:gd name="T8" fmla="*/ 17 w 37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1">
                  <a:moveTo>
                    <a:pt x="17" y="31"/>
                  </a:moveTo>
                  <a:cubicBezTo>
                    <a:pt x="13" y="28"/>
                    <a:pt x="8" y="26"/>
                    <a:pt x="4" y="23"/>
                  </a:cubicBezTo>
                  <a:cubicBezTo>
                    <a:pt x="4" y="15"/>
                    <a:pt x="0" y="6"/>
                    <a:pt x="9" y="0"/>
                  </a:cubicBezTo>
                  <a:cubicBezTo>
                    <a:pt x="17" y="10"/>
                    <a:pt x="37" y="2"/>
                    <a:pt x="37" y="19"/>
                  </a:cubicBezTo>
                  <a:cubicBezTo>
                    <a:pt x="37" y="29"/>
                    <a:pt x="26" y="30"/>
                    <a:pt x="17" y="31"/>
                  </a:cubicBezTo>
                  <a:close/>
                </a:path>
              </a:pathLst>
            </a:custGeom>
            <a:solidFill>
              <a:srgbClr val="ECC3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6" name="Freeform 479"/>
            <p:cNvSpPr/>
            <p:nvPr/>
          </p:nvSpPr>
          <p:spPr bwMode="auto">
            <a:xfrm>
              <a:off x="10799763" y="2166938"/>
              <a:ext cx="85725" cy="53975"/>
            </a:xfrm>
            <a:custGeom>
              <a:avLst/>
              <a:gdLst>
                <a:gd name="T0" fmla="*/ 64 w 71"/>
                <a:gd name="T1" fmla="*/ 27 h 44"/>
                <a:gd name="T2" fmla="*/ 71 w 71"/>
                <a:gd name="T3" fmla="*/ 27 h 44"/>
                <a:gd name="T4" fmla="*/ 0 w 71"/>
                <a:gd name="T5" fmla="*/ 27 h 44"/>
                <a:gd name="T6" fmla="*/ 64 w 71"/>
                <a:gd name="T7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44">
                  <a:moveTo>
                    <a:pt x="64" y="27"/>
                  </a:moveTo>
                  <a:cubicBezTo>
                    <a:pt x="67" y="27"/>
                    <a:pt x="69" y="27"/>
                    <a:pt x="71" y="27"/>
                  </a:cubicBezTo>
                  <a:cubicBezTo>
                    <a:pt x="49" y="44"/>
                    <a:pt x="29" y="22"/>
                    <a:pt x="0" y="27"/>
                  </a:cubicBezTo>
                  <a:cubicBezTo>
                    <a:pt x="28" y="0"/>
                    <a:pt x="46" y="21"/>
                    <a:pt x="64" y="27"/>
                  </a:cubicBezTo>
                  <a:close/>
                </a:path>
              </a:pathLst>
            </a:custGeom>
            <a:solidFill>
              <a:srgbClr val="E0A4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7" name="Freeform 480"/>
            <p:cNvSpPr/>
            <p:nvPr/>
          </p:nvSpPr>
          <p:spPr bwMode="auto">
            <a:xfrm>
              <a:off x="10699750" y="2100263"/>
              <a:ext cx="33338" cy="46038"/>
            </a:xfrm>
            <a:custGeom>
              <a:avLst/>
              <a:gdLst>
                <a:gd name="T0" fmla="*/ 11 w 27"/>
                <a:gd name="T1" fmla="*/ 39 h 39"/>
                <a:gd name="T2" fmla="*/ 0 w 27"/>
                <a:gd name="T3" fmla="*/ 0 h 39"/>
                <a:gd name="T4" fmla="*/ 11 w 27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9">
                  <a:moveTo>
                    <a:pt x="11" y="39"/>
                  </a:moveTo>
                  <a:cubicBezTo>
                    <a:pt x="7" y="23"/>
                    <a:pt x="4" y="13"/>
                    <a:pt x="0" y="0"/>
                  </a:cubicBezTo>
                  <a:cubicBezTo>
                    <a:pt x="27" y="12"/>
                    <a:pt x="27" y="12"/>
                    <a:pt x="11" y="39"/>
                  </a:cubicBezTo>
                  <a:close/>
                </a:path>
              </a:pathLst>
            </a:custGeom>
            <a:solidFill>
              <a:srgbClr val="E7BE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8" name="Freeform 481"/>
            <p:cNvSpPr/>
            <p:nvPr/>
          </p:nvSpPr>
          <p:spPr bwMode="auto">
            <a:xfrm>
              <a:off x="10644188" y="1911350"/>
              <a:ext cx="26988" cy="34925"/>
            </a:xfrm>
            <a:custGeom>
              <a:avLst/>
              <a:gdLst>
                <a:gd name="T0" fmla="*/ 23 w 23"/>
                <a:gd name="T1" fmla="*/ 14 h 29"/>
                <a:gd name="T2" fmla="*/ 13 w 23"/>
                <a:gd name="T3" fmla="*/ 27 h 29"/>
                <a:gd name="T4" fmla="*/ 0 w 23"/>
                <a:gd name="T5" fmla="*/ 11 h 29"/>
                <a:gd name="T6" fmla="*/ 10 w 23"/>
                <a:gd name="T7" fmla="*/ 1 h 29"/>
                <a:gd name="T8" fmla="*/ 23 w 23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9">
                  <a:moveTo>
                    <a:pt x="23" y="14"/>
                  </a:moveTo>
                  <a:cubicBezTo>
                    <a:pt x="23" y="22"/>
                    <a:pt x="21" y="29"/>
                    <a:pt x="13" y="27"/>
                  </a:cubicBezTo>
                  <a:cubicBezTo>
                    <a:pt x="5" y="26"/>
                    <a:pt x="0" y="19"/>
                    <a:pt x="0" y="11"/>
                  </a:cubicBezTo>
                  <a:cubicBezTo>
                    <a:pt x="1" y="6"/>
                    <a:pt x="4" y="1"/>
                    <a:pt x="10" y="1"/>
                  </a:cubicBezTo>
                  <a:cubicBezTo>
                    <a:pt x="20" y="0"/>
                    <a:pt x="23" y="7"/>
                    <a:pt x="23" y="14"/>
                  </a:cubicBezTo>
                  <a:close/>
                </a:path>
              </a:pathLst>
            </a:custGeom>
            <a:solidFill>
              <a:srgbClr val="E9A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9" name="Freeform 482"/>
            <p:cNvSpPr/>
            <p:nvPr/>
          </p:nvSpPr>
          <p:spPr bwMode="auto">
            <a:xfrm>
              <a:off x="10775950" y="2101850"/>
              <a:ext cx="55563" cy="30163"/>
            </a:xfrm>
            <a:custGeom>
              <a:avLst/>
              <a:gdLst>
                <a:gd name="T0" fmla="*/ 46 w 46"/>
                <a:gd name="T1" fmla="*/ 12 h 25"/>
                <a:gd name="T2" fmla="*/ 0 w 46"/>
                <a:gd name="T3" fmla="*/ 5 h 25"/>
                <a:gd name="T4" fmla="*/ 46 w 46"/>
                <a:gd name="T5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46" y="12"/>
                  </a:moveTo>
                  <a:cubicBezTo>
                    <a:pt x="24" y="25"/>
                    <a:pt x="13" y="10"/>
                    <a:pt x="0" y="5"/>
                  </a:cubicBezTo>
                  <a:cubicBezTo>
                    <a:pt x="15" y="0"/>
                    <a:pt x="29" y="2"/>
                    <a:pt x="46" y="12"/>
                  </a:cubicBezTo>
                  <a:close/>
                </a:path>
              </a:pathLst>
            </a:custGeom>
            <a:solidFill>
              <a:srgbClr val="E3A8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0" name="Freeform 483"/>
            <p:cNvSpPr/>
            <p:nvPr/>
          </p:nvSpPr>
          <p:spPr bwMode="auto">
            <a:xfrm>
              <a:off x="10593388" y="1970088"/>
              <a:ext cx="50800" cy="38100"/>
            </a:xfrm>
            <a:custGeom>
              <a:avLst/>
              <a:gdLst>
                <a:gd name="T0" fmla="*/ 42 w 42"/>
                <a:gd name="T1" fmla="*/ 14 h 32"/>
                <a:gd name="T2" fmla="*/ 19 w 42"/>
                <a:gd name="T3" fmla="*/ 23 h 32"/>
                <a:gd name="T4" fmla="*/ 3 w 42"/>
                <a:gd name="T5" fmla="*/ 22 h 32"/>
                <a:gd name="T6" fmla="*/ 11 w 42"/>
                <a:gd name="T7" fmla="*/ 6 h 32"/>
                <a:gd name="T8" fmla="*/ 42 w 42"/>
                <a:gd name="T9" fmla="*/ 1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2">
                  <a:moveTo>
                    <a:pt x="42" y="14"/>
                  </a:moveTo>
                  <a:cubicBezTo>
                    <a:pt x="37" y="23"/>
                    <a:pt x="27" y="20"/>
                    <a:pt x="19" y="23"/>
                  </a:cubicBezTo>
                  <a:cubicBezTo>
                    <a:pt x="13" y="24"/>
                    <a:pt x="7" y="32"/>
                    <a:pt x="3" y="22"/>
                  </a:cubicBezTo>
                  <a:cubicBezTo>
                    <a:pt x="0" y="15"/>
                    <a:pt x="8" y="11"/>
                    <a:pt x="11" y="6"/>
                  </a:cubicBezTo>
                  <a:cubicBezTo>
                    <a:pt x="22" y="7"/>
                    <a:pt x="34" y="0"/>
                    <a:pt x="42" y="14"/>
                  </a:cubicBezTo>
                  <a:close/>
                </a:path>
              </a:pathLst>
            </a:custGeom>
            <a:solidFill>
              <a:srgbClr val="E7C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1" name="Freeform 484"/>
            <p:cNvSpPr/>
            <p:nvPr/>
          </p:nvSpPr>
          <p:spPr bwMode="auto">
            <a:xfrm>
              <a:off x="9374188" y="3203575"/>
              <a:ext cx="155575" cy="438150"/>
            </a:xfrm>
            <a:custGeom>
              <a:avLst/>
              <a:gdLst>
                <a:gd name="T0" fmla="*/ 26 w 129"/>
                <a:gd name="T1" fmla="*/ 359 h 363"/>
                <a:gd name="T2" fmla="*/ 42 w 129"/>
                <a:gd name="T3" fmla="*/ 278 h 363"/>
                <a:gd name="T4" fmla="*/ 32 w 129"/>
                <a:gd name="T5" fmla="*/ 257 h 363"/>
                <a:gd name="T6" fmla="*/ 26 w 129"/>
                <a:gd name="T7" fmla="*/ 202 h 363"/>
                <a:gd name="T8" fmla="*/ 31 w 129"/>
                <a:gd name="T9" fmla="*/ 40 h 363"/>
                <a:gd name="T10" fmla="*/ 19 w 129"/>
                <a:gd name="T11" fmla="*/ 137 h 363"/>
                <a:gd name="T12" fmla="*/ 9 w 129"/>
                <a:gd name="T13" fmla="*/ 173 h 363"/>
                <a:gd name="T14" fmla="*/ 0 w 129"/>
                <a:gd name="T15" fmla="*/ 97 h 363"/>
                <a:gd name="T16" fmla="*/ 2 w 129"/>
                <a:gd name="T17" fmla="*/ 74 h 363"/>
                <a:gd name="T18" fmla="*/ 79 w 129"/>
                <a:gd name="T19" fmla="*/ 10 h 363"/>
                <a:gd name="T20" fmla="*/ 92 w 129"/>
                <a:gd name="T21" fmla="*/ 130 h 363"/>
                <a:gd name="T22" fmla="*/ 75 w 129"/>
                <a:gd name="T23" fmla="*/ 225 h 363"/>
                <a:gd name="T24" fmla="*/ 86 w 129"/>
                <a:gd name="T25" fmla="*/ 160 h 363"/>
                <a:gd name="T26" fmla="*/ 98 w 129"/>
                <a:gd name="T27" fmla="*/ 134 h 363"/>
                <a:gd name="T28" fmla="*/ 122 w 129"/>
                <a:gd name="T29" fmla="*/ 151 h 363"/>
                <a:gd name="T30" fmla="*/ 129 w 129"/>
                <a:gd name="T31" fmla="*/ 169 h 363"/>
                <a:gd name="T32" fmla="*/ 117 w 129"/>
                <a:gd name="T33" fmla="*/ 234 h 363"/>
                <a:gd name="T34" fmla="*/ 88 w 129"/>
                <a:gd name="T35" fmla="*/ 290 h 363"/>
                <a:gd name="T36" fmla="*/ 83 w 129"/>
                <a:gd name="T37" fmla="*/ 277 h 363"/>
                <a:gd name="T38" fmla="*/ 82 w 129"/>
                <a:gd name="T39" fmla="*/ 286 h 363"/>
                <a:gd name="T40" fmla="*/ 37 w 129"/>
                <a:gd name="T41" fmla="*/ 362 h 363"/>
                <a:gd name="T42" fmla="*/ 26 w 129"/>
                <a:gd name="T43" fmla="*/ 35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9" h="363">
                  <a:moveTo>
                    <a:pt x="26" y="359"/>
                  </a:moveTo>
                  <a:cubicBezTo>
                    <a:pt x="36" y="333"/>
                    <a:pt x="41" y="306"/>
                    <a:pt x="42" y="278"/>
                  </a:cubicBezTo>
                  <a:cubicBezTo>
                    <a:pt x="43" y="267"/>
                    <a:pt x="42" y="261"/>
                    <a:pt x="32" y="257"/>
                  </a:cubicBezTo>
                  <a:cubicBezTo>
                    <a:pt x="18" y="240"/>
                    <a:pt x="24" y="221"/>
                    <a:pt x="26" y="202"/>
                  </a:cubicBezTo>
                  <a:cubicBezTo>
                    <a:pt x="29" y="150"/>
                    <a:pt x="47" y="99"/>
                    <a:pt x="31" y="40"/>
                  </a:cubicBezTo>
                  <a:cubicBezTo>
                    <a:pt x="27" y="77"/>
                    <a:pt x="21" y="107"/>
                    <a:pt x="19" y="137"/>
                  </a:cubicBezTo>
                  <a:cubicBezTo>
                    <a:pt x="19" y="150"/>
                    <a:pt x="20" y="163"/>
                    <a:pt x="9" y="173"/>
                  </a:cubicBezTo>
                  <a:cubicBezTo>
                    <a:pt x="0" y="148"/>
                    <a:pt x="3" y="122"/>
                    <a:pt x="0" y="97"/>
                  </a:cubicBezTo>
                  <a:cubicBezTo>
                    <a:pt x="1" y="89"/>
                    <a:pt x="2" y="81"/>
                    <a:pt x="2" y="74"/>
                  </a:cubicBezTo>
                  <a:cubicBezTo>
                    <a:pt x="3" y="1"/>
                    <a:pt x="4" y="0"/>
                    <a:pt x="79" y="10"/>
                  </a:cubicBezTo>
                  <a:cubicBezTo>
                    <a:pt x="93" y="49"/>
                    <a:pt x="100" y="89"/>
                    <a:pt x="92" y="130"/>
                  </a:cubicBezTo>
                  <a:cubicBezTo>
                    <a:pt x="86" y="161"/>
                    <a:pt x="80" y="193"/>
                    <a:pt x="75" y="225"/>
                  </a:cubicBezTo>
                  <a:cubicBezTo>
                    <a:pt x="79" y="203"/>
                    <a:pt x="81" y="181"/>
                    <a:pt x="86" y="160"/>
                  </a:cubicBezTo>
                  <a:cubicBezTo>
                    <a:pt x="89" y="150"/>
                    <a:pt x="86" y="137"/>
                    <a:pt x="98" y="134"/>
                  </a:cubicBezTo>
                  <a:cubicBezTo>
                    <a:pt x="110" y="132"/>
                    <a:pt x="116" y="143"/>
                    <a:pt x="122" y="151"/>
                  </a:cubicBezTo>
                  <a:cubicBezTo>
                    <a:pt x="126" y="156"/>
                    <a:pt x="128" y="162"/>
                    <a:pt x="129" y="169"/>
                  </a:cubicBezTo>
                  <a:cubicBezTo>
                    <a:pt x="129" y="191"/>
                    <a:pt x="121" y="212"/>
                    <a:pt x="117" y="234"/>
                  </a:cubicBezTo>
                  <a:cubicBezTo>
                    <a:pt x="106" y="252"/>
                    <a:pt x="112" y="278"/>
                    <a:pt x="88" y="290"/>
                  </a:cubicBezTo>
                  <a:cubicBezTo>
                    <a:pt x="83" y="287"/>
                    <a:pt x="83" y="282"/>
                    <a:pt x="83" y="277"/>
                  </a:cubicBezTo>
                  <a:cubicBezTo>
                    <a:pt x="79" y="279"/>
                    <a:pt x="82" y="283"/>
                    <a:pt x="82" y="286"/>
                  </a:cubicBezTo>
                  <a:cubicBezTo>
                    <a:pt x="78" y="318"/>
                    <a:pt x="77" y="351"/>
                    <a:pt x="37" y="362"/>
                  </a:cubicBezTo>
                  <a:cubicBezTo>
                    <a:pt x="33" y="363"/>
                    <a:pt x="29" y="362"/>
                    <a:pt x="26" y="359"/>
                  </a:cubicBezTo>
                  <a:close/>
                </a:path>
              </a:pathLst>
            </a:custGeom>
            <a:solidFill>
              <a:srgbClr val="684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2" name="Freeform 485"/>
            <p:cNvSpPr/>
            <p:nvPr/>
          </p:nvSpPr>
          <p:spPr bwMode="auto">
            <a:xfrm>
              <a:off x="9375775" y="3213100"/>
              <a:ext cx="80963" cy="354013"/>
            </a:xfrm>
            <a:custGeom>
              <a:avLst/>
              <a:gdLst>
                <a:gd name="T0" fmla="*/ 8 w 67"/>
                <a:gd name="T1" fmla="*/ 165 h 294"/>
                <a:gd name="T2" fmla="*/ 31 w 67"/>
                <a:gd name="T3" fmla="*/ 0 h 294"/>
                <a:gd name="T4" fmla="*/ 31 w 67"/>
                <a:gd name="T5" fmla="*/ 249 h 294"/>
                <a:gd name="T6" fmla="*/ 2 w 67"/>
                <a:gd name="T7" fmla="*/ 294 h 294"/>
                <a:gd name="T8" fmla="*/ 0 w 67"/>
                <a:gd name="T9" fmla="*/ 280 h 294"/>
                <a:gd name="T10" fmla="*/ 8 w 67"/>
                <a:gd name="T11" fmla="*/ 165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294">
                  <a:moveTo>
                    <a:pt x="8" y="165"/>
                  </a:moveTo>
                  <a:cubicBezTo>
                    <a:pt x="10" y="111"/>
                    <a:pt x="9" y="57"/>
                    <a:pt x="31" y="0"/>
                  </a:cubicBezTo>
                  <a:cubicBezTo>
                    <a:pt x="67" y="88"/>
                    <a:pt x="30" y="168"/>
                    <a:pt x="31" y="249"/>
                  </a:cubicBezTo>
                  <a:cubicBezTo>
                    <a:pt x="14" y="260"/>
                    <a:pt x="22" y="286"/>
                    <a:pt x="2" y="294"/>
                  </a:cubicBezTo>
                  <a:cubicBezTo>
                    <a:pt x="1" y="290"/>
                    <a:pt x="1" y="285"/>
                    <a:pt x="0" y="280"/>
                  </a:cubicBezTo>
                  <a:cubicBezTo>
                    <a:pt x="0" y="241"/>
                    <a:pt x="12" y="204"/>
                    <a:pt x="8" y="165"/>
                  </a:cubicBezTo>
                  <a:close/>
                </a:path>
              </a:pathLst>
            </a:custGeom>
            <a:solidFill>
              <a:srgbClr val="2D1D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3" name="Freeform 486"/>
            <p:cNvSpPr/>
            <p:nvPr/>
          </p:nvSpPr>
          <p:spPr bwMode="auto">
            <a:xfrm>
              <a:off x="8910638" y="3244850"/>
              <a:ext cx="120650" cy="85725"/>
            </a:xfrm>
            <a:custGeom>
              <a:avLst/>
              <a:gdLst>
                <a:gd name="T0" fmla="*/ 100 w 100"/>
                <a:gd name="T1" fmla="*/ 67 h 70"/>
                <a:gd name="T2" fmla="*/ 85 w 100"/>
                <a:gd name="T3" fmla="*/ 51 h 70"/>
                <a:gd name="T4" fmla="*/ 53 w 100"/>
                <a:gd name="T5" fmla="*/ 45 h 70"/>
                <a:gd name="T6" fmla="*/ 0 w 100"/>
                <a:gd name="T7" fmla="*/ 60 h 70"/>
                <a:gd name="T8" fmla="*/ 57 w 100"/>
                <a:gd name="T9" fmla="*/ 14 h 70"/>
                <a:gd name="T10" fmla="*/ 100 w 100"/>
                <a:gd name="T11" fmla="*/ 21 h 70"/>
                <a:gd name="T12" fmla="*/ 99 w 100"/>
                <a:gd name="T13" fmla="*/ 38 h 70"/>
                <a:gd name="T14" fmla="*/ 100 w 100"/>
                <a:gd name="T15" fmla="*/ 60 h 70"/>
                <a:gd name="T16" fmla="*/ 100 w 100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70">
                  <a:moveTo>
                    <a:pt x="100" y="67"/>
                  </a:moveTo>
                  <a:cubicBezTo>
                    <a:pt x="92" y="64"/>
                    <a:pt x="88" y="59"/>
                    <a:pt x="85" y="51"/>
                  </a:cubicBezTo>
                  <a:cubicBezTo>
                    <a:pt x="78" y="29"/>
                    <a:pt x="72" y="23"/>
                    <a:pt x="53" y="45"/>
                  </a:cubicBezTo>
                  <a:cubicBezTo>
                    <a:pt x="42" y="58"/>
                    <a:pt x="22" y="70"/>
                    <a:pt x="0" y="60"/>
                  </a:cubicBezTo>
                  <a:cubicBezTo>
                    <a:pt x="17" y="43"/>
                    <a:pt x="45" y="42"/>
                    <a:pt x="57" y="14"/>
                  </a:cubicBezTo>
                  <a:cubicBezTo>
                    <a:pt x="64" y="0"/>
                    <a:pt x="88" y="1"/>
                    <a:pt x="100" y="21"/>
                  </a:cubicBezTo>
                  <a:cubicBezTo>
                    <a:pt x="100" y="27"/>
                    <a:pt x="100" y="33"/>
                    <a:pt x="99" y="38"/>
                  </a:cubicBezTo>
                  <a:cubicBezTo>
                    <a:pt x="99" y="46"/>
                    <a:pt x="100" y="53"/>
                    <a:pt x="100" y="60"/>
                  </a:cubicBezTo>
                  <a:cubicBezTo>
                    <a:pt x="100" y="62"/>
                    <a:pt x="100" y="65"/>
                    <a:pt x="100" y="67"/>
                  </a:cubicBezTo>
                  <a:close/>
                </a:path>
              </a:pathLst>
            </a:custGeom>
            <a:solidFill>
              <a:srgbClr val="D67D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4" name="Freeform 487"/>
            <p:cNvSpPr/>
            <p:nvPr/>
          </p:nvSpPr>
          <p:spPr bwMode="auto">
            <a:xfrm>
              <a:off x="9769475" y="3441700"/>
              <a:ext cx="463550" cy="369888"/>
            </a:xfrm>
            <a:custGeom>
              <a:avLst/>
              <a:gdLst>
                <a:gd name="T0" fmla="*/ 384 w 384"/>
                <a:gd name="T1" fmla="*/ 160 h 306"/>
                <a:gd name="T2" fmla="*/ 322 w 384"/>
                <a:gd name="T3" fmla="*/ 267 h 306"/>
                <a:gd name="T4" fmla="*/ 322 w 384"/>
                <a:gd name="T5" fmla="*/ 291 h 306"/>
                <a:gd name="T6" fmla="*/ 281 w 384"/>
                <a:gd name="T7" fmla="*/ 271 h 306"/>
                <a:gd name="T8" fmla="*/ 264 w 384"/>
                <a:gd name="T9" fmla="*/ 248 h 306"/>
                <a:gd name="T10" fmla="*/ 203 w 384"/>
                <a:gd name="T11" fmla="*/ 260 h 306"/>
                <a:gd name="T12" fmla="*/ 172 w 384"/>
                <a:gd name="T13" fmla="*/ 268 h 306"/>
                <a:gd name="T14" fmla="*/ 85 w 384"/>
                <a:gd name="T15" fmla="*/ 254 h 306"/>
                <a:gd name="T16" fmla="*/ 5 w 384"/>
                <a:gd name="T17" fmla="*/ 237 h 306"/>
                <a:gd name="T18" fmla="*/ 11 w 384"/>
                <a:gd name="T19" fmla="*/ 187 h 306"/>
                <a:gd name="T20" fmla="*/ 30 w 384"/>
                <a:gd name="T21" fmla="*/ 113 h 306"/>
                <a:gd name="T22" fmla="*/ 19 w 384"/>
                <a:gd name="T23" fmla="*/ 57 h 306"/>
                <a:gd name="T24" fmla="*/ 78 w 384"/>
                <a:gd name="T25" fmla="*/ 24 h 306"/>
                <a:gd name="T26" fmla="*/ 152 w 384"/>
                <a:gd name="T27" fmla="*/ 10 h 306"/>
                <a:gd name="T28" fmla="*/ 210 w 384"/>
                <a:gd name="T29" fmla="*/ 20 h 306"/>
                <a:gd name="T30" fmla="*/ 208 w 384"/>
                <a:gd name="T31" fmla="*/ 57 h 306"/>
                <a:gd name="T32" fmla="*/ 200 w 384"/>
                <a:gd name="T33" fmla="*/ 64 h 306"/>
                <a:gd name="T34" fmla="*/ 189 w 384"/>
                <a:gd name="T35" fmla="*/ 75 h 306"/>
                <a:gd name="T36" fmla="*/ 200 w 384"/>
                <a:gd name="T37" fmla="*/ 100 h 306"/>
                <a:gd name="T38" fmla="*/ 325 w 384"/>
                <a:gd name="T39" fmla="*/ 129 h 306"/>
                <a:gd name="T40" fmla="*/ 384 w 384"/>
                <a:gd name="T41" fmla="*/ 16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4" h="306">
                  <a:moveTo>
                    <a:pt x="384" y="160"/>
                  </a:moveTo>
                  <a:cubicBezTo>
                    <a:pt x="366" y="197"/>
                    <a:pt x="349" y="235"/>
                    <a:pt x="322" y="267"/>
                  </a:cubicBezTo>
                  <a:cubicBezTo>
                    <a:pt x="317" y="273"/>
                    <a:pt x="299" y="283"/>
                    <a:pt x="322" y="291"/>
                  </a:cubicBezTo>
                  <a:cubicBezTo>
                    <a:pt x="298" y="306"/>
                    <a:pt x="283" y="283"/>
                    <a:pt x="281" y="271"/>
                  </a:cubicBezTo>
                  <a:cubicBezTo>
                    <a:pt x="278" y="258"/>
                    <a:pt x="273" y="245"/>
                    <a:pt x="264" y="248"/>
                  </a:cubicBezTo>
                  <a:cubicBezTo>
                    <a:pt x="243" y="256"/>
                    <a:pt x="213" y="232"/>
                    <a:pt x="203" y="260"/>
                  </a:cubicBezTo>
                  <a:cubicBezTo>
                    <a:pt x="194" y="286"/>
                    <a:pt x="184" y="274"/>
                    <a:pt x="172" y="268"/>
                  </a:cubicBezTo>
                  <a:cubicBezTo>
                    <a:pt x="145" y="254"/>
                    <a:pt x="117" y="247"/>
                    <a:pt x="85" y="254"/>
                  </a:cubicBezTo>
                  <a:cubicBezTo>
                    <a:pt x="57" y="260"/>
                    <a:pt x="34" y="235"/>
                    <a:pt x="5" y="237"/>
                  </a:cubicBezTo>
                  <a:cubicBezTo>
                    <a:pt x="0" y="219"/>
                    <a:pt x="2" y="204"/>
                    <a:pt x="11" y="187"/>
                  </a:cubicBezTo>
                  <a:cubicBezTo>
                    <a:pt x="23" y="165"/>
                    <a:pt x="17" y="136"/>
                    <a:pt x="30" y="113"/>
                  </a:cubicBezTo>
                  <a:cubicBezTo>
                    <a:pt x="34" y="93"/>
                    <a:pt x="25" y="75"/>
                    <a:pt x="19" y="57"/>
                  </a:cubicBezTo>
                  <a:cubicBezTo>
                    <a:pt x="23" y="19"/>
                    <a:pt x="56" y="25"/>
                    <a:pt x="78" y="24"/>
                  </a:cubicBezTo>
                  <a:cubicBezTo>
                    <a:pt x="104" y="22"/>
                    <a:pt x="128" y="23"/>
                    <a:pt x="152" y="10"/>
                  </a:cubicBezTo>
                  <a:cubicBezTo>
                    <a:pt x="171" y="0"/>
                    <a:pt x="193" y="7"/>
                    <a:pt x="210" y="20"/>
                  </a:cubicBezTo>
                  <a:cubicBezTo>
                    <a:pt x="224" y="31"/>
                    <a:pt x="219" y="45"/>
                    <a:pt x="208" y="57"/>
                  </a:cubicBezTo>
                  <a:cubicBezTo>
                    <a:pt x="206" y="60"/>
                    <a:pt x="203" y="62"/>
                    <a:pt x="200" y="64"/>
                  </a:cubicBezTo>
                  <a:cubicBezTo>
                    <a:pt x="196" y="67"/>
                    <a:pt x="192" y="70"/>
                    <a:pt x="189" y="75"/>
                  </a:cubicBezTo>
                  <a:cubicBezTo>
                    <a:pt x="184" y="87"/>
                    <a:pt x="191" y="98"/>
                    <a:pt x="200" y="100"/>
                  </a:cubicBezTo>
                  <a:cubicBezTo>
                    <a:pt x="241" y="113"/>
                    <a:pt x="278" y="146"/>
                    <a:pt x="325" y="129"/>
                  </a:cubicBezTo>
                  <a:cubicBezTo>
                    <a:pt x="357" y="117"/>
                    <a:pt x="375" y="129"/>
                    <a:pt x="384" y="160"/>
                  </a:cubicBezTo>
                  <a:close/>
                </a:path>
              </a:pathLst>
            </a:custGeom>
            <a:solidFill>
              <a:srgbClr val="FAD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5" name="Freeform 488"/>
            <p:cNvSpPr/>
            <p:nvPr/>
          </p:nvSpPr>
          <p:spPr bwMode="auto">
            <a:xfrm>
              <a:off x="9469438" y="3552825"/>
              <a:ext cx="355600" cy="214313"/>
            </a:xfrm>
            <a:custGeom>
              <a:avLst/>
              <a:gdLst>
                <a:gd name="T0" fmla="*/ 285 w 295"/>
                <a:gd name="T1" fmla="*/ 21 h 177"/>
                <a:gd name="T2" fmla="*/ 281 w 295"/>
                <a:gd name="T3" fmla="*/ 47 h 177"/>
                <a:gd name="T4" fmla="*/ 277 w 295"/>
                <a:gd name="T5" fmla="*/ 73 h 177"/>
                <a:gd name="T6" fmla="*/ 267 w 295"/>
                <a:gd name="T7" fmla="*/ 101 h 177"/>
                <a:gd name="T8" fmla="*/ 254 w 295"/>
                <a:gd name="T9" fmla="*/ 145 h 177"/>
                <a:gd name="T10" fmla="*/ 128 w 295"/>
                <a:gd name="T11" fmla="*/ 166 h 177"/>
                <a:gd name="T12" fmla="*/ 53 w 295"/>
                <a:gd name="T13" fmla="*/ 140 h 177"/>
                <a:gd name="T14" fmla="*/ 30 w 295"/>
                <a:gd name="T15" fmla="*/ 123 h 177"/>
                <a:gd name="T16" fmla="*/ 31 w 295"/>
                <a:gd name="T17" fmla="*/ 122 h 177"/>
                <a:gd name="T18" fmla="*/ 12 w 295"/>
                <a:gd name="T19" fmla="*/ 88 h 177"/>
                <a:gd name="T20" fmla="*/ 14 w 295"/>
                <a:gd name="T21" fmla="*/ 37 h 177"/>
                <a:gd name="T22" fmla="*/ 61 w 295"/>
                <a:gd name="T23" fmla="*/ 34 h 177"/>
                <a:gd name="T24" fmla="*/ 201 w 295"/>
                <a:gd name="T25" fmla="*/ 20 h 177"/>
                <a:gd name="T26" fmla="*/ 285 w 295"/>
                <a:gd name="T27" fmla="*/ 2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5" h="177">
                  <a:moveTo>
                    <a:pt x="285" y="21"/>
                  </a:moveTo>
                  <a:cubicBezTo>
                    <a:pt x="290" y="30"/>
                    <a:pt x="295" y="39"/>
                    <a:pt x="281" y="47"/>
                  </a:cubicBezTo>
                  <a:cubicBezTo>
                    <a:pt x="270" y="53"/>
                    <a:pt x="270" y="63"/>
                    <a:pt x="277" y="73"/>
                  </a:cubicBezTo>
                  <a:cubicBezTo>
                    <a:pt x="284" y="86"/>
                    <a:pt x="286" y="94"/>
                    <a:pt x="267" y="101"/>
                  </a:cubicBezTo>
                  <a:cubicBezTo>
                    <a:pt x="249" y="109"/>
                    <a:pt x="270" y="133"/>
                    <a:pt x="254" y="145"/>
                  </a:cubicBezTo>
                  <a:cubicBezTo>
                    <a:pt x="212" y="150"/>
                    <a:pt x="170" y="150"/>
                    <a:pt x="128" y="166"/>
                  </a:cubicBezTo>
                  <a:cubicBezTo>
                    <a:pt x="99" y="177"/>
                    <a:pt x="74" y="160"/>
                    <a:pt x="53" y="140"/>
                  </a:cubicBezTo>
                  <a:cubicBezTo>
                    <a:pt x="46" y="133"/>
                    <a:pt x="43" y="120"/>
                    <a:pt x="30" y="123"/>
                  </a:cubicBezTo>
                  <a:cubicBezTo>
                    <a:pt x="31" y="122"/>
                    <a:pt x="31" y="122"/>
                    <a:pt x="31" y="122"/>
                  </a:cubicBezTo>
                  <a:cubicBezTo>
                    <a:pt x="22" y="112"/>
                    <a:pt x="16" y="101"/>
                    <a:pt x="12" y="88"/>
                  </a:cubicBezTo>
                  <a:cubicBezTo>
                    <a:pt x="7" y="71"/>
                    <a:pt x="0" y="53"/>
                    <a:pt x="14" y="37"/>
                  </a:cubicBezTo>
                  <a:cubicBezTo>
                    <a:pt x="27" y="23"/>
                    <a:pt x="45" y="31"/>
                    <a:pt x="61" y="34"/>
                  </a:cubicBezTo>
                  <a:cubicBezTo>
                    <a:pt x="109" y="45"/>
                    <a:pt x="154" y="28"/>
                    <a:pt x="201" y="20"/>
                  </a:cubicBezTo>
                  <a:cubicBezTo>
                    <a:pt x="228" y="16"/>
                    <a:pt x="257" y="0"/>
                    <a:pt x="285" y="21"/>
                  </a:cubicBezTo>
                  <a:close/>
                </a:path>
              </a:pathLst>
            </a:custGeom>
            <a:solidFill>
              <a:srgbClr val="F5C5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6" name="Freeform 489"/>
            <p:cNvSpPr/>
            <p:nvPr/>
          </p:nvSpPr>
          <p:spPr bwMode="auto">
            <a:xfrm>
              <a:off x="9780588" y="3979863"/>
              <a:ext cx="246063" cy="330200"/>
            </a:xfrm>
            <a:custGeom>
              <a:avLst/>
              <a:gdLst>
                <a:gd name="T0" fmla="*/ 4 w 204"/>
                <a:gd name="T1" fmla="*/ 222 h 274"/>
                <a:gd name="T2" fmla="*/ 12 w 204"/>
                <a:gd name="T3" fmla="*/ 0 h 274"/>
                <a:gd name="T4" fmla="*/ 57 w 204"/>
                <a:gd name="T5" fmla="*/ 11 h 274"/>
                <a:gd name="T6" fmla="*/ 185 w 204"/>
                <a:gd name="T7" fmla="*/ 13 h 274"/>
                <a:gd name="T8" fmla="*/ 204 w 204"/>
                <a:gd name="T9" fmla="*/ 16 h 274"/>
                <a:gd name="T10" fmla="*/ 143 w 204"/>
                <a:gd name="T11" fmla="*/ 83 h 274"/>
                <a:gd name="T12" fmla="*/ 128 w 204"/>
                <a:gd name="T13" fmla="*/ 94 h 274"/>
                <a:gd name="T14" fmla="*/ 84 w 204"/>
                <a:gd name="T15" fmla="*/ 151 h 274"/>
                <a:gd name="T16" fmla="*/ 67 w 204"/>
                <a:gd name="T17" fmla="*/ 175 h 274"/>
                <a:gd name="T18" fmla="*/ 63 w 204"/>
                <a:gd name="T19" fmla="*/ 212 h 274"/>
                <a:gd name="T20" fmla="*/ 63 w 204"/>
                <a:gd name="T21" fmla="*/ 260 h 274"/>
                <a:gd name="T22" fmla="*/ 20 w 204"/>
                <a:gd name="T23" fmla="*/ 248 h 274"/>
                <a:gd name="T24" fmla="*/ 4 w 204"/>
                <a:gd name="T25" fmla="*/ 239 h 274"/>
                <a:gd name="T26" fmla="*/ 4 w 204"/>
                <a:gd name="T27" fmla="*/ 222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4" h="274">
                  <a:moveTo>
                    <a:pt x="4" y="222"/>
                  </a:moveTo>
                  <a:cubicBezTo>
                    <a:pt x="41" y="149"/>
                    <a:pt x="47" y="75"/>
                    <a:pt x="12" y="0"/>
                  </a:cubicBezTo>
                  <a:cubicBezTo>
                    <a:pt x="27" y="4"/>
                    <a:pt x="43" y="6"/>
                    <a:pt x="57" y="11"/>
                  </a:cubicBezTo>
                  <a:cubicBezTo>
                    <a:pt x="99" y="27"/>
                    <a:pt x="142" y="24"/>
                    <a:pt x="185" y="13"/>
                  </a:cubicBezTo>
                  <a:cubicBezTo>
                    <a:pt x="192" y="11"/>
                    <a:pt x="199" y="5"/>
                    <a:pt x="204" y="16"/>
                  </a:cubicBezTo>
                  <a:cubicBezTo>
                    <a:pt x="184" y="38"/>
                    <a:pt x="144" y="42"/>
                    <a:pt x="143" y="83"/>
                  </a:cubicBezTo>
                  <a:cubicBezTo>
                    <a:pt x="143" y="89"/>
                    <a:pt x="134" y="91"/>
                    <a:pt x="128" y="94"/>
                  </a:cubicBezTo>
                  <a:cubicBezTo>
                    <a:pt x="104" y="105"/>
                    <a:pt x="77" y="114"/>
                    <a:pt x="84" y="151"/>
                  </a:cubicBezTo>
                  <a:cubicBezTo>
                    <a:pt x="85" y="158"/>
                    <a:pt x="72" y="167"/>
                    <a:pt x="67" y="175"/>
                  </a:cubicBezTo>
                  <a:cubicBezTo>
                    <a:pt x="61" y="187"/>
                    <a:pt x="49" y="196"/>
                    <a:pt x="63" y="212"/>
                  </a:cubicBezTo>
                  <a:cubicBezTo>
                    <a:pt x="74" y="226"/>
                    <a:pt x="82" y="244"/>
                    <a:pt x="63" y="260"/>
                  </a:cubicBezTo>
                  <a:cubicBezTo>
                    <a:pt x="44" y="274"/>
                    <a:pt x="33" y="260"/>
                    <a:pt x="20" y="248"/>
                  </a:cubicBezTo>
                  <a:cubicBezTo>
                    <a:pt x="16" y="244"/>
                    <a:pt x="9" y="242"/>
                    <a:pt x="4" y="239"/>
                  </a:cubicBezTo>
                  <a:cubicBezTo>
                    <a:pt x="0" y="233"/>
                    <a:pt x="5" y="228"/>
                    <a:pt x="4" y="222"/>
                  </a:cubicBezTo>
                  <a:close/>
                </a:path>
              </a:pathLst>
            </a:custGeom>
            <a:solidFill>
              <a:srgbClr val="D7A3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7" name="Freeform 490"/>
            <p:cNvSpPr/>
            <p:nvPr/>
          </p:nvSpPr>
          <p:spPr bwMode="auto">
            <a:xfrm>
              <a:off x="9763125" y="3848100"/>
              <a:ext cx="284163" cy="49213"/>
            </a:xfrm>
            <a:custGeom>
              <a:avLst/>
              <a:gdLst>
                <a:gd name="T0" fmla="*/ 236 w 236"/>
                <a:gd name="T1" fmla="*/ 0 h 40"/>
                <a:gd name="T2" fmla="*/ 0 w 236"/>
                <a:gd name="T3" fmla="*/ 0 h 40"/>
                <a:gd name="T4" fmla="*/ 236 w 236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6" h="40">
                  <a:moveTo>
                    <a:pt x="236" y="0"/>
                  </a:moveTo>
                  <a:cubicBezTo>
                    <a:pt x="208" y="36"/>
                    <a:pt x="66" y="40"/>
                    <a:pt x="0" y="0"/>
                  </a:cubicBezTo>
                  <a:cubicBezTo>
                    <a:pt x="85" y="0"/>
                    <a:pt x="161" y="0"/>
                    <a:pt x="236" y="0"/>
                  </a:cubicBezTo>
                  <a:close/>
                </a:path>
              </a:pathLst>
            </a:custGeom>
            <a:solidFill>
              <a:srgbClr val="EC99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8" name="Freeform 491"/>
            <p:cNvSpPr/>
            <p:nvPr/>
          </p:nvSpPr>
          <p:spPr bwMode="auto">
            <a:xfrm>
              <a:off x="9842500" y="4430713"/>
              <a:ext cx="125413" cy="103188"/>
            </a:xfrm>
            <a:custGeom>
              <a:avLst/>
              <a:gdLst>
                <a:gd name="T0" fmla="*/ 75 w 104"/>
                <a:gd name="T1" fmla="*/ 3 h 86"/>
                <a:gd name="T2" fmla="*/ 89 w 104"/>
                <a:gd name="T3" fmla="*/ 20 h 86"/>
                <a:gd name="T4" fmla="*/ 55 w 104"/>
                <a:gd name="T5" fmla="*/ 86 h 86"/>
                <a:gd name="T6" fmla="*/ 17 w 104"/>
                <a:gd name="T7" fmla="*/ 11 h 86"/>
                <a:gd name="T8" fmla="*/ 46 w 104"/>
                <a:gd name="T9" fmla="*/ 4 h 86"/>
                <a:gd name="T10" fmla="*/ 75 w 104"/>
                <a:gd name="T11" fmla="*/ 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86">
                  <a:moveTo>
                    <a:pt x="75" y="3"/>
                  </a:moveTo>
                  <a:cubicBezTo>
                    <a:pt x="76" y="12"/>
                    <a:pt x="79" y="19"/>
                    <a:pt x="89" y="20"/>
                  </a:cubicBezTo>
                  <a:cubicBezTo>
                    <a:pt x="104" y="51"/>
                    <a:pt x="97" y="65"/>
                    <a:pt x="55" y="86"/>
                  </a:cubicBezTo>
                  <a:cubicBezTo>
                    <a:pt x="11" y="69"/>
                    <a:pt x="0" y="49"/>
                    <a:pt x="17" y="11"/>
                  </a:cubicBezTo>
                  <a:cubicBezTo>
                    <a:pt x="26" y="4"/>
                    <a:pt x="35" y="0"/>
                    <a:pt x="46" y="4"/>
                  </a:cubicBezTo>
                  <a:cubicBezTo>
                    <a:pt x="56" y="4"/>
                    <a:pt x="65" y="4"/>
                    <a:pt x="75" y="3"/>
                  </a:cubicBezTo>
                  <a:close/>
                </a:path>
              </a:pathLst>
            </a:custGeom>
            <a:solidFill>
              <a:srgbClr val="E072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9" name="Freeform 492"/>
            <p:cNvSpPr/>
            <p:nvPr/>
          </p:nvSpPr>
          <p:spPr bwMode="auto">
            <a:xfrm>
              <a:off x="9737725" y="4246563"/>
              <a:ext cx="160338" cy="200025"/>
            </a:xfrm>
            <a:custGeom>
              <a:avLst/>
              <a:gdLst>
                <a:gd name="T0" fmla="*/ 132 w 132"/>
                <a:gd name="T1" fmla="*/ 156 h 165"/>
                <a:gd name="T2" fmla="*/ 109 w 132"/>
                <a:gd name="T3" fmla="*/ 165 h 165"/>
                <a:gd name="T4" fmla="*/ 48 w 132"/>
                <a:gd name="T5" fmla="*/ 102 h 165"/>
                <a:gd name="T6" fmla="*/ 0 w 132"/>
                <a:gd name="T7" fmla="*/ 25 h 165"/>
                <a:gd name="T8" fmla="*/ 39 w 132"/>
                <a:gd name="T9" fmla="*/ 0 h 165"/>
                <a:gd name="T10" fmla="*/ 39 w 132"/>
                <a:gd name="T11" fmla="*/ 17 h 165"/>
                <a:gd name="T12" fmla="*/ 31 w 132"/>
                <a:gd name="T13" fmla="*/ 59 h 165"/>
                <a:gd name="T14" fmla="*/ 97 w 132"/>
                <a:gd name="T15" fmla="*/ 116 h 165"/>
                <a:gd name="T16" fmla="*/ 132 w 132"/>
                <a:gd name="T17" fmla="*/ 15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65">
                  <a:moveTo>
                    <a:pt x="132" y="156"/>
                  </a:moveTo>
                  <a:cubicBezTo>
                    <a:pt x="124" y="159"/>
                    <a:pt x="116" y="162"/>
                    <a:pt x="109" y="165"/>
                  </a:cubicBezTo>
                  <a:cubicBezTo>
                    <a:pt x="91" y="141"/>
                    <a:pt x="70" y="121"/>
                    <a:pt x="48" y="102"/>
                  </a:cubicBezTo>
                  <a:cubicBezTo>
                    <a:pt x="27" y="79"/>
                    <a:pt x="10" y="53"/>
                    <a:pt x="0" y="25"/>
                  </a:cubicBezTo>
                  <a:cubicBezTo>
                    <a:pt x="11" y="14"/>
                    <a:pt x="23" y="3"/>
                    <a:pt x="39" y="0"/>
                  </a:cubicBezTo>
                  <a:cubicBezTo>
                    <a:pt x="48" y="6"/>
                    <a:pt x="41" y="11"/>
                    <a:pt x="39" y="17"/>
                  </a:cubicBezTo>
                  <a:cubicBezTo>
                    <a:pt x="4" y="25"/>
                    <a:pt x="20" y="44"/>
                    <a:pt x="31" y="59"/>
                  </a:cubicBezTo>
                  <a:cubicBezTo>
                    <a:pt x="48" y="84"/>
                    <a:pt x="76" y="96"/>
                    <a:pt x="97" y="116"/>
                  </a:cubicBezTo>
                  <a:cubicBezTo>
                    <a:pt x="111" y="128"/>
                    <a:pt x="124" y="139"/>
                    <a:pt x="132" y="156"/>
                  </a:cubicBezTo>
                  <a:close/>
                </a:path>
              </a:pathLst>
            </a:custGeom>
            <a:solidFill>
              <a:srgbClr val="8C8D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0" name="Freeform 493"/>
            <p:cNvSpPr/>
            <p:nvPr/>
          </p:nvSpPr>
          <p:spPr bwMode="auto">
            <a:xfrm>
              <a:off x="10088563" y="4241800"/>
              <a:ext cx="42863" cy="46038"/>
            </a:xfrm>
            <a:custGeom>
              <a:avLst/>
              <a:gdLst>
                <a:gd name="T0" fmla="*/ 0 w 35"/>
                <a:gd name="T1" fmla="*/ 21 h 38"/>
                <a:gd name="T2" fmla="*/ 31 w 35"/>
                <a:gd name="T3" fmla="*/ 36 h 38"/>
                <a:gd name="T4" fmla="*/ 0 w 35"/>
                <a:gd name="T5" fmla="*/ 2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38">
                  <a:moveTo>
                    <a:pt x="0" y="21"/>
                  </a:moveTo>
                  <a:cubicBezTo>
                    <a:pt x="16" y="14"/>
                    <a:pt x="35" y="0"/>
                    <a:pt x="31" y="36"/>
                  </a:cubicBezTo>
                  <a:cubicBezTo>
                    <a:pt x="18" y="38"/>
                    <a:pt x="8" y="32"/>
                    <a:pt x="0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1" name="Freeform 494"/>
            <p:cNvSpPr/>
            <p:nvPr/>
          </p:nvSpPr>
          <p:spPr bwMode="auto">
            <a:xfrm>
              <a:off x="9829800" y="4295775"/>
              <a:ext cx="533400" cy="298450"/>
            </a:xfrm>
            <a:custGeom>
              <a:avLst/>
              <a:gdLst>
                <a:gd name="T0" fmla="*/ 64 w 441"/>
                <a:gd name="T1" fmla="*/ 193 h 247"/>
                <a:gd name="T2" fmla="*/ 99 w 441"/>
                <a:gd name="T3" fmla="*/ 132 h 247"/>
                <a:gd name="T4" fmla="*/ 153 w 441"/>
                <a:gd name="T5" fmla="*/ 85 h 247"/>
                <a:gd name="T6" fmla="*/ 271 w 441"/>
                <a:gd name="T7" fmla="*/ 0 h 247"/>
                <a:gd name="T8" fmla="*/ 311 w 441"/>
                <a:gd name="T9" fmla="*/ 8 h 247"/>
                <a:gd name="T10" fmla="*/ 371 w 441"/>
                <a:gd name="T11" fmla="*/ 25 h 247"/>
                <a:gd name="T12" fmla="*/ 392 w 441"/>
                <a:gd name="T13" fmla="*/ 30 h 247"/>
                <a:gd name="T14" fmla="*/ 435 w 441"/>
                <a:gd name="T15" fmla="*/ 48 h 247"/>
                <a:gd name="T16" fmla="*/ 408 w 441"/>
                <a:gd name="T17" fmla="*/ 90 h 247"/>
                <a:gd name="T18" fmla="*/ 380 w 441"/>
                <a:gd name="T19" fmla="*/ 96 h 247"/>
                <a:gd name="T20" fmla="*/ 351 w 441"/>
                <a:gd name="T21" fmla="*/ 128 h 247"/>
                <a:gd name="T22" fmla="*/ 371 w 441"/>
                <a:gd name="T23" fmla="*/ 152 h 247"/>
                <a:gd name="T24" fmla="*/ 418 w 441"/>
                <a:gd name="T25" fmla="*/ 224 h 247"/>
                <a:gd name="T26" fmla="*/ 217 w 441"/>
                <a:gd name="T27" fmla="*/ 237 h 247"/>
                <a:gd name="T28" fmla="*/ 2 w 441"/>
                <a:gd name="T29" fmla="*/ 232 h 247"/>
                <a:gd name="T30" fmla="*/ 28 w 441"/>
                <a:gd name="T31" fmla="*/ 208 h 247"/>
                <a:gd name="T32" fmla="*/ 64 w 441"/>
                <a:gd name="T33" fmla="*/ 19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1" h="247">
                  <a:moveTo>
                    <a:pt x="64" y="193"/>
                  </a:moveTo>
                  <a:cubicBezTo>
                    <a:pt x="86" y="179"/>
                    <a:pt x="109" y="164"/>
                    <a:pt x="99" y="132"/>
                  </a:cubicBezTo>
                  <a:cubicBezTo>
                    <a:pt x="111" y="109"/>
                    <a:pt x="131" y="94"/>
                    <a:pt x="153" y="85"/>
                  </a:cubicBezTo>
                  <a:cubicBezTo>
                    <a:pt x="199" y="66"/>
                    <a:pt x="241" y="41"/>
                    <a:pt x="271" y="0"/>
                  </a:cubicBezTo>
                  <a:cubicBezTo>
                    <a:pt x="282" y="13"/>
                    <a:pt x="298" y="8"/>
                    <a:pt x="311" y="8"/>
                  </a:cubicBezTo>
                  <a:cubicBezTo>
                    <a:pt x="333" y="9"/>
                    <a:pt x="355" y="5"/>
                    <a:pt x="371" y="25"/>
                  </a:cubicBezTo>
                  <a:cubicBezTo>
                    <a:pt x="376" y="31"/>
                    <a:pt x="385" y="34"/>
                    <a:pt x="392" y="30"/>
                  </a:cubicBezTo>
                  <a:cubicBezTo>
                    <a:pt x="414" y="21"/>
                    <a:pt x="430" y="30"/>
                    <a:pt x="435" y="48"/>
                  </a:cubicBezTo>
                  <a:cubicBezTo>
                    <a:pt x="441" y="67"/>
                    <a:pt x="422" y="79"/>
                    <a:pt x="408" y="90"/>
                  </a:cubicBezTo>
                  <a:cubicBezTo>
                    <a:pt x="400" y="97"/>
                    <a:pt x="389" y="94"/>
                    <a:pt x="380" y="96"/>
                  </a:cubicBezTo>
                  <a:cubicBezTo>
                    <a:pt x="364" y="99"/>
                    <a:pt x="352" y="111"/>
                    <a:pt x="351" y="128"/>
                  </a:cubicBezTo>
                  <a:cubicBezTo>
                    <a:pt x="349" y="141"/>
                    <a:pt x="360" y="152"/>
                    <a:pt x="371" y="152"/>
                  </a:cubicBezTo>
                  <a:cubicBezTo>
                    <a:pt x="425" y="152"/>
                    <a:pt x="418" y="190"/>
                    <a:pt x="418" y="224"/>
                  </a:cubicBezTo>
                  <a:cubicBezTo>
                    <a:pt x="351" y="222"/>
                    <a:pt x="284" y="238"/>
                    <a:pt x="217" y="237"/>
                  </a:cubicBezTo>
                  <a:cubicBezTo>
                    <a:pt x="146" y="235"/>
                    <a:pt x="73" y="247"/>
                    <a:pt x="2" y="232"/>
                  </a:cubicBezTo>
                  <a:cubicBezTo>
                    <a:pt x="0" y="212"/>
                    <a:pt x="15" y="210"/>
                    <a:pt x="28" y="208"/>
                  </a:cubicBezTo>
                  <a:cubicBezTo>
                    <a:pt x="42" y="207"/>
                    <a:pt x="55" y="206"/>
                    <a:pt x="64" y="193"/>
                  </a:cubicBezTo>
                  <a:close/>
                </a:path>
              </a:pathLst>
            </a:custGeom>
            <a:solidFill>
              <a:srgbClr val="F2CE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2" name="Freeform 495"/>
            <p:cNvSpPr/>
            <p:nvPr/>
          </p:nvSpPr>
          <p:spPr bwMode="auto">
            <a:xfrm>
              <a:off x="10502900" y="4333875"/>
              <a:ext cx="68263" cy="55563"/>
            </a:xfrm>
            <a:custGeom>
              <a:avLst/>
              <a:gdLst>
                <a:gd name="T0" fmla="*/ 0 w 56"/>
                <a:gd name="T1" fmla="*/ 7 h 46"/>
                <a:gd name="T2" fmla="*/ 44 w 56"/>
                <a:gd name="T3" fmla="*/ 16 h 46"/>
                <a:gd name="T4" fmla="*/ 38 w 56"/>
                <a:gd name="T5" fmla="*/ 46 h 46"/>
                <a:gd name="T6" fmla="*/ 0 w 56"/>
                <a:gd name="T7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46">
                  <a:moveTo>
                    <a:pt x="0" y="7"/>
                  </a:moveTo>
                  <a:cubicBezTo>
                    <a:pt x="17" y="2"/>
                    <a:pt x="31" y="0"/>
                    <a:pt x="44" y="16"/>
                  </a:cubicBezTo>
                  <a:cubicBezTo>
                    <a:pt x="56" y="31"/>
                    <a:pt x="40" y="36"/>
                    <a:pt x="38" y="46"/>
                  </a:cubicBezTo>
                  <a:cubicBezTo>
                    <a:pt x="23" y="35"/>
                    <a:pt x="10" y="23"/>
                    <a:pt x="0" y="7"/>
                  </a:cubicBezTo>
                  <a:close/>
                </a:path>
              </a:pathLst>
            </a:custGeom>
            <a:solidFill>
              <a:srgbClr val="85A7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3" name="Freeform 496"/>
            <p:cNvSpPr/>
            <p:nvPr/>
          </p:nvSpPr>
          <p:spPr bwMode="auto">
            <a:xfrm>
              <a:off x="9526588" y="3354388"/>
              <a:ext cx="790575" cy="187325"/>
            </a:xfrm>
            <a:custGeom>
              <a:avLst/>
              <a:gdLst>
                <a:gd name="T0" fmla="*/ 399 w 654"/>
                <a:gd name="T1" fmla="*/ 131 h 155"/>
                <a:gd name="T2" fmla="*/ 409 w 654"/>
                <a:gd name="T3" fmla="*/ 102 h 155"/>
                <a:gd name="T4" fmla="*/ 361 w 654"/>
                <a:gd name="T5" fmla="*/ 89 h 155"/>
                <a:gd name="T6" fmla="*/ 254 w 654"/>
                <a:gd name="T7" fmla="*/ 109 h 155"/>
                <a:gd name="T8" fmla="*/ 230 w 654"/>
                <a:gd name="T9" fmla="*/ 132 h 155"/>
                <a:gd name="T10" fmla="*/ 220 w 654"/>
                <a:gd name="T11" fmla="*/ 139 h 155"/>
                <a:gd name="T12" fmla="*/ 144 w 654"/>
                <a:gd name="T13" fmla="*/ 155 h 155"/>
                <a:gd name="T14" fmla="*/ 41 w 654"/>
                <a:gd name="T15" fmla="*/ 134 h 155"/>
                <a:gd name="T16" fmla="*/ 3 w 654"/>
                <a:gd name="T17" fmla="*/ 105 h 155"/>
                <a:gd name="T18" fmla="*/ 34 w 654"/>
                <a:gd name="T19" fmla="*/ 71 h 155"/>
                <a:gd name="T20" fmla="*/ 204 w 654"/>
                <a:gd name="T21" fmla="*/ 29 h 155"/>
                <a:gd name="T22" fmla="*/ 321 w 654"/>
                <a:gd name="T23" fmla="*/ 12 h 155"/>
                <a:gd name="T24" fmla="*/ 515 w 654"/>
                <a:gd name="T25" fmla="*/ 26 h 155"/>
                <a:gd name="T26" fmla="*/ 620 w 654"/>
                <a:gd name="T27" fmla="*/ 42 h 155"/>
                <a:gd name="T28" fmla="*/ 654 w 654"/>
                <a:gd name="T29" fmla="*/ 70 h 155"/>
                <a:gd name="T30" fmla="*/ 629 w 654"/>
                <a:gd name="T31" fmla="*/ 146 h 155"/>
                <a:gd name="T32" fmla="*/ 553 w 654"/>
                <a:gd name="T33" fmla="*/ 143 h 155"/>
                <a:gd name="T34" fmla="*/ 423 w 654"/>
                <a:gd name="T35" fmla="*/ 138 h 155"/>
                <a:gd name="T36" fmla="*/ 399 w 654"/>
                <a:gd name="T37" fmla="*/ 13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4" h="155">
                  <a:moveTo>
                    <a:pt x="399" y="131"/>
                  </a:moveTo>
                  <a:cubicBezTo>
                    <a:pt x="403" y="121"/>
                    <a:pt x="421" y="114"/>
                    <a:pt x="409" y="102"/>
                  </a:cubicBezTo>
                  <a:cubicBezTo>
                    <a:pt x="396" y="89"/>
                    <a:pt x="369" y="81"/>
                    <a:pt x="361" y="89"/>
                  </a:cubicBezTo>
                  <a:cubicBezTo>
                    <a:pt x="328" y="121"/>
                    <a:pt x="288" y="99"/>
                    <a:pt x="254" y="109"/>
                  </a:cubicBezTo>
                  <a:cubicBezTo>
                    <a:pt x="242" y="113"/>
                    <a:pt x="221" y="108"/>
                    <a:pt x="230" y="132"/>
                  </a:cubicBezTo>
                  <a:cubicBezTo>
                    <a:pt x="227" y="135"/>
                    <a:pt x="224" y="137"/>
                    <a:pt x="220" y="139"/>
                  </a:cubicBezTo>
                  <a:cubicBezTo>
                    <a:pt x="194" y="142"/>
                    <a:pt x="168" y="146"/>
                    <a:pt x="144" y="155"/>
                  </a:cubicBezTo>
                  <a:cubicBezTo>
                    <a:pt x="111" y="139"/>
                    <a:pt x="74" y="144"/>
                    <a:pt x="41" y="134"/>
                  </a:cubicBezTo>
                  <a:cubicBezTo>
                    <a:pt x="24" y="129"/>
                    <a:pt x="6" y="124"/>
                    <a:pt x="3" y="105"/>
                  </a:cubicBezTo>
                  <a:cubicBezTo>
                    <a:pt x="0" y="83"/>
                    <a:pt x="22" y="81"/>
                    <a:pt x="34" y="71"/>
                  </a:cubicBezTo>
                  <a:cubicBezTo>
                    <a:pt x="83" y="26"/>
                    <a:pt x="143" y="26"/>
                    <a:pt x="204" y="29"/>
                  </a:cubicBezTo>
                  <a:cubicBezTo>
                    <a:pt x="244" y="32"/>
                    <a:pt x="283" y="20"/>
                    <a:pt x="321" y="12"/>
                  </a:cubicBezTo>
                  <a:cubicBezTo>
                    <a:pt x="388" y="0"/>
                    <a:pt x="450" y="27"/>
                    <a:pt x="515" y="26"/>
                  </a:cubicBezTo>
                  <a:cubicBezTo>
                    <a:pt x="550" y="26"/>
                    <a:pt x="587" y="26"/>
                    <a:pt x="620" y="42"/>
                  </a:cubicBezTo>
                  <a:cubicBezTo>
                    <a:pt x="634" y="49"/>
                    <a:pt x="650" y="53"/>
                    <a:pt x="654" y="70"/>
                  </a:cubicBezTo>
                  <a:cubicBezTo>
                    <a:pt x="646" y="96"/>
                    <a:pt x="638" y="121"/>
                    <a:pt x="629" y="146"/>
                  </a:cubicBezTo>
                  <a:cubicBezTo>
                    <a:pt x="604" y="130"/>
                    <a:pt x="578" y="146"/>
                    <a:pt x="553" y="143"/>
                  </a:cubicBezTo>
                  <a:cubicBezTo>
                    <a:pt x="510" y="141"/>
                    <a:pt x="467" y="141"/>
                    <a:pt x="423" y="138"/>
                  </a:cubicBezTo>
                  <a:cubicBezTo>
                    <a:pt x="415" y="138"/>
                    <a:pt x="405" y="140"/>
                    <a:pt x="399" y="131"/>
                  </a:cubicBezTo>
                  <a:close/>
                </a:path>
              </a:pathLst>
            </a:custGeom>
            <a:solidFill>
              <a:srgbClr val="F0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4" name="Freeform 497"/>
            <p:cNvSpPr/>
            <p:nvPr/>
          </p:nvSpPr>
          <p:spPr bwMode="auto">
            <a:xfrm>
              <a:off x="9952038" y="3068638"/>
              <a:ext cx="387350" cy="296863"/>
            </a:xfrm>
            <a:custGeom>
              <a:avLst/>
              <a:gdLst>
                <a:gd name="T0" fmla="*/ 16 w 321"/>
                <a:gd name="T1" fmla="*/ 83 h 245"/>
                <a:gd name="T2" fmla="*/ 19 w 321"/>
                <a:gd name="T3" fmla="*/ 57 h 245"/>
                <a:gd name="T4" fmla="*/ 32 w 321"/>
                <a:gd name="T5" fmla="*/ 80 h 245"/>
                <a:gd name="T6" fmla="*/ 47 w 321"/>
                <a:gd name="T7" fmla="*/ 101 h 245"/>
                <a:gd name="T8" fmla="*/ 55 w 321"/>
                <a:gd name="T9" fmla="*/ 75 h 245"/>
                <a:gd name="T10" fmla="*/ 52 w 321"/>
                <a:gd name="T11" fmla="*/ 11 h 245"/>
                <a:gd name="T12" fmla="*/ 61 w 321"/>
                <a:gd name="T13" fmla="*/ 1 h 245"/>
                <a:gd name="T14" fmla="*/ 70 w 321"/>
                <a:gd name="T15" fmla="*/ 11 h 245"/>
                <a:gd name="T16" fmla="*/ 70 w 321"/>
                <a:gd name="T17" fmla="*/ 54 h 245"/>
                <a:gd name="T18" fmla="*/ 101 w 321"/>
                <a:gd name="T19" fmla="*/ 143 h 245"/>
                <a:gd name="T20" fmla="*/ 112 w 321"/>
                <a:gd name="T21" fmla="*/ 26 h 245"/>
                <a:gd name="T22" fmla="*/ 124 w 321"/>
                <a:gd name="T23" fmla="*/ 100 h 245"/>
                <a:gd name="T24" fmla="*/ 148 w 321"/>
                <a:gd name="T25" fmla="*/ 131 h 245"/>
                <a:gd name="T26" fmla="*/ 163 w 321"/>
                <a:gd name="T27" fmla="*/ 102 h 245"/>
                <a:gd name="T28" fmla="*/ 171 w 321"/>
                <a:gd name="T29" fmla="*/ 0 h 245"/>
                <a:gd name="T30" fmla="*/ 187 w 321"/>
                <a:gd name="T31" fmla="*/ 95 h 245"/>
                <a:gd name="T32" fmla="*/ 204 w 321"/>
                <a:gd name="T33" fmla="*/ 132 h 245"/>
                <a:gd name="T34" fmla="*/ 232 w 321"/>
                <a:gd name="T35" fmla="*/ 113 h 245"/>
                <a:gd name="T36" fmla="*/ 241 w 321"/>
                <a:gd name="T37" fmla="*/ 133 h 245"/>
                <a:gd name="T38" fmla="*/ 256 w 321"/>
                <a:gd name="T39" fmla="*/ 191 h 245"/>
                <a:gd name="T40" fmla="*/ 317 w 321"/>
                <a:gd name="T41" fmla="*/ 206 h 245"/>
                <a:gd name="T42" fmla="*/ 302 w 321"/>
                <a:gd name="T43" fmla="*/ 237 h 245"/>
                <a:gd name="T44" fmla="*/ 285 w 321"/>
                <a:gd name="T45" fmla="*/ 242 h 245"/>
                <a:gd name="T46" fmla="*/ 59 w 321"/>
                <a:gd name="T47" fmla="*/ 241 h 245"/>
                <a:gd name="T48" fmla="*/ 26 w 321"/>
                <a:gd name="T49" fmla="*/ 229 h 245"/>
                <a:gd name="T50" fmla="*/ 16 w 321"/>
                <a:gd name="T51" fmla="*/ 8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1" h="245">
                  <a:moveTo>
                    <a:pt x="16" y="83"/>
                  </a:moveTo>
                  <a:cubicBezTo>
                    <a:pt x="17" y="75"/>
                    <a:pt x="18" y="66"/>
                    <a:pt x="19" y="57"/>
                  </a:cubicBezTo>
                  <a:cubicBezTo>
                    <a:pt x="33" y="61"/>
                    <a:pt x="31" y="71"/>
                    <a:pt x="32" y="80"/>
                  </a:cubicBezTo>
                  <a:cubicBezTo>
                    <a:pt x="33" y="90"/>
                    <a:pt x="34" y="104"/>
                    <a:pt x="47" y="101"/>
                  </a:cubicBezTo>
                  <a:cubicBezTo>
                    <a:pt x="61" y="99"/>
                    <a:pt x="56" y="84"/>
                    <a:pt x="55" y="75"/>
                  </a:cubicBezTo>
                  <a:cubicBezTo>
                    <a:pt x="52" y="54"/>
                    <a:pt x="49" y="33"/>
                    <a:pt x="52" y="11"/>
                  </a:cubicBezTo>
                  <a:cubicBezTo>
                    <a:pt x="53" y="6"/>
                    <a:pt x="55" y="1"/>
                    <a:pt x="61" y="1"/>
                  </a:cubicBezTo>
                  <a:cubicBezTo>
                    <a:pt x="68" y="1"/>
                    <a:pt x="70" y="6"/>
                    <a:pt x="70" y="11"/>
                  </a:cubicBezTo>
                  <a:cubicBezTo>
                    <a:pt x="71" y="25"/>
                    <a:pt x="72" y="40"/>
                    <a:pt x="70" y="54"/>
                  </a:cubicBezTo>
                  <a:cubicBezTo>
                    <a:pt x="66" y="86"/>
                    <a:pt x="77" y="114"/>
                    <a:pt x="101" y="143"/>
                  </a:cubicBezTo>
                  <a:cubicBezTo>
                    <a:pt x="117" y="103"/>
                    <a:pt x="104" y="65"/>
                    <a:pt x="112" y="26"/>
                  </a:cubicBezTo>
                  <a:cubicBezTo>
                    <a:pt x="133" y="50"/>
                    <a:pt x="123" y="76"/>
                    <a:pt x="124" y="100"/>
                  </a:cubicBezTo>
                  <a:cubicBezTo>
                    <a:pt x="124" y="118"/>
                    <a:pt x="128" y="132"/>
                    <a:pt x="148" y="131"/>
                  </a:cubicBezTo>
                  <a:cubicBezTo>
                    <a:pt x="167" y="130"/>
                    <a:pt x="162" y="113"/>
                    <a:pt x="163" y="102"/>
                  </a:cubicBezTo>
                  <a:cubicBezTo>
                    <a:pt x="167" y="70"/>
                    <a:pt x="157" y="36"/>
                    <a:pt x="171" y="0"/>
                  </a:cubicBezTo>
                  <a:cubicBezTo>
                    <a:pt x="190" y="33"/>
                    <a:pt x="186" y="64"/>
                    <a:pt x="187" y="95"/>
                  </a:cubicBezTo>
                  <a:cubicBezTo>
                    <a:pt x="187" y="110"/>
                    <a:pt x="191" y="125"/>
                    <a:pt x="204" y="132"/>
                  </a:cubicBezTo>
                  <a:cubicBezTo>
                    <a:pt x="222" y="141"/>
                    <a:pt x="223" y="119"/>
                    <a:pt x="232" y="113"/>
                  </a:cubicBezTo>
                  <a:cubicBezTo>
                    <a:pt x="239" y="118"/>
                    <a:pt x="239" y="126"/>
                    <a:pt x="241" y="133"/>
                  </a:cubicBezTo>
                  <a:cubicBezTo>
                    <a:pt x="248" y="152"/>
                    <a:pt x="223" y="181"/>
                    <a:pt x="256" y="191"/>
                  </a:cubicBezTo>
                  <a:cubicBezTo>
                    <a:pt x="276" y="198"/>
                    <a:pt x="295" y="209"/>
                    <a:pt x="317" y="206"/>
                  </a:cubicBezTo>
                  <a:cubicBezTo>
                    <a:pt x="321" y="220"/>
                    <a:pt x="311" y="228"/>
                    <a:pt x="302" y="237"/>
                  </a:cubicBezTo>
                  <a:cubicBezTo>
                    <a:pt x="297" y="241"/>
                    <a:pt x="291" y="245"/>
                    <a:pt x="285" y="242"/>
                  </a:cubicBezTo>
                  <a:cubicBezTo>
                    <a:pt x="209" y="214"/>
                    <a:pt x="134" y="234"/>
                    <a:pt x="59" y="241"/>
                  </a:cubicBezTo>
                  <a:cubicBezTo>
                    <a:pt x="45" y="242"/>
                    <a:pt x="30" y="244"/>
                    <a:pt x="26" y="229"/>
                  </a:cubicBezTo>
                  <a:cubicBezTo>
                    <a:pt x="16" y="181"/>
                    <a:pt x="0" y="133"/>
                    <a:pt x="16" y="83"/>
                  </a:cubicBezTo>
                  <a:close/>
                </a:path>
              </a:pathLst>
            </a:custGeom>
            <a:solidFill>
              <a:srgbClr val="372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5" name="Freeform 498"/>
            <p:cNvSpPr/>
            <p:nvPr/>
          </p:nvSpPr>
          <p:spPr bwMode="auto">
            <a:xfrm>
              <a:off x="9769475" y="3078163"/>
              <a:ext cx="569913" cy="360363"/>
            </a:xfrm>
            <a:custGeom>
              <a:avLst/>
              <a:gdLst>
                <a:gd name="T0" fmla="*/ 167 w 472"/>
                <a:gd name="T1" fmla="*/ 75 h 298"/>
                <a:gd name="T2" fmla="*/ 182 w 472"/>
                <a:gd name="T3" fmla="*/ 209 h 298"/>
                <a:gd name="T4" fmla="*/ 210 w 472"/>
                <a:gd name="T5" fmla="*/ 221 h 298"/>
                <a:gd name="T6" fmla="*/ 229 w 472"/>
                <a:gd name="T7" fmla="*/ 212 h 298"/>
                <a:gd name="T8" fmla="*/ 442 w 472"/>
                <a:gd name="T9" fmla="*/ 230 h 298"/>
                <a:gd name="T10" fmla="*/ 453 w 472"/>
                <a:gd name="T11" fmla="*/ 229 h 298"/>
                <a:gd name="T12" fmla="*/ 453 w 472"/>
                <a:gd name="T13" fmla="*/ 298 h 298"/>
                <a:gd name="T14" fmla="*/ 282 w 472"/>
                <a:gd name="T15" fmla="*/ 260 h 298"/>
                <a:gd name="T16" fmla="*/ 190 w 472"/>
                <a:gd name="T17" fmla="*/ 244 h 298"/>
                <a:gd name="T18" fmla="*/ 137 w 472"/>
                <a:gd name="T19" fmla="*/ 248 h 298"/>
                <a:gd name="T20" fmla="*/ 5 w 472"/>
                <a:gd name="T21" fmla="*/ 268 h 298"/>
                <a:gd name="T22" fmla="*/ 10 w 472"/>
                <a:gd name="T23" fmla="*/ 238 h 298"/>
                <a:gd name="T24" fmla="*/ 59 w 472"/>
                <a:gd name="T25" fmla="*/ 220 h 298"/>
                <a:gd name="T26" fmla="*/ 110 w 472"/>
                <a:gd name="T27" fmla="*/ 179 h 298"/>
                <a:gd name="T28" fmla="*/ 129 w 472"/>
                <a:gd name="T29" fmla="*/ 53 h 298"/>
                <a:gd name="T30" fmla="*/ 136 w 472"/>
                <a:gd name="T31" fmla="*/ 21 h 298"/>
                <a:gd name="T32" fmla="*/ 138 w 472"/>
                <a:gd name="T33" fmla="*/ 0 h 298"/>
                <a:gd name="T34" fmla="*/ 167 w 472"/>
                <a:gd name="T35" fmla="*/ 75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2" h="298">
                  <a:moveTo>
                    <a:pt x="167" y="75"/>
                  </a:moveTo>
                  <a:cubicBezTo>
                    <a:pt x="172" y="120"/>
                    <a:pt x="178" y="164"/>
                    <a:pt x="182" y="209"/>
                  </a:cubicBezTo>
                  <a:cubicBezTo>
                    <a:pt x="185" y="229"/>
                    <a:pt x="191" y="240"/>
                    <a:pt x="210" y="221"/>
                  </a:cubicBezTo>
                  <a:cubicBezTo>
                    <a:pt x="216" y="216"/>
                    <a:pt x="221" y="210"/>
                    <a:pt x="229" y="212"/>
                  </a:cubicBezTo>
                  <a:cubicBezTo>
                    <a:pt x="300" y="224"/>
                    <a:pt x="374" y="187"/>
                    <a:pt x="442" y="230"/>
                  </a:cubicBezTo>
                  <a:cubicBezTo>
                    <a:pt x="444" y="231"/>
                    <a:pt x="449" y="229"/>
                    <a:pt x="453" y="229"/>
                  </a:cubicBezTo>
                  <a:cubicBezTo>
                    <a:pt x="472" y="252"/>
                    <a:pt x="457" y="275"/>
                    <a:pt x="453" y="298"/>
                  </a:cubicBezTo>
                  <a:cubicBezTo>
                    <a:pt x="402" y="261"/>
                    <a:pt x="340" y="267"/>
                    <a:pt x="282" y="260"/>
                  </a:cubicBezTo>
                  <a:cubicBezTo>
                    <a:pt x="251" y="256"/>
                    <a:pt x="220" y="268"/>
                    <a:pt x="190" y="244"/>
                  </a:cubicBezTo>
                  <a:cubicBezTo>
                    <a:pt x="179" y="235"/>
                    <a:pt x="155" y="246"/>
                    <a:pt x="137" y="248"/>
                  </a:cubicBezTo>
                  <a:cubicBezTo>
                    <a:pt x="93" y="253"/>
                    <a:pt x="50" y="266"/>
                    <a:pt x="5" y="268"/>
                  </a:cubicBezTo>
                  <a:cubicBezTo>
                    <a:pt x="0" y="257"/>
                    <a:pt x="4" y="248"/>
                    <a:pt x="10" y="238"/>
                  </a:cubicBezTo>
                  <a:cubicBezTo>
                    <a:pt x="23" y="224"/>
                    <a:pt x="41" y="222"/>
                    <a:pt x="59" y="220"/>
                  </a:cubicBezTo>
                  <a:cubicBezTo>
                    <a:pt x="84" y="216"/>
                    <a:pt x="100" y="202"/>
                    <a:pt x="110" y="179"/>
                  </a:cubicBezTo>
                  <a:cubicBezTo>
                    <a:pt x="127" y="139"/>
                    <a:pt x="141" y="98"/>
                    <a:pt x="129" y="53"/>
                  </a:cubicBezTo>
                  <a:cubicBezTo>
                    <a:pt x="126" y="42"/>
                    <a:pt x="128" y="30"/>
                    <a:pt x="136" y="21"/>
                  </a:cubicBezTo>
                  <a:cubicBezTo>
                    <a:pt x="137" y="15"/>
                    <a:pt x="137" y="9"/>
                    <a:pt x="138" y="0"/>
                  </a:cubicBezTo>
                  <a:cubicBezTo>
                    <a:pt x="160" y="23"/>
                    <a:pt x="153" y="53"/>
                    <a:pt x="167" y="75"/>
                  </a:cubicBezTo>
                  <a:close/>
                </a:path>
              </a:pathLst>
            </a:custGeom>
            <a:solidFill>
              <a:srgbClr val="DEB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6" name="Freeform 499"/>
            <p:cNvSpPr/>
            <p:nvPr/>
          </p:nvSpPr>
          <p:spPr bwMode="auto">
            <a:xfrm>
              <a:off x="10204450" y="3060700"/>
              <a:ext cx="152400" cy="269875"/>
            </a:xfrm>
            <a:custGeom>
              <a:avLst/>
              <a:gdLst>
                <a:gd name="T0" fmla="*/ 108 w 127"/>
                <a:gd name="T1" fmla="*/ 213 h 223"/>
                <a:gd name="T2" fmla="*/ 67 w 127"/>
                <a:gd name="T3" fmla="*/ 217 h 223"/>
                <a:gd name="T4" fmla="*/ 24 w 127"/>
                <a:gd name="T5" fmla="*/ 135 h 223"/>
                <a:gd name="T6" fmla="*/ 23 w 127"/>
                <a:gd name="T7" fmla="*/ 120 h 223"/>
                <a:gd name="T8" fmla="*/ 23 w 127"/>
                <a:gd name="T9" fmla="*/ 82 h 223"/>
                <a:gd name="T10" fmla="*/ 31 w 127"/>
                <a:gd name="T11" fmla="*/ 75 h 223"/>
                <a:gd name="T12" fmla="*/ 44 w 127"/>
                <a:gd name="T13" fmla="*/ 122 h 223"/>
                <a:gd name="T14" fmla="*/ 55 w 127"/>
                <a:gd name="T15" fmla="*/ 20 h 223"/>
                <a:gd name="T16" fmla="*/ 69 w 127"/>
                <a:gd name="T17" fmla="*/ 164 h 223"/>
                <a:gd name="T18" fmla="*/ 101 w 127"/>
                <a:gd name="T19" fmla="*/ 36 h 223"/>
                <a:gd name="T20" fmla="*/ 107 w 127"/>
                <a:gd name="T21" fmla="*/ 0 h 223"/>
                <a:gd name="T22" fmla="*/ 120 w 127"/>
                <a:gd name="T23" fmla="*/ 107 h 223"/>
                <a:gd name="T24" fmla="*/ 108 w 127"/>
                <a:gd name="T25" fmla="*/ 21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223">
                  <a:moveTo>
                    <a:pt x="108" y="213"/>
                  </a:moveTo>
                  <a:cubicBezTo>
                    <a:pt x="95" y="223"/>
                    <a:pt x="82" y="218"/>
                    <a:pt x="67" y="217"/>
                  </a:cubicBezTo>
                  <a:cubicBezTo>
                    <a:pt x="0" y="213"/>
                    <a:pt x="25" y="169"/>
                    <a:pt x="24" y="135"/>
                  </a:cubicBezTo>
                  <a:cubicBezTo>
                    <a:pt x="24" y="130"/>
                    <a:pt x="23" y="125"/>
                    <a:pt x="23" y="120"/>
                  </a:cubicBezTo>
                  <a:cubicBezTo>
                    <a:pt x="23" y="107"/>
                    <a:pt x="23" y="95"/>
                    <a:pt x="23" y="82"/>
                  </a:cubicBezTo>
                  <a:cubicBezTo>
                    <a:pt x="20" y="74"/>
                    <a:pt x="24" y="73"/>
                    <a:pt x="31" y="75"/>
                  </a:cubicBezTo>
                  <a:cubicBezTo>
                    <a:pt x="30" y="92"/>
                    <a:pt x="33" y="107"/>
                    <a:pt x="44" y="122"/>
                  </a:cubicBezTo>
                  <a:cubicBezTo>
                    <a:pt x="55" y="88"/>
                    <a:pt x="59" y="55"/>
                    <a:pt x="55" y="20"/>
                  </a:cubicBezTo>
                  <a:cubicBezTo>
                    <a:pt x="61" y="67"/>
                    <a:pt x="76" y="113"/>
                    <a:pt x="69" y="164"/>
                  </a:cubicBezTo>
                  <a:cubicBezTo>
                    <a:pt x="100" y="126"/>
                    <a:pt x="103" y="81"/>
                    <a:pt x="101" y="36"/>
                  </a:cubicBezTo>
                  <a:cubicBezTo>
                    <a:pt x="103" y="25"/>
                    <a:pt x="97" y="13"/>
                    <a:pt x="107" y="0"/>
                  </a:cubicBezTo>
                  <a:cubicBezTo>
                    <a:pt x="124" y="36"/>
                    <a:pt x="127" y="70"/>
                    <a:pt x="120" y="107"/>
                  </a:cubicBezTo>
                  <a:cubicBezTo>
                    <a:pt x="113" y="142"/>
                    <a:pt x="112" y="178"/>
                    <a:pt x="108" y="213"/>
                  </a:cubicBezTo>
                  <a:close/>
                </a:path>
              </a:pathLst>
            </a:custGeom>
            <a:solidFill>
              <a:srgbClr val="2015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7" name="Freeform 500"/>
            <p:cNvSpPr/>
            <p:nvPr/>
          </p:nvSpPr>
          <p:spPr bwMode="auto">
            <a:xfrm>
              <a:off x="9974263" y="3522663"/>
              <a:ext cx="296863" cy="112713"/>
            </a:xfrm>
            <a:custGeom>
              <a:avLst/>
              <a:gdLst>
                <a:gd name="T0" fmla="*/ 214 w 245"/>
                <a:gd name="T1" fmla="*/ 93 h 93"/>
                <a:gd name="T2" fmla="*/ 139 w 245"/>
                <a:gd name="T3" fmla="*/ 75 h 93"/>
                <a:gd name="T4" fmla="*/ 8 w 245"/>
                <a:gd name="T5" fmla="*/ 23 h 93"/>
                <a:gd name="T6" fmla="*/ 13 w 245"/>
                <a:gd name="T7" fmla="*/ 0 h 93"/>
                <a:gd name="T8" fmla="*/ 100 w 245"/>
                <a:gd name="T9" fmla="*/ 27 h 93"/>
                <a:gd name="T10" fmla="*/ 210 w 245"/>
                <a:gd name="T11" fmla="*/ 22 h 93"/>
                <a:gd name="T12" fmla="*/ 245 w 245"/>
                <a:gd name="T13" fmla="*/ 38 h 93"/>
                <a:gd name="T14" fmla="*/ 214 w 245"/>
                <a:gd name="T1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93">
                  <a:moveTo>
                    <a:pt x="214" y="93"/>
                  </a:moveTo>
                  <a:cubicBezTo>
                    <a:pt x="194" y="67"/>
                    <a:pt x="171" y="64"/>
                    <a:pt x="139" y="75"/>
                  </a:cubicBezTo>
                  <a:cubicBezTo>
                    <a:pt x="105" y="87"/>
                    <a:pt x="23" y="48"/>
                    <a:pt x="8" y="23"/>
                  </a:cubicBezTo>
                  <a:cubicBezTo>
                    <a:pt x="1" y="12"/>
                    <a:pt x="0" y="5"/>
                    <a:pt x="13" y="0"/>
                  </a:cubicBezTo>
                  <a:cubicBezTo>
                    <a:pt x="44" y="3"/>
                    <a:pt x="70" y="21"/>
                    <a:pt x="100" y="27"/>
                  </a:cubicBezTo>
                  <a:cubicBezTo>
                    <a:pt x="137" y="42"/>
                    <a:pt x="174" y="40"/>
                    <a:pt x="210" y="22"/>
                  </a:cubicBezTo>
                  <a:cubicBezTo>
                    <a:pt x="239" y="9"/>
                    <a:pt x="240" y="9"/>
                    <a:pt x="245" y="38"/>
                  </a:cubicBezTo>
                  <a:cubicBezTo>
                    <a:pt x="235" y="56"/>
                    <a:pt x="224" y="75"/>
                    <a:pt x="214" y="93"/>
                  </a:cubicBezTo>
                  <a:close/>
                </a:path>
              </a:pathLst>
            </a:custGeom>
            <a:solidFill>
              <a:srgbClr val="E8A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8" name="Freeform 501"/>
            <p:cNvSpPr/>
            <p:nvPr/>
          </p:nvSpPr>
          <p:spPr bwMode="auto">
            <a:xfrm>
              <a:off x="10088563" y="3495675"/>
              <a:ext cx="198438" cy="106363"/>
            </a:xfrm>
            <a:custGeom>
              <a:avLst/>
              <a:gdLst>
                <a:gd name="T0" fmla="*/ 151 w 164"/>
                <a:gd name="T1" fmla="*/ 61 h 89"/>
                <a:gd name="T2" fmla="*/ 117 w 164"/>
                <a:gd name="T3" fmla="*/ 55 h 89"/>
                <a:gd name="T4" fmla="*/ 3 w 164"/>
                <a:gd name="T5" fmla="*/ 54 h 89"/>
                <a:gd name="T6" fmla="*/ 12 w 164"/>
                <a:gd name="T7" fmla="*/ 34 h 89"/>
                <a:gd name="T8" fmla="*/ 89 w 164"/>
                <a:gd name="T9" fmla="*/ 22 h 89"/>
                <a:gd name="T10" fmla="*/ 111 w 164"/>
                <a:gd name="T11" fmla="*/ 18 h 89"/>
                <a:gd name="T12" fmla="*/ 164 w 164"/>
                <a:gd name="T13" fmla="*/ 29 h 89"/>
                <a:gd name="T14" fmla="*/ 151 w 164"/>
                <a:gd name="T15" fmla="*/ 6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89">
                  <a:moveTo>
                    <a:pt x="151" y="61"/>
                  </a:moveTo>
                  <a:cubicBezTo>
                    <a:pt x="147" y="23"/>
                    <a:pt x="129" y="52"/>
                    <a:pt x="117" y="55"/>
                  </a:cubicBezTo>
                  <a:cubicBezTo>
                    <a:pt x="79" y="66"/>
                    <a:pt x="41" y="89"/>
                    <a:pt x="3" y="54"/>
                  </a:cubicBezTo>
                  <a:cubicBezTo>
                    <a:pt x="0" y="45"/>
                    <a:pt x="5" y="39"/>
                    <a:pt x="12" y="34"/>
                  </a:cubicBezTo>
                  <a:cubicBezTo>
                    <a:pt x="37" y="26"/>
                    <a:pt x="64" y="28"/>
                    <a:pt x="89" y="22"/>
                  </a:cubicBezTo>
                  <a:cubicBezTo>
                    <a:pt x="96" y="21"/>
                    <a:pt x="104" y="22"/>
                    <a:pt x="111" y="18"/>
                  </a:cubicBezTo>
                  <a:cubicBezTo>
                    <a:pt x="149" y="0"/>
                    <a:pt x="149" y="0"/>
                    <a:pt x="164" y="29"/>
                  </a:cubicBezTo>
                  <a:cubicBezTo>
                    <a:pt x="162" y="40"/>
                    <a:pt x="161" y="53"/>
                    <a:pt x="151" y="61"/>
                  </a:cubicBezTo>
                  <a:close/>
                </a:path>
              </a:pathLst>
            </a:custGeom>
            <a:solidFill>
              <a:srgbClr val="8B57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9" name="Freeform 502"/>
            <p:cNvSpPr/>
            <p:nvPr/>
          </p:nvSpPr>
          <p:spPr bwMode="auto">
            <a:xfrm>
              <a:off x="10518775" y="3071813"/>
              <a:ext cx="133350" cy="325438"/>
            </a:xfrm>
            <a:custGeom>
              <a:avLst/>
              <a:gdLst>
                <a:gd name="T0" fmla="*/ 111 w 111"/>
                <a:gd name="T1" fmla="*/ 150 h 270"/>
                <a:gd name="T2" fmla="*/ 52 w 111"/>
                <a:gd name="T3" fmla="*/ 263 h 270"/>
                <a:gd name="T4" fmla="*/ 15 w 111"/>
                <a:gd name="T5" fmla="*/ 256 h 270"/>
                <a:gd name="T6" fmla="*/ 11 w 111"/>
                <a:gd name="T7" fmla="*/ 226 h 270"/>
                <a:gd name="T8" fmla="*/ 8 w 111"/>
                <a:gd name="T9" fmla="*/ 139 h 270"/>
                <a:gd name="T10" fmla="*/ 3 w 111"/>
                <a:gd name="T11" fmla="*/ 68 h 270"/>
                <a:gd name="T12" fmla="*/ 67 w 111"/>
                <a:gd name="T13" fmla="*/ 1 h 270"/>
                <a:gd name="T14" fmla="*/ 80 w 111"/>
                <a:gd name="T15" fmla="*/ 13 h 270"/>
                <a:gd name="T16" fmla="*/ 111 w 111"/>
                <a:gd name="T17" fmla="*/ 15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270">
                  <a:moveTo>
                    <a:pt x="111" y="150"/>
                  </a:moveTo>
                  <a:cubicBezTo>
                    <a:pt x="101" y="189"/>
                    <a:pt x="110" y="241"/>
                    <a:pt x="52" y="263"/>
                  </a:cubicBezTo>
                  <a:cubicBezTo>
                    <a:pt x="33" y="270"/>
                    <a:pt x="26" y="261"/>
                    <a:pt x="15" y="256"/>
                  </a:cubicBezTo>
                  <a:cubicBezTo>
                    <a:pt x="0" y="248"/>
                    <a:pt x="5" y="237"/>
                    <a:pt x="11" y="226"/>
                  </a:cubicBezTo>
                  <a:cubicBezTo>
                    <a:pt x="26" y="197"/>
                    <a:pt x="8" y="168"/>
                    <a:pt x="8" y="139"/>
                  </a:cubicBezTo>
                  <a:cubicBezTo>
                    <a:pt x="8" y="117"/>
                    <a:pt x="5" y="92"/>
                    <a:pt x="3" y="68"/>
                  </a:cubicBezTo>
                  <a:cubicBezTo>
                    <a:pt x="2" y="57"/>
                    <a:pt x="56" y="1"/>
                    <a:pt x="67" y="1"/>
                  </a:cubicBezTo>
                  <a:cubicBezTo>
                    <a:pt x="75" y="0"/>
                    <a:pt x="77" y="7"/>
                    <a:pt x="80" y="13"/>
                  </a:cubicBezTo>
                  <a:cubicBezTo>
                    <a:pt x="98" y="55"/>
                    <a:pt x="107" y="100"/>
                    <a:pt x="111" y="150"/>
                  </a:cubicBezTo>
                  <a:close/>
                </a:path>
              </a:pathLst>
            </a:custGeom>
            <a:solidFill>
              <a:srgbClr val="646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0" name="Freeform 503"/>
            <p:cNvSpPr/>
            <p:nvPr/>
          </p:nvSpPr>
          <p:spPr bwMode="auto">
            <a:xfrm>
              <a:off x="10437813" y="3165475"/>
              <a:ext cx="71438" cy="153988"/>
            </a:xfrm>
            <a:custGeom>
              <a:avLst/>
              <a:gdLst>
                <a:gd name="T0" fmla="*/ 0 w 60"/>
                <a:gd name="T1" fmla="*/ 111 h 128"/>
                <a:gd name="T2" fmla="*/ 0 w 60"/>
                <a:gd name="T3" fmla="*/ 88 h 128"/>
                <a:gd name="T4" fmla="*/ 25 w 60"/>
                <a:gd name="T5" fmla="*/ 17 h 128"/>
                <a:gd name="T6" fmla="*/ 50 w 60"/>
                <a:gd name="T7" fmla="*/ 5 h 128"/>
                <a:gd name="T8" fmla="*/ 58 w 60"/>
                <a:gd name="T9" fmla="*/ 27 h 128"/>
                <a:gd name="T10" fmla="*/ 36 w 60"/>
                <a:gd name="T11" fmla="*/ 109 h 128"/>
                <a:gd name="T12" fmla="*/ 0 w 60"/>
                <a:gd name="T13" fmla="*/ 1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28">
                  <a:moveTo>
                    <a:pt x="0" y="111"/>
                  </a:moveTo>
                  <a:cubicBezTo>
                    <a:pt x="0" y="103"/>
                    <a:pt x="0" y="95"/>
                    <a:pt x="0" y="88"/>
                  </a:cubicBezTo>
                  <a:cubicBezTo>
                    <a:pt x="0" y="61"/>
                    <a:pt x="16" y="40"/>
                    <a:pt x="25" y="17"/>
                  </a:cubicBezTo>
                  <a:cubicBezTo>
                    <a:pt x="30" y="6"/>
                    <a:pt x="38" y="0"/>
                    <a:pt x="50" y="5"/>
                  </a:cubicBezTo>
                  <a:cubicBezTo>
                    <a:pt x="60" y="9"/>
                    <a:pt x="60" y="17"/>
                    <a:pt x="58" y="27"/>
                  </a:cubicBezTo>
                  <a:cubicBezTo>
                    <a:pt x="52" y="55"/>
                    <a:pt x="33" y="79"/>
                    <a:pt x="36" y="109"/>
                  </a:cubicBezTo>
                  <a:cubicBezTo>
                    <a:pt x="36" y="113"/>
                    <a:pt x="13" y="128"/>
                    <a:pt x="0" y="111"/>
                  </a:cubicBezTo>
                  <a:close/>
                </a:path>
              </a:pathLst>
            </a:custGeom>
            <a:solidFill>
              <a:srgbClr val="5880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1" name="Freeform 504"/>
            <p:cNvSpPr/>
            <p:nvPr/>
          </p:nvSpPr>
          <p:spPr bwMode="auto">
            <a:xfrm>
              <a:off x="9451975" y="3098800"/>
              <a:ext cx="427038" cy="407988"/>
            </a:xfrm>
            <a:custGeom>
              <a:avLst/>
              <a:gdLst>
                <a:gd name="T0" fmla="*/ 61 w 354"/>
                <a:gd name="T1" fmla="*/ 258 h 337"/>
                <a:gd name="T2" fmla="*/ 34 w 354"/>
                <a:gd name="T3" fmla="*/ 219 h 337"/>
                <a:gd name="T4" fmla="*/ 11 w 354"/>
                <a:gd name="T5" fmla="*/ 337 h 337"/>
                <a:gd name="T6" fmla="*/ 0 w 354"/>
                <a:gd name="T7" fmla="*/ 336 h 337"/>
                <a:gd name="T8" fmla="*/ 15 w 354"/>
                <a:gd name="T9" fmla="*/ 96 h 337"/>
                <a:gd name="T10" fmla="*/ 38 w 354"/>
                <a:gd name="T11" fmla="*/ 42 h 337"/>
                <a:gd name="T12" fmla="*/ 46 w 354"/>
                <a:gd name="T13" fmla="*/ 50 h 337"/>
                <a:gd name="T14" fmla="*/ 54 w 354"/>
                <a:gd name="T15" fmla="*/ 96 h 337"/>
                <a:gd name="T16" fmla="*/ 43 w 354"/>
                <a:gd name="T17" fmla="*/ 133 h 337"/>
                <a:gd name="T18" fmla="*/ 57 w 354"/>
                <a:gd name="T19" fmla="*/ 156 h 337"/>
                <a:gd name="T20" fmla="*/ 77 w 354"/>
                <a:gd name="T21" fmla="*/ 143 h 337"/>
                <a:gd name="T22" fmla="*/ 119 w 354"/>
                <a:gd name="T23" fmla="*/ 79 h 337"/>
                <a:gd name="T24" fmla="*/ 143 w 354"/>
                <a:gd name="T25" fmla="*/ 144 h 337"/>
                <a:gd name="T26" fmla="*/ 144 w 354"/>
                <a:gd name="T27" fmla="*/ 155 h 337"/>
                <a:gd name="T28" fmla="*/ 145 w 354"/>
                <a:gd name="T29" fmla="*/ 146 h 337"/>
                <a:gd name="T30" fmla="*/ 152 w 354"/>
                <a:gd name="T31" fmla="*/ 78 h 337"/>
                <a:gd name="T32" fmla="*/ 180 w 354"/>
                <a:gd name="T33" fmla="*/ 70 h 337"/>
                <a:gd name="T34" fmla="*/ 184 w 354"/>
                <a:gd name="T35" fmla="*/ 78 h 337"/>
                <a:gd name="T36" fmla="*/ 185 w 354"/>
                <a:gd name="T37" fmla="*/ 63 h 337"/>
                <a:gd name="T38" fmla="*/ 231 w 354"/>
                <a:gd name="T39" fmla="*/ 50 h 337"/>
                <a:gd name="T40" fmla="*/ 254 w 354"/>
                <a:gd name="T41" fmla="*/ 58 h 337"/>
                <a:gd name="T42" fmla="*/ 270 w 354"/>
                <a:gd name="T43" fmla="*/ 56 h 337"/>
                <a:gd name="T44" fmla="*/ 277 w 354"/>
                <a:gd name="T45" fmla="*/ 88 h 337"/>
                <a:gd name="T46" fmla="*/ 295 w 354"/>
                <a:gd name="T47" fmla="*/ 119 h 337"/>
                <a:gd name="T48" fmla="*/ 316 w 354"/>
                <a:gd name="T49" fmla="*/ 88 h 337"/>
                <a:gd name="T50" fmla="*/ 316 w 354"/>
                <a:gd name="T51" fmla="*/ 65 h 337"/>
                <a:gd name="T52" fmla="*/ 325 w 354"/>
                <a:gd name="T53" fmla="*/ 0 h 337"/>
                <a:gd name="T54" fmla="*/ 344 w 354"/>
                <a:gd name="T55" fmla="*/ 91 h 337"/>
                <a:gd name="T56" fmla="*/ 284 w 354"/>
                <a:gd name="T57" fmla="*/ 198 h 337"/>
                <a:gd name="T58" fmla="*/ 256 w 354"/>
                <a:gd name="T59" fmla="*/ 205 h 337"/>
                <a:gd name="T60" fmla="*/ 247 w 354"/>
                <a:gd name="T61" fmla="*/ 178 h 337"/>
                <a:gd name="T62" fmla="*/ 241 w 354"/>
                <a:gd name="T63" fmla="*/ 136 h 337"/>
                <a:gd name="T64" fmla="*/ 238 w 354"/>
                <a:gd name="T65" fmla="*/ 136 h 337"/>
                <a:gd name="T66" fmla="*/ 117 w 354"/>
                <a:gd name="T67" fmla="*/ 265 h 337"/>
                <a:gd name="T68" fmla="*/ 61 w 354"/>
                <a:gd name="T69" fmla="*/ 25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4" h="337">
                  <a:moveTo>
                    <a:pt x="61" y="258"/>
                  </a:moveTo>
                  <a:cubicBezTo>
                    <a:pt x="53" y="247"/>
                    <a:pt x="46" y="236"/>
                    <a:pt x="34" y="219"/>
                  </a:cubicBezTo>
                  <a:cubicBezTo>
                    <a:pt x="26" y="263"/>
                    <a:pt x="18" y="300"/>
                    <a:pt x="11" y="337"/>
                  </a:cubicBezTo>
                  <a:cubicBezTo>
                    <a:pt x="7" y="337"/>
                    <a:pt x="4" y="336"/>
                    <a:pt x="0" y="336"/>
                  </a:cubicBezTo>
                  <a:cubicBezTo>
                    <a:pt x="18" y="256"/>
                    <a:pt x="25" y="177"/>
                    <a:pt x="15" y="96"/>
                  </a:cubicBezTo>
                  <a:cubicBezTo>
                    <a:pt x="20" y="77"/>
                    <a:pt x="23" y="57"/>
                    <a:pt x="38" y="42"/>
                  </a:cubicBezTo>
                  <a:cubicBezTo>
                    <a:pt x="40" y="44"/>
                    <a:pt x="43" y="47"/>
                    <a:pt x="46" y="50"/>
                  </a:cubicBezTo>
                  <a:cubicBezTo>
                    <a:pt x="59" y="64"/>
                    <a:pt x="56" y="80"/>
                    <a:pt x="54" y="96"/>
                  </a:cubicBezTo>
                  <a:cubicBezTo>
                    <a:pt x="51" y="109"/>
                    <a:pt x="45" y="120"/>
                    <a:pt x="43" y="133"/>
                  </a:cubicBezTo>
                  <a:cubicBezTo>
                    <a:pt x="42" y="144"/>
                    <a:pt x="44" y="154"/>
                    <a:pt x="57" y="156"/>
                  </a:cubicBezTo>
                  <a:cubicBezTo>
                    <a:pt x="67" y="158"/>
                    <a:pt x="76" y="153"/>
                    <a:pt x="77" y="143"/>
                  </a:cubicBezTo>
                  <a:cubicBezTo>
                    <a:pt x="78" y="113"/>
                    <a:pt x="105" y="100"/>
                    <a:pt x="119" y="79"/>
                  </a:cubicBezTo>
                  <a:cubicBezTo>
                    <a:pt x="151" y="91"/>
                    <a:pt x="135" y="122"/>
                    <a:pt x="143" y="144"/>
                  </a:cubicBezTo>
                  <a:cubicBezTo>
                    <a:pt x="144" y="148"/>
                    <a:pt x="146" y="151"/>
                    <a:pt x="144" y="155"/>
                  </a:cubicBezTo>
                  <a:cubicBezTo>
                    <a:pt x="148" y="152"/>
                    <a:pt x="145" y="149"/>
                    <a:pt x="145" y="146"/>
                  </a:cubicBezTo>
                  <a:cubicBezTo>
                    <a:pt x="143" y="122"/>
                    <a:pt x="142" y="99"/>
                    <a:pt x="152" y="78"/>
                  </a:cubicBezTo>
                  <a:cubicBezTo>
                    <a:pt x="158" y="66"/>
                    <a:pt x="166" y="53"/>
                    <a:pt x="180" y="70"/>
                  </a:cubicBezTo>
                  <a:cubicBezTo>
                    <a:pt x="182" y="73"/>
                    <a:pt x="179" y="77"/>
                    <a:pt x="184" y="78"/>
                  </a:cubicBezTo>
                  <a:cubicBezTo>
                    <a:pt x="184" y="73"/>
                    <a:pt x="185" y="68"/>
                    <a:pt x="185" y="63"/>
                  </a:cubicBezTo>
                  <a:cubicBezTo>
                    <a:pt x="194" y="35"/>
                    <a:pt x="211" y="39"/>
                    <a:pt x="231" y="50"/>
                  </a:cubicBezTo>
                  <a:cubicBezTo>
                    <a:pt x="235" y="62"/>
                    <a:pt x="243" y="65"/>
                    <a:pt x="254" y="58"/>
                  </a:cubicBezTo>
                  <a:cubicBezTo>
                    <a:pt x="259" y="53"/>
                    <a:pt x="264" y="53"/>
                    <a:pt x="270" y="56"/>
                  </a:cubicBezTo>
                  <a:cubicBezTo>
                    <a:pt x="280" y="65"/>
                    <a:pt x="276" y="77"/>
                    <a:pt x="277" y="88"/>
                  </a:cubicBezTo>
                  <a:cubicBezTo>
                    <a:pt x="279" y="101"/>
                    <a:pt x="272" y="120"/>
                    <a:pt x="295" y="119"/>
                  </a:cubicBezTo>
                  <a:cubicBezTo>
                    <a:pt x="314" y="118"/>
                    <a:pt x="316" y="103"/>
                    <a:pt x="316" y="88"/>
                  </a:cubicBezTo>
                  <a:cubicBezTo>
                    <a:pt x="316" y="81"/>
                    <a:pt x="316" y="73"/>
                    <a:pt x="316" y="65"/>
                  </a:cubicBezTo>
                  <a:cubicBezTo>
                    <a:pt x="326" y="46"/>
                    <a:pt x="314" y="23"/>
                    <a:pt x="325" y="0"/>
                  </a:cubicBezTo>
                  <a:cubicBezTo>
                    <a:pt x="354" y="28"/>
                    <a:pt x="336" y="62"/>
                    <a:pt x="344" y="91"/>
                  </a:cubicBezTo>
                  <a:cubicBezTo>
                    <a:pt x="336" y="133"/>
                    <a:pt x="311" y="166"/>
                    <a:pt x="284" y="198"/>
                  </a:cubicBezTo>
                  <a:cubicBezTo>
                    <a:pt x="277" y="205"/>
                    <a:pt x="267" y="211"/>
                    <a:pt x="256" y="205"/>
                  </a:cubicBezTo>
                  <a:cubicBezTo>
                    <a:pt x="246" y="199"/>
                    <a:pt x="247" y="188"/>
                    <a:pt x="247" y="178"/>
                  </a:cubicBezTo>
                  <a:cubicBezTo>
                    <a:pt x="247" y="164"/>
                    <a:pt x="258" y="148"/>
                    <a:pt x="241" y="136"/>
                  </a:cubicBezTo>
                  <a:cubicBezTo>
                    <a:pt x="240" y="136"/>
                    <a:pt x="238" y="136"/>
                    <a:pt x="238" y="136"/>
                  </a:cubicBezTo>
                  <a:cubicBezTo>
                    <a:pt x="219" y="199"/>
                    <a:pt x="152" y="217"/>
                    <a:pt x="117" y="265"/>
                  </a:cubicBezTo>
                  <a:cubicBezTo>
                    <a:pt x="100" y="290"/>
                    <a:pt x="83" y="286"/>
                    <a:pt x="61" y="258"/>
                  </a:cubicBezTo>
                  <a:close/>
                </a:path>
              </a:pathLst>
            </a:custGeom>
            <a:solidFill>
              <a:srgbClr val="3C2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2" name="Freeform 505"/>
            <p:cNvSpPr/>
            <p:nvPr/>
          </p:nvSpPr>
          <p:spPr bwMode="auto">
            <a:xfrm>
              <a:off x="8705850" y="2824163"/>
              <a:ext cx="198438" cy="179388"/>
            </a:xfrm>
            <a:custGeom>
              <a:avLst/>
              <a:gdLst>
                <a:gd name="T0" fmla="*/ 77 w 165"/>
                <a:gd name="T1" fmla="*/ 85 h 149"/>
                <a:gd name="T2" fmla="*/ 64 w 165"/>
                <a:gd name="T3" fmla="*/ 60 h 149"/>
                <a:gd name="T4" fmla="*/ 39 w 165"/>
                <a:gd name="T5" fmla="*/ 91 h 149"/>
                <a:gd name="T6" fmla="*/ 0 w 165"/>
                <a:gd name="T7" fmla="*/ 62 h 149"/>
                <a:gd name="T8" fmla="*/ 40 w 165"/>
                <a:gd name="T9" fmla="*/ 47 h 149"/>
                <a:gd name="T10" fmla="*/ 93 w 165"/>
                <a:gd name="T11" fmla="*/ 28 h 149"/>
                <a:gd name="T12" fmla="*/ 108 w 165"/>
                <a:gd name="T13" fmla="*/ 1 h 149"/>
                <a:gd name="T14" fmla="*/ 116 w 165"/>
                <a:gd name="T15" fmla="*/ 0 h 149"/>
                <a:gd name="T16" fmla="*/ 140 w 165"/>
                <a:gd name="T17" fmla="*/ 17 h 149"/>
                <a:gd name="T18" fmla="*/ 158 w 165"/>
                <a:gd name="T19" fmla="*/ 43 h 149"/>
                <a:gd name="T20" fmla="*/ 128 w 165"/>
                <a:gd name="T21" fmla="*/ 44 h 149"/>
                <a:gd name="T22" fmla="*/ 78 w 165"/>
                <a:gd name="T23" fmla="*/ 46 h 149"/>
                <a:gd name="T24" fmla="*/ 146 w 165"/>
                <a:gd name="T25" fmla="*/ 139 h 149"/>
                <a:gd name="T26" fmla="*/ 112 w 165"/>
                <a:gd name="T27" fmla="*/ 144 h 149"/>
                <a:gd name="T28" fmla="*/ 77 w 165"/>
                <a:gd name="T29" fmla="*/ 8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149">
                  <a:moveTo>
                    <a:pt x="77" y="85"/>
                  </a:moveTo>
                  <a:cubicBezTo>
                    <a:pt x="76" y="76"/>
                    <a:pt x="73" y="68"/>
                    <a:pt x="64" y="60"/>
                  </a:cubicBezTo>
                  <a:cubicBezTo>
                    <a:pt x="59" y="73"/>
                    <a:pt x="66" y="92"/>
                    <a:pt x="39" y="91"/>
                  </a:cubicBezTo>
                  <a:cubicBezTo>
                    <a:pt x="15" y="90"/>
                    <a:pt x="4" y="84"/>
                    <a:pt x="0" y="62"/>
                  </a:cubicBezTo>
                  <a:cubicBezTo>
                    <a:pt x="17" y="68"/>
                    <a:pt x="25" y="50"/>
                    <a:pt x="40" y="47"/>
                  </a:cubicBezTo>
                  <a:cubicBezTo>
                    <a:pt x="57" y="43"/>
                    <a:pt x="68" y="20"/>
                    <a:pt x="93" y="28"/>
                  </a:cubicBezTo>
                  <a:cubicBezTo>
                    <a:pt x="101" y="30"/>
                    <a:pt x="106" y="12"/>
                    <a:pt x="108" y="1"/>
                  </a:cubicBezTo>
                  <a:cubicBezTo>
                    <a:pt x="110" y="0"/>
                    <a:pt x="113" y="0"/>
                    <a:pt x="116" y="0"/>
                  </a:cubicBezTo>
                  <a:cubicBezTo>
                    <a:pt x="124" y="6"/>
                    <a:pt x="132" y="11"/>
                    <a:pt x="140" y="17"/>
                  </a:cubicBezTo>
                  <a:cubicBezTo>
                    <a:pt x="146" y="26"/>
                    <a:pt x="165" y="28"/>
                    <a:pt x="158" y="43"/>
                  </a:cubicBezTo>
                  <a:cubicBezTo>
                    <a:pt x="151" y="58"/>
                    <a:pt x="137" y="47"/>
                    <a:pt x="128" y="44"/>
                  </a:cubicBezTo>
                  <a:cubicBezTo>
                    <a:pt x="115" y="40"/>
                    <a:pt x="104" y="36"/>
                    <a:pt x="78" y="46"/>
                  </a:cubicBezTo>
                  <a:cubicBezTo>
                    <a:pt x="135" y="60"/>
                    <a:pt x="143" y="98"/>
                    <a:pt x="146" y="139"/>
                  </a:cubicBezTo>
                  <a:cubicBezTo>
                    <a:pt x="136" y="148"/>
                    <a:pt x="124" y="149"/>
                    <a:pt x="112" y="144"/>
                  </a:cubicBezTo>
                  <a:cubicBezTo>
                    <a:pt x="96" y="127"/>
                    <a:pt x="88" y="105"/>
                    <a:pt x="77" y="85"/>
                  </a:cubicBezTo>
                  <a:close/>
                </a:path>
              </a:pathLst>
            </a:custGeom>
            <a:solidFill>
              <a:srgbClr val="C05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3" name="Freeform 506"/>
            <p:cNvSpPr/>
            <p:nvPr/>
          </p:nvSpPr>
          <p:spPr bwMode="auto">
            <a:xfrm>
              <a:off x="8772525" y="2990850"/>
              <a:ext cx="147638" cy="138113"/>
            </a:xfrm>
            <a:custGeom>
              <a:avLst/>
              <a:gdLst>
                <a:gd name="T0" fmla="*/ 53 w 122"/>
                <a:gd name="T1" fmla="*/ 0 h 114"/>
                <a:gd name="T2" fmla="*/ 90 w 122"/>
                <a:gd name="T3" fmla="*/ 1 h 114"/>
                <a:gd name="T4" fmla="*/ 100 w 122"/>
                <a:gd name="T5" fmla="*/ 68 h 114"/>
                <a:gd name="T6" fmla="*/ 122 w 122"/>
                <a:gd name="T7" fmla="*/ 111 h 114"/>
                <a:gd name="T8" fmla="*/ 67 w 122"/>
                <a:gd name="T9" fmla="*/ 108 h 114"/>
                <a:gd name="T10" fmla="*/ 6 w 122"/>
                <a:gd name="T11" fmla="*/ 93 h 114"/>
                <a:gd name="T12" fmla="*/ 6 w 122"/>
                <a:gd name="T13" fmla="*/ 53 h 114"/>
                <a:gd name="T14" fmla="*/ 7 w 122"/>
                <a:gd name="T15" fmla="*/ 45 h 114"/>
                <a:gd name="T16" fmla="*/ 12 w 122"/>
                <a:gd name="T17" fmla="*/ 26 h 114"/>
                <a:gd name="T18" fmla="*/ 21 w 122"/>
                <a:gd name="T19" fmla="*/ 1 h 114"/>
                <a:gd name="T20" fmla="*/ 53 w 122"/>
                <a:gd name="T2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14">
                  <a:moveTo>
                    <a:pt x="53" y="0"/>
                  </a:moveTo>
                  <a:cubicBezTo>
                    <a:pt x="65" y="1"/>
                    <a:pt x="78" y="1"/>
                    <a:pt x="90" y="1"/>
                  </a:cubicBezTo>
                  <a:cubicBezTo>
                    <a:pt x="103" y="22"/>
                    <a:pt x="118" y="40"/>
                    <a:pt x="100" y="68"/>
                  </a:cubicBezTo>
                  <a:cubicBezTo>
                    <a:pt x="89" y="84"/>
                    <a:pt x="112" y="95"/>
                    <a:pt x="122" y="111"/>
                  </a:cubicBezTo>
                  <a:cubicBezTo>
                    <a:pt x="101" y="110"/>
                    <a:pt x="84" y="109"/>
                    <a:pt x="67" y="108"/>
                  </a:cubicBezTo>
                  <a:cubicBezTo>
                    <a:pt x="51" y="87"/>
                    <a:pt x="22" y="114"/>
                    <a:pt x="6" y="93"/>
                  </a:cubicBezTo>
                  <a:cubicBezTo>
                    <a:pt x="6" y="80"/>
                    <a:pt x="6" y="67"/>
                    <a:pt x="6" y="53"/>
                  </a:cubicBezTo>
                  <a:cubicBezTo>
                    <a:pt x="4" y="50"/>
                    <a:pt x="4" y="48"/>
                    <a:pt x="7" y="45"/>
                  </a:cubicBezTo>
                  <a:cubicBezTo>
                    <a:pt x="32" y="45"/>
                    <a:pt x="8" y="31"/>
                    <a:pt x="12" y="26"/>
                  </a:cubicBezTo>
                  <a:cubicBezTo>
                    <a:pt x="11" y="16"/>
                    <a:pt x="0" y="2"/>
                    <a:pt x="21" y="1"/>
                  </a:cubicBezTo>
                  <a:cubicBezTo>
                    <a:pt x="32" y="2"/>
                    <a:pt x="42" y="17"/>
                    <a:pt x="53" y="0"/>
                  </a:cubicBezTo>
                  <a:close/>
                </a:path>
              </a:pathLst>
            </a:custGeom>
            <a:solidFill>
              <a:srgbClr val="A55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4" name="Freeform 507"/>
            <p:cNvSpPr/>
            <p:nvPr/>
          </p:nvSpPr>
          <p:spPr bwMode="auto">
            <a:xfrm>
              <a:off x="9001125" y="3084513"/>
              <a:ext cx="153988" cy="160338"/>
            </a:xfrm>
            <a:custGeom>
              <a:avLst/>
              <a:gdLst>
                <a:gd name="T0" fmla="*/ 86 w 128"/>
                <a:gd name="T1" fmla="*/ 54 h 132"/>
                <a:gd name="T2" fmla="*/ 74 w 128"/>
                <a:gd name="T3" fmla="*/ 97 h 132"/>
                <a:gd name="T4" fmla="*/ 48 w 128"/>
                <a:gd name="T5" fmla="*/ 129 h 132"/>
                <a:gd name="T6" fmla="*/ 23 w 128"/>
                <a:gd name="T7" fmla="*/ 96 h 132"/>
                <a:gd name="T8" fmla="*/ 14 w 128"/>
                <a:gd name="T9" fmla="*/ 57 h 132"/>
                <a:gd name="T10" fmla="*/ 2 w 128"/>
                <a:gd name="T11" fmla="*/ 16 h 132"/>
                <a:gd name="T12" fmla="*/ 17 w 128"/>
                <a:gd name="T13" fmla="*/ 0 h 132"/>
                <a:gd name="T14" fmla="*/ 37 w 128"/>
                <a:gd name="T15" fmla="*/ 27 h 132"/>
                <a:gd name="T16" fmla="*/ 64 w 128"/>
                <a:gd name="T17" fmla="*/ 42 h 132"/>
                <a:gd name="T18" fmla="*/ 86 w 128"/>
                <a:gd name="T19" fmla="*/ 5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32">
                  <a:moveTo>
                    <a:pt x="86" y="54"/>
                  </a:moveTo>
                  <a:cubicBezTo>
                    <a:pt x="92" y="71"/>
                    <a:pt x="128" y="95"/>
                    <a:pt x="74" y="97"/>
                  </a:cubicBezTo>
                  <a:cubicBezTo>
                    <a:pt x="59" y="97"/>
                    <a:pt x="74" y="132"/>
                    <a:pt x="48" y="129"/>
                  </a:cubicBezTo>
                  <a:cubicBezTo>
                    <a:pt x="40" y="118"/>
                    <a:pt x="34" y="105"/>
                    <a:pt x="23" y="96"/>
                  </a:cubicBezTo>
                  <a:cubicBezTo>
                    <a:pt x="9" y="84"/>
                    <a:pt x="0" y="76"/>
                    <a:pt x="14" y="57"/>
                  </a:cubicBezTo>
                  <a:cubicBezTo>
                    <a:pt x="26" y="41"/>
                    <a:pt x="9" y="28"/>
                    <a:pt x="2" y="16"/>
                  </a:cubicBezTo>
                  <a:cubicBezTo>
                    <a:pt x="5" y="8"/>
                    <a:pt x="10" y="3"/>
                    <a:pt x="17" y="0"/>
                  </a:cubicBezTo>
                  <a:cubicBezTo>
                    <a:pt x="24" y="9"/>
                    <a:pt x="33" y="17"/>
                    <a:pt x="37" y="27"/>
                  </a:cubicBezTo>
                  <a:cubicBezTo>
                    <a:pt x="43" y="41"/>
                    <a:pt x="30" y="81"/>
                    <a:pt x="64" y="42"/>
                  </a:cubicBezTo>
                  <a:cubicBezTo>
                    <a:pt x="65" y="41"/>
                    <a:pt x="78" y="50"/>
                    <a:pt x="86" y="54"/>
                  </a:cubicBezTo>
                  <a:close/>
                </a:path>
              </a:pathLst>
            </a:custGeom>
            <a:solidFill>
              <a:srgbClr val="D27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5" name="Freeform 508"/>
            <p:cNvSpPr/>
            <p:nvPr/>
          </p:nvSpPr>
          <p:spPr bwMode="auto">
            <a:xfrm>
              <a:off x="8883650" y="2963863"/>
              <a:ext cx="138113" cy="155575"/>
            </a:xfrm>
            <a:custGeom>
              <a:avLst/>
              <a:gdLst>
                <a:gd name="T0" fmla="*/ 114 w 114"/>
                <a:gd name="T1" fmla="*/ 100 h 129"/>
                <a:gd name="T2" fmla="*/ 99 w 114"/>
                <a:gd name="T3" fmla="*/ 116 h 129"/>
                <a:gd name="T4" fmla="*/ 36 w 114"/>
                <a:gd name="T5" fmla="*/ 68 h 129"/>
                <a:gd name="T6" fmla="*/ 30 w 114"/>
                <a:gd name="T7" fmla="*/ 50 h 129"/>
                <a:gd name="T8" fmla="*/ 28 w 114"/>
                <a:gd name="T9" fmla="*/ 10 h 129"/>
                <a:gd name="T10" fmla="*/ 60 w 114"/>
                <a:gd name="T11" fmla="*/ 39 h 129"/>
                <a:gd name="T12" fmla="*/ 114 w 114"/>
                <a:gd name="T13" fmla="*/ 10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29">
                  <a:moveTo>
                    <a:pt x="114" y="100"/>
                  </a:moveTo>
                  <a:cubicBezTo>
                    <a:pt x="114" y="110"/>
                    <a:pt x="109" y="115"/>
                    <a:pt x="99" y="116"/>
                  </a:cubicBezTo>
                  <a:cubicBezTo>
                    <a:pt x="56" y="129"/>
                    <a:pt x="57" y="84"/>
                    <a:pt x="36" y="68"/>
                  </a:cubicBezTo>
                  <a:cubicBezTo>
                    <a:pt x="32" y="64"/>
                    <a:pt x="30" y="56"/>
                    <a:pt x="30" y="50"/>
                  </a:cubicBezTo>
                  <a:cubicBezTo>
                    <a:pt x="28" y="37"/>
                    <a:pt x="0" y="21"/>
                    <a:pt x="28" y="10"/>
                  </a:cubicBezTo>
                  <a:cubicBezTo>
                    <a:pt x="51" y="0"/>
                    <a:pt x="49" y="29"/>
                    <a:pt x="60" y="39"/>
                  </a:cubicBezTo>
                  <a:cubicBezTo>
                    <a:pt x="78" y="59"/>
                    <a:pt x="96" y="80"/>
                    <a:pt x="114" y="100"/>
                  </a:cubicBezTo>
                  <a:close/>
                </a:path>
              </a:pathLst>
            </a:custGeom>
            <a:solidFill>
              <a:srgbClr val="C15D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6" name="Freeform 509"/>
            <p:cNvSpPr/>
            <p:nvPr/>
          </p:nvSpPr>
          <p:spPr bwMode="auto">
            <a:xfrm>
              <a:off x="8888413" y="2908300"/>
              <a:ext cx="123825" cy="73025"/>
            </a:xfrm>
            <a:custGeom>
              <a:avLst/>
              <a:gdLst>
                <a:gd name="T0" fmla="*/ 103 w 103"/>
                <a:gd name="T1" fmla="*/ 51 h 60"/>
                <a:gd name="T2" fmla="*/ 63 w 103"/>
                <a:gd name="T3" fmla="*/ 46 h 60"/>
                <a:gd name="T4" fmla="*/ 31 w 103"/>
                <a:gd name="T5" fmla="*/ 41 h 60"/>
                <a:gd name="T6" fmla="*/ 6 w 103"/>
                <a:gd name="T7" fmla="*/ 34 h 60"/>
                <a:gd name="T8" fmla="*/ 21 w 103"/>
                <a:gd name="T9" fmla="*/ 13 h 60"/>
                <a:gd name="T10" fmla="*/ 103 w 103"/>
                <a:gd name="T11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60">
                  <a:moveTo>
                    <a:pt x="103" y="51"/>
                  </a:moveTo>
                  <a:cubicBezTo>
                    <a:pt x="86" y="60"/>
                    <a:pt x="72" y="56"/>
                    <a:pt x="63" y="46"/>
                  </a:cubicBezTo>
                  <a:cubicBezTo>
                    <a:pt x="53" y="34"/>
                    <a:pt x="46" y="25"/>
                    <a:pt x="31" y="41"/>
                  </a:cubicBezTo>
                  <a:cubicBezTo>
                    <a:pt x="21" y="51"/>
                    <a:pt x="11" y="44"/>
                    <a:pt x="6" y="34"/>
                  </a:cubicBezTo>
                  <a:cubicBezTo>
                    <a:pt x="0" y="20"/>
                    <a:pt x="11" y="16"/>
                    <a:pt x="21" y="13"/>
                  </a:cubicBezTo>
                  <a:cubicBezTo>
                    <a:pt x="62" y="0"/>
                    <a:pt x="73" y="43"/>
                    <a:pt x="103" y="51"/>
                  </a:cubicBezTo>
                  <a:close/>
                </a:path>
              </a:pathLst>
            </a:custGeom>
            <a:solidFill>
              <a:srgbClr val="B26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" name="Freeform 510"/>
            <p:cNvSpPr/>
            <p:nvPr/>
          </p:nvSpPr>
          <p:spPr bwMode="auto">
            <a:xfrm>
              <a:off x="8780463" y="3079750"/>
              <a:ext cx="73025" cy="68263"/>
            </a:xfrm>
            <a:custGeom>
              <a:avLst/>
              <a:gdLst>
                <a:gd name="T0" fmla="*/ 0 w 61"/>
                <a:gd name="T1" fmla="*/ 19 h 56"/>
                <a:gd name="T2" fmla="*/ 30 w 61"/>
                <a:gd name="T3" fmla="*/ 18 h 56"/>
                <a:gd name="T4" fmla="*/ 61 w 61"/>
                <a:gd name="T5" fmla="*/ 34 h 56"/>
                <a:gd name="T6" fmla="*/ 61 w 61"/>
                <a:gd name="T7" fmla="*/ 44 h 56"/>
                <a:gd name="T8" fmla="*/ 47 w 61"/>
                <a:gd name="T9" fmla="*/ 43 h 56"/>
                <a:gd name="T10" fmla="*/ 0 w 61"/>
                <a:gd name="T11" fmla="*/ 33 h 56"/>
                <a:gd name="T12" fmla="*/ 0 w 61"/>
                <a:gd name="T13" fmla="*/ 1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56">
                  <a:moveTo>
                    <a:pt x="0" y="19"/>
                  </a:moveTo>
                  <a:cubicBezTo>
                    <a:pt x="10" y="19"/>
                    <a:pt x="23" y="23"/>
                    <a:pt x="30" y="18"/>
                  </a:cubicBezTo>
                  <a:cubicBezTo>
                    <a:pt x="54" y="0"/>
                    <a:pt x="55" y="20"/>
                    <a:pt x="61" y="34"/>
                  </a:cubicBezTo>
                  <a:cubicBezTo>
                    <a:pt x="61" y="37"/>
                    <a:pt x="61" y="40"/>
                    <a:pt x="61" y="44"/>
                  </a:cubicBezTo>
                  <a:cubicBezTo>
                    <a:pt x="56" y="43"/>
                    <a:pt x="52" y="43"/>
                    <a:pt x="47" y="43"/>
                  </a:cubicBezTo>
                  <a:cubicBezTo>
                    <a:pt x="30" y="45"/>
                    <a:pt x="11" y="56"/>
                    <a:pt x="0" y="33"/>
                  </a:cubicBezTo>
                  <a:cubicBezTo>
                    <a:pt x="0" y="28"/>
                    <a:pt x="0" y="23"/>
                    <a:pt x="0" y="19"/>
                  </a:cubicBezTo>
                  <a:close/>
                </a:path>
              </a:pathLst>
            </a:custGeom>
            <a:solidFill>
              <a:srgbClr val="AF88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8" name="Freeform 511"/>
            <p:cNvSpPr/>
            <p:nvPr/>
          </p:nvSpPr>
          <p:spPr bwMode="auto">
            <a:xfrm>
              <a:off x="8934450" y="3141663"/>
              <a:ext cx="46038" cy="61913"/>
            </a:xfrm>
            <a:custGeom>
              <a:avLst/>
              <a:gdLst>
                <a:gd name="T0" fmla="*/ 10 w 38"/>
                <a:gd name="T1" fmla="*/ 39 h 51"/>
                <a:gd name="T2" fmla="*/ 2 w 38"/>
                <a:gd name="T3" fmla="*/ 23 h 51"/>
                <a:gd name="T4" fmla="*/ 12 w 38"/>
                <a:gd name="T5" fmla="*/ 3 h 51"/>
                <a:gd name="T6" fmla="*/ 38 w 38"/>
                <a:gd name="T7" fmla="*/ 41 h 51"/>
                <a:gd name="T8" fmla="*/ 10 w 38"/>
                <a:gd name="T9" fmla="*/ 3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1">
                  <a:moveTo>
                    <a:pt x="10" y="39"/>
                  </a:moveTo>
                  <a:cubicBezTo>
                    <a:pt x="7" y="34"/>
                    <a:pt x="5" y="28"/>
                    <a:pt x="2" y="23"/>
                  </a:cubicBezTo>
                  <a:cubicBezTo>
                    <a:pt x="5" y="16"/>
                    <a:pt x="0" y="0"/>
                    <a:pt x="12" y="3"/>
                  </a:cubicBezTo>
                  <a:cubicBezTo>
                    <a:pt x="30" y="7"/>
                    <a:pt x="31" y="27"/>
                    <a:pt x="38" y="41"/>
                  </a:cubicBezTo>
                  <a:cubicBezTo>
                    <a:pt x="27" y="51"/>
                    <a:pt x="19" y="40"/>
                    <a:pt x="10" y="39"/>
                  </a:cubicBezTo>
                  <a:close/>
                </a:path>
              </a:pathLst>
            </a:custGeom>
            <a:solidFill>
              <a:srgbClr val="F4C8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" name="Freeform 512"/>
            <p:cNvSpPr/>
            <p:nvPr/>
          </p:nvSpPr>
          <p:spPr bwMode="auto">
            <a:xfrm>
              <a:off x="8842375" y="3243263"/>
              <a:ext cx="34925" cy="46038"/>
            </a:xfrm>
            <a:custGeom>
              <a:avLst/>
              <a:gdLst>
                <a:gd name="T0" fmla="*/ 17 w 28"/>
                <a:gd name="T1" fmla="*/ 39 h 39"/>
                <a:gd name="T2" fmla="*/ 2 w 28"/>
                <a:gd name="T3" fmla="*/ 8 h 39"/>
                <a:gd name="T4" fmla="*/ 20 w 28"/>
                <a:gd name="T5" fmla="*/ 9 h 39"/>
                <a:gd name="T6" fmla="*/ 17 w 28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39">
                  <a:moveTo>
                    <a:pt x="17" y="39"/>
                  </a:moveTo>
                  <a:cubicBezTo>
                    <a:pt x="12" y="28"/>
                    <a:pt x="0" y="21"/>
                    <a:pt x="2" y="8"/>
                  </a:cubicBezTo>
                  <a:cubicBezTo>
                    <a:pt x="8" y="0"/>
                    <a:pt x="15" y="2"/>
                    <a:pt x="20" y="9"/>
                  </a:cubicBezTo>
                  <a:cubicBezTo>
                    <a:pt x="27" y="19"/>
                    <a:pt x="28" y="30"/>
                    <a:pt x="17" y="39"/>
                  </a:cubicBezTo>
                  <a:close/>
                </a:path>
              </a:pathLst>
            </a:custGeom>
            <a:solidFill>
              <a:srgbClr val="D88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" name="Freeform 513"/>
            <p:cNvSpPr/>
            <p:nvPr/>
          </p:nvSpPr>
          <p:spPr bwMode="auto">
            <a:xfrm>
              <a:off x="10885488" y="4248150"/>
              <a:ext cx="196850" cy="195263"/>
            </a:xfrm>
            <a:custGeom>
              <a:avLst/>
              <a:gdLst>
                <a:gd name="T0" fmla="*/ 163 w 163"/>
                <a:gd name="T1" fmla="*/ 79 h 161"/>
                <a:gd name="T2" fmla="*/ 119 w 163"/>
                <a:gd name="T3" fmla="*/ 123 h 161"/>
                <a:gd name="T4" fmla="*/ 76 w 163"/>
                <a:gd name="T5" fmla="*/ 140 h 161"/>
                <a:gd name="T6" fmla="*/ 56 w 163"/>
                <a:gd name="T7" fmla="*/ 111 h 161"/>
                <a:gd name="T8" fmla="*/ 53 w 163"/>
                <a:gd name="T9" fmla="*/ 107 h 161"/>
                <a:gd name="T10" fmla="*/ 55 w 163"/>
                <a:gd name="T11" fmla="*/ 110 h 161"/>
                <a:gd name="T12" fmla="*/ 62 w 163"/>
                <a:gd name="T13" fmla="*/ 140 h 161"/>
                <a:gd name="T14" fmla="*/ 62 w 163"/>
                <a:gd name="T15" fmla="*/ 140 h 161"/>
                <a:gd name="T16" fmla="*/ 6 w 163"/>
                <a:gd name="T17" fmla="*/ 161 h 161"/>
                <a:gd name="T18" fmla="*/ 0 w 163"/>
                <a:gd name="T19" fmla="*/ 93 h 161"/>
                <a:gd name="T20" fmla="*/ 12 w 163"/>
                <a:gd name="T21" fmla="*/ 57 h 161"/>
                <a:gd name="T22" fmla="*/ 27 w 163"/>
                <a:gd name="T23" fmla="*/ 37 h 161"/>
                <a:gd name="T24" fmla="*/ 116 w 163"/>
                <a:gd name="T25" fmla="*/ 8 h 161"/>
                <a:gd name="T26" fmla="*/ 141 w 163"/>
                <a:gd name="T27" fmla="*/ 66 h 161"/>
                <a:gd name="T28" fmla="*/ 132 w 163"/>
                <a:gd name="T29" fmla="*/ 1 h 161"/>
                <a:gd name="T30" fmla="*/ 156 w 163"/>
                <a:gd name="T31" fmla="*/ 36 h 161"/>
                <a:gd name="T32" fmla="*/ 163 w 163"/>
                <a:gd name="T33" fmla="*/ 7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161">
                  <a:moveTo>
                    <a:pt x="163" y="79"/>
                  </a:moveTo>
                  <a:cubicBezTo>
                    <a:pt x="142" y="88"/>
                    <a:pt x="135" y="110"/>
                    <a:pt x="119" y="123"/>
                  </a:cubicBezTo>
                  <a:cubicBezTo>
                    <a:pt x="107" y="134"/>
                    <a:pt x="97" y="150"/>
                    <a:pt x="76" y="140"/>
                  </a:cubicBezTo>
                  <a:cubicBezTo>
                    <a:pt x="66" y="132"/>
                    <a:pt x="62" y="120"/>
                    <a:pt x="56" y="111"/>
                  </a:cubicBezTo>
                  <a:cubicBezTo>
                    <a:pt x="53" y="105"/>
                    <a:pt x="49" y="110"/>
                    <a:pt x="53" y="107"/>
                  </a:cubicBezTo>
                  <a:cubicBezTo>
                    <a:pt x="54" y="107"/>
                    <a:pt x="55" y="108"/>
                    <a:pt x="55" y="110"/>
                  </a:cubicBezTo>
                  <a:cubicBezTo>
                    <a:pt x="57" y="120"/>
                    <a:pt x="71" y="127"/>
                    <a:pt x="62" y="140"/>
                  </a:cubicBezTo>
                  <a:cubicBezTo>
                    <a:pt x="62" y="140"/>
                    <a:pt x="62" y="140"/>
                    <a:pt x="62" y="140"/>
                  </a:cubicBezTo>
                  <a:cubicBezTo>
                    <a:pt x="42" y="135"/>
                    <a:pt x="22" y="124"/>
                    <a:pt x="6" y="161"/>
                  </a:cubicBezTo>
                  <a:cubicBezTo>
                    <a:pt x="4" y="131"/>
                    <a:pt x="2" y="112"/>
                    <a:pt x="0" y="93"/>
                  </a:cubicBezTo>
                  <a:cubicBezTo>
                    <a:pt x="14" y="84"/>
                    <a:pt x="16" y="72"/>
                    <a:pt x="12" y="57"/>
                  </a:cubicBezTo>
                  <a:cubicBezTo>
                    <a:pt x="10" y="45"/>
                    <a:pt x="17" y="31"/>
                    <a:pt x="27" y="37"/>
                  </a:cubicBezTo>
                  <a:cubicBezTo>
                    <a:pt x="71" y="67"/>
                    <a:pt x="90" y="29"/>
                    <a:pt x="116" y="8"/>
                  </a:cubicBezTo>
                  <a:cubicBezTo>
                    <a:pt x="124" y="27"/>
                    <a:pt x="132" y="45"/>
                    <a:pt x="141" y="66"/>
                  </a:cubicBezTo>
                  <a:cubicBezTo>
                    <a:pt x="154" y="39"/>
                    <a:pt x="140" y="21"/>
                    <a:pt x="132" y="1"/>
                  </a:cubicBezTo>
                  <a:cubicBezTo>
                    <a:pt x="158" y="0"/>
                    <a:pt x="158" y="18"/>
                    <a:pt x="156" y="36"/>
                  </a:cubicBezTo>
                  <a:cubicBezTo>
                    <a:pt x="155" y="51"/>
                    <a:pt x="149" y="66"/>
                    <a:pt x="163" y="79"/>
                  </a:cubicBezTo>
                  <a:close/>
                </a:path>
              </a:pathLst>
            </a:custGeom>
            <a:solidFill>
              <a:srgbClr val="70A2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" name="Freeform 514"/>
            <p:cNvSpPr/>
            <p:nvPr/>
          </p:nvSpPr>
          <p:spPr bwMode="auto">
            <a:xfrm>
              <a:off x="10534650" y="4945063"/>
              <a:ext cx="341313" cy="304800"/>
            </a:xfrm>
            <a:custGeom>
              <a:avLst/>
              <a:gdLst>
                <a:gd name="T0" fmla="*/ 89 w 282"/>
                <a:gd name="T1" fmla="*/ 249 h 253"/>
                <a:gd name="T2" fmla="*/ 58 w 282"/>
                <a:gd name="T3" fmla="*/ 227 h 253"/>
                <a:gd name="T4" fmla="*/ 33 w 282"/>
                <a:gd name="T5" fmla="*/ 184 h 253"/>
                <a:gd name="T6" fmla="*/ 19 w 282"/>
                <a:gd name="T7" fmla="*/ 154 h 253"/>
                <a:gd name="T8" fmla="*/ 4 w 282"/>
                <a:gd name="T9" fmla="*/ 128 h 253"/>
                <a:gd name="T10" fmla="*/ 12 w 282"/>
                <a:gd name="T11" fmla="*/ 97 h 253"/>
                <a:gd name="T12" fmla="*/ 32 w 282"/>
                <a:gd name="T13" fmla="*/ 114 h 253"/>
                <a:gd name="T14" fmla="*/ 43 w 282"/>
                <a:gd name="T15" fmla="*/ 129 h 253"/>
                <a:gd name="T16" fmla="*/ 107 w 282"/>
                <a:gd name="T17" fmla="*/ 113 h 253"/>
                <a:gd name="T18" fmla="*/ 159 w 282"/>
                <a:gd name="T19" fmla="*/ 62 h 253"/>
                <a:gd name="T20" fmla="*/ 186 w 282"/>
                <a:gd name="T21" fmla="*/ 4 h 253"/>
                <a:gd name="T22" fmla="*/ 196 w 282"/>
                <a:gd name="T23" fmla="*/ 0 h 253"/>
                <a:gd name="T24" fmla="*/ 251 w 282"/>
                <a:gd name="T25" fmla="*/ 42 h 253"/>
                <a:gd name="T26" fmla="*/ 282 w 282"/>
                <a:gd name="T27" fmla="*/ 49 h 253"/>
                <a:gd name="T28" fmla="*/ 267 w 282"/>
                <a:gd name="T29" fmla="*/ 119 h 253"/>
                <a:gd name="T30" fmla="*/ 258 w 282"/>
                <a:gd name="T31" fmla="*/ 149 h 253"/>
                <a:gd name="T32" fmla="*/ 243 w 282"/>
                <a:gd name="T33" fmla="*/ 151 h 253"/>
                <a:gd name="T34" fmla="*/ 232 w 282"/>
                <a:gd name="T35" fmla="*/ 127 h 253"/>
                <a:gd name="T36" fmla="*/ 204 w 282"/>
                <a:gd name="T37" fmla="*/ 120 h 253"/>
                <a:gd name="T38" fmla="*/ 193 w 282"/>
                <a:gd name="T39" fmla="*/ 131 h 253"/>
                <a:gd name="T40" fmla="*/ 165 w 282"/>
                <a:gd name="T41" fmla="*/ 172 h 253"/>
                <a:gd name="T42" fmla="*/ 143 w 282"/>
                <a:gd name="T43" fmla="*/ 190 h 253"/>
                <a:gd name="T44" fmla="*/ 97 w 282"/>
                <a:gd name="T45" fmla="*/ 182 h 253"/>
                <a:gd name="T46" fmla="*/ 145 w 282"/>
                <a:gd name="T47" fmla="*/ 203 h 253"/>
                <a:gd name="T48" fmla="*/ 89 w 282"/>
                <a:gd name="T49" fmla="*/ 249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2" h="253">
                  <a:moveTo>
                    <a:pt x="89" y="249"/>
                  </a:moveTo>
                  <a:cubicBezTo>
                    <a:pt x="81" y="239"/>
                    <a:pt x="63" y="242"/>
                    <a:pt x="58" y="227"/>
                  </a:cubicBezTo>
                  <a:cubicBezTo>
                    <a:pt x="43" y="217"/>
                    <a:pt x="24" y="210"/>
                    <a:pt x="33" y="184"/>
                  </a:cubicBezTo>
                  <a:cubicBezTo>
                    <a:pt x="37" y="173"/>
                    <a:pt x="26" y="163"/>
                    <a:pt x="19" y="154"/>
                  </a:cubicBezTo>
                  <a:cubicBezTo>
                    <a:pt x="14" y="145"/>
                    <a:pt x="7" y="138"/>
                    <a:pt x="4" y="128"/>
                  </a:cubicBezTo>
                  <a:cubicBezTo>
                    <a:pt x="0" y="116"/>
                    <a:pt x="1" y="103"/>
                    <a:pt x="12" y="97"/>
                  </a:cubicBezTo>
                  <a:cubicBezTo>
                    <a:pt x="26" y="90"/>
                    <a:pt x="27" y="106"/>
                    <a:pt x="32" y="114"/>
                  </a:cubicBezTo>
                  <a:cubicBezTo>
                    <a:pt x="35" y="119"/>
                    <a:pt x="38" y="125"/>
                    <a:pt x="43" y="129"/>
                  </a:cubicBezTo>
                  <a:cubicBezTo>
                    <a:pt x="82" y="149"/>
                    <a:pt x="86" y="147"/>
                    <a:pt x="107" y="113"/>
                  </a:cubicBezTo>
                  <a:cubicBezTo>
                    <a:pt x="120" y="93"/>
                    <a:pt x="129" y="68"/>
                    <a:pt x="159" y="62"/>
                  </a:cubicBezTo>
                  <a:cubicBezTo>
                    <a:pt x="189" y="55"/>
                    <a:pt x="175" y="22"/>
                    <a:pt x="186" y="4"/>
                  </a:cubicBezTo>
                  <a:cubicBezTo>
                    <a:pt x="189" y="2"/>
                    <a:pt x="192" y="0"/>
                    <a:pt x="196" y="0"/>
                  </a:cubicBezTo>
                  <a:cubicBezTo>
                    <a:pt x="209" y="21"/>
                    <a:pt x="221" y="44"/>
                    <a:pt x="251" y="42"/>
                  </a:cubicBezTo>
                  <a:cubicBezTo>
                    <a:pt x="262" y="44"/>
                    <a:pt x="272" y="47"/>
                    <a:pt x="282" y="49"/>
                  </a:cubicBezTo>
                  <a:cubicBezTo>
                    <a:pt x="279" y="73"/>
                    <a:pt x="263" y="93"/>
                    <a:pt x="267" y="119"/>
                  </a:cubicBezTo>
                  <a:cubicBezTo>
                    <a:pt x="261" y="128"/>
                    <a:pt x="257" y="138"/>
                    <a:pt x="258" y="149"/>
                  </a:cubicBezTo>
                  <a:cubicBezTo>
                    <a:pt x="254" y="153"/>
                    <a:pt x="249" y="154"/>
                    <a:pt x="243" y="151"/>
                  </a:cubicBezTo>
                  <a:cubicBezTo>
                    <a:pt x="236" y="145"/>
                    <a:pt x="235" y="136"/>
                    <a:pt x="232" y="127"/>
                  </a:cubicBezTo>
                  <a:cubicBezTo>
                    <a:pt x="226" y="110"/>
                    <a:pt x="220" y="95"/>
                    <a:pt x="204" y="120"/>
                  </a:cubicBezTo>
                  <a:cubicBezTo>
                    <a:pt x="201" y="125"/>
                    <a:pt x="197" y="130"/>
                    <a:pt x="193" y="131"/>
                  </a:cubicBezTo>
                  <a:cubicBezTo>
                    <a:pt x="163" y="131"/>
                    <a:pt x="159" y="146"/>
                    <a:pt x="165" y="172"/>
                  </a:cubicBezTo>
                  <a:cubicBezTo>
                    <a:pt x="168" y="185"/>
                    <a:pt x="157" y="192"/>
                    <a:pt x="143" y="190"/>
                  </a:cubicBezTo>
                  <a:cubicBezTo>
                    <a:pt x="128" y="187"/>
                    <a:pt x="114" y="182"/>
                    <a:pt x="97" y="182"/>
                  </a:cubicBezTo>
                  <a:cubicBezTo>
                    <a:pt x="111" y="197"/>
                    <a:pt x="132" y="190"/>
                    <a:pt x="145" y="203"/>
                  </a:cubicBezTo>
                  <a:cubicBezTo>
                    <a:pt x="141" y="232"/>
                    <a:pt x="116" y="253"/>
                    <a:pt x="89" y="249"/>
                  </a:cubicBezTo>
                  <a:close/>
                </a:path>
              </a:pathLst>
            </a:custGeom>
            <a:solidFill>
              <a:srgbClr val="D98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" name="Freeform 515"/>
            <p:cNvSpPr/>
            <p:nvPr/>
          </p:nvSpPr>
          <p:spPr bwMode="auto">
            <a:xfrm>
              <a:off x="10761663" y="4724400"/>
              <a:ext cx="107950" cy="282575"/>
            </a:xfrm>
            <a:custGeom>
              <a:avLst/>
              <a:gdLst>
                <a:gd name="T0" fmla="*/ 63 w 89"/>
                <a:gd name="T1" fmla="*/ 225 h 235"/>
                <a:gd name="T2" fmla="*/ 9 w 89"/>
                <a:gd name="T3" fmla="*/ 186 h 235"/>
                <a:gd name="T4" fmla="*/ 8 w 89"/>
                <a:gd name="T5" fmla="*/ 152 h 235"/>
                <a:gd name="T6" fmla="*/ 41 w 89"/>
                <a:gd name="T7" fmla="*/ 0 h 235"/>
                <a:gd name="T8" fmla="*/ 71 w 89"/>
                <a:gd name="T9" fmla="*/ 31 h 235"/>
                <a:gd name="T10" fmla="*/ 79 w 89"/>
                <a:gd name="T11" fmla="*/ 70 h 235"/>
                <a:gd name="T12" fmla="*/ 75 w 89"/>
                <a:gd name="T13" fmla="*/ 80 h 235"/>
                <a:gd name="T14" fmla="*/ 66 w 89"/>
                <a:gd name="T15" fmla="*/ 60 h 235"/>
                <a:gd name="T16" fmla="*/ 51 w 89"/>
                <a:gd name="T17" fmla="*/ 44 h 235"/>
                <a:gd name="T18" fmla="*/ 40 w 89"/>
                <a:gd name="T19" fmla="*/ 62 h 235"/>
                <a:gd name="T20" fmla="*/ 18 w 89"/>
                <a:gd name="T21" fmla="*/ 159 h 235"/>
                <a:gd name="T22" fmla="*/ 63 w 89"/>
                <a:gd name="T23" fmla="*/ 22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" h="235">
                  <a:moveTo>
                    <a:pt x="63" y="225"/>
                  </a:moveTo>
                  <a:cubicBezTo>
                    <a:pt x="30" y="235"/>
                    <a:pt x="18" y="226"/>
                    <a:pt x="9" y="186"/>
                  </a:cubicBezTo>
                  <a:cubicBezTo>
                    <a:pt x="0" y="175"/>
                    <a:pt x="4" y="163"/>
                    <a:pt x="8" y="152"/>
                  </a:cubicBezTo>
                  <a:cubicBezTo>
                    <a:pt x="12" y="100"/>
                    <a:pt x="32" y="52"/>
                    <a:pt x="41" y="0"/>
                  </a:cubicBezTo>
                  <a:cubicBezTo>
                    <a:pt x="61" y="6"/>
                    <a:pt x="56" y="28"/>
                    <a:pt x="71" y="31"/>
                  </a:cubicBezTo>
                  <a:cubicBezTo>
                    <a:pt x="74" y="44"/>
                    <a:pt x="77" y="57"/>
                    <a:pt x="79" y="70"/>
                  </a:cubicBezTo>
                  <a:cubicBezTo>
                    <a:pt x="77" y="73"/>
                    <a:pt x="89" y="84"/>
                    <a:pt x="75" y="80"/>
                  </a:cubicBezTo>
                  <a:cubicBezTo>
                    <a:pt x="71" y="79"/>
                    <a:pt x="69" y="67"/>
                    <a:pt x="66" y="60"/>
                  </a:cubicBezTo>
                  <a:cubicBezTo>
                    <a:pt x="62" y="54"/>
                    <a:pt x="60" y="44"/>
                    <a:pt x="51" y="44"/>
                  </a:cubicBezTo>
                  <a:cubicBezTo>
                    <a:pt x="42" y="45"/>
                    <a:pt x="42" y="55"/>
                    <a:pt x="40" y="62"/>
                  </a:cubicBezTo>
                  <a:cubicBezTo>
                    <a:pt x="32" y="94"/>
                    <a:pt x="28" y="127"/>
                    <a:pt x="18" y="159"/>
                  </a:cubicBezTo>
                  <a:cubicBezTo>
                    <a:pt x="7" y="196"/>
                    <a:pt x="40" y="208"/>
                    <a:pt x="63" y="225"/>
                  </a:cubicBezTo>
                  <a:close/>
                </a:path>
              </a:pathLst>
            </a:custGeom>
            <a:solidFill>
              <a:srgbClr val="E49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" name="Freeform 516"/>
            <p:cNvSpPr/>
            <p:nvPr/>
          </p:nvSpPr>
          <p:spPr bwMode="auto">
            <a:xfrm>
              <a:off x="10604500" y="5178425"/>
              <a:ext cx="195263" cy="241300"/>
            </a:xfrm>
            <a:custGeom>
              <a:avLst/>
              <a:gdLst>
                <a:gd name="T0" fmla="*/ 31 w 162"/>
                <a:gd name="T1" fmla="*/ 55 h 199"/>
                <a:gd name="T2" fmla="*/ 84 w 162"/>
                <a:gd name="T3" fmla="*/ 10 h 199"/>
                <a:gd name="T4" fmla="*/ 93 w 162"/>
                <a:gd name="T5" fmla="*/ 0 h 199"/>
                <a:gd name="T6" fmla="*/ 124 w 162"/>
                <a:gd name="T7" fmla="*/ 33 h 199"/>
                <a:gd name="T8" fmla="*/ 124 w 162"/>
                <a:gd name="T9" fmla="*/ 34 h 199"/>
                <a:gd name="T10" fmla="*/ 102 w 162"/>
                <a:gd name="T11" fmla="*/ 48 h 199"/>
                <a:gd name="T12" fmla="*/ 89 w 162"/>
                <a:gd name="T13" fmla="*/ 55 h 199"/>
                <a:gd name="T14" fmla="*/ 103 w 162"/>
                <a:gd name="T15" fmla="*/ 57 h 199"/>
                <a:gd name="T16" fmla="*/ 128 w 162"/>
                <a:gd name="T17" fmla="*/ 77 h 199"/>
                <a:gd name="T18" fmla="*/ 162 w 162"/>
                <a:gd name="T19" fmla="*/ 109 h 199"/>
                <a:gd name="T20" fmla="*/ 127 w 162"/>
                <a:gd name="T21" fmla="*/ 130 h 199"/>
                <a:gd name="T22" fmla="*/ 117 w 162"/>
                <a:gd name="T23" fmla="*/ 151 h 199"/>
                <a:gd name="T24" fmla="*/ 130 w 162"/>
                <a:gd name="T25" fmla="*/ 160 h 199"/>
                <a:gd name="T26" fmla="*/ 148 w 162"/>
                <a:gd name="T27" fmla="*/ 160 h 199"/>
                <a:gd name="T28" fmla="*/ 135 w 162"/>
                <a:gd name="T29" fmla="*/ 177 h 199"/>
                <a:gd name="T30" fmla="*/ 131 w 162"/>
                <a:gd name="T31" fmla="*/ 188 h 199"/>
                <a:gd name="T32" fmla="*/ 69 w 162"/>
                <a:gd name="T33" fmla="*/ 165 h 199"/>
                <a:gd name="T34" fmla="*/ 38 w 162"/>
                <a:gd name="T35" fmla="*/ 94 h 199"/>
                <a:gd name="T36" fmla="*/ 21 w 162"/>
                <a:gd name="T37" fmla="*/ 74 h 199"/>
                <a:gd name="T38" fmla="*/ 31 w 162"/>
                <a:gd name="T39" fmla="*/ 5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2" h="199">
                  <a:moveTo>
                    <a:pt x="31" y="55"/>
                  </a:moveTo>
                  <a:cubicBezTo>
                    <a:pt x="51" y="43"/>
                    <a:pt x="74" y="35"/>
                    <a:pt x="84" y="10"/>
                  </a:cubicBezTo>
                  <a:cubicBezTo>
                    <a:pt x="82" y="3"/>
                    <a:pt x="86" y="0"/>
                    <a:pt x="93" y="0"/>
                  </a:cubicBezTo>
                  <a:cubicBezTo>
                    <a:pt x="105" y="9"/>
                    <a:pt x="126" y="10"/>
                    <a:pt x="124" y="3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19" y="41"/>
                    <a:pt x="111" y="45"/>
                    <a:pt x="102" y="48"/>
                  </a:cubicBezTo>
                  <a:cubicBezTo>
                    <a:pt x="98" y="51"/>
                    <a:pt x="90" y="48"/>
                    <a:pt x="89" y="55"/>
                  </a:cubicBezTo>
                  <a:cubicBezTo>
                    <a:pt x="89" y="57"/>
                    <a:pt x="98" y="56"/>
                    <a:pt x="103" y="57"/>
                  </a:cubicBezTo>
                  <a:cubicBezTo>
                    <a:pt x="114" y="60"/>
                    <a:pt x="126" y="65"/>
                    <a:pt x="128" y="77"/>
                  </a:cubicBezTo>
                  <a:cubicBezTo>
                    <a:pt x="131" y="98"/>
                    <a:pt x="151" y="99"/>
                    <a:pt x="162" y="109"/>
                  </a:cubicBezTo>
                  <a:cubicBezTo>
                    <a:pt x="151" y="117"/>
                    <a:pt x="149" y="137"/>
                    <a:pt x="127" y="130"/>
                  </a:cubicBezTo>
                  <a:cubicBezTo>
                    <a:pt x="120" y="128"/>
                    <a:pt x="116" y="141"/>
                    <a:pt x="117" y="151"/>
                  </a:cubicBezTo>
                  <a:cubicBezTo>
                    <a:pt x="118" y="159"/>
                    <a:pt x="122" y="163"/>
                    <a:pt x="130" y="160"/>
                  </a:cubicBezTo>
                  <a:cubicBezTo>
                    <a:pt x="136" y="158"/>
                    <a:pt x="142" y="148"/>
                    <a:pt x="148" y="160"/>
                  </a:cubicBezTo>
                  <a:cubicBezTo>
                    <a:pt x="155" y="174"/>
                    <a:pt x="137" y="170"/>
                    <a:pt x="135" y="177"/>
                  </a:cubicBezTo>
                  <a:cubicBezTo>
                    <a:pt x="133" y="180"/>
                    <a:pt x="132" y="184"/>
                    <a:pt x="131" y="188"/>
                  </a:cubicBezTo>
                  <a:cubicBezTo>
                    <a:pt x="103" y="199"/>
                    <a:pt x="90" y="182"/>
                    <a:pt x="69" y="165"/>
                  </a:cubicBezTo>
                  <a:cubicBezTo>
                    <a:pt x="42" y="143"/>
                    <a:pt x="42" y="120"/>
                    <a:pt x="38" y="94"/>
                  </a:cubicBezTo>
                  <a:cubicBezTo>
                    <a:pt x="36" y="86"/>
                    <a:pt x="27" y="80"/>
                    <a:pt x="21" y="74"/>
                  </a:cubicBezTo>
                  <a:cubicBezTo>
                    <a:pt x="0" y="54"/>
                    <a:pt x="20" y="57"/>
                    <a:pt x="31" y="55"/>
                  </a:cubicBezTo>
                  <a:close/>
                </a:path>
              </a:pathLst>
            </a:custGeom>
            <a:solidFill>
              <a:srgbClr val="823A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" name="Freeform 517"/>
            <p:cNvSpPr/>
            <p:nvPr/>
          </p:nvSpPr>
          <p:spPr bwMode="auto">
            <a:xfrm>
              <a:off x="10718800" y="5218113"/>
              <a:ext cx="107950" cy="101600"/>
            </a:xfrm>
            <a:custGeom>
              <a:avLst/>
              <a:gdLst>
                <a:gd name="T0" fmla="*/ 68 w 90"/>
                <a:gd name="T1" fmla="*/ 77 h 85"/>
                <a:gd name="T2" fmla="*/ 27 w 90"/>
                <a:gd name="T3" fmla="*/ 46 h 85"/>
                <a:gd name="T4" fmla="*/ 7 w 90"/>
                <a:gd name="T5" fmla="*/ 31 h 85"/>
                <a:gd name="T6" fmla="*/ 7 w 90"/>
                <a:gd name="T7" fmla="*/ 8 h 85"/>
                <a:gd name="T8" fmla="*/ 30 w 90"/>
                <a:gd name="T9" fmla="*/ 2 h 85"/>
                <a:gd name="T10" fmla="*/ 44 w 90"/>
                <a:gd name="T11" fmla="*/ 16 h 85"/>
                <a:gd name="T12" fmla="*/ 66 w 90"/>
                <a:gd name="T13" fmla="*/ 45 h 85"/>
                <a:gd name="T14" fmla="*/ 68 w 90"/>
                <a:gd name="T15" fmla="*/ 7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85">
                  <a:moveTo>
                    <a:pt x="68" y="77"/>
                  </a:moveTo>
                  <a:cubicBezTo>
                    <a:pt x="48" y="75"/>
                    <a:pt x="20" y="85"/>
                    <a:pt x="27" y="46"/>
                  </a:cubicBezTo>
                  <a:cubicBezTo>
                    <a:pt x="28" y="42"/>
                    <a:pt x="14" y="36"/>
                    <a:pt x="7" y="31"/>
                  </a:cubicBezTo>
                  <a:cubicBezTo>
                    <a:pt x="0" y="24"/>
                    <a:pt x="1" y="16"/>
                    <a:pt x="7" y="8"/>
                  </a:cubicBezTo>
                  <a:cubicBezTo>
                    <a:pt x="14" y="5"/>
                    <a:pt x="21" y="0"/>
                    <a:pt x="30" y="2"/>
                  </a:cubicBezTo>
                  <a:cubicBezTo>
                    <a:pt x="35" y="6"/>
                    <a:pt x="39" y="11"/>
                    <a:pt x="44" y="16"/>
                  </a:cubicBezTo>
                  <a:cubicBezTo>
                    <a:pt x="46" y="30"/>
                    <a:pt x="54" y="40"/>
                    <a:pt x="66" y="45"/>
                  </a:cubicBezTo>
                  <a:cubicBezTo>
                    <a:pt x="90" y="55"/>
                    <a:pt x="75" y="66"/>
                    <a:pt x="68" y="77"/>
                  </a:cubicBezTo>
                  <a:close/>
                </a:path>
              </a:pathLst>
            </a:custGeom>
            <a:solidFill>
              <a:srgbClr val="A757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" name="Freeform 518"/>
            <p:cNvSpPr/>
            <p:nvPr/>
          </p:nvSpPr>
          <p:spPr bwMode="auto">
            <a:xfrm>
              <a:off x="10717213" y="5106988"/>
              <a:ext cx="196850" cy="111125"/>
            </a:xfrm>
            <a:custGeom>
              <a:avLst/>
              <a:gdLst>
                <a:gd name="T0" fmla="*/ 31 w 163"/>
                <a:gd name="T1" fmla="*/ 93 h 93"/>
                <a:gd name="T2" fmla="*/ 0 w 163"/>
                <a:gd name="T3" fmla="*/ 62 h 93"/>
                <a:gd name="T4" fmla="*/ 80 w 163"/>
                <a:gd name="T5" fmla="*/ 12 h 93"/>
                <a:gd name="T6" fmla="*/ 94 w 163"/>
                <a:gd name="T7" fmla="*/ 14 h 93"/>
                <a:gd name="T8" fmla="*/ 107 w 163"/>
                <a:gd name="T9" fmla="*/ 15 h 93"/>
                <a:gd name="T10" fmla="*/ 128 w 163"/>
                <a:gd name="T11" fmla="*/ 7 h 93"/>
                <a:gd name="T12" fmla="*/ 142 w 163"/>
                <a:gd name="T13" fmla="*/ 11 h 93"/>
                <a:gd name="T14" fmla="*/ 140 w 163"/>
                <a:gd name="T15" fmla="*/ 35 h 93"/>
                <a:gd name="T16" fmla="*/ 31 w 163"/>
                <a:gd name="T17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93">
                  <a:moveTo>
                    <a:pt x="31" y="93"/>
                  </a:moveTo>
                  <a:cubicBezTo>
                    <a:pt x="28" y="75"/>
                    <a:pt x="1" y="82"/>
                    <a:pt x="0" y="62"/>
                  </a:cubicBezTo>
                  <a:cubicBezTo>
                    <a:pt x="25" y="43"/>
                    <a:pt x="59" y="38"/>
                    <a:pt x="80" y="12"/>
                  </a:cubicBezTo>
                  <a:cubicBezTo>
                    <a:pt x="82" y="9"/>
                    <a:pt x="89" y="11"/>
                    <a:pt x="94" y="14"/>
                  </a:cubicBezTo>
                  <a:cubicBezTo>
                    <a:pt x="98" y="14"/>
                    <a:pt x="103" y="14"/>
                    <a:pt x="107" y="15"/>
                  </a:cubicBezTo>
                  <a:cubicBezTo>
                    <a:pt x="116" y="16"/>
                    <a:pt x="122" y="12"/>
                    <a:pt x="128" y="7"/>
                  </a:cubicBezTo>
                  <a:cubicBezTo>
                    <a:pt x="135" y="2"/>
                    <a:pt x="147" y="0"/>
                    <a:pt x="142" y="11"/>
                  </a:cubicBezTo>
                  <a:cubicBezTo>
                    <a:pt x="139" y="19"/>
                    <a:pt x="163" y="24"/>
                    <a:pt x="140" y="35"/>
                  </a:cubicBezTo>
                  <a:cubicBezTo>
                    <a:pt x="103" y="53"/>
                    <a:pt x="67" y="73"/>
                    <a:pt x="31" y="93"/>
                  </a:cubicBezTo>
                  <a:close/>
                </a:path>
              </a:pathLst>
            </a:custGeom>
            <a:solidFill>
              <a:srgbClr val="6435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" name="Freeform 519"/>
            <p:cNvSpPr/>
            <p:nvPr/>
          </p:nvSpPr>
          <p:spPr bwMode="auto">
            <a:xfrm>
              <a:off x="10353675" y="4892675"/>
              <a:ext cx="315913" cy="339725"/>
            </a:xfrm>
            <a:custGeom>
              <a:avLst/>
              <a:gdLst>
                <a:gd name="T0" fmla="*/ 185 w 262"/>
                <a:gd name="T1" fmla="*/ 177 h 281"/>
                <a:gd name="T2" fmla="*/ 158 w 262"/>
                <a:gd name="T3" fmla="*/ 148 h 281"/>
                <a:gd name="T4" fmla="*/ 208 w 262"/>
                <a:gd name="T5" fmla="*/ 270 h 281"/>
                <a:gd name="T6" fmla="*/ 193 w 262"/>
                <a:gd name="T7" fmla="*/ 270 h 281"/>
                <a:gd name="T8" fmla="*/ 103 w 262"/>
                <a:gd name="T9" fmla="*/ 244 h 281"/>
                <a:gd name="T10" fmla="*/ 20 w 262"/>
                <a:gd name="T11" fmla="*/ 131 h 281"/>
                <a:gd name="T12" fmla="*/ 15 w 262"/>
                <a:gd name="T13" fmla="*/ 125 h 281"/>
                <a:gd name="T14" fmla="*/ 6 w 262"/>
                <a:gd name="T15" fmla="*/ 108 h 281"/>
                <a:gd name="T16" fmla="*/ 8 w 262"/>
                <a:gd name="T17" fmla="*/ 84 h 281"/>
                <a:gd name="T18" fmla="*/ 30 w 262"/>
                <a:gd name="T19" fmla="*/ 84 h 281"/>
                <a:gd name="T20" fmla="*/ 121 w 262"/>
                <a:gd name="T21" fmla="*/ 122 h 281"/>
                <a:gd name="T22" fmla="*/ 141 w 262"/>
                <a:gd name="T23" fmla="*/ 134 h 281"/>
                <a:gd name="T24" fmla="*/ 109 w 262"/>
                <a:gd name="T25" fmla="*/ 47 h 281"/>
                <a:gd name="T26" fmla="*/ 158 w 262"/>
                <a:gd name="T27" fmla="*/ 25 h 281"/>
                <a:gd name="T28" fmla="*/ 194 w 262"/>
                <a:gd name="T29" fmla="*/ 44 h 281"/>
                <a:gd name="T30" fmla="*/ 212 w 262"/>
                <a:gd name="T31" fmla="*/ 57 h 281"/>
                <a:gd name="T32" fmla="*/ 238 w 262"/>
                <a:gd name="T33" fmla="*/ 100 h 281"/>
                <a:gd name="T34" fmla="*/ 239 w 262"/>
                <a:gd name="T35" fmla="*/ 167 h 281"/>
                <a:gd name="T36" fmla="*/ 185 w 262"/>
                <a:gd name="T37" fmla="*/ 17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2" h="281">
                  <a:moveTo>
                    <a:pt x="185" y="177"/>
                  </a:moveTo>
                  <a:cubicBezTo>
                    <a:pt x="174" y="169"/>
                    <a:pt x="173" y="156"/>
                    <a:pt x="158" y="148"/>
                  </a:cubicBezTo>
                  <a:cubicBezTo>
                    <a:pt x="175" y="189"/>
                    <a:pt x="192" y="229"/>
                    <a:pt x="208" y="270"/>
                  </a:cubicBezTo>
                  <a:cubicBezTo>
                    <a:pt x="203" y="270"/>
                    <a:pt x="198" y="270"/>
                    <a:pt x="193" y="270"/>
                  </a:cubicBezTo>
                  <a:cubicBezTo>
                    <a:pt x="158" y="281"/>
                    <a:pt x="129" y="269"/>
                    <a:pt x="103" y="244"/>
                  </a:cubicBezTo>
                  <a:cubicBezTo>
                    <a:pt x="68" y="211"/>
                    <a:pt x="46" y="170"/>
                    <a:pt x="20" y="131"/>
                  </a:cubicBezTo>
                  <a:cubicBezTo>
                    <a:pt x="19" y="129"/>
                    <a:pt x="17" y="127"/>
                    <a:pt x="15" y="125"/>
                  </a:cubicBezTo>
                  <a:cubicBezTo>
                    <a:pt x="12" y="119"/>
                    <a:pt x="9" y="114"/>
                    <a:pt x="6" y="108"/>
                  </a:cubicBezTo>
                  <a:cubicBezTo>
                    <a:pt x="1" y="100"/>
                    <a:pt x="0" y="91"/>
                    <a:pt x="8" y="84"/>
                  </a:cubicBezTo>
                  <a:cubicBezTo>
                    <a:pt x="15" y="78"/>
                    <a:pt x="23" y="81"/>
                    <a:pt x="30" y="84"/>
                  </a:cubicBezTo>
                  <a:cubicBezTo>
                    <a:pt x="60" y="97"/>
                    <a:pt x="90" y="110"/>
                    <a:pt x="121" y="122"/>
                  </a:cubicBezTo>
                  <a:cubicBezTo>
                    <a:pt x="130" y="124"/>
                    <a:pt x="136" y="131"/>
                    <a:pt x="141" y="134"/>
                  </a:cubicBezTo>
                  <a:cubicBezTo>
                    <a:pt x="124" y="109"/>
                    <a:pt x="110" y="80"/>
                    <a:pt x="109" y="47"/>
                  </a:cubicBezTo>
                  <a:cubicBezTo>
                    <a:pt x="114" y="4"/>
                    <a:pt x="122" y="0"/>
                    <a:pt x="158" y="25"/>
                  </a:cubicBezTo>
                  <a:cubicBezTo>
                    <a:pt x="169" y="33"/>
                    <a:pt x="181" y="41"/>
                    <a:pt x="194" y="44"/>
                  </a:cubicBezTo>
                  <a:cubicBezTo>
                    <a:pt x="202" y="47"/>
                    <a:pt x="208" y="50"/>
                    <a:pt x="212" y="57"/>
                  </a:cubicBezTo>
                  <a:cubicBezTo>
                    <a:pt x="219" y="72"/>
                    <a:pt x="228" y="87"/>
                    <a:pt x="238" y="100"/>
                  </a:cubicBezTo>
                  <a:cubicBezTo>
                    <a:pt x="258" y="123"/>
                    <a:pt x="262" y="140"/>
                    <a:pt x="239" y="167"/>
                  </a:cubicBezTo>
                  <a:cubicBezTo>
                    <a:pt x="219" y="191"/>
                    <a:pt x="206" y="189"/>
                    <a:pt x="185" y="177"/>
                  </a:cubicBezTo>
                  <a:close/>
                </a:path>
              </a:pathLst>
            </a:custGeom>
            <a:solidFill>
              <a:srgbClr val="ECB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" name="Freeform 520"/>
            <p:cNvSpPr/>
            <p:nvPr/>
          </p:nvSpPr>
          <p:spPr bwMode="auto">
            <a:xfrm>
              <a:off x="10366375" y="5051425"/>
              <a:ext cx="220663" cy="309563"/>
            </a:xfrm>
            <a:custGeom>
              <a:avLst/>
              <a:gdLst>
                <a:gd name="T0" fmla="*/ 10 w 183"/>
                <a:gd name="T1" fmla="*/ 0 h 257"/>
                <a:gd name="T2" fmla="*/ 67 w 183"/>
                <a:gd name="T3" fmla="*/ 70 h 257"/>
                <a:gd name="T4" fmla="*/ 183 w 183"/>
                <a:gd name="T5" fmla="*/ 139 h 257"/>
                <a:gd name="T6" fmla="*/ 155 w 183"/>
                <a:gd name="T7" fmla="*/ 147 h 257"/>
                <a:gd name="T8" fmla="*/ 148 w 183"/>
                <a:gd name="T9" fmla="*/ 168 h 257"/>
                <a:gd name="T10" fmla="*/ 166 w 183"/>
                <a:gd name="T11" fmla="*/ 230 h 257"/>
                <a:gd name="T12" fmla="*/ 114 w 183"/>
                <a:gd name="T13" fmla="*/ 248 h 257"/>
                <a:gd name="T14" fmla="*/ 113 w 183"/>
                <a:gd name="T15" fmla="*/ 247 h 257"/>
                <a:gd name="T16" fmla="*/ 105 w 183"/>
                <a:gd name="T17" fmla="*/ 230 h 257"/>
                <a:gd name="T18" fmla="*/ 74 w 183"/>
                <a:gd name="T19" fmla="*/ 200 h 257"/>
                <a:gd name="T20" fmla="*/ 37 w 183"/>
                <a:gd name="T21" fmla="*/ 208 h 257"/>
                <a:gd name="T22" fmla="*/ 4 w 183"/>
                <a:gd name="T23" fmla="*/ 177 h 257"/>
                <a:gd name="T24" fmla="*/ 47 w 183"/>
                <a:gd name="T25" fmla="*/ 154 h 257"/>
                <a:gd name="T26" fmla="*/ 91 w 183"/>
                <a:gd name="T27" fmla="*/ 134 h 257"/>
                <a:gd name="T28" fmla="*/ 50 w 183"/>
                <a:gd name="T29" fmla="*/ 92 h 257"/>
                <a:gd name="T30" fmla="*/ 22 w 183"/>
                <a:gd name="T31" fmla="*/ 45 h 257"/>
                <a:gd name="T32" fmla="*/ 10 w 183"/>
                <a:gd name="T3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3" h="257">
                  <a:moveTo>
                    <a:pt x="10" y="0"/>
                  </a:moveTo>
                  <a:cubicBezTo>
                    <a:pt x="38" y="17"/>
                    <a:pt x="47" y="48"/>
                    <a:pt x="67" y="70"/>
                  </a:cubicBezTo>
                  <a:cubicBezTo>
                    <a:pt x="99" y="106"/>
                    <a:pt x="128" y="145"/>
                    <a:pt x="183" y="139"/>
                  </a:cubicBezTo>
                  <a:cubicBezTo>
                    <a:pt x="176" y="149"/>
                    <a:pt x="165" y="146"/>
                    <a:pt x="155" y="147"/>
                  </a:cubicBezTo>
                  <a:cubicBezTo>
                    <a:pt x="135" y="148"/>
                    <a:pt x="136" y="159"/>
                    <a:pt x="148" y="168"/>
                  </a:cubicBezTo>
                  <a:cubicBezTo>
                    <a:pt x="170" y="184"/>
                    <a:pt x="170" y="210"/>
                    <a:pt x="166" y="230"/>
                  </a:cubicBezTo>
                  <a:cubicBezTo>
                    <a:pt x="161" y="257"/>
                    <a:pt x="132" y="243"/>
                    <a:pt x="114" y="248"/>
                  </a:cubicBezTo>
                  <a:cubicBezTo>
                    <a:pt x="113" y="247"/>
                    <a:pt x="113" y="247"/>
                    <a:pt x="113" y="247"/>
                  </a:cubicBezTo>
                  <a:cubicBezTo>
                    <a:pt x="108" y="242"/>
                    <a:pt x="103" y="237"/>
                    <a:pt x="105" y="230"/>
                  </a:cubicBezTo>
                  <a:cubicBezTo>
                    <a:pt x="110" y="202"/>
                    <a:pt x="103" y="194"/>
                    <a:pt x="74" y="200"/>
                  </a:cubicBezTo>
                  <a:cubicBezTo>
                    <a:pt x="62" y="202"/>
                    <a:pt x="50" y="207"/>
                    <a:pt x="37" y="208"/>
                  </a:cubicBezTo>
                  <a:cubicBezTo>
                    <a:pt x="14" y="211"/>
                    <a:pt x="0" y="203"/>
                    <a:pt x="4" y="177"/>
                  </a:cubicBezTo>
                  <a:cubicBezTo>
                    <a:pt x="15" y="164"/>
                    <a:pt x="32" y="161"/>
                    <a:pt x="47" y="154"/>
                  </a:cubicBezTo>
                  <a:cubicBezTo>
                    <a:pt x="60" y="148"/>
                    <a:pt x="74" y="142"/>
                    <a:pt x="91" y="134"/>
                  </a:cubicBezTo>
                  <a:cubicBezTo>
                    <a:pt x="72" y="122"/>
                    <a:pt x="68" y="101"/>
                    <a:pt x="50" y="92"/>
                  </a:cubicBezTo>
                  <a:cubicBezTo>
                    <a:pt x="47" y="72"/>
                    <a:pt x="36" y="57"/>
                    <a:pt x="22" y="45"/>
                  </a:cubicBezTo>
                  <a:cubicBezTo>
                    <a:pt x="18" y="30"/>
                    <a:pt x="14" y="15"/>
                    <a:pt x="10" y="0"/>
                  </a:cubicBezTo>
                  <a:close/>
                </a:path>
              </a:pathLst>
            </a:custGeom>
            <a:solidFill>
              <a:srgbClr val="E59A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" name="Freeform 521"/>
            <p:cNvSpPr/>
            <p:nvPr/>
          </p:nvSpPr>
          <p:spPr bwMode="auto">
            <a:xfrm>
              <a:off x="10625138" y="2035175"/>
              <a:ext cx="44450" cy="42863"/>
            </a:xfrm>
            <a:custGeom>
              <a:avLst/>
              <a:gdLst>
                <a:gd name="T0" fmla="*/ 36 w 36"/>
                <a:gd name="T1" fmla="*/ 7 h 36"/>
                <a:gd name="T2" fmla="*/ 0 w 36"/>
                <a:gd name="T3" fmla="*/ 36 h 36"/>
                <a:gd name="T4" fmla="*/ 36 w 36"/>
                <a:gd name="T5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36">
                  <a:moveTo>
                    <a:pt x="36" y="7"/>
                  </a:moveTo>
                  <a:cubicBezTo>
                    <a:pt x="33" y="28"/>
                    <a:pt x="12" y="26"/>
                    <a:pt x="0" y="36"/>
                  </a:cubicBezTo>
                  <a:cubicBezTo>
                    <a:pt x="2" y="14"/>
                    <a:pt x="11" y="0"/>
                    <a:pt x="36" y="7"/>
                  </a:cubicBezTo>
                  <a:close/>
                </a:path>
              </a:pathLst>
            </a:custGeom>
            <a:solidFill>
              <a:srgbClr val="E9D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" name="Freeform 522"/>
            <p:cNvSpPr/>
            <p:nvPr/>
          </p:nvSpPr>
          <p:spPr bwMode="auto">
            <a:xfrm>
              <a:off x="9496425" y="2940050"/>
              <a:ext cx="282575" cy="341313"/>
            </a:xfrm>
            <a:custGeom>
              <a:avLst/>
              <a:gdLst>
                <a:gd name="T0" fmla="*/ 99 w 234"/>
                <a:gd name="T1" fmla="*/ 283 h 283"/>
                <a:gd name="T2" fmla="*/ 78 w 234"/>
                <a:gd name="T3" fmla="*/ 213 h 283"/>
                <a:gd name="T4" fmla="*/ 65 w 234"/>
                <a:gd name="T5" fmla="*/ 192 h 283"/>
                <a:gd name="T6" fmla="*/ 86 w 234"/>
                <a:gd name="T7" fmla="*/ 148 h 283"/>
                <a:gd name="T8" fmla="*/ 77 w 234"/>
                <a:gd name="T9" fmla="*/ 130 h 283"/>
                <a:gd name="T10" fmla="*/ 57 w 234"/>
                <a:gd name="T11" fmla="*/ 143 h 283"/>
                <a:gd name="T12" fmla="*/ 55 w 234"/>
                <a:gd name="T13" fmla="*/ 212 h 283"/>
                <a:gd name="T14" fmla="*/ 27 w 234"/>
                <a:gd name="T15" fmla="*/ 253 h 283"/>
                <a:gd name="T16" fmla="*/ 7 w 234"/>
                <a:gd name="T17" fmla="*/ 235 h 283"/>
                <a:gd name="T18" fmla="*/ 8 w 234"/>
                <a:gd name="T19" fmla="*/ 182 h 283"/>
                <a:gd name="T20" fmla="*/ 30 w 234"/>
                <a:gd name="T21" fmla="*/ 122 h 283"/>
                <a:gd name="T22" fmla="*/ 86 w 234"/>
                <a:gd name="T23" fmla="*/ 12 h 283"/>
                <a:gd name="T24" fmla="*/ 114 w 234"/>
                <a:gd name="T25" fmla="*/ 35 h 283"/>
                <a:gd name="T26" fmla="*/ 146 w 234"/>
                <a:gd name="T27" fmla="*/ 27 h 283"/>
                <a:gd name="T28" fmla="*/ 136 w 234"/>
                <a:gd name="T29" fmla="*/ 48 h 283"/>
                <a:gd name="T30" fmla="*/ 202 w 234"/>
                <a:gd name="T31" fmla="*/ 15 h 283"/>
                <a:gd name="T32" fmla="*/ 224 w 234"/>
                <a:gd name="T33" fmla="*/ 26 h 283"/>
                <a:gd name="T34" fmla="*/ 193 w 234"/>
                <a:gd name="T35" fmla="*/ 112 h 283"/>
                <a:gd name="T36" fmla="*/ 162 w 234"/>
                <a:gd name="T37" fmla="*/ 100 h 283"/>
                <a:gd name="T38" fmla="*/ 165 w 234"/>
                <a:gd name="T39" fmla="*/ 126 h 283"/>
                <a:gd name="T40" fmla="*/ 154 w 234"/>
                <a:gd name="T41" fmla="*/ 185 h 283"/>
                <a:gd name="T42" fmla="*/ 155 w 234"/>
                <a:gd name="T43" fmla="*/ 190 h 283"/>
                <a:gd name="T44" fmla="*/ 143 w 234"/>
                <a:gd name="T45" fmla="*/ 239 h 283"/>
                <a:gd name="T46" fmla="*/ 131 w 234"/>
                <a:gd name="T47" fmla="*/ 199 h 283"/>
                <a:gd name="T48" fmla="*/ 115 w 234"/>
                <a:gd name="T49" fmla="*/ 282 h 283"/>
                <a:gd name="T50" fmla="*/ 105 w 234"/>
                <a:gd name="T51" fmla="*/ 259 h 283"/>
                <a:gd name="T52" fmla="*/ 103 w 234"/>
                <a:gd name="T53" fmla="*/ 173 h 283"/>
                <a:gd name="T54" fmla="*/ 99 w 234"/>
                <a:gd name="T55" fmla="*/ 172 h 283"/>
                <a:gd name="T56" fmla="*/ 102 w 234"/>
                <a:gd name="T57" fmla="*/ 174 h 283"/>
                <a:gd name="T58" fmla="*/ 99 w 234"/>
                <a:gd name="T5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4" h="283">
                  <a:moveTo>
                    <a:pt x="99" y="283"/>
                  </a:moveTo>
                  <a:cubicBezTo>
                    <a:pt x="82" y="263"/>
                    <a:pt x="106" y="230"/>
                    <a:pt x="78" y="213"/>
                  </a:cubicBezTo>
                  <a:cubicBezTo>
                    <a:pt x="55" y="208"/>
                    <a:pt x="52" y="205"/>
                    <a:pt x="65" y="192"/>
                  </a:cubicBezTo>
                  <a:cubicBezTo>
                    <a:pt x="77" y="179"/>
                    <a:pt x="85" y="165"/>
                    <a:pt x="86" y="148"/>
                  </a:cubicBezTo>
                  <a:cubicBezTo>
                    <a:pt x="87" y="140"/>
                    <a:pt x="86" y="132"/>
                    <a:pt x="77" y="130"/>
                  </a:cubicBezTo>
                  <a:cubicBezTo>
                    <a:pt x="66" y="127"/>
                    <a:pt x="60" y="134"/>
                    <a:pt x="57" y="143"/>
                  </a:cubicBezTo>
                  <a:cubicBezTo>
                    <a:pt x="51" y="166"/>
                    <a:pt x="55" y="189"/>
                    <a:pt x="55" y="212"/>
                  </a:cubicBezTo>
                  <a:cubicBezTo>
                    <a:pt x="54" y="232"/>
                    <a:pt x="47" y="247"/>
                    <a:pt x="27" y="253"/>
                  </a:cubicBezTo>
                  <a:cubicBezTo>
                    <a:pt x="13" y="258"/>
                    <a:pt x="0" y="257"/>
                    <a:pt x="7" y="235"/>
                  </a:cubicBezTo>
                  <a:cubicBezTo>
                    <a:pt x="7" y="218"/>
                    <a:pt x="8" y="200"/>
                    <a:pt x="8" y="182"/>
                  </a:cubicBezTo>
                  <a:cubicBezTo>
                    <a:pt x="16" y="162"/>
                    <a:pt x="27" y="143"/>
                    <a:pt x="30" y="122"/>
                  </a:cubicBezTo>
                  <a:cubicBezTo>
                    <a:pt x="36" y="79"/>
                    <a:pt x="60" y="45"/>
                    <a:pt x="86" y="12"/>
                  </a:cubicBezTo>
                  <a:cubicBezTo>
                    <a:pt x="83" y="35"/>
                    <a:pt x="92" y="42"/>
                    <a:pt x="114" y="35"/>
                  </a:cubicBezTo>
                  <a:cubicBezTo>
                    <a:pt x="124" y="31"/>
                    <a:pt x="135" y="29"/>
                    <a:pt x="146" y="27"/>
                  </a:cubicBezTo>
                  <a:cubicBezTo>
                    <a:pt x="145" y="34"/>
                    <a:pt x="133" y="35"/>
                    <a:pt x="136" y="48"/>
                  </a:cubicBezTo>
                  <a:cubicBezTo>
                    <a:pt x="158" y="37"/>
                    <a:pt x="183" y="33"/>
                    <a:pt x="202" y="15"/>
                  </a:cubicBezTo>
                  <a:cubicBezTo>
                    <a:pt x="218" y="0"/>
                    <a:pt x="220" y="9"/>
                    <a:pt x="224" y="26"/>
                  </a:cubicBezTo>
                  <a:cubicBezTo>
                    <a:pt x="234" y="63"/>
                    <a:pt x="203" y="84"/>
                    <a:pt x="193" y="112"/>
                  </a:cubicBezTo>
                  <a:cubicBezTo>
                    <a:pt x="172" y="126"/>
                    <a:pt x="172" y="126"/>
                    <a:pt x="162" y="100"/>
                  </a:cubicBezTo>
                  <a:cubicBezTo>
                    <a:pt x="161" y="109"/>
                    <a:pt x="164" y="117"/>
                    <a:pt x="165" y="126"/>
                  </a:cubicBezTo>
                  <a:cubicBezTo>
                    <a:pt x="146" y="143"/>
                    <a:pt x="145" y="163"/>
                    <a:pt x="154" y="185"/>
                  </a:cubicBezTo>
                  <a:cubicBezTo>
                    <a:pt x="155" y="186"/>
                    <a:pt x="155" y="188"/>
                    <a:pt x="155" y="190"/>
                  </a:cubicBezTo>
                  <a:cubicBezTo>
                    <a:pt x="151" y="205"/>
                    <a:pt x="148" y="221"/>
                    <a:pt x="143" y="239"/>
                  </a:cubicBezTo>
                  <a:cubicBezTo>
                    <a:pt x="135" y="226"/>
                    <a:pt x="144" y="211"/>
                    <a:pt x="131" y="199"/>
                  </a:cubicBezTo>
                  <a:cubicBezTo>
                    <a:pt x="109" y="225"/>
                    <a:pt x="119" y="255"/>
                    <a:pt x="115" y="282"/>
                  </a:cubicBezTo>
                  <a:cubicBezTo>
                    <a:pt x="98" y="281"/>
                    <a:pt x="105" y="267"/>
                    <a:pt x="105" y="259"/>
                  </a:cubicBezTo>
                  <a:cubicBezTo>
                    <a:pt x="104" y="230"/>
                    <a:pt x="104" y="201"/>
                    <a:pt x="103" y="173"/>
                  </a:cubicBezTo>
                  <a:cubicBezTo>
                    <a:pt x="100" y="168"/>
                    <a:pt x="94" y="175"/>
                    <a:pt x="99" y="172"/>
                  </a:cubicBezTo>
                  <a:cubicBezTo>
                    <a:pt x="101" y="171"/>
                    <a:pt x="102" y="172"/>
                    <a:pt x="102" y="174"/>
                  </a:cubicBezTo>
                  <a:cubicBezTo>
                    <a:pt x="103" y="211"/>
                    <a:pt x="109" y="247"/>
                    <a:pt x="99" y="283"/>
                  </a:cubicBezTo>
                  <a:close/>
                </a:path>
              </a:pathLst>
            </a:custGeom>
            <a:solidFill>
              <a:srgbClr val="8353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" name="Freeform 523"/>
            <p:cNvSpPr/>
            <p:nvPr/>
          </p:nvSpPr>
          <p:spPr bwMode="auto">
            <a:xfrm>
              <a:off x="10885488" y="4125913"/>
              <a:ext cx="139700" cy="238125"/>
            </a:xfrm>
            <a:custGeom>
              <a:avLst/>
              <a:gdLst>
                <a:gd name="T0" fmla="*/ 116 w 116"/>
                <a:gd name="T1" fmla="*/ 110 h 198"/>
                <a:gd name="T2" fmla="*/ 21 w 116"/>
                <a:gd name="T3" fmla="*/ 143 h 198"/>
                <a:gd name="T4" fmla="*/ 0 w 116"/>
                <a:gd name="T5" fmla="*/ 195 h 198"/>
                <a:gd name="T6" fmla="*/ 1 w 116"/>
                <a:gd name="T7" fmla="*/ 45 h 198"/>
                <a:gd name="T8" fmla="*/ 17 w 116"/>
                <a:gd name="T9" fmla="*/ 5 h 198"/>
                <a:gd name="T10" fmla="*/ 56 w 116"/>
                <a:gd name="T11" fmla="*/ 24 h 198"/>
                <a:gd name="T12" fmla="*/ 116 w 116"/>
                <a:gd name="T13" fmla="*/ 11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198">
                  <a:moveTo>
                    <a:pt x="116" y="110"/>
                  </a:moveTo>
                  <a:cubicBezTo>
                    <a:pt x="91" y="166"/>
                    <a:pt x="70" y="174"/>
                    <a:pt x="21" y="143"/>
                  </a:cubicBezTo>
                  <a:cubicBezTo>
                    <a:pt x="12" y="160"/>
                    <a:pt x="52" y="198"/>
                    <a:pt x="0" y="195"/>
                  </a:cubicBezTo>
                  <a:cubicBezTo>
                    <a:pt x="0" y="145"/>
                    <a:pt x="0" y="95"/>
                    <a:pt x="1" y="45"/>
                  </a:cubicBezTo>
                  <a:cubicBezTo>
                    <a:pt x="1" y="30"/>
                    <a:pt x="2" y="11"/>
                    <a:pt x="17" y="5"/>
                  </a:cubicBezTo>
                  <a:cubicBezTo>
                    <a:pt x="32" y="0"/>
                    <a:pt x="46" y="13"/>
                    <a:pt x="56" y="24"/>
                  </a:cubicBezTo>
                  <a:cubicBezTo>
                    <a:pt x="81" y="50"/>
                    <a:pt x="112" y="70"/>
                    <a:pt x="116" y="110"/>
                  </a:cubicBezTo>
                  <a:close/>
                </a:path>
              </a:pathLst>
            </a:custGeom>
            <a:solidFill>
              <a:srgbClr val="7CB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" name="Freeform 524"/>
            <p:cNvSpPr/>
            <p:nvPr/>
          </p:nvSpPr>
          <p:spPr bwMode="auto">
            <a:xfrm>
              <a:off x="9871075" y="2763838"/>
              <a:ext cx="133350" cy="88900"/>
            </a:xfrm>
            <a:custGeom>
              <a:avLst/>
              <a:gdLst>
                <a:gd name="T0" fmla="*/ 102 w 110"/>
                <a:gd name="T1" fmla="*/ 27 h 74"/>
                <a:gd name="T2" fmla="*/ 106 w 110"/>
                <a:gd name="T3" fmla="*/ 63 h 74"/>
                <a:gd name="T4" fmla="*/ 15 w 110"/>
                <a:gd name="T5" fmla="*/ 72 h 74"/>
                <a:gd name="T6" fmla="*/ 0 w 110"/>
                <a:gd name="T7" fmla="*/ 58 h 74"/>
                <a:gd name="T8" fmla="*/ 14 w 110"/>
                <a:gd name="T9" fmla="*/ 13 h 74"/>
                <a:gd name="T10" fmla="*/ 21 w 110"/>
                <a:gd name="T11" fmla="*/ 10 h 74"/>
                <a:gd name="T12" fmla="*/ 102 w 110"/>
                <a:gd name="T13" fmla="*/ 2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74">
                  <a:moveTo>
                    <a:pt x="102" y="27"/>
                  </a:moveTo>
                  <a:cubicBezTo>
                    <a:pt x="104" y="39"/>
                    <a:pt x="110" y="51"/>
                    <a:pt x="106" y="63"/>
                  </a:cubicBezTo>
                  <a:cubicBezTo>
                    <a:pt x="76" y="70"/>
                    <a:pt x="46" y="74"/>
                    <a:pt x="15" y="72"/>
                  </a:cubicBezTo>
                  <a:cubicBezTo>
                    <a:pt x="10" y="67"/>
                    <a:pt x="5" y="63"/>
                    <a:pt x="0" y="58"/>
                  </a:cubicBezTo>
                  <a:cubicBezTo>
                    <a:pt x="5" y="43"/>
                    <a:pt x="9" y="28"/>
                    <a:pt x="14" y="13"/>
                  </a:cubicBezTo>
                  <a:cubicBezTo>
                    <a:pt x="16" y="12"/>
                    <a:pt x="19" y="11"/>
                    <a:pt x="21" y="10"/>
                  </a:cubicBezTo>
                  <a:cubicBezTo>
                    <a:pt x="51" y="0"/>
                    <a:pt x="78" y="7"/>
                    <a:pt x="102" y="27"/>
                  </a:cubicBezTo>
                  <a:close/>
                </a:path>
              </a:pathLst>
            </a:custGeom>
            <a:solidFill>
              <a:srgbClr val="D03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" name="Freeform 525"/>
            <p:cNvSpPr/>
            <p:nvPr/>
          </p:nvSpPr>
          <p:spPr bwMode="auto">
            <a:xfrm>
              <a:off x="10236200" y="4578350"/>
              <a:ext cx="481013" cy="304800"/>
            </a:xfrm>
            <a:custGeom>
              <a:avLst/>
              <a:gdLst>
                <a:gd name="T0" fmla="*/ 384 w 399"/>
                <a:gd name="T1" fmla="*/ 167 h 253"/>
                <a:gd name="T2" fmla="*/ 397 w 399"/>
                <a:gd name="T3" fmla="*/ 237 h 253"/>
                <a:gd name="T4" fmla="*/ 346 w 399"/>
                <a:gd name="T5" fmla="*/ 221 h 253"/>
                <a:gd name="T6" fmla="*/ 310 w 399"/>
                <a:gd name="T7" fmla="*/ 198 h 253"/>
                <a:gd name="T8" fmla="*/ 306 w 399"/>
                <a:gd name="T9" fmla="*/ 247 h 253"/>
                <a:gd name="T10" fmla="*/ 274 w 399"/>
                <a:gd name="T11" fmla="*/ 231 h 253"/>
                <a:gd name="T12" fmla="*/ 223 w 399"/>
                <a:gd name="T13" fmla="*/ 214 h 253"/>
                <a:gd name="T14" fmla="*/ 197 w 399"/>
                <a:gd name="T15" fmla="*/ 210 h 253"/>
                <a:gd name="T16" fmla="*/ 220 w 399"/>
                <a:gd name="T17" fmla="*/ 189 h 253"/>
                <a:gd name="T18" fmla="*/ 160 w 399"/>
                <a:gd name="T19" fmla="*/ 202 h 253"/>
                <a:gd name="T20" fmla="*/ 149 w 399"/>
                <a:gd name="T21" fmla="*/ 175 h 253"/>
                <a:gd name="T22" fmla="*/ 83 w 399"/>
                <a:gd name="T23" fmla="*/ 217 h 253"/>
                <a:gd name="T24" fmla="*/ 19 w 399"/>
                <a:gd name="T25" fmla="*/ 221 h 253"/>
                <a:gd name="T26" fmla="*/ 34 w 399"/>
                <a:gd name="T27" fmla="*/ 173 h 253"/>
                <a:gd name="T28" fmla="*/ 65 w 399"/>
                <a:gd name="T29" fmla="*/ 155 h 253"/>
                <a:gd name="T30" fmla="*/ 103 w 399"/>
                <a:gd name="T31" fmla="*/ 114 h 253"/>
                <a:gd name="T32" fmla="*/ 111 w 399"/>
                <a:gd name="T33" fmla="*/ 88 h 253"/>
                <a:gd name="T34" fmla="*/ 94 w 399"/>
                <a:gd name="T35" fmla="*/ 84 h 253"/>
                <a:gd name="T36" fmla="*/ 62 w 399"/>
                <a:gd name="T37" fmla="*/ 67 h 253"/>
                <a:gd name="T38" fmla="*/ 45 w 399"/>
                <a:gd name="T39" fmla="*/ 42 h 253"/>
                <a:gd name="T40" fmla="*/ 29 w 399"/>
                <a:gd name="T41" fmla="*/ 21 h 253"/>
                <a:gd name="T42" fmla="*/ 168 w 399"/>
                <a:gd name="T43" fmla="*/ 7 h 253"/>
                <a:gd name="T44" fmla="*/ 225 w 399"/>
                <a:gd name="T45" fmla="*/ 24 h 253"/>
                <a:gd name="T46" fmla="*/ 329 w 399"/>
                <a:gd name="T47" fmla="*/ 18 h 253"/>
                <a:gd name="T48" fmla="*/ 346 w 399"/>
                <a:gd name="T49" fmla="*/ 44 h 253"/>
                <a:gd name="T50" fmla="*/ 364 w 399"/>
                <a:gd name="T51" fmla="*/ 153 h 253"/>
                <a:gd name="T52" fmla="*/ 384 w 399"/>
                <a:gd name="T53" fmla="*/ 167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9" h="253">
                  <a:moveTo>
                    <a:pt x="384" y="167"/>
                  </a:moveTo>
                  <a:cubicBezTo>
                    <a:pt x="399" y="189"/>
                    <a:pt x="385" y="216"/>
                    <a:pt x="397" y="237"/>
                  </a:cubicBezTo>
                  <a:cubicBezTo>
                    <a:pt x="375" y="248"/>
                    <a:pt x="362" y="229"/>
                    <a:pt x="346" y="221"/>
                  </a:cubicBezTo>
                  <a:cubicBezTo>
                    <a:pt x="334" y="215"/>
                    <a:pt x="324" y="205"/>
                    <a:pt x="310" y="198"/>
                  </a:cubicBezTo>
                  <a:cubicBezTo>
                    <a:pt x="302" y="214"/>
                    <a:pt x="320" y="232"/>
                    <a:pt x="306" y="247"/>
                  </a:cubicBezTo>
                  <a:cubicBezTo>
                    <a:pt x="290" y="253"/>
                    <a:pt x="282" y="242"/>
                    <a:pt x="274" y="231"/>
                  </a:cubicBezTo>
                  <a:cubicBezTo>
                    <a:pt x="269" y="190"/>
                    <a:pt x="243" y="210"/>
                    <a:pt x="223" y="214"/>
                  </a:cubicBezTo>
                  <a:cubicBezTo>
                    <a:pt x="214" y="217"/>
                    <a:pt x="201" y="223"/>
                    <a:pt x="197" y="210"/>
                  </a:cubicBezTo>
                  <a:cubicBezTo>
                    <a:pt x="192" y="196"/>
                    <a:pt x="204" y="192"/>
                    <a:pt x="220" y="189"/>
                  </a:cubicBezTo>
                  <a:cubicBezTo>
                    <a:pt x="197" y="189"/>
                    <a:pt x="182" y="214"/>
                    <a:pt x="160" y="202"/>
                  </a:cubicBezTo>
                  <a:cubicBezTo>
                    <a:pt x="153" y="196"/>
                    <a:pt x="155" y="185"/>
                    <a:pt x="149" y="175"/>
                  </a:cubicBezTo>
                  <a:cubicBezTo>
                    <a:pt x="133" y="200"/>
                    <a:pt x="100" y="195"/>
                    <a:pt x="83" y="217"/>
                  </a:cubicBezTo>
                  <a:cubicBezTo>
                    <a:pt x="62" y="227"/>
                    <a:pt x="41" y="227"/>
                    <a:pt x="19" y="221"/>
                  </a:cubicBezTo>
                  <a:cubicBezTo>
                    <a:pt x="0" y="193"/>
                    <a:pt x="4" y="180"/>
                    <a:pt x="34" y="173"/>
                  </a:cubicBezTo>
                  <a:cubicBezTo>
                    <a:pt x="46" y="170"/>
                    <a:pt x="62" y="170"/>
                    <a:pt x="65" y="155"/>
                  </a:cubicBezTo>
                  <a:cubicBezTo>
                    <a:pt x="69" y="133"/>
                    <a:pt x="74" y="115"/>
                    <a:pt x="103" y="114"/>
                  </a:cubicBezTo>
                  <a:cubicBezTo>
                    <a:pt x="114" y="114"/>
                    <a:pt x="114" y="99"/>
                    <a:pt x="111" y="88"/>
                  </a:cubicBezTo>
                  <a:cubicBezTo>
                    <a:pt x="109" y="77"/>
                    <a:pt x="102" y="80"/>
                    <a:pt x="94" y="84"/>
                  </a:cubicBezTo>
                  <a:cubicBezTo>
                    <a:pt x="76" y="92"/>
                    <a:pt x="68" y="80"/>
                    <a:pt x="62" y="67"/>
                  </a:cubicBezTo>
                  <a:cubicBezTo>
                    <a:pt x="58" y="58"/>
                    <a:pt x="55" y="48"/>
                    <a:pt x="45" y="42"/>
                  </a:cubicBezTo>
                  <a:cubicBezTo>
                    <a:pt x="39" y="36"/>
                    <a:pt x="25" y="36"/>
                    <a:pt x="29" y="21"/>
                  </a:cubicBezTo>
                  <a:cubicBezTo>
                    <a:pt x="74" y="9"/>
                    <a:pt x="121" y="10"/>
                    <a:pt x="168" y="7"/>
                  </a:cubicBezTo>
                  <a:cubicBezTo>
                    <a:pt x="173" y="23"/>
                    <a:pt x="207" y="36"/>
                    <a:pt x="225" y="24"/>
                  </a:cubicBezTo>
                  <a:cubicBezTo>
                    <a:pt x="259" y="0"/>
                    <a:pt x="294" y="25"/>
                    <a:pt x="329" y="18"/>
                  </a:cubicBezTo>
                  <a:cubicBezTo>
                    <a:pt x="342" y="15"/>
                    <a:pt x="346" y="32"/>
                    <a:pt x="346" y="44"/>
                  </a:cubicBezTo>
                  <a:cubicBezTo>
                    <a:pt x="345" y="81"/>
                    <a:pt x="365" y="115"/>
                    <a:pt x="364" y="153"/>
                  </a:cubicBezTo>
                  <a:cubicBezTo>
                    <a:pt x="364" y="163"/>
                    <a:pt x="365" y="179"/>
                    <a:pt x="384" y="167"/>
                  </a:cubicBezTo>
                  <a:close/>
                </a:path>
              </a:pathLst>
            </a:custGeom>
            <a:solidFill>
              <a:srgbClr val="C0C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" name="Freeform 526"/>
            <p:cNvSpPr/>
            <p:nvPr/>
          </p:nvSpPr>
          <p:spPr bwMode="auto">
            <a:xfrm>
              <a:off x="10417175" y="4538663"/>
              <a:ext cx="282575" cy="277813"/>
            </a:xfrm>
            <a:custGeom>
              <a:avLst/>
              <a:gdLst>
                <a:gd name="T0" fmla="*/ 233 w 233"/>
                <a:gd name="T1" fmla="*/ 200 h 230"/>
                <a:gd name="T2" fmla="*/ 230 w 233"/>
                <a:gd name="T3" fmla="*/ 230 h 230"/>
                <a:gd name="T4" fmla="*/ 203 w 233"/>
                <a:gd name="T5" fmla="*/ 198 h 230"/>
                <a:gd name="T6" fmla="*/ 186 w 233"/>
                <a:gd name="T7" fmla="*/ 81 h 230"/>
                <a:gd name="T8" fmla="*/ 159 w 233"/>
                <a:gd name="T9" fmla="*/ 61 h 230"/>
                <a:gd name="T10" fmla="*/ 115 w 233"/>
                <a:gd name="T11" fmla="*/ 56 h 230"/>
                <a:gd name="T12" fmla="*/ 94 w 233"/>
                <a:gd name="T13" fmla="*/ 55 h 230"/>
                <a:gd name="T14" fmla="*/ 0 w 233"/>
                <a:gd name="T15" fmla="*/ 69 h 230"/>
                <a:gd name="T16" fmla="*/ 24 w 233"/>
                <a:gd name="T17" fmla="*/ 46 h 230"/>
                <a:gd name="T18" fmla="*/ 171 w 233"/>
                <a:gd name="T19" fmla="*/ 8 h 230"/>
                <a:gd name="T20" fmla="*/ 193 w 233"/>
                <a:gd name="T21" fmla="*/ 0 h 230"/>
                <a:gd name="T22" fmla="*/ 233 w 233"/>
                <a:gd name="T23" fmla="*/ 20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3" h="230">
                  <a:moveTo>
                    <a:pt x="233" y="200"/>
                  </a:moveTo>
                  <a:cubicBezTo>
                    <a:pt x="232" y="209"/>
                    <a:pt x="231" y="218"/>
                    <a:pt x="230" y="230"/>
                  </a:cubicBezTo>
                  <a:cubicBezTo>
                    <a:pt x="213" y="223"/>
                    <a:pt x="202" y="210"/>
                    <a:pt x="203" y="198"/>
                  </a:cubicBezTo>
                  <a:cubicBezTo>
                    <a:pt x="208" y="157"/>
                    <a:pt x="182" y="122"/>
                    <a:pt x="186" y="81"/>
                  </a:cubicBezTo>
                  <a:cubicBezTo>
                    <a:pt x="188" y="60"/>
                    <a:pt x="181" y="55"/>
                    <a:pt x="159" y="61"/>
                  </a:cubicBezTo>
                  <a:cubicBezTo>
                    <a:pt x="145" y="64"/>
                    <a:pt x="129" y="66"/>
                    <a:pt x="115" y="56"/>
                  </a:cubicBezTo>
                  <a:cubicBezTo>
                    <a:pt x="108" y="50"/>
                    <a:pt x="98" y="49"/>
                    <a:pt x="94" y="55"/>
                  </a:cubicBezTo>
                  <a:cubicBezTo>
                    <a:pt x="66" y="100"/>
                    <a:pt x="30" y="46"/>
                    <a:pt x="0" y="69"/>
                  </a:cubicBezTo>
                  <a:cubicBezTo>
                    <a:pt x="2" y="49"/>
                    <a:pt x="21" y="58"/>
                    <a:pt x="24" y="46"/>
                  </a:cubicBezTo>
                  <a:cubicBezTo>
                    <a:pt x="71" y="27"/>
                    <a:pt x="119" y="11"/>
                    <a:pt x="171" y="8"/>
                  </a:cubicBezTo>
                  <a:cubicBezTo>
                    <a:pt x="178" y="6"/>
                    <a:pt x="186" y="3"/>
                    <a:pt x="193" y="0"/>
                  </a:cubicBezTo>
                  <a:cubicBezTo>
                    <a:pt x="219" y="65"/>
                    <a:pt x="228" y="132"/>
                    <a:pt x="233" y="200"/>
                  </a:cubicBezTo>
                  <a:close/>
                </a:path>
              </a:pathLst>
            </a:custGeom>
            <a:solidFill>
              <a:srgbClr val="91B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" name="Freeform 527"/>
            <p:cNvSpPr/>
            <p:nvPr/>
          </p:nvSpPr>
          <p:spPr bwMode="auto">
            <a:xfrm>
              <a:off x="10588625" y="4791075"/>
              <a:ext cx="184150" cy="157163"/>
            </a:xfrm>
            <a:custGeom>
              <a:avLst/>
              <a:gdLst>
                <a:gd name="T0" fmla="*/ 13 w 152"/>
                <a:gd name="T1" fmla="*/ 69 h 131"/>
                <a:gd name="T2" fmla="*/ 2 w 152"/>
                <a:gd name="T3" fmla="*/ 0 h 131"/>
                <a:gd name="T4" fmla="*/ 104 w 152"/>
                <a:gd name="T5" fmla="*/ 61 h 131"/>
                <a:gd name="T6" fmla="*/ 131 w 152"/>
                <a:gd name="T7" fmla="*/ 99 h 131"/>
                <a:gd name="T8" fmla="*/ 151 w 152"/>
                <a:gd name="T9" fmla="*/ 97 h 131"/>
                <a:gd name="T10" fmla="*/ 152 w 152"/>
                <a:gd name="T11" fmla="*/ 131 h 131"/>
                <a:gd name="T12" fmla="*/ 145 w 152"/>
                <a:gd name="T13" fmla="*/ 131 h 131"/>
                <a:gd name="T14" fmla="*/ 129 w 152"/>
                <a:gd name="T15" fmla="*/ 126 h 131"/>
                <a:gd name="T16" fmla="*/ 67 w 152"/>
                <a:gd name="T17" fmla="*/ 71 h 131"/>
                <a:gd name="T18" fmla="*/ 34 w 152"/>
                <a:gd name="T19" fmla="*/ 63 h 131"/>
                <a:gd name="T20" fmla="*/ 21 w 152"/>
                <a:gd name="T21" fmla="*/ 78 h 131"/>
                <a:gd name="T22" fmla="*/ 13 w 152"/>
                <a:gd name="T23" fmla="*/ 6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31">
                  <a:moveTo>
                    <a:pt x="13" y="69"/>
                  </a:moveTo>
                  <a:cubicBezTo>
                    <a:pt x="10" y="47"/>
                    <a:pt x="0" y="26"/>
                    <a:pt x="2" y="0"/>
                  </a:cubicBezTo>
                  <a:cubicBezTo>
                    <a:pt x="38" y="20"/>
                    <a:pt x="66" y="48"/>
                    <a:pt x="104" y="61"/>
                  </a:cubicBezTo>
                  <a:cubicBezTo>
                    <a:pt x="113" y="74"/>
                    <a:pt x="122" y="86"/>
                    <a:pt x="131" y="99"/>
                  </a:cubicBezTo>
                  <a:cubicBezTo>
                    <a:pt x="139" y="110"/>
                    <a:pt x="145" y="104"/>
                    <a:pt x="151" y="97"/>
                  </a:cubicBezTo>
                  <a:cubicBezTo>
                    <a:pt x="152" y="108"/>
                    <a:pt x="152" y="120"/>
                    <a:pt x="152" y="131"/>
                  </a:cubicBezTo>
                  <a:cubicBezTo>
                    <a:pt x="150" y="131"/>
                    <a:pt x="147" y="131"/>
                    <a:pt x="145" y="131"/>
                  </a:cubicBezTo>
                  <a:cubicBezTo>
                    <a:pt x="139" y="131"/>
                    <a:pt x="134" y="129"/>
                    <a:pt x="129" y="126"/>
                  </a:cubicBezTo>
                  <a:cubicBezTo>
                    <a:pt x="110" y="106"/>
                    <a:pt x="88" y="90"/>
                    <a:pt x="67" y="71"/>
                  </a:cubicBezTo>
                  <a:cubicBezTo>
                    <a:pt x="58" y="63"/>
                    <a:pt x="49" y="51"/>
                    <a:pt x="34" y="63"/>
                  </a:cubicBezTo>
                  <a:cubicBezTo>
                    <a:pt x="30" y="69"/>
                    <a:pt x="27" y="75"/>
                    <a:pt x="21" y="78"/>
                  </a:cubicBezTo>
                  <a:cubicBezTo>
                    <a:pt x="15" y="78"/>
                    <a:pt x="11" y="76"/>
                    <a:pt x="13" y="69"/>
                  </a:cubicBezTo>
                  <a:close/>
                </a:path>
              </a:pathLst>
            </a:custGeom>
            <a:solidFill>
              <a:srgbClr val="D29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" name="Freeform 528"/>
            <p:cNvSpPr/>
            <p:nvPr/>
          </p:nvSpPr>
          <p:spPr bwMode="auto">
            <a:xfrm>
              <a:off x="10931525" y="4357688"/>
              <a:ext cx="44450" cy="60325"/>
            </a:xfrm>
            <a:custGeom>
              <a:avLst/>
              <a:gdLst>
                <a:gd name="T0" fmla="*/ 24 w 38"/>
                <a:gd name="T1" fmla="*/ 50 h 50"/>
                <a:gd name="T2" fmla="*/ 12 w 38"/>
                <a:gd name="T3" fmla="*/ 0 h 50"/>
                <a:gd name="T4" fmla="*/ 38 w 38"/>
                <a:gd name="T5" fmla="*/ 50 h 50"/>
                <a:gd name="T6" fmla="*/ 24 w 38"/>
                <a:gd name="T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0">
                  <a:moveTo>
                    <a:pt x="24" y="50"/>
                  </a:moveTo>
                  <a:cubicBezTo>
                    <a:pt x="25" y="33"/>
                    <a:pt x="0" y="22"/>
                    <a:pt x="12" y="0"/>
                  </a:cubicBezTo>
                  <a:cubicBezTo>
                    <a:pt x="28" y="14"/>
                    <a:pt x="29" y="34"/>
                    <a:pt x="38" y="50"/>
                  </a:cubicBezTo>
                  <a:cubicBezTo>
                    <a:pt x="34" y="50"/>
                    <a:pt x="29" y="50"/>
                    <a:pt x="24" y="50"/>
                  </a:cubicBezTo>
                  <a:close/>
                </a:path>
              </a:pathLst>
            </a:custGeom>
            <a:solidFill>
              <a:srgbClr val="4C83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" name="Freeform 529"/>
            <p:cNvSpPr/>
            <p:nvPr/>
          </p:nvSpPr>
          <p:spPr bwMode="auto">
            <a:xfrm>
              <a:off x="9693275" y="4881563"/>
              <a:ext cx="727075" cy="255588"/>
            </a:xfrm>
            <a:custGeom>
              <a:avLst/>
              <a:gdLst>
                <a:gd name="T0" fmla="*/ 532 w 603"/>
                <a:gd name="T1" fmla="*/ 109 h 212"/>
                <a:gd name="T2" fmla="*/ 512 w 603"/>
                <a:gd name="T3" fmla="*/ 147 h 212"/>
                <a:gd name="T4" fmla="*/ 286 w 603"/>
                <a:gd name="T5" fmla="*/ 202 h 212"/>
                <a:gd name="T6" fmla="*/ 158 w 603"/>
                <a:gd name="T7" fmla="*/ 192 h 212"/>
                <a:gd name="T8" fmla="*/ 0 w 603"/>
                <a:gd name="T9" fmla="*/ 184 h 212"/>
                <a:gd name="T10" fmla="*/ 45 w 603"/>
                <a:gd name="T11" fmla="*/ 172 h 212"/>
                <a:gd name="T12" fmla="*/ 89 w 603"/>
                <a:gd name="T13" fmla="*/ 142 h 212"/>
                <a:gd name="T14" fmla="*/ 52 w 603"/>
                <a:gd name="T15" fmla="*/ 115 h 212"/>
                <a:gd name="T16" fmla="*/ 18 w 603"/>
                <a:gd name="T17" fmla="*/ 98 h 212"/>
                <a:gd name="T18" fmla="*/ 53 w 603"/>
                <a:gd name="T19" fmla="*/ 70 h 212"/>
                <a:gd name="T20" fmla="*/ 126 w 603"/>
                <a:gd name="T21" fmla="*/ 55 h 212"/>
                <a:gd name="T22" fmla="*/ 204 w 603"/>
                <a:gd name="T23" fmla="*/ 43 h 212"/>
                <a:gd name="T24" fmla="*/ 100 w 603"/>
                <a:gd name="T25" fmla="*/ 25 h 212"/>
                <a:gd name="T26" fmla="*/ 300 w 603"/>
                <a:gd name="T27" fmla="*/ 24 h 212"/>
                <a:gd name="T28" fmla="*/ 532 w 603"/>
                <a:gd name="T29" fmla="*/ 9 h 212"/>
                <a:gd name="T30" fmla="*/ 577 w 603"/>
                <a:gd name="T31" fmla="*/ 3 h 212"/>
                <a:gd name="T32" fmla="*/ 600 w 603"/>
                <a:gd name="T33" fmla="*/ 11 h 212"/>
                <a:gd name="T34" fmla="*/ 581 w 603"/>
                <a:gd name="T35" fmla="*/ 31 h 212"/>
                <a:gd name="T36" fmla="*/ 540 w 603"/>
                <a:gd name="T37" fmla="*/ 36 h 212"/>
                <a:gd name="T38" fmla="*/ 516 w 603"/>
                <a:gd name="T39" fmla="*/ 63 h 212"/>
                <a:gd name="T40" fmla="*/ 532 w 603"/>
                <a:gd name="T41" fmla="*/ 10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3" h="212">
                  <a:moveTo>
                    <a:pt x="532" y="109"/>
                  </a:moveTo>
                  <a:cubicBezTo>
                    <a:pt x="534" y="127"/>
                    <a:pt x="526" y="133"/>
                    <a:pt x="512" y="147"/>
                  </a:cubicBezTo>
                  <a:cubicBezTo>
                    <a:pt x="446" y="212"/>
                    <a:pt x="361" y="185"/>
                    <a:pt x="286" y="202"/>
                  </a:cubicBezTo>
                  <a:cubicBezTo>
                    <a:pt x="243" y="211"/>
                    <a:pt x="205" y="182"/>
                    <a:pt x="158" y="192"/>
                  </a:cubicBezTo>
                  <a:cubicBezTo>
                    <a:pt x="109" y="204"/>
                    <a:pt x="56" y="191"/>
                    <a:pt x="0" y="184"/>
                  </a:cubicBezTo>
                  <a:cubicBezTo>
                    <a:pt x="15" y="165"/>
                    <a:pt x="31" y="172"/>
                    <a:pt x="45" y="172"/>
                  </a:cubicBezTo>
                  <a:cubicBezTo>
                    <a:pt x="67" y="172"/>
                    <a:pt x="86" y="161"/>
                    <a:pt x="89" y="142"/>
                  </a:cubicBezTo>
                  <a:cubicBezTo>
                    <a:pt x="93" y="117"/>
                    <a:pt x="68" y="121"/>
                    <a:pt x="52" y="115"/>
                  </a:cubicBezTo>
                  <a:cubicBezTo>
                    <a:pt x="40" y="111"/>
                    <a:pt x="18" y="117"/>
                    <a:pt x="18" y="98"/>
                  </a:cubicBezTo>
                  <a:cubicBezTo>
                    <a:pt x="17" y="78"/>
                    <a:pt x="35" y="74"/>
                    <a:pt x="53" y="70"/>
                  </a:cubicBezTo>
                  <a:cubicBezTo>
                    <a:pt x="77" y="64"/>
                    <a:pt x="100" y="52"/>
                    <a:pt x="126" y="55"/>
                  </a:cubicBezTo>
                  <a:cubicBezTo>
                    <a:pt x="152" y="58"/>
                    <a:pt x="177" y="56"/>
                    <a:pt x="204" y="43"/>
                  </a:cubicBezTo>
                  <a:cubicBezTo>
                    <a:pt x="167" y="36"/>
                    <a:pt x="130" y="49"/>
                    <a:pt x="100" y="25"/>
                  </a:cubicBezTo>
                  <a:cubicBezTo>
                    <a:pt x="167" y="25"/>
                    <a:pt x="233" y="27"/>
                    <a:pt x="300" y="24"/>
                  </a:cubicBezTo>
                  <a:cubicBezTo>
                    <a:pt x="377" y="21"/>
                    <a:pt x="455" y="14"/>
                    <a:pt x="532" y="9"/>
                  </a:cubicBezTo>
                  <a:cubicBezTo>
                    <a:pt x="546" y="2"/>
                    <a:pt x="562" y="8"/>
                    <a:pt x="577" y="3"/>
                  </a:cubicBezTo>
                  <a:cubicBezTo>
                    <a:pt x="586" y="0"/>
                    <a:pt x="597" y="1"/>
                    <a:pt x="600" y="11"/>
                  </a:cubicBezTo>
                  <a:cubicBezTo>
                    <a:pt x="603" y="24"/>
                    <a:pt x="591" y="27"/>
                    <a:pt x="581" y="31"/>
                  </a:cubicBezTo>
                  <a:cubicBezTo>
                    <a:pt x="568" y="36"/>
                    <a:pt x="554" y="35"/>
                    <a:pt x="540" y="36"/>
                  </a:cubicBezTo>
                  <a:cubicBezTo>
                    <a:pt x="523" y="38"/>
                    <a:pt x="513" y="45"/>
                    <a:pt x="516" y="63"/>
                  </a:cubicBezTo>
                  <a:cubicBezTo>
                    <a:pt x="516" y="80"/>
                    <a:pt x="537" y="90"/>
                    <a:pt x="532" y="109"/>
                  </a:cubicBezTo>
                  <a:close/>
                </a:path>
              </a:pathLst>
            </a:custGeom>
            <a:solidFill>
              <a:srgbClr val="C4D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" name="Freeform 530"/>
            <p:cNvSpPr/>
            <p:nvPr/>
          </p:nvSpPr>
          <p:spPr bwMode="auto">
            <a:xfrm>
              <a:off x="9617075" y="4622800"/>
              <a:ext cx="781050" cy="247650"/>
            </a:xfrm>
            <a:custGeom>
              <a:avLst/>
              <a:gdLst>
                <a:gd name="T0" fmla="*/ 564 w 646"/>
                <a:gd name="T1" fmla="*/ 0 h 205"/>
                <a:gd name="T2" fmla="*/ 580 w 646"/>
                <a:gd name="T3" fmla="*/ 21 h 205"/>
                <a:gd name="T4" fmla="*/ 612 w 646"/>
                <a:gd name="T5" fmla="*/ 31 h 205"/>
                <a:gd name="T6" fmla="*/ 632 w 646"/>
                <a:gd name="T7" fmla="*/ 47 h 205"/>
                <a:gd name="T8" fmla="*/ 626 w 646"/>
                <a:gd name="T9" fmla="*/ 88 h 205"/>
                <a:gd name="T10" fmla="*/ 593 w 646"/>
                <a:gd name="T11" fmla="*/ 87 h 205"/>
                <a:gd name="T12" fmla="*/ 545 w 646"/>
                <a:gd name="T13" fmla="*/ 144 h 205"/>
                <a:gd name="T14" fmla="*/ 525 w 646"/>
                <a:gd name="T15" fmla="*/ 177 h 205"/>
                <a:gd name="T16" fmla="*/ 499 w 646"/>
                <a:gd name="T17" fmla="*/ 191 h 205"/>
                <a:gd name="T18" fmla="*/ 206 w 646"/>
                <a:gd name="T19" fmla="*/ 188 h 205"/>
                <a:gd name="T20" fmla="*/ 178 w 646"/>
                <a:gd name="T21" fmla="*/ 177 h 205"/>
                <a:gd name="T22" fmla="*/ 83 w 646"/>
                <a:gd name="T23" fmla="*/ 182 h 205"/>
                <a:gd name="T24" fmla="*/ 24 w 646"/>
                <a:gd name="T25" fmla="*/ 177 h 205"/>
                <a:gd name="T26" fmla="*/ 60 w 646"/>
                <a:gd name="T27" fmla="*/ 114 h 205"/>
                <a:gd name="T28" fmla="*/ 77 w 646"/>
                <a:gd name="T29" fmla="*/ 97 h 205"/>
                <a:gd name="T30" fmla="*/ 58 w 646"/>
                <a:gd name="T31" fmla="*/ 81 h 205"/>
                <a:gd name="T32" fmla="*/ 0 w 646"/>
                <a:gd name="T33" fmla="*/ 54 h 205"/>
                <a:gd name="T34" fmla="*/ 23 w 646"/>
                <a:gd name="T35" fmla="*/ 46 h 205"/>
                <a:gd name="T36" fmla="*/ 45 w 646"/>
                <a:gd name="T37" fmla="*/ 42 h 205"/>
                <a:gd name="T38" fmla="*/ 149 w 646"/>
                <a:gd name="T39" fmla="*/ 14 h 205"/>
                <a:gd name="T40" fmla="*/ 174 w 646"/>
                <a:gd name="T41" fmla="*/ 6 h 205"/>
                <a:gd name="T42" fmla="*/ 429 w 646"/>
                <a:gd name="T43" fmla="*/ 15 h 205"/>
                <a:gd name="T44" fmla="*/ 564 w 646"/>
                <a:gd name="T4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6" h="205">
                  <a:moveTo>
                    <a:pt x="564" y="0"/>
                  </a:moveTo>
                  <a:cubicBezTo>
                    <a:pt x="578" y="0"/>
                    <a:pt x="577" y="11"/>
                    <a:pt x="580" y="21"/>
                  </a:cubicBezTo>
                  <a:cubicBezTo>
                    <a:pt x="585" y="39"/>
                    <a:pt x="589" y="53"/>
                    <a:pt x="612" y="31"/>
                  </a:cubicBezTo>
                  <a:cubicBezTo>
                    <a:pt x="637" y="6"/>
                    <a:pt x="625" y="41"/>
                    <a:pt x="632" y="47"/>
                  </a:cubicBezTo>
                  <a:cubicBezTo>
                    <a:pt x="646" y="63"/>
                    <a:pt x="634" y="75"/>
                    <a:pt x="626" y="88"/>
                  </a:cubicBezTo>
                  <a:cubicBezTo>
                    <a:pt x="615" y="105"/>
                    <a:pt x="604" y="86"/>
                    <a:pt x="593" y="87"/>
                  </a:cubicBezTo>
                  <a:cubicBezTo>
                    <a:pt x="586" y="114"/>
                    <a:pt x="597" y="153"/>
                    <a:pt x="545" y="144"/>
                  </a:cubicBezTo>
                  <a:cubicBezTo>
                    <a:pt x="524" y="140"/>
                    <a:pt x="525" y="161"/>
                    <a:pt x="525" y="177"/>
                  </a:cubicBezTo>
                  <a:cubicBezTo>
                    <a:pt x="519" y="186"/>
                    <a:pt x="509" y="191"/>
                    <a:pt x="499" y="191"/>
                  </a:cubicBezTo>
                  <a:cubicBezTo>
                    <a:pt x="401" y="195"/>
                    <a:pt x="303" y="205"/>
                    <a:pt x="206" y="188"/>
                  </a:cubicBezTo>
                  <a:cubicBezTo>
                    <a:pt x="196" y="187"/>
                    <a:pt x="186" y="185"/>
                    <a:pt x="178" y="177"/>
                  </a:cubicBezTo>
                  <a:cubicBezTo>
                    <a:pt x="146" y="170"/>
                    <a:pt x="115" y="162"/>
                    <a:pt x="83" y="182"/>
                  </a:cubicBezTo>
                  <a:cubicBezTo>
                    <a:pt x="65" y="194"/>
                    <a:pt x="44" y="177"/>
                    <a:pt x="24" y="177"/>
                  </a:cubicBezTo>
                  <a:cubicBezTo>
                    <a:pt x="15" y="144"/>
                    <a:pt x="19" y="119"/>
                    <a:pt x="60" y="114"/>
                  </a:cubicBezTo>
                  <a:cubicBezTo>
                    <a:pt x="68" y="113"/>
                    <a:pt x="77" y="108"/>
                    <a:pt x="77" y="97"/>
                  </a:cubicBezTo>
                  <a:cubicBezTo>
                    <a:pt x="76" y="85"/>
                    <a:pt x="67" y="83"/>
                    <a:pt x="58" y="81"/>
                  </a:cubicBezTo>
                  <a:cubicBezTo>
                    <a:pt x="36" y="77"/>
                    <a:pt x="16" y="70"/>
                    <a:pt x="0" y="54"/>
                  </a:cubicBezTo>
                  <a:cubicBezTo>
                    <a:pt x="6" y="45"/>
                    <a:pt x="15" y="46"/>
                    <a:pt x="23" y="46"/>
                  </a:cubicBezTo>
                  <a:cubicBezTo>
                    <a:pt x="30" y="40"/>
                    <a:pt x="38" y="42"/>
                    <a:pt x="45" y="42"/>
                  </a:cubicBezTo>
                  <a:cubicBezTo>
                    <a:pt x="82" y="43"/>
                    <a:pt x="122" y="55"/>
                    <a:pt x="149" y="14"/>
                  </a:cubicBezTo>
                  <a:cubicBezTo>
                    <a:pt x="153" y="6"/>
                    <a:pt x="164" y="6"/>
                    <a:pt x="174" y="6"/>
                  </a:cubicBezTo>
                  <a:cubicBezTo>
                    <a:pt x="259" y="8"/>
                    <a:pt x="344" y="9"/>
                    <a:pt x="429" y="15"/>
                  </a:cubicBezTo>
                  <a:cubicBezTo>
                    <a:pt x="473" y="18"/>
                    <a:pt x="519" y="6"/>
                    <a:pt x="564" y="0"/>
                  </a:cubicBezTo>
                  <a:close/>
                </a:path>
              </a:pathLst>
            </a:custGeom>
            <a:solidFill>
              <a:srgbClr val="CEC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" name="Freeform 531"/>
            <p:cNvSpPr/>
            <p:nvPr/>
          </p:nvSpPr>
          <p:spPr bwMode="auto">
            <a:xfrm>
              <a:off x="9782175" y="4791075"/>
              <a:ext cx="809625" cy="277813"/>
            </a:xfrm>
            <a:custGeom>
              <a:avLst/>
              <a:gdLst>
                <a:gd name="T0" fmla="*/ 42 w 671"/>
                <a:gd name="T1" fmla="*/ 38 h 231"/>
                <a:gd name="T2" fmla="*/ 198 w 671"/>
                <a:gd name="T3" fmla="*/ 50 h 231"/>
                <a:gd name="T4" fmla="*/ 321 w 671"/>
                <a:gd name="T5" fmla="*/ 31 h 231"/>
                <a:gd name="T6" fmla="*/ 330 w 671"/>
                <a:gd name="T7" fmla="*/ 32 h 231"/>
                <a:gd name="T8" fmla="*/ 389 w 671"/>
                <a:gd name="T9" fmla="*/ 38 h 231"/>
                <a:gd name="T10" fmla="*/ 459 w 671"/>
                <a:gd name="T11" fmla="*/ 30 h 231"/>
                <a:gd name="T12" fmla="*/ 536 w 671"/>
                <a:gd name="T13" fmla="*/ 23 h 231"/>
                <a:gd name="T14" fmla="*/ 618 w 671"/>
                <a:gd name="T15" fmla="*/ 4 h 231"/>
                <a:gd name="T16" fmla="*/ 578 w 671"/>
                <a:gd name="T17" fmla="*/ 36 h 231"/>
                <a:gd name="T18" fmla="*/ 628 w 671"/>
                <a:gd name="T19" fmla="*/ 20 h 231"/>
                <a:gd name="T20" fmla="*/ 652 w 671"/>
                <a:gd name="T21" fmla="*/ 54 h 231"/>
                <a:gd name="T22" fmla="*/ 570 w 671"/>
                <a:gd name="T23" fmla="*/ 67 h 231"/>
                <a:gd name="T24" fmla="*/ 556 w 671"/>
                <a:gd name="T25" fmla="*/ 74 h 231"/>
                <a:gd name="T26" fmla="*/ 568 w 671"/>
                <a:gd name="T27" fmla="*/ 82 h 231"/>
                <a:gd name="T28" fmla="*/ 589 w 671"/>
                <a:gd name="T29" fmla="*/ 132 h 231"/>
                <a:gd name="T30" fmla="*/ 625 w 671"/>
                <a:gd name="T31" fmla="*/ 226 h 231"/>
                <a:gd name="T32" fmla="*/ 597 w 671"/>
                <a:gd name="T33" fmla="*/ 216 h 231"/>
                <a:gd name="T34" fmla="*/ 466 w 671"/>
                <a:gd name="T35" fmla="*/ 159 h 231"/>
                <a:gd name="T36" fmla="*/ 435 w 671"/>
                <a:gd name="T37" fmla="*/ 146 h 231"/>
                <a:gd name="T38" fmla="*/ 463 w 671"/>
                <a:gd name="T39" fmla="*/ 100 h 231"/>
                <a:gd name="T40" fmla="*/ 526 w 671"/>
                <a:gd name="T41" fmla="*/ 84 h 231"/>
                <a:gd name="T42" fmla="*/ 458 w 671"/>
                <a:gd name="T43" fmla="*/ 84 h 231"/>
                <a:gd name="T44" fmla="*/ 491 w 671"/>
                <a:gd name="T45" fmla="*/ 65 h 231"/>
                <a:gd name="T46" fmla="*/ 447 w 671"/>
                <a:gd name="T47" fmla="*/ 56 h 231"/>
                <a:gd name="T48" fmla="*/ 115 w 671"/>
                <a:gd name="T49" fmla="*/ 62 h 231"/>
                <a:gd name="T50" fmla="*/ 50 w 671"/>
                <a:gd name="T51" fmla="*/ 61 h 231"/>
                <a:gd name="T52" fmla="*/ 0 w 671"/>
                <a:gd name="T53" fmla="*/ 48 h 231"/>
                <a:gd name="T54" fmla="*/ 42 w 671"/>
                <a:gd name="T55" fmla="*/ 3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71" h="231">
                  <a:moveTo>
                    <a:pt x="42" y="38"/>
                  </a:moveTo>
                  <a:cubicBezTo>
                    <a:pt x="94" y="43"/>
                    <a:pt x="147" y="55"/>
                    <a:pt x="198" y="50"/>
                  </a:cubicBezTo>
                  <a:cubicBezTo>
                    <a:pt x="238" y="47"/>
                    <a:pt x="284" y="62"/>
                    <a:pt x="321" y="31"/>
                  </a:cubicBezTo>
                  <a:cubicBezTo>
                    <a:pt x="325" y="28"/>
                    <a:pt x="328" y="28"/>
                    <a:pt x="330" y="32"/>
                  </a:cubicBezTo>
                  <a:cubicBezTo>
                    <a:pt x="347" y="60"/>
                    <a:pt x="370" y="35"/>
                    <a:pt x="389" y="38"/>
                  </a:cubicBezTo>
                  <a:cubicBezTo>
                    <a:pt x="412" y="35"/>
                    <a:pt x="437" y="46"/>
                    <a:pt x="459" y="30"/>
                  </a:cubicBezTo>
                  <a:cubicBezTo>
                    <a:pt x="484" y="27"/>
                    <a:pt x="508" y="4"/>
                    <a:pt x="536" y="23"/>
                  </a:cubicBezTo>
                  <a:cubicBezTo>
                    <a:pt x="564" y="23"/>
                    <a:pt x="587" y="0"/>
                    <a:pt x="618" y="4"/>
                  </a:cubicBezTo>
                  <a:cubicBezTo>
                    <a:pt x="610" y="23"/>
                    <a:pt x="581" y="10"/>
                    <a:pt x="578" y="36"/>
                  </a:cubicBezTo>
                  <a:cubicBezTo>
                    <a:pt x="596" y="30"/>
                    <a:pt x="612" y="25"/>
                    <a:pt x="628" y="20"/>
                  </a:cubicBezTo>
                  <a:cubicBezTo>
                    <a:pt x="671" y="9"/>
                    <a:pt x="661" y="30"/>
                    <a:pt x="652" y="54"/>
                  </a:cubicBezTo>
                  <a:cubicBezTo>
                    <a:pt x="626" y="69"/>
                    <a:pt x="598" y="70"/>
                    <a:pt x="570" y="67"/>
                  </a:cubicBezTo>
                  <a:cubicBezTo>
                    <a:pt x="564" y="66"/>
                    <a:pt x="556" y="64"/>
                    <a:pt x="556" y="74"/>
                  </a:cubicBezTo>
                  <a:cubicBezTo>
                    <a:pt x="556" y="78"/>
                    <a:pt x="564" y="80"/>
                    <a:pt x="568" y="82"/>
                  </a:cubicBezTo>
                  <a:cubicBezTo>
                    <a:pt x="581" y="96"/>
                    <a:pt x="587" y="113"/>
                    <a:pt x="589" y="132"/>
                  </a:cubicBezTo>
                  <a:cubicBezTo>
                    <a:pt x="596" y="165"/>
                    <a:pt x="612" y="195"/>
                    <a:pt x="625" y="226"/>
                  </a:cubicBezTo>
                  <a:cubicBezTo>
                    <a:pt x="611" y="231"/>
                    <a:pt x="607" y="216"/>
                    <a:pt x="597" y="216"/>
                  </a:cubicBezTo>
                  <a:cubicBezTo>
                    <a:pt x="557" y="189"/>
                    <a:pt x="511" y="174"/>
                    <a:pt x="466" y="159"/>
                  </a:cubicBezTo>
                  <a:cubicBezTo>
                    <a:pt x="455" y="155"/>
                    <a:pt x="443" y="155"/>
                    <a:pt x="435" y="146"/>
                  </a:cubicBezTo>
                  <a:cubicBezTo>
                    <a:pt x="422" y="105"/>
                    <a:pt x="425" y="101"/>
                    <a:pt x="463" y="100"/>
                  </a:cubicBezTo>
                  <a:cubicBezTo>
                    <a:pt x="482" y="99"/>
                    <a:pt x="504" y="106"/>
                    <a:pt x="526" y="84"/>
                  </a:cubicBezTo>
                  <a:cubicBezTo>
                    <a:pt x="499" y="84"/>
                    <a:pt x="479" y="84"/>
                    <a:pt x="458" y="84"/>
                  </a:cubicBezTo>
                  <a:cubicBezTo>
                    <a:pt x="465" y="69"/>
                    <a:pt x="496" y="86"/>
                    <a:pt x="491" y="65"/>
                  </a:cubicBezTo>
                  <a:cubicBezTo>
                    <a:pt x="487" y="46"/>
                    <a:pt x="463" y="54"/>
                    <a:pt x="447" y="56"/>
                  </a:cubicBezTo>
                  <a:cubicBezTo>
                    <a:pt x="337" y="72"/>
                    <a:pt x="226" y="75"/>
                    <a:pt x="115" y="62"/>
                  </a:cubicBezTo>
                  <a:cubicBezTo>
                    <a:pt x="94" y="60"/>
                    <a:pt x="72" y="61"/>
                    <a:pt x="50" y="61"/>
                  </a:cubicBezTo>
                  <a:cubicBezTo>
                    <a:pt x="32" y="61"/>
                    <a:pt x="15" y="60"/>
                    <a:pt x="0" y="48"/>
                  </a:cubicBezTo>
                  <a:cubicBezTo>
                    <a:pt x="13" y="36"/>
                    <a:pt x="32" y="56"/>
                    <a:pt x="42" y="38"/>
                  </a:cubicBezTo>
                  <a:close/>
                </a:path>
              </a:pathLst>
            </a:custGeom>
            <a:solidFill>
              <a:srgbClr val="D7D8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" name="Freeform 532"/>
            <p:cNvSpPr/>
            <p:nvPr/>
          </p:nvSpPr>
          <p:spPr bwMode="auto">
            <a:xfrm>
              <a:off x="9551988" y="4686300"/>
              <a:ext cx="180975" cy="149225"/>
            </a:xfrm>
            <a:custGeom>
              <a:avLst/>
              <a:gdLst>
                <a:gd name="T0" fmla="*/ 54 w 149"/>
                <a:gd name="T1" fmla="*/ 1 h 124"/>
                <a:gd name="T2" fmla="*/ 130 w 149"/>
                <a:gd name="T3" fmla="*/ 19 h 124"/>
                <a:gd name="T4" fmla="*/ 145 w 149"/>
                <a:gd name="T5" fmla="*/ 47 h 124"/>
                <a:gd name="T6" fmla="*/ 131 w 149"/>
                <a:gd name="T7" fmla="*/ 66 h 124"/>
                <a:gd name="T8" fmla="*/ 91 w 149"/>
                <a:gd name="T9" fmla="*/ 78 h 124"/>
                <a:gd name="T10" fmla="*/ 85 w 149"/>
                <a:gd name="T11" fmla="*/ 99 h 124"/>
                <a:gd name="T12" fmla="*/ 78 w 149"/>
                <a:gd name="T13" fmla="*/ 124 h 124"/>
                <a:gd name="T14" fmla="*/ 0 w 149"/>
                <a:gd name="T15" fmla="*/ 102 h 124"/>
                <a:gd name="T16" fmla="*/ 83 w 149"/>
                <a:gd name="T17" fmla="*/ 56 h 124"/>
                <a:gd name="T18" fmla="*/ 89 w 149"/>
                <a:gd name="T19" fmla="*/ 40 h 124"/>
                <a:gd name="T20" fmla="*/ 66 w 149"/>
                <a:gd name="T21" fmla="*/ 32 h 124"/>
                <a:gd name="T22" fmla="*/ 41 w 149"/>
                <a:gd name="T23" fmla="*/ 21 h 124"/>
                <a:gd name="T24" fmla="*/ 54 w 149"/>
                <a:gd name="T25" fmla="*/ 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9" h="124">
                  <a:moveTo>
                    <a:pt x="54" y="1"/>
                  </a:moveTo>
                  <a:cubicBezTo>
                    <a:pt x="81" y="0"/>
                    <a:pt x="100" y="26"/>
                    <a:pt x="130" y="19"/>
                  </a:cubicBezTo>
                  <a:cubicBezTo>
                    <a:pt x="141" y="16"/>
                    <a:pt x="141" y="36"/>
                    <a:pt x="145" y="47"/>
                  </a:cubicBezTo>
                  <a:cubicBezTo>
                    <a:pt x="149" y="58"/>
                    <a:pt x="139" y="63"/>
                    <a:pt x="131" y="66"/>
                  </a:cubicBezTo>
                  <a:cubicBezTo>
                    <a:pt x="118" y="71"/>
                    <a:pt x="104" y="74"/>
                    <a:pt x="91" y="78"/>
                  </a:cubicBezTo>
                  <a:cubicBezTo>
                    <a:pt x="77" y="82"/>
                    <a:pt x="73" y="91"/>
                    <a:pt x="85" y="99"/>
                  </a:cubicBezTo>
                  <a:cubicBezTo>
                    <a:pt x="118" y="119"/>
                    <a:pt x="75" y="114"/>
                    <a:pt x="78" y="124"/>
                  </a:cubicBezTo>
                  <a:cubicBezTo>
                    <a:pt x="53" y="111"/>
                    <a:pt x="22" y="122"/>
                    <a:pt x="0" y="102"/>
                  </a:cubicBezTo>
                  <a:cubicBezTo>
                    <a:pt x="34" y="99"/>
                    <a:pt x="53" y="68"/>
                    <a:pt x="83" y="56"/>
                  </a:cubicBezTo>
                  <a:cubicBezTo>
                    <a:pt x="87" y="55"/>
                    <a:pt x="90" y="44"/>
                    <a:pt x="89" y="40"/>
                  </a:cubicBezTo>
                  <a:cubicBezTo>
                    <a:pt x="86" y="28"/>
                    <a:pt x="74" y="33"/>
                    <a:pt x="66" y="32"/>
                  </a:cubicBezTo>
                  <a:cubicBezTo>
                    <a:pt x="57" y="30"/>
                    <a:pt x="44" y="35"/>
                    <a:pt x="41" y="21"/>
                  </a:cubicBezTo>
                  <a:cubicBezTo>
                    <a:pt x="38" y="11"/>
                    <a:pt x="46" y="5"/>
                    <a:pt x="54" y="1"/>
                  </a:cubicBezTo>
                  <a:close/>
                </a:path>
              </a:pathLst>
            </a:custGeom>
            <a:solidFill>
              <a:srgbClr val="BFDB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" name="Freeform 533"/>
            <p:cNvSpPr/>
            <p:nvPr/>
          </p:nvSpPr>
          <p:spPr bwMode="auto">
            <a:xfrm>
              <a:off x="9394825" y="3532188"/>
              <a:ext cx="93663" cy="354013"/>
            </a:xfrm>
            <a:custGeom>
              <a:avLst/>
              <a:gdLst>
                <a:gd name="T0" fmla="*/ 53 w 78"/>
                <a:gd name="T1" fmla="*/ 122 h 294"/>
                <a:gd name="T2" fmla="*/ 77 w 78"/>
                <a:gd name="T3" fmla="*/ 294 h 294"/>
                <a:gd name="T4" fmla="*/ 54 w 78"/>
                <a:gd name="T5" fmla="*/ 271 h 294"/>
                <a:gd name="T6" fmla="*/ 36 w 78"/>
                <a:gd name="T7" fmla="*/ 253 h 294"/>
                <a:gd name="T8" fmla="*/ 14 w 78"/>
                <a:gd name="T9" fmla="*/ 86 h 294"/>
                <a:gd name="T10" fmla="*/ 60 w 78"/>
                <a:gd name="T11" fmla="*/ 10 h 294"/>
                <a:gd name="T12" fmla="*/ 64 w 78"/>
                <a:gd name="T13" fmla="*/ 0 h 294"/>
                <a:gd name="T14" fmla="*/ 69 w 78"/>
                <a:gd name="T15" fmla="*/ 5 h 294"/>
                <a:gd name="T16" fmla="*/ 70 w 78"/>
                <a:gd name="T17" fmla="*/ 17 h 294"/>
                <a:gd name="T18" fmla="*/ 78 w 78"/>
                <a:gd name="T19" fmla="*/ 33 h 294"/>
                <a:gd name="T20" fmla="*/ 53 w 78"/>
                <a:gd name="T21" fmla="*/ 12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294">
                  <a:moveTo>
                    <a:pt x="53" y="122"/>
                  </a:moveTo>
                  <a:cubicBezTo>
                    <a:pt x="35" y="183"/>
                    <a:pt x="55" y="239"/>
                    <a:pt x="77" y="294"/>
                  </a:cubicBezTo>
                  <a:cubicBezTo>
                    <a:pt x="70" y="286"/>
                    <a:pt x="62" y="279"/>
                    <a:pt x="54" y="271"/>
                  </a:cubicBezTo>
                  <a:cubicBezTo>
                    <a:pt x="46" y="267"/>
                    <a:pt x="40" y="261"/>
                    <a:pt x="36" y="253"/>
                  </a:cubicBezTo>
                  <a:cubicBezTo>
                    <a:pt x="12" y="200"/>
                    <a:pt x="0" y="145"/>
                    <a:pt x="14" y="86"/>
                  </a:cubicBezTo>
                  <a:cubicBezTo>
                    <a:pt x="54" y="76"/>
                    <a:pt x="49" y="38"/>
                    <a:pt x="60" y="10"/>
                  </a:cubicBezTo>
                  <a:cubicBezTo>
                    <a:pt x="62" y="7"/>
                    <a:pt x="63" y="3"/>
                    <a:pt x="64" y="0"/>
                  </a:cubicBezTo>
                  <a:cubicBezTo>
                    <a:pt x="66" y="2"/>
                    <a:pt x="68" y="3"/>
                    <a:pt x="69" y="5"/>
                  </a:cubicBezTo>
                  <a:cubicBezTo>
                    <a:pt x="70" y="9"/>
                    <a:pt x="69" y="13"/>
                    <a:pt x="70" y="17"/>
                  </a:cubicBezTo>
                  <a:cubicBezTo>
                    <a:pt x="75" y="21"/>
                    <a:pt x="77" y="27"/>
                    <a:pt x="78" y="33"/>
                  </a:cubicBezTo>
                  <a:cubicBezTo>
                    <a:pt x="69" y="63"/>
                    <a:pt x="73" y="96"/>
                    <a:pt x="53" y="122"/>
                  </a:cubicBezTo>
                  <a:close/>
                </a:path>
              </a:pathLst>
            </a:custGeom>
            <a:solidFill>
              <a:srgbClr val="4C3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" name="Freeform 534"/>
            <p:cNvSpPr/>
            <p:nvPr/>
          </p:nvSpPr>
          <p:spPr bwMode="auto">
            <a:xfrm>
              <a:off x="9567863" y="3933825"/>
              <a:ext cx="157163" cy="150813"/>
            </a:xfrm>
            <a:custGeom>
              <a:avLst/>
              <a:gdLst>
                <a:gd name="T0" fmla="*/ 104 w 131"/>
                <a:gd name="T1" fmla="*/ 115 h 125"/>
                <a:gd name="T2" fmla="*/ 51 w 131"/>
                <a:gd name="T3" fmla="*/ 119 h 125"/>
                <a:gd name="T4" fmla="*/ 9 w 131"/>
                <a:gd name="T5" fmla="*/ 111 h 125"/>
                <a:gd name="T6" fmla="*/ 26 w 131"/>
                <a:gd name="T7" fmla="*/ 81 h 125"/>
                <a:gd name="T8" fmla="*/ 57 w 131"/>
                <a:gd name="T9" fmla="*/ 29 h 125"/>
                <a:gd name="T10" fmla="*/ 95 w 131"/>
                <a:gd name="T11" fmla="*/ 0 h 125"/>
                <a:gd name="T12" fmla="*/ 96 w 131"/>
                <a:gd name="T13" fmla="*/ 0 h 125"/>
                <a:gd name="T14" fmla="*/ 89 w 131"/>
                <a:gd name="T15" fmla="*/ 47 h 125"/>
                <a:gd name="T16" fmla="*/ 115 w 131"/>
                <a:gd name="T17" fmla="*/ 86 h 125"/>
                <a:gd name="T18" fmla="*/ 131 w 131"/>
                <a:gd name="T19" fmla="*/ 100 h 125"/>
                <a:gd name="T20" fmla="*/ 104 w 131"/>
                <a:gd name="T21" fmla="*/ 11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25">
                  <a:moveTo>
                    <a:pt x="104" y="115"/>
                  </a:moveTo>
                  <a:cubicBezTo>
                    <a:pt x="85" y="97"/>
                    <a:pt x="68" y="115"/>
                    <a:pt x="51" y="119"/>
                  </a:cubicBezTo>
                  <a:cubicBezTo>
                    <a:pt x="34" y="124"/>
                    <a:pt x="18" y="125"/>
                    <a:pt x="9" y="111"/>
                  </a:cubicBezTo>
                  <a:cubicBezTo>
                    <a:pt x="0" y="97"/>
                    <a:pt x="21" y="92"/>
                    <a:pt x="26" y="81"/>
                  </a:cubicBezTo>
                  <a:cubicBezTo>
                    <a:pt x="35" y="63"/>
                    <a:pt x="70" y="60"/>
                    <a:pt x="57" y="29"/>
                  </a:cubicBezTo>
                  <a:cubicBezTo>
                    <a:pt x="68" y="17"/>
                    <a:pt x="76" y="2"/>
                    <a:pt x="9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9" y="18"/>
                    <a:pt x="89" y="31"/>
                    <a:pt x="89" y="47"/>
                  </a:cubicBezTo>
                  <a:cubicBezTo>
                    <a:pt x="89" y="66"/>
                    <a:pt x="80" y="90"/>
                    <a:pt x="115" y="86"/>
                  </a:cubicBezTo>
                  <a:cubicBezTo>
                    <a:pt x="123" y="85"/>
                    <a:pt x="129" y="91"/>
                    <a:pt x="131" y="100"/>
                  </a:cubicBezTo>
                  <a:cubicBezTo>
                    <a:pt x="127" y="114"/>
                    <a:pt x="118" y="119"/>
                    <a:pt x="104" y="115"/>
                  </a:cubicBezTo>
                  <a:close/>
                </a:path>
              </a:pathLst>
            </a:custGeom>
            <a:solidFill>
              <a:srgbClr val="7CA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" name="Freeform 535"/>
            <p:cNvSpPr/>
            <p:nvPr/>
          </p:nvSpPr>
          <p:spPr bwMode="auto">
            <a:xfrm>
              <a:off x="9510713" y="3956050"/>
              <a:ext cx="98425" cy="88900"/>
            </a:xfrm>
            <a:custGeom>
              <a:avLst/>
              <a:gdLst>
                <a:gd name="T0" fmla="*/ 82 w 82"/>
                <a:gd name="T1" fmla="*/ 19 h 74"/>
                <a:gd name="T2" fmla="*/ 27 w 82"/>
                <a:gd name="T3" fmla="*/ 50 h 74"/>
                <a:gd name="T4" fmla="*/ 0 w 82"/>
                <a:gd name="T5" fmla="*/ 37 h 74"/>
                <a:gd name="T6" fmla="*/ 24 w 82"/>
                <a:gd name="T7" fmla="*/ 26 h 74"/>
                <a:gd name="T8" fmla="*/ 44 w 82"/>
                <a:gd name="T9" fmla="*/ 0 h 74"/>
                <a:gd name="T10" fmla="*/ 82 w 82"/>
                <a:gd name="T11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74">
                  <a:moveTo>
                    <a:pt x="82" y="19"/>
                  </a:moveTo>
                  <a:cubicBezTo>
                    <a:pt x="64" y="30"/>
                    <a:pt x="65" y="74"/>
                    <a:pt x="27" y="50"/>
                  </a:cubicBezTo>
                  <a:cubicBezTo>
                    <a:pt x="22" y="36"/>
                    <a:pt x="1" y="55"/>
                    <a:pt x="0" y="37"/>
                  </a:cubicBezTo>
                  <a:cubicBezTo>
                    <a:pt x="0" y="21"/>
                    <a:pt x="16" y="28"/>
                    <a:pt x="24" y="26"/>
                  </a:cubicBezTo>
                  <a:cubicBezTo>
                    <a:pt x="39" y="23"/>
                    <a:pt x="30" y="4"/>
                    <a:pt x="44" y="0"/>
                  </a:cubicBezTo>
                  <a:cubicBezTo>
                    <a:pt x="54" y="10"/>
                    <a:pt x="64" y="22"/>
                    <a:pt x="82" y="19"/>
                  </a:cubicBezTo>
                  <a:close/>
                </a:path>
              </a:pathLst>
            </a:custGeom>
            <a:solidFill>
              <a:srgbClr val="81A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" name="Freeform 536"/>
            <p:cNvSpPr/>
            <p:nvPr/>
          </p:nvSpPr>
          <p:spPr bwMode="auto">
            <a:xfrm>
              <a:off x="9391650" y="3833813"/>
              <a:ext cx="68263" cy="53975"/>
            </a:xfrm>
            <a:custGeom>
              <a:avLst/>
              <a:gdLst>
                <a:gd name="T0" fmla="*/ 48 w 56"/>
                <a:gd name="T1" fmla="*/ 6 h 45"/>
                <a:gd name="T2" fmla="*/ 56 w 56"/>
                <a:gd name="T3" fmla="*/ 21 h 45"/>
                <a:gd name="T4" fmla="*/ 9 w 56"/>
                <a:gd name="T5" fmla="*/ 45 h 45"/>
                <a:gd name="T6" fmla="*/ 4 w 56"/>
                <a:gd name="T7" fmla="*/ 20 h 45"/>
                <a:gd name="T8" fmla="*/ 48 w 56"/>
                <a:gd name="T9" fmla="*/ 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5">
                  <a:moveTo>
                    <a:pt x="48" y="6"/>
                  </a:moveTo>
                  <a:cubicBezTo>
                    <a:pt x="50" y="11"/>
                    <a:pt x="53" y="16"/>
                    <a:pt x="56" y="21"/>
                  </a:cubicBezTo>
                  <a:cubicBezTo>
                    <a:pt x="43" y="33"/>
                    <a:pt x="17" y="22"/>
                    <a:pt x="9" y="45"/>
                  </a:cubicBezTo>
                  <a:cubicBezTo>
                    <a:pt x="0" y="38"/>
                    <a:pt x="3" y="29"/>
                    <a:pt x="4" y="20"/>
                  </a:cubicBezTo>
                  <a:cubicBezTo>
                    <a:pt x="14" y="2"/>
                    <a:pt x="30" y="0"/>
                    <a:pt x="48" y="6"/>
                  </a:cubicBezTo>
                  <a:close/>
                </a:path>
              </a:pathLst>
            </a:custGeom>
            <a:solidFill>
              <a:srgbClr val="D5D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" name="Freeform 537"/>
            <p:cNvSpPr/>
            <p:nvPr/>
          </p:nvSpPr>
          <p:spPr bwMode="auto">
            <a:xfrm>
              <a:off x="9444038" y="4043363"/>
              <a:ext cx="323850" cy="254000"/>
            </a:xfrm>
            <a:custGeom>
              <a:avLst/>
              <a:gdLst>
                <a:gd name="T0" fmla="*/ 206 w 269"/>
                <a:gd name="T1" fmla="*/ 24 h 210"/>
                <a:gd name="T2" fmla="*/ 229 w 269"/>
                <a:gd name="T3" fmla="*/ 9 h 210"/>
                <a:gd name="T4" fmla="*/ 252 w 269"/>
                <a:gd name="T5" fmla="*/ 17 h 210"/>
                <a:gd name="T6" fmla="*/ 185 w 269"/>
                <a:gd name="T7" fmla="*/ 168 h 210"/>
                <a:gd name="T8" fmla="*/ 106 w 269"/>
                <a:gd name="T9" fmla="*/ 196 h 210"/>
                <a:gd name="T10" fmla="*/ 83 w 269"/>
                <a:gd name="T11" fmla="*/ 210 h 210"/>
                <a:gd name="T12" fmla="*/ 82 w 269"/>
                <a:gd name="T13" fmla="*/ 171 h 210"/>
                <a:gd name="T14" fmla="*/ 26 w 269"/>
                <a:gd name="T15" fmla="*/ 135 h 210"/>
                <a:gd name="T16" fmla="*/ 20 w 269"/>
                <a:gd name="T17" fmla="*/ 91 h 210"/>
                <a:gd name="T18" fmla="*/ 81 w 269"/>
                <a:gd name="T19" fmla="*/ 39 h 210"/>
                <a:gd name="T20" fmla="*/ 98 w 269"/>
                <a:gd name="T21" fmla="*/ 34 h 210"/>
                <a:gd name="T22" fmla="*/ 206 w 269"/>
                <a:gd name="T23" fmla="*/ 2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9" h="210">
                  <a:moveTo>
                    <a:pt x="206" y="24"/>
                  </a:moveTo>
                  <a:cubicBezTo>
                    <a:pt x="214" y="19"/>
                    <a:pt x="222" y="14"/>
                    <a:pt x="229" y="9"/>
                  </a:cubicBezTo>
                  <a:cubicBezTo>
                    <a:pt x="241" y="0"/>
                    <a:pt x="246" y="8"/>
                    <a:pt x="252" y="17"/>
                  </a:cubicBezTo>
                  <a:cubicBezTo>
                    <a:pt x="269" y="69"/>
                    <a:pt x="235" y="147"/>
                    <a:pt x="185" y="168"/>
                  </a:cubicBezTo>
                  <a:cubicBezTo>
                    <a:pt x="159" y="179"/>
                    <a:pt x="132" y="187"/>
                    <a:pt x="106" y="196"/>
                  </a:cubicBezTo>
                  <a:cubicBezTo>
                    <a:pt x="98" y="200"/>
                    <a:pt x="91" y="205"/>
                    <a:pt x="83" y="210"/>
                  </a:cubicBezTo>
                  <a:cubicBezTo>
                    <a:pt x="71" y="197"/>
                    <a:pt x="73" y="184"/>
                    <a:pt x="82" y="171"/>
                  </a:cubicBezTo>
                  <a:cubicBezTo>
                    <a:pt x="72" y="145"/>
                    <a:pt x="45" y="147"/>
                    <a:pt x="26" y="135"/>
                  </a:cubicBezTo>
                  <a:cubicBezTo>
                    <a:pt x="3" y="122"/>
                    <a:pt x="0" y="109"/>
                    <a:pt x="20" y="91"/>
                  </a:cubicBezTo>
                  <a:cubicBezTo>
                    <a:pt x="40" y="74"/>
                    <a:pt x="60" y="56"/>
                    <a:pt x="81" y="39"/>
                  </a:cubicBezTo>
                  <a:cubicBezTo>
                    <a:pt x="85" y="35"/>
                    <a:pt x="95" y="32"/>
                    <a:pt x="98" y="34"/>
                  </a:cubicBezTo>
                  <a:cubicBezTo>
                    <a:pt x="137" y="60"/>
                    <a:pt x="171" y="40"/>
                    <a:pt x="206" y="24"/>
                  </a:cubicBezTo>
                  <a:close/>
                </a:path>
              </a:pathLst>
            </a:custGeom>
            <a:solidFill>
              <a:srgbClr val="88B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" name="Freeform 538"/>
            <p:cNvSpPr/>
            <p:nvPr/>
          </p:nvSpPr>
          <p:spPr bwMode="auto">
            <a:xfrm>
              <a:off x="9382125" y="3635375"/>
              <a:ext cx="68263" cy="222250"/>
            </a:xfrm>
            <a:custGeom>
              <a:avLst/>
              <a:gdLst>
                <a:gd name="T0" fmla="*/ 56 w 56"/>
                <a:gd name="T1" fmla="*/ 170 h 184"/>
                <a:gd name="T2" fmla="*/ 12 w 56"/>
                <a:gd name="T3" fmla="*/ 184 h 184"/>
                <a:gd name="T4" fmla="*/ 19 w 56"/>
                <a:gd name="T5" fmla="*/ 1 h 184"/>
                <a:gd name="T6" fmla="*/ 24 w 56"/>
                <a:gd name="T7" fmla="*/ 0 h 184"/>
                <a:gd name="T8" fmla="*/ 56 w 56"/>
                <a:gd name="T9" fmla="*/ 17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84">
                  <a:moveTo>
                    <a:pt x="56" y="170"/>
                  </a:moveTo>
                  <a:cubicBezTo>
                    <a:pt x="41" y="175"/>
                    <a:pt x="27" y="180"/>
                    <a:pt x="12" y="184"/>
                  </a:cubicBezTo>
                  <a:cubicBezTo>
                    <a:pt x="1" y="123"/>
                    <a:pt x="0" y="62"/>
                    <a:pt x="19" y="1"/>
                  </a:cubicBezTo>
                  <a:cubicBezTo>
                    <a:pt x="21" y="1"/>
                    <a:pt x="22" y="1"/>
                    <a:pt x="24" y="0"/>
                  </a:cubicBezTo>
                  <a:cubicBezTo>
                    <a:pt x="22" y="59"/>
                    <a:pt x="38" y="115"/>
                    <a:pt x="56" y="170"/>
                  </a:cubicBezTo>
                  <a:close/>
                </a:path>
              </a:pathLst>
            </a:custGeom>
            <a:solidFill>
              <a:srgbClr val="BFAE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" name="Freeform 539"/>
            <p:cNvSpPr/>
            <p:nvPr/>
          </p:nvSpPr>
          <p:spPr bwMode="auto">
            <a:xfrm>
              <a:off x="9272588" y="4519613"/>
              <a:ext cx="1350963" cy="120650"/>
            </a:xfrm>
            <a:custGeom>
              <a:avLst/>
              <a:gdLst>
                <a:gd name="T0" fmla="*/ 1120 w 1120"/>
                <a:gd name="T1" fmla="*/ 23 h 99"/>
                <a:gd name="T2" fmla="*/ 973 w 1120"/>
                <a:gd name="T3" fmla="*/ 62 h 99"/>
                <a:gd name="T4" fmla="*/ 826 w 1120"/>
                <a:gd name="T5" fmla="*/ 76 h 99"/>
                <a:gd name="T6" fmla="*/ 783 w 1120"/>
                <a:gd name="T7" fmla="*/ 88 h 99"/>
                <a:gd name="T8" fmla="*/ 457 w 1120"/>
                <a:gd name="T9" fmla="*/ 93 h 99"/>
                <a:gd name="T10" fmla="*/ 328 w 1120"/>
                <a:gd name="T11" fmla="*/ 88 h 99"/>
                <a:gd name="T12" fmla="*/ 286 w 1120"/>
                <a:gd name="T13" fmla="*/ 69 h 99"/>
                <a:gd name="T14" fmla="*/ 42 w 1120"/>
                <a:gd name="T15" fmla="*/ 16 h 99"/>
                <a:gd name="T16" fmla="*/ 0 w 1120"/>
                <a:gd name="T17" fmla="*/ 0 h 99"/>
                <a:gd name="T18" fmla="*/ 204 w 1120"/>
                <a:gd name="T19" fmla="*/ 32 h 99"/>
                <a:gd name="T20" fmla="*/ 466 w 1120"/>
                <a:gd name="T21" fmla="*/ 61 h 99"/>
                <a:gd name="T22" fmla="*/ 748 w 1120"/>
                <a:gd name="T23" fmla="*/ 62 h 99"/>
                <a:gd name="T24" fmla="*/ 1081 w 1120"/>
                <a:gd name="T25" fmla="*/ 19 h 99"/>
                <a:gd name="T26" fmla="*/ 1120 w 1120"/>
                <a:gd name="T27" fmla="*/ 2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0" h="99">
                  <a:moveTo>
                    <a:pt x="1120" y="23"/>
                  </a:moveTo>
                  <a:cubicBezTo>
                    <a:pt x="1072" y="39"/>
                    <a:pt x="1024" y="55"/>
                    <a:pt x="973" y="62"/>
                  </a:cubicBezTo>
                  <a:cubicBezTo>
                    <a:pt x="924" y="65"/>
                    <a:pt x="874" y="66"/>
                    <a:pt x="826" y="76"/>
                  </a:cubicBezTo>
                  <a:cubicBezTo>
                    <a:pt x="814" y="89"/>
                    <a:pt x="798" y="89"/>
                    <a:pt x="783" y="88"/>
                  </a:cubicBezTo>
                  <a:cubicBezTo>
                    <a:pt x="674" y="86"/>
                    <a:pt x="566" y="94"/>
                    <a:pt x="457" y="93"/>
                  </a:cubicBezTo>
                  <a:cubicBezTo>
                    <a:pt x="414" y="93"/>
                    <a:pt x="370" y="99"/>
                    <a:pt x="328" y="88"/>
                  </a:cubicBezTo>
                  <a:cubicBezTo>
                    <a:pt x="313" y="84"/>
                    <a:pt x="297" y="82"/>
                    <a:pt x="286" y="69"/>
                  </a:cubicBezTo>
                  <a:cubicBezTo>
                    <a:pt x="207" y="43"/>
                    <a:pt x="124" y="33"/>
                    <a:pt x="42" y="16"/>
                  </a:cubicBezTo>
                  <a:cubicBezTo>
                    <a:pt x="28" y="13"/>
                    <a:pt x="12" y="10"/>
                    <a:pt x="0" y="0"/>
                  </a:cubicBezTo>
                  <a:cubicBezTo>
                    <a:pt x="68" y="11"/>
                    <a:pt x="136" y="23"/>
                    <a:pt x="204" y="32"/>
                  </a:cubicBezTo>
                  <a:cubicBezTo>
                    <a:pt x="291" y="43"/>
                    <a:pt x="379" y="53"/>
                    <a:pt x="466" y="61"/>
                  </a:cubicBezTo>
                  <a:cubicBezTo>
                    <a:pt x="560" y="69"/>
                    <a:pt x="654" y="69"/>
                    <a:pt x="748" y="62"/>
                  </a:cubicBezTo>
                  <a:cubicBezTo>
                    <a:pt x="860" y="54"/>
                    <a:pt x="972" y="50"/>
                    <a:pt x="1081" y="19"/>
                  </a:cubicBezTo>
                  <a:cubicBezTo>
                    <a:pt x="1094" y="15"/>
                    <a:pt x="1108" y="10"/>
                    <a:pt x="1120" y="23"/>
                  </a:cubicBezTo>
                  <a:close/>
                </a:path>
              </a:pathLst>
            </a:custGeom>
            <a:solidFill>
              <a:srgbClr val="DEE5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" name="Freeform 540"/>
            <p:cNvSpPr/>
            <p:nvPr/>
          </p:nvSpPr>
          <p:spPr bwMode="auto">
            <a:xfrm>
              <a:off x="9590088" y="4602163"/>
              <a:ext cx="708025" cy="100013"/>
            </a:xfrm>
            <a:custGeom>
              <a:avLst/>
              <a:gdLst>
                <a:gd name="T0" fmla="*/ 23 w 587"/>
                <a:gd name="T1" fmla="*/ 1 h 83"/>
                <a:gd name="T2" fmla="*/ 563 w 587"/>
                <a:gd name="T3" fmla="*/ 8 h 83"/>
                <a:gd name="T4" fmla="*/ 587 w 587"/>
                <a:gd name="T5" fmla="*/ 17 h 83"/>
                <a:gd name="T6" fmla="*/ 543 w 587"/>
                <a:gd name="T7" fmla="*/ 33 h 83"/>
                <a:gd name="T8" fmla="*/ 516 w 587"/>
                <a:gd name="T9" fmla="*/ 33 h 83"/>
                <a:gd name="T10" fmla="*/ 382 w 587"/>
                <a:gd name="T11" fmla="*/ 41 h 83"/>
                <a:gd name="T12" fmla="*/ 281 w 587"/>
                <a:gd name="T13" fmla="*/ 33 h 83"/>
                <a:gd name="T14" fmla="*/ 197 w 587"/>
                <a:gd name="T15" fmla="*/ 33 h 83"/>
                <a:gd name="T16" fmla="*/ 174 w 587"/>
                <a:gd name="T17" fmla="*/ 51 h 83"/>
                <a:gd name="T18" fmla="*/ 150 w 587"/>
                <a:gd name="T19" fmla="*/ 68 h 83"/>
                <a:gd name="T20" fmla="*/ 46 w 587"/>
                <a:gd name="T21" fmla="*/ 63 h 83"/>
                <a:gd name="T22" fmla="*/ 31 w 587"/>
                <a:gd name="T23" fmla="*/ 32 h 83"/>
                <a:gd name="T24" fmla="*/ 23 w 587"/>
                <a:gd name="T25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7" h="83">
                  <a:moveTo>
                    <a:pt x="23" y="1"/>
                  </a:moveTo>
                  <a:cubicBezTo>
                    <a:pt x="203" y="38"/>
                    <a:pt x="383" y="0"/>
                    <a:pt x="563" y="8"/>
                  </a:cubicBezTo>
                  <a:cubicBezTo>
                    <a:pt x="572" y="9"/>
                    <a:pt x="581" y="7"/>
                    <a:pt x="587" y="17"/>
                  </a:cubicBezTo>
                  <a:cubicBezTo>
                    <a:pt x="576" y="32"/>
                    <a:pt x="564" y="43"/>
                    <a:pt x="543" y="33"/>
                  </a:cubicBezTo>
                  <a:cubicBezTo>
                    <a:pt x="535" y="30"/>
                    <a:pt x="523" y="29"/>
                    <a:pt x="516" y="33"/>
                  </a:cubicBezTo>
                  <a:cubicBezTo>
                    <a:pt x="473" y="57"/>
                    <a:pt x="426" y="40"/>
                    <a:pt x="382" y="41"/>
                  </a:cubicBezTo>
                  <a:cubicBezTo>
                    <a:pt x="350" y="42"/>
                    <a:pt x="315" y="31"/>
                    <a:pt x="281" y="33"/>
                  </a:cubicBezTo>
                  <a:cubicBezTo>
                    <a:pt x="253" y="35"/>
                    <a:pt x="226" y="44"/>
                    <a:pt x="197" y="33"/>
                  </a:cubicBezTo>
                  <a:cubicBezTo>
                    <a:pt x="188" y="29"/>
                    <a:pt x="170" y="27"/>
                    <a:pt x="174" y="51"/>
                  </a:cubicBezTo>
                  <a:cubicBezTo>
                    <a:pt x="177" y="68"/>
                    <a:pt x="157" y="68"/>
                    <a:pt x="150" y="68"/>
                  </a:cubicBezTo>
                  <a:cubicBezTo>
                    <a:pt x="115" y="67"/>
                    <a:pt x="80" y="83"/>
                    <a:pt x="46" y="63"/>
                  </a:cubicBezTo>
                  <a:cubicBezTo>
                    <a:pt x="53" y="47"/>
                    <a:pt x="50" y="35"/>
                    <a:pt x="31" y="32"/>
                  </a:cubicBezTo>
                  <a:cubicBezTo>
                    <a:pt x="0" y="28"/>
                    <a:pt x="16" y="14"/>
                    <a:pt x="23" y="1"/>
                  </a:cubicBezTo>
                  <a:close/>
                </a:path>
              </a:pathLst>
            </a:custGeom>
            <a:solidFill>
              <a:srgbClr val="B1BC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" name="Freeform 541"/>
            <p:cNvSpPr/>
            <p:nvPr/>
          </p:nvSpPr>
          <p:spPr bwMode="auto">
            <a:xfrm>
              <a:off x="9555163" y="4370388"/>
              <a:ext cx="357188" cy="206375"/>
            </a:xfrm>
            <a:custGeom>
              <a:avLst/>
              <a:gdLst>
                <a:gd name="T0" fmla="*/ 292 w 296"/>
                <a:gd name="T1" fmla="*/ 131 h 171"/>
                <a:gd name="T2" fmla="*/ 273 w 296"/>
                <a:gd name="T3" fmla="*/ 155 h 171"/>
                <a:gd name="T4" fmla="*/ 230 w 296"/>
                <a:gd name="T5" fmla="*/ 170 h 171"/>
                <a:gd name="T6" fmla="*/ 36 w 296"/>
                <a:gd name="T7" fmla="*/ 147 h 171"/>
                <a:gd name="T8" fmla="*/ 0 w 296"/>
                <a:gd name="T9" fmla="*/ 115 h 171"/>
                <a:gd name="T10" fmla="*/ 200 w 296"/>
                <a:gd name="T11" fmla="*/ 0 h 171"/>
                <a:gd name="T12" fmla="*/ 261 w 296"/>
                <a:gd name="T13" fmla="*/ 63 h 171"/>
                <a:gd name="T14" fmla="*/ 292 w 296"/>
                <a:gd name="T15" fmla="*/ 13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6" h="171">
                  <a:moveTo>
                    <a:pt x="292" y="131"/>
                  </a:moveTo>
                  <a:cubicBezTo>
                    <a:pt x="296" y="148"/>
                    <a:pt x="293" y="157"/>
                    <a:pt x="273" y="155"/>
                  </a:cubicBezTo>
                  <a:cubicBezTo>
                    <a:pt x="257" y="154"/>
                    <a:pt x="239" y="150"/>
                    <a:pt x="230" y="170"/>
                  </a:cubicBezTo>
                  <a:cubicBezTo>
                    <a:pt x="164" y="171"/>
                    <a:pt x="101" y="156"/>
                    <a:pt x="36" y="147"/>
                  </a:cubicBezTo>
                  <a:cubicBezTo>
                    <a:pt x="49" y="107"/>
                    <a:pt x="18" y="119"/>
                    <a:pt x="0" y="115"/>
                  </a:cubicBezTo>
                  <a:cubicBezTo>
                    <a:pt x="52" y="50"/>
                    <a:pt x="115" y="6"/>
                    <a:pt x="200" y="0"/>
                  </a:cubicBezTo>
                  <a:cubicBezTo>
                    <a:pt x="232" y="10"/>
                    <a:pt x="254" y="28"/>
                    <a:pt x="261" y="63"/>
                  </a:cubicBezTo>
                  <a:cubicBezTo>
                    <a:pt x="237" y="101"/>
                    <a:pt x="273" y="112"/>
                    <a:pt x="292" y="131"/>
                  </a:cubicBezTo>
                  <a:close/>
                </a:path>
              </a:pathLst>
            </a:custGeom>
            <a:solidFill>
              <a:srgbClr val="F1D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" name="Freeform 542"/>
            <p:cNvSpPr/>
            <p:nvPr/>
          </p:nvSpPr>
          <p:spPr bwMode="auto">
            <a:xfrm>
              <a:off x="10175875" y="5405438"/>
              <a:ext cx="93663" cy="19050"/>
            </a:xfrm>
            <a:custGeom>
              <a:avLst/>
              <a:gdLst>
                <a:gd name="T0" fmla="*/ 77 w 77"/>
                <a:gd name="T1" fmla="*/ 0 h 16"/>
                <a:gd name="T2" fmla="*/ 67 w 77"/>
                <a:gd name="T3" fmla="*/ 16 h 16"/>
                <a:gd name="T4" fmla="*/ 0 w 77"/>
                <a:gd name="T5" fmla="*/ 15 h 16"/>
                <a:gd name="T6" fmla="*/ 77 w 77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6">
                  <a:moveTo>
                    <a:pt x="77" y="0"/>
                  </a:moveTo>
                  <a:cubicBezTo>
                    <a:pt x="74" y="6"/>
                    <a:pt x="70" y="11"/>
                    <a:pt x="67" y="16"/>
                  </a:cubicBezTo>
                  <a:cubicBezTo>
                    <a:pt x="45" y="16"/>
                    <a:pt x="22" y="15"/>
                    <a:pt x="0" y="15"/>
                  </a:cubicBezTo>
                  <a:cubicBezTo>
                    <a:pt x="24" y="1"/>
                    <a:pt x="53" y="13"/>
                    <a:pt x="77" y="0"/>
                  </a:cubicBezTo>
                  <a:close/>
                </a:path>
              </a:pathLst>
            </a:custGeom>
            <a:solidFill>
              <a:srgbClr val="AAD4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" name="Freeform 543"/>
            <p:cNvSpPr/>
            <p:nvPr/>
          </p:nvSpPr>
          <p:spPr bwMode="auto">
            <a:xfrm>
              <a:off x="10252075" y="5257800"/>
              <a:ext cx="282575" cy="112713"/>
            </a:xfrm>
            <a:custGeom>
              <a:avLst/>
              <a:gdLst>
                <a:gd name="T0" fmla="*/ 98 w 234"/>
                <a:gd name="T1" fmla="*/ 6 h 93"/>
                <a:gd name="T2" fmla="*/ 164 w 234"/>
                <a:gd name="T3" fmla="*/ 19 h 93"/>
                <a:gd name="T4" fmla="*/ 234 w 234"/>
                <a:gd name="T5" fmla="*/ 51 h 93"/>
                <a:gd name="T6" fmla="*/ 207 w 234"/>
                <a:gd name="T7" fmla="*/ 76 h 93"/>
                <a:gd name="T8" fmla="*/ 69 w 234"/>
                <a:gd name="T9" fmla="*/ 67 h 93"/>
                <a:gd name="T10" fmla="*/ 0 w 234"/>
                <a:gd name="T11" fmla="*/ 46 h 93"/>
                <a:gd name="T12" fmla="*/ 76 w 234"/>
                <a:gd name="T13" fmla="*/ 12 h 93"/>
                <a:gd name="T14" fmla="*/ 98 w 234"/>
                <a:gd name="T15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93">
                  <a:moveTo>
                    <a:pt x="98" y="6"/>
                  </a:moveTo>
                  <a:cubicBezTo>
                    <a:pt x="114" y="38"/>
                    <a:pt x="139" y="32"/>
                    <a:pt x="164" y="19"/>
                  </a:cubicBezTo>
                  <a:cubicBezTo>
                    <a:pt x="202" y="0"/>
                    <a:pt x="211" y="39"/>
                    <a:pt x="234" y="51"/>
                  </a:cubicBezTo>
                  <a:cubicBezTo>
                    <a:pt x="227" y="63"/>
                    <a:pt x="194" y="45"/>
                    <a:pt x="207" y="76"/>
                  </a:cubicBezTo>
                  <a:cubicBezTo>
                    <a:pt x="160" y="93"/>
                    <a:pt x="114" y="90"/>
                    <a:pt x="69" y="67"/>
                  </a:cubicBezTo>
                  <a:cubicBezTo>
                    <a:pt x="46" y="60"/>
                    <a:pt x="17" y="73"/>
                    <a:pt x="0" y="46"/>
                  </a:cubicBezTo>
                  <a:cubicBezTo>
                    <a:pt x="21" y="26"/>
                    <a:pt x="52" y="27"/>
                    <a:pt x="76" y="12"/>
                  </a:cubicBezTo>
                  <a:cubicBezTo>
                    <a:pt x="83" y="10"/>
                    <a:pt x="90" y="8"/>
                    <a:pt x="98" y="6"/>
                  </a:cubicBezTo>
                  <a:close/>
                </a:path>
              </a:pathLst>
            </a:custGeom>
            <a:solidFill>
              <a:srgbClr val="E7B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" name="Freeform 544"/>
            <p:cNvSpPr/>
            <p:nvPr/>
          </p:nvSpPr>
          <p:spPr bwMode="auto">
            <a:xfrm>
              <a:off x="10240963" y="5303838"/>
              <a:ext cx="95250" cy="60325"/>
            </a:xfrm>
            <a:custGeom>
              <a:avLst/>
              <a:gdLst>
                <a:gd name="T0" fmla="*/ 10 w 79"/>
                <a:gd name="T1" fmla="*/ 7 h 49"/>
                <a:gd name="T2" fmla="*/ 79 w 79"/>
                <a:gd name="T3" fmla="*/ 28 h 49"/>
                <a:gd name="T4" fmla="*/ 79 w 79"/>
                <a:gd name="T5" fmla="*/ 45 h 49"/>
                <a:gd name="T6" fmla="*/ 11 w 79"/>
                <a:gd name="T7" fmla="*/ 24 h 49"/>
                <a:gd name="T8" fmla="*/ 10 w 79"/>
                <a:gd name="T9" fmla="*/ 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9">
                  <a:moveTo>
                    <a:pt x="10" y="7"/>
                  </a:moveTo>
                  <a:cubicBezTo>
                    <a:pt x="30" y="23"/>
                    <a:pt x="62" y="0"/>
                    <a:pt x="79" y="28"/>
                  </a:cubicBezTo>
                  <a:cubicBezTo>
                    <a:pt x="79" y="34"/>
                    <a:pt x="79" y="39"/>
                    <a:pt x="79" y="45"/>
                  </a:cubicBezTo>
                  <a:cubicBezTo>
                    <a:pt x="53" y="49"/>
                    <a:pt x="33" y="33"/>
                    <a:pt x="11" y="24"/>
                  </a:cubicBezTo>
                  <a:cubicBezTo>
                    <a:pt x="4" y="21"/>
                    <a:pt x="0" y="14"/>
                    <a:pt x="10" y="7"/>
                  </a:cubicBezTo>
                  <a:close/>
                </a:path>
              </a:pathLst>
            </a:custGeom>
            <a:solidFill>
              <a:srgbClr val="B09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" name="Freeform 545"/>
            <p:cNvSpPr/>
            <p:nvPr/>
          </p:nvSpPr>
          <p:spPr bwMode="auto">
            <a:xfrm>
              <a:off x="10307638" y="4967288"/>
              <a:ext cx="195263" cy="84138"/>
            </a:xfrm>
            <a:custGeom>
              <a:avLst/>
              <a:gdLst>
                <a:gd name="T0" fmla="*/ 0 w 162"/>
                <a:gd name="T1" fmla="*/ 0 h 70"/>
                <a:gd name="T2" fmla="*/ 162 w 162"/>
                <a:gd name="T3" fmla="*/ 70 h 70"/>
                <a:gd name="T4" fmla="*/ 52 w 162"/>
                <a:gd name="T5" fmla="*/ 27 h 70"/>
                <a:gd name="T6" fmla="*/ 54 w 162"/>
                <a:gd name="T7" fmla="*/ 64 h 70"/>
                <a:gd name="T8" fmla="*/ 23 w 162"/>
                <a:gd name="T9" fmla="*/ 38 h 70"/>
                <a:gd name="T10" fmla="*/ 0 w 162"/>
                <a:gd name="T1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70">
                  <a:moveTo>
                    <a:pt x="0" y="0"/>
                  </a:moveTo>
                  <a:cubicBezTo>
                    <a:pt x="60" y="10"/>
                    <a:pt x="116" y="28"/>
                    <a:pt x="162" y="70"/>
                  </a:cubicBezTo>
                  <a:cubicBezTo>
                    <a:pt x="123" y="62"/>
                    <a:pt x="89" y="39"/>
                    <a:pt x="52" y="27"/>
                  </a:cubicBezTo>
                  <a:cubicBezTo>
                    <a:pt x="42" y="41"/>
                    <a:pt x="57" y="52"/>
                    <a:pt x="54" y="64"/>
                  </a:cubicBezTo>
                  <a:cubicBezTo>
                    <a:pt x="44" y="55"/>
                    <a:pt x="34" y="47"/>
                    <a:pt x="23" y="38"/>
                  </a:cubicBezTo>
                  <a:cubicBezTo>
                    <a:pt x="17" y="24"/>
                    <a:pt x="0" y="17"/>
                    <a:pt x="0" y="0"/>
                  </a:cubicBezTo>
                  <a:close/>
                </a:path>
              </a:pathLst>
            </a:custGeom>
            <a:solidFill>
              <a:srgbClr val="D39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" name="Freeform 546"/>
            <p:cNvSpPr/>
            <p:nvPr/>
          </p:nvSpPr>
          <p:spPr bwMode="auto">
            <a:xfrm>
              <a:off x="8677275" y="3086100"/>
              <a:ext cx="160338" cy="138113"/>
            </a:xfrm>
            <a:custGeom>
              <a:avLst/>
              <a:gdLst>
                <a:gd name="T0" fmla="*/ 85 w 132"/>
                <a:gd name="T1" fmla="*/ 28 h 114"/>
                <a:gd name="T2" fmla="*/ 132 w 132"/>
                <a:gd name="T3" fmla="*/ 38 h 114"/>
                <a:gd name="T4" fmla="*/ 117 w 132"/>
                <a:gd name="T5" fmla="*/ 70 h 114"/>
                <a:gd name="T6" fmla="*/ 90 w 132"/>
                <a:gd name="T7" fmla="*/ 86 h 114"/>
                <a:gd name="T8" fmla="*/ 78 w 132"/>
                <a:gd name="T9" fmla="*/ 85 h 114"/>
                <a:gd name="T10" fmla="*/ 77 w 132"/>
                <a:gd name="T11" fmla="*/ 99 h 114"/>
                <a:gd name="T12" fmla="*/ 38 w 132"/>
                <a:gd name="T13" fmla="*/ 100 h 114"/>
                <a:gd name="T14" fmla="*/ 43 w 132"/>
                <a:gd name="T15" fmla="*/ 73 h 114"/>
                <a:gd name="T16" fmla="*/ 39 w 132"/>
                <a:gd name="T17" fmla="*/ 38 h 114"/>
                <a:gd name="T18" fmla="*/ 38 w 132"/>
                <a:gd name="T19" fmla="*/ 37 h 114"/>
                <a:gd name="T20" fmla="*/ 14 w 132"/>
                <a:gd name="T21" fmla="*/ 0 h 114"/>
                <a:gd name="T22" fmla="*/ 85 w 132"/>
                <a:gd name="T23" fmla="*/ 2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2" h="114">
                  <a:moveTo>
                    <a:pt x="85" y="28"/>
                  </a:moveTo>
                  <a:cubicBezTo>
                    <a:pt x="99" y="41"/>
                    <a:pt x="118" y="28"/>
                    <a:pt x="132" y="38"/>
                  </a:cubicBezTo>
                  <a:cubicBezTo>
                    <a:pt x="127" y="49"/>
                    <a:pt x="113" y="55"/>
                    <a:pt x="117" y="70"/>
                  </a:cubicBezTo>
                  <a:cubicBezTo>
                    <a:pt x="125" y="104"/>
                    <a:pt x="107" y="95"/>
                    <a:pt x="90" y="86"/>
                  </a:cubicBezTo>
                  <a:cubicBezTo>
                    <a:pt x="86" y="85"/>
                    <a:pt x="83" y="77"/>
                    <a:pt x="78" y="85"/>
                  </a:cubicBezTo>
                  <a:cubicBezTo>
                    <a:pt x="76" y="89"/>
                    <a:pt x="77" y="94"/>
                    <a:pt x="77" y="99"/>
                  </a:cubicBezTo>
                  <a:cubicBezTo>
                    <a:pt x="64" y="98"/>
                    <a:pt x="51" y="114"/>
                    <a:pt x="38" y="100"/>
                  </a:cubicBezTo>
                  <a:cubicBezTo>
                    <a:pt x="33" y="90"/>
                    <a:pt x="33" y="76"/>
                    <a:pt x="43" y="73"/>
                  </a:cubicBezTo>
                  <a:cubicBezTo>
                    <a:pt x="94" y="55"/>
                    <a:pt x="52" y="48"/>
                    <a:pt x="39" y="38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5" y="28"/>
                    <a:pt x="0" y="20"/>
                    <a:pt x="14" y="0"/>
                  </a:cubicBezTo>
                  <a:cubicBezTo>
                    <a:pt x="34" y="20"/>
                    <a:pt x="56" y="33"/>
                    <a:pt x="85" y="28"/>
                  </a:cubicBezTo>
                  <a:close/>
                </a:path>
              </a:pathLst>
            </a:custGeom>
            <a:solidFill>
              <a:srgbClr val="884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" name="Freeform 547"/>
            <p:cNvSpPr/>
            <p:nvPr/>
          </p:nvSpPr>
          <p:spPr bwMode="auto">
            <a:xfrm>
              <a:off x="8658225" y="2944813"/>
              <a:ext cx="123825" cy="130175"/>
            </a:xfrm>
            <a:custGeom>
              <a:avLst/>
              <a:gdLst>
                <a:gd name="T0" fmla="*/ 101 w 103"/>
                <a:gd name="T1" fmla="*/ 85 h 108"/>
                <a:gd name="T2" fmla="*/ 101 w 103"/>
                <a:gd name="T3" fmla="*/ 91 h 108"/>
                <a:gd name="T4" fmla="*/ 16 w 103"/>
                <a:gd name="T5" fmla="*/ 78 h 108"/>
                <a:gd name="T6" fmla="*/ 23 w 103"/>
                <a:gd name="T7" fmla="*/ 62 h 108"/>
                <a:gd name="T8" fmla="*/ 0 w 103"/>
                <a:gd name="T9" fmla="*/ 16 h 108"/>
                <a:gd name="T10" fmla="*/ 23 w 103"/>
                <a:gd name="T11" fmla="*/ 1 h 108"/>
                <a:gd name="T12" fmla="*/ 37 w 103"/>
                <a:gd name="T13" fmla="*/ 13 h 108"/>
                <a:gd name="T14" fmla="*/ 100 w 103"/>
                <a:gd name="T15" fmla="*/ 78 h 108"/>
                <a:gd name="T16" fmla="*/ 102 w 103"/>
                <a:gd name="T17" fmla="*/ 82 h 108"/>
                <a:gd name="T18" fmla="*/ 101 w 103"/>
                <a:gd name="T19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08">
                  <a:moveTo>
                    <a:pt x="101" y="85"/>
                  </a:moveTo>
                  <a:cubicBezTo>
                    <a:pt x="101" y="87"/>
                    <a:pt x="101" y="89"/>
                    <a:pt x="101" y="91"/>
                  </a:cubicBezTo>
                  <a:cubicBezTo>
                    <a:pt x="69" y="108"/>
                    <a:pt x="43" y="90"/>
                    <a:pt x="16" y="78"/>
                  </a:cubicBezTo>
                  <a:cubicBezTo>
                    <a:pt x="18" y="73"/>
                    <a:pt x="21" y="68"/>
                    <a:pt x="23" y="62"/>
                  </a:cubicBezTo>
                  <a:cubicBezTo>
                    <a:pt x="30" y="39"/>
                    <a:pt x="1" y="35"/>
                    <a:pt x="0" y="16"/>
                  </a:cubicBezTo>
                  <a:cubicBezTo>
                    <a:pt x="1" y="1"/>
                    <a:pt x="11" y="0"/>
                    <a:pt x="23" y="1"/>
                  </a:cubicBezTo>
                  <a:cubicBezTo>
                    <a:pt x="28" y="5"/>
                    <a:pt x="36" y="9"/>
                    <a:pt x="37" y="13"/>
                  </a:cubicBezTo>
                  <a:cubicBezTo>
                    <a:pt x="43" y="50"/>
                    <a:pt x="74" y="62"/>
                    <a:pt x="100" y="78"/>
                  </a:cubicBezTo>
                  <a:cubicBezTo>
                    <a:pt x="102" y="80"/>
                    <a:pt x="103" y="81"/>
                    <a:pt x="102" y="82"/>
                  </a:cubicBezTo>
                  <a:cubicBezTo>
                    <a:pt x="102" y="84"/>
                    <a:pt x="102" y="85"/>
                    <a:pt x="101" y="85"/>
                  </a:cubicBezTo>
                  <a:close/>
                </a:path>
              </a:pathLst>
            </a:custGeom>
            <a:solidFill>
              <a:srgbClr val="934A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" name="Freeform 548"/>
            <p:cNvSpPr/>
            <p:nvPr/>
          </p:nvSpPr>
          <p:spPr bwMode="auto">
            <a:xfrm>
              <a:off x="8666163" y="3074988"/>
              <a:ext cx="57150" cy="63500"/>
            </a:xfrm>
            <a:custGeom>
              <a:avLst/>
              <a:gdLst>
                <a:gd name="T0" fmla="*/ 23 w 47"/>
                <a:gd name="T1" fmla="*/ 9 h 52"/>
                <a:gd name="T2" fmla="*/ 47 w 47"/>
                <a:gd name="T3" fmla="*/ 46 h 52"/>
                <a:gd name="T4" fmla="*/ 3 w 47"/>
                <a:gd name="T5" fmla="*/ 19 h 52"/>
                <a:gd name="T6" fmla="*/ 8 w 47"/>
                <a:gd name="T7" fmla="*/ 2 h 52"/>
                <a:gd name="T8" fmla="*/ 23 w 47"/>
                <a:gd name="T9" fmla="*/ 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2">
                  <a:moveTo>
                    <a:pt x="23" y="9"/>
                  </a:moveTo>
                  <a:cubicBezTo>
                    <a:pt x="9" y="36"/>
                    <a:pt x="38" y="34"/>
                    <a:pt x="47" y="46"/>
                  </a:cubicBezTo>
                  <a:cubicBezTo>
                    <a:pt x="23" y="52"/>
                    <a:pt x="12" y="36"/>
                    <a:pt x="3" y="19"/>
                  </a:cubicBezTo>
                  <a:cubicBezTo>
                    <a:pt x="0" y="13"/>
                    <a:pt x="0" y="6"/>
                    <a:pt x="8" y="2"/>
                  </a:cubicBezTo>
                  <a:cubicBezTo>
                    <a:pt x="15" y="0"/>
                    <a:pt x="20" y="2"/>
                    <a:pt x="23" y="9"/>
                  </a:cubicBezTo>
                  <a:close/>
                </a:path>
              </a:pathLst>
            </a:custGeom>
            <a:solidFill>
              <a:srgbClr val="B25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" name="Freeform 549"/>
            <p:cNvSpPr/>
            <p:nvPr/>
          </p:nvSpPr>
          <p:spPr bwMode="auto">
            <a:xfrm>
              <a:off x="8782050" y="2927350"/>
              <a:ext cx="65088" cy="93663"/>
            </a:xfrm>
            <a:custGeom>
              <a:avLst/>
              <a:gdLst>
                <a:gd name="T0" fmla="*/ 45 w 54"/>
                <a:gd name="T1" fmla="*/ 53 h 78"/>
                <a:gd name="T2" fmla="*/ 41 w 54"/>
                <a:gd name="T3" fmla="*/ 75 h 78"/>
                <a:gd name="T4" fmla="*/ 13 w 54"/>
                <a:gd name="T5" fmla="*/ 54 h 78"/>
                <a:gd name="T6" fmla="*/ 13 w 54"/>
                <a:gd name="T7" fmla="*/ 0 h 78"/>
                <a:gd name="T8" fmla="*/ 45 w 54"/>
                <a:gd name="T9" fmla="*/ 5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8">
                  <a:moveTo>
                    <a:pt x="45" y="53"/>
                  </a:moveTo>
                  <a:cubicBezTo>
                    <a:pt x="39" y="60"/>
                    <a:pt x="54" y="73"/>
                    <a:pt x="41" y="75"/>
                  </a:cubicBezTo>
                  <a:cubicBezTo>
                    <a:pt x="26" y="78"/>
                    <a:pt x="20" y="64"/>
                    <a:pt x="13" y="54"/>
                  </a:cubicBezTo>
                  <a:cubicBezTo>
                    <a:pt x="17" y="36"/>
                    <a:pt x="0" y="18"/>
                    <a:pt x="13" y="0"/>
                  </a:cubicBezTo>
                  <a:cubicBezTo>
                    <a:pt x="34" y="12"/>
                    <a:pt x="46" y="28"/>
                    <a:pt x="45" y="53"/>
                  </a:cubicBezTo>
                  <a:close/>
                </a:path>
              </a:pathLst>
            </a:custGeom>
            <a:solidFill>
              <a:srgbClr val="E6A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" name="Freeform 550"/>
            <p:cNvSpPr/>
            <p:nvPr/>
          </p:nvSpPr>
          <p:spPr bwMode="auto">
            <a:xfrm>
              <a:off x="8778875" y="3022600"/>
              <a:ext cx="50800" cy="46038"/>
            </a:xfrm>
            <a:custGeom>
              <a:avLst/>
              <a:gdLst>
                <a:gd name="T0" fmla="*/ 1 w 42"/>
                <a:gd name="T1" fmla="*/ 21 h 39"/>
                <a:gd name="T2" fmla="*/ 0 w 42"/>
                <a:gd name="T3" fmla="*/ 14 h 39"/>
                <a:gd name="T4" fmla="*/ 7 w 42"/>
                <a:gd name="T5" fmla="*/ 0 h 39"/>
                <a:gd name="T6" fmla="*/ 10 w 42"/>
                <a:gd name="T7" fmla="*/ 2 h 39"/>
                <a:gd name="T8" fmla="*/ 36 w 42"/>
                <a:gd name="T9" fmla="*/ 22 h 39"/>
                <a:gd name="T10" fmla="*/ 1 w 42"/>
                <a:gd name="T11" fmla="*/ 2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9">
                  <a:moveTo>
                    <a:pt x="1" y="21"/>
                  </a:moveTo>
                  <a:cubicBezTo>
                    <a:pt x="1" y="18"/>
                    <a:pt x="1" y="16"/>
                    <a:pt x="0" y="14"/>
                  </a:cubicBezTo>
                  <a:cubicBezTo>
                    <a:pt x="3" y="9"/>
                    <a:pt x="5" y="5"/>
                    <a:pt x="7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20" y="8"/>
                    <a:pt x="42" y="8"/>
                    <a:pt x="36" y="22"/>
                  </a:cubicBezTo>
                  <a:cubicBezTo>
                    <a:pt x="29" y="39"/>
                    <a:pt x="13" y="27"/>
                    <a:pt x="1" y="21"/>
                  </a:cubicBezTo>
                  <a:close/>
                </a:path>
              </a:pathLst>
            </a:custGeom>
            <a:solidFill>
              <a:srgbClr val="E0C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" name="Freeform 551"/>
            <p:cNvSpPr/>
            <p:nvPr/>
          </p:nvSpPr>
          <p:spPr bwMode="auto">
            <a:xfrm>
              <a:off x="9709150" y="3103563"/>
              <a:ext cx="241300" cy="296863"/>
            </a:xfrm>
            <a:custGeom>
              <a:avLst/>
              <a:gdLst>
                <a:gd name="T0" fmla="*/ 25 w 200"/>
                <a:gd name="T1" fmla="*/ 123 h 245"/>
                <a:gd name="T2" fmla="*/ 44 w 200"/>
                <a:gd name="T3" fmla="*/ 168 h 245"/>
                <a:gd name="T4" fmla="*/ 46 w 200"/>
                <a:gd name="T5" fmla="*/ 195 h 245"/>
                <a:gd name="T6" fmla="*/ 70 w 200"/>
                <a:gd name="T7" fmla="*/ 181 h 245"/>
                <a:gd name="T8" fmla="*/ 125 w 200"/>
                <a:gd name="T9" fmla="*/ 92 h 245"/>
                <a:gd name="T10" fmla="*/ 142 w 200"/>
                <a:gd name="T11" fmla="*/ 62 h 245"/>
                <a:gd name="T12" fmla="*/ 149 w 200"/>
                <a:gd name="T13" fmla="*/ 84 h 245"/>
                <a:gd name="T14" fmla="*/ 179 w 200"/>
                <a:gd name="T15" fmla="*/ 0 h 245"/>
                <a:gd name="T16" fmla="*/ 186 w 200"/>
                <a:gd name="T17" fmla="*/ 0 h 245"/>
                <a:gd name="T18" fmla="*/ 173 w 200"/>
                <a:gd name="T19" fmla="*/ 156 h 245"/>
                <a:gd name="T20" fmla="*/ 102 w 200"/>
                <a:gd name="T21" fmla="*/ 210 h 245"/>
                <a:gd name="T22" fmla="*/ 63 w 200"/>
                <a:gd name="T23" fmla="*/ 224 h 245"/>
                <a:gd name="T24" fmla="*/ 35 w 200"/>
                <a:gd name="T25" fmla="*/ 242 h 245"/>
                <a:gd name="T26" fmla="*/ 3 w 200"/>
                <a:gd name="T27" fmla="*/ 218 h 245"/>
                <a:gd name="T28" fmla="*/ 25 w 200"/>
                <a:gd name="T29" fmla="*/ 12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" h="245">
                  <a:moveTo>
                    <a:pt x="25" y="123"/>
                  </a:moveTo>
                  <a:cubicBezTo>
                    <a:pt x="61" y="125"/>
                    <a:pt x="46" y="150"/>
                    <a:pt x="44" y="168"/>
                  </a:cubicBezTo>
                  <a:cubicBezTo>
                    <a:pt x="43" y="178"/>
                    <a:pt x="35" y="189"/>
                    <a:pt x="46" y="195"/>
                  </a:cubicBezTo>
                  <a:cubicBezTo>
                    <a:pt x="57" y="202"/>
                    <a:pt x="65" y="189"/>
                    <a:pt x="70" y="181"/>
                  </a:cubicBezTo>
                  <a:cubicBezTo>
                    <a:pt x="89" y="152"/>
                    <a:pt x="107" y="122"/>
                    <a:pt x="125" y="92"/>
                  </a:cubicBezTo>
                  <a:cubicBezTo>
                    <a:pt x="117" y="74"/>
                    <a:pt x="127" y="62"/>
                    <a:pt x="142" y="62"/>
                  </a:cubicBezTo>
                  <a:cubicBezTo>
                    <a:pt x="159" y="62"/>
                    <a:pt x="153" y="76"/>
                    <a:pt x="149" y="84"/>
                  </a:cubicBezTo>
                  <a:cubicBezTo>
                    <a:pt x="165" y="60"/>
                    <a:pt x="164" y="27"/>
                    <a:pt x="179" y="0"/>
                  </a:cubicBezTo>
                  <a:cubicBezTo>
                    <a:pt x="181" y="0"/>
                    <a:pt x="184" y="0"/>
                    <a:pt x="186" y="0"/>
                  </a:cubicBezTo>
                  <a:cubicBezTo>
                    <a:pt x="200" y="54"/>
                    <a:pt x="195" y="105"/>
                    <a:pt x="173" y="156"/>
                  </a:cubicBezTo>
                  <a:cubicBezTo>
                    <a:pt x="158" y="189"/>
                    <a:pt x="141" y="211"/>
                    <a:pt x="102" y="210"/>
                  </a:cubicBezTo>
                  <a:cubicBezTo>
                    <a:pt x="89" y="209"/>
                    <a:pt x="74" y="212"/>
                    <a:pt x="63" y="224"/>
                  </a:cubicBezTo>
                  <a:cubicBezTo>
                    <a:pt x="55" y="232"/>
                    <a:pt x="47" y="240"/>
                    <a:pt x="35" y="242"/>
                  </a:cubicBezTo>
                  <a:cubicBezTo>
                    <a:pt x="16" y="245"/>
                    <a:pt x="0" y="242"/>
                    <a:pt x="3" y="218"/>
                  </a:cubicBezTo>
                  <a:cubicBezTo>
                    <a:pt x="6" y="185"/>
                    <a:pt x="4" y="151"/>
                    <a:pt x="25" y="123"/>
                  </a:cubicBezTo>
                  <a:close/>
                </a:path>
              </a:pathLst>
            </a:custGeom>
            <a:solidFill>
              <a:srgbClr val="3721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" name="Freeform 552"/>
            <p:cNvSpPr/>
            <p:nvPr/>
          </p:nvSpPr>
          <p:spPr bwMode="auto">
            <a:xfrm>
              <a:off x="9817100" y="2970213"/>
              <a:ext cx="117475" cy="266700"/>
            </a:xfrm>
            <a:custGeom>
              <a:avLst/>
              <a:gdLst>
                <a:gd name="T0" fmla="*/ 90 w 98"/>
                <a:gd name="T1" fmla="*/ 111 h 221"/>
                <a:gd name="T2" fmla="*/ 46 w 98"/>
                <a:gd name="T3" fmla="*/ 221 h 221"/>
                <a:gd name="T4" fmla="*/ 59 w 98"/>
                <a:gd name="T5" fmla="*/ 180 h 221"/>
                <a:gd name="T6" fmla="*/ 36 w 98"/>
                <a:gd name="T7" fmla="*/ 203 h 221"/>
                <a:gd name="T8" fmla="*/ 25 w 98"/>
                <a:gd name="T9" fmla="*/ 118 h 221"/>
                <a:gd name="T10" fmla="*/ 13 w 98"/>
                <a:gd name="T11" fmla="*/ 172 h 221"/>
                <a:gd name="T12" fmla="*/ 2 w 98"/>
                <a:gd name="T13" fmla="*/ 0 h 221"/>
                <a:gd name="T14" fmla="*/ 16 w 98"/>
                <a:gd name="T15" fmla="*/ 55 h 221"/>
                <a:gd name="T16" fmla="*/ 32 w 98"/>
                <a:gd name="T17" fmla="*/ 77 h 221"/>
                <a:gd name="T18" fmla="*/ 90 w 98"/>
                <a:gd name="T19" fmla="*/ 11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221">
                  <a:moveTo>
                    <a:pt x="90" y="111"/>
                  </a:moveTo>
                  <a:cubicBezTo>
                    <a:pt x="98" y="156"/>
                    <a:pt x="69" y="187"/>
                    <a:pt x="46" y="221"/>
                  </a:cubicBezTo>
                  <a:cubicBezTo>
                    <a:pt x="50" y="208"/>
                    <a:pt x="55" y="195"/>
                    <a:pt x="59" y="180"/>
                  </a:cubicBezTo>
                  <a:cubicBezTo>
                    <a:pt x="41" y="179"/>
                    <a:pt x="38" y="191"/>
                    <a:pt x="36" y="203"/>
                  </a:cubicBezTo>
                  <a:cubicBezTo>
                    <a:pt x="18" y="177"/>
                    <a:pt x="36" y="146"/>
                    <a:pt x="25" y="118"/>
                  </a:cubicBezTo>
                  <a:cubicBezTo>
                    <a:pt x="13" y="135"/>
                    <a:pt x="29" y="157"/>
                    <a:pt x="13" y="172"/>
                  </a:cubicBezTo>
                  <a:cubicBezTo>
                    <a:pt x="20" y="114"/>
                    <a:pt x="0" y="58"/>
                    <a:pt x="2" y="0"/>
                  </a:cubicBezTo>
                  <a:cubicBezTo>
                    <a:pt x="19" y="16"/>
                    <a:pt x="7" y="38"/>
                    <a:pt x="16" y="55"/>
                  </a:cubicBezTo>
                  <a:cubicBezTo>
                    <a:pt x="21" y="63"/>
                    <a:pt x="19" y="81"/>
                    <a:pt x="32" y="77"/>
                  </a:cubicBezTo>
                  <a:cubicBezTo>
                    <a:pt x="65" y="68"/>
                    <a:pt x="77" y="89"/>
                    <a:pt x="90" y="111"/>
                  </a:cubicBezTo>
                  <a:close/>
                </a:path>
              </a:pathLst>
            </a:custGeom>
            <a:solidFill>
              <a:srgbClr val="562E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" name="Freeform 553"/>
            <p:cNvSpPr/>
            <p:nvPr/>
          </p:nvSpPr>
          <p:spPr bwMode="auto">
            <a:xfrm>
              <a:off x="9669463" y="3013075"/>
              <a:ext cx="98425" cy="161925"/>
            </a:xfrm>
            <a:custGeom>
              <a:avLst/>
              <a:gdLst>
                <a:gd name="T0" fmla="*/ 18 w 81"/>
                <a:gd name="T1" fmla="*/ 68 h 135"/>
                <a:gd name="T2" fmla="*/ 16 w 81"/>
                <a:gd name="T3" fmla="*/ 0 h 135"/>
                <a:gd name="T4" fmla="*/ 26 w 81"/>
                <a:gd name="T5" fmla="*/ 39 h 135"/>
                <a:gd name="T6" fmla="*/ 50 w 81"/>
                <a:gd name="T7" fmla="*/ 52 h 135"/>
                <a:gd name="T8" fmla="*/ 80 w 81"/>
                <a:gd name="T9" fmla="*/ 70 h 135"/>
                <a:gd name="T10" fmla="*/ 78 w 81"/>
                <a:gd name="T11" fmla="*/ 83 h 135"/>
                <a:gd name="T12" fmla="*/ 50 w 81"/>
                <a:gd name="T13" fmla="*/ 122 h 135"/>
                <a:gd name="T14" fmla="*/ 12 w 81"/>
                <a:gd name="T15" fmla="*/ 130 h 135"/>
                <a:gd name="T16" fmla="*/ 10 w 81"/>
                <a:gd name="T17" fmla="*/ 129 h 135"/>
                <a:gd name="T18" fmla="*/ 18 w 81"/>
                <a:gd name="T19" fmla="*/ 6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135">
                  <a:moveTo>
                    <a:pt x="18" y="68"/>
                  </a:moveTo>
                  <a:cubicBezTo>
                    <a:pt x="9" y="47"/>
                    <a:pt x="8" y="25"/>
                    <a:pt x="16" y="0"/>
                  </a:cubicBezTo>
                  <a:cubicBezTo>
                    <a:pt x="31" y="12"/>
                    <a:pt x="26" y="27"/>
                    <a:pt x="26" y="39"/>
                  </a:cubicBezTo>
                  <a:cubicBezTo>
                    <a:pt x="27" y="58"/>
                    <a:pt x="35" y="61"/>
                    <a:pt x="50" y="52"/>
                  </a:cubicBezTo>
                  <a:cubicBezTo>
                    <a:pt x="62" y="54"/>
                    <a:pt x="80" y="48"/>
                    <a:pt x="80" y="70"/>
                  </a:cubicBezTo>
                  <a:cubicBezTo>
                    <a:pt x="81" y="74"/>
                    <a:pt x="80" y="81"/>
                    <a:pt x="78" y="83"/>
                  </a:cubicBezTo>
                  <a:cubicBezTo>
                    <a:pt x="54" y="99"/>
                    <a:pt x="53" y="99"/>
                    <a:pt x="50" y="122"/>
                  </a:cubicBezTo>
                  <a:cubicBezTo>
                    <a:pt x="39" y="135"/>
                    <a:pt x="22" y="113"/>
                    <a:pt x="12" y="130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0" y="107"/>
                    <a:pt x="5" y="87"/>
                    <a:pt x="18" y="68"/>
                  </a:cubicBezTo>
                  <a:close/>
                </a:path>
              </a:pathLst>
            </a:custGeom>
            <a:solidFill>
              <a:srgbClr val="6A3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" name="Freeform 554"/>
            <p:cNvSpPr/>
            <p:nvPr/>
          </p:nvSpPr>
          <p:spPr bwMode="auto">
            <a:xfrm>
              <a:off x="9764713" y="3001963"/>
              <a:ext cx="49213" cy="203200"/>
            </a:xfrm>
            <a:custGeom>
              <a:avLst/>
              <a:gdLst>
                <a:gd name="T0" fmla="*/ 17 w 41"/>
                <a:gd name="T1" fmla="*/ 168 h 168"/>
                <a:gd name="T2" fmla="*/ 9 w 41"/>
                <a:gd name="T3" fmla="*/ 137 h 168"/>
                <a:gd name="T4" fmla="*/ 16 w 41"/>
                <a:gd name="T5" fmla="*/ 107 h 168"/>
                <a:gd name="T6" fmla="*/ 15 w 41"/>
                <a:gd name="T7" fmla="*/ 0 h 168"/>
                <a:gd name="T8" fmla="*/ 17 w 41"/>
                <a:gd name="T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68">
                  <a:moveTo>
                    <a:pt x="17" y="168"/>
                  </a:moveTo>
                  <a:cubicBezTo>
                    <a:pt x="6" y="160"/>
                    <a:pt x="11" y="148"/>
                    <a:pt x="9" y="137"/>
                  </a:cubicBezTo>
                  <a:cubicBezTo>
                    <a:pt x="0" y="124"/>
                    <a:pt x="9" y="116"/>
                    <a:pt x="16" y="107"/>
                  </a:cubicBezTo>
                  <a:cubicBezTo>
                    <a:pt x="22" y="71"/>
                    <a:pt x="2" y="36"/>
                    <a:pt x="15" y="0"/>
                  </a:cubicBezTo>
                  <a:cubicBezTo>
                    <a:pt x="23" y="56"/>
                    <a:pt x="41" y="112"/>
                    <a:pt x="17" y="168"/>
                  </a:cubicBezTo>
                  <a:close/>
                </a:path>
              </a:pathLst>
            </a:custGeom>
            <a:solidFill>
              <a:srgbClr val="3721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" name="Freeform 555"/>
            <p:cNvSpPr/>
            <p:nvPr/>
          </p:nvSpPr>
          <p:spPr bwMode="auto">
            <a:xfrm>
              <a:off x="10210800" y="3087688"/>
              <a:ext cx="30163" cy="71438"/>
            </a:xfrm>
            <a:custGeom>
              <a:avLst/>
              <a:gdLst>
                <a:gd name="T0" fmla="*/ 25 w 25"/>
                <a:gd name="T1" fmla="*/ 52 h 59"/>
                <a:gd name="T2" fmla="*/ 17 w 25"/>
                <a:gd name="T3" fmla="*/ 59 h 59"/>
                <a:gd name="T4" fmla="*/ 5 w 25"/>
                <a:gd name="T5" fmla="*/ 0 h 59"/>
                <a:gd name="T6" fmla="*/ 25 w 25"/>
                <a:gd name="T7" fmla="*/ 5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9">
                  <a:moveTo>
                    <a:pt x="25" y="52"/>
                  </a:moveTo>
                  <a:cubicBezTo>
                    <a:pt x="22" y="54"/>
                    <a:pt x="20" y="57"/>
                    <a:pt x="17" y="59"/>
                  </a:cubicBezTo>
                  <a:cubicBezTo>
                    <a:pt x="6" y="42"/>
                    <a:pt x="0" y="25"/>
                    <a:pt x="5" y="0"/>
                  </a:cubicBezTo>
                  <a:cubicBezTo>
                    <a:pt x="18" y="18"/>
                    <a:pt x="22" y="34"/>
                    <a:pt x="25" y="52"/>
                  </a:cubicBezTo>
                  <a:close/>
                </a:path>
              </a:pathLst>
            </a:custGeom>
            <a:solidFill>
              <a:srgbClr val="372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" name="Freeform 556"/>
            <p:cNvSpPr/>
            <p:nvPr/>
          </p:nvSpPr>
          <p:spPr bwMode="auto">
            <a:xfrm>
              <a:off x="9755188" y="3128963"/>
              <a:ext cx="28575" cy="39688"/>
            </a:xfrm>
            <a:custGeom>
              <a:avLst/>
              <a:gdLst>
                <a:gd name="T0" fmla="*/ 24 w 24"/>
                <a:gd name="T1" fmla="*/ 2 h 33"/>
                <a:gd name="T2" fmla="*/ 17 w 24"/>
                <a:gd name="T3" fmla="*/ 32 h 33"/>
                <a:gd name="T4" fmla="*/ 2 w 24"/>
                <a:gd name="T5" fmla="*/ 33 h 33"/>
                <a:gd name="T6" fmla="*/ 24 w 24"/>
                <a:gd name="T7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3">
                  <a:moveTo>
                    <a:pt x="24" y="2"/>
                  </a:moveTo>
                  <a:cubicBezTo>
                    <a:pt x="22" y="12"/>
                    <a:pt x="20" y="22"/>
                    <a:pt x="17" y="32"/>
                  </a:cubicBezTo>
                  <a:cubicBezTo>
                    <a:pt x="12" y="32"/>
                    <a:pt x="7" y="33"/>
                    <a:pt x="2" y="33"/>
                  </a:cubicBezTo>
                  <a:cubicBezTo>
                    <a:pt x="2" y="17"/>
                    <a:pt x="0" y="0"/>
                    <a:pt x="24" y="2"/>
                  </a:cubicBezTo>
                  <a:close/>
                </a:path>
              </a:pathLst>
            </a:custGeom>
            <a:solidFill>
              <a:srgbClr val="6A3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" name="Freeform 557"/>
            <p:cNvSpPr/>
            <p:nvPr/>
          </p:nvSpPr>
          <p:spPr bwMode="auto">
            <a:xfrm>
              <a:off x="9505950" y="3224213"/>
              <a:ext cx="279400" cy="333375"/>
            </a:xfrm>
            <a:custGeom>
              <a:avLst/>
              <a:gdLst>
                <a:gd name="T0" fmla="*/ 194 w 232"/>
                <a:gd name="T1" fmla="*/ 23 h 276"/>
                <a:gd name="T2" fmla="*/ 184 w 232"/>
                <a:gd name="T3" fmla="*/ 103 h 276"/>
                <a:gd name="T4" fmla="*/ 186 w 232"/>
                <a:gd name="T5" fmla="*/ 135 h 276"/>
                <a:gd name="T6" fmla="*/ 218 w 232"/>
                <a:gd name="T7" fmla="*/ 128 h 276"/>
                <a:gd name="T8" fmla="*/ 232 w 232"/>
                <a:gd name="T9" fmla="*/ 124 h 276"/>
                <a:gd name="T10" fmla="*/ 224 w 232"/>
                <a:gd name="T11" fmla="*/ 147 h 276"/>
                <a:gd name="T12" fmla="*/ 194 w 232"/>
                <a:gd name="T13" fmla="*/ 147 h 276"/>
                <a:gd name="T14" fmla="*/ 36 w 232"/>
                <a:gd name="T15" fmla="*/ 196 h 276"/>
                <a:gd name="T16" fmla="*/ 40 w 232"/>
                <a:gd name="T17" fmla="*/ 224 h 276"/>
                <a:gd name="T18" fmla="*/ 118 w 232"/>
                <a:gd name="T19" fmla="*/ 238 h 276"/>
                <a:gd name="T20" fmla="*/ 152 w 232"/>
                <a:gd name="T21" fmla="*/ 254 h 276"/>
                <a:gd name="T22" fmla="*/ 163 w 232"/>
                <a:gd name="T23" fmla="*/ 255 h 276"/>
                <a:gd name="T24" fmla="*/ 130 w 232"/>
                <a:gd name="T25" fmla="*/ 272 h 276"/>
                <a:gd name="T26" fmla="*/ 9 w 232"/>
                <a:gd name="T27" fmla="*/ 233 h 276"/>
                <a:gd name="T28" fmla="*/ 0 w 232"/>
                <a:gd name="T29" fmla="*/ 216 h 276"/>
                <a:gd name="T30" fmla="*/ 16 w 232"/>
                <a:gd name="T31" fmla="*/ 154 h 276"/>
                <a:gd name="T32" fmla="*/ 73 w 232"/>
                <a:gd name="T33" fmla="*/ 145 h 276"/>
                <a:gd name="T34" fmla="*/ 134 w 232"/>
                <a:gd name="T35" fmla="*/ 97 h 276"/>
                <a:gd name="T36" fmla="*/ 177 w 232"/>
                <a:gd name="T37" fmla="*/ 24 h 276"/>
                <a:gd name="T38" fmla="*/ 194 w 232"/>
                <a:gd name="T39" fmla="*/ 23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2" h="276">
                  <a:moveTo>
                    <a:pt x="194" y="23"/>
                  </a:moveTo>
                  <a:cubicBezTo>
                    <a:pt x="191" y="50"/>
                    <a:pt x="187" y="76"/>
                    <a:pt x="184" y="103"/>
                  </a:cubicBezTo>
                  <a:cubicBezTo>
                    <a:pt x="183" y="114"/>
                    <a:pt x="173" y="127"/>
                    <a:pt x="186" y="135"/>
                  </a:cubicBezTo>
                  <a:cubicBezTo>
                    <a:pt x="197" y="141"/>
                    <a:pt x="208" y="136"/>
                    <a:pt x="218" y="128"/>
                  </a:cubicBezTo>
                  <a:cubicBezTo>
                    <a:pt x="222" y="125"/>
                    <a:pt x="227" y="125"/>
                    <a:pt x="232" y="124"/>
                  </a:cubicBezTo>
                  <a:cubicBezTo>
                    <a:pt x="230" y="131"/>
                    <a:pt x="227" y="139"/>
                    <a:pt x="224" y="147"/>
                  </a:cubicBezTo>
                  <a:cubicBezTo>
                    <a:pt x="214" y="147"/>
                    <a:pt x="203" y="149"/>
                    <a:pt x="194" y="147"/>
                  </a:cubicBezTo>
                  <a:cubicBezTo>
                    <a:pt x="130" y="128"/>
                    <a:pt x="87" y="175"/>
                    <a:pt x="36" y="196"/>
                  </a:cubicBezTo>
                  <a:cubicBezTo>
                    <a:pt x="16" y="204"/>
                    <a:pt x="27" y="218"/>
                    <a:pt x="40" y="224"/>
                  </a:cubicBezTo>
                  <a:cubicBezTo>
                    <a:pt x="65" y="234"/>
                    <a:pt x="91" y="241"/>
                    <a:pt x="118" y="238"/>
                  </a:cubicBezTo>
                  <a:cubicBezTo>
                    <a:pt x="132" y="237"/>
                    <a:pt x="154" y="218"/>
                    <a:pt x="152" y="254"/>
                  </a:cubicBezTo>
                  <a:cubicBezTo>
                    <a:pt x="152" y="254"/>
                    <a:pt x="159" y="254"/>
                    <a:pt x="163" y="255"/>
                  </a:cubicBezTo>
                  <a:cubicBezTo>
                    <a:pt x="160" y="276"/>
                    <a:pt x="143" y="272"/>
                    <a:pt x="130" y="272"/>
                  </a:cubicBezTo>
                  <a:cubicBezTo>
                    <a:pt x="85" y="274"/>
                    <a:pt x="44" y="262"/>
                    <a:pt x="9" y="233"/>
                  </a:cubicBezTo>
                  <a:cubicBezTo>
                    <a:pt x="4" y="228"/>
                    <a:pt x="1" y="223"/>
                    <a:pt x="0" y="216"/>
                  </a:cubicBezTo>
                  <a:cubicBezTo>
                    <a:pt x="1" y="194"/>
                    <a:pt x="6" y="174"/>
                    <a:pt x="16" y="154"/>
                  </a:cubicBezTo>
                  <a:cubicBezTo>
                    <a:pt x="39" y="176"/>
                    <a:pt x="57" y="175"/>
                    <a:pt x="73" y="145"/>
                  </a:cubicBezTo>
                  <a:cubicBezTo>
                    <a:pt x="86" y="121"/>
                    <a:pt x="106" y="106"/>
                    <a:pt x="134" y="97"/>
                  </a:cubicBezTo>
                  <a:cubicBezTo>
                    <a:pt x="165" y="87"/>
                    <a:pt x="167" y="51"/>
                    <a:pt x="177" y="24"/>
                  </a:cubicBezTo>
                  <a:cubicBezTo>
                    <a:pt x="183" y="6"/>
                    <a:pt x="187" y="0"/>
                    <a:pt x="194" y="23"/>
                  </a:cubicBezTo>
                  <a:close/>
                </a:path>
              </a:pathLst>
            </a:custGeom>
            <a:solidFill>
              <a:srgbClr val="CEA1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" name="Freeform 558"/>
            <p:cNvSpPr/>
            <p:nvPr/>
          </p:nvSpPr>
          <p:spPr bwMode="auto">
            <a:xfrm>
              <a:off x="9478963" y="3486150"/>
              <a:ext cx="84138" cy="85725"/>
            </a:xfrm>
            <a:custGeom>
              <a:avLst/>
              <a:gdLst>
                <a:gd name="T0" fmla="*/ 22 w 69"/>
                <a:gd name="T1" fmla="*/ 0 h 71"/>
                <a:gd name="T2" fmla="*/ 31 w 69"/>
                <a:gd name="T3" fmla="*/ 8 h 71"/>
                <a:gd name="T4" fmla="*/ 47 w 69"/>
                <a:gd name="T5" fmla="*/ 71 h 71"/>
                <a:gd name="T6" fmla="*/ 0 w 69"/>
                <a:gd name="T7" fmla="*/ 70 h 71"/>
                <a:gd name="T8" fmla="*/ 0 w 69"/>
                <a:gd name="T9" fmla="*/ 55 h 71"/>
                <a:gd name="T10" fmla="*/ 22 w 69"/>
                <a:gd name="T1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71">
                  <a:moveTo>
                    <a:pt x="22" y="0"/>
                  </a:moveTo>
                  <a:cubicBezTo>
                    <a:pt x="25" y="3"/>
                    <a:pt x="28" y="6"/>
                    <a:pt x="31" y="8"/>
                  </a:cubicBezTo>
                  <a:cubicBezTo>
                    <a:pt x="36" y="29"/>
                    <a:pt x="69" y="43"/>
                    <a:pt x="47" y="71"/>
                  </a:cubicBezTo>
                  <a:cubicBezTo>
                    <a:pt x="31" y="68"/>
                    <a:pt x="15" y="71"/>
                    <a:pt x="0" y="70"/>
                  </a:cubicBezTo>
                  <a:cubicBezTo>
                    <a:pt x="0" y="65"/>
                    <a:pt x="0" y="60"/>
                    <a:pt x="0" y="55"/>
                  </a:cubicBezTo>
                  <a:cubicBezTo>
                    <a:pt x="12" y="38"/>
                    <a:pt x="8" y="15"/>
                    <a:pt x="22" y="0"/>
                  </a:cubicBezTo>
                  <a:close/>
                </a:path>
              </a:pathLst>
            </a:custGeom>
            <a:solidFill>
              <a:srgbClr val="B981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" name="Freeform 559"/>
            <p:cNvSpPr/>
            <p:nvPr/>
          </p:nvSpPr>
          <p:spPr bwMode="auto">
            <a:xfrm>
              <a:off x="9458325" y="3513138"/>
              <a:ext cx="371475" cy="188913"/>
            </a:xfrm>
            <a:custGeom>
              <a:avLst/>
              <a:gdLst>
                <a:gd name="T0" fmla="*/ 17 w 307"/>
                <a:gd name="T1" fmla="*/ 47 h 156"/>
                <a:gd name="T2" fmla="*/ 63 w 307"/>
                <a:gd name="T3" fmla="*/ 46 h 156"/>
                <a:gd name="T4" fmla="*/ 228 w 307"/>
                <a:gd name="T5" fmla="*/ 13 h 156"/>
                <a:gd name="T6" fmla="*/ 278 w 307"/>
                <a:gd name="T7" fmla="*/ 1 h 156"/>
                <a:gd name="T8" fmla="*/ 287 w 307"/>
                <a:gd name="T9" fmla="*/ 0 h 156"/>
                <a:gd name="T10" fmla="*/ 294 w 307"/>
                <a:gd name="T11" fmla="*/ 54 h 156"/>
                <a:gd name="T12" fmla="*/ 169 w 307"/>
                <a:gd name="T13" fmla="*/ 72 h 156"/>
                <a:gd name="T14" fmla="*/ 51 w 307"/>
                <a:gd name="T15" fmla="*/ 73 h 156"/>
                <a:gd name="T16" fmla="*/ 26 w 307"/>
                <a:gd name="T17" fmla="*/ 99 h 156"/>
                <a:gd name="T18" fmla="*/ 40 w 307"/>
                <a:gd name="T19" fmla="*/ 155 h 156"/>
                <a:gd name="T20" fmla="*/ 0 w 307"/>
                <a:gd name="T21" fmla="*/ 137 h 156"/>
                <a:gd name="T22" fmla="*/ 17 w 307"/>
                <a:gd name="T23" fmla="*/ 4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7" h="156">
                  <a:moveTo>
                    <a:pt x="17" y="47"/>
                  </a:moveTo>
                  <a:cubicBezTo>
                    <a:pt x="32" y="33"/>
                    <a:pt x="47" y="24"/>
                    <a:pt x="63" y="46"/>
                  </a:cubicBezTo>
                  <a:cubicBezTo>
                    <a:pt x="120" y="43"/>
                    <a:pt x="178" y="52"/>
                    <a:pt x="228" y="13"/>
                  </a:cubicBezTo>
                  <a:cubicBezTo>
                    <a:pt x="242" y="2"/>
                    <a:pt x="264" y="15"/>
                    <a:pt x="278" y="1"/>
                  </a:cubicBezTo>
                  <a:cubicBezTo>
                    <a:pt x="281" y="0"/>
                    <a:pt x="284" y="0"/>
                    <a:pt x="287" y="0"/>
                  </a:cubicBezTo>
                  <a:cubicBezTo>
                    <a:pt x="292" y="18"/>
                    <a:pt x="307" y="34"/>
                    <a:pt x="294" y="54"/>
                  </a:cubicBezTo>
                  <a:cubicBezTo>
                    <a:pt x="251" y="50"/>
                    <a:pt x="210" y="63"/>
                    <a:pt x="169" y="72"/>
                  </a:cubicBezTo>
                  <a:cubicBezTo>
                    <a:pt x="129" y="81"/>
                    <a:pt x="91" y="87"/>
                    <a:pt x="51" y="73"/>
                  </a:cubicBezTo>
                  <a:cubicBezTo>
                    <a:pt x="26" y="64"/>
                    <a:pt x="22" y="79"/>
                    <a:pt x="26" y="99"/>
                  </a:cubicBezTo>
                  <a:cubicBezTo>
                    <a:pt x="29" y="118"/>
                    <a:pt x="41" y="135"/>
                    <a:pt x="40" y="155"/>
                  </a:cubicBezTo>
                  <a:cubicBezTo>
                    <a:pt x="23" y="156"/>
                    <a:pt x="13" y="143"/>
                    <a:pt x="0" y="137"/>
                  </a:cubicBezTo>
                  <a:cubicBezTo>
                    <a:pt x="6" y="107"/>
                    <a:pt x="11" y="77"/>
                    <a:pt x="17" y="47"/>
                  </a:cubicBezTo>
                  <a:close/>
                </a:path>
              </a:pathLst>
            </a:custGeom>
            <a:solidFill>
              <a:srgbClr val="DFA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" name="Freeform 560"/>
            <p:cNvSpPr/>
            <p:nvPr/>
          </p:nvSpPr>
          <p:spPr bwMode="auto">
            <a:xfrm>
              <a:off x="9999663" y="3497263"/>
              <a:ext cx="203200" cy="58738"/>
            </a:xfrm>
            <a:custGeom>
              <a:avLst/>
              <a:gdLst>
                <a:gd name="T0" fmla="*/ 163 w 169"/>
                <a:gd name="T1" fmla="*/ 20 h 49"/>
                <a:gd name="T2" fmla="*/ 86 w 169"/>
                <a:gd name="T3" fmla="*/ 37 h 49"/>
                <a:gd name="T4" fmla="*/ 0 w 169"/>
                <a:gd name="T5" fmla="*/ 14 h 49"/>
                <a:gd name="T6" fmla="*/ 8 w 169"/>
                <a:gd name="T7" fmla="*/ 12 h 49"/>
                <a:gd name="T8" fmla="*/ 161 w 169"/>
                <a:gd name="T9" fmla="*/ 7 h 49"/>
                <a:gd name="T10" fmla="*/ 163 w 169"/>
                <a:gd name="T11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" h="49">
                  <a:moveTo>
                    <a:pt x="163" y="20"/>
                  </a:moveTo>
                  <a:cubicBezTo>
                    <a:pt x="141" y="43"/>
                    <a:pt x="112" y="33"/>
                    <a:pt x="86" y="37"/>
                  </a:cubicBezTo>
                  <a:cubicBezTo>
                    <a:pt x="52" y="49"/>
                    <a:pt x="26" y="32"/>
                    <a:pt x="0" y="14"/>
                  </a:cubicBezTo>
                  <a:cubicBezTo>
                    <a:pt x="3" y="14"/>
                    <a:pt x="6" y="13"/>
                    <a:pt x="8" y="12"/>
                  </a:cubicBezTo>
                  <a:cubicBezTo>
                    <a:pt x="58" y="0"/>
                    <a:pt x="110" y="25"/>
                    <a:pt x="161" y="7"/>
                  </a:cubicBezTo>
                  <a:cubicBezTo>
                    <a:pt x="169" y="4"/>
                    <a:pt x="164" y="15"/>
                    <a:pt x="163" y="20"/>
                  </a:cubicBezTo>
                  <a:close/>
                </a:path>
              </a:pathLst>
            </a:custGeom>
            <a:solidFill>
              <a:srgbClr val="D7A1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" name="Freeform 561"/>
            <p:cNvSpPr/>
            <p:nvPr/>
          </p:nvSpPr>
          <p:spPr bwMode="auto">
            <a:xfrm>
              <a:off x="9990138" y="3514725"/>
              <a:ext cx="112713" cy="46038"/>
            </a:xfrm>
            <a:custGeom>
              <a:avLst/>
              <a:gdLst>
                <a:gd name="T0" fmla="*/ 7 w 93"/>
                <a:gd name="T1" fmla="*/ 0 h 38"/>
                <a:gd name="T2" fmla="*/ 93 w 93"/>
                <a:gd name="T3" fmla="*/ 23 h 38"/>
                <a:gd name="T4" fmla="*/ 84 w 93"/>
                <a:gd name="T5" fmla="*/ 38 h 38"/>
                <a:gd name="T6" fmla="*/ 0 w 93"/>
                <a:gd name="T7" fmla="*/ 7 h 38"/>
                <a:gd name="T8" fmla="*/ 7 w 9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38">
                  <a:moveTo>
                    <a:pt x="7" y="0"/>
                  </a:moveTo>
                  <a:cubicBezTo>
                    <a:pt x="36" y="6"/>
                    <a:pt x="63" y="22"/>
                    <a:pt x="93" y="23"/>
                  </a:cubicBezTo>
                  <a:cubicBezTo>
                    <a:pt x="90" y="28"/>
                    <a:pt x="87" y="33"/>
                    <a:pt x="84" y="38"/>
                  </a:cubicBezTo>
                  <a:cubicBezTo>
                    <a:pt x="52" y="38"/>
                    <a:pt x="25" y="25"/>
                    <a:pt x="0" y="7"/>
                  </a:cubicBezTo>
                  <a:cubicBezTo>
                    <a:pt x="2" y="5"/>
                    <a:pt x="5" y="3"/>
                    <a:pt x="7" y="0"/>
                  </a:cubicBezTo>
                  <a:close/>
                </a:path>
              </a:pathLst>
            </a:custGeom>
            <a:solidFill>
              <a:srgbClr val="C170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" name="Freeform 562"/>
            <p:cNvSpPr/>
            <p:nvPr/>
          </p:nvSpPr>
          <p:spPr bwMode="auto">
            <a:xfrm>
              <a:off x="9653588" y="3933825"/>
              <a:ext cx="95250" cy="130175"/>
            </a:xfrm>
            <a:custGeom>
              <a:avLst/>
              <a:gdLst>
                <a:gd name="T0" fmla="*/ 78 w 79"/>
                <a:gd name="T1" fmla="*/ 108 h 108"/>
                <a:gd name="T2" fmla="*/ 55 w 79"/>
                <a:gd name="T3" fmla="*/ 100 h 108"/>
                <a:gd name="T4" fmla="*/ 53 w 79"/>
                <a:gd name="T5" fmla="*/ 97 h 108"/>
                <a:gd name="T6" fmla="*/ 5 w 79"/>
                <a:gd name="T7" fmla="*/ 79 h 108"/>
                <a:gd name="T8" fmla="*/ 20 w 79"/>
                <a:gd name="T9" fmla="*/ 15 h 108"/>
                <a:gd name="T10" fmla="*/ 24 w 79"/>
                <a:gd name="T11" fmla="*/ 0 h 108"/>
                <a:gd name="T12" fmla="*/ 78 w 79"/>
                <a:gd name="T13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8">
                  <a:moveTo>
                    <a:pt x="78" y="108"/>
                  </a:moveTo>
                  <a:cubicBezTo>
                    <a:pt x="70" y="105"/>
                    <a:pt x="63" y="102"/>
                    <a:pt x="55" y="100"/>
                  </a:cubicBezTo>
                  <a:cubicBezTo>
                    <a:pt x="54" y="99"/>
                    <a:pt x="54" y="97"/>
                    <a:pt x="53" y="97"/>
                  </a:cubicBezTo>
                  <a:cubicBezTo>
                    <a:pt x="4" y="86"/>
                    <a:pt x="2" y="85"/>
                    <a:pt x="5" y="79"/>
                  </a:cubicBezTo>
                  <a:cubicBezTo>
                    <a:pt x="12" y="58"/>
                    <a:pt x="0" y="33"/>
                    <a:pt x="20" y="15"/>
                  </a:cubicBezTo>
                  <a:cubicBezTo>
                    <a:pt x="23" y="12"/>
                    <a:pt x="23" y="5"/>
                    <a:pt x="24" y="0"/>
                  </a:cubicBezTo>
                  <a:cubicBezTo>
                    <a:pt x="60" y="27"/>
                    <a:pt x="79" y="62"/>
                    <a:pt x="78" y="108"/>
                  </a:cubicBezTo>
                  <a:close/>
                </a:path>
              </a:pathLst>
            </a:custGeom>
            <a:solidFill>
              <a:srgbClr val="9EB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" name="Freeform 563"/>
            <p:cNvSpPr/>
            <p:nvPr/>
          </p:nvSpPr>
          <p:spPr bwMode="auto">
            <a:xfrm>
              <a:off x="9510713" y="3495675"/>
              <a:ext cx="282575" cy="106363"/>
            </a:xfrm>
            <a:custGeom>
              <a:avLst/>
              <a:gdLst>
                <a:gd name="T0" fmla="*/ 235 w 235"/>
                <a:gd name="T1" fmla="*/ 16 h 88"/>
                <a:gd name="T2" fmla="*/ 234 w 235"/>
                <a:gd name="T3" fmla="*/ 23 h 88"/>
                <a:gd name="T4" fmla="*/ 110 w 235"/>
                <a:gd name="T5" fmla="*/ 68 h 88"/>
                <a:gd name="T6" fmla="*/ 20 w 235"/>
                <a:gd name="T7" fmla="*/ 61 h 88"/>
                <a:gd name="T8" fmla="*/ 5 w 235"/>
                <a:gd name="T9" fmla="*/ 0 h 88"/>
                <a:gd name="T10" fmla="*/ 159 w 235"/>
                <a:gd name="T11" fmla="*/ 31 h 88"/>
                <a:gd name="T12" fmla="*/ 235 w 235"/>
                <a:gd name="T13" fmla="*/ 1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5" h="88">
                  <a:moveTo>
                    <a:pt x="235" y="16"/>
                  </a:moveTo>
                  <a:cubicBezTo>
                    <a:pt x="235" y="18"/>
                    <a:pt x="235" y="23"/>
                    <a:pt x="234" y="23"/>
                  </a:cubicBezTo>
                  <a:cubicBezTo>
                    <a:pt x="189" y="28"/>
                    <a:pt x="156" y="70"/>
                    <a:pt x="110" y="68"/>
                  </a:cubicBezTo>
                  <a:cubicBezTo>
                    <a:pt x="80" y="66"/>
                    <a:pt x="48" y="88"/>
                    <a:pt x="20" y="61"/>
                  </a:cubicBezTo>
                  <a:cubicBezTo>
                    <a:pt x="24" y="38"/>
                    <a:pt x="0" y="23"/>
                    <a:pt x="5" y="0"/>
                  </a:cubicBezTo>
                  <a:cubicBezTo>
                    <a:pt x="52" y="28"/>
                    <a:pt x="101" y="53"/>
                    <a:pt x="159" y="31"/>
                  </a:cubicBezTo>
                  <a:cubicBezTo>
                    <a:pt x="182" y="15"/>
                    <a:pt x="208" y="13"/>
                    <a:pt x="235" y="16"/>
                  </a:cubicBezTo>
                  <a:close/>
                </a:path>
              </a:pathLst>
            </a:custGeom>
            <a:solidFill>
              <a:srgbClr val="9658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" name="Freeform 564"/>
            <p:cNvSpPr/>
            <p:nvPr/>
          </p:nvSpPr>
          <p:spPr bwMode="auto">
            <a:xfrm>
              <a:off x="10072688" y="3348038"/>
              <a:ext cx="204788" cy="36513"/>
            </a:xfrm>
            <a:custGeom>
              <a:avLst/>
              <a:gdLst>
                <a:gd name="T0" fmla="*/ 170 w 170"/>
                <a:gd name="T1" fmla="*/ 17 h 30"/>
                <a:gd name="T2" fmla="*/ 0 w 170"/>
                <a:gd name="T3" fmla="*/ 26 h 30"/>
                <a:gd name="T4" fmla="*/ 170 w 170"/>
                <a:gd name="T5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" h="30">
                  <a:moveTo>
                    <a:pt x="170" y="17"/>
                  </a:moveTo>
                  <a:cubicBezTo>
                    <a:pt x="114" y="16"/>
                    <a:pt x="57" y="30"/>
                    <a:pt x="0" y="26"/>
                  </a:cubicBezTo>
                  <a:cubicBezTo>
                    <a:pt x="56" y="2"/>
                    <a:pt x="113" y="0"/>
                    <a:pt x="170" y="17"/>
                  </a:cubicBezTo>
                  <a:close/>
                </a:path>
              </a:pathLst>
            </a:custGeom>
            <a:solidFill>
              <a:srgbClr val="B96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" name="Freeform 565"/>
            <p:cNvSpPr/>
            <p:nvPr/>
          </p:nvSpPr>
          <p:spPr bwMode="auto">
            <a:xfrm>
              <a:off x="9482138" y="3076575"/>
              <a:ext cx="142875" cy="234950"/>
            </a:xfrm>
            <a:custGeom>
              <a:avLst/>
              <a:gdLst>
                <a:gd name="T0" fmla="*/ 19 w 118"/>
                <a:gd name="T1" fmla="*/ 122 h 195"/>
                <a:gd name="T2" fmla="*/ 37 w 118"/>
                <a:gd name="T3" fmla="*/ 133 h 195"/>
                <a:gd name="T4" fmla="*/ 58 w 118"/>
                <a:gd name="T5" fmla="*/ 105 h 195"/>
                <a:gd name="T6" fmla="*/ 58 w 118"/>
                <a:gd name="T7" fmla="*/ 29 h 195"/>
                <a:gd name="T8" fmla="*/ 95 w 118"/>
                <a:gd name="T9" fmla="*/ 5 h 195"/>
                <a:gd name="T10" fmla="*/ 109 w 118"/>
                <a:gd name="T11" fmla="*/ 35 h 195"/>
                <a:gd name="T12" fmla="*/ 80 w 118"/>
                <a:gd name="T13" fmla="*/ 85 h 195"/>
                <a:gd name="T14" fmla="*/ 90 w 118"/>
                <a:gd name="T15" fmla="*/ 100 h 195"/>
                <a:gd name="T16" fmla="*/ 67 w 118"/>
                <a:gd name="T17" fmla="*/ 137 h 195"/>
                <a:gd name="T18" fmla="*/ 62 w 118"/>
                <a:gd name="T19" fmla="*/ 153 h 195"/>
                <a:gd name="T20" fmla="*/ 42 w 118"/>
                <a:gd name="T21" fmla="*/ 188 h 195"/>
                <a:gd name="T22" fmla="*/ 14 w 118"/>
                <a:gd name="T23" fmla="*/ 181 h 195"/>
                <a:gd name="T24" fmla="*/ 10 w 118"/>
                <a:gd name="T25" fmla="*/ 143 h 195"/>
                <a:gd name="T26" fmla="*/ 19 w 118"/>
                <a:gd name="T27" fmla="*/ 12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8" h="195">
                  <a:moveTo>
                    <a:pt x="19" y="122"/>
                  </a:moveTo>
                  <a:cubicBezTo>
                    <a:pt x="21" y="133"/>
                    <a:pt x="25" y="139"/>
                    <a:pt x="37" y="133"/>
                  </a:cubicBezTo>
                  <a:cubicBezTo>
                    <a:pt x="50" y="128"/>
                    <a:pt x="58" y="120"/>
                    <a:pt x="58" y="105"/>
                  </a:cubicBezTo>
                  <a:cubicBezTo>
                    <a:pt x="58" y="79"/>
                    <a:pt x="59" y="54"/>
                    <a:pt x="58" y="29"/>
                  </a:cubicBezTo>
                  <a:cubicBezTo>
                    <a:pt x="58" y="0"/>
                    <a:pt x="78" y="4"/>
                    <a:pt x="95" y="5"/>
                  </a:cubicBezTo>
                  <a:cubicBezTo>
                    <a:pt x="118" y="6"/>
                    <a:pt x="114" y="23"/>
                    <a:pt x="109" y="35"/>
                  </a:cubicBezTo>
                  <a:cubicBezTo>
                    <a:pt x="102" y="52"/>
                    <a:pt x="112" y="78"/>
                    <a:pt x="80" y="85"/>
                  </a:cubicBezTo>
                  <a:cubicBezTo>
                    <a:pt x="68" y="88"/>
                    <a:pt x="81" y="98"/>
                    <a:pt x="90" y="100"/>
                  </a:cubicBezTo>
                  <a:cubicBezTo>
                    <a:pt x="87" y="116"/>
                    <a:pt x="98" y="139"/>
                    <a:pt x="67" y="137"/>
                  </a:cubicBezTo>
                  <a:cubicBezTo>
                    <a:pt x="61" y="136"/>
                    <a:pt x="59" y="146"/>
                    <a:pt x="62" y="153"/>
                  </a:cubicBezTo>
                  <a:cubicBezTo>
                    <a:pt x="72" y="174"/>
                    <a:pt x="54" y="179"/>
                    <a:pt x="42" y="188"/>
                  </a:cubicBezTo>
                  <a:cubicBezTo>
                    <a:pt x="32" y="195"/>
                    <a:pt x="22" y="187"/>
                    <a:pt x="14" y="181"/>
                  </a:cubicBezTo>
                  <a:cubicBezTo>
                    <a:pt x="0" y="170"/>
                    <a:pt x="4" y="156"/>
                    <a:pt x="10" y="143"/>
                  </a:cubicBezTo>
                  <a:cubicBezTo>
                    <a:pt x="13" y="136"/>
                    <a:pt x="16" y="129"/>
                    <a:pt x="19" y="122"/>
                  </a:cubicBezTo>
                  <a:close/>
                </a:path>
              </a:pathLst>
            </a:custGeom>
            <a:solidFill>
              <a:srgbClr val="6F4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" name="Freeform 566"/>
            <p:cNvSpPr/>
            <p:nvPr/>
          </p:nvSpPr>
          <p:spPr bwMode="auto">
            <a:xfrm>
              <a:off x="9615488" y="3140075"/>
              <a:ext cx="28575" cy="176213"/>
            </a:xfrm>
            <a:custGeom>
              <a:avLst/>
              <a:gdLst>
                <a:gd name="T0" fmla="*/ 1 w 24"/>
                <a:gd name="T1" fmla="*/ 117 h 146"/>
                <a:gd name="T2" fmla="*/ 1 w 24"/>
                <a:gd name="T3" fmla="*/ 0 h 146"/>
                <a:gd name="T4" fmla="*/ 17 w 24"/>
                <a:gd name="T5" fmla="*/ 116 h 146"/>
                <a:gd name="T6" fmla="*/ 16 w 24"/>
                <a:gd name="T7" fmla="*/ 146 h 146"/>
                <a:gd name="T8" fmla="*/ 1 w 24"/>
                <a:gd name="T9" fmla="*/ 11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46">
                  <a:moveTo>
                    <a:pt x="1" y="117"/>
                  </a:moveTo>
                  <a:cubicBezTo>
                    <a:pt x="1" y="78"/>
                    <a:pt x="1" y="39"/>
                    <a:pt x="1" y="0"/>
                  </a:cubicBezTo>
                  <a:cubicBezTo>
                    <a:pt x="16" y="39"/>
                    <a:pt x="0" y="79"/>
                    <a:pt x="17" y="116"/>
                  </a:cubicBezTo>
                  <a:cubicBezTo>
                    <a:pt x="18" y="126"/>
                    <a:pt x="24" y="135"/>
                    <a:pt x="16" y="146"/>
                  </a:cubicBezTo>
                  <a:cubicBezTo>
                    <a:pt x="0" y="142"/>
                    <a:pt x="3" y="128"/>
                    <a:pt x="1" y="117"/>
                  </a:cubicBezTo>
                  <a:close/>
                </a:path>
              </a:pathLst>
            </a:custGeom>
            <a:solidFill>
              <a:srgbClr val="AC9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" name="Freeform 567"/>
            <p:cNvSpPr/>
            <p:nvPr/>
          </p:nvSpPr>
          <p:spPr bwMode="auto">
            <a:xfrm>
              <a:off x="10577513" y="4864100"/>
              <a:ext cx="190500" cy="274638"/>
            </a:xfrm>
            <a:custGeom>
              <a:avLst/>
              <a:gdLst>
                <a:gd name="T0" fmla="*/ 146 w 158"/>
                <a:gd name="T1" fmla="*/ 62 h 228"/>
                <a:gd name="T2" fmla="*/ 155 w 158"/>
                <a:gd name="T3" fmla="*/ 70 h 228"/>
                <a:gd name="T4" fmla="*/ 107 w 158"/>
                <a:gd name="T5" fmla="*/ 147 h 228"/>
                <a:gd name="T6" fmla="*/ 79 w 158"/>
                <a:gd name="T7" fmla="*/ 206 h 228"/>
                <a:gd name="T8" fmla="*/ 70 w 158"/>
                <a:gd name="T9" fmla="*/ 222 h 228"/>
                <a:gd name="T10" fmla="*/ 0 w 158"/>
                <a:gd name="T11" fmla="*/ 201 h 228"/>
                <a:gd name="T12" fmla="*/ 66 w 158"/>
                <a:gd name="T13" fmla="*/ 163 h 228"/>
                <a:gd name="T14" fmla="*/ 57 w 158"/>
                <a:gd name="T15" fmla="*/ 145 h 228"/>
                <a:gd name="T16" fmla="*/ 22 w 158"/>
                <a:gd name="T17" fmla="*/ 85 h 228"/>
                <a:gd name="T18" fmla="*/ 30 w 158"/>
                <a:gd name="T19" fmla="*/ 59 h 228"/>
                <a:gd name="T20" fmla="*/ 31 w 158"/>
                <a:gd name="T21" fmla="*/ 16 h 228"/>
                <a:gd name="T22" fmla="*/ 39 w 158"/>
                <a:gd name="T23" fmla="*/ 0 h 228"/>
                <a:gd name="T24" fmla="*/ 77 w 158"/>
                <a:gd name="T25" fmla="*/ 54 h 228"/>
                <a:gd name="T26" fmla="*/ 135 w 158"/>
                <a:gd name="T27" fmla="*/ 72 h 228"/>
                <a:gd name="T28" fmla="*/ 146 w 158"/>
                <a:gd name="T29" fmla="*/ 6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8" h="228">
                  <a:moveTo>
                    <a:pt x="146" y="62"/>
                  </a:moveTo>
                  <a:cubicBezTo>
                    <a:pt x="149" y="65"/>
                    <a:pt x="152" y="68"/>
                    <a:pt x="155" y="70"/>
                  </a:cubicBezTo>
                  <a:cubicBezTo>
                    <a:pt x="158" y="108"/>
                    <a:pt x="156" y="139"/>
                    <a:pt x="107" y="147"/>
                  </a:cubicBezTo>
                  <a:cubicBezTo>
                    <a:pt x="95" y="149"/>
                    <a:pt x="71" y="179"/>
                    <a:pt x="79" y="206"/>
                  </a:cubicBezTo>
                  <a:cubicBezTo>
                    <a:pt x="82" y="217"/>
                    <a:pt x="75" y="225"/>
                    <a:pt x="70" y="222"/>
                  </a:cubicBezTo>
                  <a:cubicBezTo>
                    <a:pt x="47" y="211"/>
                    <a:pt x="17" y="228"/>
                    <a:pt x="0" y="201"/>
                  </a:cubicBezTo>
                  <a:cubicBezTo>
                    <a:pt x="40" y="220"/>
                    <a:pt x="41" y="171"/>
                    <a:pt x="66" y="163"/>
                  </a:cubicBezTo>
                  <a:cubicBezTo>
                    <a:pt x="71" y="161"/>
                    <a:pt x="60" y="151"/>
                    <a:pt x="57" y="145"/>
                  </a:cubicBezTo>
                  <a:cubicBezTo>
                    <a:pt x="44" y="125"/>
                    <a:pt x="26" y="109"/>
                    <a:pt x="22" y="85"/>
                  </a:cubicBezTo>
                  <a:cubicBezTo>
                    <a:pt x="38" y="81"/>
                    <a:pt x="32" y="69"/>
                    <a:pt x="30" y="59"/>
                  </a:cubicBezTo>
                  <a:cubicBezTo>
                    <a:pt x="28" y="44"/>
                    <a:pt x="19" y="30"/>
                    <a:pt x="31" y="16"/>
                  </a:cubicBezTo>
                  <a:cubicBezTo>
                    <a:pt x="32" y="10"/>
                    <a:pt x="32" y="4"/>
                    <a:pt x="39" y="0"/>
                  </a:cubicBezTo>
                  <a:cubicBezTo>
                    <a:pt x="61" y="11"/>
                    <a:pt x="72" y="31"/>
                    <a:pt x="77" y="54"/>
                  </a:cubicBezTo>
                  <a:cubicBezTo>
                    <a:pt x="87" y="96"/>
                    <a:pt x="101" y="101"/>
                    <a:pt x="135" y="72"/>
                  </a:cubicBezTo>
                  <a:cubicBezTo>
                    <a:pt x="139" y="69"/>
                    <a:pt x="142" y="65"/>
                    <a:pt x="146" y="62"/>
                  </a:cubicBezTo>
                  <a:close/>
                </a:path>
              </a:pathLst>
            </a:custGeom>
            <a:solidFill>
              <a:srgbClr val="E49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" name="Freeform 568"/>
            <p:cNvSpPr/>
            <p:nvPr/>
          </p:nvSpPr>
          <p:spPr bwMode="auto">
            <a:xfrm>
              <a:off x="10618788" y="5043488"/>
              <a:ext cx="212725" cy="147638"/>
            </a:xfrm>
            <a:custGeom>
              <a:avLst/>
              <a:gdLst>
                <a:gd name="T0" fmla="*/ 175 w 176"/>
                <a:gd name="T1" fmla="*/ 66 h 122"/>
                <a:gd name="T2" fmla="*/ 153 w 176"/>
                <a:gd name="T3" fmla="*/ 79 h 122"/>
                <a:gd name="T4" fmla="*/ 131 w 176"/>
                <a:gd name="T5" fmla="*/ 93 h 122"/>
                <a:gd name="T6" fmla="*/ 81 w 176"/>
                <a:gd name="T7" fmla="*/ 114 h 122"/>
                <a:gd name="T8" fmla="*/ 72 w 176"/>
                <a:gd name="T9" fmla="*/ 122 h 122"/>
                <a:gd name="T10" fmla="*/ 0 w 176"/>
                <a:gd name="T11" fmla="*/ 87 h 122"/>
                <a:gd name="T12" fmla="*/ 57 w 176"/>
                <a:gd name="T13" fmla="*/ 95 h 122"/>
                <a:gd name="T14" fmla="*/ 85 w 176"/>
                <a:gd name="T15" fmla="*/ 99 h 122"/>
                <a:gd name="T16" fmla="*/ 82 w 176"/>
                <a:gd name="T17" fmla="*/ 67 h 122"/>
                <a:gd name="T18" fmla="*/ 80 w 176"/>
                <a:gd name="T19" fmla="*/ 38 h 122"/>
                <a:gd name="T20" fmla="*/ 135 w 176"/>
                <a:gd name="T21" fmla="*/ 17 h 122"/>
                <a:gd name="T22" fmla="*/ 163 w 176"/>
                <a:gd name="T23" fmla="*/ 18 h 122"/>
                <a:gd name="T24" fmla="*/ 175 w 176"/>
                <a:gd name="T25" fmla="*/ 6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6" h="122">
                  <a:moveTo>
                    <a:pt x="175" y="66"/>
                  </a:moveTo>
                  <a:cubicBezTo>
                    <a:pt x="166" y="67"/>
                    <a:pt x="154" y="70"/>
                    <a:pt x="153" y="79"/>
                  </a:cubicBezTo>
                  <a:cubicBezTo>
                    <a:pt x="153" y="98"/>
                    <a:pt x="153" y="111"/>
                    <a:pt x="131" y="93"/>
                  </a:cubicBezTo>
                  <a:cubicBezTo>
                    <a:pt x="121" y="117"/>
                    <a:pt x="99" y="110"/>
                    <a:pt x="81" y="114"/>
                  </a:cubicBezTo>
                  <a:cubicBezTo>
                    <a:pt x="78" y="117"/>
                    <a:pt x="75" y="120"/>
                    <a:pt x="72" y="122"/>
                  </a:cubicBezTo>
                  <a:cubicBezTo>
                    <a:pt x="46" y="122"/>
                    <a:pt x="20" y="120"/>
                    <a:pt x="0" y="87"/>
                  </a:cubicBezTo>
                  <a:cubicBezTo>
                    <a:pt x="23" y="90"/>
                    <a:pt x="40" y="92"/>
                    <a:pt x="57" y="95"/>
                  </a:cubicBezTo>
                  <a:cubicBezTo>
                    <a:pt x="66" y="96"/>
                    <a:pt x="77" y="106"/>
                    <a:pt x="85" y="99"/>
                  </a:cubicBezTo>
                  <a:cubicBezTo>
                    <a:pt x="95" y="89"/>
                    <a:pt x="84" y="77"/>
                    <a:pt x="82" y="67"/>
                  </a:cubicBezTo>
                  <a:cubicBezTo>
                    <a:pt x="81" y="58"/>
                    <a:pt x="73" y="51"/>
                    <a:pt x="80" y="38"/>
                  </a:cubicBezTo>
                  <a:cubicBezTo>
                    <a:pt x="103" y="47"/>
                    <a:pt x="124" y="50"/>
                    <a:pt x="135" y="17"/>
                  </a:cubicBezTo>
                  <a:cubicBezTo>
                    <a:pt x="140" y="0"/>
                    <a:pt x="156" y="4"/>
                    <a:pt x="163" y="18"/>
                  </a:cubicBezTo>
                  <a:cubicBezTo>
                    <a:pt x="170" y="33"/>
                    <a:pt x="176" y="49"/>
                    <a:pt x="175" y="66"/>
                  </a:cubicBezTo>
                  <a:close/>
                </a:path>
              </a:pathLst>
            </a:custGeom>
            <a:solidFill>
              <a:srgbClr val="A555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" name="Freeform 569"/>
            <p:cNvSpPr/>
            <p:nvPr/>
          </p:nvSpPr>
          <p:spPr bwMode="auto">
            <a:xfrm>
              <a:off x="10688638" y="5227638"/>
              <a:ext cx="38100" cy="41275"/>
            </a:xfrm>
            <a:custGeom>
              <a:avLst/>
              <a:gdLst>
                <a:gd name="T0" fmla="*/ 32 w 32"/>
                <a:gd name="T1" fmla="*/ 0 h 34"/>
                <a:gd name="T2" fmla="*/ 32 w 32"/>
                <a:gd name="T3" fmla="*/ 23 h 34"/>
                <a:gd name="T4" fmla="*/ 3 w 32"/>
                <a:gd name="T5" fmla="*/ 20 h 34"/>
                <a:gd name="T6" fmla="*/ 32 w 32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4">
                  <a:moveTo>
                    <a:pt x="32" y="0"/>
                  </a:moveTo>
                  <a:cubicBezTo>
                    <a:pt x="32" y="8"/>
                    <a:pt x="32" y="16"/>
                    <a:pt x="32" y="23"/>
                  </a:cubicBezTo>
                  <a:cubicBezTo>
                    <a:pt x="22" y="19"/>
                    <a:pt x="6" y="34"/>
                    <a:pt x="3" y="20"/>
                  </a:cubicBezTo>
                  <a:cubicBezTo>
                    <a:pt x="0" y="2"/>
                    <a:pt x="17" y="0"/>
                    <a:pt x="32" y="0"/>
                  </a:cubicBezTo>
                  <a:close/>
                </a:path>
              </a:pathLst>
            </a:custGeom>
            <a:solidFill>
              <a:srgbClr val="6435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" name="Freeform 570"/>
            <p:cNvSpPr/>
            <p:nvPr/>
          </p:nvSpPr>
          <p:spPr bwMode="auto">
            <a:xfrm>
              <a:off x="10428288" y="4848225"/>
              <a:ext cx="211138" cy="131763"/>
            </a:xfrm>
            <a:custGeom>
              <a:avLst/>
              <a:gdLst>
                <a:gd name="T0" fmla="*/ 154 w 175"/>
                <a:gd name="T1" fmla="*/ 29 h 109"/>
                <a:gd name="T2" fmla="*/ 166 w 175"/>
                <a:gd name="T3" fmla="*/ 84 h 109"/>
                <a:gd name="T4" fmla="*/ 164 w 175"/>
                <a:gd name="T5" fmla="*/ 107 h 109"/>
                <a:gd name="T6" fmla="*/ 145 w 175"/>
                <a:gd name="T7" fmla="*/ 98 h 109"/>
                <a:gd name="T8" fmla="*/ 132 w 175"/>
                <a:gd name="T9" fmla="*/ 90 h 109"/>
                <a:gd name="T10" fmla="*/ 28 w 175"/>
                <a:gd name="T11" fmla="*/ 37 h 109"/>
                <a:gd name="T12" fmla="*/ 1 w 175"/>
                <a:gd name="T13" fmla="*/ 26 h 109"/>
                <a:gd name="T14" fmla="*/ 23 w 175"/>
                <a:gd name="T15" fmla="*/ 7 h 109"/>
                <a:gd name="T16" fmla="*/ 116 w 175"/>
                <a:gd name="T17" fmla="*/ 6 h 109"/>
                <a:gd name="T18" fmla="*/ 146 w 175"/>
                <a:gd name="T19" fmla="*/ 21 h 109"/>
                <a:gd name="T20" fmla="*/ 154 w 175"/>
                <a:gd name="T21" fmla="*/ 2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09">
                  <a:moveTo>
                    <a:pt x="154" y="29"/>
                  </a:moveTo>
                  <a:cubicBezTo>
                    <a:pt x="158" y="47"/>
                    <a:pt x="163" y="66"/>
                    <a:pt x="166" y="84"/>
                  </a:cubicBezTo>
                  <a:cubicBezTo>
                    <a:pt x="168" y="92"/>
                    <a:pt x="175" y="102"/>
                    <a:pt x="164" y="107"/>
                  </a:cubicBezTo>
                  <a:cubicBezTo>
                    <a:pt x="160" y="109"/>
                    <a:pt x="151" y="101"/>
                    <a:pt x="145" y="98"/>
                  </a:cubicBezTo>
                  <a:cubicBezTo>
                    <a:pt x="143" y="92"/>
                    <a:pt x="138" y="91"/>
                    <a:pt x="132" y="90"/>
                  </a:cubicBezTo>
                  <a:cubicBezTo>
                    <a:pt x="99" y="70"/>
                    <a:pt x="69" y="43"/>
                    <a:pt x="28" y="37"/>
                  </a:cubicBezTo>
                  <a:cubicBezTo>
                    <a:pt x="14" y="46"/>
                    <a:pt x="4" y="44"/>
                    <a:pt x="1" y="26"/>
                  </a:cubicBezTo>
                  <a:cubicBezTo>
                    <a:pt x="0" y="12"/>
                    <a:pt x="12" y="3"/>
                    <a:pt x="23" y="7"/>
                  </a:cubicBezTo>
                  <a:cubicBezTo>
                    <a:pt x="55" y="19"/>
                    <a:pt x="85" y="0"/>
                    <a:pt x="116" y="6"/>
                  </a:cubicBezTo>
                  <a:cubicBezTo>
                    <a:pt x="126" y="11"/>
                    <a:pt x="136" y="16"/>
                    <a:pt x="146" y="21"/>
                  </a:cubicBezTo>
                  <a:cubicBezTo>
                    <a:pt x="149" y="24"/>
                    <a:pt x="151" y="26"/>
                    <a:pt x="154" y="29"/>
                  </a:cubicBezTo>
                  <a:close/>
                </a:path>
              </a:pathLst>
            </a:custGeom>
            <a:solidFill>
              <a:srgbClr val="B2C9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" name="Freeform 571"/>
            <p:cNvSpPr/>
            <p:nvPr/>
          </p:nvSpPr>
          <p:spPr bwMode="auto">
            <a:xfrm>
              <a:off x="10463213" y="4886325"/>
              <a:ext cx="125413" cy="69850"/>
            </a:xfrm>
            <a:custGeom>
              <a:avLst/>
              <a:gdLst>
                <a:gd name="T0" fmla="*/ 0 w 104"/>
                <a:gd name="T1" fmla="*/ 6 h 59"/>
                <a:gd name="T2" fmla="*/ 104 w 104"/>
                <a:gd name="T3" fmla="*/ 59 h 59"/>
                <a:gd name="T4" fmla="*/ 33 w 104"/>
                <a:gd name="T5" fmla="*/ 23 h 59"/>
                <a:gd name="T6" fmla="*/ 25 w 104"/>
                <a:gd name="T7" fmla="*/ 53 h 59"/>
                <a:gd name="T8" fmla="*/ 0 w 104"/>
                <a:gd name="T9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59">
                  <a:moveTo>
                    <a:pt x="0" y="6"/>
                  </a:moveTo>
                  <a:cubicBezTo>
                    <a:pt x="47" y="0"/>
                    <a:pt x="74" y="33"/>
                    <a:pt x="104" y="59"/>
                  </a:cubicBezTo>
                  <a:cubicBezTo>
                    <a:pt x="74" y="59"/>
                    <a:pt x="61" y="27"/>
                    <a:pt x="33" y="23"/>
                  </a:cubicBezTo>
                  <a:cubicBezTo>
                    <a:pt x="22" y="32"/>
                    <a:pt x="40" y="47"/>
                    <a:pt x="25" y="53"/>
                  </a:cubicBezTo>
                  <a:cubicBezTo>
                    <a:pt x="17" y="37"/>
                    <a:pt x="8" y="21"/>
                    <a:pt x="0" y="6"/>
                  </a:cubicBezTo>
                  <a:close/>
                </a:path>
              </a:pathLst>
            </a:custGeom>
            <a:solidFill>
              <a:srgbClr val="C19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" name="Freeform 572"/>
            <p:cNvSpPr/>
            <p:nvPr/>
          </p:nvSpPr>
          <p:spPr bwMode="auto">
            <a:xfrm>
              <a:off x="9653588" y="3094038"/>
              <a:ext cx="38100" cy="74613"/>
            </a:xfrm>
            <a:custGeom>
              <a:avLst/>
              <a:gdLst>
                <a:gd name="T0" fmla="*/ 31 w 31"/>
                <a:gd name="T1" fmla="*/ 0 h 61"/>
                <a:gd name="T2" fmla="*/ 23 w 31"/>
                <a:gd name="T3" fmla="*/ 61 h 61"/>
                <a:gd name="T4" fmla="*/ 31 w 31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61">
                  <a:moveTo>
                    <a:pt x="31" y="0"/>
                  </a:moveTo>
                  <a:cubicBezTo>
                    <a:pt x="28" y="20"/>
                    <a:pt x="26" y="40"/>
                    <a:pt x="23" y="61"/>
                  </a:cubicBezTo>
                  <a:cubicBezTo>
                    <a:pt x="0" y="31"/>
                    <a:pt x="3" y="10"/>
                    <a:pt x="31" y="0"/>
                  </a:cubicBezTo>
                  <a:close/>
                </a:path>
              </a:pathLst>
            </a:custGeom>
            <a:solidFill>
              <a:srgbClr val="9F7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" name="Freeform 573"/>
            <p:cNvSpPr/>
            <p:nvPr/>
          </p:nvSpPr>
          <p:spPr bwMode="auto">
            <a:xfrm>
              <a:off x="10336213" y="4757738"/>
              <a:ext cx="107950" cy="77788"/>
            </a:xfrm>
            <a:custGeom>
              <a:avLst/>
              <a:gdLst>
                <a:gd name="T0" fmla="*/ 77 w 90"/>
                <a:gd name="T1" fmla="*/ 50 h 65"/>
                <a:gd name="T2" fmla="*/ 0 w 90"/>
                <a:gd name="T3" fmla="*/ 57 h 65"/>
                <a:gd name="T4" fmla="*/ 21 w 90"/>
                <a:gd name="T5" fmla="*/ 42 h 65"/>
                <a:gd name="T6" fmla="*/ 48 w 90"/>
                <a:gd name="T7" fmla="*/ 31 h 65"/>
                <a:gd name="T8" fmla="*/ 73 w 90"/>
                <a:gd name="T9" fmla="*/ 12 h 65"/>
                <a:gd name="T10" fmla="*/ 77 w 90"/>
                <a:gd name="T11" fmla="*/ 5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65">
                  <a:moveTo>
                    <a:pt x="77" y="50"/>
                  </a:moveTo>
                  <a:cubicBezTo>
                    <a:pt x="50" y="40"/>
                    <a:pt x="26" y="65"/>
                    <a:pt x="0" y="57"/>
                  </a:cubicBezTo>
                  <a:cubicBezTo>
                    <a:pt x="1" y="44"/>
                    <a:pt x="10" y="42"/>
                    <a:pt x="21" y="42"/>
                  </a:cubicBezTo>
                  <a:cubicBezTo>
                    <a:pt x="32" y="42"/>
                    <a:pt x="41" y="41"/>
                    <a:pt x="48" y="31"/>
                  </a:cubicBezTo>
                  <a:cubicBezTo>
                    <a:pt x="54" y="22"/>
                    <a:pt x="52" y="0"/>
                    <a:pt x="73" y="12"/>
                  </a:cubicBezTo>
                  <a:cubicBezTo>
                    <a:pt x="90" y="22"/>
                    <a:pt x="77" y="37"/>
                    <a:pt x="77" y="50"/>
                  </a:cubicBezTo>
                  <a:close/>
                </a:path>
              </a:pathLst>
            </a:custGeom>
            <a:solidFill>
              <a:srgbClr val="CEC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" name="Freeform 574"/>
            <p:cNvSpPr/>
            <p:nvPr/>
          </p:nvSpPr>
          <p:spPr bwMode="auto">
            <a:xfrm>
              <a:off x="10621963" y="4827588"/>
              <a:ext cx="131763" cy="158750"/>
            </a:xfrm>
            <a:custGeom>
              <a:avLst/>
              <a:gdLst>
                <a:gd name="T0" fmla="*/ 109 w 109"/>
                <a:gd name="T1" fmla="*/ 92 h 131"/>
                <a:gd name="T2" fmla="*/ 55 w 109"/>
                <a:gd name="T3" fmla="*/ 131 h 131"/>
                <a:gd name="T4" fmla="*/ 33 w 109"/>
                <a:gd name="T5" fmla="*/ 93 h 131"/>
                <a:gd name="T6" fmla="*/ 2 w 109"/>
                <a:gd name="T7" fmla="*/ 30 h 131"/>
                <a:gd name="T8" fmla="*/ 22 w 109"/>
                <a:gd name="T9" fmla="*/ 15 h 131"/>
                <a:gd name="T10" fmla="*/ 109 w 109"/>
                <a:gd name="T11" fmla="*/ 9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131">
                  <a:moveTo>
                    <a:pt x="109" y="92"/>
                  </a:moveTo>
                  <a:cubicBezTo>
                    <a:pt x="105" y="125"/>
                    <a:pt x="83" y="131"/>
                    <a:pt x="55" y="131"/>
                  </a:cubicBezTo>
                  <a:cubicBezTo>
                    <a:pt x="25" y="131"/>
                    <a:pt x="32" y="109"/>
                    <a:pt x="33" y="93"/>
                  </a:cubicBezTo>
                  <a:cubicBezTo>
                    <a:pt x="34" y="66"/>
                    <a:pt x="7" y="54"/>
                    <a:pt x="2" y="30"/>
                  </a:cubicBezTo>
                  <a:cubicBezTo>
                    <a:pt x="3" y="18"/>
                    <a:pt x="0" y="0"/>
                    <a:pt x="22" y="15"/>
                  </a:cubicBezTo>
                  <a:cubicBezTo>
                    <a:pt x="53" y="38"/>
                    <a:pt x="84" y="62"/>
                    <a:pt x="109" y="92"/>
                  </a:cubicBezTo>
                  <a:close/>
                </a:path>
              </a:pathLst>
            </a:custGeom>
            <a:solidFill>
              <a:srgbClr val="ECB8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568" name="图片 56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165" y="2986828"/>
            <a:ext cx="614274" cy="2031260"/>
          </a:xfrm>
          <a:prstGeom prst="rect">
            <a:avLst/>
          </a:prstGeom>
        </p:spPr>
      </p:pic>
      <p:sp>
        <p:nvSpPr>
          <p:cNvPr id="569" name="文本框 568"/>
          <p:cNvSpPr txBox="1"/>
          <p:nvPr/>
        </p:nvSpPr>
        <p:spPr>
          <a:xfrm>
            <a:off x="2213374" y="2714626"/>
            <a:ext cx="3262432" cy="101566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ln w="76200">
                  <a:noFill/>
                </a:ln>
                <a:gradFill>
                  <a:gsLst>
                    <a:gs pos="0">
                      <a:srgbClr val="6DA344"/>
                    </a:gs>
                    <a:gs pos="100000">
                      <a:srgbClr val="358443"/>
                    </a:gs>
                  </a:gsLst>
                  <a:lin ang="5400000" scaled="1"/>
                </a:gradFill>
                <a:effectLst>
                  <a:outerShdw dist="38100" dir="2700000" algn="tl" rotWithShape="0">
                    <a:srgbClr val="D1E9E3"/>
                  </a:outerShdw>
                </a:effectLst>
                <a:latin typeface="方正卡通简体" pitchFamily="65" charset="-122"/>
                <a:ea typeface="方正卡通简体" pitchFamily="65" charset="-122"/>
              </a:rPr>
              <a:t>谢谢欣赏</a:t>
            </a:r>
          </a:p>
        </p:txBody>
      </p:sp>
      <p:sp>
        <p:nvSpPr>
          <p:cNvPr id="570" name="矩形 471"/>
          <p:cNvSpPr>
            <a:spLocks noChangeArrowheads="1"/>
          </p:cNvSpPr>
          <p:nvPr/>
        </p:nvSpPr>
        <p:spPr bwMode="auto">
          <a:xfrm>
            <a:off x="2302944" y="3673901"/>
            <a:ext cx="296864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THANK YOU FOR WATCHING</a:t>
            </a:r>
          </a:p>
        </p:txBody>
      </p:sp>
      <p:sp>
        <p:nvSpPr>
          <p:cNvPr id="572" name="椭圆 571"/>
          <p:cNvSpPr/>
          <p:nvPr/>
        </p:nvSpPr>
        <p:spPr>
          <a:xfrm>
            <a:off x="2247888" y="2842361"/>
            <a:ext cx="854074" cy="854074"/>
          </a:xfrm>
          <a:prstGeom prst="ellipse">
            <a:avLst/>
          </a:prstGeom>
          <a:noFill/>
          <a:ln w="3175"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3" name="椭圆 572"/>
          <p:cNvSpPr/>
          <p:nvPr/>
        </p:nvSpPr>
        <p:spPr>
          <a:xfrm>
            <a:off x="3030092" y="2842361"/>
            <a:ext cx="854074" cy="854074"/>
          </a:xfrm>
          <a:prstGeom prst="ellipse">
            <a:avLst/>
          </a:prstGeom>
          <a:noFill/>
          <a:ln w="3175"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74" name="图片 57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10" y="4366255"/>
            <a:ext cx="889489" cy="883608"/>
          </a:xfrm>
          <a:prstGeom prst="rect">
            <a:avLst/>
          </a:prstGeom>
        </p:spPr>
      </p:pic>
      <p:pic>
        <p:nvPicPr>
          <p:cNvPr id="575" name="图片 57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30"/>
          <a:stretch>
            <a:fillRect/>
          </a:stretch>
        </p:blipFill>
        <p:spPr>
          <a:xfrm>
            <a:off x="230408" y="0"/>
            <a:ext cx="2099556" cy="1465256"/>
          </a:xfrm>
          <a:prstGeom prst="rect">
            <a:avLst/>
          </a:prstGeom>
        </p:spPr>
      </p:pic>
      <p:cxnSp>
        <p:nvCxnSpPr>
          <p:cNvPr id="576" name="直接连接符 575"/>
          <p:cNvCxnSpPr/>
          <p:nvPr/>
        </p:nvCxnSpPr>
        <p:spPr>
          <a:xfrm flipH="1">
            <a:off x="3090808" y="1011154"/>
            <a:ext cx="562058" cy="562058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7" name="直接连接符 576"/>
          <p:cNvCxnSpPr/>
          <p:nvPr/>
        </p:nvCxnSpPr>
        <p:spPr>
          <a:xfrm flipH="1">
            <a:off x="4226954" y="5234839"/>
            <a:ext cx="1004774" cy="1004774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8" name="图片 57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134" y="861769"/>
            <a:ext cx="652810" cy="64794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569" grpId="0"/>
      <p:bldP spid="570" grpId="0"/>
      <p:bldP spid="572" grpId="0" animBg="1"/>
      <p:bldP spid="57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133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" name="组合 145"/>
          <p:cNvGrpSpPr/>
          <p:nvPr/>
        </p:nvGrpSpPr>
        <p:grpSpPr>
          <a:xfrm rot="1235725" flipH="1">
            <a:off x="6826454" y="2116782"/>
            <a:ext cx="1277847" cy="1752733"/>
            <a:chOff x="741362" y="1219200"/>
            <a:chExt cx="3592514" cy="4927601"/>
          </a:xfrm>
        </p:grpSpPr>
        <p:grpSp>
          <p:nvGrpSpPr>
            <p:cNvPr id="145" name="组合 144"/>
            <p:cNvGrpSpPr/>
            <p:nvPr/>
          </p:nvGrpSpPr>
          <p:grpSpPr>
            <a:xfrm>
              <a:off x="741362" y="3465513"/>
              <a:ext cx="2352676" cy="1246188"/>
              <a:chOff x="473075" y="3522663"/>
              <a:chExt cx="2352676" cy="1246188"/>
            </a:xfrm>
          </p:grpSpPr>
          <p:sp>
            <p:nvSpPr>
              <p:cNvPr id="6" name="Freeform 5"/>
              <p:cNvSpPr/>
              <p:nvPr/>
            </p:nvSpPr>
            <p:spPr bwMode="auto">
              <a:xfrm>
                <a:off x="473075" y="4198938"/>
                <a:ext cx="760413" cy="449263"/>
              </a:xfrm>
              <a:custGeom>
                <a:avLst/>
                <a:gdLst>
                  <a:gd name="T0" fmla="*/ 285 w 405"/>
                  <a:gd name="T1" fmla="*/ 239 h 239"/>
                  <a:gd name="T2" fmla="*/ 0 w 405"/>
                  <a:gd name="T3" fmla="*/ 231 h 239"/>
                  <a:gd name="T4" fmla="*/ 0 w 405"/>
                  <a:gd name="T5" fmla="*/ 208 h 239"/>
                  <a:gd name="T6" fmla="*/ 265 w 405"/>
                  <a:gd name="T7" fmla="*/ 92 h 239"/>
                  <a:gd name="T8" fmla="*/ 387 w 405"/>
                  <a:gd name="T9" fmla="*/ 0 h 239"/>
                  <a:gd name="T10" fmla="*/ 395 w 405"/>
                  <a:gd name="T11" fmla="*/ 20 h 239"/>
                  <a:gd name="T12" fmla="*/ 328 w 405"/>
                  <a:gd name="T13" fmla="*/ 83 h 239"/>
                  <a:gd name="T14" fmla="*/ 232 w 405"/>
                  <a:gd name="T15" fmla="*/ 164 h 239"/>
                  <a:gd name="T16" fmla="*/ 208 w 405"/>
                  <a:gd name="T17" fmla="*/ 171 h 239"/>
                  <a:gd name="T18" fmla="*/ 134 w 405"/>
                  <a:gd name="T19" fmla="*/ 184 h 239"/>
                  <a:gd name="T20" fmla="*/ 260 w 405"/>
                  <a:gd name="T21" fmla="*/ 207 h 239"/>
                  <a:gd name="T22" fmla="*/ 287 w 405"/>
                  <a:gd name="T23" fmla="*/ 218 h 239"/>
                  <a:gd name="T24" fmla="*/ 285 w 405"/>
                  <a:gd name="T25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5" h="239">
                    <a:moveTo>
                      <a:pt x="285" y="239"/>
                    </a:moveTo>
                    <a:cubicBezTo>
                      <a:pt x="190" y="225"/>
                      <a:pt x="95" y="232"/>
                      <a:pt x="0" y="231"/>
                    </a:cubicBezTo>
                    <a:cubicBezTo>
                      <a:pt x="0" y="223"/>
                      <a:pt x="0" y="216"/>
                      <a:pt x="0" y="208"/>
                    </a:cubicBezTo>
                    <a:cubicBezTo>
                      <a:pt x="96" y="188"/>
                      <a:pt x="181" y="140"/>
                      <a:pt x="265" y="92"/>
                    </a:cubicBezTo>
                    <a:cubicBezTo>
                      <a:pt x="310" y="67"/>
                      <a:pt x="351" y="37"/>
                      <a:pt x="387" y="0"/>
                    </a:cubicBezTo>
                    <a:cubicBezTo>
                      <a:pt x="404" y="6"/>
                      <a:pt x="405" y="7"/>
                      <a:pt x="395" y="20"/>
                    </a:cubicBezTo>
                    <a:cubicBezTo>
                      <a:pt x="377" y="45"/>
                      <a:pt x="352" y="64"/>
                      <a:pt x="328" y="83"/>
                    </a:cubicBezTo>
                    <a:cubicBezTo>
                      <a:pt x="297" y="111"/>
                      <a:pt x="254" y="125"/>
                      <a:pt x="232" y="164"/>
                    </a:cubicBezTo>
                    <a:cubicBezTo>
                      <a:pt x="228" y="173"/>
                      <a:pt x="218" y="175"/>
                      <a:pt x="208" y="171"/>
                    </a:cubicBezTo>
                    <a:cubicBezTo>
                      <a:pt x="183" y="162"/>
                      <a:pt x="162" y="177"/>
                      <a:pt x="134" y="184"/>
                    </a:cubicBezTo>
                    <a:cubicBezTo>
                      <a:pt x="176" y="218"/>
                      <a:pt x="220" y="199"/>
                      <a:pt x="260" y="207"/>
                    </a:cubicBezTo>
                    <a:cubicBezTo>
                      <a:pt x="270" y="209"/>
                      <a:pt x="280" y="211"/>
                      <a:pt x="287" y="218"/>
                    </a:cubicBezTo>
                    <a:cubicBezTo>
                      <a:pt x="294" y="224"/>
                      <a:pt x="306" y="233"/>
                      <a:pt x="285" y="239"/>
                    </a:cubicBezTo>
                    <a:close/>
                  </a:path>
                </a:pathLst>
              </a:custGeom>
              <a:solidFill>
                <a:srgbClr val="4262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 bwMode="auto">
              <a:xfrm>
                <a:off x="1498600" y="3525838"/>
                <a:ext cx="893763" cy="566738"/>
              </a:xfrm>
              <a:custGeom>
                <a:avLst/>
                <a:gdLst>
                  <a:gd name="T0" fmla="*/ 0 w 475"/>
                  <a:gd name="T1" fmla="*/ 163 h 301"/>
                  <a:gd name="T2" fmla="*/ 280 w 475"/>
                  <a:gd name="T3" fmla="*/ 4 h 301"/>
                  <a:gd name="T4" fmla="*/ 341 w 475"/>
                  <a:gd name="T5" fmla="*/ 2 h 301"/>
                  <a:gd name="T6" fmla="*/ 344 w 475"/>
                  <a:gd name="T7" fmla="*/ 24 h 301"/>
                  <a:gd name="T8" fmla="*/ 392 w 475"/>
                  <a:gd name="T9" fmla="*/ 91 h 301"/>
                  <a:gd name="T10" fmla="*/ 460 w 475"/>
                  <a:gd name="T11" fmla="*/ 139 h 301"/>
                  <a:gd name="T12" fmla="*/ 465 w 475"/>
                  <a:gd name="T13" fmla="*/ 174 h 301"/>
                  <a:gd name="T14" fmla="*/ 432 w 475"/>
                  <a:gd name="T15" fmla="*/ 171 h 301"/>
                  <a:gd name="T16" fmla="*/ 280 w 475"/>
                  <a:gd name="T17" fmla="*/ 125 h 301"/>
                  <a:gd name="T18" fmla="*/ 261 w 475"/>
                  <a:gd name="T19" fmla="*/ 124 h 301"/>
                  <a:gd name="T20" fmla="*/ 172 w 475"/>
                  <a:gd name="T21" fmla="*/ 168 h 301"/>
                  <a:gd name="T22" fmla="*/ 75 w 475"/>
                  <a:gd name="T23" fmla="*/ 186 h 301"/>
                  <a:gd name="T24" fmla="*/ 134 w 475"/>
                  <a:gd name="T25" fmla="*/ 186 h 301"/>
                  <a:gd name="T26" fmla="*/ 124 w 475"/>
                  <a:gd name="T27" fmla="*/ 210 h 301"/>
                  <a:gd name="T28" fmla="*/ 80 w 475"/>
                  <a:gd name="T29" fmla="*/ 274 h 301"/>
                  <a:gd name="T30" fmla="*/ 69 w 475"/>
                  <a:gd name="T31" fmla="*/ 293 h 301"/>
                  <a:gd name="T32" fmla="*/ 16 w 475"/>
                  <a:gd name="T33" fmla="*/ 251 h 301"/>
                  <a:gd name="T34" fmla="*/ 0 w 475"/>
                  <a:gd name="T35" fmla="*/ 163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75" h="301">
                    <a:moveTo>
                      <a:pt x="0" y="163"/>
                    </a:moveTo>
                    <a:cubicBezTo>
                      <a:pt x="64" y="59"/>
                      <a:pt x="167" y="22"/>
                      <a:pt x="280" y="4"/>
                    </a:cubicBezTo>
                    <a:cubicBezTo>
                      <a:pt x="300" y="0"/>
                      <a:pt x="321" y="2"/>
                      <a:pt x="341" y="2"/>
                    </a:cubicBezTo>
                    <a:cubicBezTo>
                      <a:pt x="348" y="9"/>
                      <a:pt x="345" y="16"/>
                      <a:pt x="344" y="24"/>
                    </a:cubicBezTo>
                    <a:cubicBezTo>
                      <a:pt x="343" y="75"/>
                      <a:pt x="344" y="75"/>
                      <a:pt x="392" y="91"/>
                    </a:cubicBezTo>
                    <a:cubicBezTo>
                      <a:pt x="419" y="100"/>
                      <a:pt x="440" y="119"/>
                      <a:pt x="460" y="139"/>
                    </a:cubicBezTo>
                    <a:cubicBezTo>
                      <a:pt x="468" y="149"/>
                      <a:pt x="475" y="162"/>
                      <a:pt x="465" y="174"/>
                    </a:cubicBezTo>
                    <a:cubicBezTo>
                      <a:pt x="453" y="189"/>
                      <a:pt x="441" y="180"/>
                      <a:pt x="432" y="171"/>
                    </a:cubicBezTo>
                    <a:cubicBezTo>
                      <a:pt x="388" y="132"/>
                      <a:pt x="339" y="112"/>
                      <a:pt x="280" y="125"/>
                    </a:cubicBezTo>
                    <a:cubicBezTo>
                      <a:pt x="273" y="127"/>
                      <a:pt x="267" y="125"/>
                      <a:pt x="261" y="124"/>
                    </a:cubicBezTo>
                    <a:cubicBezTo>
                      <a:pt x="212" y="115"/>
                      <a:pt x="192" y="124"/>
                      <a:pt x="172" y="168"/>
                    </a:cubicBezTo>
                    <a:cubicBezTo>
                      <a:pt x="144" y="193"/>
                      <a:pt x="106" y="171"/>
                      <a:pt x="75" y="186"/>
                    </a:cubicBezTo>
                    <a:cubicBezTo>
                      <a:pt x="95" y="190"/>
                      <a:pt x="114" y="172"/>
                      <a:pt x="134" y="186"/>
                    </a:cubicBezTo>
                    <a:cubicBezTo>
                      <a:pt x="140" y="198"/>
                      <a:pt x="135" y="206"/>
                      <a:pt x="124" y="210"/>
                    </a:cubicBezTo>
                    <a:cubicBezTo>
                      <a:pt x="94" y="221"/>
                      <a:pt x="80" y="242"/>
                      <a:pt x="80" y="274"/>
                    </a:cubicBezTo>
                    <a:cubicBezTo>
                      <a:pt x="80" y="281"/>
                      <a:pt x="76" y="288"/>
                      <a:pt x="69" y="293"/>
                    </a:cubicBezTo>
                    <a:cubicBezTo>
                      <a:pt x="26" y="301"/>
                      <a:pt x="12" y="291"/>
                      <a:pt x="16" y="251"/>
                    </a:cubicBezTo>
                    <a:cubicBezTo>
                      <a:pt x="19" y="219"/>
                      <a:pt x="12" y="191"/>
                      <a:pt x="0" y="163"/>
                    </a:cubicBezTo>
                    <a:close/>
                  </a:path>
                </a:pathLst>
              </a:custGeom>
              <a:solidFill>
                <a:srgbClr val="81B6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14" name="Freeform 13"/>
              <p:cNvSpPr/>
              <p:nvPr/>
            </p:nvSpPr>
            <p:spPr bwMode="auto">
              <a:xfrm>
                <a:off x="1816100" y="3527425"/>
                <a:ext cx="712788" cy="433388"/>
              </a:xfrm>
              <a:custGeom>
                <a:avLst/>
                <a:gdLst>
                  <a:gd name="T0" fmla="*/ 3 w 379"/>
                  <a:gd name="T1" fmla="*/ 163 h 230"/>
                  <a:gd name="T2" fmla="*/ 76 w 379"/>
                  <a:gd name="T3" fmla="*/ 106 h 230"/>
                  <a:gd name="T4" fmla="*/ 131 w 379"/>
                  <a:gd name="T5" fmla="*/ 112 h 230"/>
                  <a:gd name="T6" fmla="*/ 266 w 379"/>
                  <a:gd name="T7" fmla="*/ 160 h 230"/>
                  <a:gd name="T8" fmla="*/ 290 w 379"/>
                  <a:gd name="T9" fmla="*/ 171 h 230"/>
                  <a:gd name="T10" fmla="*/ 283 w 379"/>
                  <a:gd name="T11" fmla="*/ 141 h 230"/>
                  <a:gd name="T12" fmla="*/ 209 w 379"/>
                  <a:gd name="T13" fmla="*/ 95 h 230"/>
                  <a:gd name="T14" fmla="*/ 168 w 379"/>
                  <a:gd name="T15" fmla="*/ 16 h 230"/>
                  <a:gd name="T16" fmla="*/ 172 w 379"/>
                  <a:gd name="T17" fmla="*/ 1 h 230"/>
                  <a:gd name="T18" fmla="*/ 180 w 379"/>
                  <a:gd name="T19" fmla="*/ 1 h 230"/>
                  <a:gd name="T20" fmla="*/ 264 w 379"/>
                  <a:gd name="T21" fmla="*/ 18 h 230"/>
                  <a:gd name="T22" fmla="*/ 349 w 379"/>
                  <a:gd name="T23" fmla="*/ 102 h 230"/>
                  <a:gd name="T24" fmla="*/ 360 w 379"/>
                  <a:gd name="T25" fmla="*/ 190 h 230"/>
                  <a:gd name="T26" fmla="*/ 240 w 379"/>
                  <a:gd name="T27" fmla="*/ 225 h 230"/>
                  <a:gd name="T28" fmla="*/ 200 w 379"/>
                  <a:gd name="T29" fmla="*/ 223 h 230"/>
                  <a:gd name="T30" fmla="*/ 47 w 379"/>
                  <a:gd name="T31" fmla="*/ 181 h 230"/>
                  <a:gd name="T32" fmla="*/ 3 w 379"/>
                  <a:gd name="T33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9" h="230">
                    <a:moveTo>
                      <a:pt x="3" y="163"/>
                    </a:moveTo>
                    <a:cubicBezTo>
                      <a:pt x="0" y="134"/>
                      <a:pt x="50" y="92"/>
                      <a:pt x="76" y="106"/>
                    </a:cubicBezTo>
                    <a:cubicBezTo>
                      <a:pt x="96" y="117"/>
                      <a:pt x="112" y="116"/>
                      <a:pt x="131" y="112"/>
                    </a:cubicBezTo>
                    <a:cubicBezTo>
                      <a:pt x="185" y="102"/>
                      <a:pt x="226" y="128"/>
                      <a:pt x="266" y="160"/>
                    </a:cubicBezTo>
                    <a:cubicBezTo>
                      <a:pt x="272" y="166"/>
                      <a:pt x="278" y="182"/>
                      <a:pt x="290" y="171"/>
                    </a:cubicBezTo>
                    <a:cubicBezTo>
                      <a:pt x="301" y="161"/>
                      <a:pt x="291" y="147"/>
                      <a:pt x="283" y="141"/>
                    </a:cubicBezTo>
                    <a:cubicBezTo>
                      <a:pt x="260" y="124"/>
                      <a:pt x="241" y="101"/>
                      <a:pt x="209" y="95"/>
                    </a:cubicBezTo>
                    <a:cubicBezTo>
                      <a:pt x="169" y="87"/>
                      <a:pt x="153" y="54"/>
                      <a:pt x="168" y="16"/>
                    </a:cubicBezTo>
                    <a:cubicBezTo>
                      <a:pt x="170" y="11"/>
                      <a:pt x="171" y="6"/>
                      <a:pt x="172" y="1"/>
                    </a:cubicBezTo>
                    <a:cubicBezTo>
                      <a:pt x="175" y="0"/>
                      <a:pt x="177" y="0"/>
                      <a:pt x="180" y="1"/>
                    </a:cubicBezTo>
                    <a:cubicBezTo>
                      <a:pt x="204" y="24"/>
                      <a:pt x="235" y="17"/>
                      <a:pt x="264" y="18"/>
                    </a:cubicBezTo>
                    <a:cubicBezTo>
                      <a:pt x="304" y="35"/>
                      <a:pt x="328" y="67"/>
                      <a:pt x="349" y="102"/>
                    </a:cubicBezTo>
                    <a:cubicBezTo>
                      <a:pt x="353" y="131"/>
                      <a:pt x="379" y="158"/>
                      <a:pt x="360" y="190"/>
                    </a:cubicBezTo>
                    <a:cubicBezTo>
                      <a:pt x="320" y="200"/>
                      <a:pt x="280" y="214"/>
                      <a:pt x="240" y="225"/>
                    </a:cubicBezTo>
                    <a:cubicBezTo>
                      <a:pt x="226" y="229"/>
                      <a:pt x="213" y="230"/>
                      <a:pt x="200" y="223"/>
                    </a:cubicBezTo>
                    <a:cubicBezTo>
                      <a:pt x="151" y="200"/>
                      <a:pt x="103" y="178"/>
                      <a:pt x="47" y="181"/>
                    </a:cubicBezTo>
                    <a:cubicBezTo>
                      <a:pt x="30" y="182"/>
                      <a:pt x="13" y="180"/>
                      <a:pt x="3" y="163"/>
                    </a:cubicBezTo>
                    <a:close/>
                  </a:path>
                </a:pathLst>
              </a:custGeom>
              <a:solidFill>
                <a:srgbClr val="95C9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19" name="Freeform 18"/>
              <p:cNvSpPr/>
              <p:nvPr/>
            </p:nvSpPr>
            <p:spPr bwMode="auto">
              <a:xfrm>
                <a:off x="1230313" y="3832225"/>
                <a:ext cx="514350" cy="358775"/>
              </a:xfrm>
              <a:custGeom>
                <a:avLst/>
                <a:gdLst>
                  <a:gd name="T0" fmla="*/ 143 w 274"/>
                  <a:gd name="T1" fmla="*/ 0 h 191"/>
                  <a:gd name="T2" fmla="*/ 170 w 274"/>
                  <a:gd name="T3" fmla="*/ 72 h 191"/>
                  <a:gd name="T4" fmla="*/ 214 w 274"/>
                  <a:gd name="T5" fmla="*/ 125 h 191"/>
                  <a:gd name="T6" fmla="*/ 274 w 274"/>
                  <a:gd name="T7" fmla="*/ 156 h 191"/>
                  <a:gd name="T8" fmla="*/ 268 w 274"/>
                  <a:gd name="T9" fmla="*/ 173 h 191"/>
                  <a:gd name="T10" fmla="*/ 133 w 274"/>
                  <a:gd name="T11" fmla="*/ 158 h 191"/>
                  <a:gd name="T12" fmla="*/ 65 w 274"/>
                  <a:gd name="T13" fmla="*/ 175 h 191"/>
                  <a:gd name="T14" fmla="*/ 32 w 274"/>
                  <a:gd name="T15" fmla="*/ 186 h 191"/>
                  <a:gd name="T16" fmla="*/ 16 w 274"/>
                  <a:gd name="T17" fmla="*/ 191 h 191"/>
                  <a:gd name="T18" fmla="*/ 4 w 274"/>
                  <a:gd name="T19" fmla="*/ 176 h 191"/>
                  <a:gd name="T20" fmla="*/ 143 w 274"/>
                  <a:gd name="T21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4" h="191">
                    <a:moveTo>
                      <a:pt x="143" y="0"/>
                    </a:moveTo>
                    <a:cubicBezTo>
                      <a:pt x="171" y="17"/>
                      <a:pt x="177" y="41"/>
                      <a:pt x="170" y="72"/>
                    </a:cubicBezTo>
                    <a:cubicBezTo>
                      <a:pt x="159" y="118"/>
                      <a:pt x="166" y="125"/>
                      <a:pt x="214" y="125"/>
                    </a:cubicBezTo>
                    <a:cubicBezTo>
                      <a:pt x="239" y="125"/>
                      <a:pt x="263" y="128"/>
                      <a:pt x="274" y="156"/>
                    </a:cubicBezTo>
                    <a:cubicBezTo>
                      <a:pt x="274" y="163"/>
                      <a:pt x="273" y="168"/>
                      <a:pt x="268" y="173"/>
                    </a:cubicBezTo>
                    <a:cubicBezTo>
                      <a:pt x="223" y="170"/>
                      <a:pt x="180" y="154"/>
                      <a:pt x="133" y="158"/>
                    </a:cubicBezTo>
                    <a:cubicBezTo>
                      <a:pt x="109" y="160"/>
                      <a:pt x="86" y="163"/>
                      <a:pt x="65" y="175"/>
                    </a:cubicBezTo>
                    <a:cubicBezTo>
                      <a:pt x="54" y="180"/>
                      <a:pt x="43" y="181"/>
                      <a:pt x="32" y="186"/>
                    </a:cubicBezTo>
                    <a:cubicBezTo>
                      <a:pt x="27" y="189"/>
                      <a:pt x="22" y="191"/>
                      <a:pt x="16" y="191"/>
                    </a:cubicBezTo>
                    <a:cubicBezTo>
                      <a:pt x="8" y="189"/>
                      <a:pt x="0" y="187"/>
                      <a:pt x="4" y="176"/>
                    </a:cubicBezTo>
                    <a:cubicBezTo>
                      <a:pt x="57" y="122"/>
                      <a:pt x="96" y="58"/>
                      <a:pt x="143" y="0"/>
                    </a:cubicBezTo>
                    <a:close/>
                  </a:path>
                </a:pathLst>
              </a:custGeom>
              <a:solidFill>
                <a:srgbClr val="6FA3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3" name="Freeform 22"/>
              <p:cNvSpPr/>
              <p:nvPr/>
            </p:nvSpPr>
            <p:spPr bwMode="auto">
              <a:xfrm>
                <a:off x="1063625" y="4164013"/>
                <a:ext cx="339725" cy="260350"/>
              </a:xfrm>
              <a:custGeom>
                <a:avLst/>
                <a:gdLst>
                  <a:gd name="T0" fmla="*/ 93 w 181"/>
                  <a:gd name="T1" fmla="*/ 0 h 139"/>
                  <a:gd name="T2" fmla="*/ 110 w 181"/>
                  <a:gd name="T3" fmla="*/ 11 h 139"/>
                  <a:gd name="T4" fmla="*/ 101 w 181"/>
                  <a:gd name="T5" fmla="*/ 50 h 139"/>
                  <a:gd name="T6" fmla="*/ 121 w 181"/>
                  <a:gd name="T7" fmla="*/ 94 h 139"/>
                  <a:gd name="T8" fmla="*/ 177 w 181"/>
                  <a:gd name="T9" fmla="*/ 107 h 139"/>
                  <a:gd name="T10" fmla="*/ 181 w 181"/>
                  <a:gd name="T11" fmla="*/ 117 h 139"/>
                  <a:gd name="T12" fmla="*/ 66 w 181"/>
                  <a:gd name="T13" fmla="*/ 138 h 139"/>
                  <a:gd name="T14" fmla="*/ 40 w 181"/>
                  <a:gd name="T15" fmla="*/ 135 h 139"/>
                  <a:gd name="T16" fmla="*/ 9 w 181"/>
                  <a:gd name="T17" fmla="*/ 95 h 139"/>
                  <a:gd name="T18" fmla="*/ 77 w 181"/>
                  <a:gd name="T19" fmla="*/ 33 h 139"/>
                  <a:gd name="T20" fmla="*/ 73 w 181"/>
                  <a:gd name="T21" fmla="*/ 19 h 139"/>
                  <a:gd name="T22" fmla="*/ 93 w 181"/>
                  <a:gd name="T2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1" h="139">
                    <a:moveTo>
                      <a:pt x="93" y="0"/>
                    </a:moveTo>
                    <a:cubicBezTo>
                      <a:pt x="96" y="8"/>
                      <a:pt x="102" y="11"/>
                      <a:pt x="110" y="11"/>
                    </a:cubicBezTo>
                    <a:cubicBezTo>
                      <a:pt x="117" y="26"/>
                      <a:pt x="108" y="38"/>
                      <a:pt x="101" y="50"/>
                    </a:cubicBezTo>
                    <a:cubicBezTo>
                      <a:pt x="82" y="78"/>
                      <a:pt x="87" y="88"/>
                      <a:pt x="121" y="94"/>
                    </a:cubicBezTo>
                    <a:cubicBezTo>
                      <a:pt x="140" y="98"/>
                      <a:pt x="159" y="99"/>
                      <a:pt x="177" y="107"/>
                    </a:cubicBezTo>
                    <a:cubicBezTo>
                      <a:pt x="180" y="110"/>
                      <a:pt x="181" y="113"/>
                      <a:pt x="181" y="117"/>
                    </a:cubicBezTo>
                    <a:cubicBezTo>
                      <a:pt x="145" y="137"/>
                      <a:pt x="106" y="139"/>
                      <a:pt x="66" y="138"/>
                    </a:cubicBezTo>
                    <a:cubicBezTo>
                      <a:pt x="58" y="138"/>
                      <a:pt x="49" y="135"/>
                      <a:pt x="40" y="135"/>
                    </a:cubicBezTo>
                    <a:cubicBezTo>
                      <a:pt x="1" y="137"/>
                      <a:pt x="0" y="135"/>
                      <a:pt x="9" y="95"/>
                    </a:cubicBezTo>
                    <a:cubicBezTo>
                      <a:pt x="32" y="75"/>
                      <a:pt x="54" y="54"/>
                      <a:pt x="77" y="33"/>
                    </a:cubicBezTo>
                    <a:cubicBezTo>
                      <a:pt x="84" y="27"/>
                      <a:pt x="86" y="20"/>
                      <a:pt x="73" y="19"/>
                    </a:cubicBezTo>
                    <a:cubicBezTo>
                      <a:pt x="80" y="13"/>
                      <a:pt x="87" y="6"/>
                      <a:pt x="93" y="0"/>
                    </a:cubicBezTo>
                    <a:close/>
                  </a:path>
                </a:pathLst>
              </a:custGeom>
              <a:solidFill>
                <a:srgbClr val="589D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 bwMode="auto">
              <a:xfrm>
                <a:off x="2671763" y="3806825"/>
                <a:ext cx="153988" cy="158750"/>
              </a:xfrm>
              <a:custGeom>
                <a:avLst/>
                <a:gdLst>
                  <a:gd name="T0" fmla="*/ 82 w 82"/>
                  <a:gd name="T1" fmla="*/ 9 h 85"/>
                  <a:gd name="T2" fmla="*/ 42 w 82"/>
                  <a:gd name="T3" fmla="*/ 78 h 85"/>
                  <a:gd name="T4" fmla="*/ 18 w 82"/>
                  <a:gd name="T5" fmla="*/ 77 h 85"/>
                  <a:gd name="T6" fmla="*/ 19 w 82"/>
                  <a:gd name="T7" fmla="*/ 78 h 85"/>
                  <a:gd name="T8" fmla="*/ 42 w 82"/>
                  <a:gd name="T9" fmla="*/ 0 h 85"/>
                  <a:gd name="T10" fmla="*/ 82 w 82"/>
                  <a:gd name="T11" fmla="*/ 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85">
                    <a:moveTo>
                      <a:pt x="82" y="9"/>
                    </a:moveTo>
                    <a:cubicBezTo>
                      <a:pt x="76" y="36"/>
                      <a:pt x="64" y="60"/>
                      <a:pt x="42" y="78"/>
                    </a:cubicBezTo>
                    <a:cubicBezTo>
                      <a:pt x="34" y="85"/>
                      <a:pt x="26" y="82"/>
                      <a:pt x="18" y="77"/>
                    </a:cubicBezTo>
                    <a:cubicBezTo>
                      <a:pt x="19" y="78"/>
                      <a:pt x="19" y="78"/>
                      <a:pt x="19" y="78"/>
                    </a:cubicBezTo>
                    <a:cubicBezTo>
                      <a:pt x="0" y="44"/>
                      <a:pt x="33" y="26"/>
                      <a:pt x="42" y="0"/>
                    </a:cubicBezTo>
                    <a:cubicBezTo>
                      <a:pt x="54" y="8"/>
                      <a:pt x="68" y="8"/>
                      <a:pt x="82" y="9"/>
                    </a:cubicBezTo>
                    <a:close/>
                  </a:path>
                </a:pathLst>
              </a:custGeom>
              <a:solidFill>
                <a:srgbClr val="ECED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32" name="Freeform 31"/>
              <p:cNvSpPr/>
              <p:nvPr/>
            </p:nvSpPr>
            <p:spPr bwMode="auto">
              <a:xfrm>
                <a:off x="2155825" y="3522663"/>
                <a:ext cx="157163" cy="87313"/>
              </a:xfrm>
              <a:custGeom>
                <a:avLst/>
                <a:gdLst>
                  <a:gd name="T0" fmla="*/ 84 w 84"/>
                  <a:gd name="T1" fmla="*/ 21 h 47"/>
                  <a:gd name="T2" fmla="*/ 0 w 84"/>
                  <a:gd name="T3" fmla="*/ 4 h 47"/>
                  <a:gd name="T4" fmla="*/ 84 w 84"/>
                  <a:gd name="T5" fmla="*/ 2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47">
                    <a:moveTo>
                      <a:pt x="84" y="21"/>
                    </a:moveTo>
                    <a:cubicBezTo>
                      <a:pt x="52" y="33"/>
                      <a:pt x="20" y="47"/>
                      <a:pt x="0" y="4"/>
                    </a:cubicBezTo>
                    <a:cubicBezTo>
                      <a:pt x="30" y="0"/>
                      <a:pt x="59" y="2"/>
                      <a:pt x="84" y="21"/>
                    </a:cubicBezTo>
                    <a:close/>
                  </a:path>
                </a:pathLst>
              </a:custGeom>
              <a:solidFill>
                <a:srgbClr val="81B6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36" name="Freeform 35"/>
              <p:cNvSpPr/>
              <p:nvPr/>
            </p:nvSpPr>
            <p:spPr bwMode="auto">
              <a:xfrm>
                <a:off x="925513" y="4283075"/>
                <a:ext cx="801688" cy="425450"/>
              </a:xfrm>
              <a:custGeom>
                <a:avLst/>
                <a:gdLst>
                  <a:gd name="T0" fmla="*/ 44 w 426"/>
                  <a:gd name="T1" fmla="*/ 194 h 226"/>
                  <a:gd name="T2" fmla="*/ 13 w 426"/>
                  <a:gd name="T3" fmla="*/ 171 h 226"/>
                  <a:gd name="T4" fmla="*/ 32 w 426"/>
                  <a:gd name="T5" fmla="*/ 134 h 226"/>
                  <a:gd name="T6" fmla="*/ 119 w 426"/>
                  <a:gd name="T7" fmla="*/ 104 h 226"/>
                  <a:gd name="T8" fmla="*/ 256 w 426"/>
                  <a:gd name="T9" fmla="*/ 61 h 226"/>
                  <a:gd name="T10" fmla="*/ 294 w 426"/>
                  <a:gd name="T11" fmla="*/ 42 h 226"/>
                  <a:gd name="T12" fmla="*/ 342 w 426"/>
                  <a:gd name="T13" fmla="*/ 18 h 226"/>
                  <a:gd name="T14" fmla="*/ 407 w 426"/>
                  <a:gd name="T15" fmla="*/ 21 h 226"/>
                  <a:gd name="T16" fmla="*/ 390 w 426"/>
                  <a:gd name="T17" fmla="*/ 78 h 226"/>
                  <a:gd name="T18" fmla="*/ 250 w 426"/>
                  <a:gd name="T19" fmla="*/ 209 h 226"/>
                  <a:gd name="T20" fmla="*/ 191 w 426"/>
                  <a:gd name="T21" fmla="*/ 224 h 226"/>
                  <a:gd name="T22" fmla="*/ 44 w 426"/>
                  <a:gd name="T23" fmla="*/ 19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6" h="226">
                    <a:moveTo>
                      <a:pt x="44" y="194"/>
                    </a:moveTo>
                    <a:cubicBezTo>
                      <a:pt x="48" y="168"/>
                      <a:pt x="25" y="177"/>
                      <a:pt x="13" y="171"/>
                    </a:cubicBezTo>
                    <a:cubicBezTo>
                      <a:pt x="0" y="148"/>
                      <a:pt x="17" y="141"/>
                      <a:pt x="32" y="134"/>
                    </a:cubicBezTo>
                    <a:cubicBezTo>
                      <a:pt x="60" y="122"/>
                      <a:pt x="89" y="111"/>
                      <a:pt x="119" y="104"/>
                    </a:cubicBezTo>
                    <a:cubicBezTo>
                      <a:pt x="166" y="92"/>
                      <a:pt x="209" y="70"/>
                      <a:pt x="256" y="61"/>
                    </a:cubicBezTo>
                    <a:cubicBezTo>
                      <a:pt x="271" y="58"/>
                      <a:pt x="282" y="49"/>
                      <a:pt x="294" y="42"/>
                    </a:cubicBezTo>
                    <a:cubicBezTo>
                      <a:pt x="309" y="33"/>
                      <a:pt x="325" y="23"/>
                      <a:pt x="342" y="18"/>
                    </a:cubicBezTo>
                    <a:cubicBezTo>
                      <a:pt x="364" y="11"/>
                      <a:pt x="389" y="0"/>
                      <a:pt x="407" y="21"/>
                    </a:cubicBezTo>
                    <a:cubicBezTo>
                      <a:pt x="426" y="44"/>
                      <a:pt x="401" y="61"/>
                      <a:pt x="390" y="78"/>
                    </a:cubicBezTo>
                    <a:cubicBezTo>
                      <a:pt x="352" y="132"/>
                      <a:pt x="304" y="173"/>
                      <a:pt x="250" y="209"/>
                    </a:cubicBezTo>
                    <a:cubicBezTo>
                      <a:pt x="231" y="221"/>
                      <a:pt x="210" y="218"/>
                      <a:pt x="191" y="224"/>
                    </a:cubicBezTo>
                    <a:cubicBezTo>
                      <a:pt x="140" y="226"/>
                      <a:pt x="93" y="206"/>
                      <a:pt x="44" y="194"/>
                    </a:cubicBezTo>
                    <a:close/>
                  </a:path>
                </a:pathLst>
              </a:custGeom>
              <a:solidFill>
                <a:srgbClr val="609D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40" name="Freeform 39"/>
              <p:cNvSpPr/>
              <p:nvPr/>
            </p:nvSpPr>
            <p:spPr bwMode="auto">
              <a:xfrm>
                <a:off x="2433638" y="3956050"/>
                <a:ext cx="260350" cy="468313"/>
              </a:xfrm>
              <a:custGeom>
                <a:avLst/>
                <a:gdLst>
                  <a:gd name="T0" fmla="*/ 91 w 139"/>
                  <a:gd name="T1" fmla="*/ 21 h 249"/>
                  <a:gd name="T2" fmla="*/ 107 w 139"/>
                  <a:gd name="T3" fmla="*/ 22 h 249"/>
                  <a:gd name="T4" fmla="*/ 123 w 139"/>
                  <a:gd name="T5" fmla="*/ 51 h 249"/>
                  <a:gd name="T6" fmla="*/ 132 w 139"/>
                  <a:gd name="T7" fmla="*/ 146 h 249"/>
                  <a:gd name="T8" fmla="*/ 72 w 139"/>
                  <a:gd name="T9" fmla="*/ 174 h 249"/>
                  <a:gd name="T10" fmla="*/ 50 w 139"/>
                  <a:gd name="T11" fmla="*/ 232 h 249"/>
                  <a:gd name="T12" fmla="*/ 15 w 139"/>
                  <a:gd name="T13" fmla="*/ 227 h 249"/>
                  <a:gd name="T14" fmla="*/ 9 w 139"/>
                  <a:gd name="T15" fmla="*/ 34 h 249"/>
                  <a:gd name="T16" fmla="*/ 28 w 139"/>
                  <a:gd name="T17" fmla="*/ 6 h 249"/>
                  <a:gd name="T18" fmla="*/ 91 w 139"/>
                  <a:gd name="T19" fmla="*/ 21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249">
                    <a:moveTo>
                      <a:pt x="91" y="21"/>
                    </a:moveTo>
                    <a:cubicBezTo>
                      <a:pt x="96" y="21"/>
                      <a:pt x="101" y="21"/>
                      <a:pt x="107" y="22"/>
                    </a:cubicBezTo>
                    <a:cubicBezTo>
                      <a:pt x="112" y="32"/>
                      <a:pt x="118" y="41"/>
                      <a:pt x="123" y="51"/>
                    </a:cubicBezTo>
                    <a:cubicBezTo>
                      <a:pt x="137" y="82"/>
                      <a:pt x="120" y="114"/>
                      <a:pt x="132" y="146"/>
                    </a:cubicBezTo>
                    <a:cubicBezTo>
                      <a:pt x="139" y="165"/>
                      <a:pt x="106" y="180"/>
                      <a:pt x="72" y="174"/>
                    </a:cubicBezTo>
                    <a:cubicBezTo>
                      <a:pt x="79" y="199"/>
                      <a:pt x="75" y="221"/>
                      <a:pt x="50" y="232"/>
                    </a:cubicBezTo>
                    <a:cubicBezTo>
                      <a:pt x="38" y="237"/>
                      <a:pt x="24" y="249"/>
                      <a:pt x="15" y="227"/>
                    </a:cubicBezTo>
                    <a:cubicBezTo>
                      <a:pt x="24" y="162"/>
                      <a:pt x="12" y="98"/>
                      <a:pt x="9" y="34"/>
                    </a:cubicBezTo>
                    <a:cubicBezTo>
                      <a:pt x="8" y="21"/>
                      <a:pt x="0" y="0"/>
                      <a:pt x="28" y="6"/>
                    </a:cubicBezTo>
                    <a:cubicBezTo>
                      <a:pt x="46" y="25"/>
                      <a:pt x="64" y="40"/>
                      <a:pt x="91" y="21"/>
                    </a:cubicBezTo>
                    <a:close/>
                  </a:path>
                </a:pathLst>
              </a:custGeom>
              <a:solidFill>
                <a:srgbClr val="A5D0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42" name="Freeform 41"/>
              <p:cNvSpPr/>
              <p:nvPr/>
            </p:nvSpPr>
            <p:spPr bwMode="auto">
              <a:xfrm>
                <a:off x="1284288" y="4181475"/>
                <a:ext cx="531813" cy="527050"/>
              </a:xfrm>
              <a:custGeom>
                <a:avLst/>
                <a:gdLst>
                  <a:gd name="T0" fmla="*/ 0 w 283"/>
                  <a:gd name="T1" fmla="*/ 278 h 280"/>
                  <a:gd name="T2" fmla="*/ 210 w 283"/>
                  <a:gd name="T3" fmla="*/ 103 h 280"/>
                  <a:gd name="T4" fmla="*/ 213 w 283"/>
                  <a:gd name="T5" fmla="*/ 82 h 280"/>
                  <a:gd name="T6" fmla="*/ 191 w 283"/>
                  <a:gd name="T7" fmla="*/ 74 h 280"/>
                  <a:gd name="T8" fmla="*/ 110 w 283"/>
                  <a:gd name="T9" fmla="*/ 103 h 280"/>
                  <a:gd name="T10" fmla="*/ 69 w 283"/>
                  <a:gd name="T11" fmla="*/ 124 h 280"/>
                  <a:gd name="T12" fmla="*/ 62 w 283"/>
                  <a:gd name="T13" fmla="*/ 101 h 280"/>
                  <a:gd name="T14" fmla="*/ 61 w 283"/>
                  <a:gd name="T15" fmla="*/ 101 h 280"/>
                  <a:gd name="T16" fmla="*/ 80 w 283"/>
                  <a:gd name="T17" fmla="*/ 78 h 280"/>
                  <a:gd name="T18" fmla="*/ 168 w 283"/>
                  <a:gd name="T19" fmla="*/ 28 h 280"/>
                  <a:gd name="T20" fmla="*/ 191 w 283"/>
                  <a:gd name="T21" fmla="*/ 25 h 280"/>
                  <a:gd name="T22" fmla="*/ 229 w 283"/>
                  <a:gd name="T23" fmla="*/ 14 h 280"/>
                  <a:gd name="T24" fmla="*/ 280 w 283"/>
                  <a:gd name="T25" fmla="*/ 24 h 280"/>
                  <a:gd name="T26" fmla="*/ 260 w 283"/>
                  <a:gd name="T27" fmla="*/ 80 h 280"/>
                  <a:gd name="T28" fmla="*/ 248 w 283"/>
                  <a:gd name="T29" fmla="*/ 100 h 280"/>
                  <a:gd name="T30" fmla="*/ 120 w 283"/>
                  <a:gd name="T31" fmla="*/ 246 h 280"/>
                  <a:gd name="T32" fmla="*/ 62 w 283"/>
                  <a:gd name="T33" fmla="*/ 280 h 280"/>
                  <a:gd name="T34" fmla="*/ 0 w 283"/>
                  <a:gd name="T35" fmla="*/ 278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3" h="280">
                    <a:moveTo>
                      <a:pt x="0" y="278"/>
                    </a:moveTo>
                    <a:cubicBezTo>
                      <a:pt x="92" y="245"/>
                      <a:pt x="154" y="178"/>
                      <a:pt x="210" y="103"/>
                    </a:cubicBezTo>
                    <a:cubicBezTo>
                      <a:pt x="215" y="96"/>
                      <a:pt x="217" y="90"/>
                      <a:pt x="213" y="82"/>
                    </a:cubicBezTo>
                    <a:cubicBezTo>
                      <a:pt x="208" y="72"/>
                      <a:pt x="200" y="75"/>
                      <a:pt x="191" y="74"/>
                    </a:cubicBezTo>
                    <a:cubicBezTo>
                      <a:pt x="159" y="72"/>
                      <a:pt x="135" y="90"/>
                      <a:pt x="110" y="103"/>
                    </a:cubicBezTo>
                    <a:cubicBezTo>
                      <a:pt x="96" y="110"/>
                      <a:pt x="86" y="123"/>
                      <a:pt x="69" y="124"/>
                    </a:cubicBezTo>
                    <a:cubicBezTo>
                      <a:pt x="64" y="118"/>
                      <a:pt x="68" y="108"/>
                      <a:pt x="62" y="101"/>
                    </a:cubicBezTo>
                    <a:cubicBezTo>
                      <a:pt x="61" y="101"/>
                      <a:pt x="61" y="101"/>
                      <a:pt x="61" y="101"/>
                    </a:cubicBezTo>
                    <a:cubicBezTo>
                      <a:pt x="58" y="86"/>
                      <a:pt x="70" y="81"/>
                      <a:pt x="80" y="78"/>
                    </a:cubicBezTo>
                    <a:cubicBezTo>
                      <a:pt x="114" y="68"/>
                      <a:pt x="142" y="49"/>
                      <a:pt x="168" y="28"/>
                    </a:cubicBezTo>
                    <a:cubicBezTo>
                      <a:pt x="175" y="25"/>
                      <a:pt x="183" y="24"/>
                      <a:pt x="191" y="25"/>
                    </a:cubicBezTo>
                    <a:cubicBezTo>
                      <a:pt x="206" y="30"/>
                      <a:pt x="218" y="23"/>
                      <a:pt x="229" y="14"/>
                    </a:cubicBezTo>
                    <a:cubicBezTo>
                      <a:pt x="250" y="0"/>
                      <a:pt x="267" y="2"/>
                      <a:pt x="280" y="24"/>
                    </a:cubicBezTo>
                    <a:cubicBezTo>
                      <a:pt x="283" y="46"/>
                      <a:pt x="273" y="64"/>
                      <a:pt x="260" y="80"/>
                    </a:cubicBezTo>
                    <a:cubicBezTo>
                      <a:pt x="255" y="86"/>
                      <a:pt x="250" y="92"/>
                      <a:pt x="248" y="100"/>
                    </a:cubicBezTo>
                    <a:cubicBezTo>
                      <a:pt x="228" y="168"/>
                      <a:pt x="179" y="211"/>
                      <a:pt x="120" y="246"/>
                    </a:cubicBezTo>
                    <a:cubicBezTo>
                      <a:pt x="100" y="256"/>
                      <a:pt x="83" y="271"/>
                      <a:pt x="62" y="280"/>
                    </a:cubicBezTo>
                    <a:cubicBezTo>
                      <a:pt x="41" y="279"/>
                      <a:pt x="21" y="279"/>
                      <a:pt x="0" y="278"/>
                    </a:cubicBezTo>
                    <a:close/>
                  </a:path>
                </a:pathLst>
              </a:custGeom>
              <a:solidFill>
                <a:srgbClr val="5B8B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44" name="Freeform 43"/>
              <p:cNvSpPr/>
              <p:nvPr/>
            </p:nvSpPr>
            <p:spPr bwMode="auto">
              <a:xfrm>
                <a:off x="2444750" y="4052888"/>
                <a:ext cx="293688" cy="447675"/>
              </a:xfrm>
              <a:custGeom>
                <a:avLst/>
                <a:gdLst>
                  <a:gd name="T0" fmla="*/ 16 w 156"/>
                  <a:gd name="T1" fmla="*/ 186 h 238"/>
                  <a:gd name="T2" fmla="*/ 52 w 156"/>
                  <a:gd name="T3" fmla="*/ 120 h 238"/>
                  <a:gd name="T4" fmla="*/ 62 w 156"/>
                  <a:gd name="T5" fmla="*/ 106 h 238"/>
                  <a:gd name="T6" fmla="*/ 77 w 156"/>
                  <a:gd name="T7" fmla="*/ 111 h 238"/>
                  <a:gd name="T8" fmla="*/ 113 w 156"/>
                  <a:gd name="T9" fmla="*/ 106 h 238"/>
                  <a:gd name="T10" fmla="*/ 108 w 156"/>
                  <a:gd name="T11" fmla="*/ 77 h 238"/>
                  <a:gd name="T12" fmla="*/ 99 w 156"/>
                  <a:gd name="T13" fmla="*/ 64 h 238"/>
                  <a:gd name="T14" fmla="*/ 117 w 156"/>
                  <a:gd name="T15" fmla="*/ 0 h 238"/>
                  <a:gd name="T16" fmla="*/ 103 w 156"/>
                  <a:gd name="T17" fmla="*/ 194 h 238"/>
                  <a:gd name="T18" fmla="*/ 30 w 156"/>
                  <a:gd name="T19" fmla="*/ 233 h 238"/>
                  <a:gd name="T20" fmla="*/ 3 w 156"/>
                  <a:gd name="T21" fmla="*/ 225 h 238"/>
                  <a:gd name="T22" fmla="*/ 16 w 156"/>
                  <a:gd name="T23" fmla="*/ 186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6" h="238">
                    <a:moveTo>
                      <a:pt x="16" y="186"/>
                    </a:moveTo>
                    <a:cubicBezTo>
                      <a:pt x="41" y="171"/>
                      <a:pt x="81" y="165"/>
                      <a:pt x="52" y="120"/>
                    </a:cubicBezTo>
                    <a:cubicBezTo>
                      <a:pt x="50" y="119"/>
                      <a:pt x="58" y="110"/>
                      <a:pt x="62" y="106"/>
                    </a:cubicBezTo>
                    <a:cubicBezTo>
                      <a:pt x="68" y="101"/>
                      <a:pt x="73" y="104"/>
                      <a:pt x="77" y="111"/>
                    </a:cubicBezTo>
                    <a:cubicBezTo>
                      <a:pt x="92" y="136"/>
                      <a:pt x="103" y="113"/>
                      <a:pt x="113" y="106"/>
                    </a:cubicBezTo>
                    <a:cubicBezTo>
                      <a:pt x="128" y="96"/>
                      <a:pt x="122" y="85"/>
                      <a:pt x="108" y="77"/>
                    </a:cubicBezTo>
                    <a:cubicBezTo>
                      <a:pt x="102" y="74"/>
                      <a:pt x="93" y="67"/>
                      <a:pt x="99" y="64"/>
                    </a:cubicBezTo>
                    <a:cubicBezTo>
                      <a:pt x="128" y="48"/>
                      <a:pt x="106" y="20"/>
                      <a:pt x="117" y="0"/>
                    </a:cubicBezTo>
                    <a:cubicBezTo>
                      <a:pt x="156" y="69"/>
                      <a:pt x="155" y="144"/>
                      <a:pt x="103" y="194"/>
                    </a:cubicBezTo>
                    <a:cubicBezTo>
                      <a:pt x="83" y="214"/>
                      <a:pt x="59" y="228"/>
                      <a:pt x="30" y="233"/>
                    </a:cubicBezTo>
                    <a:cubicBezTo>
                      <a:pt x="20" y="235"/>
                      <a:pt x="9" y="238"/>
                      <a:pt x="3" y="225"/>
                    </a:cubicBezTo>
                    <a:cubicBezTo>
                      <a:pt x="0" y="210"/>
                      <a:pt x="4" y="196"/>
                      <a:pt x="16" y="186"/>
                    </a:cubicBezTo>
                    <a:close/>
                  </a:path>
                </a:pathLst>
              </a:custGeom>
              <a:solidFill>
                <a:srgbClr val="B5D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45" name="Freeform 44"/>
              <p:cNvSpPr/>
              <p:nvPr/>
            </p:nvSpPr>
            <p:spPr bwMode="auto">
              <a:xfrm>
                <a:off x="1503363" y="4525963"/>
                <a:ext cx="942975" cy="219075"/>
              </a:xfrm>
              <a:custGeom>
                <a:avLst/>
                <a:gdLst>
                  <a:gd name="T0" fmla="*/ 502 w 502"/>
                  <a:gd name="T1" fmla="*/ 11 h 116"/>
                  <a:gd name="T2" fmla="*/ 351 w 502"/>
                  <a:gd name="T3" fmla="*/ 63 h 116"/>
                  <a:gd name="T4" fmla="*/ 123 w 502"/>
                  <a:gd name="T5" fmla="*/ 111 h 116"/>
                  <a:gd name="T6" fmla="*/ 34 w 502"/>
                  <a:gd name="T7" fmla="*/ 105 h 116"/>
                  <a:gd name="T8" fmla="*/ 5 w 502"/>
                  <a:gd name="T9" fmla="*/ 66 h 116"/>
                  <a:gd name="T10" fmla="*/ 37 w 502"/>
                  <a:gd name="T11" fmla="*/ 61 h 116"/>
                  <a:gd name="T12" fmla="*/ 209 w 502"/>
                  <a:gd name="T13" fmla="*/ 63 h 116"/>
                  <a:gd name="T14" fmla="*/ 314 w 502"/>
                  <a:gd name="T15" fmla="*/ 42 h 116"/>
                  <a:gd name="T16" fmla="*/ 461 w 502"/>
                  <a:gd name="T17" fmla="*/ 1 h 116"/>
                  <a:gd name="T18" fmla="*/ 497 w 502"/>
                  <a:gd name="T19" fmla="*/ 7 h 116"/>
                  <a:gd name="T20" fmla="*/ 502 w 502"/>
                  <a:gd name="T21" fmla="*/ 11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2" h="116">
                    <a:moveTo>
                      <a:pt x="502" y="11"/>
                    </a:moveTo>
                    <a:cubicBezTo>
                      <a:pt x="455" y="39"/>
                      <a:pt x="402" y="51"/>
                      <a:pt x="351" y="63"/>
                    </a:cubicBezTo>
                    <a:cubicBezTo>
                      <a:pt x="276" y="82"/>
                      <a:pt x="201" y="103"/>
                      <a:pt x="123" y="111"/>
                    </a:cubicBezTo>
                    <a:cubicBezTo>
                      <a:pt x="93" y="116"/>
                      <a:pt x="64" y="109"/>
                      <a:pt x="34" y="105"/>
                    </a:cubicBezTo>
                    <a:cubicBezTo>
                      <a:pt x="14" y="103"/>
                      <a:pt x="0" y="89"/>
                      <a:pt x="5" y="66"/>
                    </a:cubicBezTo>
                    <a:cubicBezTo>
                      <a:pt x="14" y="56"/>
                      <a:pt x="25" y="56"/>
                      <a:pt x="37" y="61"/>
                    </a:cubicBezTo>
                    <a:cubicBezTo>
                      <a:pt x="94" y="83"/>
                      <a:pt x="151" y="79"/>
                      <a:pt x="209" y="63"/>
                    </a:cubicBezTo>
                    <a:cubicBezTo>
                      <a:pt x="244" y="54"/>
                      <a:pt x="279" y="49"/>
                      <a:pt x="314" y="42"/>
                    </a:cubicBezTo>
                    <a:cubicBezTo>
                      <a:pt x="364" y="33"/>
                      <a:pt x="411" y="12"/>
                      <a:pt x="461" y="1"/>
                    </a:cubicBezTo>
                    <a:cubicBezTo>
                      <a:pt x="473" y="1"/>
                      <a:pt x="486" y="0"/>
                      <a:pt x="497" y="7"/>
                    </a:cubicBezTo>
                    <a:cubicBezTo>
                      <a:pt x="499" y="8"/>
                      <a:pt x="500" y="10"/>
                      <a:pt x="502" y="11"/>
                    </a:cubicBezTo>
                    <a:close/>
                  </a:path>
                </a:pathLst>
              </a:custGeom>
              <a:solidFill>
                <a:srgbClr val="6594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47" name="Freeform 46"/>
              <p:cNvSpPr/>
              <p:nvPr/>
            </p:nvSpPr>
            <p:spPr bwMode="auto">
              <a:xfrm>
                <a:off x="1401763" y="4627563"/>
                <a:ext cx="331788" cy="141288"/>
              </a:xfrm>
              <a:custGeom>
                <a:avLst/>
                <a:gdLst>
                  <a:gd name="T0" fmla="*/ 61 w 177"/>
                  <a:gd name="T1" fmla="*/ 11 h 75"/>
                  <a:gd name="T2" fmla="*/ 114 w 177"/>
                  <a:gd name="T3" fmla="*/ 49 h 75"/>
                  <a:gd name="T4" fmla="*/ 177 w 177"/>
                  <a:gd name="T5" fmla="*/ 57 h 75"/>
                  <a:gd name="T6" fmla="*/ 50 w 177"/>
                  <a:gd name="T7" fmla="*/ 54 h 75"/>
                  <a:gd name="T8" fmla="*/ 0 w 177"/>
                  <a:gd name="T9" fmla="*/ 43 h 75"/>
                  <a:gd name="T10" fmla="*/ 54 w 177"/>
                  <a:gd name="T11" fmla="*/ 3 h 75"/>
                  <a:gd name="T12" fmla="*/ 61 w 177"/>
                  <a:gd name="T13" fmla="*/ 1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7" h="75">
                    <a:moveTo>
                      <a:pt x="61" y="11"/>
                    </a:moveTo>
                    <a:cubicBezTo>
                      <a:pt x="68" y="38"/>
                      <a:pt x="86" y="51"/>
                      <a:pt x="114" y="49"/>
                    </a:cubicBezTo>
                    <a:cubicBezTo>
                      <a:pt x="135" y="48"/>
                      <a:pt x="157" y="50"/>
                      <a:pt x="177" y="57"/>
                    </a:cubicBezTo>
                    <a:cubicBezTo>
                      <a:pt x="135" y="75"/>
                      <a:pt x="93" y="56"/>
                      <a:pt x="50" y="54"/>
                    </a:cubicBezTo>
                    <a:cubicBezTo>
                      <a:pt x="34" y="53"/>
                      <a:pt x="15" y="55"/>
                      <a:pt x="0" y="43"/>
                    </a:cubicBezTo>
                    <a:cubicBezTo>
                      <a:pt x="10" y="19"/>
                      <a:pt x="35" y="15"/>
                      <a:pt x="54" y="3"/>
                    </a:cubicBezTo>
                    <a:cubicBezTo>
                      <a:pt x="62" y="0"/>
                      <a:pt x="63" y="4"/>
                      <a:pt x="61" y="11"/>
                    </a:cubicBezTo>
                    <a:close/>
                  </a:path>
                </a:pathLst>
              </a:custGeom>
              <a:solidFill>
                <a:srgbClr val="7BA8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49" name="Freeform 48"/>
              <p:cNvSpPr/>
              <p:nvPr/>
            </p:nvSpPr>
            <p:spPr bwMode="auto">
              <a:xfrm>
                <a:off x="2414588" y="4418013"/>
                <a:ext cx="223838" cy="128588"/>
              </a:xfrm>
              <a:custGeom>
                <a:avLst/>
                <a:gdLst>
                  <a:gd name="T0" fmla="*/ 24 w 119"/>
                  <a:gd name="T1" fmla="*/ 30 h 69"/>
                  <a:gd name="T2" fmla="*/ 119 w 119"/>
                  <a:gd name="T3" fmla="*/ 0 h 69"/>
                  <a:gd name="T4" fmla="*/ 17 w 119"/>
                  <a:gd name="T5" fmla="*/ 69 h 69"/>
                  <a:gd name="T6" fmla="*/ 14 w 119"/>
                  <a:gd name="T7" fmla="*/ 68 h 69"/>
                  <a:gd name="T8" fmla="*/ 24 w 119"/>
                  <a:gd name="T9" fmla="*/ 3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69">
                    <a:moveTo>
                      <a:pt x="24" y="30"/>
                    </a:moveTo>
                    <a:cubicBezTo>
                      <a:pt x="60" y="34"/>
                      <a:pt x="88" y="13"/>
                      <a:pt x="119" y="0"/>
                    </a:cubicBezTo>
                    <a:cubicBezTo>
                      <a:pt x="97" y="40"/>
                      <a:pt x="57" y="55"/>
                      <a:pt x="17" y="69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7" y="53"/>
                      <a:pt x="0" y="37"/>
                      <a:pt x="24" y="30"/>
                    </a:cubicBezTo>
                    <a:close/>
                  </a:path>
                </a:pathLst>
              </a:custGeom>
              <a:solidFill>
                <a:srgbClr val="93BD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51" name="Freeform 50"/>
              <p:cNvSpPr/>
              <p:nvPr/>
            </p:nvSpPr>
            <p:spPr bwMode="auto">
              <a:xfrm>
                <a:off x="696913" y="4341813"/>
                <a:ext cx="742950" cy="265113"/>
              </a:xfrm>
              <a:custGeom>
                <a:avLst/>
                <a:gdLst>
                  <a:gd name="T0" fmla="*/ 375 w 395"/>
                  <a:gd name="T1" fmla="*/ 16 h 141"/>
                  <a:gd name="T2" fmla="*/ 382 w 395"/>
                  <a:gd name="T3" fmla="*/ 39 h 141"/>
                  <a:gd name="T4" fmla="*/ 288 w 395"/>
                  <a:gd name="T5" fmla="*/ 74 h 141"/>
                  <a:gd name="T6" fmla="*/ 185 w 395"/>
                  <a:gd name="T7" fmla="*/ 103 h 141"/>
                  <a:gd name="T8" fmla="*/ 135 w 395"/>
                  <a:gd name="T9" fmla="*/ 140 h 141"/>
                  <a:gd name="T10" fmla="*/ 48 w 395"/>
                  <a:gd name="T11" fmla="*/ 140 h 141"/>
                  <a:gd name="T12" fmla="*/ 0 w 395"/>
                  <a:gd name="T13" fmla="*/ 110 h 141"/>
                  <a:gd name="T14" fmla="*/ 93 w 395"/>
                  <a:gd name="T15" fmla="*/ 89 h 141"/>
                  <a:gd name="T16" fmla="*/ 106 w 395"/>
                  <a:gd name="T17" fmla="*/ 86 h 141"/>
                  <a:gd name="T18" fmla="*/ 204 w 395"/>
                  <a:gd name="T19" fmla="*/ 0 h 141"/>
                  <a:gd name="T20" fmla="*/ 207 w 395"/>
                  <a:gd name="T21" fmla="*/ 33 h 141"/>
                  <a:gd name="T22" fmla="*/ 375 w 395"/>
                  <a:gd name="T23" fmla="*/ 1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5" h="141">
                    <a:moveTo>
                      <a:pt x="375" y="16"/>
                    </a:moveTo>
                    <a:cubicBezTo>
                      <a:pt x="395" y="18"/>
                      <a:pt x="387" y="29"/>
                      <a:pt x="382" y="39"/>
                    </a:cubicBezTo>
                    <a:cubicBezTo>
                      <a:pt x="352" y="55"/>
                      <a:pt x="317" y="65"/>
                      <a:pt x="288" y="74"/>
                    </a:cubicBezTo>
                    <a:cubicBezTo>
                      <a:pt x="256" y="85"/>
                      <a:pt x="219" y="94"/>
                      <a:pt x="185" y="103"/>
                    </a:cubicBezTo>
                    <a:cubicBezTo>
                      <a:pt x="166" y="108"/>
                      <a:pt x="136" y="106"/>
                      <a:pt x="135" y="140"/>
                    </a:cubicBezTo>
                    <a:cubicBezTo>
                      <a:pt x="106" y="140"/>
                      <a:pt x="77" y="139"/>
                      <a:pt x="48" y="140"/>
                    </a:cubicBezTo>
                    <a:cubicBezTo>
                      <a:pt x="25" y="141"/>
                      <a:pt x="21" y="114"/>
                      <a:pt x="0" y="110"/>
                    </a:cubicBezTo>
                    <a:cubicBezTo>
                      <a:pt x="31" y="98"/>
                      <a:pt x="56" y="70"/>
                      <a:pt x="93" y="89"/>
                    </a:cubicBezTo>
                    <a:cubicBezTo>
                      <a:pt x="98" y="91"/>
                      <a:pt x="104" y="91"/>
                      <a:pt x="106" y="86"/>
                    </a:cubicBezTo>
                    <a:cubicBezTo>
                      <a:pt x="123" y="39"/>
                      <a:pt x="172" y="29"/>
                      <a:pt x="204" y="0"/>
                    </a:cubicBezTo>
                    <a:cubicBezTo>
                      <a:pt x="213" y="11"/>
                      <a:pt x="203" y="23"/>
                      <a:pt x="207" y="33"/>
                    </a:cubicBezTo>
                    <a:cubicBezTo>
                      <a:pt x="263" y="28"/>
                      <a:pt x="321" y="41"/>
                      <a:pt x="375" y="16"/>
                    </a:cubicBezTo>
                    <a:close/>
                  </a:path>
                </a:pathLst>
              </a:custGeom>
              <a:solidFill>
                <a:srgbClr val="4481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72" name="Freeform 71"/>
              <p:cNvSpPr/>
              <p:nvPr/>
            </p:nvSpPr>
            <p:spPr bwMode="auto">
              <a:xfrm>
                <a:off x="1606550" y="3840163"/>
                <a:ext cx="571500" cy="309563"/>
              </a:xfrm>
              <a:custGeom>
                <a:avLst/>
                <a:gdLst>
                  <a:gd name="T0" fmla="*/ 68 w 304"/>
                  <a:gd name="T1" fmla="*/ 152 h 165"/>
                  <a:gd name="T2" fmla="*/ 14 w 304"/>
                  <a:gd name="T3" fmla="*/ 121 h 165"/>
                  <a:gd name="T4" fmla="*/ 76 w 304"/>
                  <a:gd name="T5" fmla="*/ 21 h 165"/>
                  <a:gd name="T6" fmla="*/ 255 w 304"/>
                  <a:gd name="T7" fmla="*/ 32 h 165"/>
                  <a:gd name="T8" fmla="*/ 304 w 304"/>
                  <a:gd name="T9" fmla="*/ 62 h 165"/>
                  <a:gd name="T10" fmla="*/ 278 w 304"/>
                  <a:gd name="T11" fmla="*/ 92 h 165"/>
                  <a:gd name="T12" fmla="*/ 115 w 304"/>
                  <a:gd name="T13" fmla="*/ 158 h 165"/>
                  <a:gd name="T14" fmla="*/ 68 w 304"/>
                  <a:gd name="T15" fmla="*/ 152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4" h="165">
                    <a:moveTo>
                      <a:pt x="68" y="152"/>
                    </a:moveTo>
                    <a:cubicBezTo>
                      <a:pt x="58" y="129"/>
                      <a:pt x="28" y="138"/>
                      <a:pt x="14" y="121"/>
                    </a:cubicBezTo>
                    <a:cubicBezTo>
                      <a:pt x="0" y="66"/>
                      <a:pt x="40" y="45"/>
                      <a:pt x="76" y="21"/>
                    </a:cubicBezTo>
                    <a:cubicBezTo>
                      <a:pt x="137" y="0"/>
                      <a:pt x="196" y="16"/>
                      <a:pt x="255" y="32"/>
                    </a:cubicBezTo>
                    <a:cubicBezTo>
                      <a:pt x="272" y="37"/>
                      <a:pt x="298" y="35"/>
                      <a:pt x="304" y="62"/>
                    </a:cubicBezTo>
                    <a:cubicBezTo>
                      <a:pt x="302" y="77"/>
                      <a:pt x="291" y="86"/>
                      <a:pt x="278" y="92"/>
                    </a:cubicBezTo>
                    <a:cubicBezTo>
                      <a:pt x="225" y="118"/>
                      <a:pt x="172" y="143"/>
                      <a:pt x="115" y="158"/>
                    </a:cubicBezTo>
                    <a:cubicBezTo>
                      <a:pt x="99" y="162"/>
                      <a:pt x="83" y="165"/>
                      <a:pt x="68" y="152"/>
                    </a:cubicBezTo>
                    <a:close/>
                  </a:path>
                </a:pathLst>
              </a:custGeom>
              <a:solidFill>
                <a:srgbClr val="89C2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73" name="Freeform 72"/>
              <p:cNvSpPr/>
              <p:nvPr/>
            </p:nvSpPr>
            <p:spPr bwMode="auto">
              <a:xfrm>
                <a:off x="1593850" y="3833813"/>
                <a:ext cx="606425" cy="138113"/>
              </a:xfrm>
              <a:custGeom>
                <a:avLst/>
                <a:gdLst>
                  <a:gd name="T0" fmla="*/ 306 w 323"/>
                  <a:gd name="T1" fmla="*/ 70 h 73"/>
                  <a:gd name="T2" fmla="*/ 216 w 323"/>
                  <a:gd name="T3" fmla="*/ 33 h 73"/>
                  <a:gd name="T4" fmla="*/ 83 w 323"/>
                  <a:gd name="T5" fmla="*/ 24 h 73"/>
                  <a:gd name="T6" fmla="*/ 24 w 323"/>
                  <a:gd name="T7" fmla="*/ 33 h 73"/>
                  <a:gd name="T8" fmla="*/ 0 w 323"/>
                  <a:gd name="T9" fmla="*/ 21 h 73"/>
                  <a:gd name="T10" fmla="*/ 24 w 323"/>
                  <a:gd name="T11" fmla="*/ 8 h 73"/>
                  <a:gd name="T12" fmla="*/ 122 w 323"/>
                  <a:gd name="T13" fmla="*/ 0 h 73"/>
                  <a:gd name="T14" fmla="*/ 189 w 323"/>
                  <a:gd name="T15" fmla="*/ 9 h 73"/>
                  <a:gd name="T16" fmla="*/ 323 w 323"/>
                  <a:gd name="T17" fmla="*/ 53 h 73"/>
                  <a:gd name="T18" fmla="*/ 306 w 323"/>
                  <a:gd name="T19" fmla="*/ 7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3" h="73">
                    <a:moveTo>
                      <a:pt x="306" y="70"/>
                    </a:moveTo>
                    <a:cubicBezTo>
                      <a:pt x="286" y="34"/>
                      <a:pt x="247" y="40"/>
                      <a:pt x="216" y="33"/>
                    </a:cubicBezTo>
                    <a:cubicBezTo>
                      <a:pt x="173" y="24"/>
                      <a:pt x="128" y="20"/>
                      <a:pt x="83" y="24"/>
                    </a:cubicBezTo>
                    <a:cubicBezTo>
                      <a:pt x="62" y="18"/>
                      <a:pt x="45" y="39"/>
                      <a:pt x="24" y="33"/>
                    </a:cubicBezTo>
                    <a:cubicBezTo>
                      <a:pt x="16" y="31"/>
                      <a:pt x="1" y="36"/>
                      <a:pt x="0" y="21"/>
                    </a:cubicBezTo>
                    <a:cubicBezTo>
                      <a:pt x="0" y="5"/>
                      <a:pt x="14" y="9"/>
                      <a:pt x="24" y="8"/>
                    </a:cubicBezTo>
                    <a:cubicBezTo>
                      <a:pt x="56" y="7"/>
                      <a:pt x="90" y="12"/>
                      <a:pt x="122" y="0"/>
                    </a:cubicBezTo>
                    <a:cubicBezTo>
                      <a:pt x="144" y="8"/>
                      <a:pt x="166" y="8"/>
                      <a:pt x="189" y="9"/>
                    </a:cubicBezTo>
                    <a:cubicBezTo>
                      <a:pt x="239" y="9"/>
                      <a:pt x="281" y="29"/>
                      <a:pt x="323" y="53"/>
                    </a:cubicBezTo>
                    <a:cubicBezTo>
                      <a:pt x="321" y="62"/>
                      <a:pt x="321" y="73"/>
                      <a:pt x="306" y="70"/>
                    </a:cubicBezTo>
                    <a:close/>
                  </a:path>
                </a:pathLst>
              </a:custGeom>
              <a:solidFill>
                <a:srgbClr val="6FA3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75" name="Freeform 74"/>
              <p:cNvSpPr/>
              <p:nvPr/>
            </p:nvSpPr>
            <p:spPr bwMode="auto">
              <a:xfrm>
                <a:off x="1646238" y="3873500"/>
                <a:ext cx="841375" cy="401638"/>
              </a:xfrm>
              <a:custGeom>
                <a:avLst/>
                <a:gdLst>
                  <a:gd name="T0" fmla="*/ 278 w 448"/>
                  <a:gd name="T1" fmla="*/ 49 h 213"/>
                  <a:gd name="T2" fmla="*/ 295 w 448"/>
                  <a:gd name="T3" fmla="*/ 32 h 213"/>
                  <a:gd name="T4" fmla="*/ 385 w 448"/>
                  <a:gd name="T5" fmla="*/ 14 h 213"/>
                  <a:gd name="T6" fmla="*/ 448 w 448"/>
                  <a:gd name="T7" fmla="*/ 3 h 213"/>
                  <a:gd name="T8" fmla="*/ 448 w 448"/>
                  <a:gd name="T9" fmla="*/ 42 h 213"/>
                  <a:gd name="T10" fmla="*/ 408 w 448"/>
                  <a:gd name="T11" fmla="*/ 46 h 213"/>
                  <a:gd name="T12" fmla="*/ 310 w 448"/>
                  <a:gd name="T13" fmla="*/ 71 h 213"/>
                  <a:gd name="T14" fmla="*/ 263 w 448"/>
                  <a:gd name="T15" fmla="*/ 89 h 213"/>
                  <a:gd name="T16" fmla="*/ 184 w 448"/>
                  <a:gd name="T17" fmla="*/ 127 h 213"/>
                  <a:gd name="T18" fmla="*/ 84 w 448"/>
                  <a:gd name="T19" fmla="*/ 187 h 213"/>
                  <a:gd name="T20" fmla="*/ 35 w 448"/>
                  <a:gd name="T21" fmla="*/ 190 h 213"/>
                  <a:gd name="T22" fmla="*/ 0 w 448"/>
                  <a:gd name="T23" fmla="*/ 194 h 213"/>
                  <a:gd name="T24" fmla="*/ 46 w 448"/>
                  <a:gd name="T25" fmla="*/ 150 h 213"/>
                  <a:gd name="T26" fmla="*/ 47 w 448"/>
                  <a:gd name="T27" fmla="*/ 134 h 213"/>
                  <a:gd name="T28" fmla="*/ 278 w 448"/>
                  <a:gd name="T29" fmla="*/ 4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8" h="213">
                    <a:moveTo>
                      <a:pt x="278" y="49"/>
                    </a:moveTo>
                    <a:cubicBezTo>
                      <a:pt x="284" y="43"/>
                      <a:pt x="289" y="38"/>
                      <a:pt x="295" y="32"/>
                    </a:cubicBezTo>
                    <a:cubicBezTo>
                      <a:pt x="328" y="42"/>
                      <a:pt x="357" y="25"/>
                      <a:pt x="385" y="14"/>
                    </a:cubicBezTo>
                    <a:cubicBezTo>
                      <a:pt x="406" y="5"/>
                      <a:pt x="426" y="0"/>
                      <a:pt x="448" y="3"/>
                    </a:cubicBezTo>
                    <a:cubicBezTo>
                      <a:pt x="448" y="16"/>
                      <a:pt x="448" y="29"/>
                      <a:pt x="448" y="42"/>
                    </a:cubicBezTo>
                    <a:cubicBezTo>
                      <a:pt x="434" y="40"/>
                      <a:pt x="421" y="42"/>
                      <a:pt x="408" y="46"/>
                    </a:cubicBezTo>
                    <a:cubicBezTo>
                      <a:pt x="372" y="41"/>
                      <a:pt x="341" y="57"/>
                      <a:pt x="310" y="71"/>
                    </a:cubicBezTo>
                    <a:cubicBezTo>
                      <a:pt x="297" y="85"/>
                      <a:pt x="278" y="80"/>
                      <a:pt x="263" y="89"/>
                    </a:cubicBezTo>
                    <a:cubicBezTo>
                      <a:pt x="238" y="104"/>
                      <a:pt x="211" y="115"/>
                      <a:pt x="184" y="127"/>
                    </a:cubicBezTo>
                    <a:cubicBezTo>
                      <a:pt x="148" y="142"/>
                      <a:pt x="112" y="157"/>
                      <a:pt x="84" y="187"/>
                    </a:cubicBezTo>
                    <a:cubicBezTo>
                      <a:pt x="67" y="171"/>
                      <a:pt x="52" y="178"/>
                      <a:pt x="35" y="190"/>
                    </a:cubicBezTo>
                    <a:cubicBezTo>
                      <a:pt x="25" y="197"/>
                      <a:pt x="14" y="213"/>
                      <a:pt x="0" y="194"/>
                    </a:cubicBezTo>
                    <a:cubicBezTo>
                      <a:pt x="8" y="171"/>
                      <a:pt x="38" y="171"/>
                      <a:pt x="46" y="150"/>
                    </a:cubicBezTo>
                    <a:cubicBezTo>
                      <a:pt x="47" y="144"/>
                      <a:pt x="47" y="139"/>
                      <a:pt x="47" y="134"/>
                    </a:cubicBezTo>
                    <a:cubicBezTo>
                      <a:pt x="134" y="130"/>
                      <a:pt x="206" y="90"/>
                      <a:pt x="278" y="49"/>
                    </a:cubicBezTo>
                    <a:close/>
                  </a:path>
                </a:pathLst>
              </a:custGeom>
              <a:solidFill>
                <a:srgbClr val="617E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81" name="Freeform 80"/>
              <p:cNvSpPr/>
              <p:nvPr/>
            </p:nvSpPr>
            <p:spPr bwMode="auto">
              <a:xfrm>
                <a:off x="1195388" y="4152900"/>
                <a:ext cx="409575" cy="219075"/>
              </a:xfrm>
              <a:custGeom>
                <a:avLst/>
                <a:gdLst>
                  <a:gd name="T0" fmla="*/ 218 w 218"/>
                  <a:gd name="T1" fmla="*/ 48 h 117"/>
                  <a:gd name="T2" fmla="*/ 137 w 218"/>
                  <a:gd name="T3" fmla="*/ 101 h 117"/>
                  <a:gd name="T4" fmla="*/ 109 w 218"/>
                  <a:gd name="T5" fmla="*/ 117 h 117"/>
                  <a:gd name="T6" fmla="*/ 31 w 218"/>
                  <a:gd name="T7" fmla="*/ 109 h 117"/>
                  <a:gd name="T8" fmla="*/ 6 w 218"/>
                  <a:gd name="T9" fmla="*/ 78 h 117"/>
                  <a:gd name="T10" fmla="*/ 18 w 218"/>
                  <a:gd name="T11" fmla="*/ 55 h 117"/>
                  <a:gd name="T12" fmla="*/ 40 w 218"/>
                  <a:gd name="T13" fmla="*/ 17 h 117"/>
                  <a:gd name="T14" fmla="*/ 48 w 218"/>
                  <a:gd name="T15" fmla="*/ 9 h 117"/>
                  <a:gd name="T16" fmla="*/ 82 w 218"/>
                  <a:gd name="T17" fmla="*/ 13 h 117"/>
                  <a:gd name="T18" fmla="*/ 111 w 218"/>
                  <a:gd name="T19" fmla="*/ 13 h 117"/>
                  <a:gd name="T20" fmla="*/ 192 w 218"/>
                  <a:gd name="T21" fmla="*/ 29 h 117"/>
                  <a:gd name="T22" fmla="*/ 218 w 218"/>
                  <a:gd name="T23" fmla="*/ 4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8" h="117">
                    <a:moveTo>
                      <a:pt x="218" y="48"/>
                    </a:moveTo>
                    <a:cubicBezTo>
                      <a:pt x="199" y="79"/>
                      <a:pt x="168" y="90"/>
                      <a:pt x="137" y="101"/>
                    </a:cubicBezTo>
                    <a:cubicBezTo>
                      <a:pt x="126" y="105"/>
                      <a:pt x="115" y="105"/>
                      <a:pt x="109" y="117"/>
                    </a:cubicBezTo>
                    <a:cubicBezTo>
                      <a:pt x="83" y="114"/>
                      <a:pt x="57" y="112"/>
                      <a:pt x="31" y="109"/>
                    </a:cubicBezTo>
                    <a:cubicBezTo>
                      <a:pt x="14" y="107"/>
                      <a:pt x="12" y="90"/>
                      <a:pt x="6" y="78"/>
                    </a:cubicBezTo>
                    <a:cubicBezTo>
                      <a:pt x="0" y="66"/>
                      <a:pt x="9" y="59"/>
                      <a:pt x="18" y="55"/>
                    </a:cubicBezTo>
                    <a:cubicBezTo>
                      <a:pt x="35" y="47"/>
                      <a:pt x="32" y="29"/>
                      <a:pt x="40" y="17"/>
                    </a:cubicBezTo>
                    <a:cubicBezTo>
                      <a:pt x="43" y="14"/>
                      <a:pt x="45" y="12"/>
                      <a:pt x="48" y="9"/>
                    </a:cubicBezTo>
                    <a:cubicBezTo>
                      <a:pt x="60" y="0"/>
                      <a:pt x="69" y="29"/>
                      <a:pt x="82" y="13"/>
                    </a:cubicBezTo>
                    <a:cubicBezTo>
                      <a:pt x="92" y="8"/>
                      <a:pt x="101" y="12"/>
                      <a:pt x="111" y="13"/>
                    </a:cubicBezTo>
                    <a:cubicBezTo>
                      <a:pt x="138" y="18"/>
                      <a:pt x="163" y="33"/>
                      <a:pt x="192" y="29"/>
                    </a:cubicBezTo>
                    <a:cubicBezTo>
                      <a:pt x="203" y="28"/>
                      <a:pt x="214" y="35"/>
                      <a:pt x="218" y="48"/>
                    </a:cubicBezTo>
                    <a:close/>
                  </a:path>
                </a:pathLst>
              </a:custGeom>
              <a:solidFill>
                <a:srgbClr val="70B3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82" name="Freeform 81"/>
              <p:cNvSpPr/>
              <p:nvPr/>
            </p:nvSpPr>
            <p:spPr bwMode="auto">
              <a:xfrm>
                <a:off x="1333500" y="4083050"/>
                <a:ext cx="411163" cy="158750"/>
              </a:xfrm>
              <a:custGeom>
                <a:avLst/>
                <a:gdLst>
                  <a:gd name="T0" fmla="*/ 144 w 219"/>
                  <a:gd name="T1" fmla="*/ 85 h 85"/>
                  <a:gd name="T2" fmla="*/ 56 w 219"/>
                  <a:gd name="T3" fmla="*/ 66 h 85"/>
                  <a:gd name="T4" fmla="*/ 5 w 219"/>
                  <a:gd name="T5" fmla="*/ 54 h 85"/>
                  <a:gd name="T6" fmla="*/ 5 w 219"/>
                  <a:gd name="T7" fmla="*/ 38 h 85"/>
                  <a:gd name="T8" fmla="*/ 134 w 219"/>
                  <a:gd name="T9" fmla="*/ 17 h 85"/>
                  <a:gd name="T10" fmla="*/ 212 w 219"/>
                  <a:gd name="T11" fmla="*/ 39 h 85"/>
                  <a:gd name="T12" fmla="*/ 166 w 219"/>
                  <a:gd name="T13" fmla="*/ 84 h 85"/>
                  <a:gd name="T14" fmla="*/ 144 w 219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9" h="85">
                    <a:moveTo>
                      <a:pt x="144" y="85"/>
                    </a:moveTo>
                    <a:cubicBezTo>
                      <a:pt x="118" y="67"/>
                      <a:pt x="85" y="80"/>
                      <a:pt x="56" y="66"/>
                    </a:cubicBezTo>
                    <a:cubicBezTo>
                      <a:pt x="43" y="60"/>
                      <a:pt x="24" y="46"/>
                      <a:pt x="5" y="54"/>
                    </a:cubicBezTo>
                    <a:cubicBezTo>
                      <a:pt x="1" y="49"/>
                      <a:pt x="0" y="43"/>
                      <a:pt x="5" y="38"/>
                    </a:cubicBezTo>
                    <a:cubicBezTo>
                      <a:pt x="42" y="0"/>
                      <a:pt x="91" y="14"/>
                      <a:pt x="134" y="17"/>
                    </a:cubicBezTo>
                    <a:cubicBezTo>
                      <a:pt x="159" y="19"/>
                      <a:pt x="191" y="14"/>
                      <a:pt x="212" y="39"/>
                    </a:cubicBezTo>
                    <a:cubicBezTo>
                      <a:pt x="219" y="76"/>
                      <a:pt x="181" y="68"/>
                      <a:pt x="166" y="84"/>
                    </a:cubicBezTo>
                    <a:cubicBezTo>
                      <a:pt x="159" y="84"/>
                      <a:pt x="151" y="85"/>
                      <a:pt x="144" y="85"/>
                    </a:cubicBezTo>
                    <a:close/>
                  </a:path>
                </a:pathLst>
              </a:custGeom>
              <a:solidFill>
                <a:srgbClr val="74B2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83" name="Freeform 82"/>
              <p:cNvSpPr/>
              <p:nvPr/>
            </p:nvSpPr>
            <p:spPr bwMode="auto">
              <a:xfrm>
                <a:off x="1284288" y="4148138"/>
                <a:ext cx="69850" cy="80963"/>
              </a:xfrm>
              <a:custGeom>
                <a:avLst/>
                <a:gdLst>
                  <a:gd name="T0" fmla="*/ 31 w 37"/>
                  <a:gd name="T1" fmla="*/ 3 h 43"/>
                  <a:gd name="T2" fmla="*/ 31 w 37"/>
                  <a:gd name="T3" fmla="*/ 19 h 43"/>
                  <a:gd name="T4" fmla="*/ 34 w 37"/>
                  <a:gd name="T5" fmla="*/ 36 h 43"/>
                  <a:gd name="T6" fmla="*/ 19 w 37"/>
                  <a:gd name="T7" fmla="*/ 33 h 43"/>
                  <a:gd name="T8" fmla="*/ 0 w 37"/>
                  <a:gd name="T9" fmla="*/ 11 h 43"/>
                  <a:gd name="T10" fmla="*/ 31 w 37"/>
                  <a:gd name="T11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43">
                    <a:moveTo>
                      <a:pt x="31" y="3"/>
                    </a:moveTo>
                    <a:cubicBezTo>
                      <a:pt x="31" y="8"/>
                      <a:pt x="31" y="14"/>
                      <a:pt x="31" y="19"/>
                    </a:cubicBezTo>
                    <a:cubicBezTo>
                      <a:pt x="32" y="25"/>
                      <a:pt x="37" y="33"/>
                      <a:pt x="34" y="36"/>
                    </a:cubicBezTo>
                    <a:cubicBezTo>
                      <a:pt x="30" y="43"/>
                      <a:pt x="23" y="38"/>
                      <a:pt x="19" y="33"/>
                    </a:cubicBezTo>
                    <a:cubicBezTo>
                      <a:pt x="14" y="25"/>
                      <a:pt x="10" y="15"/>
                      <a:pt x="0" y="11"/>
                    </a:cubicBezTo>
                    <a:cubicBezTo>
                      <a:pt x="8" y="0"/>
                      <a:pt x="20" y="5"/>
                      <a:pt x="31" y="3"/>
                    </a:cubicBezTo>
                    <a:close/>
                  </a:path>
                </a:pathLst>
              </a:custGeom>
              <a:solidFill>
                <a:srgbClr val="589D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84" name="Freeform 83"/>
              <p:cNvSpPr/>
              <p:nvPr/>
            </p:nvSpPr>
            <p:spPr bwMode="auto">
              <a:xfrm>
                <a:off x="2371725" y="3905250"/>
                <a:ext cx="133350" cy="639763"/>
              </a:xfrm>
              <a:custGeom>
                <a:avLst/>
                <a:gdLst>
                  <a:gd name="T0" fmla="*/ 23 w 71"/>
                  <a:gd name="T1" fmla="*/ 26 h 340"/>
                  <a:gd name="T2" fmla="*/ 62 w 71"/>
                  <a:gd name="T3" fmla="*/ 25 h 340"/>
                  <a:gd name="T4" fmla="*/ 61 w 71"/>
                  <a:gd name="T5" fmla="*/ 33 h 340"/>
                  <a:gd name="T6" fmla="*/ 50 w 71"/>
                  <a:gd name="T7" fmla="*/ 55 h 340"/>
                  <a:gd name="T8" fmla="*/ 55 w 71"/>
                  <a:gd name="T9" fmla="*/ 264 h 340"/>
                  <a:gd name="T10" fmla="*/ 47 w 71"/>
                  <a:gd name="T11" fmla="*/ 302 h 340"/>
                  <a:gd name="T12" fmla="*/ 37 w 71"/>
                  <a:gd name="T13" fmla="*/ 340 h 340"/>
                  <a:gd name="T14" fmla="*/ 0 w 71"/>
                  <a:gd name="T15" fmla="*/ 339 h 340"/>
                  <a:gd name="T16" fmla="*/ 31 w 71"/>
                  <a:gd name="T17" fmla="*/ 196 h 340"/>
                  <a:gd name="T18" fmla="*/ 17 w 71"/>
                  <a:gd name="T19" fmla="*/ 62 h 340"/>
                  <a:gd name="T20" fmla="*/ 23 w 71"/>
                  <a:gd name="T21" fmla="*/ 2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" h="340">
                    <a:moveTo>
                      <a:pt x="23" y="26"/>
                    </a:moveTo>
                    <a:cubicBezTo>
                      <a:pt x="36" y="10"/>
                      <a:pt x="48" y="0"/>
                      <a:pt x="62" y="25"/>
                    </a:cubicBezTo>
                    <a:cubicBezTo>
                      <a:pt x="61" y="27"/>
                      <a:pt x="61" y="30"/>
                      <a:pt x="61" y="33"/>
                    </a:cubicBezTo>
                    <a:cubicBezTo>
                      <a:pt x="46" y="35"/>
                      <a:pt x="49" y="44"/>
                      <a:pt x="50" y="55"/>
                    </a:cubicBezTo>
                    <a:cubicBezTo>
                      <a:pt x="58" y="124"/>
                      <a:pt x="71" y="194"/>
                      <a:pt x="55" y="264"/>
                    </a:cubicBezTo>
                    <a:cubicBezTo>
                      <a:pt x="52" y="276"/>
                      <a:pt x="50" y="289"/>
                      <a:pt x="47" y="302"/>
                    </a:cubicBezTo>
                    <a:cubicBezTo>
                      <a:pt x="34" y="312"/>
                      <a:pt x="43" y="328"/>
                      <a:pt x="37" y="340"/>
                    </a:cubicBezTo>
                    <a:cubicBezTo>
                      <a:pt x="25" y="340"/>
                      <a:pt x="12" y="339"/>
                      <a:pt x="0" y="339"/>
                    </a:cubicBezTo>
                    <a:cubicBezTo>
                      <a:pt x="27" y="295"/>
                      <a:pt x="41" y="248"/>
                      <a:pt x="31" y="196"/>
                    </a:cubicBezTo>
                    <a:cubicBezTo>
                      <a:pt x="27" y="151"/>
                      <a:pt x="28" y="106"/>
                      <a:pt x="17" y="62"/>
                    </a:cubicBezTo>
                    <a:cubicBezTo>
                      <a:pt x="13" y="49"/>
                      <a:pt x="13" y="36"/>
                      <a:pt x="23" y="26"/>
                    </a:cubicBezTo>
                    <a:close/>
                  </a:path>
                </a:pathLst>
              </a:custGeom>
              <a:solidFill>
                <a:srgbClr val="86AD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85" name="Freeform 84"/>
              <p:cNvSpPr/>
              <p:nvPr/>
            </p:nvSpPr>
            <p:spPr bwMode="auto">
              <a:xfrm>
                <a:off x="2536825" y="3852863"/>
                <a:ext cx="142875" cy="128588"/>
              </a:xfrm>
              <a:custGeom>
                <a:avLst/>
                <a:gdLst>
                  <a:gd name="T0" fmla="*/ 36 w 76"/>
                  <a:gd name="T1" fmla="*/ 68 h 68"/>
                  <a:gd name="T2" fmla="*/ 0 w 76"/>
                  <a:gd name="T3" fmla="*/ 39 h 68"/>
                  <a:gd name="T4" fmla="*/ 76 w 76"/>
                  <a:gd name="T5" fmla="*/ 2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68">
                    <a:moveTo>
                      <a:pt x="36" y="68"/>
                    </a:moveTo>
                    <a:cubicBezTo>
                      <a:pt x="27" y="54"/>
                      <a:pt x="5" y="58"/>
                      <a:pt x="0" y="39"/>
                    </a:cubicBezTo>
                    <a:cubicBezTo>
                      <a:pt x="24" y="26"/>
                      <a:pt x="44" y="0"/>
                      <a:pt x="76" y="22"/>
                    </a:cubicBezTo>
                  </a:path>
                </a:pathLst>
              </a:custGeom>
              <a:solidFill>
                <a:srgbClr val="F9FB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100" name="Freeform 99"/>
              <p:cNvSpPr/>
              <p:nvPr/>
            </p:nvSpPr>
            <p:spPr bwMode="auto">
              <a:xfrm>
                <a:off x="1762125" y="4011613"/>
                <a:ext cx="427038" cy="401638"/>
              </a:xfrm>
              <a:custGeom>
                <a:avLst/>
                <a:gdLst>
                  <a:gd name="T0" fmla="*/ 22 w 227"/>
                  <a:gd name="T1" fmla="*/ 114 h 214"/>
                  <a:gd name="T2" fmla="*/ 121 w 227"/>
                  <a:gd name="T3" fmla="*/ 44 h 214"/>
                  <a:gd name="T4" fmla="*/ 201 w 227"/>
                  <a:gd name="T5" fmla="*/ 7 h 214"/>
                  <a:gd name="T6" fmla="*/ 223 w 227"/>
                  <a:gd name="T7" fmla="*/ 33 h 214"/>
                  <a:gd name="T8" fmla="*/ 161 w 227"/>
                  <a:gd name="T9" fmla="*/ 178 h 214"/>
                  <a:gd name="T10" fmla="*/ 51 w 227"/>
                  <a:gd name="T11" fmla="*/ 178 h 214"/>
                  <a:gd name="T12" fmla="*/ 15 w 227"/>
                  <a:gd name="T13" fmla="*/ 174 h 214"/>
                  <a:gd name="T14" fmla="*/ 0 w 227"/>
                  <a:gd name="T15" fmla="*/ 169 h 214"/>
                  <a:gd name="T16" fmla="*/ 22 w 227"/>
                  <a:gd name="T17" fmla="*/ 1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14">
                    <a:moveTo>
                      <a:pt x="22" y="114"/>
                    </a:moveTo>
                    <a:cubicBezTo>
                      <a:pt x="36" y="65"/>
                      <a:pt x="86" y="64"/>
                      <a:pt x="121" y="44"/>
                    </a:cubicBezTo>
                    <a:cubicBezTo>
                      <a:pt x="146" y="29"/>
                      <a:pt x="174" y="19"/>
                      <a:pt x="201" y="7"/>
                    </a:cubicBezTo>
                    <a:cubicBezTo>
                      <a:pt x="227" y="0"/>
                      <a:pt x="226" y="19"/>
                      <a:pt x="223" y="33"/>
                    </a:cubicBezTo>
                    <a:cubicBezTo>
                      <a:pt x="209" y="84"/>
                      <a:pt x="193" y="134"/>
                      <a:pt x="161" y="178"/>
                    </a:cubicBezTo>
                    <a:cubicBezTo>
                      <a:pt x="125" y="214"/>
                      <a:pt x="88" y="189"/>
                      <a:pt x="51" y="178"/>
                    </a:cubicBezTo>
                    <a:cubicBezTo>
                      <a:pt x="39" y="175"/>
                      <a:pt x="28" y="168"/>
                      <a:pt x="15" y="174"/>
                    </a:cubicBezTo>
                    <a:cubicBezTo>
                      <a:pt x="9" y="174"/>
                      <a:pt x="4" y="173"/>
                      <a:pt x="0" y="169"/>
                    </a:cubicBezTo>
                    <a:cubicBezTo>
                      <a:pt x="7" y="151"/>
                      <a:pt x="15" y="133"/>
                      <a:pt x="22" y="114"/>
                    </a:cubicBezTo>
                    <a:close/>
                  </a:path>
                </a:pathLst>
              </a:custGeom>
              <a:solidFill>
                <a:srgbClr val="92C6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101" name="Freeform 100"/>
              <p:cNvSpPr/>
              <p:nvPr/>
            </p:nvSpPr>
            <p:spPr bwMode="auto">
              <a:xfrm>
                <a:off x="1503363" y="4329113"/>
                <a:ext cx="593725" cy="377825"/>
              </a:xfrm>
              <a:custGeom>
                <a:avLst/>
                <a:gdLst>
                  <a:gd name="T0" fmla="*/ 138 w 316"/>
                  <a:gd name="T1" fmla="*/ 0 h 201"/>
                  <a:gd name="T2" fmla="*/ 154 w 316"/>
                  <a:gd name="T3" fmla="*/ 1 h 201"/>
                  <a:gd name="T4" fmla="*/ 155 w 316"/>
                  <a:gd name="T5" fmla="*/ 55 h 201"/>
                  <a:gd name="T6" fmla="*/ 144 w 316"/>
                  <a:gd name="T7" fmla="*/ 73 h 201"/>
                  <a:gd name="T8" fmla="*/ 197 w 316"/>
                  <a:gd name="T9" fmla="*/ 135 h 201"/>
                  <a:gd name="T10" fmla="*/ 233 w 316"/>
                  <a:gd name="T11" fmla="*/ 136 h 201"/>
                  <a:gd name="T12" fmla="*/ 279 w 316"/>
                  <a:gd name="T13" fmla="*/ 134 h 201"/>
                  <a:gd name="T14" fmla="*/ 316 w 316"/>
                  <a:gd name="T15" fmla="*/ 155 h 201"/>
                  <a:gd name="T16" fmla="*/ 71 w 316"/>
                  <a:gd name="T17" fmla="*/ 190 h 201"/>
                  <a:gd name="T18" fmla="*/ 7 w 316"/>
                  <a:gd name="T19" fmla="*/ 170 h 201"/>
                  <a:gd name="T20" fmla="*/ 0 w 316"/>
                  <a:gd name="T21" fmla="*/ 162 h 201"/>
                  <a:gd name="T22" fmla="*/ 84 w 316"/>
                  <a:gd name="T23" fmla="*/ 97 h 201"/>
                  <a:gd name="T24" fmla="*/ 115 w 316"/>
                  <a:gd name="T25" fmla="*/ 39 h 201"/>
                  <a:gd name="T26" fmla="*/ 138 w 316"/>
                  <a:gd name="T27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16" h="201">
                    <a:moveTo>
                      <a:pt x="138" y="0"/>
                    </a:moveTo>
                    <a:cubicBezTo>
                      <a:pt x="143" y="0"/>
                      <a:pt x="149" y="0"/>
                      <a:pt x="154" y="1"/>
                    </a:cubicBezTo>
                    <a:cubicBezTo>
                      <a:pt x="175" y="18"/>
                      <a:pt x="163" y="37"/>
                      <a:pt x="155" y="55"/>
                    </a:cubicBezTo>
                    <a:cubicBezTo>
                      <a:pt x="151" y="61"/>
                      <a:pt x="138" y="68"/>
                      <a:pt x="144" y="73"/>
                    </a:cubicBezTo>
                    <a:cubicBezTo>
                      <a:pt x="165" y="91"/>
                      <a:pt x="181" y="113"/>
                      <a:pt x="197" y="135"/>
                    </a:cubicBezTo>
                    <a:cubicBezTo>
                      <a:pt x="204" y="145"/>
                      <a:pt x="221" y="138"/>
                      <a:pt x="233" y="136"/>
                    </a:cubicBezTo>
                    <a:cubicBezTo>
                      <a:pt x="249" y="133"/>
                      <a:pt x="264" y="133"/>
                      <a:pt x="279" y="134"/>
                    </a:cubicBezTo>
                    <a:cubicBezTo>
                      <a:pt x="293" y="138"/>
                      <a:pt x="306" y="143"/>
                      <a:pt x="316" y="155"/>
                    </a:cubicBezTo>
                    <a:cubicBezTo>
                      <a:pt x="235" y="172"/>
                      <a:pt x="156" y="201"/>
                      <a:pt x="71" y="190"/>
                    </a:cubicBezTo>
                    <a:cubicBezTo>
                      <a:pt x="48" y="187"/>
                      <a:pt x="32" y="165"/>
                      <a:pt x="7" y="170"/>
                    </a:cubicBezTo>
                    <a:cubicBezTo>
                      <a:pt x="5" y="167"/>
                      <a:pt x="2" y="165"/>
                      <a:pt x="0" y="162"/>
                    </a:cubicBezTo>
                    <a:cubicBezTo>
                      <a:pt x="33" y="147"/>
                      <a:pt x="54" y="117"/>
                      <a:pt x="84" y="97"/>
                    </a:cubicBezTo>
                    <a:cubicBezTo>
                      <a:pt x="100" y="86"/>
                      <a:pt x="106" y="59"/>
                      <a:pt x="115" y="39"/>
                    </a:cubicBezTo>
                    <a:cubicBezTo>
                      <a:pt x="122" y="25"/>
                      <a:pt x="121" y="7"/>
                      <a:pt x="138" y="0"/>
                    </a:cubicBezTo>
                    <a:close/>
                  </a:path>
                </a:pathLst>
              </a:custGeom>
              <a:solidFill>
                <a:srgbClr val="76AB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102" name="Freeform 101"/>
              <p:cNvSpPr/>
              <p:nvPr/>
            </p:nvSpPr>
            <p:spPr bwMode="auto">
              <a:xfrm>
                <a:off x="1985963" y="4208463"/>
                <a:ext cx="490538" cy="417513"/>
              </a:xfrm>
              <a:custGeom>
                <a:avLst/>
                <a:gdLst>
                  <a:gd name="T0" fmla="*/ 59 w 261"/>
                  <a:gd name="T1" fmla="*/ 219 h 222"/>
                  <a:gd name="T2" fmla="*/ 20 w 261"/>
                  <a:gd name="T3" fmla="*/ 203 h 222"/>
                  <a:gd name="T4" fmla="*/ 0 w 261"/>
                  <a:gd name="T5" fmla="*/ 179 h 222"/>
                  <a:gd name="T6" fmla="*/ 89 w 261"/>
                  <a:gd name="T7" fmla="*/ 0 h 222"/>
                  <a:gd name="T8" fmla="*/ 212 w 261"/>
                  <a:gd name="T9" fmla="*/ 12 h 222"/>
                  <a:gd name="T10" fmla="*/ 245 w 261"/>
                  <a:gd name="T11" fmla="*/ 41 h 222"/>
                  <a:gd name="T12" fmla="*/ 205 w 261"/>
                  <a:gd name="T13" fmla="*/ 178 h 222"/>
                  <a:gd name="T14" fmla="*/ 59 w 261"/>
                  <a:gd name="T15" fmla="*/ 219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1" h="222">
                    <a:moveTo>
                      <a:pt x="59" y="219"/>
                    </a:moveTo>
                    <a:cubicBezTo>
                      <a:pt x="43" y="222"/>
                      <a:pt x="33" y="209"/>
                      <a:pt x="20" y="203"/>
                    </a:cubicBezTo>
                    <a:cubicBezTo>
                      <a:pt x="4" y="203"/>
                      <a:pt x="2" y="191"/>
                      <a:pt x="0" y="179"/>
                    </a:cubicBezTo>
                    <a:cubicBezTo>
                      <a:pt x="27" y="118"/>
                      <a:pt x="51" y="55"/>
                      <a:pt x="89" y="0"/>
                    </a:cubicBezTo>
                    <a:cubicBezTo>
                      <a:pt x="130" y="9"/>
                      <a:pt x="171" y="12"/>
                      <a:pt x="212" y="12"/>
                    </a:cubicBezTo>
                    <a:cubicBezTo>
                      <a:pt x="230" y="12"/>
                      <a:pt x="236" y="28"/>
                      <a:pt x="245" y="41"/>
                    </a:cubicBezTo>
                    <a:cubicBezTo>
                      <a:pt x="261" y="87"/>
                      <a:pt x="244" y="145"/>
                      <a:pt x="205" y="178"/>
                    </a:cubicBezTo>
                    <a:cubicBezTo>
                      <a:pt x="156" y="192"/>
                      <a:pt x="110" y="214"/>
                      <a:pt x="59" y="219"/>
                    </a:cubicBezTo>
                    <a:close/>
                  </a:path>
                </a:pathLst>
              </a:custGeom>
              <a:solidFill>
                <a:srgbClr val="ABD3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 bwMode="auto">
              <a:xfrm>
                <a:off x="2143125" y="3930650"/>
                <a:ext cx="312738" cy="355600"/>
              </a:xfrm>
              <a:custGeom>
                <a:avLst/>
                <a:gdLst>
                  <a:gd name="T0" fmla="*/ 161 w 166"/>
                  <a:gd name="T1" fmla="*/ 189 h 189"/>
                  <a:gd name="T2" fmla="*/ 79 w 166"/>
                  <a:gd name="T3" fmla="*/ 169 h 189"/>
                  <a:gd name="T4" fmla="*/ 7 w 166"/>
                  <a:gd name="T5" fmla="*/ 151 h 189"/>
                  <a:gd name="T6" fmla="*/ 37 w 166"/>
                  <a:gd name="T7" fmla="*/ 35 h 189"/>
                  <a:gd name="T8" fmla="*/ 106 w 166"/>
                  <a:gd name="T9" fmla="*/ 7 h 189"/>
                  <a:gd name="T10" fmla="*/ 144 w 166"/>
                  <a:gd name="T11" fmla="*/ 13 h 189"/>
                  <a:gd name="T12" fmla="*/ 161 w 166"/>
                  <a:gd name="T13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" h="189">
                    <a:moveTo>
                      <a:pt x="161" y="189"/>
                    </a:moveTo>
                    <a:cubicBezTo>
                      <a:pt x="140" y="158"/>
                      <a:pt x="104" y="166"/>
                      <a:pt x="79" y="169"/>
                    </a:cubicBezTo>
                    <a:cubicBezTo>
                      <a:pt x="50" y="172"/>
                      <a:pt x="30" y="161"/>
                      <a:pt x="7" y="151"/>
                    </a:cubicBezTo>
                    <a:cubicBezTo>
                      <a:pt x="0" y="108"/>
                      <a:pt x="23" y="72"/>
                      <a:pt x="37" y="35"/>
                    </a:cubicBezTo>
                    <a:cubicBezTo>
                      <a:pt x="60" y="25"/>
                      <a:pt x="83" y="17"/>
                      <a:pt x="106" y="7"/>
                    </a:cubicBezTo>
                    <a:cubicBezTo>
                      <a:pt x="121" y="0"/>
                      <a:pt x="133" y="2"/>
                      <a:pt x="144" y="13"/>
                    </a:cubicBezTo>
                    <a:cubicBezTo>
                      <a:pt x="152" y="71"/>
                      <a:pt x="166" y="129"/>
                      <a:pt x="161" y="189"/>
                    </a:cubicBezTo>
                    <a:close/>
                  </a:path>
                </a:pathLst>
              </a:custGeom>
              <a:solidFill>
                <a:srgbClr val="9ECD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119" name="Freeform 118"/>
              <p:cNvSpPr/>
              <p:nvPr/>
            </p:nvSpPr>
            <p:spPr bwMode="auto">
              <a:xfrm>
                <a:off x="1936750" y="3995738"/>
                <a:ext cx="276225" cy="579438"/>
              </a:xfrm>
              <a:custGeom>
                <a:avLst/>
                <a:gdLst>
                  <a:gd name="T0" fmla="*/ 147 w 147"/>
                  <a:gd name="T1" fmla="*/ 0 h 308"/>
                  <a:gd name="T2" fmla="*/ 117 w 147"/>
                  <a:gd name="T3" fmla="*/ 116 h 308"/>
                  <a:gd name="T4" fmla="*/ 31 w 147"/>
                  <a:gd name="T5" fmla="*/ 293 h 308"/>
                  <a:gd name="T6" fmla="*/ 10 w 147"/>
                  <a:gd name="T7" fmla="*/ 301 h 308"/>
                  <a:gd name="T8" fmla="*/ 8 w 147"/>
                  <a:gd name="T9" fmla="*/ 277 h 308"/>
                  <a:gd name="T10" fmla="*/ 62 w 147"/>
                  <a:gd name="T11" fmla="*/ 184 h 308"/>
                  <a:gd name="T12" fmla="*/ 122 w 147"/>
                  <a:gd name="T13" fmla="*/ 40 h 308"/>
                  <a:gd name="T14" fmla="*/ 108 w 147"/>
                  <a:gd name="T15" fmla="*/ 15 h 308"/>
                  <a:gd name="T16" fmla="*/ 147 w 147"/>
                  <a:gd name="T17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7" h="308">
                    <a:moveTo>
                      <a:pt x="147" y="0"/>
                    </a:moveTo>
                    <a:cubicBezTo>
                      <a:pt x="137" y="38"/>
                      <a:pt x="127" y="77"/>
                      <a:pt x="117" y="116"/>
                    </a:cubicBezTo>
                    <a:cubicBezTo>
                      <a:pt x="88" y="175"/>
                      <a:pt x="60" y="234"/>
                      <a:pt x="31" y="293"/>
                    </a:cubicBezTo>
                    <a:cubicBezTo>
                      <a:pt x="26" y="302"/>
                      <a:pt x="20" y="308"/>
                      <a:pt x="10" y="301"/>
                    </a:cubicBezTo>
                    <a:cubicBezTo>
                      <a:pt x="0" y="295"/>
                      <a:pt x="4" y="285"/>
                      <a:pt x="8" y="277"/>
                    </a:cubicBezTo>
                    <a:cubicBezTo>
                      <a:pt x="22" y="244"/>
                      <a:pt x="42" y="214"/>
                      <a:pt x="62" y="184"/>
                    </a:cubicBezTo>
                    <a:cubicBezTo>
                      <a:pt x="88" y="139"/>
                      <a:pt x="104" y="89"/>
                      <a:pt x="122" y="40"/>
                    </a:cubicBezTo>
                    <a:cubicBezTo>
                      <a:pt x="126" y="29"/>
                      <a:pt x="125" y="17"/>
                      <a:pt x="108" y="15"/>
                    </a:cubicBezTo>
                    <a:cubicBezTo>
                      <a:pt x="117" y="0"/>
                      <a:pt x="139" y="17"/>
                      <a:pt x="147" y="0"/>
                    </a:cubicBezTo>
                    <a:close/>
                  </a:path>
                </a:pathLst>
              </a:custGeom>
              <a:solidFill>
                <a:srgbClr val="769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125" name="Freeform 124"/>
              <p:cNvSpPr/>
              <p:nvPr/>
            </p:nvSpPr>
            <p:spPr bwMode="auto">
              <a:xfrm>
                <a:off x="1727200" y="4291013"/>
                <a:ext cx="327025" cy="328613"/>
              </a:xfrm>
              <a:custGeom>
                <a:avLst/>
                <a:gdLst>
                  <a:gd name="T0" fmla="*/ 174 w 174"/>
                  <a:gd name="T1" fmla="*/ 27 h 175"/>
                  <a:gd name="T2" fmla="*/ 128 w 174"/>
                  <a:gd name="T3" fmla="*/ 123 h 175"/>
                  <a:gd name="T4" fmla="*/ 125 w 174"/>
                  <a:gd name="T5" fmla="*/ 139 h 175"/>
                  <a:gd name="T6" fmla="*/ 143 w 174"/>
                  <a:gd name="T7" fmla="*/ 136 h 175"/>
                  <a:gd name="T8" fmla="*/ 158 w 174"/>
                  <a:gd name="T9" fmla="*/ 159 h 175"/>
                  <a:gd name="T10" fmla="*/ 89 w 174"/>
                  <a:gd name="T11" fmla="*/ 171 h 175"/>
                  <a:gd name="T12" fmla="*/ 57 w 174"/>
                  <a:gd name="T13" fmla="*/ 151 h 175"/>
                  <a:gd name="T14" fmla="*/ 18 w 174"/>
                  <a:gd name="T15" fmla="*/ 106 h 175"/>
                  <a:gd name="T16" fmla="*/ 15 w 174"/>
                  <a:gd name="T17" fmla="*/ 78 h 175"/>
                  <a:gd name="T18" fmla="*/ 35 w 174"/>
                  <a:gd name="T19" fmla="*/ 20 h 175"/>
                  <a:gd name="T20" fmla="*/ 58 w 174"/>
                  <a:gd name="T21" fmla="*/ 10 h 175"/>
                  <a:gd name="T22" fmla="*/ 122 w 174"/>
                  <a:gd name="T23" fmla="*/ 37 h 175"/>
                  <a:gd name="T24" fmla="*/ 174 w 174"/>
                  <a:gd name="T25" fmla="*/ 27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4" h="175">
                    <a:moveTo>
                      <a:pt x="174" y="27"/>
                    </a:moveTo>
                    <a:cubicBezTo>
                      <a:pt x="173" y="66"/>
                      <a:pt x="139" y="89"/>
                      <a:pt x="128" y="123"/>
                    </a:cubicBezTo>
                    <a:cubicBezTo>
                      <a:pt x="126" y="129"/>
                      <a:pt x="118" y="135"/>
                      <a:pt x="125" y="139"/>
                    </a:cubicBezTo>
                    <a:cubicBezTo>
                      <a:pt x="129" y="142"/>
                      <a:pt x="137" y="137"/>
                      <a:pt x="143" y="136"/>
                    </a:cubicBezTo>
                    <a:cubicBezTo>
                      <a:pt x="148" y="143"/>
                      <a:pt x="153" y="151"/>
                      <a:pt x="158" y="159"/>
                    </a:cubicBezTo>
                    <a:cubicBezTo>
                      <a:pt x="135" y="163"/>
                      <a:pt x="112" y="166"/>
                      <a:pt x="89" y="171"/>
                    </a:cubicBezTo>
                    <a:cubicBezTo>
                      <a:pt x="71" y="175"/>
                      <a:pt x="57" y="160"/>
                      <a:pt x="57" y="151"/>
                    </a:cubicBezTo>
                    <a:cubicBezTo>
                      <a:pt x="58" y="121"/>
                      <a:pt x="36" y="115"/>
                      <a:pt x="18" y="106"/>
                    </a:cubicBezTo>
                    <a:cubicBezTo>
                      <a:pt x="0" y="97"/>
                      <a:pt x="1" y="85"/>
                      <a:pt x="15" y="78"/>
                    </a:cubicBezTo>
                    <a:cubicBezTo>
                      <a:pt x="44" y="65"/>
                      <a:pt x="37" y="43"/>
                      <a:pt x="35" y="20"/>
                    </a:cubicBezTo>
                    <a:cubicBezTo>
                      <a:pt x="40" y="10"/>
                      <a:pt x="49" y="0"/>
                      <a:pt x="58" y="10"/>
                    </a:cubicBezTo>
                    <a:cubicBezTo>
                      <a:pt x="76" y="31"/>
                      <a:pt x="103" y="22"/>
                      <a:pt x="122" y="37"/>
                    </a:cubicBezTo>
                    <a:cubicBezTo>
                      <a:pt x="143" y="54"/>
                      <a:pt x="155" y="22"/>
                      <a:pt x="174" y="27"/>
                    </a:cubicBezTo>
                    <a:close/>
                  </a:path>
                </a:pathLst>
              </a:custGeom>
              <a:solidFill>
                <a:srgbClr val="88C3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</p:grpSp>
        <p:sp>
          <p:nvSpPr>
            <p:cNvPr id="7" name="Freeform 6"/>
            <p:cNvSpPr/>
            <p:nvPr/>
          </p:nvSpPr>
          <p:spPr bwMode="auto">
            <a:xfrm>
              <a:off x="1685925" y="2032000"/>
              <a:ext cx="901700" cy="1233488"/>
            </a:xfrm>
            <a:custGeom>
              <a:avLst/>
              <a:gdLst>
                <a:gd name="T0" fmla="*/ 38 w 480"/>
                <a:gd name="T1" fmla="*/ 252 h 656"/>
                <a:gd name="T2" fmla="*/ 104 w 480"/>
                <a:gd name="T3" fmla="*/ 208 h 656"/>
                <a:gd name="T4" fmla="*/ 117 w 480"/>
                <a:gd name="T5" fmla="*/ 192 h 656"/>
                <a:gd name="T6" fmla="*/ 101 w 480"/>
                <a:gd name="T7" fmla="*/ 184 h 656"/>
                <a:gd name="T8" fmla="*/ 26 w 480"/>
                <a:gd name="T9" fmla="*/ 169 h 656"/>
                <a:gd name="T10" fmla="*/ 5 w 480"/>
                <a:gd name="T11" fmla="*/ 167 h 656"/>
                <a:gd name="T12" fmla="*/ 14 w 480"/>
                <a:gd name="T13" fmla="*/ 144 h 656"/>
                <a:gd name="T14" fmla="*/ 102 w 480"/>
                <a:gd name="T15" fmla="*/ 84 h 656"/>
                <a:gd name="T16" fmla="*/ 131 w 480"/>
                <a:gd name="T17" fmla="*/ 67 h 656"/>
                <a:gd name="T18" fmla="*/ 152 w 480"/>
                <a:gd name="T19" fmla="*/ 58 h 656"/>
                <a:gd name="T20" fmla="*/ 234 w 480"/>
                <a:gd name="T21" fmla="*/ 4 h 656"/>
                <a:gd name="T22" fmla="*/ 300 w 480"/>
                <a:gd name="T23" fmla="*/ 3 h 656"/>
                <a:gd name="T24" fmla="*/ 312 w 480"/>
                <a:gd name="T25" fmla="*/ 53 h 656"/>
                <a:gd name="T26" fmla="*/ 278 w 480"/>
                <a:gd name="T27" fmla="*/ 68 h 656"/>
                <a:gd name="T28" fmla="*/ 254 w 480"/>
                <a:gd name="T29" fmla="*/ 80 h 656"/>
                <a:gd name="T30" fmla="*/ 225 w 480"/>
                <a:gd name="T31" fmla="*/ 90 h 656"/>
                <a:gd name="T32" fmla="*/ 96 w 480"/>
                <a:gd name="T33" fmla="*/ 132 h 656"/>
                <a:gd name="T34" fmla="*/ 220 w 480"/>
                <a:gd name="T35" fmla="*/ 108 h 656"/>
                <a:gd name="T36" fmla="*/ 340 w 480"/>
                <a:gd name="T37" fmla="*/ 112 h 656"/>
                <a:gd name="T38" fmla="*/ 320 w 480"/>
                <a:gd name="T39" fmla="*/ 161 h 656"/>
                <a:gd name="T40" fmla="*/ 231 w 480"/>
                <a:gd name="T41" fmla="*/ 189 h 656"/>
                <a:gd name="T42" fmla="*/ 315 w 480"/>
                <a:gd name="T43" fmla="*/ 166 h 656"/>
                <a:gd name="T44" fmla="*/ 361 w 480"/>
                <a:gd name="T45" fmla="*/ 199 h 656"/>
                <a:gd name="T46" fmla="*/ 218 w 480"/>
                <a:gd name="T47" fmla="*/ 294 h 656"/>
                <a:gd name="T48" fmla="*/ 326 w 480"/>
                <a:gd name="T49" fmla="*/ 251 h 656"/>
                <a:gd name="T50" fmla="*/ 374 w 480"/>
                <a:gd name="T51" fmla="*/ 275 h 656"/>
                <a:gd name="T52" fmla="*/ 343 w 480"/>
                <a:gd name="T53" fmla="*/ 310 h 656"/>
                <a:gd name="T54" fmla="*/ 304 w 480"/>
                <a:gd name="T55" fmla="*/ 318 h 656"/>
                <a:gd name="T56" fmla="*/ 362 w 480"/>
                <a:gd name="T57" fmla="*/ 307 h 656"/>
                <a:gd name="T58" fmla="*/ 385 w 480"/>
                <a:gd name="T59" fmla="*/ 384 h 656"/>
                <a:gd name="T60" fmla="*/ 308 w 480"/>
                <a:gd name="T61" fmla="*/ 488 h 656"/>
                <a:gd name="T62" fmla="*/ 277 w 480"/>
                <a:gd name="T63" fmla="*/ 603 h 656"/>
                <a:gd name="T64" fmla="*/ 409 w 480"/>
                <a:gd name="T65" fmla="*/ 512 h 656"/>
                <a:gd name="T66" fmla="*/ 464 w 480"/>
                <a:gd name="T67" fmla="*/ 472 h 656"/>
                <a:gd name="T68" fmla="*/ 474 w 480"/>
                <a:gd name="T69" fmla="*/ 477 h 656"/>
                <a:gd name="T70" fmla="*/ 434 w 480"/>
                <a:gd name="T71" fmla="*/ 569 h 656"/>
                <a:gd name="T72" fmla="*/ 387 w 480"/>
                <a:gd name="T73" fmla="*/ 606 h 656"/>
                <a:gd name="T74" fmla="*/ 265 w 480"/>
                <a:gd name="T75" fmla="*/ 649 h 656"/>
                <a:gd name="T76" fmla="*/ 224 w 480"/>
                <a:gd name="T77" fmla="*/ 610 h 656"/>
                <a:gd name="T78" fmla="*/ 250 w 480"/>
                <a:gd name="T79" fmla="*/ 527 h 656"/>
                <a:gd name="T80" fmla="*/ 165 w 480"/>
                <a:gd name="T81" fmla="*/ 543 h 656"/>
                <a:gd name="T82" fmla="*/ 145 w 480"/>
                <a:gd name="T83" fmla="*/ 518 h 656"/>
                <a:gd name="T84" fmla="*/ 178 w 480"/>
                <a:gd name="T85" fmla="*/ 495 h 656"/>
                <a:gd name="T86" fmla="*/ 312 w 480"/>
                <a:gd name="T87" fmla="*/ 390 h 656"/>
                <a:gd name="T88" fmla="*/ 273 w 480"/>
                <a:gd name="T89" fmla="*/ 405 h 656"/>
                <a:gd name="T90" fmla="*/ 191 w 480"/>
                <a:gd name="T91" fmla="*/ 437 h 656"/>
                <a:gd name="T92" fmla="*/ 158 w 480"/>
                <a:gd name="T93" fmla="*/ 460 h 656"/>
                <a:gd name="T94" fmla="*/ 125 w 480"/>
                <a:gd name="T95" fmla="*/ 486 h 656"/>
                <a:gd name="T96" fmla="*/ 104 w 480"/>
                <a:gd name="T97" fmla="*/ 470 h 656"/>
                <a:gd name="T98" fmla="*/ 134 w 480"/>
                <a:gd name="T99" fmla="*/ 423 h 656"/>
                <a:gd name="T100" fmla="*/ 144 w 480"/>
                <a:gd name="T101" fmla="*/ 405 h 656"/>
                <a:gd name="T102" fmla="*/ 123 w 480"/>
                <a:gd name="T103" fmla="*/ 400 h 656"/>
                <a:gd name="T104" fmla="*/ 67 w 480"/>
                <a:gd name="T105" fmla="*/ 411 h 656"/>
                <a:gd name="T106" fmla="*/ 53 w 480"/>
                <a:gd name="T107" fmla="*/ 392 h 656"/>
                <a:gd name="T108" fmla="*/ 99 w 480"/>
                <a:gd name="T109" fmla="*/ 309 h 656"/>
                <a:gd name="T110" fmla="*/ 47 w 480"/>
                <a:gd name="T111" fmla="*/ 307 h 656"/>
                <a:gd name="T112" fmla="*/ 38 w 480"/>
                <a:gd name="T113" fmla="*/ 252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0" h="656">
                  <a:moveTo>
                    <a:pt x="38" y="252"/>
                  </a:moveTo>
                  <a:cubicBezTo>
                    <a:pt x="56" y="231"/>
                    <a:pt x="81" y="220"/>
                    <a:pt x="104" y="208"/>
                  </a:cubicBezTo>
                  <a:cubicBezTo>
                    <a:pt x="110" y="205"/>
                    <a:pt x="120" y="202"/>
                    <a:pt x="117" y="192"/>
                  </a:cubicBezTo>
                  <a:cubicBezTo>
                    <a:pt x="115" y="188"/>
                    <a:pt x="106" y="184"/>
                    <a:pt x="101" y="184"/>
                  </a:cubicBezTo>
                  <a:cubicBezTo>
                    <a:pt x="75" y="184"/>
                    <a:pt x="53" y="165"/>
                    <a:pt x="26" y="169"/>
                  </a:cubicBezTo>
                  <a:cubicBezTo>
                    <a:pt x="19" y="171"/>
                    <a:pt x="10" y="176"/>
                    <a:pt x="5" y="167"/>
                  </a:cubicBezTo>
                  <a:cubicBezTo>
                    <a:pt x="0" y="158"/>
                    <a:pt x="8" y="150"/>
                    <a:pt x="14" y="144"/>
                  </a:cubicBezTo>
                  <a:cubicBezTo>
                    <a:pt x="40" y="119"/>
                    <a:pt x="70" y="101"/>
                    <a:pt x="102" y="84"/>
                  </a:cubicBezTo>
                  <a:cubicBezTo>
                    <a:pt x="112" y="79"/>
                    <a:pt x="124" y="77"/>
                    <a:pt x="131" y="67"/>
                  </a:cubicBezTo>
                  <a:cubicBezTo>
                    <a:pt x="137" y="61"/>
                    <a:pt x="144" y="59"/>
                    <a:pt x="152" y="58"/>
                  </a:cubicBezTo>
                  <a:cubicBezTo>
                    <a:pt x="189" y="54"/>
                    <a:pt x="217" y="38"/>
                    <a:pt x="234" y="4"/>
                  </a:cubicBezTo>
                  <a:cubicBezTo>
                    <a:pt x="256" y="4"/>
                    <a:pt x="278" y="0"/>
                    <a:pt x="300" y="3"/>
                  </a:cubicBezTo>
                  <a:cubicBezTo>
                    <a:pt x="313" y="17"/>
                    <a:pt x="302" y="37"/>
                    <a:pt x="312" y="53"/>
                  </a:cubicBezTo>
                  <a:cubicBezTo>
                    <a:pt x="307" y="72"/>
                    <a:pt x="291" y="69"/>
                    <a:pt x="278" y="68"/>
                  </a:cubicBezTo>
                  <a:cubicBezTo>
                    <a:pt x="267" y="68"/>
                    <a:pt x="259" y="70"/>
                    <a:pt x="254" y="80"/>
                  </a:cubicBezTo>
                  <a:cubicBezTo>
                    <a:pt x="245" y="87"/>
                    <a:pt x="235" y="93"/>
                    <a:pt x="225" y="90"/>
                  </a:cubicBezTo>
                  <a:cubicBezTo>
                    <a:pt x="175" y="79"/>
                    <a:pt x="139" y="112"/>
                    <a:pt x="96" y="132"/>
                  </a:cubicBezTo>
                  <a:cubicBezTo>
                    <a:pt x="144" y="148"/>
                    <a:pt x="178" y="110"/>
                    <a:pt x="220" y="108"/>
                  </a:cubicBezTo>
                  <a:cubicBezTo>
                    <a:pt x="260" y="107"/>
                    <a:pt x="300" y="127"/>
                    <a:pt x="340" y="112"/>
                  </a:cubicBezTo>
                  <a:cubicBezTo>
                    <a:pt x="354" y="140"/>
                    <a:pt x="350" y="154"/>
                    <a:pt x="320" y="161"/>
                  </a:cubicBezTo>
                  <a:cubicBezTo>
                    <a:pt x="289" y="168"/>
                    <a:pt x="262" y="184"/>
                    <a:pt x="231" y="189"/>
                  </a:cubicBezTo>
                  <a:cubicBezTo>
                    <a:pt x="261" y="186"/>
                    <a:pt x="285" y="166"/>
                    <a:pt x="315" y="166"/>
                  </a:cubicBezTo>
                  <a:cubicBezTo>
                    <a:pt x="339" y="166"/>
                    <a:pt x="358" y="170"/>
                    <a:pt x="361" y="199"/>
                  </a:cubicBezTo>
                  <a:cubicBezTo>
                    <a:pt x="316" y="238"/>
                    <a:pt x="270" y="275"/>
                    <a:pt x="218" y="294"/>
                  </a:cubicBezTo>
                  <a:cubicBezTo>
                    <a:pt x="253" y="286"/>
                    <a:pt x="284" y="256"/>
                    <a:pt x="326" y="251"/>
                  </a:cubicBezTo>
                  <a:cubicBezTo>
                    <a:pt x="351" y="247"/>
                    <a:pt x="368" y="250"/>
                    <a:pt x="374" y="275"/>
                  </a:cubicBezTo>
                  <a:cubicBezTo>
                    <a:pt x="380" y="300"/>
                    <a:pt x="360" y="303"/>
                    <a:pt x="343" y="310"/>
                  </a:cubicBezTo>
                  <a:cubicBezTo>
                    <a:pt x="330" y="315"/>
                    <a:pt x="315" y="312"/>
                    <a:pt x="304" y="318"/>
                  </a:cubicBezTo>
                  <a:cubicBezTo>
                    <a:pt x="323" y="317"/>
                    <a:pt x="342" y="309"/>
                    <a:pt x="362" y="307"/>
                  </a:cubicBezTo>
                  <a:cubicBezTo>
                    <a:pt x="400" y="321"/>
                    <a:pt x="409" y="348"/>
                    <a:pt x="385" y="384"/>
                  </a:cubicBezTo>
                  <a:cubicBezTo>
                    <a:pt x="360" y="420"/>
                    <a:pt x="333" y="453"/>
                    <a:pt x="308" y="488"/>
                  </a:cubicBezTo>
                  <a:cubicBezTo>
                    <a:pt x="313" y="530"/>
                    <a:pt x="300" y="567"/>
                    <a:pt x="277" y="603"/>
                  </a:cubicBezTo>
                  <a:cubicBezTo>
                    <a:pt x="338" y="593"/>
                    <a:pt x="382" y="563"/>
                    <a:pt x="409" y="512"/>
                  </a:cubicBezTo>
                  <a:cubicBezTo>
                    <a:pt x="422" y="489"/>
                    <a:pt x="436" y="472"/>
                    <a:pt x="464" y="472"/>
                  </a:cubicBezTo>
                  <a:cubicBezTo>
                    <a:pt x="468" y="473"/>
                    <a:pt x="471" y="474"/>
                    <a:pt x="474" y="477"/>
                  </a:cubicBezTo>
                  <a:cubicBezTo>
                    <a:pt x="480" y="516"/>
                    <a:pt x="461" y="547"/>
                    <a:pt x="434" y="569"/>
                  </a:cubicBezTo>
                  <a:cubicBezTo>
                    <a:pt x="418" y="581"/>
                    <a:pt x="402" y="592"/>
                    <a:pt x="387" y="606"/>
                  </a:cubicBezTo>
                  <a:cubicBezTo>
                    <a:pt x="349" y="629"/>
                    <a:pt x="307" y="639"/>
                    <a:pt x="265" y="649"/>
                  </a:cubicBezTo>
                  <a:cubicBezTo>
                    <a:pt x="231" y="656"/>
                    <a:pt x="220" y="644"/>
                    <a:pt x="224" y="610"/>
                  </a:cubicBezTo>
                  <a:cubicBezTo>
                    <a:pt x="228" y="582"/>
                    <a:pt x="245" y="558"/>
                    <a:pt x="250" y="527"/>
                  </a:cubicBezTo>
                  <a:cubicBezTo>
                    <a:pt x="220" y="528"/>
                    <a:pt x="194" y="548"/>
                    <a:pt x="165" y="543"/>
                  </a:cubicBezTo>
                  <a:cubicBezTo>
                    <a:pt x="153" y="539"/>
                    <a:pt x="146" y="531"/>
                    <a:pt x="145" y="518"/>
                  </a:cubicBezTo>
                  <a:cubicBezTo>
                    <a:pt x="150" y="501"/>
                    <a:pt x="165" y="500"/>
                    <a:pt x="178" y="495"/>
                  </a:cubicBezTo>
                  <a:cubicBezTo>
                    <a:pt x="232" y="475"/>
                    <a:pt x="275" y="440"/>
                    <a:pt x="312" y="390"/>
                  </a:cubicBezTo>
                  <a:cubicBezTo>
                    <a:pt x="294" y="389"/>
                    <a:pt x="284" y="398"/>
                    <a:pt x="273" y="405"/>
                  </a:cubicBezTo>
                  <a:cubicBezTo>
                    <a:pt x="247" y="420"/>
                    <a:pt x="228" y="446"/>
                    <a:pt x="191" y="437"/>
                  </a:cubicBezTo>
                  <a:cubicBezTo>
                    <a:pt x="179" y="433"/>
                    <a:pt x="168" y="451"/>
                    <a:pt x="158" y="460"/>
                  </a:cubicBezTo>
                  <a:cubicBezTo>
                    <a:pt x="148" y="469"/>
                    <a:pt x="139" y="481"/>
                    <a:pt x="125" y="486"/>
                  </a:cubicBezTo>
                  <a:cubicBezTo>
                    <a:pt x="114" y="486"/>
                    <a:pt x="101" y="489"/>
                    <a:pt x="104" y="470"/>
                  </a:cubicBezTo>
                  <a:cubicBezTo>
                    <a:pt x="109" y="451"/>
                    <a:pt x="121" y="437"/>
                    <a:pt x="134" y="423"/>
                  </a:cubicBezTo>
                  <a:cubicBezTo>
                    <a:pt x="139" y="418"/>
                    <a:pt x="149" y="414"/>
                    <a:pt x="144" y="405"/>
                  </a:cubicBezTo>
                  <a:cubicBezTo>
                    <a:pt x="140" y="397"/>
                    <a:pt x="130" y="399"/>
                    <a:pt x="123" y="400"/>
                  </a:cubicBezTo>
                  <a:cubicBezTo>
                    <a:pt x="104" y="403"/>
                    <a:pt x="86" y="407"/>
                    <a:pt x="67" y="411"/>
                  </a:cubicBezTo>
                  <a:cubicBezTo>
                    <a:pt x="48" y="416"/>
                    <a:pt x="43" y="410"/>
                    <a:pt x="53" y="392"/>
                  </a:cubicBezTo>
                  <a:cubicBezTo>
                    <a:pt x="66" y="365"/>
                    <a:pt x="78" y="337"/>
                    <a:pt x="99" y="309"/>
                  </a:cubicBezTo>
                  <a:cubicBezTo>
                    <a:pt x="79" y="308"/>
                    <a:pt x="63" y="308"/>
                    <a:pt x="47" y="307"/>
                  </a:cubicBezTo>
                  <a:cubicBezTo>
                    <a:pt x="25" y="292"/>
                    <a:pt x="43" y="270"/>
                    <a:pt x="38" y="252"/>
                  </a:cubicBezTo>
                  <a:close/>
                </a:path>
              </a:pathLst>
            </a:custGeom>
            <a:solidFill>
              <a:srgbClr val="F2B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3254375" y="2187575"/>
              <a:ext cx="820738" cy="981075"/>
            </a:xfrm>
            <a:custGeom>
              <a:avLst/>
              <a:gdLst>
                <a:gd name="T0" fmla="*/ 408 w 437"/>
                <a:gd name="T1" fmla="*/ 101 h 522"/>
                <a:gd name="T2" fmla="*/ 276 w 437"/>
                <a:gd name="T3" fmla="*/ 156 h 522"/>
                <a:gd name="T4" fmla="*/ 269 w 437"/>
                <a:gd name="T5" fmla="*/ 178 h 522"/>
                <a:gd name="T6" fmla="*/ 299 w 437"/>
                <a:gd name="T7" fmla="*/ 207 h 522"/>
                <a:gd name="T8" fmla="*/ 323 w 437"/>
                <a:gd name="T9" fmla="*/ 303 h 522"/>
                <a:gd name="T10" fmla="*/ 210 w 437"/>
                <a:gd name="T11" fmla="*/ 297 h 522"/>
                <a:gd name="T12" fmla="*/ 210 w 437"/>
                <a:gd name="T13" fmla="*/ 306 h 522"/>
                <a:gd name="T14" fmla="*/ 198 w 437"/>
                <a:gd name="T15" fmla="*/ 394 h 522"/>
                <a:gd name="T16" fmla="*/ 201 w 437"/>
                <a:gd name="T17" fmla="*/ 417 h 522"/>
                <a:gd name="T18" fmla="*/ 145 w 437"/>
                <a:gd name="T19" fmla="*/ 489 h 522"/>
                <a:gd name="T20" fmla="*/ 145 w 437"/>
                <a:gd name="T21" fmla="*/ 522 h 522"/>
                <a:gd name="T22" fmla="*/ 80 w 437"/>
                <a:gd name="T23" fmla="*/ 486 h 522"/>
                <a:gd name="T24" fmla="*/ 77 w 437"/>
                <a:gd name="T25" fmla="*/ 463 h 522"/>
                <a:gd name="T26" fmla="*/ 41 w 437"/>
                <a:gd name="T27" fmla="*/ 396 h 522"/>
                <a:gd name="T28" fmla="*/ 4 w 437"/>
                <a:gd name="T29" fmla="*/ 330 h 522"/>
                <a:gd name="T30" fmla="*/ 4 w 437"/>
                <a:gd name="T31" fmla="*/ 302 h 522"/>
                <a:gd name="T32" fmla="*/ 19 w 437"/>
                <a:gd name="T33" fmla="*/ 264 h 522"/>
                <a:gd name="T34" fmla="*/ 66 w 437"/>
                <a:gd name="T35" fmla="*/ 239 h 522"/>
                <a:gd name="T36" fmla="*/ 124 w 437"/>
                <a:gd name="T37" fmla="*/ 158 h 522"/>
                <a:gd name="T38" fmla="*/ 145 w 437"/>
                <a:gd name="T39" fmla="*/ 72 h 522"/>
                <a:gd name="T40" fmla="*/ 244 w 437"/>
                <a:gd name="T41" fmla="*/ 7 h 522"/>
                <a:gd name="T42" fmla="*/ 277 w 437"/>
                <a:gd name="T43" fmla="*/ 8 h 522"/>
                <a:gd name="T44" fmla="*/ 398 w 437"/>
                <a:gd name="T45" fmla="*/ 66 h 522"/>
                <a:gd name="T46" fmla="*/ 408 w 437"/>
                <a:gd name="T47" fmla="*/ 101 h 522"/>
                <a:gd name="T48" fmla="*/ 373 w 437"/>
                <a:gd name="T49" fmla="*/ 82 h 522"/>
                <a:gd name="T50" fmla="*/ 408 w 437"/>
                <a:gd name="T51" fmla="*/ 101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7" h="522">
                  <a:moveTo>
                    <a:pt x="408" y="101"/>
                  </a:moveTo>
                  <a:cubicBezTo>
                    <a:pt x="373" y="139"/>
                    <a:pt x="323" y="143"/>
                    <a:pt x="276" y="156"/>
                  </a:cubicBezTo>
                  <a:cubicBezTo>
                    <a:pt x="260" y="161"/>
                    <a:pt x="250" y="163"/>
                    <a:pt x="269" y="178"/>
                  </a:cubicBezTo>
                  <a:cubicBezTo>
                    <a:pt x="277" y="190"/>
                    <a:pt x="287" y="198"/>
                    <a:pt x="299" y="207"/>
                  </a:cubicBezTo>
                  <a:cubicBezTo>
                    <a:pt x="334" y="230"/>
                    <a:pt x="341" y="262"/>
                    <a:pt x="323" y="303"/>
                  </a:cubicBezTo>
                  <a:cubicBezTo>
                    <a:pt x="285" y="306"/>
                    <a:pt x="248" y="308"/>
                    <a:pt x="210" y="297"/>
                  </a:cubicBezTo>
                  <a:cubicBezTo>
                    <a:pt x="202" y="294"/>
                    <a:pt x="214" y="303"/>
                    <a:pt x="210" y="306"/>
                  </a:cubicBezTo>
                  <a:cubicBezTo>
                    <a:pt x="187" y="333"/>
                    <a:pt x="197" y="364"/>
                    <a:pt x="198" y="394"/>
                  </a:cubicBezTo>
                  <a:cubicBezTo>
                    <a:pt x="199" y="401"/>
                    <a:pt x="200" y="409"/>
                    <a:pt x="201" y="417"/>
                  </a:cubicBezTo>
                  <a:cubicBezTo>
                    <a:pt x="199" y="473"/>
                    <a:pt x="195" y="478"/>
                    <a:pt x="145" y="489"/>
                  </a:cubicBezTo>
                  <a:cubicBezTo>
                    <a:pt x="139" y="500"/>
                    <a:pt x="169" y="511"/>
                    <a:pt x="145" y="522"/>
                  </a:cubicBezTo>
                  <a:cubicBezTo>
                    <a:pt x="117" y="521"/>
                    <a:pt x="100" y="501"/>
                    <a:pt x="80" y="486"/>
                  </a:cubicBezTo>
                  <a:cubicBezTo>
                    <a:pt x="77" y="479"/>
                    <a:pt x="75" y="471"/>
                    <a:pt x="77" y="463"/>
                  </a:cubicBezTo>
                  <a:cubicBezTo>
                    <a:pt x="85" y="430"/>
                    <a:pt x="78" y="408"/>
                    <a:pt x="41" y="396"/>
                  </a:cubicBezTo>
                  <a:cubicBezTo>
                    <a:pt x="11" y="387"/>
                    <a:pt x="8" y="357"/>
                    <a:pt x="4" y="330"/>
                  </a:cubicBezTo>
                  <a:cubicBezTo>
                    <a:pt x="2" y="321"/>
                    <a:pt x="0" y="311"/>
                    <a:pt x="4" y="302"/>
                  </a:cubicBezTo>
                  <a:cubicBezTo>
                    <a:pt x="19" y="293"/>
                    <a:pt x="41" y="287"/>
                    <a:pt x="19" y="264"/>
                  </a:cubicBezTo>
                  <a:cubicBezTo>
                    <a:pt x="22" y="233"/>
                    <a:pt x="52" y="251"/>
                    <a:pt x="66" y="239"/>
                  </a:cubicBezTo>
                  <a:cubicBezTo>
                    <a:pt x="83" y="211"/>
                    <a:pt x="102" y="184"/>
                    <a:pt x="124" y="158"/>
                  </a:cubicBezTo>
                  <a:cubicBezTo>
                    <a:pt x="145" y="133"/>
                    <a:pt x="139" y="100"/>
                    <a:pt x="145" y="72"/>
                  </a:cubicBezTo>
                  <a:cubicBezTo>
                    <a:pt x="157" y="18"/>
                    <a:pt x="167" y="0"/>
                    <a:pt x="244" y="7"/>
                  </a:cubicBezTo>
                  <a:cubicBezTo>
                    <a:pt x="255" y="8"/>
                    <a:pt x="266" y="16"/>
                    <a:pt x="277" y="8"/>
                  </a:cubicBezTo>
                  <a:cubicBezTo>
                    <a:pt x="314" y="34"/>
                    <a:pt x="362" y="39"/>
                    <a:pt x="398" y="66"/>
                  </a:cubicBezTo>
                  <a:cubicBezTo>
                    <a:pt x="407" y="73"/>
                    <a:pt x="437" y="80"/>
                    <a:pt x="408" y="101"/>
                  </a:cubicBezTo>
                  <a:cubicBezTo>
                    <a:pt x="400" y="92"/>
                    <a:pt x="390" y="85"/>
                    <a:pt x="373" y="82"/>
                  </a:cubicBezTo>
                  <a:cubicBezTo>
                    <a:pt x="382" y="101"/>
                    <a:pt x="401" y="90"/>
                    <a:pt x="408" y="101"/>
                  </a:cubicBezTo>
                  <a:close/>
                </a:path>
              </a:pathLst>
            </a:custGeom>
            <a:solidFill>
              <a:srgbClr val="F5DD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3160713" y="1585913"/>
              <a:ext cx="661988" cy="1065213"/>
            </a:xfrm>
            <a:custGeom>
              <a:avLst/>
              <a:gdLst>
                <a:gd name="T0" fmla="*/ 327 w 352"/>
                <a:gd name="T1" fmla="*/ 328 h 567"/>
                <a:gd name="T2" fmla="*/ 256 w 352"/>
                <a:gd name="T3" fmla="*/ 335 h 567"/>
                <a:gd name="T4" fmla="*/ 210 w 352"/>
                <a:gd name="T5" fmla="*/ 378 h 567"/>
                <a:gd name="T6" fmla="*/ 195 w 352"/>
                <a:gd name="T7" fmla="*/ 437 h 567"/>
                <a:gd name="T8" fmla="*/ 166 w 352"/>
                <a:gd name="T9" fmla="*/ 502 h 567"/>
                <a:gd name="T10" fmla="*/ 119 w 352"/>
                <a:gd name="T11" fmla="*/ 567 h 567"/>
                <a:gd name="T12" fmla="*/ 114 w 352"/>
                <a:gd name="T13" fmla="*/ 565 h 567"/>
                <a:gd name="T14" fmla="*/ 68 w 352"/>
                <a:gd name="T15" fmla="*/ 541 h 567"/>
                <a:gd name="T16" fmla="*/ 62 w 352"/>
                <a:gd name="T17" fmla="*/ 500 h 567"/>
                <a:gd name="T18" fmla="*/ 76 w 352"/>
                <a:gd name="T19" fmla="*/ 497 h 567"/>
                <a:gd name="T20" fmla="*/ 66 w 352"/>
                <a:gd name="T21" fmla="*/ 493 h 567"/>
                <a:gd name="T22" fmla="*/ 58 w 352"/>
                <a:gd name="T23" fmla="*/ 481 h 567"/>
                <a:gd name="T24" fmla="*/ 66 w 352"/>
                <a:gd name="T25" fmla="*/ 449 h 567"/>
                <a:gd name="T26" fmla="*/ 74 w 352"/>
                <a:gd name="T27" fmla="*/ 403 h 567"/>
                <a:gd name="T28" fmla="*/ 87 w 352"/>
                <a:gd name="T29" fmla="*/ 367 h 567"/>
                <a:gd name="T30" fmla="*/ 69 w 352"/>
                <a:gd name="T31" fmla="*/ 371 h 567"/>
                <a:gd name="T32" fmla="*/ 39 w 352"/>
                <a:gd name="T33" fmla="*/ 362 h 567"/>
                <a:gd name="T34" fmla="*/ 52 w 352"/>
                <a:gd name="T35" fmla="*/ 330 h 567"/>
                <a:gd name="T36" fmla="*/ 83 w 352"/>
                <a:gd name="T37" fmla="*/ 275 h 567"/>
                <a:gd name="T38" fmla="*/ 139 w 352"/>
                <a:gd name="T39" fmla="*/ 238 h 567"/>
                <a:gd name="T40" fmla="*/ 98 w 352"/>
                <a:gd name="T41" fmla="*/ 250 h 567"/>
                <a:gd name="T42" fmla="*/ 59 w 352"/>
                <a:gd name="T43" fmla="*/ 227 h 567"/>
                <a:gd name="T44" fmla="*/ 33 w 352"/>
                <a:gd name="T45" fmla="*/ 207 h 567"/>
                <a:gd name="T46" fmla="*/ 10 w 352"/>
                <a:gd name="T47" fmla="*/ 175 h 567"/>
                <a:gd name="T48" fmla="*/ 18 w 352"/>
                <a:gd name="T49" fmla="*/ 156 h 567"/>
                <a:gd name="T50" fmla="*/ 21 w 352"/>
                <a:gd name="T51" fmla="*/ 146 h 567"/>
                <a:gd name="T52" fmla="*/ 19 w 352"/>
                <a:gd name="T53" fmla="*/ 99 h 567"/>
                <a:gd name="T54" fmla="*/ 20 w 352"/>
                <a:gd name="T55" fmla="*/ 84 h 567"/>
                <a:gd name="T56" fmla="*/ 38 w 352"/>
                <a:gd name="T57" fmla="*/ 59 h 567"/>
                <a:gd name="T58" fmla="*/ 51 w 352"/>
                <a:gd name="T59" fmla="*/ 84 h 567"/>
                <a:gd name="T60" fmla="*/ 64 w 352"/>
                <a:gd name="T61" fmla="*/ 127 h 567"/>
                <a:gd name="T62" fmla="*/ 110 w 352"/>
                <a:gd name="T63" fmla="*/ 133 h 567"/>
                <a:gd name="T64" fmla="*/ 149 w 352"/>
                <a:gd name="T65" fmla="*/ 164 h 567"/>
                <a:gd name="T66" fmla="*/ 195 w 352"/>
                <a:gd name="T67" fmla="*/ 216 h 567"/>
                <a:gd name="T68" fmla="*/ 320 w 352"/>
                <a:gd name="T69" fmla="*/ 21 h 567"/>
                <a:gd name="T70" fmla="*/ 350 w 352"/>
                <a:gd name="T71" fmla="*/ 43 h 567"/>
                <a:gd name="T72" fmla="*/ 303 w 352"/>
                <a:gd name="T73" fmla="*/ 157 h 567"/>
                <a:gd name="T74" fmla="*/ 268 w 352"/>
                <a:gd name="T75" fmla="*/ 192 h 567"/>
                <a:gd name="T76" fmla="*/ 280 w 352"/>
                <a:gd name="T77" fmla="*/ 204 h 567"/>
                <a:gd name="T78" fmla="*/ 314 w 352"/>
                <a:gd name="T79" fmla="*/ 208 h 567"/>
                <a:gd name="T80" fmla="*/ 254 w 352"/>
                <a:gd name="T81" fmla="*/ 236 h 567"/>
                <a:gd name="T82" fmla="*/ 230 w 352"/>
                <a:gd name="T83" fmla="*/ 255 h 567"/>
                <a:gd name="T84" fmla="*/ 264 w 352"/>
                <a:gd name="T85" fmla="*/ 304 h 567"/>
                <a:gd name="T86" fmla="*/ 297 w 352"/>
                <a:gd name="T87" fmla="*/ 320 h 567"/>
                <a:gd name="T88" fmla="*/ 327 w 352"/>
                <a:gd name="T89" fmla="*/ 32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2" h="567">
                  <a:moveTo>
                    <a:pt x="327" y="328"/>
                  </a:moveTo>
                  <a:cubicBezTo>
                    <a:pt x="305" y="343"/>
                    <a:pt x="280" y="334"/>
                    <a:pt x="256" y="335"/>
                  </a:cubicBezTo>
                  <a:cubicBezTo>
                    <a:pt x="226" y="336"/>
                    <a:pt x="212" y="347"/>
                    <a:pt x="210" y="378"/>
                  </a:cubicBezTo>
                  <a:cubicBezTo>
                    <a:pt x="209" y="398"/>
                    <a:pt x="190" y="426"/>
                    <a:pt x="195" y="437"/>
                  </a:cubicBezTo>
                  <a:cubicBezTo>
                    <a:pt x="212" y="474"/>
                    <a:pt x="177" y="482"/>
                    <a:pt x="166" y="502"/>
                  </a:cubicBezTo>
                  <a:cubicBezTo>
                    <a:pt x="153" y="525"/>
                    <a:pt x="135" y="546"/>
                    <a:pt x="119" y="567"/>
                  </a:cubicBezTo>
                  <a:cubicBezTo>
                    <a:pt x="117" y="567"/>
                    <a:pt x="116" y="566"/>
                    <a:pt x="114" y="565"/>
                  </a:cubicBezTo>
                  <a:cubicBezTo>
                    <a:pt x="101" y="552"/>
                    <a:pt x="83" y="549"/>
                    <a:pt x="68" y="541"/>
                  </a:cubicBezTo>
                  <a:cubicBezTo>
                    <a:pt x="50" y="531"/>
                    <a:pt x="34" y="518"/>
                    <a:pt x="62" y="500"/>
                  </a:cubicBezTo>
                  <a:cubicBezTo>
                    <a:pt x="66" y="498"/>
                    <a:pt x="71" y="498"/>
                    <a:pt x="76" y="497"/>
                  </a:cubicBezTo>
                  <a:cubicBezTo>
                    <a:pt x="73" y="495"/>
                    <a:pt x="69" y="496"/>
                    <a:pt x="66" y="493"/>
                  </a:cubicBezTo>
                  <a:cubicBezTo>
                    <a:pt x="62" y="490"/>
                    <a:pt x="60" y="486"/>
                    <a:pt x="58" y="481"/>
                  </a:cubicBezTo>
                  <a:cubicBezTo>
                    <a:pt x="56" y="469"/>
                    <a:pt x="56" y="458"/>
                    <a:pt x="66" y="449"/>
                  </a:cubicBezTo>
                  <a:cubicBezTo>
                    <a:pt x="82" y="436"/>
                    <a:pt x="96" y="425"/>
                    <a:pt x="74" y="403"/>
                  </a:cubicBezTo>
                  <a:cubicBezTo>
                    <a:pt x="61" y="390"/>
                    <a:pt x="88" y="381"/>
                    <a:pt x="87" y="367"/>
                  </a:cubicBezTo>
                  <a:cubicBezTo>
                    <a:pt x="79" y="364"/>
                    <a:pt x="74" y="370"/>
                    <a:pt x="69" y="371"/>
                  </a:cubicBezTo>
                  <a:cubicBezTo>
                    <a:pt x="57" y="374"/>
                    <a:pt x="45" y="375"/>
                    <a:pt x="39" y="362"/>
                  </a:cubicBezTo>
                  <a:cubicBezTo>
                    <a:pt x="32" y="348"/>
                    <a:pt x="40" y="335"/>
                    <a:pt x="52" y="330"/>
                  </a:cubicBezTo>
                  <a:cubicBezTo>
                    <a:pt x="78" y="320"/>
                    <a:pt x="87" y="306"/>
                    <a:pt x="83" y="275"/>
                  </a:cubicBezTo>
                  <a:cubicBezTo>
                    <a:pt x="81" y="249"/>
                    <a:pt x="110" y="243"/>
                    <a:pt x="139" y="238"/>
                  </a:cubicBezTo>
                  <a:cubicBezTo>
                    <a:pt x="120" y="239"/>
                    <a:pt x="109" y="244"/>
                    <a:pt x="98" y="250"/>
                  </a:cubicBezTo>
                  <a:cubicBezTo>
                    <a:pt x="69" y="263"/>
                    <a:pt x="63" y="259"/>
                    <a:pt x="59" y="227"/>
                  </a:cubicBezTo>
                  <a:cubicBezTo>
                    <a:pt x="57" y="210"/>
                    <a:pt x="59" y="198"/>
                    <a:pt x="33" y="207"/>
                  </a:cubicBezTo>
                  <a:cubicBezTo>
                    <a:pt x="4" y="217"/>
                    <a:pt x="0" y="198"/>
                    <a:pt x="10" y="175"/>
                  </a:cubicBezTo>
                  <a:cubicBezTo>
                    <a:pt x="13" y="168"/>
                    <a:pt x="16" y="162"/>
                    <a:pt x="18" y="156"/>
                  </a:cubicBezTo>
                  <a:cubicBezTo>
                    <a:pt x="19" y="152"/>
                    <a:pt x="20" y="149"/>
                    <a:pt x="21" y="146"/>
                  </a:cubicBezTo>
                  <a:cubicBezTo>
                    <a:pt x="26" y="130"/>
                    <a:pt x="23" y="114"/>
                    <a:pt x="19" y="99"/>
                  </a:cubicBezTo>
                  <a:cubicBezTo>
                    <a:pt x="19" y="94"/>
                    <a:pt x="18" y="89"/>
                    <a:pt x="20" y="84"/>
                  </a:cubicBezTo>
                  <a:cubicBezTo>
                    <a:pt x="23" y="73"/>
                    <a:pt x="24" y="58"/>
                    <a:pt x="38" y="59"/>
                  </a:cubicBezTo>
                  <a:cubicBezTo>
                    <a:pt x="50" y="60"/>
                    <a:pt x="49" y="74"/>
                    <a:pt x="51" y="84"/>
                  </a:cubicBezTo>
                  <a:cubicBezTo>
                    <a:pt x="54" y="99"/>
                    <a:pt x="53" y="114"/>
                    <a:pt x="64" y="127"/>
                  </a:cubicBezTo>
                  <a:cubicBezTo>
                    <a:pt x="79" y="135"/>
                    <a:pt x="95" y="129"/>
                    <a:pt x="110" y="133"/>
                  </a:cubicBezTo>
                  <a:cubicBezTo>
                    <a:pt x="128" y="138"/>
                    <a:pt x="145" y="142"/>
                    <a:pt x="149" y="164"/>
                  </a:cubicBezTo>
                  <a:cubicBezTo>
                    <a:pt x="154" y="192"/>
                    <a:pt x="195" y="184"/>
                    <a:pt x="195" y="216"/>
                  </a:cubicBezTo>
                  <a:cubicBezTo>
                    <a:pt x="247" y="155"/>
                    <a:pt x="259" y="72"/>
                    <a:pt x="320" y="21"/>
                  </a:cubicBezTo>
                  <a:cubicBezTo>
                    <a:pt x="350" y="0"/>
                    <a:pt x="349" y="29"/>
                    <a:pt x="350" y="43"/>
                  </a:cubicBezTo>
                  <a:cubicBezTo>
                    <a:pt x="352" y="88"/>
                    <a:pt x="329" y="124"/>
                    <a:pt x="303" y="157"/>
                  </a:cubicBezTo>
                  <a:cubicBezTo>
                    <a:pt x="293" y="170"/>
                    <a:pt x="277" y="178"/>
                    <a:pt x="268" y="192"/>
                  </a:cubicBezTo>
                  <a:cubicBezTo>
                    <a:pt x="252" y="214"/>
                    <a:pt x="275" y="201"/>
                    <a:pt x="280" y="204"/>
                  </a:cubicBezTo>
                  <a:cubicBezTo>
                    <a:pt x="291" y="200"/>
                    <a:pt x="302" y="197"/>
                    <a:pt x="314" y="208"/>
                  </a:cubicBezTo>
                  <a:cubicBezTo>
                    <a:pt x="298" y="227"/>
                    <a:pt x="275" y="230"/>
                    <a:pt x="254" y="236"/>
                  </a:cubicBezTo>
                  <a:cubicBezTo>
                    <a:pt x="243" y="239"/>
                    <a:pt x="220" y="243"/>
                    <a:pt x="230" y="255"/>
                  </a:cubicBezTo>
                  <a:cubicBezTo>
                    <a:pt x="243" y="271"/>
                    <a:pt x="220" y="314"/>
                    <a:pt x="264" y="304"/>
                  </a:cubicBezTo>
                  <a:cubicBezTo>
                    <a:pt x="281" y="300"/>
                    <a:pt x="291" y="304"/>
                    <a:pt x="297" y="320"/>
                  </a:cubicBezTo>
                  <a:cubicBezTo>
                    <a:pt x="307" y="322"/>
                    <a:pt x="317" y="325"/>
                    <a:pt x="327" y="328"/>
                  </a:cubicBezTo>
                  <a:close/>
                </a:path>
              </a:pathLst>
            </a:custGeom>
            <a:solidFill>
              <a:srgbClr val="F3CD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3255963" y="1373188"/>
              <a:ext cx="506413" cy="647700"/>
            </a:xfrm>
            <a:custGeom>
              <a:avLst/>
              <a:gdLst>
                <a:gd name="T0" fmla="*/ 269 w 269"/>
                <a:gd name="T1" fmla="*/ 134 h 344"/>
                <a:gd name="T2" fmla="*/ 229 w 269"/>
                <a:gd name="T3" fmla="*/ 199 h 344"/>
                <a:gd name="T4" fmla="*/ 203 w 269"/>
                <a:gd name="T5" fmla="*/ 264 h 344"/>
                <a:gd name="T6" fmla="*/ 183 w 269"/>
                <a:gd name="T7" fmla="*/ 290 h 344"/>
                <a:gd name="T8" fmla="*/ 163 w 269"/>
                <a:gd name="T9" fmla="*/ 321 h 344"/>
                <a:gd name="T10" fmla="*/ 147 w 269"/>
                <a:gd name="T11" fmla="*/ 342 h 344"/>
                <a:gd name="T12" fmla="*/ 135 w 269"/>
                <a:gd name="T13" fmla="*/ 323 h 344"/>
                <a:gd name="T14" fmla="*/ 75 w 269"/>
                <a:gd name="T15" fmla="*/ 262 h 344"/>
                <a:gd name="T16" fmla="*/ 6 w 269"/>
                <a:gd name="T17" fmla="*/ 256 h 344"/>
                <a:gd name="T18" fmla="*/ 3 w 269"/>
                <a:gd name="T19" fmla="*/ 238 h 344"/>
                <a:gd name="T20" fmla="*/ 6 w 269"/>
                <a:gd name="T21" fmla="*/ 138 h 344"/>
                <a:gd name="T22" fmla="*/ 77 w 269"/>
                <a:gd name="T23" fmla="*/ 46 h 344"/>
                <a:gd name="T24" fmla="*/ 106 w 269"/>
                <a:gd name="T25" fmla="*/ 16 h 344"/>
                <a:gd name="T26" fmla="*/ 146 w 269"/>
                <a:gd name="T27" fmla="*/ 39 h 344"/>
                <a:gd name="T28" fmla="*/ 136 w 269"/>
                <a:gd name="T29" fmla="*/ 133 h 344"/>
                <a:gd name="T30" fmla="*/ 269 w 269"/>
                <a:gd name="T31" fmla="*/ 13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9" h="344">
                  <a:moveTo>
                    <a:pt x="269" y="134"/>
                  </a:moveTo>
                  <a:cubicBezTo>
                    <a:pt x="264" y="161"/>
                    <a:pt x="240" y="176"/>
                    <a:pt x="229" y="199"/>
                  </a:cubicBezTo>
                  <a:cubicBezTo>
                    <a:pt x="218" y="220"/>
                    <a:pt x="195" y="235"/>
                    <a:pt x="203" y="264"/>
                  </a:cubicBezTo>
                  <a:cubicBezTo>
                    <a:pt x="206" y="275"/>
                    <a:pt x="190" y="281"/>
                    <a:pt x="183" y="290"/>
                  </a:cubicBezTo>
                  <a:cubicBezTo>
                    <a:pt x="176" y="300"/>
                    <a:pt x="160" y="306"/>
                    <a:pt x="163" y="321"/>
                  </a:cubicBezTo>
                  <a:cubicBezTo>
                    <a:pt x="166" y="335"/>
                    <a:pt x="157" y="341"/>
                    <a:pt x="147" y="342"/>
                  </a:cubicBezTo>
                  <a:cubicBezTo>
                    <a:pt x="132" y="344"/>
                    <a:pt x="141" y="328"/>
                    <a:pt x="135" y="323"/>
                  </a:cubicBezTo>
                  <a:cubicBezTo>
                    <a:pt x="113" y="304"/>
                    <a:pt x="89" y="293"/>
                    <a:pt x="75" y="262"/>
                  </a:cubicBezTo>
                  <a:cubicBezTo>
                    <a:pt x="66" y="244"/>
                    <a:pt x="30" y="255"/>
                    <a:pt x="6" y="256"/>
                  </a:cubicBezTo>
                  <a:cubicBezTo>
                    <a:pt x="1" y="250"/>
                    <a:pt x="0" y="242"/>
                    <a:pt x="3" y="238"/>
                  </a:cubicBezTo>
                  <a:cubicBezTo>
                    <a:pt x="23" y="205"/>
                    <a:pt x="9" y="171"/>
                    <a:pt x="6" y="138"/>
                  </a:cubicBezTo>
                  <a:cubicBezTo>
                    <a:pt x="17" y="97"/>
                    <a:pt x="49" y="73"/>
                    <a:pt x="77" y="46"/>
                  </a:cubicBezTo>
                  <a:cubicBezTo>
                    <a:pt x="87" y="36"/>
                    <a:pt x="101" y="30"/>
                    <a:pt x="106" y="16"/>
                  </a:cubicBezTo>
                  <a:cubicBezTo>
                    <a:pt x="133" y="0"/>
                    <a:pt x="144" y="15"/>
                    <a:pt x="146" y="39"/>
                  </a:cubicBezTo>
                  <a:cubicBezTo>
                    <a:pt x="148" y="70"/>
                    <a:pt x="147" y="101"/>
                    <a:pt x="136" y="133"/>
                  </a:cubicBezTo>
                  <a:cubicBezTo>
                    <a:pt x="181" y="139"/>
                    <a:pt x="226" y="93"/>
                    <a:pt x="269" y="134"/>
                  </a:cubicBezTo>
                  <a:close/>
                </a:path>
              </a:pathLst>
            </a:custGeom>
            <a:solidFill>
              <a:srgbClr val="F5E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2889250" y="1219200"/>
              <a:ext cx="511175" cy="635000"/>
            </a:xfrm>
            <a:custGeom>
              <a:avLst/>
              <a:gdLst>
                <a:gd name="T0" fmla="*/ 209 w 272"/>
                <a:gd name="T1" fmla="*/ 214 h 338"/>
                <a:gd name="T2" fmla="*/ 211 w 272"/>
                <a:gd name="T3" fmla="*/ 241 h 338"/>
                <a:gd name="T4" fmla="*/ 203 w 272"/>
                <a:gd name="T5" fmla="*/ 315 h 338"/>
                <a:gd name="T6" fmla="*/ 201 w 272"/>
                <a:gd name="T7" fmla="*/ 338 h 338"/>
                <a:gd name="T8" fmla="*/ 185 w 272"/>
                <a:gd name="T9" fmla="*/ 257 h 338"/>
                <a:gd name="T10" fmla="*/ 170 w 272"/>
                <a:gd name="T11" fmla="*/ 299 h 338"/>
                <a:gd name="T12" fmla="*/ 153 w 272"/>
                <a:gd name="T13" fmla="*/ 314 h 338"/>
                <a:gd name="T14" fmla="*/ 87 w 272"/>
                <a:gd name="T15" fmla="*/ 286 h 338"/>
                <a:gd name="T16" fmla="*/ 84 w 272"/>
                <a:gd name="T17" fmla="*/ 262 h 338"/>
                <a:gd name="T18" fmla="*/ 87 w 272"/>
                <a:gd name="T19" fmla="*/ 254 h 338"/>
                <a:gd name="T20" fmla="*/ 78 w 272"/>
                <a:gd name="T21" fmla="*/ 260 h 338"/>
                <a:gd name="T22" fmla="*/ 60 w 272"/>
                <a:gd name="T23" fmla="*/ 267 h 338"/>
                <a:gd name="T24" fmla="*/ 30 w 272"/>
                <a:gd name="T25" fmla="*/ 273 h 338"/>
                <a:gd name="T26" fmla="*/ 34 w 272"/>
                <a:gd name="T27" fmla="*/ 236 h 338"/>
                <a:gd name="T28" fmla="*/ 55 w 272"/>
                <a:gd name="T29" fmla="*/ 170 h 338"/>
                <a:gd name="T30" fmla="*/ 10 w 272"/>
                <a:gd name="T31" fmla="*/ 110 h 338"/>
                <a:gd name="T32" fmla="*/ 9 w 272"/>
                <a:gd name="T33" fmla="*/ 88 h 338"/>
                <a:gd name="T34" fmla="*/ 28 w 272"/>
                <a:gd name="T35" fmla="*/ 74 h 338"/>
                <a:gd name="T36" fmla="*/ 84 w 272"/>
                <a:gd name="T37" fmla="*/ 5 h 338"/>
                <a:gd name="T38" fmla="*/ 123 w 272"/>
                <a:gd name="T39" fmla="*/ 30 h 338"/>
                <a:gd name="T40" fmla="*/ 126 w 272"/>
                <a:gd name="T41" fmla="*/ 147 h 338"/>
                <a:gd name="T42" fmla="*/ 259 w 272"/>
                <a:gd name="T43" fmla="*/ 50 h 338"/>
                <a:gd name="T44" fmla="*/ 263 w 272"/>
                <a:gd name="T45" fmla="*/ 121 h 338"/>
                <a:gd name="T46" fmla="*/ 233 w 272"/>
                <a:gd name="T47" fmla="*/ 170 h 338"/>
                <a:gd name="T48" fmla="*/ 209 w 272"/>
                <a:gd name="T49" fmla="*/ 21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2" h="338">
                  <a:moveTo>
                    <a:pt x="209" y="214"/>
                  </a:moveTo>
                  <a:cubicBezTo>
                    <a:pt x="209" y="223"/>
                    <a:pt x="208" y="233"/>
                    <a:pt x="211" y="241"/>
                  </a:cubicBezTo>
                  <a:cubicBezTo>
                    <a:pt x="226" y="268"/>
                    <a:pt x="232" y="292"/>
                    <a:pt x="203" y="315"/>
                  </a:cubicBezTo>
                  <a:cubicBezTo>
                    <a:pt x="199" y="319"/>
                    <a:pt x="202" y="330"/>
                    <a:pt x="201" y="338"/>
                  </a:cubicBezTo>
                  <a:cubicBezTo>
                    <a:pt x="187" y="314"/>
                    <a:pt x="185" y="288"/>
                    <a:pt x="185" y="257"/>
                  </a:cubicBezTo>
                  <a:cubicBezTo>
                    <a:pt x="173" y="272"/>
                    <a:pt x="170" y="285"/>
                    <a:pt x="170" y="299"/>
                  </a:cubicBezTo>
                  <a:cubicBezTo>
                    <a:pt x="172" y="313"/>
                    <a:pt x="161" y="314"/>
                    <a:pt x="153" y="314"/>
                  </a:cubicBezTo>
                  <a:cubicBezTo>
                    <a:pt x="127" y="315"/>
                    <a:pt x="107" y="299"/>
                    <a:pt x="87" y="286"/>
                  </a:cubicBezTo>
                  <a:cubicBezTo>
                    <a:pt x="79" y="280"/>
                    <a:pt x="80" y="271"/>
                    <a:pt x="84" y="262"/>
                  </a:cubicBezTo>
                  <a:cubicBezTo>
                    <a:pt x="85" y="259"/>
                    <a:pt x="89" y="258"/>
                    <a:pt x="87" y="254"/>
                  </a:cubicBezTo>
                  <a:cubicBezTo>
                    <a:pt x="84" y="257"/>
                    <a:pt x="81" y="259"/>
                    <a:pt x="78" y="260"/>
                  </a:cubicBezTo>
                  <a:cubicBezTo>
                    <a:pt x="72" y="263"/>
                    <a:pt x="66" y="264"/>
                    <a:pt x="60" y="267"/>
                  </a:cubicBezTo>
                  <a:cubicBezTo>
                    <a:pt x="50" y="272"/>
                    <a:pt x="40" y="284"/>
                    <a:pt x="30" y="273"/>
                  </a:cubicBezTo>
                  <a:cubicBezTo>
                    <a:pt x="19" y="261"/>
                    <a:pt x="24" y="247"/>
                    <a:pt x="34" y="236"/>
                  </a:cubicBezTo>
                  <a:cubicBezTo>
                    <a:pt x="64" y="221"/>
                    <a:pt x="69" y="199"/>
                    <a:pt x="55" y="170"/>
                  </a:cubicBezTo>
                  <a:cubicBezTo>
                    <a:pt x="44" y="147"/>
                    <a:pt x="45" y="117"/>
                    <a:pt x="10" y="110"/>
                  </a:cubicBezTo>
                  <a:cubicBezTo>
                    <a:pt x="3" y="109"/>
                    <a:pt x="0" y="96"/>
                    <a:pt x="9" y="88"/>
                  </a:cubicBezTo>
                  <a:cubicBezTo>
                    <a:pt x="21" y="91"/>
                    <a:pt x="26" y="83"/>
                    <a:pt x="28" y="74"/>
                  </a:cubicBezTo>
                  <a:cubicBezTo>
                    <a:pt x="36" y="42"/>
                    <a:pt x="59" y="23"/>
                    <a:pt x="84" y="5"/>
                  </a:cubicBezTo>
                  <a:cubicBezTo>
                    <a:pt x="105" y="0"/>
                    <a:pt x="112" y="18"/>
                    <a:pt x="123" y="30"/>
                  </a:cubicBezTo>
                  <a:cubicBezTo>
                    <a:pt x="125" y="68"/>
                    <a:pt x="141" y="107"/>
                    <a:pt x="126" y="147"/>
                  </a:cubicBezTo>
                  <a:cubicBezTo>
                    <a:pt x="165" y="106"/>
                    <a:pt x="202" y="64"/>
                    <a:pt x="259" y="50"/>
                  </a:cubicBezTo>
                  <a:cubicBezTo>
                    <a:pt x="272" y="74"/>
                    <a:pt x="254" y="98"/>
                    <a:pt x="263" y="121"/>
                  </a:cubicBezTo>
                  <a:cubicBezTo>
                    <a:pt x="265" y="146"/>
                    <a:pt x="243" y="155"/>
                    <a:pt x="233" y="170"/>
                  </a:cubicBezTo>
                  <a:cubicBezTo>
                    <a:pt x="223" y="184"/>
                    <a:pt x="204" y="193"/>
                    <a:pt x="209" y="214"/>
                  </a:cubicBezTo>
                  <a:close/>
                </a:path>
              </a:pathLst>
            </a:custGeom>
            <a:solidFill>
              <a:srgbClr val="F4D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1816100" y="1465263"/>
              <a:ext cx="587375" cy="541338"/>
            </a:xfrm>
            <a:custGeom>
              <a:avLst/>
              <a:gdLst>
                <a:gd name="T0" fmla="*/ 78 w 312"/>
                <a:gd name="T1" fmla="*/ 252 h 288"/>
                <a:gd name="T2" fmla="*/ 22 w 312"/>
                <a:gd name="T3" fmla="*/ 181 h 288"/>
                <a:gd name="T4" fmla="*/ 5 w 312"/>
                <a:gd name="T5" fmla="*/ 159 h 288"/>
                <a:gd name="T6" fmla="*/ 36 w 312"/>
                <a:gd name="T7" fmla="*/ 153 h 288"/>
                <a:gd name="T8" fmla="*/ 161 w 312"/>
                <a:gd name="T9" fmla="*/ 173 h 288"/>
                <a:gd name="T10" fmla="*/ 96 w 312"/>
                <a:gd name="T11" fmla="*/ 45 h 288"/>
                <a:gd name="T12" fmla="*/ 91 w 312"/>
                <a:gd name="T13" fmla="*/ 13 h 288"/>
                <a:gd name="T14" fmla="*/ 130 w 312"/>
                <a:gd name="T15" fmla="*/ 9 h 288"/>
                <a:gd name="T16" fmla="*/ 233 w 312"/>
                <a:gd name="T17" fmla="*/ 49 h 288"/>
                <a:gd name="T18" fmla="*/ 256 w 312"/>
                <a:gd name="T19" fmla="*/ 53 h 288"/>
                <a:gd name="T20" fmla="*/ 274 w 312"/>
                <a:gd name="T21" fmla="*/ 80 h 288"/>
                <a:gd name="T22" fmla="*/ 299 w 312"/>
                <a:gd name="T23" fmla="*/ 143 h 288"/>
                <a:gd name="T24" fmla="*/ 302 w 312"/>
                <a:gd name="T25" fmla="*/ 177 h 288"/>
                <a:gd name="T26" fmla="*/ 270 w 312"/>
                <a:gd name="T27" fmla="*/ 222 h 288"/>
                <a:gd name="T28" fmla="*/ 253 w 312"/>
                <a:gd name="T29" fmla="*/ 224 h 288"/>
                <a:gd name="T30" fmla="*/ 224 w 312"/>
                <a:gd name="T31" fmla="*/ 206 h 288"/>
                <a:gd name="T32" fmla="*/ 278 w 312"/>
                <a:gd name="T33" fmla="*/ 243 h 288"/>
                <a:gd name="T34" fmla="*/ 264 w 312"/>
                <a:gd name="T35" fmla="*/ 270 h 288"/>
                <a:gd name="T36" fmla="*/ 242 w 312"/>
                <a:gd name="T37" fmla="*/ 270 h 288"/>
                <a:gd name="T38" fmla="*/ 130 w 312"/>
                <a:gd name="T39" fmla="*/ 288 h 288"/>
                <a:gd name="T40" fmla="*/ 120 w 312"/>
                <a:gd name="T41" fmla="*/ 284 h 288"/>
                <a:gd name="T42" fmla="*/ 78 w 312"/>
                <a:gd name="T43" fmla="*/ 25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2" h="288">
                  <a:moveTo>
                    <a:pt x="78" y="252"/>
                  </a:moveTo>
                  <a:cubicBezTo>
                    <a:pt x="68" y="222"/>
                    <a:pt x="44" y="202"/>
                    <a:pt x="22" y="181"/>
                  </a:cubicBezTo>
                  <a:cubicBezTo>
                    <a:pt x="15" y="174"/>
                    <a:pt x="0" y="170"/>
                    <a:pt x="5" y="159"/>
                  </a:cubicBezTo>
                  <a:cubicBezTo>
                    <a:pt x="11" y="146"/>
                    <a:pt x="26" y="150"/>
                    <a:pt x="36" y="153"/>
                  </a:cubicBezTo>
                  <a:cubicBezTo>
                    <a:pt x="76" y="165"/>
                    <a:pt x="118" y="156"/>
                    <a:pt x="161" y="173"/>
                  </a:cubicBezTo>
                  <a:cubicBezTo>
                    <a:pt x="142" y="125"/>
                    <a:pt x="110" y="90"/>
                    <a:pt x="96" y="45"/>
                  </a:cubicBezTo>
                  <a:cubicBezTo>
                    <a:pt x="92" y="35"/>
                    <a:pt x="82" y="24"/>
                    <a:pt x="91" y="13"/>
                  </a:cubicBezTo>
                  <a:cubicBezTo>
                    <a:pt x="102" y="0"/>
                    <a:pt x="116" y="5"/>
                    <a:pt x="130" y="9"/>
                  </a:cubicBezTo>
                  <a:cubicBezTo>
                    <a:pt x="166" y="20"/>
                    <a:pt x="201" y="30"/>
                    <a:pt x="233" y="49"/>
                  </a:cubicBezTo>
                  <a:cubicBezTo>
                    <a:pt x="240" y="54"/>
                    <a:pt x="247" y="63"/>
                    <a:pt x="256" y="53"/>
                  </a:cubicBezTo>
                  <a:cubicBezTo>
                    <a:pt x="275" y="54"/>
                    <a:pt x="276" y="68"/>
                    <a:pt x="274" y="80"/>
                  </a:cubicBezTo>
                  <a:cubicBezTo>
                    <a:pt x="269" y="107"/>
                    <a:pt x="277" y="127"/>
                    <a:pt x="299" y="143"/>
                  </a:cubicBezTo>
                  <a:cubicBezTo>
                    <a:pt x="311" y="152"/>
                    <a:pt x="312" y="168"/>
                    <a:pt x="302" y="177"/>
                  </a:cubicBezTo>
                  <a:cubicBezTo>
                    <a:pt x="288" y="190"/>
                    <a:pt x="269" y="197"/>
                    <a:pt x="270" y="222"/>
                  </a:cubicBezTo>
                  <a:cubicBezTo>
                    <a:pt x="270" y="226"/>
                    <a:pt x="259" y="226"/>
                    <a:pt x="253" y="224"/>
                  </a:cubicBezTo>
                  <a:cubicBezTo>
                    <a:pt x="242" y="220"/>
                    <a:pt x="234" y="211"/>
                    <a:pt x="224" y="206"/>
                  </a:cubicBezTo>
                  <a:cubicBezTo>
                    <a:pt x="233" y="232"/>
                    <a:pt x="257" y="235"/>
                    <a:pt x="278" y="243"/>
                  </a:cubicBezTo>
                  <a:cubicBezTo>
                    <a:pt x="283" y="257"/>
                    <a:pt x="272" y="263"/>
                    <a:pt x="264" y="270"/>
                  </a:cubicBezTo>
                  <a:cubicBezTo>
                    <a:pt x="257" y="273"/>
                    <a:pt x="248" y="273"/>
                    <a:pt x="242" y="270"/>
                  </a:cubicBezTo>
                  <a:cubicBezTo>
                    <a:pt x="199" y="246"/>
                    <a:pt x="163" y="259"/>
                    <a:pt x="130" y="288"/>
                  </a:cubicBezTo>
                  <a:cubicBezTo>
                    <a:pt x="126" y="287"/>
                    <a:pt x="123" y="286"/>
                    <a:pt x="120" y="284"/>
                  </a:cubicBezTo>
                  <a:cubicBezTo>
                    <a:pt x="113" y="264"/>
                    <a:pt x="91" y="264"/>
                    <a:pt x="78" y="252"/>
                  </a:cubicBezTo>
                  <a:close/>
                </a:path>
              </a:pathLst>
            </a:custGeom>
            <a:solidFill>
              <a:srgbClr val="F5C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2562225" y="1252538"/>
              <a:ext cx="485775" cy="701675"/>
            </a:xfrm>
            <a:custGeom>
              <a:avLst/>
              <a:gdLst>
                <a:gd name="T0" fmla="*/ 213 w 258"/>
                <a:gd name="T1" fmla="*/ 219 h 373"/>
                <a:gd name="T2" fmla="*/ 208 w 258"/>
                <a:gd name="T3" fmla="*/ 253 h 373"/>
                <a:gd name="T4" fmla="*/ 252 w 258"/>
                <a:gd name="T5" fmla="*/ 235 h 373"/>
                <a:gd name="T6" fmla="*/ 255 w 258"/>
                <a:gd name="T7" fmla="*/ 256 h 373"/>
                <a:gd name="T8" fmla="*/ 211 w 258"/>
                <a:gd name="T9" fmla="*/ 340 h 373"/>
                <a:gd name="T10" fmla="*/ 194 w 258"/>
                <a:gd name="T11" fmla="*/ 348 h 373"/>
                <a:gd name="T12" fmla="*/ 93 w 258"/>
                <a:gd name="T13" fmla="*/ 352 h 373"/>
                <a:gd name="T14" fmla="*/ 64 w 258"/>
                <a:gd name="T15" fmla="*/ 360 h 373"/>
                <a:gd name="T16" fmla="*/ 43 w 258"/>
                <a:gd name="T17" fmla="*/ 368 h 373"/>
                <a:gd name="T18" fmla="*/ 13 w 258"/>
                <a:gd name="T19" fmla="*/ 341 h 373"/>
                <a:gd name="T20" fmla="*/ 0 w 258"/>
                <a:gd name="T21" fmla="*/ 130 h 373"/>
                <a:gd name="T22" fmla="*/ 3 w 258"/>
                <a:gd name="T23" fmla="*/ 118 h 373"/>
                <a:gd name="T24" fmla="*/ 32 w 258"/>
                <a:gd name="T25" fmla="*/ 0 h 373"/>
                <a:gd name="T26" fmla="*/ 75 w 258"/>
                <a:gd name="T27" fmla="*/ 80 h 373"/>
                <a:gd name="T28" fmla="*/ 67 w 258"/>
                <a:gd name="T29" fmla="*/ 148 h 373"/>
                <a:gd name="T30" fmla="*/ 82 w 258"/>
                <a:gd name="T31" fmla="*/ 87 h 373"/>
                <a:gd name="T32" fmla="*/ 92 w 258"/>
                <a:gd name="T33" fmla="*/ 74 h 373"/>
                <a:gd name="T34" fmla="*/ 104 w 258"/>
                <a:gd name="T35" fmla="*/ 109 h 373"/>
                <a:gd name="T36" fmla="*/ 98 w 258"/>
                <a:gd name="T37" fmla="*/ 162 h 373"/>
                <a:gd name="T38" fmla="*/ 128 w 258"/>
                <a:gd name="T39" fmla="*/ 252 h 373"/>
                <a:gd name="T40" fmla="*/ 157 w 258"/>
                <a:gd name="T41" fmla="*/ 265 h 373"/>
                <a:gd name="T42" fmla="*/ 179 w 258"/>
                <a:gd name="T43" fmla="*/ 241 h 373"/>
                <a:gd name="T44" fmla="*/ 184 w 258"/>
                <a:gd name="T45" fmla="*/ 176 h 373"/>
                <a:gd name="T46" fmla="*/ 181 w 258"/>
                <a:gd name="T47" fmla="*/ 145 h 373"/>
                <a:gd name="T48" fmla="*/ 200 w 258"/>
                <a:gd name="T49" fmla="*/ 113 h 373"/>
                <a:gd name="T50" fmla="*/ 220 w 258"/>
                <a:gd name="T51" fmla="*/ 141 h 373"/>
                <a:gd name="T52" fmla="*/ 213 w 258"/>
                <a:gd name="T53" fmla="*/ 219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8" h="373">
                  <a:moveTo>
                    <a:pt x="213" y="219"/>
                  </a:moveTo>
                  <a:cubicBezTo>
                    <a:pt x="208" y="229"/>
                    <a:pt x="203" y="239"/>
                    <a:pt x="208" y="253"/>
                  </a:cubicBezTo>
                  <a:cubicBezTo>
                    <a:pt x="224" y="248"/>
                    <a:pt x="233" y="229"/>
                    <a:pt x="252" y="235"/>
                  </a:cubicBezTo>
                  <a:cubicBezTo>
                    <a:pt x="258" y="241"/>
                    <a:pt x="256" y="249"/>
                    <a:pt x="255" y="256"/>
                  </a:cubicBezTo>
                  <a:cubicBezTo>
                    <a:pt x="242" y="285"/>
                    <a:pt x="217" y="308"/>
                    <a:pt x="211" y="340"/>
                  </a:cubicBezTo>
                  <a:cubicBezTo>
                    <a:pt x="210" y="348"/>
                    <a:pt x="203" y="354"/>
                    <a:pt x="194" y="348"/>
                  </a:cubicBezTo>
                  <a:cubicBezTo>
                    <a:pt x="159" y="322"/>
                    <a:pt x="126" y="341"/>
                    <a:pt x="93" y="352"/>
                  </a:cubicBezTo>
                  <a:cubicBezTo>
                    <a:pt x="83" y="355"/>
                    <a:pt x="74" y="358"/>
                    <a:pt x="64" y="360"/>
                  </a:cubicBezTo>
                  <a:cubicBezTo>
                    <a:pt x="56" y="361"/>
                    <a:pt x="50" y="365"/>
                    <a:pt x="43" y="368"/>
                  </a:cubicBezTo>
                  <a:cubicBezTo>
                    <a:pt x="21" y="373"/>
                    <a:pt x="15" y="359"/>
                    <a:pt x="13" y="341"/>
                  </a:cubicBezTo>
                  <a:cubicBezTo>
                    <a:pt x="27" y="269"/>
                    <a:pt x="18" y="199"/>
                    <a:pt x="0" y="130"/>
                  </a:cubicBezTo>
                  <a:cubicBezTo>
                    <a:pt x="0" y="125"/>
                    <a:pt x="1" y="121"/>
                    <a:pt x="3" y="118"/>
                  </a:cubicBezTo>
                  <a:cubicBezTo>
                    <a:pt x="8" y="78"/>
                    <a:pt x="7" y="36"/>
                    <a:pt x="32" y="0"/>
                  </a:cubicBezTo>
                  <a:cubicBezTo>
                    <a:pt x="66" y="16"/>
                    <a:pt x="67" y="50"/>
                    <a:pt x="75" y="80"/>
                  </a:cubicBezTo>
                  <a:cubicBezTo>
                    <a:pt x="67" y="103"/>
                    <a:pt x="63" y="127"/>
                    <a:pt x="67" y="148"/>
                  </a:cubicBezTo>
                  <a:cubicBezTo>
                    <a:pt x="70" y="130"/>
                    <a:pt x="56" y="105"/>
                    <a:pt x="82" y="87"/>
                  </a:cubicBezTo>
                  <a:cubicBezTo>
                    <a:pt x="85" y="83"/>
                    <a:pt x="88" y="78"/>
                    <a:pt x="92" y="74"/>
                  </a:cubicBezTo>
                  <a:cubicBezTo>
                    <a:pt x="111" y="80"/>
                    <a:pt x="105" y="96"/>
                    <a:pt x="104" y="109"/>
                  </a:cubicBezTo>
                  <a:cubicBezTo>
                    <a:pt x="102" y="127"/>
                    <a:pt x="104" y="146"/>
                    <a:pt x="98" y="162"/>
                  </a:cubicBezTo>
                  <a:cubicBezTo>
                    <a:pt x="83" y="202"/>
                    <a:pt x="109" y="225"/>
                    <a:pt x="128" y="252"/>
                  </a:cubicBezTo>
                  <a:cubicBezTo>
                    <a:pt x="135" y="262"/>
                    <a:pt x="144" y="268"/>
                    <a:pt x="157" y="265"/>
                  </a:cubicBezTo>
                  <a:cubicBezTo>
                    <a:pt x="170" y="262"/>
                    <a:pt x="177" y="253"/>
                    <a:pt x="179" y="241"/>
                  </a:cubicBezTo>
                  <a:cubicBezTo>
                    <a:pt x="183" y="219"/>
                    <a:pt x="189" y="198"/>
                    <a:pt x="184" y="176"/>
                  </a:cubicBezTo>
                  <a:cubicBezTo>
                    <a:pt x="181" y="166"/>
                    <a:pt x="180" y="156"/>
                    <a:pt x="181" y="145"/>
                  </a:cubicBezTo>
                  <a:cubicBezTo>
                    <a:pt x="182" y="131"/>
                    <a:pt x="182" y="114"/>
                    <a:pt x="200" y="113"/>
                  </a:cubicBezTo>
                  <a:cubicBezTo>
                    <a:pt x="215" y="112"/>
                    <a:pt x="218" y="129"/>
                    <a:pt x="220" y="141"/>
                  </a:cubicBezTo>
                  <a:cubicBezTo>
                    <a:pt x="223" y="167"/>
                    <a:pt x="230" y="195"/>
                    <a:pt x="213" y="219"/>
                  </a:cubicBezTo>
                  <a:close/>
                </a:path>
              </a:pathLst>
            </a:custGeom>
            <a:solidFill>
              <a:srgbClr val="F1BB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2181225" y="1331913"/>
              <a:ext cx="436563" cy="671513"/>
            </a:xfrm>
            <a:custGeom>
              <a:avLst/>
              <a:gdLst>
                <a:gd name="T0" fmla="*/ 84 w 232"/>
                <a:gd name="T1" fmla="*/ 316 h 357"/>
                <a:gd name="T2" fmla="*/ 0 w 232"/>
                <a:gd name="T3" fmla="*/ 265 h 357"/>
                <a:gd name="T4" fmla="*/ 67 w 232"/>
                <a:gd name="T5" fmla="*/ 292 h 357"/>
                <a:gd name="T6" fmla="*/ 69 w 232"/>
                <a:gd name="T7" fmla="*/ 274 h 357"/>
                <a:gd name="T8" fmla="*/ 82 w 232"/>
                <a:gd name="T9" fmla="*/ 253 h 357"/>
                <a:gd name="T10" fmla="*/ 105 w 232"/>
                <a:gd name="T11" fmla="*/ 239 h 357"/>
                <a:gd name="T12" fmla="*/ 94 w 232"/>
                <a:gd name="T13" fmla="*/ 217 h 357"/>
                <a:gd name="T14" fmla="*/ 71 w 232"/>
                <a:gd name="T15" fmla="*/ 154 h 357"/>
                <a:gd name="T16" fmla="*/ 62 w 232"/>
                <a:gd name="T17" fmla="*/ 124 h 357"/>
                <a:gd name="T18" fmla="*/ 58 w 232"/>
                <a:gd name="T19" fmla="*/ 33 h 357"/>
                <a:gd name="T20" fmla="*/ 84 w 232"/>
                <a:gd name="T21" fmla="*/ 16 h 357"/>
                <a:gd name="T22" fmla="*/ 131 w 232"/>
                <a:gd name="T23" fmla="*/ 75 h 357"/>
                <a:gd name="T24" fmla="*/ 179 w 232"/>
                <a:gd name="T25" fmla="*/ 155 h 357"/>
                <a:gd name="T26" fmla="*/ 193 w 232"/>
                <a:gd name="T27" fmla="*/ 155 h 357"/>
                <a:gd name="T28" fmla="*/ 210 w 232"/>
                <a:gd name="T29" fmla="*/ 129 h 357"/>
                <a:gd name="T30" fmla="*/ 183 w 232"/>
                <a:gd name="T31" fmla="*/ 220 h 357"/>
                <a:gd name="T32" fmla="*/ 144 w 232"/>
                <a:gd name="T33" fmla="*/ 251 h 357"/>
                <a:gd name="T34" fmla="*/ 187 w 232"/>
                <a:gd name="T35" fmla="*/ 281 h 357"/>
                <a:gd name="T36" fmla="*/ 201 w 232"/>
                <a:gd name="T37" fmla="*/ 288 h 357"/>
                <a:gd name="T38" fmla="*/ 183 w 232"/>
                <a:gd name="T39" fmla="*/ 336 h 357"/>
                <a:gd name="T40" fmla="*/ 135 w 232"/>
                <a:gd name="T41" fmla="*/ 357 h 357"/>
                <a:gd name="T42" fmla="*/ 84 w 232"/>
                <a:gd name="T43" fmla="*/ 31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2" h="357">
                  <a:moveTo>
                    <a:pt x="84" y="316"/>
                  </a:moveTo>
                  <a:cubicBezTo>
                    <a:pt x="39" y="328"/>
                    <a:pt x="28" y="287"/>
                    <a:pt x="0" y="265"/>
                  </a:cubicBezTo>
                  <a:cubicBezTo>
                    <a:pt x="33" y="257"/>
                    <a:pt x="49" y="280"/>
                    <a:pt x="67" y="292"/>
                  </a:cubicBezTo>
                  <a:cubicBezTo>
                    <a:pt x="76" y="284"/>
                    <a:pt x="72" y="279"/>
                    <a:pt x="69" y="274"/>
                  </a:cubicBezTo>
                  <a:cubicBezTo>
                    <a:pt x="61" y="259"/>
                    <a:pt x="52" y="244"/>
                    <a:pt x="82" y="253"/>
                  </a:cubicBezTo>
                  <a:cubicBezTo>
                    <a:pt x="93" y="256"/>
                    <a:pt x="102" y="251"/>
                    <a:pt x="105" y="239"/>
                  </a:cubicBezTo>
                  <a:cubicBezTo>
                    <a:pt x="108" y="228"/>
                    <a:pt x="101" y="225"/>
                    <a:pt x="94" y="217"/>
                  </a:cubicBezTo>
                  <a:cubicBezTo>
                    <a:pt x="79" y="201"/>
                    <a:pt x="54" y="184"/>
                    <a:pt x="71" y="154"/>
                  </a:cubicBezTo>
                  <a:cubicBezTo>
                    <a:pt x="79" y="142"/>
                    <a:pt x="70" y="133"/>
                    <a:pt x="62" y="124"/>
                  </a:cubicBezTo>
                  <a:cubicBezTo>
                    <a:pt x="61" y="94"/>
                    <a:pt x="58" y="63"/>
                    <a:pt x="58" y="33"/>
                  </a:cubicBezTo>
                  <a:cubicBezTo>
                    <a:pt x="57" y="17"/>
                    <a:pt x="61" y="0"/>
                    <a:pt x="84" y="16"/>
                  </a:cubicBezTo>
                  <a:cubicBezTo>
                    <a:pt x="104" y="32"/>
                    <a:pt x="124" y="48"/>
                    <a:pt x="131" y="75"/>
                  </a:cubicBezTo>
                  <a:cubicBezTo>
                    <a:pt x="141" y="105"/>
                    <a:pt x="163" y="129"/>
                    <a:pt x="179" y="155"/>
                  </a:cubicBezTo>
                  <a:cubicBezTo>
                    <a:pt x="183" y="162"/>
                    <a:pt x="188" y="163"/>
                    <a:pt x="193" y="155"/>
                  </a:cubicBezTo>
                  <a:cubicBezTo>
                    <a:pt x="198" y="146"/>
                    <a:pt x="199" y="134"/>
                    <a:pt x="210" y="129"/>
                  </a:cubicBezTo>
                  <a:cubicBezTo>
                    <a:pt x="232" y="170"/>
                    <a:pt x="224" y="196"/>
                    <a:pt x="183" y="220"/>
                  </a:cubicBezTo>
                  <a:cubicBezTo>
                    <a:pt x="169" y="228"/>
                    <a:pt x="144" y="227"/>
                    <a:pt x="144" y="251"/>
                  </a:cubicBezTo>
                  <a:cubicBezTo>
                    <a:pt x="145" y="277"/>
                    <a:pt x="171" y="273"/>
                    <a:pt x="187" y="281"/>
                  </a:cubicBezTo>
                  <a:cubicBezTo>
                    <a:pt x="192" y="283"/>
                    <a:pt x="197" y="285"/>
                    <a:pt x="201" y="288"/>
                  </a:cubicBezTo>
                  <a:cubicBezTo>
                    <a:pt x="220" y="314"/>
                    <a:pt x="205" y="328"/>
                    <a:pt x="183" y="336"/>
                  </a:cubicBezTo>
                  <a:cubicBezTo>
                    <a:pt x="167" y="343"/>
                    <a:pt x="150" y="347"/>
                    <a:pt x="135" y="357"/>
                  </a:cubicBezTo>
                  <a:cubicBezTo>
                    <a:pt x="112" y="351"/>
                    <a:pt x="95" y="338"/>
                    <a:pt x="84" y="316"/>
                  </a:cubicBezTo>
                  <a:close/>
                </a:path>
              </a:pathLst>
            </a:custGeom>
            <a:solidFill>
              <a:srgbClr val="F1BB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2697163" y="1276350"/>
              <a:ext cx="350838" cy="512763"/>
            </a:xfrm>
            <a:custGeom>
              <a:avLst/>
              <a:gdLst>
                <a:gd name="T0" fmla="*/ 142 w 187"/>
                <a:gd name="T1" fmla="*/ 207 h 273"/>
                <a:gd name="T2" fmla="*/ 140 w 187"/>
                <a:gd name="T3" fmla="*/ 131 h 273"/>
                <a:gd name="T4" fmla="*/ 131 w 187"/>
                <a:gd name="T5" fmla="*/ 104 h 273"/>
                <a:gd name="T6" fmla="*/ 120 w 187"/>
                <a:gd name="T7" fmla="*/ 144 h 273"/>
                <a:gd name="T8" fmla="*/ 120 w 187"/>
                <a:gd name="T9" fmla="*/ 231 h 273"/>
                <a:gd name="T10" fmla="*/ 83 w 187"/>
                <a:gd name="T11" fmla="*/ 267 h 273"/>
                <a:gd name="T12" fmla="*/ 46 w 187"/>
                <a:gd name="T13" fmla="*/ 244 h 273"/>
                <a:gd name="T14" fmla="*/ 10 w 187"/>
                <a:gd name="T15" fmla="*/ 207 h 273"/>
                <a:gd name="T16" fmla="*/ 10 w 187"/>
                <a:gd name="T17" fmla="*/ 184 h 273"/>
                <a:gd name="T18" fmla="*/ 21 w 187"/>
                <a:gd name="T19" fmla="*/ 62 h 273"/>
                <a:gd name="T20" fmla="*/ 23 w 187"/>
                <a:gd name="T21" fmla="*/ 54 h 273"/>
                <a:gd name="T22" fmla="*/ 64 w 187"/>
                <a:gd name="T23" fmla="*/ 1 h 273"/>
                <a:gd name="T24" fmla="*/ 112 w 187"/>
                <a:gd name="T25" fmla="*/ 58 h 273"/>
                <a:gd name="T26" fmla="*/ 120 w 187"/>
                <a:gd name="T27" fmla="*/ 78 h 273"/>
                <a:gd name="T28" fmla="*/ 173 w 187"/>
                <a:gd name="T29" fmla="*/ 163 h 273"/>
                <a:gd name="T30" fmla="*/ 142 w 187"/>
                <a:gd name="T31" fmla="*/ 20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7" h="273">
                  <a:moveTo>
                    <a:pt x="142" y="207"/>
                  </a:moveTo>
                  <a:cubicBezTo>
                    <a:pt x="142" y="182"/>
                    <a:pt x="142" y="156"/>
                    <a:pt x="140" y="131"/>
                  </a:cubicBezTo>
                  <a:cubicBezTo>
                    <a:pt x="140" y="122"/>
                    <a:pt x="135" y="114"/>
                    <a:pt x="131" y="104"/>
                  </a:cubicBezTo>
                  <a:cubicBezTo>
                    <a:pt x="113" y="115"/>
                    <a:pt x="116" y="133"/>
                    <a:pt x="120" y="144"/>
                  </a:cubicBezTo>
                  <a:cubicBezTo>
                    <a:pt x="129" y="174"/>
                    <a:pt x="121" y="202"/>
                    <a:pt x="120" y="231"/>
                  </a:cubicBezTo>
                  <a:cubicBezTo>
                    <a:pt x="118" y="258"/>
                    <a:pt x="101" y="261"/>
                    <a:pt x="83" y="267"/>
                  </a:cubicBezTo>
                  <a:cubicBezTo>
                    <a:pt x="62" y="273"/>
                    <a:pt x="56" y="261"/>
                    <a:pt x="46" y="244"/>
                  </a:cubicBezTo>
                  <a:cubicBezTo>
                    <a:pt x="38" y="231"/>
                    <a:pt x="36" y="207"/>
                    <a:pt x="10" y="207"/>
                  </a:cubicBezTo>
                  <a:cubicBezTo>
                    <a:pt x="0" y="207"/>
                    <a:pt x="8" y="193"/>
                    <a:pt x="10" y="184"/>
                  </a:cubicBezTo>
                  <a:cubicBezTo>
                    <a:pt x="20" y="144"/>
                    <a:pt x="26" y="103"/>
                    <a:pt x="21" y="62"/>
                  </a:cubicBezTo>
                  <a:cubicBezTo>
                    <a:pt x="21" y="59"/>
                    <a:pt x="21" y="56"/>
                    <a:pt x="23" y="54"/>
                  </a:cubicBezTo>
                  <a:cubicBezTo>
                    <a:pt x="37" y="36"/>
                    <a:pt x="34" y="0"/>
                    <a:pt x="64" y="1"/>
                  </a:cubicBezTo>
                  <a:cubicBezTo>
                    <a:pt x="96" y="1"/>
                    <a:pt x="102" y="34"/>
                    <a:pt x="112" y="58"/>
                  </a:cubicBezTo>
                  <a:cubicBezTo>
                    <a:pt x="111" y="66"/>
                    <a:pt x="112" y="77"/>
                    <a:pt x="120" y="78"/>
                  </a:cubicBezTo>
                  <a:cubicBezTo>
                    <a:pt x="176" y="82"/>
                    <a:pt x="158" y="133"/>
                    <a:pt x="173" y="163"/>
                  </a:cubicBezTo>
                  <a:cubicBezTo>
                    <a:pt x="187" y="191"/>
                    <a:pt x="169" y="203"/>
                    <a:pt x="142" y="207"/>
                  </a:cubicBezTo>
                  <a:close/>
                </a:path>
              </a:pathLst>
            </a:custGeom>
            <a:solidFill>
              <a:srgbClr val="F5D4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" name="Freeform 17"/>
            <p:cNvSpPr/>
            <p:nvPr/>
          </p:nvSpPr>
          <p:spPr bwMode="auto">
            <a:xfrm>
              <a:off x="3530600" y="1914525"/>
              <a:ext cx="452438" cy="287338"/>
            </a:xfrm>
            <a:custGeom>
              <a:avLst/>
              <a:gdLst>
                <a:gd name="T0" fmla="*/ 100 w 241"/>
                <a:gd name="T1" fmla="*/ 145 h 153"/>
                <a:gd name="T2" fmla="*/ 62 w 241"/>
                <a:gd name="T3" fmla="*/ 140 h 153"/>
                <a:gd name="T4" fmla="*/ 33 w 241"/>
                <a:gd name="T5" fmla="*/ 114 h 153"/>
                <a:gd name="T6" fmla="*/ 27 w 241"/>
                <a:gd name="T7" fmla="*/ 94 h 153"/>
                <a:gd name="T8" fmla="*/ 46 w 241"/>
                <a:gd name="T9" fmla="*/ 53 h 153"/>
                <a:gd name="T10" fmla="*/ 108 w 241"/>
                <a:gd name="T11" fmla="*/ 35 h 153"/>
                <a:gd name="T12" fmla="*/ 83 w 241"/>
                <a:gd name="T13" fmla="*/ 29 h 153"/>
                <a:gd name="T14" fmla="*/ 194 w 241"/>
                <a:gd name="T15" fmla="*/ 3 h 153"/>
                <a:gd name="T16" fmla="*/ 231 w 241"/>
                <a:gd name="T17" fmla="*/ 13 h 153"/>
                <a:gd name="T18" fmla="*/ 214 w 241"/>
                <a:gd name="T19" fmla="*/ 42 h 153"/>
                <a:gd name="T20" fmla="*/ 124 w 241"/>
                <a:gd name="T21" fmla="*/ 113 h 153"/>
                <a:gd name="T22" fmla="*/ 100 w 241"/>
                <a:gd name="T23" fmla="*/ 14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1" h="153">
                  <a:moveTo>
                    <a:pt x="100" y="145"/>
                  </a:moveTo>
                  <a:cubicBezTo>
                    <a:pt x="89" y="131"/>
                    <a:pt x="76" y="137"/>
                    <a:pt x="62" y="140"/>
                  </a:cubicBezTo>
                  <a:cubicBezTo>
                    <a:pt x="42" y="145"/>
                    <a:pt x="15" y="153"/>
                    <a:pt x="33" y="114"/>
                  </a:cubicBezTo>
                  <a:cubicBezTo>
                    <a:pt x="37" y="105"/>
                    <a:pt x="33" y="100"/>
                    <a:pt x="27" y="94"/>
                  </a:cubicBezTo>
                  <a:cubicBezTo>
                    <a:pt x="0" y="66"/>
                    <a:pt x="21" y="57"/>
                    <a:pt x="46" y="53"/>
                  </a:cubicBezTo>
                  <a:cubicBezTo>
                    <a:pt x="67" y="50"/>
                    <a:pt x="87" y="42"/>
                    <a:pt x="108" y="35"/>
                  </a:cubicBezTo>
                  <a:cubicBezTo>
                    <a:pt x="101" y="26"/>
                    <a:pt x="91" y="31"/>
                    <a:pt x="83" y="29"/>
                  </a:cubicBezTo>
                  <a:cubicBezTo>
                    <a:pt x="120" y="19"/>
                    <a:pt x="155" y="4"/>
                    <a:pt x="194" y="3"/>
                  </a:cubicBezTo>
                  <a:cubicBezTo>
                    <a:pt x="209" y="2"/>
                    <a:pt x="224" y="0"/>
                    <a:pt x="231" y="13"/>
                  </a:cubicBezTo>
                  <a:cubicBezTo>
                    <a:pt x="241" y="28"/>
                    <a:pt x="222" y="34"/>
                    <a:pt x="214" y="42"/>
                  </a:cubicBezTo>
                  <a:cubicBezTo>
                    <a:pt x="186" y="69"/>
                    <a:pt x="157" y="94"/>
                    <a:pt x="124" y="113"/>
                  </a:cubicBezTo>
                  <a:cubicBezTo>
                    <a:pt x="112" y="121"/>
                    <a:pt x="99" y="127"/>
                    <a:pt x="100" y="145"/>
                  </a:cubicBezTo>
                  <a:close/>
                </a:path>
              </a:pathLst>
            </a:custGeom>
            <a:solidFill>
              <a:srgbClr val="F5E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3587750" y="2744788"/>
              <a:ext cx="365125" cy="249238"/>
            </a:xfrm>
            <a:custGeom>
              <a:avLst/>
              <a:gdLst>
                <a:gd name="T0" fmla="*/ 21 w 195"/>
                <a:gd name="T1" fmla="*/ 98 h 133"/>
                <a:gd name="T2" fmla="*/ 31 w 195"/>
                <a:gd name="T3" fmla="*/ 13 h 133"/>
                <a:gd name="T4" fmla="*/ 100 w 195"/>
                <a:gd name="T5" fmla="*/ 21 h 133"/>
                <a:gd name="T6" fmla="*/ 164 w 195"/>
                <a:gd name="T7" fmla="*/ 75 h 133"/>
                <a:gd name="T8" fmla="*/ 192 w 195"/>
                <a:gd name="T9" fmla="*/ 109 h 133"/>
                <a:gd name="T10" fmla="*/ 153 w 195"/>
                <a:gd name="T11" fmla="*/ 128 h 133"/>
                <a:gd name="T12" fmla="*/ 51 w 195"/>
                <a:gd name="T13" fmla="*/ 98 h 133"/>
                <a:gd name="T14" fmla="*/ 21 w 195"/>
                <a:gd name="T15" fmla="*/ 9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5" h="133">
                  <a:moveTo>
                    <a:pt x="21" y="98"/>
                  </a:moveTo>
                  <a:cubicBezTo>
                    <a:pt x="0" y="52"/>
                    <a:pt x="3" y="28"/>
                    <a:pt x="31" y="13"/>
                  </a:cubicBezTo>
                  <a:cubicBezTo>
                    <a:pt x="56" y="0"/>
                    <a:pt x="79" y="2"/>
                    <a:pt x="100" y="21"/>
                  </a:cubicBezTo>
                  <a:cubicBezTo>
                    <a:pt x="111" y="51"/>
                    <a:pt x="136" y="65"/>
                    <a:pt x="164" y="75"/>
                  </a:cubicBezTo>
                  <a:cubicBezTo>
                    <a:pt x="181" y="81"/>
                    <a:pt x="195" y="90"/>
                    <a:pt x="192" y="109"/>
                  </a:cubicBezTo>
                  <a:cubicBezTo>
                    <a:pt x="189" y="133"/>
                    <a:pt x="168" y="131"/>
                    <a:pt x="153" y="128"/>
                  </a:cubicBezTo>
                  <a:cubicBezTo>
                    <a:pt x="118" y="121"/>
                    <a:pt x="81" y="119"/>
                    <a:pt x="51" y="98"/>
                  </a:cubicBezTo>
                  <a:cubicBezTo>
                    <a:pt x="41" y="91"/>
                    <a:pt x="31" y="85"/>
                    <a:pt x="21" y="98"/>
                  </a:cubicBezTo>
                  <a:close/>
                </a:path>
              </a:pathLst>
            </a:custGeom>
            <a:solidFill>
              <a:srgbClr val="F5E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1681163" y="1930400"/>
              <a:ext cx="373063" cy="200025"/>
            </a:xfrm>
            <a:custGeom>
              <a:avLst/>
              <a:gdLst>
                <a:gd name="T0" fmla="*/ 150 w 198"/>
                <a:gd name="T1" fmla="*/ 5 h 107"/>
                <a:gd name="T2" fmla="*/ 196 w 198"/>
                <a:gd name="T3" fmla="*/ 37 h 107"/>
                <a:gd name="T4" fmla="*/ 180 w 198"/>
                <a:gd name="T5" fmla="*/ 47 h 107"/>
                <a:gd name="T6" fmla="*/ 170 w 198"/>
                <a:gd name="T7" fmla="*/ 64 h 107"/>
                <a:gd name="T8" fmla="*/ 124 w 198"/>
                <a:gd name="T9" fmla="*/ 107 h 107"/>
                <a:gd name="T10" fmla="*/ 33 w 198"/>
                <a:gd name="T11" fmla="*/ 59 h 107"/>
                <a:gd name="T12" fmla="*/ 4 w 198"/>
                <a:gd name="T13" fmla="*/ 29 h 107"/>
                <a:gd name="T14" fmla="*/ 38 w 198"/>
                <a:gd name="T15" fmla="*/ 13 h 107"/>
                <a:gd name="T16" fmla="*/ 150 w 198"/>
                <a:gd name="T17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107">
                  <a:moveTo>
                    <a:pt x="150" y="5"/>
                  </a:moveTo>
                  <a:cubicBezTo>
                    <a:pt x="171" y="7"/>
                    <a:pt x="198" y="0"/>
                    <a:pt x="196" y="37"/>
                  </a:cubicBezTo>
                  <a:cubicBezTo>
                    <a:pt x="192" y="42"/>
                    <a:pt x="186" y="46"/>
                    <a:pt x="180" y="47"/>
                  </a:cubicBezTo>
                  <a:cubicBezTo>
                    <a:pt x="170" y="50"/>
                    <a:pt x="173" y="57"/>
                    <a:pt x="170" y="64"/>
                  </a:cubicBezTo>
                  <a:cubicBezTo>
                    <a:pt x="163" y="83"/>
                    <a:pt x="151" y="105"/>
                    <a:pt x="124" y="107"/>
                  </a:cubicBezTo>
                  <a:cubicBezTo>
                    <a:pt x="97" y="85"/>
                    <a:pt x="63" y="76"/>
                    <a:pt x="33" y="59"/>
                  </a:cubicBezTo>
                  <a:cubicBezTo>
                    <a:pt x="20" y="52"/>
                    <a:pt x="0" y="50"/>
                    <a:pt x="4" y="29"/>
                  </a:cubicBezTo>
                  <a:cubicBezTo>
                    <a:pt x="7" y="10"/>
                    <a:pt x="25" y="15"/>
                    <a:pt x="38" y="13"/>
                  </a:cubicBezTo>
                  <a:cubicBezTo>
                    <a:pt x="75" y="6"/>
                    <a:pt x="112" y="2"/>
                    <a:pt x="150" y="5"/>
                  </a:cubicBezTo>
                  <a:close/>
                </a:path>
              </a:pathLst>
            </a:custGeom>
            <a:solidFill>
              <a:srgbClr val="F2B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3487738" y="2971800"/>
              <a:ext cx="242888" cy="328613"/>
            </a:xfrm>
            <a:custGeom>
              <a:avLst/>
              <a:gdLst>
                <a:gd name="T0" fmla="*/ 129 w 129"/>
                <a:gd name="T1" fmla="*/ 147 h 175"/>
                <a:gd name="T2" fmla="*/ 82 w 129"/>
                <a:gd name="T3" fmla="*/ 153 h 175"/>
                <a:gd name="T4" fmla="*/ 21 w 129"/>
                <a:gd name="T5" fmla="*/ 101 h 175"/>
                <a:gd name="T6" fmla="*/ 9 w 129"/>
                <a:gd name="T7" fmla="*/ 59 h 175"/>
                <a:gd name="T8" fmla="*/ 28 w 129"/>
                <a:gd name="T9" fmla="*/ 62 h 175"/>
                <a:gd name="T10" fmla="*/ 67 w 129"/>
                <a:gd name="T11" fmla="*/ 15 h 175"/>
                <a:gd name="T12" fmla="*/ 77 w 129"/>
                <a:gd name="T13" fmla="*/ 0 h 175"/>
                <a:gd name="T14" fmla="*/ 100 w 129"/>
                <a:gd name="T15" fmla="*/ 76 h 175"/>
                <a:gd name="T16" fmla="*/ 129 w 129"/>
                <a:gd name="T17" fmla="*/ 14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75">
                  <a:moveTo>
                    <a:pt x="129" y="147"/>
                  </a:moveTo>
                  <a:cubicBezTo>
                    <a:pt x="116" y="175"/>
                    <a:pt x="98" y="152"/>
                    <a:pt x="82" y="153"/>
                  </a:cubicBezTo>
                  <a:cubicBezTo>
                    <a:pt x="58" y="140"/>
                    <a:pt x="32" y="130"/>
                    <a:pt x="21" y="101"/>
                  </a:cubicBezTo>
                  <a:cubicBezTo>
                    <a:pt x="24" y="86"/>
                    <a:pt x="0" y="84"/>
                    <a:pt x="9" y="59"/>
                  </a:cubicBezTo>
                  <a:cubicBezTo>
                    <a:pt x="10" y="57"/>
                    <a:pt x="20" y="63"/>
                    <a:pt x="28" y="62"/>
                  </a:cubicBezTo>
                  <a:cubicBezTo>
                    <a:pt x="55" y="58"/>
                    <a:pt x="74" y="47"/>
                    <a:pt x="67" y="15"/>
                  </a:cubicBezTo>
                  <a:cubicBezTo>
                    <a:pt x="64" y="4"/>
                    <a:pt x="68" y="1"/>
                    <a:pt x="77" y="0"/>
                  </a:cubicBezTo>
                  <a:cubicBezTo>
                    <a:pt x="94" y="22"/>
                    <a:pt x="96" y="49"/>
                    <a:pt x="100" y="76"/>
                  </a:cubicBezTo>
                  <a:cubicBezTo>
                    <a:pt x="103" y="102"/>
                    <a:pt x="103" y="130"/>
                    <a:pt x="129" y="147"/>
                  </a:cubicBezTo>
                  <a:close/>
                </a:path>
              </a:pathLst>
            </a:custGeom>
            <a:solidFill>
              <a:srgbClr val="F1E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1914525" y="2000250"/>
              <a:ext cx="206375" cy="157163"/>
            </a:xfrm>
            <a:custGeom>
              <a:avLst/>
              <a:gdLst>
                <a:gd name="T0" fmla="*/ 0 w 110"/>
                <a:gd name="T1" fmla="*/ 70 h 84"/>
                <a:gd name="T2" fmla="*/ 43 w 110"/>
                <a:gd name="T3" fmla="*/ 31 h 84"/>
                <a:gd name="T4" fmla="*/ 16 w 110"/>
                <a:gd name="T5" fmla="*/ 10 h 84"/>
                <a:gd name="T6" fmla="*/ 72 w 110"/>
                <a:gd name="T7" fmla="*/ 0 h 84"/>
                <a:gd name="T8" fmla="*/ 72 w 110"/>
                <a:gd name="T9" fmla="*/ 0 h 84"/>
                <a:gd name="T10" fmla="*/ 108 w 110"/>
                <a:gd name="T11" fmla="*/ 19 h 84"/>
                <a:gd name="T12" fmla="*/ 110 w 110"/>
                <a:gd name="T13" fmla="*/ 23 h 84"/>
                <a:gd name="T14" fmla="*/ 9 w 110"/>
                <a:gd name="T15" fmla="*/ 84 h 84"/>
                <a:gd name="T16" fmla="*/ 0 w 110"/>
                <a:gd name="T17" fmla="*/ 7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84">
                  <a:moveTo>
                    <a:pt x="0" y="70"/>
                  </a:moveTo>
                  <a:cubicBezTo>
                    <a:pt x="5" y="47"/>
                    <a:pt x="27" y="42"/>
                    <a:pt x="43" y="31"/>
                  </a:cubicBezTo>
                  <a:cubicBezTo>
                    <a:pt x="38" y="17"/>
                    <a:pt x="20" y="28"/>
                    <a:pt x="16" y="10"/>
                  </a:cubicBezTo>
                  <a:cubicBezTo>
                    <a:pt x="34" y="7"/>
                    <a:pt x="53" y="3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82" y="9"/>
                    <a:pt x="98" y="8"/>
                    <a:pt x="108" y="19"/>
                  </a:cubicBezTo>
                  <a:cubicBezTo>
                    <a:pt x="109" y="20"/>
                    <a:pt x="109" y="21"/>
                    <a:pt x="110" y="23"/>
                  </a:cubicBezTo>
                  <a:cubicBezTo>
                    <a:pt x="103" y="68"/>
                    <a:pt x="78" y="84"/>
                    <a:pt x="9" y="84"/>
                  </a:cubicBezTo>
                  <a:cubicBezTo>
                    <a:pt x="6" y="80"/>
                    <a:pt x="3" y="75"/>
                    <a:pt x="0" y="70"/>
                  </a:cubicBezTo>
                  <a:close/>
                </a:path>
              </a:pathLst>
            </a:custGeom>
            <a:solidFill>
              <a:srgbClr val="F5C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2339975" y="1362075"/>
              <a:ext cx="255588" cy="280988"/>
            </a:xfrm>
            <a:custGeom>
              <a:avLst/>
              <a:gdLst>
                <a:gd name="T0" fmla="*/ 38 w 136"/>
                <a:gd name="T1" fmla="*/ 61 h 149"/>
                <a:gd name="T2" fmla="*/ 0 w 136"/>
                <a:gd name="T3" fmla="*/ 0 h 149"/>
                <a:gd name="T4" fmla="*/ 85 w 136"/>
                <a:gd name="T5" fmla="*/ 42 h 149"/>
                <a:gd name="T6" fmla="*/ 122 w 136"/>
                <a:gd name="T7" fmla="*/ 60 h 149"/>
                <a:gd name="T8" fmla="*/ 123 w 136"/>
                <a:gd name="T9" fmla="*/ 68 h 149"/>
                <a:gd name="T10" fmla="*/ 125 w 136"/>
                <a:gd name="T11" fmla="*/ 115 h 149"/>
                <a:gd name="T12" fmla="*/ 116 w 136"/>
                <a:gd name="T13" fmla="*/ 146 h 149"/>
                <a:gd name="T14" fmla="*/ 98 w 136"/>
                <a:gd name="T15" fmla="*/ 137 h 149"/>
                <a:gd name="T16" fmla="*/ 38 w 136"/>
                <a:gd name="T17" fmla="*/ 6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149">
                  <a:moveTo>
                    <a:pt x="38" y="61"/>
                  </a:moveTo>
                  <a:cubicBezTo>
                    <a:pt x="34" y="35"/>
                    <a:pt x="5" y="25"/>
                    <a:pt x="0" y="0"/>
                  </a:cubicBezTo>
                  <a:cubicBezTo>
                    <a:pt x="31" y="9"/>
                    <a:pt x="60" y="22"/>
                    <a:pt x="85" y="42"/>
                  </a:cubicBezTo>
                  <a:cubicBezTo>
                    <a:pt x="96" y="51"/>
                    <a:pt x="107" y="60"/>
                    <a:pt x="122" y="60"/>
                  </a:cubicBezTo>
                  <a:cubicBezTo>
                    <a:pt x="122" y="62"/>
                    <a:pt x="123" y="65"/>
                    <a:pt x="123" y="68"/>
                  </a:cubicBezTo>
                  <a:cubicBezTo>
                    <a:pt x="121" y="84"/>
                    <a:pt x="136" y="99"/>
                    <a:pt x="125" y="115"/>
                  </a:cubicBezTo>
                  <a:cubicBezTo>
                    <a:pt x="122" y="125"/>
                    <a:pt x="119" y="136"/>
                    <a:pt x="116" y="146"/>
                  </a:cubicBezTo>
                  <a:cubicBezTo>
                    <a:pt x="107" y="149"/>
                    <a:pt x="98" y="143"/>
                    <a:pt x="98" y="137"/>
                  </a:cubicBezTo>
                  <a:cubicBezTo>
                    <a:pt x="104" y="91"/>
                    <a:pt x="69" y="78"/>
                    <a:pt x="38" y="61"/>
                  </a:cubicBezTo>
                  <a:close/>
                </a:path>
              </a:pathLst>
            </a:custGeom>
            <a:solidFill>
              <a:srgbClr val="F4D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3752850" y="2522538"/>
              <a:ext cx="227013" cy="273050"/>
            </a:xfrm>
            <a:custGeom>
              <a:avLst/>
              <a:gdLst>
                <a:gd name="T0" fmla="*/ 57 w 121"/>
                <a:gd name="T1" fmla="*/ 124 h 145"/>
                <a:gd name="T2" fmla="*/ 50 w 121"/>
                <a:gd name="T3" fmla="*/ 54 h 145"/>
                <a:gd name="T4" fmla="*/ 33 w 121"/>
                <a:gd name="T5" fmla="*/ 35 h 145"/>
                <a:gd name="T6" fmla="*/ 4 w 121"/>
                <a:gd name="T7" fmla="*/ 0 h 145"/>
                <a:gd name="T8" fmla="*/ 96 w 121"/>
                <a:gd name="T9" fmla="*/ 85 h 145"/>
                <a:gd name="T10" fmla="*/ 109 w 121"/>
                <a:gd name="T11" fmla="*/ 121 h 145"/>
                <a:gd name="T12" fmla="*/ 59 w 121"/>
                <a:gd name="T13" fmla="*/ 131 h 145"/>
                <a:gd name="T14" fmla="*/ 55 w 121"/>
                <a:gd name="T15" fmla="*/ 126 h 145"/>
                <a:gd name="T16" fmla="*/ 57 w 121"/>
                <a:gd name="T17" fmla="*/ 12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145">
                  <a:moveTo>
                    <a:pt x="57" y="124"/>
                  </a:moveTo>
                  <a:cubicBezTo>
                    <a:pt x="59" y="100"/>
                    <a:pt x="63" y="77"/>
                    <a:pt x="50" y="54"/>
                  </a:cubicBezTo>
                  <a:cubicBezTo>
                    <a:pt x="46" y="46"/>
                    <a:pt x="40" y="34"/>
                    <a:pt x="33" y="35"/>
                  </a:cubicBezTo>
                  <a:cubicBezTo>
                    <a:pt x="0" y="41"/>
                    <a:pt x="8" y="16"/>
                    <a:pt x="4" y="0"/>
                  </a:cubicBezTo>
                  <a:cubicBezTo>
                    <a:pt x="44" y="19"/>
                    <a:pt x="69" y="53"/>
                    <a:pt x="96" y="85"/>
                  </a:cubicBezTo>
                  <a:cubicBezTo>
                    <a:pt x="104" y="94"/>
                    <a:pt x="121" y="107"/>
                    <a:pt x="109" y="121"/>
                  </a:cubicBezTo>
                  <a:cubicBezTo>
                    <a:pt x="97" y="133"/>
                    <a:pt x="79" y="145"/>
                    <a:pt x="59" y="131"/>
                  </a:cubicBezTo>
                  <a:cubicBezTo>
                    <a:pt x="56" y="129"/>
                    <a:pt x="55" y="128"/>
                    <a:pt x="55" y="126"/>
                  </a:cubicBezTo>
                  <a:cubicBezTo>
                    <a:pt x="56" y="125"/>
                    <a:pt x="57" y="124"/>
                    <a:pt x="57" y="124"/>
                  </a:cubicBezTo>
                  <a:close/>
                </a:path>
              </a:pathLst>
            </a:custGeom>
            <a:solidFill>
              <a:srgbClr val="F4E3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2994025" y="3706813"/>
              <a:ext cx="174625" cy="214313"/>
            </a:xfrm>
            <a:custGeom>
              <a:avLst/>
              <a:gdLst>
                <a:gd name="T0" fmla="*/ 40 w 93"/>
                <a:gd name="T1" fmla="*/ 84 h 114"/>
                <a:gd name="T2" fmla="*/ 36 w 93"/>
                <a:gd name="T3" fmla="*/ 68 h 114"/>
                <a:gd name="T4" fmla="*/ 25 w 93"/>
                <a:gd name="T5" fmla="*/ 66 h 114"/>
                <a:gd name="T6" fmla="*/ 0 w 93"/>
                <a:gd name="T7" fmla="*/ 75 h 114"/>
                <a:gd name="T8" fmla="*/ 15 w 93"/>
                <a:gd name="T9" fmla="*/ 41 h 114"/>
                <a:gd name="T10" fmla="*/ 9 w 93"/>
                <a:gd name="T11" fmla="*/ 0 h 114"/>
                <a:gd name="T12" fmla="*/ 40 w 93"/>
                <a:gd name="T13" fmla="*/ 16 h 114"/>
                <a:gd name="T14" fmla="*/ 62 w 93"/>
                <a:gd name="T15" fmla="*/ 50 h 114"/>
                <a:gd name="T16" fmla="*/ 73 w 93"/>
                <a:gd name="T17" fmla="*/ 51 h 114"/>
                <a:gd name="T18" fmla="*/ 91 w 93"/>
                <a:gd name="T19" fmla="*/ 74 h 114"/>
                <a:gd name="T20" fmla="*/ 93 w 93"/>
                <a:gd name="T21" fmla="*/ 84 h 114"/>
                <a:gd name="T22" fmla="*/ 89 w 93"/>
                <a:gd name="T23" fmla="*/ 99 h 114"/>
                <a:gd name="T24" fmla="*/ 46 w 93"/>
                <a:gd name="T25" fmla="*/ 103 h 114"/>
                <a:gd name="T26" fmla="*/ 40 w 93"/>
                <a:gd name="T27" fmla="*/ 8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" h="114">
                  <a:moveTo>
                    <a:pt x="40" y="84"/>
                  </a:moveTo>
                  <a:cubicBezTo>
                    <a:pt x="60" y="74"/>
                    <a:pt x="36" y="74"/>
                    <a:pt x="36" y="68"/>
                  </a:cubicBezTo>
                  <a:cubicBezTo>
                    <a:pt x="36" y="65"/>
                    <a:pt x="30" y="54"/>
                    <a:pt x="25" y="66"/>
                  </a:cubicBezTo>
                  <a:cubicBezTo>
                    <a:pt x="20" y="79"/>
                    <a:pt x="10" y="77"/>
                    <a:pt x="0" y="75"/>
                  </a:cubicBezTo>
                  <a:cubicBezTo>
                    <a:pt x="17" y="69"/>
                    <a:pt x="19" y="57"/>
                    <a:pt x="15" y="41"/>
                  </a:cubicBezTo>
                  <a:cubicBezTo>
                    <a:pt x="12" y="27"/>
                    <a:pt x="11" y="14"/>
                    <a:pt x="9" y="0"/>
                  </a:cubicBezTo>
                  <a:cubicBezTo>
                    <a:pt x="22" y="0"/>
                    <a:pt x="23" y="24"/>
                    <a:pt x="40" y="16"/>
                  </a:cubicBezTo>
                  <a:cubicBezTo>
                    <a:pt x="52" y="24"/>
                    <a:pt x="56" y="38"/>
                    <a:pt x="62" y="50"/>
                  </a:cubicBezTo>
                  <a:cubicBezTo>
                    <a:pt x="65" y="58"/>
                    <a:pt x="69" y="53"/>
                    <a:pt x="73" y="51"/>
                  </a:cubicBezTo>
                  <a:cubicBezTo>
                    <a:pt x="85" y="54"/>
                    <a:pt x="87" y="65"/>
                    <a:pt x="91" y="74"/>
                  </a:cubicBezTo>
                  <a:cubicBezTo>
                    <a:pt x="92" y="77"/>
                    <a:pt x="93" y="81"/>
                    <a:pt x="93" y="84"/>
                  </a:cubicBezTo>
                  <a:cubicBezTo>
                    <a:pt x="93" y="90"/>
                    <a:pt x="92" y="95"/>
                    <a:pt x="89" y="99"/>
                  </a:cubicBezTo>
                  <a:cubicBezTo>
                    <a:pt x="75" y="105"/>
                    <a:pt x="61" y="114"/>
                    <a:pt x="46" y="103"/>
                  </a:cubicBezTo>
                  <a:cubicBezTo>
                    <a:pt x="41" y="98"/>
                    <a:pt x="36" y="92"/>
                    <a:pt x="40" y="84"/>
                  </a:cubicBezTo>
                  <a:close/>
                </a:path>
              </a:pathLst>
            </a:custGeom>
            <a:solidFill>
              <a:srgbClr val="809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3254375" y="1403350"/>
              <a:ext cx="220663" cy="219075"/>
            </a:xfrm>
            <a:custGeom>
              <a:avLst/>
              <a:gdLst>
                <a:gd name="T0" fmla="*/ 15 w 117"/>
                <a:gd name="T1" fmla="*/ 116 h 116"/>
                <a:gd name="T2" fmla="*/ 19 w 117"/>
                <a:gd name="T3" fmla="*/ 85 h 116"/>
                <a:gd name="T4" fmla="*/ 69 w 117"/>
                <a:gd name="T5" fmla="*/ 23 h 116"/>
                <a:gd name="T6" fmla="*/ 107 w 117"/>
                <a:gd name="T7" fmla="*/ 0 h 116"/>
                <a:gd name="T8" fmla="*/ 93 w 117"/>
                <a:gd name="T9" fmla="*/ 25 h 116"/>
                <a:gd name="T10" fmla="*/ 15 w 117"/>
                <a:gd name="T11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116">
                  <a:moveTo>
                    <a:pt x="15" y="116"/>
                  </a:moveTo>
                  <a:cubicBezTo>
                    <a:pt x="0" y="103"/>
                    <a:pt x="11" y="94"/>
                    <a:pt x="19" y="85"/>
                  </a:cubicBezTo>
                  <a:cubicBezTo>
                    <a:pt x="36" y="64"/>
                    <a:pt x="52" y="44"/>
                    <a:pt x="69" y="23"/>
                  </a:cubicBezTo>
                  <a:cubicBezTo>
                    <a:pt x="81" y="15"/>
                    <a:pt x="94" y="8"/>
                    <a:pt x="107" y="0"/>
                  </a:cubicBezTo>
                  <a:cubicBezTo>
                    <a:pt x="117" y="15"/>
                    <a:pt x="99" y="18"/>
                    <a:pt x="93" y="25"/>
                  </a:cubicBezTo>
                  <a:cubicBezTo>
                    <a:pt x="66" y="55"/>
                    <a:pt x="34" y="80"/>
                    <a:pt x="15" y="116"/>
                  </a:cubicBezTo>
                  <a:close/>
                </a:path>
              </a:pathLst>
            </a:custGeom>
            <a:solidFill>
              <a:srgbClr val="ECB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1679575" y="2505075"/>
              <a:ext cx="123825" cy="114300"/>
            </a:xfrm>
            <a:custGeom>
              <a:avLst/>
              <a:gdLst>
                <a:gd name="T0" fmla="*/ 41 w 66"/>
                <a:gd name="T1" fmla="*/ 0 h 61"/>
                <a:gd name="T2" fmla="*/ 50 w 66"/>
                <a:gd name="T3" fmla="*/ 55 h 61"/>
                <a:gd name="T4" fmla="*/ 7 w 66"/>
                <a:gd name="T5" fmla="*/ 42 h 61"/>
                <a:gd name="T6" fmla="*/ 41 w 66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1">
                  <a:moveTo>
                    <a:pt x="41" y="0"/>
                  </a:moveTo>
                  <a:cubicBezTo>
                    <a:pt x="66" y="15"/>
                    <a:pt x="38" y="38"/>
                    <a:pt x="50" y="55"/>
                  </a:cubicBezTo>
                  <a:cubicBezTo>
                    <a:pt x="34" y="55"/>
                    <a:pt x="12" y="61"/>
                    <a:pt x="7" y="42"/>
                  </a:cubicBezTo>
                  <a:cubicBezTo>
                    <a:pt x="0" y="18"/>
                    <a:pt x="25" y="11"/>
                    <a:pt x="41" y="0"/>
                  </a:cubicBezTo>
                  <a:close/>
                </a:path>
              </a:pathLst>
            </a:custGeom>
            <a:solidFill>
              <a:srgbClr val="F4C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3587750" y="2711450"/>
              <a:ext cx="276225" cy="71438"/>
            </a:xfrm>
            <a:custGeom>
              <a:avLst/>
              <a:gdLst>
                <a:gd name="T0" fmla="*/ 145 w 147"/>
                <a:gd name="T1" fmla="*/ 23 h 38"/>
                <a:gd name="T2" fmla="*/ 147 w 147"/>
                <a:gd name="T3" fmla="*/ 30 h 38"/>
                <a:gd name="T4" fmla="*/ 100 w 147"/>
                <a:gd name="T5" fmla="*/ 38 h 38"/>
                <a:gd name="T6" fmla="*/ 31 w 147"/>
                <a:gd name="T7" fmla="*/ 30 h 38"/>
                <a:gd name="T8" fmla="*/ 0 w 147"/>
                <a:gd name="T9" fmla="*/ 0 h 38"/>
                <a:gd name="T10" fmla="*/ 145 w 147"/>
                <a:gd name="T11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38">
                  <a:moveTo>
                    <a:pt x="145" y="23"/>
                  </a:moveTo>
                  <a:cubicBezTo>
                    <a:pt x="146" y="25"/>
                    <a:pt x="146" y="27"/>
                    <a:pt x="147" y="30"/>
                  </a:cubicBezTo>
                  <a:cubicBezTo>
                    <a:pt x="131" y="32"/>
                    <a:pt x="114" y="25"/>
                    <a:pt x="100" y="38"/>
                  </a:cubicBezTo>
                  <a:cubicBezTo>
                    <a:pt x="77" y="35"/>
                    <a:pt x="54" y="32"/>
                    <a:pt x="31" y="30"/>
                  </a:cubicBezTo>
                  <a:cubicBezTo>
                    <a:pt x="22" y="21"/>
                    <a:pt x="13" y="13"/>
                    <a:pt x="0" y="0"/>
                  </a:cubicBezTo>
                  <a:cubicBezTo>
                    <a:pt x="52" y="14"/>
                    <a:pt x="98" y="22"/>
                    <a:pt x="145" y="23"/>
                  </a:cubicBezTo>
                  <a:close/>
                </a:path>
              </a:pathLst>
            </a:custGeom>
            <a:solidFill>
              <a:srgbClr val="D3B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2657475" y="1403350"/>
              <a:ext cx="61913" cy="161925"/>
            </a:xfrm>
            <a:custGeom>
              <a:avLst/>
              <a:gdLst>
                <a:gd name="T0" fmla="*/ 32 w 33"/>
                <a:gd name="T1" fmla="*/ 7 h 86"/>
                <a:gd name="T2" fmla="*/ 13 w 33"/>
                <a:gd name="T3" fmla="*/ 86 h 86"/>
                <a:gd name="T4" fmla="*/ 25 w 33"/>
                <a:gd name="T5" fmla="*/ 0 h 86"/>
                <a:gd name="T6" fmla="*/ 32 w 33"/>
                <a:gd name="T7" fmla="*/ 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86">
                  <a:moveTo>
                    <a:pt x="32" y="7"/>
                  </a:moveTo>
                  <a:cubicBezTo>
                    <a:pt x="15" y="31"/>
                    <a:pt x="33" y="63"/>
                    <a:pt x="13" y="86"/>
                  </a:cubicBezTo>
                  <a:cubicBezTo>
                    <a:pt x="9" y="56"/>
                    <a:pt x="0" y="26"/>
                    <a:pt x="25" y="0"/>
                  </a:cubicBezTo>
                  <a:cubicBezTo>
                    <a:pt x="27" y="2"/>
                    <a:pt x="29" y="5"/>
                    <a:pt x="32" y="7"/>
                  </a:cubicBezTo>
                  <a:close/>
                </a:path>
              </a:pathLst>
            </a:custGeom>
            <a:solidFill>
              <a:srgbClr val="F6DC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2363788" y="4730750"/>
              <a:ext cx="776288" cy="615950"/>
            </a:xfrm>
            <a:custGeom>
              <a:avLst/>
              <a:gdLst>
                <a:gd name="T0" fmla="*/ 15 w 413"/>
                <a:gd name="T1" fmla="*/ 257 h 327"/>
                <a:gd name="T2" fmla="*/ 156 w 413"/>
                <a:gd name="T3" fmla="*/ 146 h 327"/>
                <a:gd name="T4" fmla="*/ 264 w 413"/>
                <a:gd name="T5" fmla="*/ 60 h 327"/>
                <a:gd name="T6" fmla="*/ 413 w 413"/>
                <a:gd name="T7" fmla="*/ 19 h 327"/>
                <a:gd name="T8" fmla="*/ 372 w 413"/>
                <a:gd name="T9" fmla="*/ 40 h 327"/>
                <a:gd name="T10" fmla="*/ 371 w 413"/>
                <a:gd name="T11" fmla="*/ 144 h 327"/>
                <a:gd name="T12" fmla="*/ 402 w 413"/>
                <a:gd name="T13" fmla="*/ 173 h 327"/>
                <a:gd name="T14" fmla="*/ 386 w 413"/>
                <a:gd name="T15" fmla="*/ 249 h 327"/>
                <a:gd name="T16" fmla="*/ 368 w 413"/>
                <a:gd name="T17" fmla="*/ 284 h 327"/>
                <a:gd name="T18" fmla="*/ 298 w 413"/>
                <a:gd name="T19" fmla="*/ 246 h 327"/>
                <a:gd name="T20" fmla="*/ 303 w 413"/>
                <a:gd name="T21" fmla="*/ 218 h 327"/>
                <a:gd name="T22" fmla="*/ 350 w 413"/>
                <a:gd name="T23" fmla="*/ 190 h 327"/>
                <a:gd name="T24" fmla="*/ 266 w 413"/>
                <a:gd name="T25" fmla="*/ 207 h 327"/>
                <a:gd name="T26" fmla="*/ 137 w 413"/>
                <a:gd name="T27" fmla="*/ 230 h 327"/>
                <a:gd name="T28" fmla="*/ 104 w 413"/>
                <a:gd name="T29" fmla="*/ 243 h 327"/>
                <a:gd name="T30" fmla="*/ 121 w 413"/>
                <a:gd name="T31" fmla="*/ 288 h 327"/>
                <a:gd name="T32" fmla="*/ 129 w 413"/>
                <a:gd name="T33" fmla="*/ 295 h 327"/>
                <a:gd name="T34" fmla="*/ 113 w 413"/>
                <a:gd name="T35" fmla="*/ 311 h 327"/>
                <a:gd name="T36" fmla="*/ 33 w 413"/>
                <a:gd name="T37" fmla="*/ 322 h 327"/>
                <a:gd name="T38" fmla="*/ 12 w 413"/>
                <a:gd name="T39" fmla="*/ 288 h 327"/>
                <a:gd name="T40" fmla="*/ 15 w 413"/>
                <a:gd name="T41" fmla="*/ 25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3" h="327">
                  <a:moveTo>
                    <a:pt x="15" y="257"/>
                  </a:moveTo>
                  <a:cubicBezTo>
                    <a:pt x="56" y="213"/>
                    <a:pt x="102" y="174"/>
                    <a:pt x="156" y="146"/>
                  </a:cubicBezTo>
                  <a:cubicBezTo>
                    <a:pt x="197" y="124"/>
                    <a:pt x="230" y="92"/>
                    <a:pt x="264" y="60"/>
                  </a:cubicBezTo>
                  <a:cubicBezTo>
                    <a:pt x="307" y="21"/>
                    <a:pt x="355" y="0"/>
                    <a:pt x="413" y="19"/>
                  </a:cubicBezTo>
                  <a:cubicBezTo>
                    <a:pt x="410" y="45"/>
                    <a:pt x="381" y="24"/>
                    <a:pt x="372" y="40"/>
                  </a:cubicBezTo>
                  <a:cubicBezTo>
                    <a:pt x="404" y="79"/>
                    <a:pt x="404" y="79"/>
                    <a:pt x="371" y="144"/>
                  </a:cubicBezTo>
                  <a:cubicBezTo>
                    <a:pt x="379" y="156"/>
                    <a:pt x="408" y="147"/>
                    <a:pt x="402" y="173"/>
                  </a:cubicBezTo>
                  <a:cubicBezTo>
                    <a:pt x="383" y="196"/>
                    <a:pt x="374" y="220"/>
                    <a:pt x="386" y="249"/>
                  </a:cubicBezTo>
                  <a:cubicBezTo>
                    <a:pt x="392" y="265"/>
                    <a:pt x="388" y="280"/>
                    <a:pt x="368" y="284"/>
                  </a:cubicBezTo>
                  <a:cubicBezTo>
                    <a:pt x="347" y="268"/>
                    <a:pt x="326" y="251"/>
                    <a:pt x="298" y="246"/>
                  </a:cubicBezTo>
                  <a:cubicBezTo>
                    <a:pt x="284" y="234"/>
                    <a:pt x="288" y="224"/>
                    <a:pt x="303" y="218"/>
                  </a:cubicBezTo>
                  <a:cubicBezTo>
                    <a:pt x="318" y="211"/>
                    <a:pt x="333" y="204"/>
                    <a:pt x="350" y="190"/>
                  </a:cubicBezTo>
                  <a:cubicBezTo>
                    <a:pt x="319" y="201"/>
                    <a:pt x="292" y="198"/>
                    <a:pt x="266" y="207"/>
                  </a:cubicBezTo>
                  <a:cubicBezTo>
                    <a:pt x="224" y="219"/>
                    <a:pt x="181" y="226"/>
                    <a:pt x="137" y="230"/>
                  </a:cubicBezTo>
                  <a:cubicBezTo>
                    <a:pt x="126" y="231"/>
                    <a:pt x="108" y="226"/>
                    <a:pt x="104" y="243"/>
                  </a:cubicBezTo>
                  <a:cubicBezTo>
                    <a:pt x="101" y="260"/>
                    <a:pt x="104" y="277"/>
                    <a:pt x="121" y="288"/>
                  </a:cubicBezTo>
                  <a:cubicBezTo>
                    <a:pt x="124" y="290"/>
                    <a:pt x="127" y="292"/>
                    <a:pt x="129" y="295"/>
                  </a:cubicBezTo>
                  <a:cubicBezTo>
                    <a:pt x="131" y="307"/>
                    <a:pt x="121" y="310"/>
                    <a:pt x="113" y="311"/>
                  </a:cubicBezTo>
                  <a:cubicBezTo>
                    <a:pt x="86" y="313"/>
                    <a:pt x="60" y="317"/>
                    <a:pt x="33" y="322"/>
                  </a:cubicBezTo>
                  <a:cubicBezTo>
                    <a:pt x="8" y="327"/>
                    <a:pt x="0" y="311"/>
                    <a:pt x="12" y="288"/>
                  </a:cubicBezTo>
                  <a:cubicBezTo>
                    <a:pt x="18" y="277"/>
                    <a:pt x="24" y="268"/>
                    <a:pt x="15" y="257"/>
                  </a:cubicBezTo>
                  <a:close/>
                </a:path>
              </a:pathLst>
            </a:custGeom>
            <a:solidFill>
              <a:srgbClr val="5B9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3038475" y="3625850"/>
              <a:ext cx="600075" cy="1389063"/>
            </a:xfrm>
            <a:custGeom>
              <a:avLst/>
              <a:gdLst>
                <a:gd name="T0" fmla="*/ 25 w 319"/>
                <a:gd name="T1" fmla="*/ 143 h 739"/>
                <a:gd name="T2" fmla="*/ 61 w 319"/>
                <a:gd name="T3" fmla="*/ 143 h 739"/>
                <a:gd name="T4" fmla="*/ 84 w 319"/>
                <a:gd name="T5" fmla="*/ 189 h 739"/>
                <a:gd name="T6" fmla="*/ 96 w 319"/>
                <a:gd name="T7" fmla="*/ 207 h 739"/>
                <a:gd name="T8" fmla="*/ 105 w 319"/>
                <a:gd name="T9" fmla="*/ 283 h 739"/>
                <a:gd name="T10" fmla="*/ 140 w 319"/>
                <a:gd name="T11" fmla="*/ 205 h 739"/>
                <a:gd name="T12" fmla="*/ 195 w 319"/>
                <a:gd name="T13" fmla="*/ 147 h 739"/>
                <a:gd name="T14" fmla="*/ 244 w 319"/>
                <a:gd name="T15" fmla="*/ 59 h 739"/>
                <a:gd name="T16" fmla="*/ 242 w 319"/>
                <a:gd name="T17" fmla="*/ 25 h 739"/>
                <a:gd name="T18" fmla="*/ 268 w 319"/>
                <a:gd name="T19" fmla="*/ 14 h 739"/>
                <a:gd name="T20" fmla="*/ 286 w 319"/>
                <a:gd name="T21" fmla="*/ 96 h 739"/>
                <a:gd name="T22" fmla="*/ 311 w 319"/>
                <a:gd name="T23" fmla="*/ 113 h 739"/>
                <a:gd name="T24" fmla="*/ 303 w 319"/>
                <a:gd name="T25" fmla="*/ 147 h 739"/>
                <a:gd name="T26" fmla="*/ 197 w 319"/>
                <a:gd name="T27" fmla="*/ 212 h 739"/>
                <a:gd name="T28" fmla="*/ 223 w 319"/>
                <a:gd name="T29" fmla="*/ 248 h 739"/>
                <a:gd name="T30" fmla="*/ 161 w 319"/>
                <a:gd name="T31" fmla="*/ 303 h 739"/>
                <a:gd name="T32" fmla="*/ 140 w 319"/>
                <a:gd name="T33" fmla="*/ 405 h 739"/>
                <a:gd name="T34" fmla="*/ 171 w 319"/>
                <a:gd name="T35" fmla="*/ 597 h 739"/>
                <a:gd name="T36" fmla="*/ 177 w 319"/>
                <a:gd name="T37" fmla="*/ 718 h 739"/>
                <a:gd name="T38" fmla="*/ 136 w 319"/>
                <a:gd name="T39" fmla="*/ 717 h 739"/>
                <a:gd name="T40" fmla="*/ 126 w 319"/>
                <a:gd name="T41" fmla="*/ 695 h 739"/>
                <a:gd name="T42" fmla="*/ 130 w 319"/>
                <a:gd name="T43" fmla="*/ 666 h 739"/>
                <a:gd name="T44" fmla="*/ 41 w 319"/>
                <a:gd name="T45" fmla="*/ 308 h 739"/>
                <a:gd name="T46" fmla="*/ 10 w 319"/>
                <a:gd name="T47" fmla="*/ 244 h 739"/>
                <a:gd name="T48" fmla="*/ 25 w 319"/>
                <a:gd name="T49" fmla="*/ 175 h 739"/>
                <a:gd name="T50" fmla="*/ 23 w 319"/>
                <a:gd name="T51" fmla="*/ 172 h 739"/>
                <a:gd name="T52" fmla="*/ 25 w 319"/>
                <a:gd name="T53" fmla="*/ 143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739">
                  <a:moveTo>
                    <a:pt x="25" y="143"/>
                  </a:moveTo>
                  <a:cubicBezTo>
                    <a:pt x="37" y="152"/>
                    <a:pt x="49" y="127"/>
                    <a:pt x="61" y="143"/>
                  </a:cubicBezTo>
                  <a:cubicBezTo>
                    <a:pt x="81" y="152"/>
                    <a:pt x="76" y="174"/>
                    <a:pt x="84" y="189"/>
                  </a:cubicBezTo>
                  <a:cubicBezTo>
                    <a:pt x="88" y="195"/>
                    <a:pt x="94" y="200"/>
                    <a:pt x="96" y="207"/>
                  </a:cubicBezTo>
                  <a:cubicBezTo>
                    <a:pt x="87" y="232"/>
                    <a:pt x="92" y="256"/>
                    <a:pt x="105" y="283"/>
                  </a:cubicBezTo>
                  <a:cubicBezTo>
                    <a:pt x="123" y="258"/>
                    <a:pt x="128" y="230"/>
                    <a:pt x="140" y="205"/>
                  </a:cubicBezTo>
                  <a:cubicBezTo>
                    <a:pt x="149" y="177"/>
                    <a:pt x="184" y="173"/>
                    <a:pt x="195" y="147"/>
                  </a:cubicBezTo>
                  <a:cubicBezTo>
                    <a:pt x="254" y="126"/>
                    <a:pt x="256" y="121"/>
                    <a:pt x="244" y="59"/>
                  </a:cubicBezTo>
                  <a:cubicBezTo>
                    <a:pt x="242" y="47"/>
                    <a:pt x="239" y="36"/>
                    <a:pt x="242" y="25"/>
                  </a:cubicBezTo>
                  <a:cubicBezTo>
                    <a:pt x="245" y="10"/>
                    <a:pt x="252" y="0"/>
                    <a:pt x="268" y="14"/>
                  </a:cubicBezTo>
                  <a:cubicBezTo>
                    <a:pt x="278" y="40"/>
                    <a:pt x="281" y="68"/>
                    <a:pt x="286" y="96"/>
                  </a:cubicBezTo>
                  <a:cubicBezTo>
                    <a:pt x="287" y="112"/>
                    <a:pt x="306" y="103"/>
                    <a:pt x="311" y="113"/>
                  </a:cubicBezTo>
                  <a:cubicBezTo>
                    <a:pt x="319" y="126"/>
                    <a:pt x="319" y="139"/>
                    <a:pt x="303" y="147"/>
                  </a:cubicBezTo>
                  <a:cubicBezTo>
                    <a:pt x="252" y="142"/>
                    <a:pt x="228" y="181"/>
                    <a:pt x="197" y="212"/>
                  </a:cubicBezTo>
                  <a:cubicBezTo>
                    <a:pt x="202" y="227"/>
                    <a:pt x="243" y="217"/>
                    <a:pt x="223" y="248"/>
                  </a:cubicBezTo>
                  <a:cubicBezTo>
                    <a:pt x="200" y="263"/>
                    <a:pt x="176" y="278"/>
                    <a:pt x="161" y="303"/>
                  </a:cubicBezTo>
                  <a:cubicBezTo>
                    <a:pt x="141" y="335"/>
                    <a:pt x="131" y="367"/>
                    <a:pt x="140" y="405"/>
                  </a:cubicBezTo>
                  <a:cubicBezTo>
                    <a:pt x="155" y="468"/>
                    <a:pt x="157" y="534"/>
                    <a:pt x="171" y="597"/>
                  </a:cubicBezTo>
                  <a:cubicBezTo>
                    <a:pt x="183" y="637"/>
                    <a:pt x="192" y="677"/>
                    <a:pt x="177" y="718"/>
                  </a:cubicBezTo>
                  <a:cubicBezTo>
                    <a:pt x="163" y="739"/>
                    <a:pt x="150" y="731"/>
                    <a:pt x="136" y="717"/>
                  </a:cubicBezTo>
                  <a:cubicBezTo>
                    <a:pt x="131" y="711"/>
                    <a:pt x="128" y="703"/>
                    <a:pt x="126" y="695"/>
                  </a:cubicBezTo>
                  <a:cubicBezTo>
                    <a:pt x="123" y="685"/>
                    <a:pt x="124" y="675"/>
                    <a:pt x="130" y="666"/>
                  </a:cubicBezTo>
                  <a:cubicBezTo>
                    <a:pt x="104" y="546"/>
                    <a:pt x="75" y="426"/>
                    <a:pt x="41" y="308"/>
                  </a:cubicBezTo>
                  <a:cubicBezTo>
                    <a:pt x="35" y="285"/>
                    <a:pt x="31" y="260"/>
                    <a:pt x="10" y="244"/>
                  </a:cubicBezTo>
                  <a:cubicBezTo>
                    <a:pt x="0" y="218"/>
                    <a:pt x="35" y="202"/>
                    <a:pt x="25" y="175"/>
                  </a:cubicBezTo>
                  <a:cubicBezTo>
                    <a:pt x="25" y="174"/>
                    <a:pt x="24" y="173"/>
                    <a:pt x="23" y="172"/>
                  </a:cubicBezTo>
                  <a:cubicBezTo>
                    <a:pt x="16" y="162"/>
                    <a:pt x="15" y="152"/>
                    <a:pt x="25" y="143"/>
                  </a:cubicBezTo>
                  <a:close/>
                </a:path>
              </a:pathLst>
            </a:custGeom>
            <a:solidFill>
              <a:srgbClr val="5786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37" name="Freeform 36"/>
            <p:cNvSpPr/>
            <p:nvPr/>
          </p:nvSpPr>
          <p:spPr bwMode="auto">
            <a:xfrm>
              <a:off x="2816225" y="4938713"/>
              <a:ext cx="549275" cy="773113"/>
            </a:xfrm>
            <a:custGeom>
              <a:avLst/>
              <a:gdLst>
                <a:gd name="T0" fmla="*/ 258 w 292"/>
                <a:gd name="T1" fmla="*/ 16 h 412"/>
                <a:gd name="T2" fmla="*/ 254 w 292"/>
                <a:gd name="T3" fmla="*/ 168 h 412"/>
                <a:gd name="T4" fmla="*/ 228 w 292"/>
                <a:gd name="T5" fmla="*/ 222 h 412"/>
                <a:gd name="T6" fmla="*/ 128 w 292"/>
                <a:gd name="T7" fmla="*/ 362 h 412"/>
                <a:gd name="T8" fmla="*/ 74 w 292"/>
                <a:gd name="T9" fmla="*/ 410 h 412"/>
                <a:gd name="T10" fmla="*/ 66 w 292"/>
                <a:gd name="T11" fmla="*/ 394 h 412"/>
                <a:gd name="T12" fmla="*/ 103 w 292"/>
                <a:gd name="T13" fmla="*/ 351 h 412"/>
                <a:gd name="T14" fmla="*/ 121 w 292"/>
                <a:gd name="T15" fmla="*/ 297 h 412"/>
                <a:gd name="T16" fmla="*/ 72 w 292"/>
                <a:gd name="T17" fmla="*/ 278 h 412"/>
                <a:gd name="T18" fmla="*/ 28 w 292"/>
                <a:gd name="T19" fmla="*/ 296 h 412"/>
                <a:gd name="T20" fmla="*/ 1 w 292"/>
                <a:gd name="T21" fmla="*/ 278 h 412"/>
                <a:gd name="T22" fmla="*/ 3 w 292"/>
                <a:gd name="T23" fmla="*/ 268 h 412"/>
                <a:gd name="T24" fmla="*/ 81 w 292"/>
                <a:gd name="T25" fmla="*/ 239 h 412"/>
                <a:gd name="T26" fmla="*/ 112 w 292"/>
                <a:gd name="T27" fmla="*/ 194 h 412"/>
                <a:gd name="T28" fmla="*/ 126 w 292"/>
                <a:gd name="T29" fmla="*/ 170 h 412"/>
                <a:gd name="T30" fmla="*/ 134 w 292"/>
                <a:gd name="T31" fmla="*/ 136 h 412"/>
                <a:gd name="T32" fmla="*/ 157 w 292"/>
                <a:gd name="T33" fmla="*/ 62 h 412"/>
                <a:gd name="T34" fmla="*/ 178 w 292"/>
                <a:gd name="T35" fmla="*/ 33 h 412"/>
                <a:gd name="T36" fmla="*/ 231 w 292"/>
                <a:gd name="T37" fmla="*/ 5 h 412"/>
                <a:gd name="T38" fmla="*/ 251 w 292"/>
                <a:gd name="T39" fmla="*/ 0 h 412"/>
                <a:gd name="T40" fmla="*/ 258 w 292"/>
                <a:gd name="T41" fmla="*/ 16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2" h="412">
                  <a:moveTo>
                    <a:pt x="258" y="16"/>
                  </a:moveTo>
                  <a:cubicBezTo>
                    <a:pt x="292" y="67"/>
                    <a:pt x="251" y="117"/>
                    <a:pt x="254" y="168"/>
                  </a:cubicBezTo>
                  <a:cubicBezTo>
                    <a:pt x="254" y="180"/>
                    <a:pt x="234" y="202"/>
                    <a:pt x="228" y="222"/>
                  </a:cubicBezTo>
                  <a:cubicBezTo>
                    <a:pt x="194" y="268"/>
                    <a:pt x="160" y="315"/>
                    <a:pt x="128" y="362"/>
                  </a:cubicBezTo>
                  <a:cubicBezTo>
                    <a:pt x="113" y="383"/>
                    <a:pt x="96" y="399"/>
                    <a:pt x="74" y="410"/>
                  </a:cubicBezTo>
                  <a:cubicBezTo>
                    <a:pt x="58" y="412"/>
                    <a:pt x="63" y="401"/>
                    <a:pt x="66" y="394"/>
                  </a:cubicBezTo>
                  <a:cubicBezTo>
                    <a:pt x="73" y="375"/>
                    <a:pt x="88" y="363"/>
                    <a:pt x="103" y="351"/>
                  </a:cubicBezTo>
                  <a:cubicBezTo>
                    <a:pt x="121" y="337"/>
                    <a:pt x="127" y="319"/>
                    <a:pt x="121" y="297"/>
                  </a:cubicBezTo>
                  <a:cubicBezTo>
                    <a:pt x="114" y="272"/>
                    <a:pt x="94" y="263"/>
                    <a:pt x="72" y="278"/>
                  </a:cubicBezTo>
                  <a:cubicBezTo>
                    <a:pt x="58" y="288"/>
                    <a:pt x="46" y="299"/>
                    <a:pt x="28" y="296"/>
                  </a:cubicBezTo>
                  <a:cubicBezTo>
                    <a:pt x="18" y="292"/>
                    <a:pt x="8" y="287"/>
                    <a:pt x="1" y="278"/>
                  </a:cubicBezTo>
                  <a:cubicBezTo>
                    <a:pt x="0" y="274"/>
                    <a:pt x="1" y="271"/>
                    <a:pt x="3" y="268"/>
                  </a:cubicBezTo>
                  <a:cubicBezTo>
                    <a:pt x="26" y="250"/>
                    <a:pt x="54" y="246"/>
                    <a:pt x="81" y="239"/>
                  </a:cubicBezTo>
                  <a:cubicBezTo>
                    <a:pt x="108" y="233"/>
                    <a:pt x="118" y="220"/>
                    <a:pt x="112" y="194"/>
                  </a:cubicBezTo>
                  <a:cubicBezTo>
                    <a:pt x="112" y="183"/>
                    <a:pt x="116" y="175"/>
                    <a:pt x="126" y="170"/>
                  </a:cubicBezTo>
                  <a:cubicBezTo>
                    <a:pt x="145" y="163"/>
                    <a:pt x="140" y="149"/>
                    <a:pt x="134" y="136"/>
                  </a:cubicBezTo>
                  <a:cubicBezTo>
                    <a:pt x="119" y="104"/>
                    <a:pt x="126" y="79"/>
                    <a:pt x="157" y="62"/>
                  </a:cubicBezTo>
                  <a:cubicBezTo>
                    <a:pt x="163" y="51"/>
                    <a:pt x="163" y="37"/>
                    <a:pt x="178" y="33"/>
                  </a:cubicBezTo>
                  <a:cubicBezTo>
                    <a:pt x="200" y="31"/>
                    <a:pt x="216" y="19"/>
                    <a:pt x="231" y="5"/>
                  </a:cubicBezTo>
                  <a:cubicBezTo>
                    <a:pt x="237" y="1"/>
                    <a:pt x="244" y="0"/>
                    <a:pt x="251" y="0"/>
                  </a:cubicBezTo>
                  <a:cubicBezTo>
                    <a:pt x="253" y="6"/>
                    <a:pt x="255" y="11"/>
                    <a:pt x="258" y="16"/>
                  </a:cubicBezTo>
                  <a:close/>
                </a:path>
              </a:pathLst>
            </a:custGeom>
            <a:solidFill>
              <a:srgbClr val="7BB7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2217738" y="5526088"/>
              <a:ext cx="482600" cy="620713"/>
            </a:xfrm>
            <a:custGeom>
              <a:avLst/>
              <a:gdLst>
                <a:gd name="T0" fmla="*/ 6 w 257"/>
                <a:gd name="T1" fmla="*/ 297 h 330"/>
                <a:gd name="T2" fmla="*/ 20 w 257"/>
                <a:gd name="T3" fmla="*/ 250 h 330"/>
                <a:gd name="T4" fmla="*/ 35 w 257"/>
                <a:gd name="T5" fmla="*/ 235 h 330"/>
                <a:gd name="T6" fmla="*/ 33 w 257"/>
                <a:gd name="T7" fmla="*/ 144 h 330"/>
                <a:gd name="T8" fmla="*/ 81 w 257"/>
                <a:gd name="T9" fmla="*/ 76 h 330"/>
                <a:gd name="T10" fmla="*/ 83 w 257"/>
                <a:gd name="T11" fmla="*/ 69 h 330"/>
                <a:gd name="T12" fmla="*/ 157 w 257"/>
                <a:gd name="T13" fmla="*/ 1 h 330"/>
                <a:gd name="T14" fmla="*/ 168 w 257"/>
                <a:gd name="T15" fmla="*/ 1 h 330"/>
                <a:gd name="T16" fmla="*/ 180 w 257"/>
                <a:gd name="T17" fmla="*/ 19 h 330"/>
                <a:gd name="T18" fmla="*/ 209 w 257"/>
                <a:gd name="T19" fmla="*/ 72 h 330"/>
                <a:gd name="T20" fmla="*/ 222 w 257"/>
                <a:gd name="T21" fmla="*/ 91 h 330"/>
                <a:gd name="T22" fmla="*/ 232 w 257"/>
                <a:gd name="T23" fmla="*/ 150 h 330"/>
                <a:gd name="T24" fmla="*/ 229 w 257"/>
                <a:gd name="T25" fmla="*/ 196 h 330"/>
                <a:gd name="T26" fmla="*/ 77 w 257"/>
                <a:gd name="T27" fmla="*/ 314 h 330"/>
                <a:gd name="T28" fmla="*/ 65 w 257"/>
                <a:gd name="T29" fmla="*/ 310 h 330"/>
                <a:gd name="T30" fmla="*/ 38 w 257"/>
                <a:gd name="T31" fmla="*/ 311 h 330"/>
                <a:gd name="T32" fmla="*/ 17 w 257"/>
                <a:gd name="T33" fmla="*/ 330 h 330"/>
                <a:gd name="T34" fmla="*/ 6 w 257"/>
                <a:gd name="T35" fmla="*/ 297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7" h="330">
                  <a:moveTo>
                    <a:pt x="6" y="297"/>
                  </a:moveTo>
                  <a:cubicBezTo>
                    <a:pt x="11" y="281"/>
                    <a:pt x="16" y="265"/>
                    <a:pt x="20" y="250"/>
                  </a:cubicBezTo>
                  <a:cubicBezTo>
                    <a:pt x="34" y="253"/>
                    <a:pt x="40" y="250"/>
                    <a:pt x="35" y="235"/>
                  </a:cubicBezTo>
                  <a:cubicBezTo>
                    <a:pt x="25" y="205"/>
                    <a:pt x="26" y="174"/>
                    <a:pt x="33" y="144"/>
                  </a:cubicBezTo>
                  <a:cubicBezTo>
                    <a:pt x="58" y="127"/>
                    <a:pt x="87" y="114"/>
                    <a:pt x="81" y="76"/>
                  </a:cubicBezTo>
                  <a:cubicBezTo>
                    <a:pt x="81" y="73"/>
                    <a:pt x="82" y="70"/>
                    <a:pt x="83" y="69"/>
                  </a:cubicBezTo>
                  <a:cubicBezTo>
                    <a:pt x="114" y="53"/>
                    <a:pt x="120" y="9"/>
                    <a:pt x="157" y="1"/>
                  </a:cubicBezTo>
                  <a:cubicBezTo>
                    <a:pt x="161" y="0"/>
                    <a:pt x="165" y="0"/>
                    <a:pt x="168" y="1"/>
                  </a:cubicBezTo>
                  <a:cubicBezTo>
                    <a:pt x="175" y="5"/>
                    <a:pt x="179" y="11"/>
                    <a:pt x="180" y="19"/>
                  </a:cubicBezTo>
                  <a:cubicBezTo>
                    <a:pt x="161" y="53"/>
                    <a:pt x="179" y="66"/>
                    <a:pt x="209" y="72"/>
                  </a:cubicBezTo>
                  <a:cubicBezTo>
                    <a:pt x="214" y="78"/>
                    <a:pt x="216" y="87"/>
                    <a:pt x="222" y="91"/>
                  </a:cubicBezTo>
                  <a:cubicBezTo>
                    <a:pt x="252" y="106"/>
                    <a:pt x="257" y="125"/>
                    <a:pt x="232" y="150"/>
                  </a:cubicBezTo>
                  <a:cubicBezTo>
                    <a:pt x="217" y="164"/>
                    <a:pt x="228" y="180"/>
                    <a:pt x="229" y="196"/>
                  </a:cubicBezTo>
                  <a:cubicBezTo>
                    <a:pt x="156" y="206"/>
                    <a:pt x="114" y="256"/>
                    <a:pt x="77" y="314"/>
                  </a:cubicBezTo>
                  <a:cubicBezTo>
                    <a:pt x="72" y="317"/>
                    <a:pt x="67" y="315"/>
                    <a:pt x="65" y="310"/>
                  </a:cubicBezTo>
                  <a:cubicBezTo>
                    <a:pt x="55" y="283"/>
                    <a:pt x="47" y="294"/>
                    <a:pt x="38" y="311"/>
                  </a:cubicBezTo>
                  <a:cubicBezTo>
                    <a:pt x="33" y="320"/>
                    <a:pt x="28" y="329"/>
                    <a:pt x="17" y="330"/>
                  </a:cubicBezTo>
                  <a:cubicBezTo>
                    <a:pt x="0" y="323"/>
                    <a:pt x="17" y="306"/>
                    <a:pt x="6" y="297"/>
                  </a:cubicBezTo>
                  <a:close/>
                </a:path>
              </a:pathLst>
            </a:custGeom>
            <a:solidFill>
              <a:srgbClr val="438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2208213" y="5207000"/>
              <a:ext cx="454025" cy="590550"/>
            </a:xfrm>
            <a:custGeom>
              <a:avLst/>
              <a:gdLst>
                <a:gd name="T0" fmla="*/ 98 w 242"/>
                <a:gd name="T1" fmla="*/ 4 h 314"/>
                <a:gd name="T2" fmla="*/ 122 w 242"/>
                <a:gd name="T3" fmla="*/ 9 h 314"/>
                <a:gd name="T4" fmla="*/ 111 w 242"/>
                <a:gd name="T5" fmla="*/ 31 h 314"/>
                <a:gd name="T6" fmla="*/ 96 w 242"/>
                <a:gd name="T7" fmla="*/ 57 h 314"/>
                <a:gd name="T8" fmla="*/ 131 w 242"/>
                <a:gd name="T9" fmla="*/ 56 h 314"/>
                <a:gd name="T10" fmla="*/ 211 w 242"/>
                <a:gd name="T11" fmla="*/ 43 h 314"/>
                <a:gd name="T12" fmla="*/ 221 w 242"/>
                <a:gd name="T13" fmla="*/ 38 h 314"/>
                <a:gd name="T14" fmla="*/ 242 w 242"/>
                <a:gd name="T15" fmla="*/ 56 h 314"/>
                <a:gd name="T16" fmla="*/ 227 w 242"/>
                <a:gd name="T17" fmla="*/ 71 h 314"/>
                <a:gd name="T18" fmla="*/ 144 w 242"/>
                <a:gd name="T19" fmla="*/ 140 h 314"/>
                <a:gd name="T20" fmla="*/ 121 w 242"/>
                <a:gd name="T21" fmla="*/ 153 h 314"/>
                <a:gd name="T22" fmla="*/ 40 w 242"/>
                <a:gd name="T23" fmla="*/ 271 h 314"/>
                <a:gd name="T24" fmla="*/ 25 w 242"/>
                <a:gd name="T25" fmla="*/ 314 h 314"/>
                <a:gd name="T26" fmla="*/ 98 w 242"/>
                <a:gd name="T27" fmla="*/ 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2" h="314">
                  <a:moveTo>
                    <a:pt x="98" y="4"/>
                  </a:moveTo>
                  <a:cubicBezTo>
                    <a:pt x="106" y="5"/>
                    <a:pt x="117" y="0"/>
                    <a:pt x="122" y="9"/>
                  </a:cubicBezTo>
                  <a:cubicBezTo>
                    <a:pt x="127" y="19"/>
                    <a:pt x="116" y="24"/>
                    <a:pt x="111" y="31"/>
                  </a:cubicBezTo>
                  <a:cubicBezTo>
                    <a:pt x="106" y="39"/>
                    <a:pt x="87" y="44"/>
                    <a:pt x="96" y="57"/>
                  </a:cubicBezTo>
                  <a:cubicBezTo>
                    <a:pt x="105" y="70"/>
                    <a:pt x="119" y="62"/>
                    <a:pt x="131" y="56"/>
                  </a:cubicBezTo>
                  <a:cubicBezTo>
                    <a:pt x="156" y="41"/>
                    <a:pt x="187" y="60"/>
                    <a:pt x="211" y="43"/>
                  </a:cubicBezTo>
                  <a:cubicBezTo>
                    <a:pt x="214" y="40"/>
                    <a:pt x="217" y="39"/>
                    <a:pt x="221" y="38"/>
                  </a:cubicBezTo>
                  <a:cubicBezTo>
                    <a:pt x="231" y="40"/>
                    <a:pt x="242" y="42"/>
                    <a:pt x="242" y="56"/>
                  </a:cubicBezTo>
                  <a:cubicBezTo>
                    <a:pt x="242" y="64"/>
                    <a:pt x="235" y="70"/>
                    <a:pt x="227" y="71"/>
                  </a:cubicBezTo>
                  <a:cubicBezTo>
                    <a:pt x="185" y="77"/>
                    <a:pt x="169" y="114"/>
                    <a:pt x="144" y="140"/>
                  </a:cubicBezTo>
                  <a:cubicBezTo>
                    <a:pt x="137" y="147"/>
                    <a:pt x="130" y="150"/>
                    <a:pt x="121" y="153"/>
                  </a:cubicBezTo>
                  <a:cubicBezTo>
                    <a:pt x="78" y="181"/>
                    <a:pt x="45" y="217"/>
                    <a:pt x="40" y="271"/>
                  </a:cubicBezTo>
                  <a:cubicBezTo>
                    <a:pt x="34" y="285"/>
                    <a:pt x="39" y="303"/>
                    <a:pt x="25" y="314"/>
                  </a:cubicBezTo>
                  <a:cubicBezTo>
                    <a:pt x="0" y="199"/>
                    <a:pt x="28" y="96"/>
                    <a:pt x="98" y="4"/>
                  </a:cubicBezTo>
                  <a:close/>
                </a:path>
              </a:pathLst>
            </a:custGeom>
            <a:solidFill>
              <a:srgbClr val="4A87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2797175" y="5405438"/>
              <a:ext cx="282575" cy="420688"/>
            </a:xfrm>
            <a:custGeom>
              <a:avLst/>
              <a:gdLst>
                <a:gd name="T0" fmla="*/ 36 w 150"/>
                <a:gd name="T1" fmla="*/ 44 h 223"/>
                <a:gd name="T2" fmla="*/ 77 w 150"/>
                <a:gd name="T3" fmla="*/ 19 h 223"/>
                <a:gd name="T4" fmla="*/ 137 w 150"/>
                <a:gd name="T5" fmla="*/ 33 h 223"/>
                <a:gd name="T6" fmla="*/ 113 w 150"/>
                <a:gd name="T7" fmla="*/ 115 h 223"/>
                <a:gd name="T8" fmla="*/ 84 w 150"/>
                <a:gd name="T9" fmla="*/ 161 h 223"/>
                <a:gd name="T10" fmla="*/ 6 w 150"/>
                <a:gd name="T11" fmla="*/ 223 h 223"/>
                <a:gd name="T12" fmla="*/ 1 w 150"/>
                <a:gd name="T13" fmla="*/ 213 h 223"/>
                <a:gd name="T14" fmla="*/ 4 w 150"/>
                <a:gd name="T15" fmla="*/ 84 h 223"/>
                <a:gd name="T16" fmla="*/ 36 w 150"/>
                <a:gd name="T17" fmla="*/ 44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" h="223">
                  <a:moveTo>
                    <a:pt x="36" y="44"/>
                  </a:moveTo>
                  <a:cubicBezTo>
                    <a:pt x="50" y="36"/>
                    <a:pt x="66" y="35"/>
                    <a:pt x="77" y="19"/>
                  </a:cubicBezTo>
                  <a:cubicBezTo>
                    <a:pt x="90" y="0"/>
                    <a:pt x="129" y="11"/>
                    <a:pt x="137" y="33"/>
                  </a:cubicBezTo>
                  <a:cubicBezTo>
                    <a:pt x="150" y="67"/>
                    <a:pt x="148" y="95"/>
                    <a:pt x="113" y="115"/>
                  </a:cubicBezTo>
                  <a:cubicBezTo>
                    <a:pt x="96" y="124"/>
                    <a:pt x="82" y="139"/>
                    <a:pt x="84" y="161"/>
                  </a:cubicBezTo>
                  <a:cubicBezTo>
                    <a:pt x="55" y="178"/>
                    <a:pt x="38" y="210"/>
                    <a:pt x="6" y="223"/>
                  </a:cubicBezTo>
                  <a:cubicBezTo>
                    <a:pt x="3" y="220"/>
                    <a:pt x="0" y="217"/>
                    <a:pt x="1" y="213"/>
                  </a:cubicBezTo>
                  <a:cubicBezTo>
                    <a:pt x="16" y="171"/>
                    <a:pt x="20" y="128"/>
                    <a:pt x="4" y="84"/>
                  </a:cubicBezTo>
                  <a:cubicBezTo>
                    <a:pt x="8" y="66"/>
                    <a:pt x="18" y="52"/>
                    <a:pt x="36" y="44"/>
                  </a:cubicBezTo>
                  <a:close/>
                </a:path>
              </a:pathLst>
            </a:custGeom>
            <a:solidFill>
              <a:srgbClr val="71B3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43" name="Freeform 42"/>
            <p:cNvSpPr/>
            <p:nvPr/>
          </p:nvSpPr>
          <p:spPr bwMode="auto">
            <a:xfrm>
              <a:off x="2587625" y="5551488"/>
              <a:ext cx="293688" cy="342900"/>
            </a:xfrm>
            <a:custGeom>
              <a:avLst/>
              <a:gdLst>
                <a:gd name="T0" fmla="*/ 125 w 156"/>
                <a:gd name="T1" fmla="*/ 6 h 183"/>
                <a:gd name="T2" fmla="*/ 126 w 156"/>
                <a:gd name="T3" fmla="*/ 17 h 183"/>
                <a:gd name="T4" fmla="*/ 118 w 156"/>
                <a:gd name="T5" fmla="*/ 146 h 183"/>
                <a:gd name="T6" fmla="*/ 32 w 156"/>
                <a:gd name="T7" fmla="*/ 183 h 183"/>
                <a:gd name="T8" fmla="*/ 29 w 156"/>
                <a:gd name="T9" fmla="*/ 128 h 183"/>
                <a:gd name="T10" fmla="*/ 24 w 156"/>
                <a:gd name="T11" fmla="*/ 91 h 183"/>
                <a:gd name="T12" fmla="*/ 9 w 156"/>
                <a:gd name="T13" fmla="*/ 61 h 183"/>
                <a:gd name="T14" fmla="*/ 115 w 156"/>
                <a:gd name="T15" fmla="*/ 2 h 183"/>
                <a:gd name="T16" fmla="*/ 125 w 156"/>
                <a:gd name="T17" fmla="*/ 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25" y="6"/>
                  </a:moveTo>
                  <a:cubicBezTo>
                    <a:pt x="125" y="10"/>
                    <a:pt x="124" y="15"/>
                    <a:pt x="126" y="17"/>
                  </a:cubicBezTo>
                  <a:cubicBezTo>
                    <a:pt x="156" y="62"/>
                    <a:pt x="130" y="104"/>
                    <a:pt x="118" y="146"/>
                  </a:cubicBezTo>
                  <a:cubicBezTo>
                    <a:pt x="93" y="167"/>
                    <a:pt x="63" y="175"/>
                    <a:pt x="32" y="183"/>
                  </a:cubicBezTo>
                  <a:cubicBezTo>
                    <a:pt x="0" y="166"/>
                    <a:pt x="12" y="145"/>
                    <a:pt x="29" y="128"/>
                  </a:cubicBezTo>
                  <a:cubicBezTo>
                    <a:pt x="47" y="111"/>
                    <a:pt x="57" y="98"/>
                    <a:pt x="24" y="91"/>
                  </a:cubicBezTo>
                  <a:cubicBezTo>
                    <a:pt x="5" y="87"/>
                    <a:pt x="10" y="72"/>
                    <a:pt x="9" y="61"/>
                  </a:cubicBezTo>
                  <a:cubicBezTo>
                    <a:pt x="47" y="45"/>
                    <a:pt x="82" y="25"/>
                    <a:pt x="115" y="2"/>
                  </a:cubicBezTo>
                  <a:cubicBezTo>
                    <a:pt x="118" y="0"/>
                    <a:pt x="122" y="3"/>
                    <a:pt x="125" y="6"/>
                  </a:cubicBezTo>
                  <a:close/>
                </a:path>
              </a:pathLst>
            </a:custGeom>
            <a:solidFill>
              <a:srgbClr val="579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46" name="Freeform 45"/>
            <p:cNvSpPr/>
            <p:nvPr/>
          </p:nvSpPr>
          <p:spPr bwMode="auto">
            <a:xfrm>
              <a:off x="3022600" y="4767263"/>
              <a:ext cx="211138" cy="287338"/>
            </a:xfrm>
            <a:custGeom>
              <a:avLst/>
              <a:gdLst>
                <a:gd name="T0" fmla="*/ 70 w 112"/>
                <a:gd name="T1" fmla="*/ 130 h 153"/>
                <a:gd name="T2" fmla="*/ 47 w 112"/>
                <a:gd name="T3" fmla="*/ 153 h 153"/>
                <a:gd name="T4" fmla="*/ 46 w 112"/>
                <a:gd name="T5" fmla="*/ 146 h 153"/>
                <a:gd name="T6" fmla="*/ 27 w 112"/>
                <a:gd name="T7" fmla="*/ 88 h 153"/>
                <a:gd name="T8" fmla="*/ 12 w 112"/>
                <a:gd name="T9" fmla="*/ 37 h 153"/>
                <a:gd name="T10" fmla="*/ 4 w 112"/>
                <a:gd name="T11" fmla="*/ 19 h 153"/>
                <a:gd name="T12" fmla="*/ 27 w 112"/>
                <a:gd name="T13" fmla="*/ 4 h 153"/>
                <a:gd name="T14" fmla="*/ 62 w 112"/>
                <a:gd name="T15" fmla="*/ 0 h 153"/>
                <a:gd name="T16" fmla="*/ 88 w 112"/>
                <a:gd name="T17" fmla="*/ 60 h 153"/>
                <a:gd name="T18" fmla="*/ 94 w 112"/>
                <a:gd name="T19" fmla="*/ 76 h 153"/>
                <a:gd name="T20" fmla="*/ 76 w 112"/>
                <a:gd name="T21" fmla="*/ 116 h 153"/>
                <a:gd name="T22" fmla="*/ 70 w 112"/>
                <a:gd name="T23" fmla="*/ 13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" h="153">
                  <a:moveTo>
                    <a:pt x="70" y="130"/>
                  </a:moveTo>
                  <a:cubicBezTo>
                    <a:pt x="63" y="137"/>
                    <a:pt x="55" y="145"/>
                    <a:pt x="47" y="153"/>
                  </a:cubicBezTo>
                  <a:cubicBezTo>
                    <a:pt x="47" y="150"/>
                    <a:pt x="47" y="146"/>
                    <a:pt x="46" y="146"/>
                  </a:cubicBezTo>
                  <a:cubicBezTo>
                    <a:pt x="10" y="129"/>
                    <a:pt x="9" y="129"/>
                    <a:pt x="27" y="88"/>
                  </a:cubicBezTo>
                  <a:cubicBezTo>
                    <a:pt x="37" y="65"/>
                    <a:pt x="49" y="45"/>
                    <a:pt x="12" y="37"/>
                  </a:cubicBezTo>
                  <a:cubicBezTo>
                    <a:pt x="3" y="35"/>
                    <a:pt x="0" y="27"/>
                    <a:pt x="4" y="19"/>
                  </a:cubicBezTo>
                  <a:cubicBezTo>
                    <a:pt x="8" y="10"/>
                    <a:pt x="14" y="1"/>
                    <a:pt x="27" y="4"/>
                  </a:cubicBezTo>
                  <a:cubicBezTo>
                    <a:pt x="39" y="6"/>
                    <a:pt x="52" y="11"/>
                    <a:pt x="62" y="0"/>
                  </a:cubicBezTo>
                  <a:cubicBezTo>
                    <a:pt x="93" y="10"/>
                    <a:pt x="112" y="25"/>
                    <a:pt x="88" y="60"/>
                  </a:cubicBezTo>
                  <a:cubicBezTo>
                    <a:pt x="85" y="65"/>
                    <a:pt x="87" y="72"/>
                    <a:pt x="94" y="76"/>
                  </a:cubicBezTo>
                  <a:cubicBezTo>
                    <a:pt x="100" y="94"/>
                    <a:pt x="73" y="99"/>
                    <a:pt x="76" y="116"/>
                  </a:cubicBezTo>
                  <a:cubicBezTo>
                    <a:pt x="76" y="122"/>
                    <a:pt x="74" y="126"/>
                    <a:pt x="70" y="130"/>
                  </a:cubicBezTo>
                  <a:close/>
                </a:path>
              </a:pathLst>
            </a:custGeom>
            <a:solidFill>
              <a:srgbClr val="72A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48" name="Freeform 47"/>
            <p:cNvSpPr/>
            <p:nvPr/>
          </p:nvSpPr>
          <p:spPr bwMode="auto">
            <a:xfrm>
              <a:off x="2243138" y="5707063"/>
              <a:ext cx="79375" cy="330200"/>
            </a:xfrm>
            <a:custGeom>
              <a:avLst/>
              <a:gdLst>
                <a:gd name="T0" fmla="*/ 6 w 42"/>
                <a:gd name="T1" fmla="*/ 48 h 176"/>
                <a:gd name="T2" fmla="*/ 14 w 42"/>
                <a:gd name="T3" fmla="*/ 0 h 176"/>
                <a:gd name="T4" fmla="*/ 23 w 42"/>
                <a:gd name="T5" fmla="*/ 47 h 176"/>
                <a:gd name="T6" fmla="*/ 36 w 42"/>
                <a:gd name="T7" fmla="*/ 146 h 176"/>
                <a:gd name="T8" fmla="*/ 29 w 42"/>
                <a:gd name="T9" fmla="*/ 172 h 176"/>
                <a:gd name="T10" fmla="*/ 6 w 42"/>
                <a:gd name="T11" fmla="*/ 154 h 176"/>
                <a:gd name="T12" fmla="*/ 6 w 42"/>
                <a:gd name="T13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76">
                  <a:moveTo>
                    <a:pt x="6" y="48"/>
                  </a:moveTo>
                  <a:cubicBezTo>
                    <a:pt x="10" y="32"/>
                    <a:pt x="0" y="14"/>
                    <a:pt x="14" y="0"/>
                  </a:cubicBezTo>
                  <a:cubicBezTo>
                    <a:pt x="42" y="11"/>
                    <a:pt x="33" y="29"/>
                    <a:pt x="23" y="47"/>
                  </a:cubicBezTo>
                  <a:cubicBezTo>
                    <a:pt x="25" y="80"/>
                    <a:pt x="14" y="114"/>
                    <a:pt x="36" y="146"/>
                  </a:cubicBezTo>
                  <a:cubicBezTo>
                    <a:pt x="41" y="153"/>
                    <a:pt x="41" y="168"/>
                    <a:pt x="29" y="172"/>
                  </a:cubicBezTo>
                  <a:cubicBezTo>
                    <a:pt x="15" y="176"/>
                    <a:pt x="9" y="166"/>
                    <a:pt x="6" y="154"/>
                  </a:cubicBezTo>
                  <a:cubicBezTo>
                    <a:pt x="6" y="118"/>
                    <a:pt x="6" y="83"/>
                    <a:pt x="6" y="48"/>
                  </a:cubicBezTo>
                  <a:close/>
                </a:path>
              </a:pathLst>
            </a:custGeom>
            <a:solidFill>
              <a:srgbClr val="3566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50" name="Freeform 49"/>
            <p:cNvSpPr/>
            <p:nvPr/>
          </p:nvSpPr>
          <p:spPr bwMode="auto">
            <a:xfrm>
              <a:off x="3124200" y="4878388"/>
              <a:ext cx="163513" cy="127000"/>
            </a:xfrm>
            <a:custGeom>
              <a:avLst/>
              <a:gdLst>
                <a:gd name="T0" fmla="*/ 17 w 87"/>
                <a:gd name="T1" fmla="*/ 56 h 68"/>
                <a:gd name="T2" fmla="*/ 40 w 87"/>
                <a:gd name="T3" fmla="*/ 17 h 68"/>
                <a:gd name="T4" fmla="*/ 84 w 87"/>
                <a:gd name="T5" fmla="*/ 0 h 68"/>
                <a:gd name="T6" fmla="*/ 87 w 87"/>
                <a:gd name="T7" fmla="*/ 32 h 68"/>
                <a:gd name="T8" fmla="*/ 70 w 87"/>
                <a:gd name="T9" fmla="*/ 41 h 68"/>
                <a:gd name="T10" fmla="*/ 17 w 87"/>
                <a:gd name="T11" fmla="*/ 5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68">
                  <a:moveTo>
                    <a:pt x="17" y="56"/>
                  </a:moveTo>
                  <a:cubicBezTo>
                    <a:pt x="0" y="29"/>
                    <a:pt x="40" y="35"/>
                    <a:pt x="40" y="17"/>
                  </a:cubicBezTo>
                  <a:cubicBezTo>
                    <a:pt x="55" y="11"/>
                    <a:pt x="69" y="6"/>
                    <a:pt x="84" y="0"/>
                  </a:cubicBezTo>
                  <a:cubicBezTo>
                    <a:pt x="85" y="11"/>
                    <a:pt x="86" y="21"/>
                    <a:pt x="87" y="32"/>
                  </a:cubicBezTo>
                  <a:cubicBezTo>
                    <a:pt x="82" y="35"/>
                    <a:pt x="76" y="38"/>
                    <a:pt x="70" y="41"/>
                  </a:cubicBezTo>
                  <a:cubicBezTo>
                    <a:pt x="53" y="47"/>
                    <a:pt x="40" y="68"/>
                    <a:pt x="17" y="56"/>
                  </a:cubicBezTo>
                  <a:close/>
                </a:path>
              </a:pathLst>
            </a:custGeom>
            <a:solidFill>
              <a:srgbClr val="A4C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52" name="Freeform 51"/>
            <p:cNvSpPr/>
            <p:nvPr/>
          </p:nvSpPr>
          <p:spPr bwMode="auto">
            <a:xfrm>
              <a:off x="2413000" y="2716213"/>
              <a:ext cx="720725" cy="742950"/>
            </a:xfrm>
            <a:custGeom>
              <a:avLst/>
              <a:gdLst>
                <a:gd name="T0" fmla="*/ 46 w 384"/>
                <a:gd name="T1" fmla="*/ 344 h 395"/>
                <a:gd name="T2" fmla="*/ 16 w 384"/>
                <a:gd name="T3" fmla="*/ 310 h 395"/>
                <a:gd name="T4" fmla="*/ 0 w 384"/>
                <a:gd name="T5" fmla="*/ 233 h 395"/>
                <a:gd name="T6" fmla="*/ 42 w 384"/>
                <a:gd name="T7" fmla="*/ 197 h 395"/>
                <a:gd name="T8" fmla="*/ 85 w 384"/>
                <a:gd name="T9" fmla="*/ 113 h 395"/>
                <a:gd name="T10" fmla="*/ 85 w 384"/>
                <a:gd name="T11" fmla="*/ 59 h 395"/>
                <a:gd name="T12" fmla="*/ 124 w 384"/>
                <a:gd name="T13" fmla="*/ 20 h 395"/>
                <a:gd name="T14" fmla="*/ 155 w 384"/>
                <a:gd name="T15" fmla="*/ 59 h 395"/>
                <a:gd name="T16" fmla="*/ 159 w 384"/>
                <a:gd name="T17" fmla="*/ 32 h 395"/>
                <a:gd name="T18" fmla="*/ 178 w 384"/>
                <a:gd name="T19" fmla="*/ 2 h 395"/>
                <a:gd name="T20" fmla="*/ 207 w 384"/>
                <a:gd name="T21" fmla="*/ 24 h 395"/>
                <a:gd name="T22" fmla="*/ 215 w 384"/>
                <a:gd name="T23" fmla="*/ 57 h 395"/>
                <a:gd name="T24" fmla="*/ 262 w 384"/>
                <a:gd name="T25" fmla="*/ 11 h 395"/>
                <a:gd name="T26" fmla="*/ 272 w 384"/>
                <a:gd name="T27" fmla="*/ 54 h 395"/>
                <a:gd name="T28" fmla="*/ 287 w 384"/>
                <a:gd name="T29" fmla="*/ 98 h 395"/>
                <a:gd name="T30" fmla="*/ 330 w 384"/>
                <a:gd name="T31" fmla="*/ 88 h 395"/>
                <a:gd name="T32" fmla="*/ 355 w 384"/>
                <a:gd name="T33" fmla="*/ 63 h 395"/>
                <a:gd name="T34" fmla="*/ 375 w 384"/>
                <a:gd name="T35" fmla="*/ 86 h 395"/>
                <a:gd name="T36" fmla="*/ 375 w 384"/>
                <a:gd name="T37" fmla="*/ 116 h 395"/>
                <a:gd name="T38" fmla="*/ 380 w 384"/>
                <a:gd name="T39" fmla="*/ 138 h 395"/>
                <a:gd name="T40" fmla="*/ 374 w 384"/>
                <a:gd name="T41" fmla="*/ 162 h 395"/>
                <a:gd name="T42" fmla="*/ 350 w 384"/>
                <a:gd name="T43" fmla="*/ 158 h 395"/>
                <a:gd name="T44" fmla="*/ 335 w 384"/>
                <a:gd name="T45" fmla="*/ 145 h 395"/>
                <a:gd name="T46" fmla="*/ 301 w 384"/>
                <a:gd name="T47" fmla="*/ 154 h 395"/>
                <a:gd name="T48" fmla="*/ 287 w 384"/>
                <a:gd name="T49" fmla="*/ 205 h 395"/>
                <a:gd name="T50" fmla="*/ 272 w 384"/>
                <a:gd name="T51" fmla="*/ 235 h 395"/>
                <a:gd name="T52" fmla="*/ 261 w 384"/>
                <a:gd name="T53" fmla="*/ 220 h 395"/>
                <a:gd name="T54" fmla="*/ 254 w 384"/>
                <a:gd name="T55" fmla="*/ 233 h 395"/>
                <a:gd name="T56" fmla="*/ 223 w 384"/>
                <a:gd name="T57" fmla="*/ 321 h 395"/>
                <a:gd name="T58" fmla="*/ 212 w 384"/>
                <a:gd name="T59" fmla="*/ 287 h 395"/>
                <a:gd name="T60" fmla="*/ 226 w 384"/>
                <a:gd name="T61" fmla="*/ 204 h 395"/>
                <a:gd name="T62" fmla="*/ 199 w 384"/>
                <a:gd name="T63" fmla="*/ 156 h 395"/>
                <a:gd name="T64" fmla="*/ 173 w 384"/>
                <a:gd name="T65" fmla="*/ 201 h 395"/>
                <a:gd name="T66" fmla="*/ 183 w 384"/>
                <a:gd name="T67" fmla="*/ 323 h 395"/>
                <a:gd name="T68" fmla="*/ 177 w 384"/>
                <a:gd name="T69" fmla="*/ 382 h 395"/>
                <a:gd name="T70" fmla="*/ 154 w 384"/>
                <a:gd name="T71" fmla="*/ 369 h 395"/>
                <a:gd name="T72" fmla="*/ 115 w 384"/>
                <a:gd name="T73" fmla="*/ 291 h 395"/>
                <a:gd name="T74" fmla="*/ 98 w 384"/>
                <a:gd name="T75" fmla="*/ 266 h 395"/>
                <a:gd name="T76" fmla="*/ 46 w 384"/>
                <a:gd name="T77" fmla="*/ 344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4" h="395">
                  <a:moveTo>
                    <a:pt x="46" y="344"/>
                  </a:moveTo>
                  <a:cubicBezTo>
                    <a:pt x="18" y="348"/>
                    <a:pt x="18" y="327"/>
                    <a:pt x="16" y="310"/>
                  </a:cubicBezTo>
                  <a:cubicBezTo>
                    <a:pt x="14" y="284"/>
                    <a:pt x="17" y="257"/>
                    <a:pt x="0" y="233"/>
                  </a:cubicBezTo>
                  <a:cubicBezTo>
                    <a:pt x="10" y="217"/>
                    <a:pt x="24" y="208"/>
                    <a:pt x="42" y="197"/>
                  </a:cubicBezTo>
                  <a:cubicBezTo>
                    <a:pt x="68" y="183"/>
                    <a:pt x="80" y="146"/>
                    <a:pt x="85" y="113"/>
                  </a:cubicBezTo>
                  <a:cubicBezTo>
                    <a:pt x="82" y="95"/>
                    <a:pt x="85" y="77"/>
                    <a:pt x="85" y="59"/>
                  </a:cubicBezTo>
                  <a:cubicBezTo>
                    <a:pt x="85" y="36"/>
                    <a:pt x="100" y="21"/>
                    <a:pt x="124" y="20"/>
                  </a:cubicBezTo>
                  <a:cubicBezTo>
                    <a:pt x="151" y="19"/>
                    <a:pt x="156" y="37"/>
                    <a:pt x="155" y="59"/>
                  </a:cubicBezTo>
                  <a:cubicBezTo>
                    <a:pt x="159" y="50"/>
                    <a:pt x="157" y="41"/>
                    <a:pt x="159" y="32"/>
                  </a:cubicBezTo>
                  <a:cubicBezTo>
                    <a:pt x="162" y="19"/>
                    <a:pt x="161" y="4"/>
                    <a:pt x="178" y="2"/>
                  </a:cubicBezTo>
                  <a:cubicBezTo>
                    <a:pt x="192" y="0"/>
                    <a:pt x="200" y="12"/>
                    <a:pt x="207" y="24"/>
                  </a:cubicBezTo>
                  <a:cubicBezTo>
                    <a:pt x="212" y="34"/>
                    <a:pt x="215" y="45"/>
                    <a:pt x="215" y="57"/>
                  </a:cubicBezTo>
                  <a:cubicBezTo>
                    <a:pt x="218" y="17"/>
                    <a:pt x="226" y="9"/>
                    <a:pt x="262" y="11"/>
                  </a:cubicBezTo>
                  <a:cubicBezTo>
                    <a:pt x="274" y="23"/>
                    <a:pt x="271" y="39"/>
                    <a:pt x="272" y="54"/>
                  </a:cubicBezTo>
                  <a:cubicBezTo>
                    <a:pt x="273" y="70"/>
                    <a:pt x="272" y="87"/>
                    <a:pt x="287" y="98"/>
                  </a:cubicBezTo>
                  <a:cubicBezTo>
                    <a:pt x="303" y="102"/>
                    <a:pt x="317" y="100"/>
                    <a:pt x="330" y="88"/>
                  </a:cubicBezTo>
                  <a:cubicBezTo>
                    <a:pt x="337" y="79"/>
                    <a:pt x="343" y="68"/>
                    <a:pt x="355" y="63"/>
                  </a:cubicBezTo>
                  <a:cubicBezTo>
                    <a:pt x="373" y="61"/>
                    <a:pt x="377" y="72"/>
                    <a:pt x="375" y="86"/>
                  </a:cubicBezTo>
                  <a:cubicBezTo>
                    <a:pt x="373" y="96"/>
                    <a:pt x="371" y="106"/>
                    <a:pt x="375" y="116"/>
                  </a:cubicBezTo>
                  <a:cubicBezTo>
                    <a:pt x="377" y="123"/>
                    <a:pt x="378" y="131"/>
                    <a:pt x="380" y="138"/>
                  </a:cubicBezTo>
                  <a:cubicBezTo>
                    <a:pt x="382" y="147"/>
                    <a:pt x="384" y="156"/>
                    <a:pt x="374" y="162"/>
                  </a:cubicBezTo>
                  <a:cubicBezTo>
                    <a:pt x="365" y="167"/>
                    <a:pt x="357" y="163"/>
                    <a:pt x="350" y="158"/>
                  </a:cubicBezTo>
                  <a:cubicBezTo>
                    <a:pt x="345" y="154"/>
                    <a:pt x="340" y="149"/>
                    <a:pt x="335" y="145"/>
                  </a:cubicBezTo>
                  <a:cubicBezTo>
                    <a:pt x="320" y="132"/>
                    <a:pt x="308" y="133"/>
                    <a:pt x="301" y="154"/>
                  </a:cubicBezTo>
                  <a:cubicBezTo>
                    <a:pt x="296" y="171"/>
                    <a:pt x="287" y="187"/>
                    <a:pt x="287" y="205"/>
                  </a:cubicBezTo>
                  <a:cubicBezTo>
                    <a:pt x="286" y="217"/>
                    <a:pt x="290" y="232"/>
                    <a:pt x="272" y="235"/>
                  </a:cubicBezTo>
                  <a:cubicBezTo>
                    <a:pt x="268" y="230"/>
                    <a:pt x="266" y="221"/>
                    <a:pt x="261" y="220"/>
                  </a:cubicBezTo>
                  <a:cubicBezTo>
                    <a:pt x="252" y="218"/>
                    <a:pt x="254" y="228"/>
                    <a:pt x="254" y="233"/>
                  </a:cubicBezTo>
                  <a:cubicBezTo>
                    <a:pt x="254" y="266"/>
                    <a:pt x="238" y="293"/>
                    <a:pt x="223" y="321"/>
                  </a:cubicBezTo>
                  <a:cubicBezTo>
                    <a:pt x="202" y="315"/>
                    <a:pt x="211" y="299"/>
                    <a:pt x="212" y="287"/>
                  </a:cubicBezTo>
                  <a:cubicBezTo>
                    <a:pt x="215" y="259"/>
                    <a:pt x="226" y="232"/>
                    <a:pt x="226" y="204"/>
                  </a:cubicBezTo>
                  <a:cubicBezTo>
                    <a:pt x="225" y="184"/>
                    <a:pt x="225" y="156"/>
                    <a:pt x="199" y="156"/>
                  </a:cubicBezTo>
                  <a:cubicBezTo>
                    <a:pt x="177" y="156"/>
                    <a:pt x="171" y="183"/>
                    <a:pt x="173" y="201"/>
                  </a:cubicBezTo>
                  <a:cubicBezTo>
                    <a:pt x="179" y="241"/>
                    <a:pt x="169" y="283"/>
                    <a:pt x="183" y="323"/>
                  </a:cubicBezTo>
                  <a:cubicBezTo>
                    <a:pt x="190" y="343"/>
                    <a:pt x="190" y="364"/>
                    <a:pt x="177" y="382"/>
                  </a:cubicBezTo>
                  <a:cubicBezTo>
                    <a:pt x="160" y="395"/>
                    <a:pt x="158" y="378"/>
                    <a:pt x="154" y="369"/>
                  </a:cubicBezTo>
                  <a:cubicBezTo>
                    <a:pt x="140" y="343"/>
                    <a:pt x="128" y="317"/>
                    <a:pt x="115" y="291"/>
                  </a:cubicBezTo>
                  <a:cubicBezTo>
                    <a:pt x="105" y="287"/>
                    <a:pt x="102" y="278"/>
                    <a:pt x="98" y="266"/>
                  </a:cubicBezTo>
                  <a:cubicBezTo>
                    <a:pt x="91" y="301"/>
                    <a:pt x="59" y="316"/>
                    <a:pt x="46" y="344"/>
                  </a:cubicBezTo>
                  <a:close/>
                </a:path>
              </a:pathLst>
            </a:custGeom>
            <a:solidFill>
              <a:srgbClr val="F0B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53" name="Freeform 52"/>
            <p:cNvSpPr/>
            <p:nvPr/>
          </p:nvSpPr>
          <p:spPr bwMode="auto">
            <a:xfrm>
              <a:off x="2173288" y="2668588"/>
              <a:ext cx="417513" cy="539750"/>
            </a:xfrm>
            <a:custGeom>
              <a:avLst/>
              <a:gdLst>
                <a:gd name="T0" fmla="*/ 204 w 222"/>
                <a:gd name="T1" fmla="*/ 138 h 287"/>
                <a:gd name="T2" fmla="*/ 156 w 222"/>
                <a:gd name="T3" fmla="*/ 181 h 287"/>
                <a:gd name="T4" fmla="*/ 21 w 222"/>
                <a:gd name="T5" fmla="*/ 281 h 287"/>
                <a:gd name="T6" fmla="*/ 10 w 222"/>
                <a:gd name="T7" fmla="*/ 251 h 287"/>
                <a:gd name="T8" fmla="*/ 42 w 222"/>
                <a:gd name="T9" fmla="*/ 146 h 287"/>
                <a:gd name="T10" fmla="*/ 138 w 222"/>
                <a:gd name="T11" fmla="*/ 14 h 287"/>
                <a:gd name="T12" fmla="*/ 147 w 222"/>
                <a:gd name="T13" fmla="*/ 4 h 287"/>
                <a:gd name="T14" fmla="*/ 218 w 222"/>
                <a:gd name="T15" fmla="*/ 52 h 287"/>
                <a:gd name="T16" fmla="*/ 204 w 222"/>
                <a:gd name="T17" fmla="*/ 138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" h="287">
                  <a:moveTo>
                    <a:pt x="204" y="138"/>
                  </a:moveTo>
                  <a:cubicBezTo>
                    <a:pt x="181" y="145"/>
                    <a:pt x="167" y="158"/>
                    <a:pt x="156" y="181"/>
                  </a:cubicBezTo>
                  <a:cubicBezTo>
                    <a:pt x="129" y="237"/>
                    <a:pt x="76" y="263"/>
                    <a:pt x="21" y="281"/>
                  </a:cubicBezTo>
                  <a:cubicBezTo>
                    <a:pt x="0" y="287"/>
                    <a:pt x="4" y="258"/>
                    <a:pt x="10" y="251"/>
                  </a:cubicBezTo>
                  <a:cubicBezTo>
                    <a:pt x="37" y="220"/>
                    <a:pt x="38" y="183"/>
                    <a:pt x="42" y="146"/>
                  </a:cubicBezTo>
                  <a:cubicBezTo>
                    <a:pt x="82" y="108"/>
                    <a:pt x="113" y="63"/>
                    <a:pt x="138" y="14"/>
                  </a:cubicBezTo>
                  <a:cubicBezTo>
                    <a:pt x="140" y="10"/>
                    <a:pt x="142" y="5"/>
                    <a:pt x="147" y="4"/>
                  </a:cubicBezTo>
                  <a:cubicBezTo>
                    <a:pt x="159" y="0"/>
                    <a:pt x="222" y="42"/>
                    <a:pt x="218" y="52"/>
                  </a:cubicBezTo>
                  <a:cubicBezTo>
                    <a:pt x="209" y="80"/>
                    <a:pt x="221" y="112"/>
                    <a:pt x="204" y="138"/>
                  </a:cubicBezTo>
                  <a:close/>
                </a:path>
              </a:pathLst>
            </a:custGeom>
            <a:solidFill>
              <a:srgbClr val="F0B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54" name="Freeform 53"/>
            <p:cNvSpPr/>
            <p:nvPr/>
          </p:nvSpPr>
          <p:spPr bwMode="auto">
            <a:xfrm>
              <a:off x="2252663" y="2557463"/>
              <a:ext cx="654050" cy="385763"/>
            </a:xfrm>
            <a:custGeom>
              <a:avLst/>
              <a:gdLst>
                <a:gd name="T0" fmla="*/ 162 w 348"/>
                <a:gd name="T1" fmla="*/ 197 h 205"/>
                <a:gd name="T2" fmla="*/ 162 w 348"/>
                <a:gd name="T3" fmla="*/ 166 h 205"/>
                <a:gd name="T4" fmla="*/ 119 w 348"/>
                <a:gd name="T5" fmla="*/ 74 h 205"/>
                <a:gd name="T6" fmla="*/ 97 w 348"/>
                <a:gd name="T7" fmla="*/ 86 h 205"/>
                <a:gd name="T8" fmla="*/ 0 w 348"/>
                <a:gd name="T9" fmla="*/ 205 h 205"/>
                <a:gd name="T10" fmla="*/ 70 w 348"/>
                <a:gd name="T11" fmla="*/ 107 h 205"/>
                <a:gd name="T12" fmla="*/ 61 w 348"/>
                <a:gd name="T13" fmla="*/ 35 h 205"/>
                <a:gd name="T14" fmla="*/ 131 w 348"/>
                <a:gd name="T15" fmla="*/ 9 h 205"/>
                <a:gd name="T16" fmla="*/ 213 w 348"/>
                <a:gd name="T17" fmla="*/ 60 h 205"/>
                <a:gd name="T18" fmla="*/ 241 w 348"/>
                <a:gd name="T19" fmla="*/ 92 h 205"/>
                <a:gd name="T20" fmla="*/ 273 w 348"/>
                <a:gd name="T21" fmla="*/ 67 h 205"/>
                <a:gd name="T22" fmla="*/ 348 w 348"/>
                <a:gd name="T23" fmla="*/ 92 h 205"/>
                <a:gd name="T24" fmla="*/ 346 w 348"/>
                <a:gd name="T25" fmla="*/ 97 h 205"/>
                <a:gd name="T26" fmla="*/ 303 w 348"/>
                <a:gd name="T27" fmla="*/ 177 h 205"/>
                <a:gd name="T28" fmla="*/ 286 w 348"/>
                <a:gd name="T29" fmla="*/ 116 h 205"/>
                <a:gd name="T30" fmla="*/ 264 w 348"/>
                <a:gd name="T31" fmla="*/ 93 h 205"/>
                <a:gd name="T32" fmla="*/ 255 w 348"/>
                <a:gd name="T33" fmla="*/ 118 h 205"/>
                <a:gd name="T34" fmla="*/ 238 w 348"/>
                <a:gd name="T35" fmla="*/ 178 h 205"/>
                <a:gd name="T36" fmla="*/ 231 w 348"/>
                <a:gd name="T37" fmla="*/ 144 h 205"/>
                <a:gd name="T38" fmla="*/ 210 w 348"/>
                <a:gd name="T39" fmla="*/ 112 h 205"/>
                <a:gd name="T40" fmla="*/ 179 w 348"/>
                <a:gd name="T41" fmla="*/ 147 h 205"/>
                <a:gd name="T42" fmla="*/ 170 w 348"/>
                <a:gd name="T43" fmla="*/ 197 h 205"/>
                <a:gd name="T44" fmla="*/ 162 w 348"/>
                <a:gd name="T45" fmla="*/ 19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8" h="205">
                  <a:moveTo>
                    <a:pt x="162" y="197"/>
                  </a:moveTo>
                  <a:cubicBezTo>
                    <a:pt x="162" y="187"/>
                    <a:pt x="158" y="175"/>
                    <a:pt x="162" y="166"/>
                  </a:cubicBezTo>
                  <a:cubicBezTo>
                    <a:pt x="185" y="118"/>
                    <a:pt x="148" y="98"/>
                    <a:pt x="119" y="74"/>
                  </a:cubicBezTo>
                  <a:cubicBezTo>
                    <a:pt x="103" y="60"/>
                    <a:pt x="103" y="77"/>
                    <a:pt x="97" y="86"/>
                  </a:cubicBezTo>
                  <a:cubicBezTo>
                    <a:pt x="66" y="126"/>
                    <a:pt x="52" y="181"/>
                    <a:pt x="0" y="205"/>
                  </a:cubicBezTo>
                  <a:cubicBezTo>
                    <a:pt x="17" y="168"/>
                    <a:pt x="47" y="140"/>
                    <a:pt x="70" y="107"/>
                  </a:cubicBezTo>
                  <a:cubicBezTo>
                    <a:pt x="94" y="73"/>
                    <a:pt x="93" y="52"/>
                    <a:pt x="61" y="35"/>
                  </a:cubicBezTo>
                  <a:cubicBezTo>
                    <a:pt x="75" y="0"/>
                    <a:pt x="104" y="8"/>
                    <a:pt x="131" y="9"/>
                  </a:cubicBezTo>
                  <a:cubicBezTo>
                    <a:pt x="151" y="37"/>
                    <a:pt x="168" y="72"/>
                    <a:pt x="213" y="60"/>
                  </a:cubicBezTo>
                  <a:cubicBezTo>
                    <a:pt x="242" y="59"/>
                    <a:pt x="239" y="80"/>
                    <a:pt x="241" y="92"/>
                  </a:cubicBezTo>
                  <a:cubicBezTo>
                    <a:pt x="242" y="78"/>
                    <a:pt x="253" y="60"/>
                    <a:pt x="273" y="67"/>
                  </a:cubicBezTo>
                  <a:cubicBezTo>
                    <a:pt x="298" y="76"/>
                    <a:pt x="325" y="78"/>
                    <a:pt x="348" y="92"/>
                  </a:cubicBezTo>
                  <a:cubicBezTo>
                    <a:pt x="348" y="94"/>
                    <a:pt x="347" y="96"/>
                    <a:pt x="346" y="97"/>
                  </a:cubicBezTo>
                  <a:cubicBezTo>
                    <a:pt x="287" y="99"/>
                    <a:pt x="319" y="149"/>
                    <a:pt x="303" y="177"/>
                  </a:cubicBezTo>
                  <a:cubicBezTo>
                    <a:pt x="285" y="159"/>
                    <a:pt x="297" y="134"/>
                    <a:pt x="286" y="116"/>
                  </a:cubicBezTo>
                  <a:cubicBezTo>
                    <a:pt x="280" y="106"/>
                    <a:pt x="276" y="92"/>
                    <a:pt x="264" y="93"/>
                  </a:cubicBezTo>
                  <a:cubicBezTo>
                    <a:pt x="249" y="94"/>
                    <a:pt x="256" y="109"/>
                    <a:pt x="255" y="118"/>
                  </a:cubicBezTo>
                  <a:cubicBezTo>
                    <a:pt x="252" y="138"/>
                    <a:pt x="250" y="158"/>
                    <a:pt x="238" y="178"/>
                  </a:cubicBezTo>
                  <a:cubicBezTo>
                    <a:pt x="228" y="166"/>
                    <a:pt x="232" y="154"/>
                    <a:pt x="231" y="144"/>
                  </a:cubicBezTo>
                  <a:cubicBezTo>
                    <a:pt x="230" y="128"/>
                    <a:pt x="234" y="110"/>
                    <a:pt x="210" y="112"/>
                  </a:cubicBezTo>
                  <a:cubicBezTo>
                    <a:pt x="188" y="114"/>
                    <a:pt x="175" y="126"/>
                    <a:pt x="179" y="147"/>
                  </a:cubicBezTo>
                  <a:cubicBezTo>
                    <a:pt x="182" y="166"/>
                    <a:pt x="182" y="182"/>
                    <a:pt x="170" y="197"/>
                  </a:cubicBezTo>
                  <a:cubicBezTo>
                    <a:pt x="167" y="197"/>
                    <a:pt x="164" y="197"/>
                    <a:pt x="162" y="197"/>
                  </a:cubicBezTo>
                  <a:close/>
                </a:path>
              </a:pathLst>
            </a:custGeom>
            <a:solidFill>
              <a:srgbClr val="DE9D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55" name="Freeform 54"/>
            <p:cNvSpPr/>
            <p:nvPr/>
          </p:nvSpPr>
          <p:spPr bwMode="auto">
            <a:xfrm>
              <a:off x="2035175" y="2308225"/>
              <a:ext cx="476250" cy="350838"/>
            </a:xfrm>
            <a:custGeom>
              <a:avLst/>
              <a:gdLst>
                <a:gd name="T0" fmla="*/ 247 w 254"/>
                <a:gd name="T1" fmla="*/ 145 h 187"/>
                <a:gd name="T2" fmla="*/ 177 w 254"/>
                <a:gd name="T3" fmla="*/ 168 h 187"/>
                <a:gd name="T4" fmla="*/ 86 w 254"/>
                <a:gd name="T5" fmla="*/ 187 h 187"/>
                <a:gd name="T6" fmla="*/ 158 w 254"/>
                <a:gd name="T7" fmla="*/ 154 h 187"/>
                <a:gd name="T8" fmla="*/ 181 w 254"/>
                <a:gd name="T9" fmla="*/ 128 h 187"/>
                <a:gd name="T10" fmla="*/ 145 w 254"/>
                <a:gd name="T11" fmla="*/ 112 h 187"/>
                <a:gd name="T12" fmla="*/ 56 w 254"/>
                <a:gd name="T13" fmla="*/ 144 h 187"/>
                <a:gd name="T14" fmla="*/ 0 w 254"/>
                <a:gd name="T15" fmla="*/ 149 h 187"/>
                <a:gd name="T16" fmla="*/ 170 w 254"/>
                <a:gd name="T17" fmla="*/ 52 h 187"/>
                <a:gd name="T18" fmla="*/ 206 w 254"/>
                <a:gd name="T19" fmla="*/ 0 h 187"/>
                <a:gd name="T20" fmla="*/ 239 w 254"/>
                <a:gd name="T21" fmla="*/ 66 h 187"/>
                <a:gd name="T22" fmla="*/ 252 w 254"/>
                <a:gd name="T23" fmla="*/ 124 h 187"/>
                <a:gd name="T24" fmla="*/ 247 w 254"/>
                <a:gd name="T25" fmla="*/ 14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4" h="187">
                  <a:moveTo>
                    <a:pt x="247" y="145"/>
                  </a:moveTo>
                  <a:cubicBezTo>
                    <a:pt x="223" y="150"/>
                    <a:pt x="196" y="147"/>
                    <a:pt x="177" y="168"/>
                  </a:cubicBezTo>
                  <a:cubicBezTo>
                    <a:pt x="148" y="174"/>
                    <a:pt x="119" y="180"/>
                    <a:pt x="86" y="187"/>
                  </a:cubicBezTo>
                  <a:cubicBezTo>
                    <a:pt x="106" y="162"/>
                    <a:pt x="134" y="162"/>
                    <a:pt x="158" y="154"/>
                  </a:cubicBezTo>
                  <a:cubicBezTo>
                    <a:pt x="170" y="150"/>
                    <a:pt x="188" y="150"/>
                    <a:pt x="181" y="128"/>
                  </a:cubicBezTo>
                  <a:cubicBezTo>
                    <a:pt x="175" y="110"/>
                    <a:pt x="164" y="107"/>
                    <a:pt x="145" y="112"/>
                  </a:cubicBezTo>
                  <a:cubicBezTo>
                    <a:pt x="115" y="121"/>
                    <a:pt x="85" y="131"/>
                    <a:pt x="56" y="144"/>
                  </a:cubicBezTo>
                  <a:cubicBezTo>
                    <a:pt x="41" y="152"/>
                    <a:pt x="25" y="155"/>
                    <a:pt x="0" y="149"/>
                  </a:cubicBezTo>
                  <a:cubicBezTo>
                    <a:pt x="73" y="136"/>
                    <a:pt x="113" y="79"/>
                    <a:pt x="170" y="52"/>
                  </a:cubicBezTo>
                  <a:cubicBezTo>
                    <a:pt x="176" y="30"/>
                    <a:pt x="173" y="2"/>
                    <a:pt x="206" y="0"/>
                  </a:cubicBezTo>
                  <a:cubicBezTo>
                    <a:pt x="235" y="12"/>
                    <a:pt x="240" y="41"/>
                    <a:pt x="239" y="66"/>
                  </a:cubicBezTo>
                  <a:cubicBezTo>
                    <a:pt x="239" y="88"/>
                    <a:pt x="240" y="106"/>
                    <a:pt x="252" y="124"/>
                  </a:cubicBezTo>
                  <a:cubicBezTo>
                    <a:pt x="254" y="132"/>
                    <a:pt x="253" y="139"/>
                    <a:pt x="247" y="145"/>
                  </a:cubicBezTo>
                  <a:close/>
                </a:path>
              </a:pathLst>
            </a:custGeom>
            <a:solidFill>
              <a:srgbClr val="D88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56" name="Freeform 55"/>
            <p:cNvSpPr/>
            <p:nvPr/>
          </p:nvSpPr>
          <p:spPr bwMode="auto">
            <a:xfrm>
              <a:off x="2084388" y="2089150"/>
              <a:ext cx="411163" cy="315913"/>
            </a:xfrm>
            <a:custGeom>
              <a:avLst/>
              <a:gdLst>
                <a:gd name="T0" fmla="*/ 183 w 219"/>
                <a:gd name="T1" fmla="*/ 121 h 168"/>
                <a:gd name="T2" fmla="*/ 144 w 219"/>
                <a:gd name="T3" fmla="*/ 168 h 168"/>
                <a:gd name="T4" fmla="*/ 70 w 219"/>
                <a:gd name="T5" fmla="*/ 150 h 168"/>
                <a:gd name="T6" fmla="*/ 0 w 219"/>
                <a:gd name="T7" fmla="*/ 159 h 168"/>
                <a:gd name="T8" fmla="*/ 102 w 219"/>
                <a:gd name="T9" fmla="*/ 124 h 168"/>
                <a:gd name="T10" fmla="*/ 128 w 219"/>
                <a:gd name="T11" fmla="*/ 83 h 168"/>
                <a:gd name="T12" fmla="*/ 44 w 219"/>
                <a:gd name="T13" fmla="*/ 45 h 168"/>
                <a:gd name="T14" fmla="*/ 32 w 219"/>
                <a:gd name="T15" fmla="*/ 30 h 168"/>
                <a:gd name="T16" fmla="*/ 46 w 219"/>
                <a:gd name="T17" fmla="*/ 26 h 168"/>
                <a:gd name="T18" fmla="*/ 97 w 219"/>
                <a:gd name="T19" fmla="*/ 22 h 168"/>
                <a:gd name="T20" fmla="*/ 143 w 219"/>
                <a:gd name="T21" fmla="*/ 3 h 168"/>
                <a:gd name="T22" fmla="*/ 192 w 219"/>
                <a:gd name="T23" fmla="*/ 0 h 168"/>
                <a:gd name="T24" fmla="*/ 207 w 219"/>
                <a:gd name="T25" fmla="*/ 10 h 168"/>
                <a:gd name="T26" fmla="*/ 185 w 219"/>
                <a:gd name="T27" fmla="*/ 53 h 168"/>
                <a:gd name="T28" fmla="*/ 191 w 219"/>
                <a:gd name="T29" fmla="*/ 89 h 168"/>
                <a:gd name="T30" fmla="*/ 183 w 219"/>
                <a:gd name="T31" fmla="*/ 12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9" h="168">
                  <a:moveTo>
                    <a:pt x="183" y="121"/>
                  </a:moveTo>
                  <a:cubicBezTo>
                    <a:pt x="153" y="123"/>
                    <a:pt x="159" y="154"/>
                    <a:pt x="144" y="168"/>
                  </a:cubicBezTo>
                  <a:cubicBezTo>
                    <a:pt x="127" y="128"/>
                    <a:pt x="94" y="140"/>
                    <a:pt x="70" y="150"/>
                  </a:cubicBezTo>
                  <a:cubicBezTo>
                    <a:pt x="46" y="160"/>
                    <a:pt x="24" y="158"/>
                    <a:pt x="0" y="159"/>
                  </a:cubicBezTo>
                  <a:cubicBezTo>
                    <a:pt x="34" y="147"/>
                    <a:pt x="68" y="134"/>
                    <a:pt x="102" y="124"/>
                  </a:cubicBezTo>
                  <a:cubicBezTo>
                    <a:pt x="125" y="117"/>
                    <a:pt x="137" y="108"/>
                    <a:pt x="128" y="83"/>
                  </a:cubicBezTo>
                  <a:cubicBezTo>
                    <a:pt x="105" y="59"/>
                    <a:pt x="68" y="65"/>
                    <a:pt x="44" y="45"/>
                  </a:cubicBezTo>
                  <a:cubicBezTo>
                    <a:pt x="39" y="40"/>
                    <a:pt x="32" y="35"/>
                    <a:pt x="32" y="30"/>
                  </a:cubicBezTo>
                  <a:cubicBezTo>
                    <a:pt x="32" y="21"/>
                    <a:pt x="40" y="25"/>
                    <a:pt x="46" y="26"/>
                  </a:cubicBezTo>
                  <a:cubicBezTo>
                    <a:pt x="64" y="29"/>
                    <a:pt x="81" y="34"/>
                    <a:pt x="97" y="22"/>
                  </a:cubicBezTo>
                  <a:cubicBezTo>
                    <a:pt x="107" y="1"/>
                    <a:pt x="126" y="4"/>
                    <a:pt x="143" y="3"/>
                  </a:cubicBezTo>
                  <a:cubicBezTo>
                    <a:pt x="159" y="2"/>
                    <a:pt x="176" y="0"/>
                    <a:pt x="192" y="0"/>
                  </a:cubicBezTo>
                  <a:cubicBezTo>
                    <a:pt x="198" y="2"/>
                    <a:pt x="203" y="5"/>
                    <a:pt x="207" y="10"/>
                  </a:cubicBezTo>
                  <a:cubicBezTo>
                    <a:pt x="219" y="34"/>
                    <a:pt x="187" y="36"/>
                    <a:pt x="185" y="53"/>
                  </a:cubicBezTo>
                  <a:cubicBezTo>
                    <a:pt x="178" y="67"/>
                    <a:pt x="183" y="78"/>
                    <a:pt x="191" y="89"/>
                  </a:cubicBezTo>
                  <a:cubicBezTo>
                    <a:pt x="194" y="101"/>
                    <a:pt x="196" y="114"/>
                    <a:pt x="183" y="121"/>
                  </a:cubicBezTo>
                  <a:close/>
                </a:path>
              </a:pathLst>
            </a:custGeom>
            <a:solidFill>
              <a:srgbClr val="DAA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57" name="Freeform 56"/>
            <p:cNvSpPr/>
            <p:nvPr/>
          </p:nvSpPr>
          <p:spPr bwMode="auto">
            <a:xfrm>
              <a:off x="1916113" y="2717800"/>
              <a:ext cx="387350" cy="282575"/>
            </a:xfrm>
            <a:custGeom>
              <a:avLst/>
              <a:gdLst>
                <a:gd name="T0" fmla="*/ 1 w 206"/>
                <a:gd name="T1" fmla="*/ 119 h 150"/>
                <a:gd name="T2" fmla="*/ 55 w 206"/>
                <a:gd name="T3" fmla="*/ 66 h 150"/>
                <a:gd name="T4" fmla="*/ 87 w 206"/>
                <a:gd name="T5" fmla="*/ 64 h 150"/>
                <a:gd name="T6" fmla="*/ 115 w 206"/>
                <a:gd name="T7" fmla="*/ 54 h 150"/>
                <a:gd name="T8" fmla="*/ 176 w 206"/>
                <a:gd name="T9" fmla="*/ 16 h 150"/>
                <a:gd name="T10" fmla="*/ 198 w 206"/>
                <a:gd name="T11" fmla="*/ 10 h 150"/>
                <a:gd name="T12" fmla="*/ 194 w 206"/>
                <a:gd name="T13" fmla="*/ 38 h 150"/>
                <a:gd name="T14" fmla="*/ 44 w 206"/>
                <a:gd name="T15" fmla="*/ 143 h 150"/>
                <a:gd name="T16" fmla="*/ 26 w 206"/>
                <a:gd name="T17" fmla="*/ 150 h 150"/>
                <a:gd name="T18" fmla="*/ 0 w 206"/>
                <a:gd name="T19" fmla="*/ 121 h 150"/>
                <a:gd name="T20" fmla="*/ 1 w 206"/>
                <a:gd name="T21" fmla="*/ 11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150">
                  <a:moveTo>
                    <a:pt x="1" y="119"/>
                  </a:moveTo>
                  <a:cubicBezTo>
                    <a:pt x="16" y="98"/>
                    <a:pt x="34" y="80"/>
                    <a:pt x="55" y="66"/>
                  </a:cubicBezTo>
                  <a:cubicBezTo>
                    <a:pt x="64" y="60"/>
                    <a:pt x="73" y="46"/>
                    <a:pt x="87" y="64"/>
                  </a:cubicBezTo>
                  <a:cubicBezTo>
                    <a:pt x="97" y="76"/>
                    <a:pt x="107" y="59"/>
                    <a:pt x="115" y="54"/>
                  </a:cubicBezTo>
                  <a:cubicBezTo>
                    <a:pt x="135" y="40"/>
                    <a:pt x="152" y="23"/>
                    <a:pt x="176" y="16"/>
                  </a:cubicBezTo>
                  <a:cubicBezTo>
                    <a:pt x="183" y="14"/>
                    <a:pt x="190" y="0"/>
                    <a:pt x="198" y="10"/>
                  </a:cubicBezTo>
                  <a:cubicBezTo>
                    <a:pt x="206" y="19"/>
                    <a:pt x="202" y="30"/>
                    <a:pt x="194" y="38"/>
                  </a:cubicBezTo>
                  <a:cubicBezTo>
                    <a:pt x="152" y="85"/>
                    <a:pt x="107" y="127"/>
                    <a:pt x="44" y="143"/>
                  </a:cubicBezTo>
                  <a:cubicBezTo>
                    <a:pt x="38" y="145"/>
                    <a:pt x="32" y="148"/>
                    <a:pt x="26" y="150"/>
                  </a:cubicBezTo>
                  <a:cubicBezTo>
                    <a:pt x="8" y="149"/>
                    <a:pt x="11" y="129"/>
                    <a:pt x="0" y="121"/>
                  </a:cubicBezTo>
                  <a:lnTo>
                    <a:pt x="1" y="119"/>
                  </a:lnTo>
                  <a:close/>
                </a:path>
              </a:pathLst>
            </a:custGeom>
            <a:solidFill>
              <a:srgbClr val="F4CD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58" name="Freeform 57"/>
            <p:cNvSpPr/>
            <p:nvPr/>
          </p:nvSpPr>
          <p:spPr bwMode="auto">
            <a:xfrm>
              <a:off x="1828800" y="2159000"/>
              <a:ext cx="495300" cy="163513"/>
            </a:xfrm>
            <a:custGeom>
              <a:avLst/>
              <a:gdLst>
                <a:gd name="T0" fmla="*/ 180 w 264"/>
                <a:gd name="T1" fmla="*/ 8 h 87"/>
                <a:gd name="T2" fmla="*/ 248 w 264"/>
                <a:gd name="T3" fmla="*/ 23 h 87"/>
                <a:gd name="T4" fmla="*/ 264 w 264"/>
                <a:gd name="T5" fmla="*/ 46 h 87"/>
                <a:gd name="T6" fmla="*/ 181 w 264"/>
                <a:gd name="T7" fmla="*/ 51 h 87"/>
                <a:gd name="T8" fmla="*/ 101 w 264"/>
                <a:gd name="T9" fmla="*/ 60 h 87"/>
                <a:gd name="T10" fmla="*/ 0 w 264"/>
                <a:gd name="T11" fmla="*/ 72 h 87"/>
                <a:gd name="T12" fmla="*/ 138 w 264"/>
                <a:gd name="T13" fmla="*/ 14 h 87"/>
                <a:gd name="T14" fmla="*/ 180 w 264"/>
                <a:gd name="T15" fmla="*/ 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4" h="87">
                  <a:moveTo>
                    <a:pt x="180" y="8"/>
                  </a:moveTo>
                  <a:cubicBezTo>
                    <a:pt x="202" y="13"/>
                    <a:pt x="226" y="10"/>
                    <a:pt x="248" y="23"/>
                  </a:cubicBezTo>
                  <a:cubicBezTo>
                    <a:pt x="257" y="29"/>
                    <a:pt x="264" y="35"/>
                    <a:pt x="264" y="46"/>
                  </a:cubicBezTo>
                  <a:cubicBezTo>
                    <a:pt x="237" y="61"/>
                    <a:pt x="213" y="64"/>
                    <a:pt x="181" y="51"/>
                  </a:cubicBezTo>
                  <a:cubicBezTo>
                    <a:pt x="159" y="42"/>
                    <a:pt x="119" y="45"/>
                    <a:pt x="101" y="60"/>
                  </a:cubicBezTo>
                  <a:cubicBezTo>
                    <a:pt x="68" y="87"/>
                    <a:pt x="34" y="71"/>
                    <a:pt x="0" y="72"/>
                  </a:cubicBezTo>
                  <a:cubicBezTo>
                    <a:pt x="44" y="47"/>
                    <a:pt x="78" y="0"/>
                    <a:pt x="138" y="14"/>
                  </a:cubicBezTo>
                  <a:cubicBezTo>
                    <a:pt x="154" y="17"/>
                    <a:pt x="166" y="8"/>
                    <a:pt x="180" y="8"/>
                  </a:cubicBezTo>
                  <a:close/>
                </a:path>
              </a:pathLst>
            </a:custGeom>
            <a:solidFill>
              <a:srgbClr val="F5CB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59" name="Freeform 58"/>
            <p:cNvSpPr/>
            <p:nvPr/>
          </p:nvSpPr>
          <p:spPr bwMode="auto">
            <a:xfrm>
              <a:off x="2208213" y="1925638"/>
              <a:ext cx="255588" cy="204788"/>
            </a:xfrm>
            <a:custGeom>
              <a:avLst/>
              <a:gdLst>
                <a:gd name="T0" fmla="*/ 131 w 136"/>
                <a:gd name="T1" fmla="*/ 94 h 109"/>
                <a:gd name="T2" fmla="*/ 31 w 136"/>
                <a:gd name="T3" fmla="*/ 109 h 109"/>
                <a:gd name="T4" fmla="*/ 24 w 136"/>
                <a:gd name="T5" fmla="*/ 62 h 109"/>
                <a:gd name="T6" fmla="*/ 56 w 136"/>
                <a:gd name="T7" fmla="*/ 49 h 109"/>
                <a:gd name="T8" fmla="*/ 54 w 136"/>
                <a:gd name="T9" fmla="*/ 24 h 109"/>
                <a:gd name="T10" fmla="*/ 70 w 136"/>
                <a:gd name="T11" fmla="*/ 0 h 109"/>
                <a:gd name="T12" fmla="*/ 116 w 136"/>
                <a:gd name="T13" fmla="*/ 38 h 109"/>
                <a:gd name="T14" fmla="*/ 120 w 136"/>
                <a:gd name="T15" fmla="*/ 56 h 109"/>
                <a:gd name="T16" fmla="*/ 120 w 136"/>
                <a:gd name="T17" fmla="*/ 66 h 109"/>
                <a:gd name="T18" fmla="*/ 109 w 136"/>
                <a:gd name="T19" fmla="*/ 74 h 109"/>
                <a:gd name="T20" fmla="*/ 126 w 136"/>
                <a:gd name="T21" fmla="*/ 74 h 109"/>
                <a:gd name="T22" fmla="*/ 135 w 136"/>
                <a:gd name="T23" fmla="*/ 79 h 109"/>
                <a:gd name="T24" fmla="*/ 131 w 136"/>
                <a:gd name="T25" fmla="*/ 9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" h="109">
                  <a:moveTo>
                    <a:pt x="131" y="94"/>
                  </a:moveTo>
                  <a:cubicBezTo>
                    <a:pt x="99" y="107"/>
                    <a:pt x="63" y="92"/>
                    <a:pt x="31" y="109"/>
                  </a:cubicBezTo>
                  <a:cubicBezTo>
                    <a:pt x="0" y="98"/>
                    <a:pt x="25" y="78"/>
                    <a:pt x="24" y="62"/>
                  </a:cubicBezTo>
                  <a:cubicBezTo>
                    <a:pt x="32" y="51"/>
                    <a:pt x="50" y="65"/>
                    <a:pt x="56" y="49"/>
                  </a:cubicBezTo>
                  <a:cubicBezTo>
                    <a:pt x="63" y="40"/>
                    <a:pt x="53" y="32"/>
                    <a:pt x="54" y="24"/>
                  </a:cubicBezTo>
                  <a:cubicBezTo>
                    <a:pt x="53" y="12"/>
                    <a:pt x="65" y="8"/>
                    <a:pt x="70" y="0"/>
                  </a:cubicBezTo>
                  <a:cubicBezTo>
                    <a:pt x="86" y="12"/>
                    <a:pt x="106" y="19"/>
                    <a:pt x="116" y="38"/>
                  </a:cubicBezTo>
                  <a:cubicBezTo>
                    <a:pt x="113" y="45"/>
                    <a:pt x="118" y="50"/>
                    <a:pt x="120" y="56"/>
                  </a:cubicBezTo>
                  <a:cubicBezTo>
                    <a:pt x="121" y="59"/>
                    <a:pt x="121" y="63"/>
                    <a:pt x="120" y="66"/>
                  </a:cubicBezTo>
                  <a:cubicBezTo>
                    <a:pt x="118" y="71"/>
                    <a:pt x="112" y="71"/>
                    <a:pt x="109" y="74"/>
                  </a:cubicBezTo>
                  <a:cubicBezTo>
                    <a:pt x="115" y="77"/>
                    <a:pt x="120" y="74"/>
                    <a:pt x="126" y="74"/>
                  </a:cubicBezTo>
                  <a:cubicBezTo>
                    <a:pt x="130" y="75"/>
                    <a:pt x="133" y="76"/>
                    <a:pt x="135" y="79"/>
                  </a:cubicBezTo>
                  <a:cubicBezTo>
                    <a:pt x="136" y="85"/>
                    <a:pt x="136" y="90"/>
                    <a:pt x="131" y="94"/>
                  </a:cubicBezTo>
                  <a:close/>
                </a:path>
              </a:pathLst>
            </a:custGeom>
            <a:solidFill>
              <a:srgbClr val="F3C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60" name="Freeform 59"/>
            <p:cNvSpPr/>
            <p:nvPr/>
          </p:nvSpPr>
          <p:spPr bwMode="auto">
            <a:xfrm>
              <a:off x="2120900" y="1990725"/>
              <a:ext cx="203200" cy="103188"/>
            </a:xfrm>
            <a:custGeom>
              <a:avLst/>
              <a:gdLst>
                <a:gd name="T0" fmla="*/ 108 w 108"/>
                <a:gd name="T1" fmla="*/ 20 h 55"/>
                <a:gd name="T2" fmla="*/ 70 w 108"/>
                <a:gd name="T3" fmla="*/ 28 h 55"/>
                <a:gd name="T4" fmla="*/ 0 w 108"/>
                <a:gd name="T5" fmla="*/ 28 h 55"/>
                <a:gd name="T6" fmla="*/ 0 w 108"/>
                <a:gd name="T7" fmla="*/ 28 h 55"/>
                <a:gd name="T8" fmla="*/ 108 w 108"/>
                <a:gd name="T9" fmla="*/ 2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55">
                  <a:moveTo>
                    <a:pt x="108" y="20"/>
                  </a:moveTo>
                  <a:cubicBezTo>
                    <a:pt x="102" y="55"/>
                    <a:pt x="82" y="22"/>
                    <a:pt x="70" y="28"/>
                  </a:cubicBezTo>
                  <a:cubicBezTo>
                    <a:pt x="47" y="34"/>
                    <a:pt x="23" y="4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1" y="4"/>
                    <a:pt x="67" y="0"/>
                    <a:pt x="108" y="20"/>
                  </a:cubicBezTo>
                  <a:close/>
                </a:path>
              </a:pathLst>
            </a:custGeom>
            <a:solidFill>
              <a:srgbClr val="DAA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61" name="Freeform 60"/>
            <p:cNvSpPr/>
            <p:nvPr/>
          </p:nvSpPr>
          <p:spPr bwMode="auto">
            <a:xfrm>
              <a:off x="2924175" y="2795588"/>
              <a:ext cx="504825" cy="588963"/>
            </a:xfrm>
            <a:custGeom>
              <a:avLst/>
              <a:gdLst>
                <a:gd name="T0" fmla="*/ 261 w 269"/>
                <a:gd name="T1" fmla="*/ 165 h 314"/>
                <a:gd name="T2" fmla="*/ 254 w 269"/>
                <a:gd name="T3" fmla="*/ 256 h 314"/>
                <a:gd name="T4" fmla="*/ 243 w 269"/>
                <a:gd name="T5" fmla="*/ 286 h 314"/>
                <a:gd name="T6" fmla="*/ 209 w 269"/>
                <a:gd name="T7" fmla="*/ 272 h 314"/>
                <a:gd name="T8" fmla="*/ 141 w 269"/>
                <a:gd name="T9" fmla="*/ 204 h 314"/>
                <a:gd name="T10" fmla="*/ 127 w 269"/>
                <a:gd name="T11" fmla="*/ 190 h 314"/>
                <a:gd name="T12" fmla="*/ 112 w 269"/>
                <a:gd name="T13" fmla="*/ 256 h 314"/>
                <a:gd name="T14" fmla="*/ 90 w 269"/>
                <a:gd name="T15" fmla="*/ 302 h 314"/>
                <a:gd name="T16" fmla="*/ 38 w 269"/>
                <a:gd name="T17" fmla="*/ 293 h 314"/>
                <a:gd name="T18" fmla="*/ 0 w 269"/>
                <a:gd name="T19" fmla="*/ 193 h 314"/>
                <a:gd name="T20" fmla="*/ 19 w 269"/>
                <a:gd name="T21" fmla="*/ 107 h 314"/>
                <a:gd name="T22" fmla="*/ 71 w 269"/>
                <a:gd name="T23" fmla="*/ 94 h 314"/>
                <a:gd name="T24" fmla="*/ 98 w 269"/>
                <a:gd name="T25" fmla="*/ 114 h 314"/>
                <a:gd name="T26" fmla="*/ 92 w 269"/>
                <a:gd name="T27" fmla="*/ 85 h 314"/>
                <a:gd name="T28" fmla="*/ 98 w 269"/>
                <a:gd name="T29" fmla="*/ 71 h 314"/>
                <a:gd name="T30" fmla="*/ 128 w 269"/>
                <a:gd name="T31" fmla="*/ 60 h 314"/>
                <a:gd name="T32" fmla="*/ 165 w 269"/>
                <a:gd name="T33" fmla="*/ 35 h 314"/>
                <a:gd name="T34" fmla="*/ 168 w 269"/>
                <a:gd name="T35" fmla="*/ 26 h 314"/>
                <a:gd name="T36" fmla="*/ 190 w 269"/>
                <a:gd name="T37" fmla="*/ 1 h 314"/>
                <a:gd name="T38" fmla="*/ 246 w 269"/>
                <a:gd name="T39" fmla="*/ 73 h 314"/>
                <a:gd name="T40" fmla="*/ 266 w 269"/>
                <a:gd name="T41" fmla="*/ 123 h 314"/>
                <a:gd name="T42" fmla="*/ 261 w 269"/>
                <a:gd name="T43" fmla="*/ 16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9" h="314">
                  <a:moveTo>
                    <a:pt x="261" y="165"/>
                  </a:moveTo>
                  <a:cubicBezTo>
                    <a:pt x="259" y="195"/>
                    <a:pt x="262" y="226"/>
                    <a:pt x="254" y="256"/>
                  </a:cubicBezTo>
                  <a:cubicBezTo>
                    <a:pt x="251" y="267"/>
                    <a:pt x="259" y="283"/>
                    <a:pt x="243" y="286"/>
                  </a:cubicBezTo>
                  <a:cubicBezTo>
                    <a:pt x="231" y="288"/>
                    <a:pt x="217" y="282"/>
                    <a:pt x="209" y="272"/>
                  </a:cubicBezTo>
                  <a:cubicBezTo>
                    <a:pt x="190" y="246"/>
                    <a:pt x="163" y="228"/>
                    <a:pt x="141" y="204"/>
                  </a:cubicBezTo>
                  <a:cubicBezTo>
                    <a:pt x="137" y="200"/>
                    <a:pt x="132" y="196"/>
                    <a:pt x="127" y="190"/>
                  </a:cubicBezTo>
                  <a:cubicBezTo>
                    <a:pt x="109" y="210"/>
                    <a:pt x="125" y="236"/>
                    <a:pt x="112" y="256"/>
                  </a:cubicBezTo>
                  <a:cubicBezTo>
                    <a:pt x="101" y="269"/>
                    <a:pt x="96" y="286"/>
                    <a:pt x="90" y="302"/>
                  </a:cubicBezTo>
                  <a:cubicBezTo>
                    <a:pt x="70" y="314"/>
                    <a:pt x="56" y="288"/>
                    <a:pt x="38" y="293"/>
                  </a:cubicBezTo>
                  <a:cubicBezTo>
                    <a:pt x="37" y="255"/>
                    <a:pt x="6" y="229"/>
                    <a:pt x="0" y="193"/>
                  </a:cubicBezTo>
                  <a:cubicBezTo>
                    <a:pt x="11" y="166"/>
                    <a:pt x="5" y="135"/>
                    <a:pt x="19" y="107"/>
                  </a:cubicBezTo>
                  <a:cubicBezTo>
                    <a:pt x="34" y="78"/>
                    <a:pt x="44" y="72"/>
                    <a:pt x="71" y="94"/>
                  </a:cubicBezTo>
                  <a:cubicBezTo>
                    <a:pt x="80" y="101"/>
                    <a:pt x="83" y="123"/>
                    <a:pt x="98" y="114"/>
                  </a:cubicBezTo>
                  <a:cubicBezTo>
                    <a:pt x="113" y="105"/>
                    <a:pt x="89" y="96"/>
                    <a:pt x="92" y="85"/>
                  </a:cubicBezTo>
                  <a:cubicBezTo>
                    <a:pt x="94" y="80"/>
                    <a:pt x="96" y="76"/>
                    <a:pt x="98" y="71"/>
                  </a:cubicBezTo>
                  <a:cubicBezTo>
                    <a:pt x="106" y="61"/>
                    <a:pt x="116" y="59"/>
                    <a:pt x="128" y="60"/>
                  </a:cubicBezTo>
                  <a:cubicBezTo>
                    <a:pt x="164" y="70"/>
                    <a:pt x="169" y="67"/>
                    <a:pt x="165" y="35"/>
                  </a:cubicBezTo>
                  <a:cubicBezTo>
                    <a:pt x="166" y="32"/>
                    <a:pt x="167" y="29"/>
                    <a:pt x="168" y="26"/>
                  </a:cubicBezTo>
                  <a:cubicBezTo>
                    <a:pt x="176" y="18"/>
                    <a:pt x="173" y="0"/>
                    <a:pt x="190" y="1"/>
                  </a:cubicBezTo>
                  <a:cubicBezTo>
                    <a:pt x="192" y="38"/>
                    <a:pt x="199" y="67"/>
                    <a:pt x="246" y="73"/>
                  </a:cubicBezTo>
                  <a:cubicBezTo>
                    <a:pt x="269" y="76"/>
                    <a:pt x="269" y="103"/>
                    <a:pt x="266" y="123"/>
                  </a:cubicBezTo>
                  <a:cubicBezTo>
                    <a:pt x="264" y="137"/>
                    <a:pt x="259" y="150"/>
                    <a:pt x="261" y="165"/>
                  </a:cubicBezTo>
                  <a:close/>
                </a:path>
              </a:pathLst>
            </a:custGeom>
            <a:solidFill>
              <a:srgbClr val="F4D1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62" name="Freeform 61"/>
            <p:cNvSpPr/>
            <p:nvPr/>
          </p:nvSpPr>
          <p:spPr bwMode="auto">
            <a:xfrm>
              <a:off x="2878138" y="2603500"/>
              <a:ext cx="403225" cy="325438"/>
            </a:xfrm>
            <a:custGeom>
              <a:avLst/>
              <a:gdLst>
                <a:gd name="T0" fmla="*/ 214 w 214"/>
                <a:gd name="T1" fmla="*/ 103 h 173"/>
                <a:gd name="T2" fmla="*/ 199 w 214"/>
                <a:gd name="T3" fmla="*/ 134 h 173"/>
                <a:gd name="T4" fmla="*/ 123 w 214"/>
                <a:gd name="T5" fmla="*/ 83 h 173"/>
                <a:gd name="T6" fmla="*/ 107 w 214"/>
                <a:gd name="T7" fmla="*/ 127 h 173"/>
                <a:gd name="T8" fmla="*/ 91 w 214"/>
                <a:gd name="T9" fmla="*/ 158 h 173"/>
                <a:gd name="T10" fmla="*/ 46 w 214"/>
                <a:gd name="T11" fmla="*/ 106 h 173"/>
                <a:gd name="T12" fmla="*/ 37 w 214"/>
                <a:gd name="T13" fmla="*/ 173 h 173"/>
                <a:gd name="T14" fmla="*/ 13 w 214"/>
                <a:gd name="T15" fmla="*/ 73 h 173"/>
                <a:gd name="T16" fmla="*/ 14 w 214"/>
                <a:gd name="T17" fmla="*/ 72 h 173"/>
                <a:gd name="T18" fmla="*/ 24 w 214"/>
                <a:gd name="T19" fmla="*/ 60 h 173"/>
                <a:gd name="T20" fmla="*/ 35 w 214"/>
                <a:gd name="T21" fmla="*/ 56 h 173"/>
                <a:gd name="T22" fmla="*/ 154 w 214"/>
                <a:gd name="T23" fmla="*/ 1 h 173"/>
                <a:gd name="T24" fmla="*/ 166 w 214"/>
                <a:gd name="T25" fmla="*/ 1 h 173"/>
                <a:gd name="T26" fmla="*/ 207 w 214"/>
                <a:gd name="T27" fmla="*/ 80 h 173"/>
                <a:gd name="T28" fmla="*/ 214 w 214"/>
                <a:gd name="T29" fmla="*/ 10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4" h="173">
                  <a:moveTo>
                    <a:pt x="214" y="103"/>
                  </a:moveTo>
                  <a:cubicBezTo>
                    <a:pt x="202" y="110"/>
                    <a:pt x="212" y="127"/>
                    <a:pt x="199" y="134"/>
                  </a:cubicBezTo>
                  <a:cubicBezTo>
                    <a:pt x="179" y="112"/>
                    <a:pt x="157" y="91"/>
                    <a:pt x="123" y="83"/>
                  </a:cubicBezTo>
                  <a:cubicBezTo>
                    <a:pt x="119" y="98"/>
                    <a:pt x="122" y="116"/>
                    <a:pt x="107" y="127"/>
                  </a:cubicBezTo>
                  <a:cubicBezTo>
                    <a:pt x="102" y="137"/>
                    <a:pt x="90" y="144"/>
                    <a:pt x="91" y="158"/>
                  </a:cubicBezTo>
                  <a:cubicBezTo>
                    <a:pt x="49" y="161"/>
                    <a:pt x="63" y="121"/>
                    <a:pt x="46" y="106"/>
                  </a:cubicBezTo>
                  <a:cubicBezTo>
                    <a:pt x="42" y="126"/>
                    <a:pt x="55" y="152"/>
                    <a:pt x="37" y="173"/>
                  </a:cubicBezTo>
                  <a:cubicBezTo>
                    <a:pt x="0" y="146"/>
                    <a:pt x="19" y="107"/>
                    <a:pt x="13" y="73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6" y="67"/>
                    <a:pt x="19" y="62"/>
                    <a:pt x="24" y="60"/>
                  </a:cubicBezTo>
                  <a:cubicBezTo>
                    <a:pt x="28" y="58"/>
                    <a:pt x="31" y="56"/>
                    <a:pt x="35" y="56"/>
                  </a:cubicBezTo>
                  <a:cubicBezTo>
                    <a:pt x="82" y="53"/>
                    <a:pt x="125" y="42"/>
                    <a:pt x="154" y="1"/>
                  </a:cubicBezTo>
                  <a:cubicBezTo>
                    <a:pt x="158" y="0"/>
                    <a:pt x="162" y="0"/>
                    <a:pt x="166" y="1"/>
                  </a:cubicBezTo>
                  <a:cubicBezTo>
                    <a:pt x="204" y="15"/>
                    <a:pt x="211" y="44"/>
                    <a:pt x="207" y="80"/>
                  </a:cubicBezTo>
                  <a:cubicBezTo>
                    <a:pt x="210" y="88"/>
                    <a:pt x="212" y="95"/>
                    <a:pt x="214" y="103"/>
                  </a:cubicBezTo>
                  <a:close/>
                </a:path>
              </a:pathLst>
            </a:custGeom>
            <a:solidFill>
              <a:srgbClr val="E29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63" name="Freeform 62"/>
            <p:cNvSpPr/>
            <p:nvPr/>
          </p:nvSpPr>
          <p:spPr bwMode="auto">
            <a:xfrm>
              <a:off x="3181350" y="2579688"/>
              <a:ext cx="176213" cy="185738"/>
            </a:xfrm>
            <a:custGeom>
              <a:avLst/>
              <a:gdLst>
                <a:gd name="T0" fmla="*/ 46 w 94"/>
                <a:gd name="T1" fmla="*/ 92 h 98"/>
                <a:gd name="T2" fmla="*/ 0 w 94"/>
                <a:gd name="T3" fmla="*/ 15 h 98"/>
                <a:gd name="T4" fmla="*/ 61 w 94"/>
                <a:gd name="T5" fmla="*/ 22 h 98"/>
                <a:gd name="T6" fmla="*/ 61 w 94"/>
                <a:gd name="T7" fmla="*/ 54 h 98"/>
                <a:gd name="T8" fmla="*/ 69 w 94"/>
                <a:gd name="T9" fmla="*/ 61 h 98"/>
                <a:gd name="T10" fmla="*/ 90 w 94"/>
                <a:gd name="T11" fmla="*/ 83 h 98"/>
                <a:gd name="T12" fmla="*/ 61 w 94"/>
                <a:gd name="T13" fmla="*/ 92 h 98"/>
                <a:gd name="T14" fmla="*/ 46 w 94"/>
                <a:gd name="T15" fmla="*/ 9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98">
                  <a:moveTo>
                    <a:pt x="46" y="92"/>
                  </a:moveTo>
                  <a:cubicBezTo>
                    <a:pt x="37" y="63"/>
                    <a:pt x="31" y="32"/>
                    <a:pt x="0" y="15"/>
                  </a:cubicBezTo>
                  <a:cubicBezTo>
                    <a:pt x="22" y="0"/>
                    <a:pt x="42" y="10"/>
                    <a:pt x="61" y="22"/>
                  </a:cubicBezTo>
                  <a:cubicBezTo>
                    <a:pt x="70" y="32"/>
                    <a:pt x="55" y="43"/>
                    <a:pt x="61" y="54"/>
                  </a:cubicBezTo>
                  <a:cubicBezTo>
                    <a:pt x="64" y="56"/>
                    <a:pt x="67" y="59"/>
                    <a:pt x="69" y="61"/>
                  </a:cubicBezTo>
                  <a:cubicBezTo>
                    <a:pt x="78" y="67"/>
                    <a:pt x="94" y="68"/>
                    <a:pt x="90" y="83"/>
                  </a:cubicBezTo>
                  <a:cubicBezTo>
                    <a:pt x="86" y="98"/>
                    <a:pt x="71" y="91"/>
                    <a:pt x="61" y="92"/>
                  </a:cubicBezTo>
                  <a:cubicBezTo>
                    <a:pt x="56" y="93"/>
                    <a:pt x="51" y="92"/>
                    <a:pt x="46" y="92"/>
                  </a:cubicBezTo>
                  <a:close/>
                </a:path>
              </a:pathLst>
            </a:custGeom>
            <a:solidFill>
              <a:srgbClr val="F2B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64" name="Freeform 63"/>
            <p:cNvSpPr/>
            <p:nvPr/>
          </p:nvSpPr>
          <p:spPr bwMode="auto">
            <a:xfrm>
              <a:off x="3921125" y="2312988"/>
              <a:ext cx="100013" cy="80963"/>
            </a:xfrm>
            <a:custGeom>
              <a:avLst/>
              <a:gdLst>
                <a:gd name="T0" fmla="*/ 53 w 53"/>
                <a:gd name="T1" fmla="*/ 34 h 43"/>
                <a:gd name="T2" fmla="*/ 50 w 53"/>
                <a:gd name="T3" fmla="*/ 34 h 43"/>
                <a:gd name="T4" fmla="*/ 5 w 53"/>
                <a:gd name="T5" fmla="*/ 22 h 43"/>
                <a:gd name="T6" fmla="*/ 14 w 53"/>
                <a:gd name="T7" fmla="*/ 5 h 43"/>
                <a:gd name="T8" fmla="*/ 53 w 53"/>
                <a:gd name="T9" fmla="*/ 3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43">
                  <a:moveTo>
                    <a:pt x="53" y="34"/>
                  </a:moveTo>
                  <a:cubicBezTo>
                    <a:pt x="52" y="34"/>
                    <a:pt x="51" y="34"/>
                    <a:pt x="50" y="34"/>
                  </a:cubicBezTo>
                  <a:cubicBezTo>
                    <a:pt x="31" y="43"/>
                    <a:pt x="15" y="41"/>
                    <a:pt x="5" y="22"/>
                  </a:cubicBezTo>
                  <a:cubicBezTo>
                    <a:pt x="0" y="13"/>
                    <a:pt x="6" y="6"/>
                    <a:pt x="14" y="5"/>
                  </a:cubicBezTo>
                  <a:cubicBezTo>
                    <a:pt x="37" y="0"/>
                    <a:pt x="50" y="10"/>
                    <a:pt x="53" y="34"/>
                  </a:cubicBezTo>
                  <a:close/>
                </a:path>
              </a:pathLst>
            </a:custGeom>
            <a:solidFill>
              <a:srgbClr val="FAF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65" name="Freeform 64"/>
            <p:cNvSpPr/>
            <p:nvPr/>
          </p:nvSpPr>
          <p:spPr bwMode="auto">
            <a:xfrm>
              <a:off x="3276600" y="2613025"/>
              <a:ext cx="107950" cy="76200"/>
            </a:xfrm>
            <a:custGeom>
              <a:avLst/>
              <a:gdLst>
                <a:gd name="T0" fmla="*/ 10 w 57"/>
                <a:gd name="T1" fmla="*/ 37 h 41"/>
                <a:gd name="T2" fmla="*/ 11 w 57"/>
                <a:gd name="T3" fmla="*/ 13 h 41"/>
                <a:gd name="T4" fmla="*/ 56 w 57"/>
                <a:gd name="T5" fmla="*/ 21 h 41"/>
                <a:gd name="T6" fmla="*/ 57 w 57"/>
                <a:gd name="T7" fmla="*/ 21 h 41"/>
                <a:gd name="T8" fmla="*/ 10 w 57"/>
                <a:gd name="T9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41">
                  <a:moveTo>
                    <a:pt x="10" y="37"/>
                  </a:moveTo>
                  <a:cubicBezTo>
                    <a:pt x="0" y="29"/>
                    <a:pt x="1" y="21"/>
                    <a:pt x="11" y="13"/>
                  </a:cubicBezTo>
                  <a:cubicBezTo>
                    <a:pt x="28" y="0"/>
                    <a:pt x="42" y="10"/>
                    <a:pt x="56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46" y="41"/>
                    <a:pt x="19" y="12"/>
                    <a:pt x="10" y="37"/>
                  </a:cubicBezTo>
                  <a:close/>
                </a:path>
              </a:pathLst>
            </a:custGeom>
            <a:solidFill>
              <a:srgbClr val="F3CD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66" name="Freeform 65"/>
            <p:cNvSpPr/>
            <p:nvPr/>
          </p:nvSpPr>
          <p:spPr bwMode="auto">
            <a:xfrm>
              <a:off x="2984500" y="1827213"/>
              <a:ext cx="479425" cy="687388"/>
            </a:xfrm>
            <a:custGeom>
              <a:avLst/>
              <a:gdLst>
                <a:gd name="T0" fmla="*/ 112 w 255"/>
                <a:gd name="T1" fmla="*/ 46 h 366"/>
                <a:gd name="T2" fmla="*/ 110 w 255"/>
                <a:gd name="T3" fmla="*/ 73 h 366"/>
                <a:gd name="T4" fmla="*/ 134 w 255"/>
                <a:gd name="T5" fmla="*/ 67 h 366"/>
                <a:gd name="T6" fmla="*/ 161 w 255"/>
                <a:gd name="T7" fmla="*/ 57 h 366"/>
                <a:gd name="T8" fmla="*/ 225 w 255"/>
                <a:gd name="T9" fmla="*/ 101 h 366"/>
                <a:gd name="T10" fmla="*/ 255 w 255"/>
                <a:gd name="T11" fmla="*/ 96 h 366"/>
                <a:gd name="T12" fmla="*/ 231 w 255"/>
                <a:gd name="T13" fmla="*/ 120 h 366"/>
                <a:gd name="T14" fmla="*/ 204 w 255"/>
                <a:gd name="T15" fmla="*/ 195 h 366"/>
                <a:gd name="T16" fmla="*/ 155 w 255"/>
                <a:gd name="T17" fmla="*/ 205 h 366"/>
                <a:gd name="T18" fmla="*/ 139 w 255"/>
                <a:gd name="T19" fmla="*/ 231 h 366"/>
                <a:gd name="T20" fmla="*/ 168 w 255"/>
                <a:gd name="T21" fmla="*/ 231 h 366"/>
                <a:gd name="T22" fmla="*/ 193 w 255"/>
                <a:gd name="T23" fmla="*/ 227 h 366"/>
                <a:gd name="T24" fmla="*/ 188 w 255"/>
                <a:gd name="T25" fmla="*/ 258 h 366"/>
                <a:gd name="T26" fmla="*/ 174 w 255"/>
                <a:gd name="T27" fmla="*/ 274 h 366"/>
                <a:gd name="T28" fmla="*/ 201 w 255"/>
                <a:gd name="T29" fmla="*/ 276 h 366"/>
                <a:gd name="T30" fmla="*/ 158 w 255"/>
                <a:gd name="T31" fmla="*/ 354 h 366"/>
                <a:gd name="T32" fmla="*/ 128 w 255"/>
                <a:gd name="T33" fmla="*/ 341 h 366"/>
                <a:gd name="T34" fmla="*/ 129 w 255"/>
                <a:gd name="T35" fmla="*/ 307 h 366"/>
                <a:gd name="T36" fmla="*/ 114 w 255"/>
                <a:gd name="T37" fmla="*/ 238 h 366"/>
                <a:gd name="T38" fmla="*/ 109 w 255"/>
                <a:gd name="T39" fmla="*/ 151 h 366"/>
                <a:gd name="T40" fmla="*/ 48 w 255"/>
                <a:gd name="T41" fmla="*/ 123 h 366"/>
                <a:gd name="T42" fmla="*/ 15 w 255"/>
                <a:gd name="T43" fmla="*/ 79 h 366"/>
                <a:gd name="T44" fmla="*/ 8 w 255"/>
                <a:gd name="T45" fmla="*/ 45 h 366"/>
                <a:gd name="T46" fmla="*/ 101 w 255"/>
                <a:gd name="T47" fmla="*/ 7 h 366"/>
                <a:gd name="T48" fmla="*/ 120 w 255"/>
                <a:gd name="T49" fmla="*/ 22 h 366"/>
                <a:gd name="T50" fmla="*/ 120 w 255"/>
                <a:gd name="T51" fmla="*/ 30 h 366"/>
                <a:gd name="T52" fmla="*/ 94 w 255"/>
                <a:gd name="T53" fmla="*/ 45 h 366"/>
                <a:gd name="T54" fmla="*/ 92 w 255"/>
                <a:gd name="T55" fmla="*/ 46 h 366"/>
                <a:gd name="T56" fmla="*/ 99 w 255"/>
                <a:gd name="T57" fmla="*/ 43 h 366"/>
                <a:gd name="T58" fmla="*/ 112 w 255"/>
                <a:gd name="T59" fmla="*/ 4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5" h="366">
                  <a:moveTo>
                    <a:pt x="112" y="46"/>
                  </a:moveTo>
                  <a:cubicBezTo>
                    <a:pt x="110" y="55"/>
                    <a:pt x="99" y="64"/>
                    <a:pt x="110" y="73"/>
                  </a:cubicBezTo>
                  <a:cubicBezTo>
                    <a:pt x="119" y="80"/>
                    <a:pt x="126" y="72"/>
                    <a:pt x="134" y="67"/>
                  </a:cubicBezTo>
                  <a:cubicBezTo>
                    <a:pt x="142" y="62"/>
                    <a:pt x="150" y="55"/>
                    <a:pt x="161" y="57"/>
                  </a:cubicBezTo>
                  <a:cubicBezTo>
                    <a:pt x="156" y="129"/>
                    <a:pt x="156" y="129"/>
                    <a:pt x="225" y="101"/>
                  </a:cubicBezTo>
                  <a:cubicBezTo>
                    <a:pt x="234" y="98"/>
                    <a:pt x="242" y="89"/>
                    <a:pt x="255" y="96"/>
                  </a:cubicBezTo>
                  <a:cubicBezTo>
                    <a:pt x="253" y="110"/>
                    <a:pt x="241" y="116"/>
                    <a:pt x="231" y="120"/>
                  </a:cubicBezTo>
                  <a:cubicBezTo>
                    <a:pt x="173" y="139"/>
                    <a:pt x="170" y="144"/>
                    <a:pt x="204" y="195"/>
                  </a:cubicBezTo>
                  <a:cubicBezTo>
                    <a:pt x="186" y="195"/>
                    <a:pt x="169" y="195"/>
                    <a:pt x="155" y="205"/>
                  </a:cubicBezTo>
                  <a:cubicBezTo>
                    <a:pt x="145" y="212"/>
                    <a:pt x="131" y="218"/>
                    <a:pt x="139" y="231"/>
                  </a:cubicBezTo>
                  <a:cubicBezTo>
                    <a:pt x="146" y="244"/>
                    <a:pt x="160" y="240"/>
                    <a:pt x="168" y="231"/>
                  </a:cubicBezTo>
                  <a:cubicBezTo>
                    <a:pt x="176" y="222"/>
                    <a:pt x="184" y="216"/>
                    <a:pt x="193" y="227"/>
                  </a:cubicBezTo>
                  <a:cubicBezTo>
                    <a:pt x="201" y="237"/>
                    <a:pt x="198" y="249"/>
                    <a:pt x="188" y="258"/>
                  </a:cubicBezTo>
                  <a:cubicBezTo>
                    <a:pt x="182" y="263"/>
                    <a:pt x="166" y="259"/>
                    <a:pt x="174" y="274"/>
                  </a:cubicBezTo>
                  <a:cubicBezTo>
                    <a:pt x="182" y="290"/>
                    <a:pt x="191" y="264"/>
                    <a:pt x="201" y="276"/>
                  </a:cubicBezTo>
                  <a:cubicBezTo>
                    <a:pt x="199" y="307"/>
                    <a:pt x="159" y="321"/>
                    <a:pt x="158" y="354"/>
                  </a:cubicBezTo>
                  <a:cubicBezTo>
                    <a:pt x="141" y="366"/>
                    <a:pt x="133" y="357"/>
                    <a:pt x="128" y="341"/>
                  </a:cubicBezTo>
                  <a:cubicBezTo>
                    <a:pt x="125" y="329"/>
                    <a:pt x="125" y="317"/>
                    <a:pt x="129" y="307"/>
                  </a:cubicBezTo>
                  <a:cubicBezTo>
                    <a:pt x="141" y="279"/>
                    <a:pt x="133" y="260"/>
                    <a:pt x="114" y="238"/>
                  </a:cubicBezTo>
                  <a:cubicBezTo>
                    <a:pt x="90" y="213"/>
                    <a:pt x="88" y="181"/>
                    <a:pt x="109" y="151"/>
                  </a:cubicBezTo>
                  <a:cubicBezTo>
                    <a:pt x="77" y="161"/>
                    <a:pt x="56" y="153"/>
                    <a:pt x="48" y="123"/>
                  </a:cubicBezTo>
                  <a:cubicBezTo>
                    <a:pt x="42" y="103"/>
                    <a:pt x="32" y="89"/>
                    <a:pt x="15" y="79"/>
                  </a:cubicBezTo>
                  <a:cubicBezTo>
                    <a:pt x="0" y="70"/>
                    <a:pt x="0" y="59"/>
                    <a:pt x="8" y="45"/>
                  </a:cubicBezTo>
                  <a:cubicBezTo>
                    <a:pt x="43" y="44"/>
                    <a:pt x="72" y="26"/>
                    <a:pt x="101" y="7"/>
                  </a:cubicBezTo>
                  <a:cubicBezTo>
                    <a:pt x="110" y="1"/>
                    <a:pt x="127" y="0"/>
                    <a:pt x="120" y="22"/>
                  </a:cubicBezTo>
                  <a:cubicBezTo>
                    <a:pt x="120" y="25"/>
                    <a:pt x="120" y="27"/>
                    <a:pt x="120" y="30"/>
                  </a:cubicBezTo>
                  <a:cubicBezTo>
                    <a:pt x="113" y="38"/>
                    <a:pt x="101" y="37"/>
                    <a:pt x="94" y="45"/>
                  </a:cubicBezTo>
                  <a:cubicBezTo>
                    <a:pt x="89" y="46"/>
                    <a:pt x="93" y="51"/>
                    <a:pt x="92" y="46"/>
                  </a:cubicBezTo>
                  <a:cubicBezTo>
                    <a:pt x="92" y="46"/>
                    <a:pt x="96" y="44"/>
                    <a:pt x="99" y="43"/>
                  </a:cubicBezTo>
                  <a:cubicBezTo>
                    <a:pt x="104" y="41"/>
                    <a:pt x="108" y="42"/>
                    <a:pt x="112" y="46"/>
                  </a:cubicBezTo>
                  <a:close/>
                </a:path>
              </a:pathLst>
            </a:custGeom>
            <a:solidFill>
              <a:srgbClr val="E3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67" name="Freeform 66"/>
            <p:cNvSpPr/>
            <p:nvPr/>
          </p:nvSpPr>
          <p:spPr bwMode="auto">
            <a:xfrm>
              <a:off x="2827338" y="1946275"/>
              <a:ext cx="490538" cy="657225"/>
            </a:xfrm>
            <a:custGeom>
              <a:avLst/>
              <a:gdLst>
                <a:gd name="T0" fmla="*/ 103 w 261"/>
                <a:gd name="T1" fmla="*/ 5 h 349"/>
                <a:gd name="T2" fmla="*/ 140 w 261"/>
                <a:gd name="T3" fmla="*/ 62 h 349"/>
                <a:gd name="T4" fmla="*/ 186 w 261"/>
                <a:gd name="T5" fmla="*/ 79 h 349"/>
                <a:gd name="T6" fmla="*/ 208 w 261"/>
                <a:gd name="T7" fmla="*/ 79 h 349"/>
                <a:gd name="T8" fmla="*/ 201 w 261"/>
                <a:gd name="T9" fmla="*/ 98 h 349"/>
                <a:gd name="T10" fmla="*/ 203 w 261"/>
                <a:gd name="T11" fmla="*/ 167 h 349"/>
                <a:gd name="T12" fmla="*/ 221 w 261"/>
                <a:gd name="T13" fmla="*/ 246 h 349"/>
                <a:gd name="T14" fmla="*/ 241 w 261"/>
                <a:gd name="T15" fmla="*/ 290 h 349"/>
                <a:gd name="T16" fmla="*/ 258 w 261"/>
                <a:gd name="T17" fmla="*/ 310 h 349"/>
                <a:gd name="T18" fmla="*/ 242 w 261"/>
                <a:gd name="T19" fmla="*/ 313 h 349"/>
                <a:gd name="T20" fmla="*/ 220 w 261"/>
                <a:gd name="T21" fmla="*/ 331 h 349"/>
                <a:gd name="T22" fmla="*/ 190 w 261"/>
                <a:gd name="T23" fmla="*/ 347 h 349"/>
                <a:gd name="T24" fmla="*/ 163 w 261"/>
                <a:gd name="T25" fmla="*/ 330 h 349"/>
                <a:gd name="T26" fmla="*/ 158 w 261"/>
                <a:gd name="T27" fmla="*/ 280 h 349"/>
                <a:gd name="T28" fmla="*/ 162 w 261"/>
                <a:gd name="T29" fmla="*/ 242 h 349"/>
                <a:gd name="T30" fmla="*/ 97 w 261"/>
                <a:gd name="T31" fmla="*/ 96 h 349"/>
                <a:gd name="T32" fmla="*/ 37 w 261"/>
                <a:gd name="T33" fmla="*/ 92 h 349"/>
                <a:gd name="T34" fmla="*/ 10 w 261"/>
                <a:gd name="T35" fmla="*/ 96 h 349"/>
                <a:gd name="T36" fmla="*/ 6 w 261"/>
                <a:gd name="T37" fmla="*/ 64 h 349"/>
                <a:gd name="T38" fmla="*/ 8 w 261"/>
                <a:gd name="T39" fmla="*/ 26 h 349"/>
                <a:gd name="T40" fmla="*/ 71 w 261"/>
                <a:gd name="T41" fmla="*/ 2 h 349"/>
                <a:gd name="T42" fmla="*/ 103 w 261"/>
                <a:gd name="T43" fmla="*/ 5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1" h="349">
                  <a:moveTo>
                    <a:pt x="103" y="5"/>
                  </a:moveTo>
                  <a:cubicBezTo>
                    <a:pt x="120" y="20"/>
                    <a:pt x="144" y="29"/>
                    <a:pt x="140" y="62"/>
                  </a:cubicBezTo>
                  <a:cubicBezTo>
                    <a:pt x="139" y="72"/>
                    <a:pt x="162" y="99"/>
                    <a:pt x="186" y="79"/>
                  </a:cubicBezTo>
                  <a:cubicBezTo>
                    <a:pt x="195" y="72"/>
                    <a:pt x="200" y="70"/>
                    <a:pt x="208" y="79"/>
                  </a:cubicBezTo>
                  <a:cubicBezTo>
                    <a:pt x="219" y="92"/>
                    <a:pt x="207" y="92"/>
                    <a:pt x="201" y="98"/>
                  </a:cubicBezTo>
                  <a:cubicBezTo>
                    <a:pt x="173" y="121"/>
                    <a:pt x="185" y="150"/>
                    <a:pt x="203" y="167"/>
                  </a:cubicBezTo>
                  <a:cubicBezTo>
                    <a:pt x="228" y="192"/>
                    <a:pt x="240" y="211"/>
                    <a:pt x="221" y="246"/>
                  </a:cubicBezTo>
                  <a:cubicBezTo>
                    <a:pt x="215" y="258"/>
                    <a:pt x="205" y="289"/>
                    <a:pt x="241" y="290"/>
                  </a:cubicBezTo>
                  <a:cubicBezTo>
                    <a:pt x="246" y="299"/>
                    <a:pt x="261" y="298"/>
                    <a:pt x="258" y="310"/>
                  </a:cubicBezTo>
                  <a:cubicBezTo>
                    <a:pt x="258" y="312"/>
                    <a:pt x="248" y="312"/>
                    <a:pt x="242" y="313"/>
                  </a:cubicBezTo>
                  <a:cubicBezTo>
                    <a:pt x="226" y="309"/>
                    <a:pt x="223" y="321"/>
                    <a:pt x="220" y="331"/>
                  </a:cubicBezTo>
                  <a:cubicBezTo>
                    <a:pt x="215" y="347"/>
                    <a:pt x="204" y="349"/>
                    <a:pt x="190" y="347"/>
                  </a:cubicBezTo>
                  <a:cubicBezTo>
                    <a:pt x="179" y="344"/>
                    <a:pt x="170" y="339"/>
                    <a:pt x="163" y="330"/>
                  </a:cubicBezTo>
                  <a:cubicBezTo>
                    <a:pt x="162" y="313"/>
                    <a:pt x="168" y="296"/>
                    <a:pt x="158" y="280"/>
                  </a:cubicBezTo>
                  <a:cubicBezTo>
                    <a:pt x="156" y="267"/>
                    <a:pt x="161" y="254"/>
                    <a:pt x="162" y="242"/>
                  </a:cubicBezTo>
                  <a:cubicBezTo>
                    <a:pt x="175" y="178"/>
                    <a:pt x="141" y="134"/>
                    <a:pt x="97" y="96"/>
                  </a:cubicBezTo>
                  <a:cubicBezTo>
                    <a:pt x="79" y="80"/>
                    <a:pt x="59" y="76"/>
                    <a:pt x="37" y="92"/>
                  </a:cubicBezTo>
                  <a:cubicBezTo>
                    <a:pt x="30" y="98"/>
                    <a:pt x="20" y="106"/>
                    <a:pt x="10" y="96"/>
                  </a:cubicBezTo>
                  <a:cubicBezTo>
                    <a:pt x="0" y="87"/>
                    <a:pt x="0" y="74"/>
                    <a:pt x="6" y="64"/>
                  </a:cubicBezTo>
                  <a:cubicBezTo>
                    <a:pt x="14" y="51"/>
                    <a:pt x="19" y="40"/>
                    <a:pt x="8" y="26"/>
                  </a:cubicBezTo>
                  <a:cubicBezTo>
                    <a:pt x="23" y="2"/>
                    <a:pt x="46" y="0"/>
                    <a:pt x="71" y="2"/>
                  </a:cubicBezTo>
                  <a:cubicBezTo>
                    <a:pt x="81" y="3"/>
                    <a:pt x="91" y="14"/>
                    <a:pt x="103" y="5"/>
                  </a:cubicBezTo>
                  <a:close/>
                </a:path>
              </a:pathLst>
            </a:custGeom>
            <a:solidFill>
              <a:srgbClr val="DB77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68" name="Freeform 67"/>
            <p:cNvSpPr/>
            <p:nvPr/>
          </p:nvSpPr>
          <p:spPr bwMode="auto">
            <a:xfrm>
              <a:off x="2943225" y="1657350"/>
              <a:ext cx="288925" cy="255588"/>
            </a:xfrm>
            <a:custGeom>
              <a:avLst/>
              <a:gdLst>
                <a:gd name="T0" fmla="*/ 142 w 154"/>
                <a:gd name="T1" fmla="*/ 112 h 136"/>
                <a:gd name="T2" fmla="*/ 112 w 154"/>
                <a:gd name="T3" fmla="*/ 109 h 136"/>
                <a:gd name="T4" fmla="*/ 34 w 154"/>
                <a:gd name="T5" fmla="*/ 136 h 136"/>
                <a:gd name="T6" fmla="*/ 24 w 154"/>
                <a:gd name="T7" fmla="*/ 84 h 136"/>
                <a:gd name="T8" fmla="*/ 49 w 154"/>
                <a:gd name="T9" fmla="*/ 43 h 136"/>
                <a:gd name="T10" fmla="*/ 50 w 154"/>
                <a:gd name="T11" fmla="*/ 20 h 136"/>
                <a:gd name="T12" fmla="*/ 77 w 154"/>
                <a:gd name="T13" fmla="*/ 0 h 136"/>
                <a:gd name="T14" fmla="*/ 65 w 154"/>
                <a:gd name="T15" fmla="*/ 46 h 136"/>
                <a:gd name="T16" fmla="*/ 142 w 154"/>
                <a:gd name="T17" fmla="*/ 66 h 136"/>
                <a:gd name="T18" fmla="*/ 142 w 154"/>
                <a:gd name="T19" fmla="*/ 11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" h="136">
                  <a:moveTo>
                    <a:pt x="142" y="112"/>
                  </a:moveTo>
                  <a:cubicBezTo>
                    <a:pt x="135" y="90"/>
                    <a:pt x="122" y="107"/>
                    <a:pt x="112" y="109"/>
                  </a:cubicBezTo>
                  <a:cubicBezTo>
                    <a:pt x="106" y="111"/>
                    <a:pt x="38" y="136"/>
                    <a:pt x="34" y="136"/>
                  </a:cubicBezTo>
                  <a:cubicBezTo>
                    <a:pt x="9" y="131"/>
                    <a:pt x="0" y="101"/>
                    <a:pt x="24" y="84"/>
                  </a:cubicBezTo>
                  <a:cubicBezTo>
                    <a:pt x="39" y="72"/>
                    <a:pt x="41" y="56"/>
                    <a:pt x="49" y="43"/>
                  </a:cubicBezTo>
                  <a:cubicBezTo>
                    <a:pt x="49" y="35"/>
                    <a:pt x="49" y="28"/>
                    <a:pt x="50" y="20"/>
                  </a:cubicBezTo>
                  <a:cubicBezTo>
                    <a:pt x="58" y="14"/>
                    <a:pt x="67" y="8"/>
                    <a:pt x="77" y="0"/>
                  </a:cubicBezTo>
                  <a:cubicBezTo>
                    <a:pt x="79" y="20"/>
                    <a:pt x="47" y="37"/>
                    <a:pt x="65" y="46"/>
                  </a:cubicBezTo>
                  <a:cubicBezTo>
                    <a:pt x="87" y="58"/>
                    <a:pt x="109" y="90"/>
                    <a:pt x="142" y="66"/>
                  </a:cubicBezTo>
                  <a:cubicBezTo>
                    <a:pt x="154" y="82"/>
                    <a:pt x="154" y="97"/>
                    <a:pt x="142" y="112"/>
                  </a:cubicBezTo>
                  <a:close/>
                </a:path>
              </a:pathLst>
            </a:custGeom>
            <a:solidFill>
              <a:srgbClr val="EFB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69" name="Freeform 68"/>
            <p:cNvSpPr/>
            <p:nvPr/>
          </p:nvSpPr>
          <p:spPr bwMode="auto">
            <a:xfrm>
              <a:off x="3175000" y="2506663"/>
              <a:ext cx="207963" cy="144463"/>
            </a:xfrm>
            <a:custGeom>
              <a:avLst/>
              <a:gdLst>
                <a:gd name="T0" fmla="*/ 3 w 110"/>
                <a:gd name="T1" fmla="*/ 46 h 77"/>
                <a:gd name="T2" fmla="*/ 29 w 110"/>
                <a:gd name="T3" fmla="*/ 25 h 77"/>
                <a:gd name="T4" fmla="*/ 57 w 110"/>
                <a:gd name="T5" fmla="*/ 15 h 77"/>
                <a:gd name="T6" fmla="*/ 70 w 110"/>
                <a:gd name="T7" fmla="*/ 45 h 77"/>
                <a:gd name="T8" fmla="*/ 110 w 110"/>
                <a:gd name="T9" fmla="*/ 77 h 77"/>
                <a:gd name="T10" fmla="*/ 65 w 110"/>
                <a:gd name="T11" fmla="*/ 69 h 77"/>
                <a:gd name="T12" fmla="*/ 3 w 110"/>
                <a:gd name="T13" fmla="*/ 54 h 77"/>
                <a:gd name="T14" fmla="*/ 2 w 110"/>
                <a:gd name="T15" fmla="*/ 54 h 77"/>
                <a:gd name="T16" fmla="*/ 1 w 110"/>
                <a:gd name="T17" fmla="*/ 49 h 77"/>
                <a:gd name="T18" fmla="*/ 3 w 110"/>
                <a:gd name="T19" fmla="*/ 4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77">
                  <a:moveTo>
                    <a:pt x="3" y="46"/>
                  </a:moveTo>
                  <a:cubicBezTo>
                    <a:pt x="19" y="49"/>
                    <a:pt x="24" y="38"/>
                    <a:pt x="29" y="25"/>
                  </a:cubicBezTo>
                  <a:cubicBezTo>
                    <a:pt x="34" y="13"/>
                    <a:pt x="41" y="0"/>
                    <a:pt x="57" y="15"/>
                  </a:cubicBezTo>
                  <a:cubicBezTo>
                    <a:pt x="30" y="38"/>
                    <a:pt x="57" y="41"/>
                    <a:pt x="70" y="45"/>
                  </a:cubicBezTo>
                  <a:cubicBezTo>
                    <a:pt x="87" y="51"/>
                    <a:pt x="108" y="51"/>
                    <a:pt x="110" y="77"/>
                  </a:cubicBezTo>
                  <a:cubicBezTo>
                    <a:pt x="95" y="74"/>
                    <a:pt x="80" y="72"/>
                    <a:pt x="65" y="69"/>
                  </a:cubicBezTo>
                  <a:cubicBezTo>
                    <a:pt x="45" y="59"/>
                    <a:pt x="25" y="53"/>
                    <a:pt x="3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2"/>
                    <a:pt x="0" y="50"/>
                    <a:pt x="1" y="49"/>
                  </a:cubicBezTo>
                  <a:cubicBezTo>
                    <a:pt x="2" y="47"/>
                    <a:pt x="2" y="46"/>
                    <a:pt x="3" y="46"/>
                  </a:cubicBezTo>
                  <a:close/>
                </a:path>
              </a:pathLst>
            </a:custGeom>
            <a:solidFill>
              <a:srgbClr val="E29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70" name="Freeform 69"/>
            <p:cNvSpPr/>
            <p:nvPr/>
          </p:nvSpPr>
          <p:spPr bwMode="auto">
            <a:xfrm>
              <a:off x="3122613" y="1881188"/>
              <a:ext cx="87313" cy="63500"/>
            </a:xfrm>
            <a:custGeom>
              <a:avLst/>
              <a:gdLst>
                <a:gd name="T0" fmla="*/ 38 w 46"/>
                <a:gd name="T1" fmla="*/ 17 h 34"/>
                <a:gd name="T2" fmla="*/ 0 w 46"/>
                <a:gd name="T3" fmla="*/ 34 h 34"/>
                <a:gd name="T4" fmla="*/ 46 w 46"/>
                <a:gd name="T5" fmla="*/ 1 h 34"/>
                <a:gd name="T6" fmla="*/ 38 w 46"/>
                <a:gd name="T7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4">
                  <a:moveTo>
                    <a:pt x="38" y="17"/>
                  </a:moveTo>
                  <a:cubicBezTo>
                    <a:pt x="23" y="14"/>
                    <a:pt x="17" y="32"/>
                    <a:pt x="0" y="34"/>
                  </a:cubicBezTo>
                  <a:cubicBezTo>
                    <a:pt x="11" y="13"/>
                    <a:pt x="23" y="0"/>
                    <a:pt x="46" y="1"/>
                  </a:cubicBezTo>
                  <a:cubicBezTo>
                    <a:pt x="46" y="7"/>
                    <a:pt x="45" y="13"/>
                    <a:pt x="38" y="17"/>
                  </a:cubicBezTo>
                  <a:close/>
                </a:path>
              </a:pathLst>
            </a:custGeom>
            <a:solidFill>
              <a:srgbClr val="EFB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71" name="Freeform 70"/>
            <p:cNvSpPr/>
            <p:nvPr/>
          </p:nvSpPr>
          <p:spPr bwMode="auto">
            <a:xfrm>
              <a:off x="2954338" y="3319463"/>
              <a:ext cx="260350" cy="525463"/>
            </a:xfrm>
            <a:custGeom>
              <a:avLst/>
              <a:gdLst>
                <a:gd name="T0" fmla="*/ 53 w 139"/>
                <a:gd name="T1" fmla="*/ 31 h 280"/>
                <a:gd name="T2" fmla="*/ 72 w 139"/>
                <a:gd name="T3" fmla="*/ 183 h 280"/>
                <a:gd name="T4" fmla="*/ 95 w 139"/>
                <a:gd name="T5" fmla="*/ 189 h 280"/>
                <a:gd name="T6" fmla="*/ 139 w 139"/>
                <a:gd name="T7" fmla="*/ 197 h 280"/>
                <a:gd name="T8" fmla="*/ 128 w 139"/>
                <a:gd name="T9" fmla="*/ 208 h 280"/>
                <a:gd name="T10" fmla="*/ 97 w 139"/>
                <a:gd name="T11" fmla="*/ 240 h 280"/>
                <a:gd name="T12" fmla="*/ 93 w 139"/>
                <a:gd name="T13" fmla="*/ 258 h 280"/>
                <a:gd name="T14" fmla="*/ 91 w 139"/>
                <a:gd name="T15" fmla="*/ 273 h 280"/>
                <a:gd name="T16" fmla="*/ 80 w 139"/>
                <a:gd name="T17" fmla="*/ 271 h 280"/>
                <a:gd name="T18" fmla="*/ 61 w 139"/>
                <a:gd name="T19" fmla="*/ 222 h 280"/>
                <a:gd name="T20" fmla="*/ 22 w 139"/>
                <a:gd name="T21" fmla="*/ 136 h 280"/>
                <a:gd name="T22" fmla="*/ 9 w 139"/>
                <a:gd name="T23" fmla="*/ 71 h 280"/>
                <a:gd name="T24" fmla="*/ 0 w 139"/>
                <a:gd name="T25" fmla="*/ 59 h 280"/>
                <a:gd name="T26" fmla="*/ 22 w 139"/>
                <a:gd name="T27" fmla="*/ 30 h 280"/>
                <a:gd name="T28" fmla="*/ 31 w 139"/>
                <a:gd name="T29" fmla="*/ 1 h 280"/>
                <a:gd name="T30" fmla="*/ 53 w 139"/>
                <a:gd name="T31" fmla="*/ 3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280">
                  <a:moveTo>
                    <a:pt x="53" y="31"/>
                  </a:moveTo>
                  <a:cubicBezTo>
                    <a:pt x="44" y="84"/>
                    <a:pt x="60" y="133"/>
                    <a:pt x="72" y="183"/>
                  </a:cubicBezTo>
                  <a:cubicBezTo>
                    <a:pt x="74" y="194"/>
                    <a:pt x="87" y="189"/>
                    <a:pt x="95" y="189"/>
                  </a:cubicBezTo>
                  <a:cubicBezTo>
                    <a:pt x="110" y="190"/>
                    <a:pt x="126" y="183"/>
                    <a:pt x="139" y="197"/>
                  </a:cubicBezTo>
                  <a:cubicBezTo>
                    <a:pt x="137" y="203"/>
                    <a:pt x="134" y="207"/>
                    <a:pt x="128" y="208"/>
                  </a:cubicBezTo>
                  <a:cubicBezTo>
                    <a:pt x="106" y="207"/>
                    <a:pt x="85" y="207"/>
                    <a:pt x="97" y="240"/>
                  </a:cubicBezTo>
                  <a:cubicBezTo>
                    <a:pt x="100" y="246"/>
                    <a:pt x="98" y="253"/>
                    <a:pt x="93" y="258"/>
                  </a:cubicBezTo>
                  <a:cubicBezTo>
                    <a:pt x="92" y="263"/>
                    <a:pt x="93" y="269"/>
                    <a:pt x="91" y="273"/>
                  </a:cubicBezTo>
                  <a:cubicBezTo>
                    <a:pt x="86" y="280"/>
                    <a:pt x="81" y="274"/>
                    <a:pt x="80" y="271"/>
                  </a:cubicBezTo>
                  <a:cubicBezTo>
                    <a:pt x="77" y="253"/>
                    <a:pt x="58" y="241"/>
                    <a:pt x="61" y="222"/>
                  </a:cubicBezTo>
                  <a:cubicBezTo>
                    <a:pt x="55" y="190"/>
                    <a:pt x="47" y="160"/>
                    <a:pt x="22" y="136"/>
                  </a:cubicBezTo>
                  <a:cubicBezTo>
                    <a:pt x="5" y="117"/>
                    <a:pt x="31" y="89"/>
                    <a:pt x="9" y="71"/>
                  </a:cubicBezTo>
                  <a:cubicBezTo>
                    <a:pt x="4" y="68"/>
                    <a:pt x="1" y="64"/>
                    <a:pt x="0" y="59"/>
                  </a:cubicBezTo>
                  <a:cubicBezTo>
                    <a:pt x="6" y="48"/>
                    <a:pt x="22" y="46"/>
                    <a:pt x="22" y="30"/>
                  </a:cubicBezTo>
                  <a:cubicBezTo>
                    <a:pt x="23" y="19"/>
                    <a:pt x="18" y="1"/>
                    <a:pt x="31" y="1"/>
                  </a:cubicBezTo>
                  <a:cubicBezTo>
                    <a:pt x="47" y="0"/>
                    <a:pt x="50" y="18"/>
                    <a:pt x="53" y="31"/>
                  </a:cubicBezTo>
                  <a:close/>
                </a:path>
              </a:pathLst>
            </a:custGeom>
            <a:solidFill>
              <a:srgbClr val="5B7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74" name="Freeform 73"/>
            <p:cNvSpPr/>
            <p:nvPr/>
          </p:nvSpPr>
          <p:spPr bwMode="auto">
            <a:xfrm>
              <a:off x="2049463" y="1889125"/>
              <a:ext cx="282575" cy="153988"/>
            </a:xfrm>
            <a:custGeom>
              <a:avLst/>
              <a:gdLst>
                <a:gd name="T0" fmla="*/ 146 w 150"/>
                <a:gd name="T1" fmla="*/ 74 h 82"/>
                <a:gd name="T2" fmla="*/ 38 w 150"/>
                <a:gd name="T3" fmla="*/ 82 h 82"/>
                <a:gd name="T4" fmla="*/ 0 w 150"/>
                <a:gd name="T5" fmla="*/ 59 h 82"/>
                <a:gd name="T6" fmla="*/ 26 w 150"/>
                <a:gd name="T7" fmla="*/ 35 h 82"/>
                <a:gd name="T8" fmla="*/ 138 w 150"/>
                <a:gd name="T9" fmla="*/ 44 h 82"/>
                <a:gd name="T10" fmla="*/ 146 w 150"/>
                <a:gd name="T11" fmla="*/ 7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2">
                  <a:moveTo>
                    <a:pt x="146" y="74"/>
                  </a:moveTo>
                  <a:cubicBezTo>
                    <a:pt x="111" y="78"/>
                    <a:pt x="73" y="66"/>
                    <a:pt x="38" y="82"/>
                  </a:cubicBezTo>
                  <a:cubicBezTo>
                    <a:pt x="22" y="79"/>
                    <a:pt x="8" y="74"/>
                    <a:pt x="0" y="59"/>
                  </a:cubicBezTo>
                  <a:cubicBezTo>
                    <a:pt x="17" y="61"/>
                    <a:pt x="17" y="43"/>
                    <a:pt x="26" y="35"/>
                  </a:cubicBezTo>
                  <a:cubicBezTo>
                    <a:pt x="68" y="0"/>
                    <a:pt x="101" y="38"/>
                    <a:pt x="138" y="44"/>
                  </a:cubicBezTo>
                  <a:cubicBezTo>
                    <a:pt x="150" y="51"/>
                    <a:pt x="150" y="62"/>
                    <a:pt x="146" y="74"/>
                  </a:cubicBezTo>
                  <a:close/>
                </a:path>
              </a:pathLst>
            </a:custGeom>
            <a:solidFill>
              <a:srgbClr val="F2B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76" name="Freeform 75"/>
            <p:cNvSpPr/>
            <p:nvPr/>
          </p:nvSpPr>
          <p:spPr bwMode="auto">
            <a:xfrm>
              <a:off x="2654300" y="1738313"/>
              <a:ext cx="392113" cy="287338"/>
            </a:xfrm>
            <a:custGeom>
              <a:avLst/>
              <a:gdLst>
                <a:gd name="T0" fmla="*/ 202 w 208"/>
                <a:gd name="T1" fmla="*/ 0 h 153"/>
                <a:gd name="T2" fmla="*/ 208 w 208"/>
                <a:gd name="T3" fmla="*/ 47 h 153"/>
                <a:gd name="T4" fmla="*/ 178 w 208"/>
                <a:gd name="T5" fmla="*/ 46 h 153"/>
                <a:gd name="T6" fmla="*/ 187 w 208"/>
                <a:gd name="T7" fmla="*/ 93 h 153"/>
                <a:gd name="T8" fmla="*/ 195 w 208"/>
                <a:gd name="T9" fmla="*/ 116 h 153"/>
                <a:gd name="T10" fmla="*/ 102 w 208"/>
                <a:gd name="T11" fmla="*/ 139 h 153"/>
                <a:gd name="T12" fmla="*/ 54 w 208"/>
                <a:gd name="T13" fmla="*/ 141 h 153"/>
                <a:gd name="T14" fmla="*/ 22 w 208"/>
                <a:gd name="T15" fmla="*/ 122 h 153"/>
                <a:gd name="T16" fmla="*/ 9 w 208"/>
                <a:gd name="T17" fmla="*/ 93 h 153"/>
                <a:gd name="T18" fmla="*/ 89 w 208"/>
                <a:gd name="T19" fmla="*/ 66 h 153"/>
                <a:gd name="T20" fmla="*/ 154 w 208"/>
                <a:gd name="T21" fmla="*/ 92 h 153"/>
                <a:gd name="T22" fmla="*/ 202 w 208"/>
                <a:gd name="T2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153">
                  <a:moveTo>
                    <a:pt x="202" y="0"/>
                  </a:moveTo>
                  <a:cubicBezTo>
                    <a:pt x="204" y="16"/>
                    <a:pt x="206" y="32"/>
                    <a:pt x="208" y="47"/>
                  </a:cubicBezTo>
                  <a:cubicBezTo>
                    <a:pt x="196" y="57"/>
                    <a:pt x="188" y="20"/>
                    <a:pt x="178" y="46"/>
                  </a:cubicBezTo>
                  <a:cubicBezTo>
                    <a:pt x="171" y="62"/>
                    <a:pt x="159" y="82"/>
                    <a:pt x="187" y="93"/>
                  </a:cubicBezTo>
                  <a:cubicBezTo>
                    <a:pt x="190" y="100"/>
                    <a:pt x="175" y="114"/>
                    <a:pt x="195" y="116"/>
                  </a:cubicBezTo>
                  <a:cubicBezTo>
                    <a:pt x="166" y="134"/>
                    <a:pt x="128" y="110"/>
                    <a:pt x="102" y="139"/>
                  </a:cubicBezTo>
                  <a:cubicBezTo>
                    <a:pt x="87" y="153"/>
                    <a:pt x="70" y="149"/>
                    <a:pt x="54" y="141"/>
                  </a:cubicBezTo>
                  <a:cubicBezTo>
                    <a:pt x="45" y="132"/>
                    <a:pt x="33" y="127"/>
                    <a:pt x="22" y="122"/>
                  </a:cubicBezTo>
                  <a:cubicBezTo>
                    <a:pt x="11" y="116"/>
                    <a:pt x="0" y="109"/>
                    <a:pt x="9" y="93"/>
                  </a:cubicBezTo>
                  <a:cubicBezTo>
                    <a:pt x="36" y="84"/>
                    <a:pt x="63" y="78"/>
                    <a:pt x="89" y="66"/>
                  </a:cubicBezTo>
                  <a:cubicBezTo>
                    <a:pt x="101" y="61"/>
                    <a:pt x="139" y="58"/>
                    <a:pt x="154" y="92"/>
                  </a:cubicBezTo>
                  <a:cubicBezTo>
                    <a:pt x="156" y="49"/>
                    <a:pt x="176" y="23"/>
                    <a:pt x="202" y="0"/>
                  </a:cubicBezTo>
                  <a:close/>
                </a:path>
              </a:pathLst>
            </a:custGeom>
            <a:solidFill>
              <a:srgbClr val="DF9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77" name="Freeform 76"/>
            <p:cNvSpPr/>
            <p:nvPr/>
          </p:nvSpPr>
          <p:spPr bwMode="auto">
            <a:xfrm>
              <a:off x="2422525" y="1490663"/>
              <a:ext cx="215900" cy="417513"/>
            </a:xfrm>
            <a:custGeom>
              <a:avLst/>
              <a:gdLst>
                <a:gd name="T0" fmla="*/ 81 w 115"/>
                <a:gd name="T1" fmla="*/ 47 h 222"/>
                <a:gd name="T2" fmla="*/ 79 w 115"/>
                <a:gd name="T3" fmla="*/ 0 h 222"/>
                <a:gd name="T4" fmla="*/ 95 w 115"/>
                <a:gd name="T5" fmla="*/ 217 h 222"/>
                <a:gd name="T6" fmla="*/ 71 w 115"/>
                <a:gd name="T7" fmla="*/ 210 h 222"/>
                <a:gd name="T8" fmla="*/ 42 w 115"/>
                <a:gd name="T9" fmla="*/ 202 h 222"/>
                <a:gd name="T10" fmla="*/ 2 w 115"/>
                <a:gd name="T11" fmla="*/ 166 h 222"/>
                <a:gd name="T12" fmla="*/ 35 w 115"/>
                <a:gd name="T13" fmla="*/ 133 h 222"/>
                <a:gd name="T14" fmla="*/ 81 w 115"/>
                <a:gd name="T15" fmla="*/ 47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222">
                  <a:moveTo>
                    <a:pt x="81" y="47"/>
                  </a:moveTo>
                  <a:cubicBezTo>
                    <a:pt x="90" y="31"/>
                    <a:pt x="60" y="16"/>
                    <a:pt x="79" y="0"/>
                  </a:cubicBezTo>
                  <a:cubicBezTo>
                    <a:pt x="107" y="70"/>
                    <a:pt x="115" y="143"/>
                    <a:pt x="95" y="217"/>
                  </a:cubicBezTo>
                  <a:cubicBezTo>
                    <a:pt x="85" y="222"/>
                    <a:pt x="79" y="212"/>
                    <a:pt x="71" y="210"/>
                  </a:cubicBezTo>
                  <a:cubicBezTo>
                    <a:pt x="61" y="207"/>
                    <a:pt x="52" y="202"/>
                    <a:pt x="42" y="202"/>
                  </a:cubicBezTo>
                  <a:cubicBezTo>
                    <a:pt x="18" y="201"/>
                    <a:pt x="4" y="191"/>
                    <a:pt x="2" y="166"/>
                  </a:cubicBezTo>
                  <a:cubicBezTo>
                    <a:pt x="0" y="139"/>
                    <a:pt x="19" y="138"/>
                    <a:pt x="35" y="133"/>
                  </a:cubicBezTo>
                  <a:cubicBezTo>
                    <a:pt x="83" y="117"/>
                    <a:pt x="95" y="94"/>
                    <a:pt x="81" y="47"/>
                  </a:cubicBezTo>
                  <a:close/>
                </a:path>
              </a:pathLst>
            </a:custGeom>
            <a:solidFill>
              <a:srgbClr val="F0A8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78" name="Freeform 77"/>
            <p:cNvSpPr/>
            <p:nvPr/>
          </p:nvSpPr>
          <p:spPr bwMode="auto">
            <a:xfrm>
              <a:off x="2425700" y="1912938"/>
              <a:ext cx="333375" cy="236538"/>
            </a:xfrm>
            <a:custGeom>
              <a:avLst/>
              <a:gdLst>
                <a:gd name="T0" fmla="*/ 131 w 177"/>
                <a:gd name="T1" fmla="*/ 0 h 126"/>
                <a:gd name="T2" fmla="*/ 177 w 177"/>
                <a:gd name="T3" fmla="*/ 38 h 126"/>
                <a:gd name="T4" fmla="*/ 146 w 177"/>
                <a:gd name="T5" fmla="*/ 59 h 126"/>
                <a:gd name="T6" fmla="*/ 117 w 177"/>
                <a:gd name="T7" fmla="*/ 68 h 126"/>
                <a:gd name="T8" fmla="*/ 102 w 177"/>
                <a:gd name="T9" fmla="*/ 98 h 126"/>
                <a:gd name="T10" fmla="*/ 87 w 177"/>
                <a:gd name="T11" fmla="*/ 126 h 126"/>
                <a:gd name="T12" fmla="*/ 52 w 177"/>
                <a:gd name="T13" fmla="*/ 101 h 126"/>
                <a:gd name="T14" fmla="*/ 15 w 177"/>
                <a:gd name="T15" fmla="*/ 85 h 126"/>
                <a:gd name="T16" fmla="*/ 16 w 177"/>
                <a:gd name="T17" fmla="*/ 84 h 126"/>
                <a:gd name="T18" fmla="*/ 1 w 177"/>
                <a:gd name="T19" fmla="*/ 69 h 126"/>
                <a:gd name="T20" fmla="*/ 0 w 177"/>
                <a:gd name="T21" fmla="*/ 61 h 126"/>
                <a:gd name="T22" fmla="*/ 100 w 177"/>
                <a:gd name="T23" fmla="*/ 18 h 126"/>
                <a:gd name="T24" fmla="*/ 117 w 177"/>
                <a:gd name="T25" fmla="*/ 7 h 126"/>
                <a:gd name="T26" fmla="*/ 131 w 177"/>
                <a:gd name="T2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7" h="126">
                  <a:moveTo>
                    <a:pt x="131" y="0"/>
                  </a:moveTo>
                  <a:cubicBezTo>
                    <a:pt x="131" y="32"/>
                    <a:pt x="171" y="14"/>
                    <a:pt x="177" y="38"/>
                  </a:cubicBezTo>
                  <a:cubicBezTo>
                    <a:pt x="170" y="49"/>
                    <a:pt x="158" y="54"/>
                    <a:pt x="146" y="59"/>
                  </a:cubicBezTo>
                  <a:cubicBezTo>
                    <a:pt x="137" y="62"/>
                    <a:pt x="127" y="64"/>
                    <a:pt x="117" y="68"/>
                  </a:cubicBezTo>
                  <a:cubicBezTo>
                    <a:pt x="103" y="73"/>
                    <a:pt x="94" y="80"/>
                    <a:pt x="102" y="98"/>
                  </a:cubicBezTo>
                  <a:cubicBezTo>
                    <a:pt x="108" y="110"/>
                    <a:pt x="111" y="126"/>
                    <a:pt x="87" y="126"/>
                  </a:cubicBezTo>
                  <a:cubicBezTo>
                    <a:pt x="76" y="117"/>
                    <a:pt x="68" y="104"/>
                    <a:pt x="52" y="101"/>
                  </a:cubicBezTo>
                  <a:cubicBezTo>
                    <a:pt x="43" y="89"/>
                    <a:pt x="26" y="94"/>
                    <a:pt x="15" y="85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8" y="82"/>
                    <a:pt x="3" y="76"/>
                    <a:pt x="1" y="69"/>
                  </a:cubicBezTo>
                  <a:cubicBezTo>
                    <a:pt x="1" y="66"/>
                    <a:pt x="0" y="64"/>
                    <a:pt x="0" y="61"/>
                  </a:cubicBezTo>
                  <a:cubicBezTo>
                    <a:pt x="27" y="34"/>
                    <a:pt x="61" y="20"/>
                    <a:pt x="100" y="18"/>
                  </a:cubicBezTo>
                  <a:cubicBezTo>
                    <a:pt x="108" y="18"/>
                    <a:pt x="119" y="23"/>
                    <a:pt x="117" y="7"/>
                  </a:cubicBezTo>
                  <a:cubicBezTo>
                    <a:pt x="119" y="0"/>
                    <a:pt x="125" y="0"/>
                    <a:pt x="131" y="0"/>
                  </a:cubicBezTo>
                  <a:close/>
                </a:path>
              </a:pathLst>
            </a:custGeom>
            <a:solidFill>
              <a:srgbClr val="BE7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79" name="Freeform 78"/>
            <p:cNvSpPr/>
            <p:nvPr/>
          </p:nvSpPr>
          <p:spPr bwMode="auto">
            <a:xfrm>
              <a:off x="2405063" y="1884363"/>
              <a:ext cx="258763" cy="157163"/>
            </a:xfrm>
            <a:custGeom>
              <a:avLst/>
              <a:gdLst>
                <a:gd name="T0" fmla="*/ 128 w 138"/>
                <a:gd name="T1" fmla="*/ 22 h 83"/>
                <a:gd name="T2" fmla="*/ 119 w 138"/>
                <a:gd name="T3" fmla="*/ 38 h 83"/>
                <a:gd name="T4" fmla="*/ 70 w 138"/>
                <a:gd name="T5" fmla="*/ 63 h 83"/>
                <a:gd name="T6" fmla="*/ 11 w 138"/>
                <a:gd name="T7" fmla="*/ 76 h 83"/>
                <a:gd name="T8" fmla="*/ 1 w 138"/>
                <a:gd name="T9" fmla="*/ 67 h 83"/>
                <a:gd name="T10" fmla="*/ 11 w 138"/>
                <a:gd name="T11" fmla="*/ 60 h 83"/>
                <a:gd name="T12" fmla="*/ 49 w 138"/>
                <a:gd name="T13" fmla="*/ 36 h 83"/>
                <a:gd name="T14" fmla="*/ 80 w 138"/>
                <a:gd name="T15" fmla="*/ 0 h 83"/>
                <a:gd name="T16" fmla="*/ 104 w 138"/>
                <a:gd name="T17" fmla="*/ 7 h 83"/>
                <a:gd name="T18" fmla="*/ 128 w 138"/>
                <a:gd name="T19" fmla="*/ 2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8" h="83">
                  <a:moveTo>
                    <a:pt x="128" y="22"/>
                  </a:moveTo>
                  <a:cubicBezTo>
                    <a:pt x="138" y="35"/>
                    <a:pt x="127" y="34"/>
                    <a:pt x="119" y="38"/>
                  </a:cubicBezTo>
                  <a:cubicBezTo>
                    <a:pt x="103" y="46"/>
                    <a:pt x="75" y="32"/>
                    <a:pt x="70" y="63"/>
                  </a:cubicBezTo>
                  <a:cubicBezTo>
                    <a:pt x="46" y="50"/>
                    <a:pt x="33" y="83"/>
                    <a:pt x="11" y="76"/>
                  </a:cubicBezTo>
                  <a:cubicBezTo>
                    <a:pt x="7" y="73"/>
                    <a:pt x="2" y="70"/>
                    <a:pt x="1" y="67"/>
                  </a:cubicBezTo>
                  <a:cubicBezTo>
                    <a:pt x="0" y="60"/>
                    <a:pt x="7" y="61"/>
                    <a:pt x="11" y="60"/>
                  </a:cubicBezTo>
                  <a:cubicBezTo>
                    <a:pt x="20" y="47"/>
                    <a:pt x="29" y="36"/>
                    <a:pt x="49" y="36"/>
                  </a:cubicBezTo>
                  <a:cubicBezTo>
                    <a:pt x="69" y="36"/>
                    <a:pt x="91" y="30"/>
                    <a:pt x="80" y="0"/>
                  </a:cubicBezTo>
                  <a:cubicBezTo>
                    <a:pt x="88" y="2"/>
                    <a:pt x="96" y="5"/>
                    <a:pt x="104" y="7"/>
                  </a:cubicBezTo>
                  <a:cubicBezTo>
                    <a:pt x="107" y="19"/>
                    <a:pt x="107" y="36"/>
                    <a:pt x="128" y="22"/>
                  </a:cubicBezTo>
                  <a:close/>
                </a:path>
              </a:pathLst>
            </a:custGeom>
            <a:solidFill>
              <a:srgbClr val="DAA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80" name="Freeform 79"/>
            <p:cNvSpPr/>
            <p:nvPr/>
          </p:nvSpPr>
          <p:spPr bwMode="auto">
            <a:xfrm>
              <a:off x="2411413" y="1476375"/>
              <a:ext cx="146050" cy="219075"/>
            </a:xfrm>
            <a:custGeom>
              <a:avLst/>
              <a:gdLst>
                <a:gd name="T0" fmla="*/ 0 w 78"/>
                <a:gd name="T1" fmla="*/ 0 h 116"/>
                <a:gd name="T2" fmla="*/ 64 w 78"/>
                <a:gd name="T3" fmla="*/ 68 h 116"/>
                <a:gd name="T4" fmla="*/ 78 w 78"/>
                <a:gd name="T5" fmla="*/ 85 h 116"/>
                <a:gd name="T6" fmla="*/ 59 w 78"/>
                <a:gd name="T7" fmla="*/ 98 h 116"/>
                <a:gd name="T8" fmla="*/ 0 w 78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16">
                  <a:moveTo>
                    <a:pt x="0" y="0"/>
                  </a:moveTo>
                  <a:cubicBezTo>
                    <a:pt x="50" y="4"/>
                    <a:pt x="64" y="18"/>
                    <a:pt x="64" y="68"/>
                  </a:cubicBezTo>
                  <a:cubicBezTo>
                    <a:pt x="65" y="77"/>
                    <a:pt x="71" y="81"/>
                    <a:pt x="78" y="85"/>
                  </a:cubicBezTo>
                  <a:cubicBezTo>
                    <a:pt x="75" y="95"/>
                    <a:pt x="72" y="116"/>
                    <a:pt x="59" y="98"/>
                  </a:cubicBezTo>
                  <a:cubicBezTo>
                    <a:pt x="38" y="67"/>
                    <a:pt x="11" y="38"/>
                    <a:pt x="0" y="0"/>
                  </a:cubicBezTo>
                  <a:close/>
                </a:path>
              </a:pathLst>
            </a:custGeom>
            <a:solidFill>
              <a:srgbClr val="F6D5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86" name="Freeform 85"/>
            <p:cNvSpPr/>
            <p:nvPr/>
          </p:nvSpPr>
          <p:spPr bwMode="auto">
            <a:xfrm>
              <a:off x="3152775" y="3841750"/>
              <a:ext cx="112713" cy="158750"/>
            </a:xfrm>
            <a:custGeom>
              <a:avLst/>
              <a:gdLst>
                <a:gd name="T0" fmla="*/ 1 w 60"/>
                <a:gd name="T1" fmla="*/ 11 h 84"/>
                <a:gd name="T2" fmla="*/ 53 w 60"/>
                <a:gd name="T3" fmla="*/ 27 h 84"/>
                <a:gd name="T4" fmla="*/ 17 w 60"/>
                <a:gd name="T5" fmla="*/ 84 h 84"/>
                <a:gd name="T6" fmla="*/ 0 w 60"/>
                <a:gd name="T7" fmla="*/ 28 h 84"/>
                <a:gd name="T8" fmla="*/ 1 w 60"/>
                <a:gd name="T9" fmla="*/ 1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84">
                  <a:moveTo>
                    <a:pt x="1" y="11"/>
                  </a:moveTo>
                  <a:cubicBezTo>
                    <a:pt x="21" y="8"/>
                    <a:pt x="46" y="0"/>
                    <a:pt x="53" y="27"/>
                  </a:cubicBezTo>
                  <a:cubicBezTo>
                    <a:pt x="60" y="55"/>
                    <a:pt x="37" y="70"/>
                    <a:pt x="17" y="84"/>
                  </a:cubicBezTo>
                  <a:cubicBezTo>
                    <a:pt x="4" y="68"/>
                    <a:pt x="10" y="45"/>
                    <a:pt x="0" y="28"/>
                  </a:cubicBezTo>
                  <a:cubicBezTo>
                    <a:pt x="1" y="22"/>
                    <a:pt x="1" y="17"/>
                    <a:pt x="1" y="11"/>
                  </a:cubicBezTo>
                  <a:close/>
                </a:path>
              </a:pathLst>
            </a:custGeom>
            <a:solidFill>
              <a:srgbClr val="F2F2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87" name="Freeform 86"/>
            <p:cNvSpPr/>
            <p:nvPr/>
          </p:nvSpPr>
          <p:spPr bwMode="auto">
            <a:xfrm>
              <a:off x="2524125" y="5113338"/>
              <a:ext cx="377825" cy="220663"/>
            </a:xfrm>
            <a:custGeom>
              <a:avLst/>
              <a:gdLst>
                <a:gd name="T0" fmla="*/ 51 w 201"/>
                <a:gd name="T1" fmla="*/ 92 h 118"/>
                <a:gd name="T2" fmla="*/ 43 w 201"/>
                <a:gd name="T3" fmla="*/ 93 h 118"/>
                <a:gd name="T4" fmla="*/ 7 w 201"/>
                <a:gd name="T5" fmla="*/ 40 h 118"/>
                <a:gd name="T6" fmla="*/ 42 w 201"/>
                <a:gd name="T7" fmla="*/ 19 h 118"/>
                <a:gd name="T8" fmla="*/ 182 w 201"/>
                <a:gd name="T9" fmla="*/ 0 h 118"/>
                <a:gd name="T10" fmla="*/ 186 w 201"/>
                <a:gd name="T11" fmla="*/ 34 h 118"/>
                <a:gd name="T12" fmla="*/ 109 w 201"/>
                <a:gd name="T13" fmla="*/ 106 h 118"/>
                <a:gd name="T14" fmla="*/ 51 w 201"/>
                <a:gd name="T15" fmla="*/ 9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118">
                  <a:moveTo>
                    <a:pt x="51" y="92"/>
                  </a:moveTo>
                  <a:cubicBezTo>
                    <a:pt x="49" y="92"/>
                    <a:pt x="46" y="93"/>
                    <a:pt x="43" y="93"/>
                  </a:cubicBezTo>
                  <a:cubicBezTo>
                    <a:pt x="0" y="98"/>
                    <a:pt x="10" y="60"/>
                    <a:pt x="7" y="40"/>
                  </a:cubicBezTo>
                  <a:cubicBezTo>
                    <a:pt x="2" y="13"/>
                    <a:pt x="25" y="22"/>
                    <a:pt x="42" y="19"/>
                  </a:cubicBezTo>
                  <a:cubicBezTo>
                    <a:pt x="89" y="11"/>
                    <a:pt x="135" y="3"/>
                    <a:pt x="182" y="0"/>
                  </a:cubicBezTo>
                  <a:cubicBezTo>
                    <a:pt x="201" y="9"/>
                    <a:pt x="196" y="23"/>
                    <a:pt x="186" y="34"/>
                  </a:cubicBezTo>
                  <a:cubicBezTo>
                    <a:pt x="162" y="60"/>
                    <a:pt x="141" y="88"/>
                    <a:pt x="109" y="106"/>
                  </a:cubicBezTo>
                  <a:cubicBezTo>
                    <a:pt x="86" y="118"/>
                    <a:pt x="73" y="84"/>
                    <a:pt x="51" y="92"/>
                  </a:cubicBezTo>
                  <a:close/>
                </a:path>
              </a:pathLst>
            </a:custGeom>
            <a:solidFill>
              <a:srgbClr val="6CB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88" name="Freeform 87"/>
            <p:cNvSpPr/>
            <p:nvPr/>
          </p:nvSpPr>
          <p:spPr bwMode="auto">
            <a:xfrm>
              <a:off x="2519363" y="5072063"/>
              <a:ext cx="511175" cy="511175"/>
            </a:xfrm>
            <a:custGeom>
              <a:avLst/>
              <a:gdLst>
                <a:gd name="T0" fmla="*/ 107 w 272"/>
                <a:gd name="T1" fmla="*/ 122 h 272"/>
                <a:gd name="T2" fmla="*/ 179 w 272"/>
                <a:gd name="T3" fmla="*/ 55 h 272"/>
                <a:gd name="T4" fmla="*/ 184 w 272"/>
                <a:gd name="T5" fmla="*/ 22 h 272"/>
                <a:gd name="T6" fmla="*/ 271 w 272"/>
                <a:gd name="T7" fmla="*/ 0 h 272"/>
                <a:gd name="T8" fmla="*/ 226 w 272"/>
                <a:gd name="T9" fmla="*/ 44 h 272"/>
                <a:gd name="T10" fmla="*/ 215 w 272"/>
                <a:gd name="T11" fmla="*/ 60 h 272"/>
                <a:gd name="T12" fmla="*/ 192 w 272"/>
                <a:gd name="T13" fmla="*/ 96 h 272"/>
                <a:gd name="T14" fmla="*/ 143 w 272"/>
                <a:gd name="T15" fmla="*/ 130 h 272"/>
                <a:gd name="T16" fmla="*/ 71 w 272"/>
                <a:gd name="T17" fmla="*/ 212 h 272"/>
                <a:gd name="T18" fmla="*/ 62 w 272"/>
                <a:gd name="T19" fmla="*/ 239 h 272"/>
                <a:gd name="T20" fmla="*/ 14 w 272"/>
                <a:gd name="T21" fmla="*/ 261 h 272"/>
                <a:gd name="T22" fmla="*/ 7 w 272"/>
                <a:gd name="T23" fmla="*/ 245 h 272"/>
                <a:gd name="T24" fmla="*/ 26 w 272"/>
                <a:gd name="T25" fmla="*/ 198 h 272"/>
                <a:gd name="T26" fmla="*/ 107 w 272"/>
                <a:gd name="T27" fmla="*/ 12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2" h="272">
                  <a:moveTo>
                    <a:pt x="107" y="122"/>
                  </a:moveTo>
                  <a:cubicBezTo>
                    <a:pt x="131" y="100"/>
                    <a:pt x="154" y="77"/>
                    <a:pt x="179" y="55"/>
                  </a:cubicBezTo>
                  <a:cubicBezTo>
                    <a:pt x="190" y="45"/>
                    <a:pt x="193" y="35"/>
                    <a:pt x="184" y="22"/>
                  </a:cubicBezTo>
                  <a:cubicBezTo>
                    <a:pt x="209" y="0"/>
                    <a:pt x="242" y="13"/>
                    <a:pt x="271" y="0"/>
                  </a:cubicBezTo>
                  <a:cubicBezTo>
                    <a:pt x="272" y="34"/>
                    <a:pt x="244" y="35"/>
                    <a:pt x="226" y="44"/>
                  </a:cubicBezTo>
                  <a:cubicBezTo>
                    <a:pt x="217" y="48"/>
                    <a:pt x="209" y="48"/>
                    <a:pt x="215" y="60"/>
                  </a:cubicBezTo>
                  <a:cubicBezTo>
                    <a:pt x="215" y="77"/>
                    <a:pt x="208" y="89"/>
                    <a:pt x="192" y="96"/>
                  </a:cubicBezTo>
                  <a:cubicBezTo>
                    <a:pt x="173" y="104"/>
                    <a:pt x="159" y="118"/>
                    <a:pt x="143" y="130"/>
                  </a:cubicBezTo>
                  <a:cubicBezTo>
                    <a:pt x="123" y="161"/>
                    <a:pt x="84" y="175"/>
                    <a:pt x="71" y="212"/>
                  </a:cubicBezTo>
                  <a:cubicBezTo>
                    <a:pt x="68" y="221"/>
                    <a:pt x="60" y="225"/>
                    <a:pt x="62" y="239"/>
                  </a:cubicBezTo>
                  <a:cubicBezTo>
                    <a:pt x="65" y="261"/>
                    <a:pt x="38" y="272"/>
                    <a:pt x="14" y="261"/>
                  </a:cubicBezTo>
                  <a:cubicBezTo>
                    <a:pt x="12" y="256"/>
                    <a:pt x="9" y="251"/>
                    <a:pt x="7" y="245"/>
                  </a:cubicBezTo>
                  <a:cubicBezTo>
                    <a:pt x="0" y="224"/>
                    <a:pt x="16" y="211"/>
                    <a:pt x="26" y="198"/>
                  </a:cubicBezTo>
                  <a:cubicBezTo>
                    <a:pt x="48" y="168"/>
                    <a:pt x="76" y="143"/>
                    <a:pt x="107" y="122"/>
                  </a:cubicBezTo>
                  <a:close/>
                </a:path>
              </a:pathLst>
            </a:custGeom>
            <a:solidFill>
              <a:srgbClr val="4A87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89" name="Freeform 88"/>
            <p:cNvSpPr/>
            <p:nvPr/>
          </p:nvSpPr>
          <p:spPr bwMode="auto">
            <a:xfrm>
              <a:off x="2741613" y="5184775"/>
              <a:ext cx="311150" cy="276225"/>
            </a:xfrm>
            <a:custGeom>
              <a:avLst/>
              <a:gdLst>
                <a:gd name="T0" fmla="*/ 20 w 166"/>
                <a:gd name="T1" fmla="*/ 62 h 147"/>
                <a:gd name="T2" fmla="*/ 97 w 166"/>
                <a:gd name="T3" fmla="*/ 0 h 147"/>
                <a:gd name="T4" fmla="*/ 166 w 166"/>
                <a:gd name="T5" fmla="*/ 39 h 147"/>
                <a:gd name="T6" fmla="*/ 159 w 166"/>
                <a:gd name="T7" fmla="*/ 62 h 147"/>
                <a:gd name="T8" fmla="*/ 127 w 166"/>
                <a:gd name="T9" fmla="*/ 67 h 147"/>
                <a:gd name="T10" fmla="*/ 52 w 166"/>
                <a:gd name="T11" fmla="*/ 122 h 147"/>
                <a:gd name="T12" fmla="*/ 43 w 166"/>
                <a:gd name="T13" fmla="*/ 139 h 147"/>
                <a:gd name="T14" fmla="*/ 43 w 166"/>
                <a:gd name="T15" fmla="*/ 147 h 147"/>
                <a:gd name="T16" fmla="*/ 20 w 166"/>
                <a:gd name="T17" fmla="*/ 6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147">
                  <a:moveTo>
                    <a:pt x="20" y="62"/>
                  </a:moveTo>
                  <a:cubicBezTo>
                    <a:pt x="42" y="37"/>
                    <a:pt x="79" y="31"/>
                    <a:pt x="97" y="0"/>
                  </a:cubicBezTo>
                  <a:cubicBezTo>
                    <a:pt x="128" y="0"/>
                    <a:pt x="154" y="7"/>
                    <a:pt x="166" y="39"/>
                  </a:cubicBezTo>
                  <a:cubicBezTo>
                    <a:pt x="164" y="47"/>
                    <a:pt x="161" y="54"/>
                    <a:pt x="159" y="62"/>
                  </a:cubicBezTo>
                  <a:cubicBezTo>
                    <a:pt x="149" y="72"/>
                    <a:pt x="137" y="67"/>
                    <a:pt x="127" y="67"/>
                  </a:cubicBezTo>
                  <a:cubicBezTo>
                    <a:pt x="77" y="66"/>
                    <a:pt x="66" y="75"/>
                    <a:pt x="52" y="122"/>
                  </a:cubicBezTo>
                  <a:cubicBezTo>
                    <a:pt x="50" y="129"/>
                    <a:pt x="48" y="134"/>
                    <a:pt x="43" y="139"/>
                  </a:cubicBezTo>
                  <a:cubicBezTo>
                    <a:pt x="43" y="142"/>
                    <a:pt x="43" y="144"/>
                    <a:pt x="43" y="147"/>
                  </a:cubicBezTo>
                  <a:cubicBezTo>
                    <a:pt x="6" y="121"/>
                    <a:pt x="0" y="100"/>
                    <a:pt x="20" y="62"/>
                  </a:cubicBezTo>
                  <a:close/>
                </a:path>
              </a:pathLst>
            </a:custGeom>
            <a:solidFill>
              <a:srgbClr val="77B9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90" name="Freeform 89"/>
            <p:cNvSpPr/>
            <p:nvPr/>
          </p:nvSpPr>
          <p:spPr bwMode="auto">
            <a:xfrm>
              <a:off x="3449638" y="3232150"/>
              <a:ext cx="549275" cy="592138"/>
            </a:xfrm>
            <a:custGeom>
              <a:avLst/>
              <a:gdLst>
                <a:gd name="T0" fmla="*/ 106 w 292"/>
                <a:gd name="T1" fmla="*/ 88 h 315"/>
                <a:gd name="T2" fmla="*/ 100 w 292"/>
                <a:gd name="T3" fmla="*/ 46 h 315"/>
                <a:gd name="T4" fmla="*/ 113 w 292"/>
                <a:gd name="T5" fmla="*/ 15 h 315"/>
                <a:gd name="T6" fmla="*/ 135 w 292"/>
                <a:gd name="T7" fmla="*/ 0 h 315"/>
                <a:gd name="T8" fmla="*/ 174 w 292"/>
                <a:gd name="T9" fmla="*/ 30 h 315"/>
                <a:gd name="T10" fmla="*/ 207 w 292"/>
                <a:gd name="T11" fmla="*/ 59 h 315"/>
                <a:gd name="T12" fmla="*/ 227 w 292"/>
                <a:gd name="T13" fmla="*/ 80 h 315"/>
                <a:gd name="T14" fmla="*/ 286 w 292"/>
                <a:gd name="T15" fmla="*/ 123 h 315"/>
                <a:gd name="T16" fmla="*/ 208 w 292"/>
                <a:gd name="T17" fmla="*/ 224 h 315"/>
                <a:gd name="T18" fmla="*/ 176 w 292"/>
                <a:gd name="T19" fmla="*/ 198 h 315"/>
                <a:gd name="T20" fmla="*/ 176 w 292"/>
                <a:gd name="T21" fmla="*/ 169 h 315"/>
                <a:gd name="T22" fmla="*/ 180 w 292"/>
                <a:gd name="T23" fmla="*/ 228 h 315"/>
                <a:gd name="T24" fmla="*/ 159 w 292"/>
                <a:gd name="T25" fmla="*/ 270 h 315"/>
                <a:gd name="T26" fmla="*/ 94 w 292"/>
                <a:gd name="T27" fmla="*/ 309 h 315"/>
                <a:gd name="T28" fmla="*/ 60 w 292"/>
                <a:gd name="T29" fmla="*/ 315 h 315"/>
                <a:gd name="T30" fmla="*/ 44 w 292"/>
                <a:gd name="T31" fmla="*/ 220 h 315"/>
                <a:gd name="T32" fmla="*/ 1 w 292"/>
                <a:gd name="T33" fmla="*/ 154 h 315"/>
                <a:gd name="T34" fmla="*/ 6 w 292"/>
                <a:gd name="T35" fmla="*/ 82 h 315"/>
                <a:gd name="T36" fmla="*/ 42 w 292"/>
                <a:gd name="T37" fmla="*/ 63 h 315"/>
                <a:gd name="T38" fmla="*/ 60 w 292"/>
                <a:gd name="T39" fmla="*/ 80 h 315"/>
                <a:gd name="T40" fmla="*/ 67 w 292"/>
                <a:gd name="T41" fmla="*/ 90 h 315"/>
                <a:gd name="T42" fmla="*/ 106 w 292"/>
                <a:gd name="T43" fmla="*/ 88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2" h="315">
                  <a:moveTo>
                    <a:pt x="106" y="88"/>
                  </a:moveTo>
                  <a:cubicBezTo>
                    <a:pt x="106" y="74"/>
                    <a:pt x="106" y="60"/>
                    <a:pt x="100" y="46"/>
                  </a:cubicBezTo>
                  <a:cubicBezTo>
                    <a:pt x="94" y="32"/>
                    <a:pt x="99" y="21"/>
                    <a:pt x="113" y="15"/>
                  </a:cubicBezTo>
                  <a:cubicBezTo>
                    <a:pt x="116" y="3"/>
                    <a:pt x="125" y="1"/>
                    <a:pt x="135" y="0"/>
                  </a:cubicBezTo>
                  <a:cubicBezTo>
                    <a:pt x="153" y="3"/>
                    <a:pt x="160" y="21"/>
                    <a:pt x="174" y="30"/>
                  </a:cubicBezTo>
                  <a:cubicBezTo>
                    <a:pt x="184" y="41"/>
                    <a:pt x="191" y="54"/>
                    <a:pt x="207" y="59"/>
                  </a:cubicBezTo>
                  <a:cubicBezTo>
                    <a:pt x="217" y="62"/>
                    <a:pt x="225" y="70"/>
                    <a:pt x="227" y="80"/>
                  </a:cubicBezTo>
                  <a:cubicBezTo>
                    <a:pt x="232" y="115"/>
                    <a:pt x="254" y="126"/>
                    <a:pt x="286" y="123"/>
                  </a:cubicBezTo>
                  <a:cubicBezTo>
                    <a:pt x="292" y="162"/>
                    <a:pt x="246" y="223"/>
                    <a:pt x="208" y="224"/>
                  </a:cubicBezTo>
                  <a:cubicBezTo>
                    <a:pt x="191" y="225"/>
                    <a:pt x="178" y="217"/>
                    <a:pt x="176" y="198"/>
                  </a:cubicBezTo>
                  <a:cubicBezTo>
                    <a:pt x="175" y="185"/>
                    <a:pt x="176" y="173"/>
                    <a:pt x="176" y="169"/>
                  </a:cubicBezTo>
                  <a:cubicBezTo>
                    <a:pt x="176" y="183"/>
                    <a:pt x="174" y="205"/>
                    <a:pt x="180" y="228"/>
                  </a:cubicBezTo>
                  <a:cubicBezTo>
                    <a:pt x="184" y="247"/>
                    <a:pt x="175" y="260"/>
                    <a:pt x="159" y="270"/>
                  </a:cubicBezTo>
                  <a:cubicBezTo>
                    <a:pt x="137" y="283"/>
                    <a:pt x="116" y="297"/>
                    <a:pt x="94" y="309"/>
                  </a:cubicBezTo>
                  <a:cubicBezTo>
                    <a:pt x="83" y="313"/>
                    <a:pt x="71" y="315"/>
                    <a:pt x="60" y="315"/>
                  </a:cubicBezTo>
                  <a:cubicBezTo>
                    <a:pt x="54" y="283"/>
                    <a:pt x="43" y="253"/>
                    <a:pt x="44" y="220"/>
                  </a:cubicBezTo>
                  <a:cubicBezTo>
                    <a:pt x="35" y="195"/>
                    <a:pt x="16" y="176"/>
                    <a:pt x="1" y="154"/>
                  </a:cubicBezTo>
                  <a:cubicBezTo>
                    <a:pt x="0" y="130"/>
                    <a:pt x="3" y="106"/>
                    <a:pt x="6" y="82"/>
                  </a:cubicBezTo>
                  <a:cubicBezTo>
                    <a:pt x="13" y="66"/>
                    <a:pt x="28" y="66"/>
                    <a:pt x="42" y="63"/>
                  </a:cubicBezTo>
                  <a:cubicBezTo>
                    <a:pt x="52" y="65"/>
                    <a:pt x="56" y="72"/>
                    <a:pt x="60" y="80"/>
                  </a:cubicBezTo>
                  <a:cubicBezTo>
                    <a:pt x="62" y="83"/>
                    <a:pt x="65" y="87"/>
                    <a:pt x="67" y="90"/>
                  </a:cubicBezTo>
                  <a:cubicBezTo>
                    <a:pt x="81" y="109"/>
                    <a:pt x="95" y="118"/>
                    <a:pt x="106" y="88"/>
                  </a:cubicBezTo>
                  <a:close/>
                </a:path>
              </a:pathLst>
            </a:custGeom>
            <a:solidFill>
              <a:srgbClr val="81A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91" name="Freeform 90"/>
            <p:cNvSpPr/>
            <p:nvPr/>
          </p:nvSpPr>
          <p:spPr bwMode="auto">
            <a:xfrm>
              <a:off x="3254375" y="3509963"/>
              <a:ext cx="284163" cy="476250"/>
            </a:xfrm>
            <a:custGeom>
              <a:avLst/>
              <a:gdLst>
                <a:gd name="T0" fmla="*/ 109 w 151"/>
                <a:gd name="T1" fmla="*/ 11 h 254"/>
                <a:gd name="T2" fmla="*/ 127 w 151"/>
                <a:gd name="T3" fmla="*/ 36 h 254"/>
                <a:gd name="T4" fmla="*/ 151 w 151"/>
                <a:gd name="T5" fmla="*/ 23 h 254"/>
                <a:gd name="T6" fmla="*/ 148 w 151"/>
                <a:gd name="T7" fmla="*/ 73 h 254"/>
                <a:gd name="T8" fmla="*/ 139 w 151"/>
                <a:gd name="T9" fmla="*/ 124 h 254"/>
                <a:gd name="T10" fmla="*/ 79 w 151"/>
                <a:gd name="T11" fmla="*/ 212 h 254"/>
                <a:gd name="T12" fmla="*/ 30 w 151"/>
                <a:gd name="T13" fmla="*/ 231 h 254"/>
                <a:gd name="T14" fmla="*/ 73 w 151"/>
                <a:gd name="T15" fmla="*/ 22 h 254"/>
                <a:gd name="T16" fmla="*/ 109 w 151"/>
                <a:gd name="T17" fmla="*/ 1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254">
                  <a:moveTo>
                    <a:pt x="109" y="11"/>
                  </a:moveTo>
                  <a:cubicBezTo>
                    <a:pt x="140" y="0"/>
                    <a:pt x="123" y="27"/>
                    <a:pt x="127" y="36"/>
                  </a:cubicBezTo>
                  <a:cubicBezTo>
                    <a:pt x="139" y="38"/>
                    <a:pt x="139" y="23"/>
                    <a:pt x="151" y="23"/>
                  </a:cubicBezTo>
                  <a:cubicBezTo>
                    <a:pt x="150" y="40"/>
                    <a:pt x="149" y="57"/>
                    <a:pt x="148" y="73"/>
                  </a:cubicBezTo>
                  <a:cubicBezTo>
                    <a:pt x="115" y="84"/>
                    <a:pt x="137" y="111"/>
                    <a:pt x="139" y="124"/>
                  </a:cubicBezTo>
                  <a:cubicBezTo>
                    <a:pt x="151" y="190"/>
                    <a:pt x="140" y="208"/>
                    <a:pt x="79" y="212"/>
                  </a:cubicBezTo>
                  <a:cubicBezTo>
                    <a:pt x="78" y="211"/>
                    <a:pt x="30" y="254"/>
                    <a:pt x="30" y="231"/>
                  </a:cubicBezTo>
                  <a:cubicBezTo>
                    <a:pt x="0" y="157"/>
                    <a:pt x="43" y="45"/>
                    <a:pt x="73" y="22"/>
                  </a:cubicBezTo>
                  <a:cubicBezTo>
                    <a:pt x="85" y="18"/>
                    <a:pt x="95" y="8"/>
                    <a:pt x="109" y="11"/>
                  </a:cubicBezTo>
                  <a:close/>
                </a:path>
              </a:pathLst>
            </a:custGeom>
            <a:solidFill>
              <a:srgbClr val="7199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92" name="Freeform 91"/>
            <p:cNvSpPr/>
            <p:nvPr/>
          </p:nvSpPr>
          <p:spPr bwMode="auto">
            <a:xfrm>
              <a:off x="3371850" y="3873500"/>
              <a:ext cx="280988" cy="207963"/>
            </a:xfrm>
            <a:custGeom>
              <a:avLst/>
              <a:gdLst>
                <a:gd name="T0" fmla="*/ 87 w 150"/>
                <a:gd name="T1" fmla="*/ 104 h 110"/>
                <a:gd name="T2" fmla="*/ 47 w 150"/>
                <a:gd name="T3" fmla="*/ 110 h 110"/>
                <a:gd name="T4" fmla="*/ 29 w 150"/>
                <a:gd name="T5" fmla="*/ 96 h 110"/>
                <a:gd name="T6" fmla="*/ 3 w 150"/>
                <a:gd name="T7" fmla="*/ 93 h 110"/>
                <a:gd name="T8" fmla="*/ 18 w 150"/>
                <a:gd name="T9" fmla="*/ 68 h 110"/>
                <a:gd name="T10" fmla="*/ 68 w 150"/>
                <a:gd name="T11" fmla="*/ 20 h 110"/>
                <a:gd name="T12" fmla="*/ 124 w 150"/>
                <a:gd name="T13" fmla="*/ 10 h 110"/>
                <a:gd name="T14" fmla="*/ 128 w 150"/>
                <a:gd name="T15" fmla="*/ 19 h 110"/>
                <a:gd name="T16" fmla="*/ 150 w 150"/>
                <a:gd name="T17" fmla="*/ 58 h 110"/>
                <a:gd name="T18" fmla="*/ 87 w 150"/>
                <a:gd name="T19" fmla="*/ 10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10">
                  <a:moveTo>
                    <a:pt x="87" y="104"/>
                  </a:moveTo>
                  <a:cubicBezTo>
                    <a:pt x="74" y="106"/>
                    <a:pt x="61" y="108"/>
                    <a:pt x="47" y="110"/>
                  </a:cubicBezTo>
                  <a:cubicBezTo>
                    <a:pt x="46" y="98"/>
                    <a:pt x="39" y="96"/>
                    <a:pt x="29" y="96"/>
                  </a:cubicBezTo>
                  <a:cubicBezTo>
                    <a:pt x="20" y="95"/>
                    <a:pt x="8" y="110"/>
                    <a:pt x="3" y="93"/>
                  </a:cubicBezTo>
                  <a:cubicBezTo>
                    <a:pt x="0" y="81"/>
                    <a:pt x="11" y="75"/>
                    <a:pt x="18" y="68"/>
                  </a:cubicBezTo>
                  <a:cubicBezTo>
                    <a:pt x="34" y="51"/>
                    <a:pt x="51" y="35"/>
                    <a:pt x="68" y="20"/>
                  </a:cubicBezTo>
                  <a:cubicBezTo>
                    <a:pt x="85" y="5"/>
                    <a:pt x="103" y="0"/>
                    <a:pt x="124" y="10"/>
                  </a:cubicBezTo>
                  <a:cubicBezTo>
                    <a:pt x="127" y="13"/>
                    <a:pt x="128" y="16"/>
                    <a:pt x="128" y="19"/>
                  </a:cubicBezTo>
                  <a:cubicBezTo>
                    <a:pt x="103" y="51"/>
                    <a:pt x="139" y="47"/>
                    <a:pt x="150" y="58"/>
                  </a:cubicBezTo>
                  <a:cubicBezTo>
                    <a:pt x="135" y="82"/>
                    <a:pt x="122" y="108"/>
                    <a:pt x="87" y="104"/>
                  </a:cubicBezTo>
                  <a:close/>
                </a:path>
              </a:pathLst>
            </a:custGeom>
            <a:solidFill>
              <a:srgbClr val="6E9E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93" name="Freeform 92"/>
            <p:cNvSpPr/>
            <p:nvPr/>
          </p:nvSpPr>
          <p:spPr bwMode="auto">
            <a:xfrm>
              <a:off x="3144838" y="3959225"/>
              <a:ext cx="180975" cy="247650"/>
            </a:xfrm>
            <a:custGeom>
              <a:avLst/>
              <a:gdLst>
                <a:gd name="T0" fmla="*/ 37 w 96"/>
                <a:gd name="T1" fmla="*/ 29 h 132"/>
                <a:gd name="T2" fmla="*/ 86 w 96"/>
                <a:gd name="T3" fmla="*/ 1 h 132"/>
                <a:gd name="T4" fmla="*/ 92 w 96"/>
                <a:gd name="T5" fmla="*/ 27 h 132"/>
                <a:gd name="T6" fmla="*/ 55 w 96"/>
                <a:gd name="T7" fmla="*/ 120 h 132"/>
                <a:gd name="T8" fmla="*/ 38 w 96"/>
                <a:gd name="T9" fmla="*/ 132 h 132"/>
                <a:gd name="T10" fmla="*/ 37 w 96"/>
                <a:gd name="T11" fmla="*/ 2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32">
                  <a:moveTo>
                    <a:pt x="37" y="29"/>
                  </a:moveTo>
                  <a:cubicBezTo>
                    <a:pt x="56" y="24"/>
                    <a:pt x="64" y="0"/>
                    <a:pt x="86" y="1"/>
                  </a:cubicBezTo>
                  <a:cubicBezTo>
                    <a:pt x="93" y="8"/>
                    <a:pt x="96" y="17"/>
                    <a:pt x="92" y="27"/>
                  </a:cubicBezTo>
                  <a:cubicBezTo>
                    <a:pt x="80" y="58"/>
                    <a:pt x="68" y="89"/>
                    <a:pt x="55" y="120"/>
                  </a:cubicBezTo>
                  <a:cubicBezTo>
                    <a:pt x="54" y="123"/>
                    <a:pt x="49" y="124"/>
                    <a:pt x="38" y="132"/>
                  </a:cubicBezTo>
                  <a:cubicBezTo>
                    <a:pt x="44" y="93"/>
                    <a:pt x="0" y="65"/>
                    <a:pt x="37" y="29"/>
                  </a:cubicBezTo>
                  <a:close/>
                </a:path>
              </a:pathLst>
            </a:custGeom>
            <a:solidFill>
              <a:srgbClr val="EC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94" name="Freeform 93"/>
            <p:cNvSpPr/>
            <p:nvPr/>
          </p:nvSpPr>
          <p:spPr bwMode="auto">
            <a:xfrm>
              <a:off x="3306763" y="3900488"/>
              <a:ext cx="112713" cy="109538"/>
            </a:xfrm>
            <a:custGeom>
              <a:avLst/>
              <a:gdLst>
                <a:gd name="T0" fmla="*/ 6 w 60"/>
                <a:gd name="T1" fmla="*/ 58 h 58"/>
                <a:gd name="T2" fmla="*/ 0 w 60"/>
                <a:gd name="T3" fmla="*/ 32 h 58"/>
                <a:gd name="T4" fmla="*/ 1 w 60"/>
                <a:gd name="T5" fmla="*/ 30 h 58"/>
                <a:gd name="T6" fmla="*/ 39 w 60"/>
                <a:gd name="T7" fmla="*/ 0 h 58"/>
                <a:gd name="T8" fmla="*/ 50 w 60"/>
                <a:gd name="T9" fmla="*/ 4 h 58"/>
                <a:gd name="T10" fmla="*/ 51 w 60"/>
                <a:gd name="T11" fmla="*/ 4 h 58"/>
                <a:gd name="T12" fmla="*/ 37 w 60"/>
                <a:gd name="T13" fmla="*/ 33 h 58"/>
                <a:gd name="T14" fmla="*/ 6 w 60"/>
                <a:gd name="T1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58">
                  <a:moveTo>
                    <a:pt x="6" y="58"/>
                  </a:moveTo>
                  <a:cubicBezTo>
                    <a:pt x="4" y="49"/>
                    <a:pt x="2" y="41"/>
                    <a:pt x="0" y="32"/>
                  </a:cubicBezTo>
                  <a:cubicBezTo>
                    <a:pt x="0" y="32"/>
                    <a:pt x="1" y="30"/>
                    <a:pt x="1" y="30"/>
                  </a:cubicBezTo>
                  <a:cubicBezTo>
                    <a:pt x="5" y="9"/>
                    <a:pt x="21" y="3"/>
                    <a:pt x="39" y="0"/>
                  </a:cubicBezTo>
                  <a:cubicBezTo>
                    <a:pt x="43" y="0"/>
                    <a:pt x="47" y="1"/>
                    <a:pt x="50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60" y="20"/>
                    <a:pt x="50" y="30"/>
                    <a:pt x="37" y="33"/>
                  </a:cubicBezTo>
                  <a:cubicBezTo>
                    <a:pt x="21" y="36"/>
                    <a:pt x="15" y="48"/>
                    <a:pt x="6" y="58"/>
                  </a:cubicBezTo>
                  <a:close/>
                </a:path>
              </a:pathLst>
            </a:custGeom>
            <a:solidFill>
              <a:srgbClr val="7199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95" name="Freeform 94"/>
            <p:cNvSpPr/>
            <p:nvPr/>
          </p:nvSpPr>
          <p:spPr bwMode="auto">
            <a:xfrm>
              <a:off x="2503488" y="5300663"/>
              <a:ext cx="361950" cy="377825"/>
            </a:xfrm>
            <a:custGeom>
              <a:avLst/>
              <a:gdLst>
                <a:gd name="T0" fmla="*/ 147 w 193"/>
                <a:gd name="T1" fmla="*/ 0 h 201"/>
                <a:gd name="T2" fmla="*/ 170 w 193"/>
                <a:gd name="T3" fmla="*/ 85 h 201"/>
                <a:gd name="T4" fmla="*/ 193 w 193"/>
                <a:gd name="T5" fmla="*/ 100 h 201"/>
                <a:gd name="T6" fmla="*/ 170 w 193"/>
                <a:gd name="T7" fmla="*/ 139 h 201"/>
                <a:gd name="T8" fmla="*/ 159 w 193"/>
                <a:gd name="T9" fmla="*/ 141 h 201"/>
                <a:gd name="T10" fmla="*/ 54 w 193"/>
                <a:gd name="T11" fmla="*/ 194 h 201"/>
                <a:gd name="T12" fmla="*/ 51 w 193"/>
                <a:gd name="T13" fmla="*/ 193 h 201"/>
                <a:gd name="T14" fmla="*/ 6 w 193"/>
                <a:gd name="T15" fmla="*/ 183 h 201"/>
                <a:gd name="T16" fmla="*/ 23 w 193"/>
                <a:gd name="T17" fmla="*/ 139 h 201"/>
                <a:gd name="T18" fmla="*/ 52 w 193"/>
                <a:gd name="T19" fmla="*/ 104 h 201"/>
                <a:gd name="T20" fmla="*/ 72 w 193"/>
                <a:gd name="T21" fmla="*/ 93 h 201"/>
                <a:gd name="T22" fmla="*/ 147 w 193"/>
                <a:gd name="T2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201">
                  <a:moveTo>
                    <a:pt x="147" y="0"/>
                  </a:moveTo>
                  <a:cubicBezTo>
                    <a:pt x="128" y="36"/>
                    <a:pt x="162" y="57"/>
                    <a:pt x="170" y="85"/>
                  </a:cubicBezTo>
                  <a:cubicBezTo>
                    <a:pt x="181" y="85"/>
                    <a:pt x="192" y="85"/>
                    <a:pt x="193" y="100"/>
                  </a:cubicBezTo>
                  <a:cubicBezTo>
                    <a:pt x="185" y="113"/>
                    <a:pt x="178" y="126"/>
                    <a:pt x="170" y="139"/>
                  </a:cubicBezTo>
                  <a:cubicBezTo>
                    <a:pt x="166" y="140"/>
                    <a:pt x="162" y="139"/>
                    <a:pt x="159" y="141"/>
                  </a:cubicBezTo>
                  <a:cubicBezTo>
                    <a:pt x="128" y="167"/>
                    <a:pt x="99" y="196"/>
                    <a:pt x="54" y="194"/>
                  </a:cubicBezTo>
                  <a:cubicBezTo>
                    <a:pt x="53" y="193"/>
                    <a:pt x="52" y="194"/>
                    <a:pt x="51" y="193"/>
                  </a:cubicBezTo>
                  <a:cubicBezTo>
                    <a:pt x="35" y="190"/>
                    <a:pt x="14" y="201"/>
                    <a:pt x="6" y="183"/>
                  </a:cubicBezTo>
                  <a:cubicBezTo>
                    <a:pt x="0" y="167"/>
                    <a:pt x="14" y="153"/>
                    <a:pt x="23" y="139"/>
                  </a:cubicBezTo>
                  <a:cubicBezTo>
                    <a:pt x="54" y="138"/>
                    <a:pt x="53" y="138"/>
                    <a:pt x="52" y="104"/>
                  </a:cubicBezTo>
                  <a:cubicBezTo>
                    <a:pt x="52" y="90"/>
                    <a:pt x="70" y="103"/>
                    <a:pt x="72" y="93"/>
                  </a:cubicBezTo>
                  <a:cubicBezTo>
                    <a:pt x="78" y="47"/>
                    <a:pt x="124" y="33"/>
                    <a:pt x="147" y="0"/>
                  </a:cubicBezTo>
                  <a:close/>
                </a:path>
              </a:pathLst>
            </a:custGeom>
            <a:solidFill>
              <a:srgbClr val="5AA2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96" name="Freeform 95"/>
            <p:cNvSpPr/>
            <p:nvPr/>
          </p:nvSpPr>
          <p:spPr bwMode="auto">
            <a:xfrm>
              <a:off x="2822575" y="5289550"/>
              <a:ext cx="239713" cy="155575"/>
            </a:xfrm>
            <a:custGeom>
              <a:avLst/>
              <a:gdLst>
                <a:gd name="T0" fmla="*/ 0 w 128"/>
                <a:gd name="T1" fmla="*/ 83 h 83"/>
                <a:gd name="T2" fmla="*/ 100 w 128"/>
                <a:gd name="T3" fmla="*/ 5 h 83"/>
                <a:gd name="T4" fmla="*/ 116 w 128"/>
                <a:gd name="T5" fmla="*/ 6 h 83"/>
                <a:gd name="T6" fmla="*/ 84 w 128"/>
                <a:gd name="T7" fmla="*/ 61 h 83"/>
                <a:gd name="T8" fmla="*/ 0 w 128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83">
                  <a:moveTo>
                    <a:pt x="0" y="83"/>
                  </a:moveTo>
                  <a:cubicBezTo>
                    <a:pt x="0" y="0"/>
                    <a:pt x="23" y="3"/>
                    <a:pt x="100" y="5"/>
                  </a:cubicBezTo>
                  <a:cubicBezTo>
                    <a:pt x="105" y="5"/>
                    <a:pt x="111" y="6"/>
                    <a:pt x="116" y="6"/>
                  </a:cubicBezTo>
                  <a:cubicBezTo>
                    <a:pt x="128" y="44"/>
                    <a:pt x="122" y="54"/>
                    <a:pt x="84" y="61"/>
                  </a:cubicBezTo>
                  <a:cubicBezTo>
                    <a:pt x="56" y="66"/>
                    <a:pt x="28" y="75"/>
                    <a:pt x="0" y="83"/>
                  </a:cubicBezTo>
                  <a:close/>
                </a:path>
              </a:pathLst>
            </a:custGeom>
            <a:solidFill>
              <a:srgbClr val="8CC6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97" name="Freeform 96"/>
            <p:cNvSpPr/>
            <p:nvPr/>
          </p:nvSpPr>
          <p:spPr bwMode="auto">
            <a:xfrm>
              <a:off x="3154363" y="4949825"/>
              <a:ext cx="101600" cy="68263"/>
            </a:xfrm>
            <a:custGeom>
              <a:avLst/>
              <a:gdLst>
                <a:gd name="T0" fmla="*/ 1 w 54"/>
                <a:gd name="T1" fmla="*/ 18 h 37"/>
                <a:gd name="T2" fmla="*/ 54 w 54"/>
                <a:gd name="T3" fmla="*/ 3 h 37"/>
                <a:gd name="T4" fmla="*/ 0 w 54"/>
                <a:gd name="T5" fmla="*/ 33 h 37"/>
                <a:gd name="T6" fmla="*/ 1 w 54"/>
                <a:gd name="T7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37">
                  <a:moveTo>
                    <a:pt x="1" y="18"/>
                  </a:moveTo>
                  <a:cubicBezTo>
                    <a:pt x="19" y="14"/>
                    <a:pt x="34" y="0"/>
                    <a:pt x="54" y="3"/>
                  </a:cubicBezTo>
                  <a:cubicBezTo>
                    <a:pt x="42" y="23"/>
                    <a:pt x="26" y="37"/>
                    <a:pt x="0" y="33"/>
                  </a:cubicBezTo>
                  <a:cubicBezTo>
                    <a:pt x="1" y="28"/>
                    <a:pt x="1" y="23"/>
                    <a:pt x="1" y="18"/>
                  </a:cubicBezTo>
                  <a:close/>
                </a:path>
              </a:pathLst>
            </a:custGeom>
            <a:solidFill>
              <a:srgbClr val="5B9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98" name="Freeform 97"/>
            <p:cNvSpPr/>
            <p:nvPr/>
          </p:nvSpPr>
          <p:spPr bwMode="auto">
            <a:xfrm>
              <a:off x="2270125" y="5475288"/>
              <a:ext cx="247650" cy="328613"/>
            </a:xfrm>
            <a:custGeom>
              <a:avLst/>
              <a:gdLst>
                <a:gd name="T0" fmla="*/ 9 w 132"/>
                <a:gd name="T1" fmla="*/ 170 h 175"/>
                <a:gd name="T2" fmla="*/ 0 w 132"/>
                <a:gd name="T3" fmla="*/ 123 h 175"/>
                <a:gd name="T4" fmla="*/ 86 w 132"/>
                <a:gd name="T5" fmla="*/ 0 h 175"/>
                <a:gd name="T6" fmla="*/ 132 w 132"/>
                <a:gd name="T7" fmla="*/ 31 h 175"/>
                <a:gd name="T8" fmla="*/ 68 w 132"/>
                <a:gd name="T9" fmla="*/ 92 h 175"/>
                <a:gd name="T10" fmla="*/ 61 w 132"/>
                <a:gd name="T11" fmla="*/ 112 h 175"/>
                <a:gd name="T12" fmla="*/ 23 w 132"/>
                <a:gd name="T13" fmla="*/ 175 h 175"/>
                <a:gd name="T14" fmla="*/ 9 w 132"/>
                <a:gd name="T15" fmla="*/ 17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75">
                  <a:moveTo>
                    <a:pt x="9" y="170"/>
                  </a:moveTo>
                  <a:cubicBezTo>
                    <a:pt x="5" y="154"/>
                    <a:pt x="15" y="137"/>
                    <a:pt x="0" y="123"/>
                  </a:cubicBezTo>
                  <a:cubicBezTo>
                    <a:pt x="3" y="64"/>
                    <a:pt x="39" y="28"/>
                    <a:pt x="86" y="0"/>
                  </a:cubicBezTo>
                  <a:cubicBezTo>
                    <a:pt x="104" y="6"/>
                    <a:pt x="127" y="5"/>
                    <a:pt x="132" y="31"/>
                  </a:cubicBezTo>
                  <a:cubicBezTo>
                    <a:pt x="100" y="40"/>
                    <a:pt x="104" y="87"/>
                    <a:pt x="68" y="92"/>
                  </a:cubicBezTo>
                  <a:cubicBezTo>
                    <a:pt x="61" y="93"/>
                    <a:pt x="57" y="103"/>
                    <a:pt x="61" y="112"/>
                  </a:cubicBezTo>
                  <a:cubicBezTo>
                    <a:pt x="79" y="151"/>
                    <a:pt x="31" y="152"/>
                    <a:pt x="23" y="175"/>
                  </a:cubicBezTo>
                  <a:cubicBezTo>
                    <a:pt x="18" y="173"/>
                    <a:pt x="14" y="171"/>
                    <a:pt x="9" y="170"/>
                  </a:cubicBezTo>
                  <a:close/>
                </a:path>
              </a:pathLst>
            </a:custGeom>
            <a:solidFill>
              <a:srgbClr val="5AA0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99" name="Freeform 98"/>
            <p:cNvSpPr/>
            <p:nvPr/>
          </p:nvSpPr>
          <p:spPr bwMode="auto">
            <a:xfrm>
              <a:off x="2432050" y="5259388"/>
              <a:ext cx="288925" cy="274638"/>
            </a:xfrm>
            <a:custGeom>
              <a:avLst/>
              <a:gdLst>
                <a:gd name="T0" fmla="*/ 46 w 154"/>
                <a:gd name="T1" fmla="*/ 146 h 146"/>
                <a:gd name="T2" fmla="*/ 0 w 154"/>
                <a:gd name="T3" fmla="*/ 115 h 146"/>
                <a:gd name="T4" fmla="*/ 17 w 154"/>
                <a:gd name="T5" fmla="*/ 107 h 146"/>
                <a:gd name="T6" fmla="*/ 37 w 154"/>
                <a:gd name="T7" fmla="*/ 82 h 146"/>
                <a:gd name="T8" fmla="*/ 54 w 154"/>
                <a:gd name="T9" fmla="*/ 70 h 146"/>
                <a:gd name="T10" fmla="*/ 99 w 154"/>
                <a:gd name="T11" fmla="*/ 37 h 146"/>
                <a:gd name="T12" fmla="*/ 117 w 154"/>
                <a:gd name="T13" fmla="*/ 28 h 146"/>
                <a:gd name="T14" fmla="*/ 100 w 154"/>
                <a:gd name="T15" fmla="*/ 14 h 146"/>
                <a:gd name="T16" fmla="*/ 123 w 154"/>
                <a:gd name="T17" fmla="*/ 11 h 146"/>
                <a:gd name="T18" fmla="*/ 154 w 154"/>
                <a:gd name="T19" fmla="*/ 22 h 146"/>
                <a:gd name="T20" fmla="*/ 54 w 154"/>
                <a:gd name="T21" fmla="*/ 145 h 146"/>
                <a:gd name="T22" fmla="*/ 46 w 154"/>
                <a:gd name="T23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4" h="146">
                  <a:moveTo>
                    <a:pt x="46" y="146"/>
                  </a:moveTo>
                  <a:cubicBezTo>
                    <a:pt x="31" y="136"/>
                    <a:pt x="15" y="125"/>
                    <a:pt x="0" y="115"/>
                  </a:cubicBezTo>
                  <a:cubicBezTo>
                    <a:pt x="6" y="113"/>
                    <a:pt x="19" y="118"/>
                    <a:pt x="17" y="107"/>
                  </a:cubicBezTo>
                  <a:cubicBezTo>
                    <a:pt x="14" y="88"/>
                    <a:pt x="22" y="85"/>
                    <a:pt x="37" y="82"/>
                  </a:cubicBezTo>
                  <a:cubicBezTo>
                    <a:pt x="44" y="81"/>
                    <a:pt x="54" y="74"/>
                    <a:pt x="54" y="70"/>
                  </a:cubicBezTo>
                  <a:cubicBezTo>
                    <a:pt x="55" y="38"/>
                    <a:pt x="76" y="37"/>
                    <a:pt x="99" y="37"/>
                  </a:cubicBezTo>
                  <a:cubicBezTo>
                    <a:pt x="106" y="37"/>
                    <a:pt x="117" y="37"/>
                    <a:pt x="117" y="28"/>
                  </a:cubicBezTo>
                  <a:cubicBezTo>
                    <a:pt x="116" y="23"/>
                    <a:pt x="106" y="19"/>
                    <a:pt x="100" y="14"/>
                  </a:cubicBezTo>
                  <a:cubicBezTo>
                    <a:pt x="106" y="1"/>
                    <a:pt x="114" y="0"/>
                    <a:pt x="123" y="11"/>
                  </a:cubicBezTo>
                  <a:cubicBezTo>
                    <a:pt x="131" y="20"/>
                    <a:pt x="142" y="23"/>
                    <a:pt x="154" y="22"/>
                  </a:cubicBezTo>
                  <a:cubicBezTo>
                    <a:pt x="124" y="67"/>
                    <a:pt x="73" y="93"/>
                    <a:pt x="54" y="145"/>
                  </a:cubicBezTo>
                  <a:cubicBezTo>
                    <a:pt x="51" y="146"/>
                    <a:pt x="49" y="146"/>
                    <a:pt x="46" y="146"/>
                  </a:cubicBezTo>
                  <a:close/>
                </a:path>
              </a:pathLst>
            </a:custGeom>
            <a:solidFill>
              <a:srgbClr val="5AA2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03" name="Freeform 102"/>
            <p:cNvSpPr/>
            <p:nvPr/>
          </p:nvSpPr>
          <p:spPr bwMode="auto">
            <a:xfrm>
              <a:off x="2701925" y="2963863"/>
              <a:ext cx="192088" cy="469900"/>
            </a:xfrm>
            <a:custGeom>
              <a:avLst/>
              <a:gdLst>
                <a:gd name="T0" fmla="*/ 23 w 102"/>
                <a:gd name="T1" fmla="*/ 250 h 250"/>
                <a:gd name="T2" fmla="*/ 3 w 102"/>
                <a:gd name="T3" fmla="*/ 169 h 250"/>
                <a:gd name="T4" fmla="*/ 2 w 102"/>
                <a:gd name="T5" fmla="*/ 159 h 250"/>
                <a:gd name="T6" fmla="*/ 7 w 102"/>
                <a:gd name="T7" fmla="*/ 90 h 250"/>
                <a:gd name="T8" fmla="*/ 35 w 102"/>
                <a:gd name="T9" fmla="*/ 0 h 250"/>
                <a:gd name="T10" fmla="*/ 74 w 102"/>
                <a:gd name="T11" fmla="*/ 127 h 250"/>
                <a:gd name="T12" fmla="*/ 69 w 102"/>
                <a:gd name="T13" fmla="*/ 189 h 250"/>
                <a:gd name="T14" fmla="*/ 23 w 102"/>
                <a:gd name="T15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250">
                  <a:moveTo>
                    <a:pt x="23" y="250"/>
                  </a:moveTo>
                  <a:cubicBezTo>
                    <a:pt x="20" y="223"/>
                    <a:pt x="34" y="191"/>
                    <a:pt x="3" y="169"/>
                  </a:cubicBezTo>
                  <a:cubicBezTo>
                    <a:pt x="1" y="168"/>
                    <a:pt x="0" y="160"/>
                    <a:pt x="2" y="159"/>
                  </a:cubicBezTo>
                  <a:cubicBezTo>
                    <a:pt x="31" y="138"/>
                    <a:pt x="10" y="112"/>
                    <a:pt x="7" y="90"/>
                  </a:cubicBezTo>
                  <a:cubicBezTo>
                    <a:pt x="2" y="54"/>
                    <a:pt x="23" y="29"/>
                    <a:pt x="35" y="0"/>
                  </a:cubicBezTo>
                  <a:cubicBezTo>
                    <a:pt x="102" y="26"/>
                    <a:pt x="81" y="78"/>
                    <a:pt x="74" y="127"/>
                  </a:cubicBezTo>
                  <a:cubicBezTo>
                    <a:pt x="71" y="147"/>
                    <a:pt x="57" y="167"/>
                    <a:pt x="69" y="189"/>
                  </a:cubicBezTo>
                  <a:cubicBezTo>
                    <a:pt x="64" y="217"/>
                    <a:pt x="48" y="237"/>
                    <a:pt x="23" y="250"/>
                  </a:cubicBezTo>
                  <a:close/>
                </a:path>
              </a:pathLst>
            </a:custGeom>
            <a:solidFill>
              <a:srgbClr val="F5D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04" name="Freeform 103"/>
            <p:cNvSpPr/>
            <p:nvPr/>
          </p:nvSpPr>
          <p:spPr bwMode="auto">
            <a:xfrm>
              <a:off x="2497138" y="3160713"/>
              <a:ext cx="131763" cy="201613"/>
            </a:xfrm>
            <a:custGeom>
              <a:avLst/>
              <a:gdLst>
                <a:gd name="T0" fmla="*/ 1 w 70"/>
                <a:gd name="T1" fmla="*/ 107 h 107"/>
                <a:gd name="T2" fmla="*/ 20 w 70"/>
                <a:gd name="T3" fmla="*/ 66 h 107"/>
                <a:gd name="T4" fmla="*/ 52 w 70"/>
                <a:gd name="T5" fmla="*/ 0 h 107"/>
                <a:gd name="T6" fmla="*/ 70 w 70"/>
                <a:gd name="T7" fmla="*/ 54 h 107"/>
                <a:gd name="T8" fmla="*/ 1 w 70"/>
                <a:gd name="T9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07">
                  <a:moveTo>
                    <a:pt x="1" y="107"/>
                  </a:moveTo>
                  <a:cubicBezTo>
                    <a:pt x="0" y="90"/>
                    <a:pt x="2" y="75"/>
                    <a:pt x="20" y="66"/>
                  </a:cubicBezTo>
                  <a:cubicBezTo>
                    <a:pt x="44" y="53"/>
                    <a:pt x="42" y="25"/>
                    <a:pt x="52" y="0"/>
                  </a:cubicBezTo>
                  <a:cubicBezTo>
                    <a:pt x="69" y="17"/>
                    <a:pt x="58" y="39"/>
                    <a:pt x="70" y="54"/>
                  </a:cubicBezTo>
                  <a:cubicBezTo>
                    <a:pt x="44" y="68"/>
                    <a:pt x="32" y="100"/>
                    <a:pt x="1" y="107"/>
                  </a:cubicBezTo>
                  <a:close/>
                </a:path>
              </a:pathLst>
            </a:custGeom>
            <a:solidFill>
              <a:srgbClr val="ECD1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05" name="Freeform 104"/>
            <p:cNvSpPr/>
            <p:nvPr/>
          </p:nvSpPr>
          <p:spPr bwMode="auto">
            <a:xfrm>
              <a:off x="3071813" y="2720975"/>
              <a:ext cx="180975" cy="209550"/>
            </a:xfrm>
            <a:custGeom>
              <a:avLst/>
              <a:gdLst>
                <a:gd name="T0" fmla="*/ 4 w 96"/>
                <a:gd name="T1" fmla="*/ 64 h 111"/>
                <a:gd name="T2" fmla="*/ 9 w 96"/>
                <a:gd name="T3" fmla="*/ 27 h 111"/>
                <a:gd name="T4" fmla="*/ 12 w 96"/>
                <a:gd name="T5" fmla="*/ 4 h 111"/>
                <a:gd name="T6" fmla="*/ 32 w 96"/>
                <a:gd name="T7" fmla="*/ 11 h 111"/>
                <a:gd name="T8" fmla="*/ 96 w 96"/>
                <a:gd name="T9" fmla="*/ 71 h 111"/>
                <a:gd name="T10" fmla="*/ 88 w 96"/>
                <a:gd name="T11" fmla="*/ 71 h 111"/>
                <a:gd name="T12" fmla="*/ 50 w 96"/>
                <a:gd name="T13" fmla="*/ 102 h 111"/>
                <a:gd name="T14" fmla="*/ 19 w 96"/>
                <a:gd name="T15" fmla="*/ 110 h 111"/>
                <a:gd name="T16" fmla="*/ 12 w 96"/>
                <a:gd name="T17" fmla="*/ 90 h 111"/>
                <a:gd name="T18" fmla="*/ 4 w 96"/>
                <a:gd name="T19" fmla="*/ 6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111">
                  <a:moveTo>
                    <a:pt x="4" y="64"/>
                  </a:moveTo>
                  <a:cubicBezTo>
                    <a:pt x="3" y="51"/>
                    <a:pt x="15" y="40"/>
                    <a:pt x="9" y="27"/>
                  </a:cubicBezTo>
                  <a:cubicBezTo>
                    <a:pt x="5" y="19"/>
                    <a:pt x="0" y="10"/>
                    <a:pt x="12" y="4"/>
                  </a:cubicBezTo>
                  <a:cubicBezTo>
                    <a:pt x="19" y="0"/>
                    <a:pt x="26" y="6"/>
                    <a:pt x="32" y="11"/>
                  </a:cubicBezTo>
                  <a:cubicBezTo>
                    <a:pt x="56" y="28"/>
                    <a:pt x="92" y="32"/>
                    <a:pt x="96" y="71"/>
                  </a:cubicBezTo>
                  <a:cubicBezTo>
                    <a:pt x="94" y="71"/>
                    <a:pt x="91" y="71"/>
                    <a:pt x="88" y="71"/>
                  </a:cubicBezTo>
                  <a:cubicBezTo>
                    <a:pt x="84" y="92"/>
                    <a:pt x="71" y="102"/>
                    <a:pt x="50" y="102"/>
                  </a:cubicBezTo>
                  <a:cubicBezTo>
                    <a:pt x="40" y="107"/>
                    <a:pt x="30" y="111"/>
                    <a:pt x="19" y="110"/>
                  </a:cubicBezTo>
                  <a:cubicBezTo>
                    <a:pt x="4" y="108"/>
                    <a:pt x="3" y="101"/>
                    <a:pt x="12" y="90"/>
                  </a:cubicBezTo>
                  <a:cubicBezTo>
                    <a:pt x="20" y="78"/>
                    <a:pt x="24" y="67"/>
                    <a:pt x="4" y="64"/>
                  </a:cubicBezTo>
                  <a:close/>
                </a:path>
              </a:pathLst>
            </a:custGeom>
            <a:solidFill>
              <a:srgbClr val="F2B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06" name="Freeform 105"/>
            <p:cNvSpPr/>
            <p:nvPr/>
          </p:nvSpPr>
          <p:spPr bwMode="auto">
            <a:xfrm>
              <a:off x="2936875" y="2741613"/>
              <a:ext cx="112713" cy="187325"/>
            </a:xfrm>
            <a:custGeom>
              <a:avLst/>
              <a:gdLst>
                <a:gd name="T0" fmla="*/ 6 w 60"/>
                <a:gd name="T1" fmla="*/ 99 h 99"/>
                <a:gd name="T2" fmla="*/ 3 w 60"/>
                <a:gd name="T3" fmla="*/ 23 h 99"/>
                <a:gd name="T4" fmla="*/ 11 w 60"/>
                <a:gd name="T5" fmla="*/ 2 h 99"/>
                <a:gd name="T6" fmla="*/ 24 w 60"/>
                <a:gd name="T7" fmla="*/ 18 h 99"/>
                <a:gd name="T8" fmla="*/ 60 w 60"/>
                <a:gd name="T9" fmla="*/ 84 h 99"/>
                <a:gd name="T10" fmla="*/ 6 w 60"/>
                <a:gd name="T11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99">
                  <a:moveTo>
                    <a:pt x="6" y="99"/>
                  </a:moveTo>
                  <a:cubicBezTo>
                    <a:pt x="5" y="73"/>
                    <a:pt x="10" y="48"/>
                    <a:pt x="3" y="23"/>
                  </a:cubicBezTo>
                  <a:cubicBezTo>
                    <a:pt x="0" y="13"/>
                    <a:pt x="1" y="4"/>
                    <a:pt x="11" y="2"/>
                  </a:cubicBezTo>
                  <a:cubicBezTo>
                    <a:pt x="21" y="0"/>
                    <a:pt x="21" y="11"/>
                    <a:pt x="24" y="18"/>
                  </a:cubicBezTo>
                  <a:cubicBezTo>
                    <a:pt x="34" y="41"/>
                    <a:pt x="29" y="72"/>
                    <a:pt x="60" y="84"/>
                  </a:cubicBezTo>
                  <a:cubicBezTo>
                    <a:pt x="44" y="94"/>
                    <a:pt x="25" y="97"/>
                    <a:pt x="6" y="99"/>
                  </a:cubicBezTo>
                  <a:close/>
                </a:path>
              </a:pathLst>
            </a:custGeom>
            <a:solidFill>
              <a:srgbClr val="F2B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07" name="Freeform 106"/>
            <p:cNvSpPr/>
            <p:nvPr/>
          </p:nvSpPr>
          <p:spPr bwMode="auto">
            <a:xfrm>
              <a:off x="2633663" y="2409825"/>
              <a:ext cx="468313" cy="350838"/>
            </a:xfrm>
            <a:custGeom>
              <a:avLst/>
              <a:gdLst>
                <a:gd name="T0" fmla="*/ 152 w 249"/>
                <a:gd name="T1" fmla="*/ 168 h 187"/>
                <a:gd name="T2" fmla="*/ 144 w 249"/>
                <a:gd name="T3" fmla="*/ 175 h 187"/>
                <a:gd name="T4" fmla="*/ 116 w 249"/>
                <a:gd name="T5" fmla="*/ 171 h 187"/>
                <a:gd name="T6" fmla="*/ 88 w 249"/>
                <a:gd name="T7" fmla="*/ 162 h 187"/>
                <a:gd name="T8" fmla="*/ 66 w 249"/>
                <a:gd name="T9" fmla="*/ 153 h 187"/>
                <a:gd name="T10" fmla="*/ 40 w 249"/>
                <a:gd name="T11" fmla="*/ 184 h 187"/>
                <a:gd name="T12" fmla="*/ 5 w 249"/>
                <a:gd name="T13" fmla="*/ 145 h 187"/>
                <a:gd name="T14" fmla="*/ 9 w 249"/>
                <a:gd name="T15" fmla="*/ 120 h 187"/>
                <a:gd name="T16" fmla="*/ 55 w 249"/>
                <a:gd name="T17" fmla="*/ 99 h 187"/>
                <a:gd name="T18" fmla="*/ 71 w 249"/>
                <a:gd name="T19" fmla="*/ 112 h 187"/>
                <a:gd name="T20" fmla="*/ 119 w 249"/>
                <a:gd name="T21" fmla="*/ 82 h 187"/>
                <a:gd name="T22" fmla="*/ 132 w 249"/>
                <a:gd name="T23" fmla="*/ 31 h 187"/>
                <a:gd name="T24" fmla="*/ 176 w 249"/>
                <a:gd name="T25" fmla="*/ 21 h 187"/>
                <a:gd name="T26" fmla="*/ 246 w 249"/>
                <a:gd name="T27" fmla="*/ 87 h 187"/>
                <a:gd name="T28" fmla="*/ 189 w 249"/>
                <a:gd name="T29" fmla="*/ 142 h 187"/>
                <a:gd name="T30" fmla="*/ 152 w 249"/>
                <a:gd name="T31" fmla="*/ 16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9" h="187">
                  <a:moveTo>
                    <a:pt x="152" y="168"/>
                  </a:moveTo>
                  <a:cubicBezTo>
                    <a:pt x="149" y="170"/>
                    <a:pt x="147" y="173"/>
                    <a:pt x="144" y="175"/>
                  </a:cubicBezTo>
                  <a:cubicBezTo>
                    <a:pt x="136" y="166"/>
                    <a:pt x="126" y="165"/>
                    <a:pt x="116" y="171"/>
                  </a:cubicBezTo>
                  <a:cubicBezTo>
                    <a:pt x="102" y="180"/>
                    <a:pt x="92" y="187"/>
                    <a:pt x="88" y="162"/>
                  </a:cubicBezTo>
                  <a:cubicBezTo>
                    <a:pt x="86" y="151"/>
                    <a:pt x="75" y="153"/>
                    <a:pt x="66" y="153"/>
                  </a:cubicBezTo>
                  <a:cubicBezTo>
                    <a:pt x="45" y="152"/>
                    <a:pt x="46" y="171"/>
                    <a:pt x="40" y="184"/>
                  </a:cubicBezTo>
                  <a:cubicBezTo>
                    <a:pt x="27" y="171"/>
                    <a:pt x="35" y="141"/>
                    <a:pt x="5" y="145"/>
                  </a:cubicBezTo>
                  <a:cubicBezTo>
                    <a:pt x="0" y="136"/>
                    <a:pt x="4" y="128"/>
                    <a:pt x="9" y="120"/>
                  </a:cubicBezTo>
                  <a:cubicBezTo>
                    <a:pt x="24" y="114"/>
                    <a:pt x="30" y="86"/>
                    <a:pt x="55" y="99"/>
                  </a:cubicBezTo>
                  <a:cubicBezTo>
                    <a:pt x="61" y="102"/>
                    <a:pt x="52" y="123"/>
                    <a:pt x="71" y="112"/>
                  </a:cubicBezTo>
                  <a:cubicBezTo>
                    <a:pt x="87" y="103"/>
                    <a:pt x="111" y="105"/>
                    <a:pt x="119" y="82"/>
                  </a:cubicBezTo>
                  <a:cubicBezTo>
                    <a:pt x="122" y="65"/>
                    <a:pt x="149" y="54"/>
                    <a:pt x="132" y="31"/>
                  </a:cubicBezTo>
                  <a:cubicBezTo>
                    <a:pt x="149" y="6"/>
                    <a:pt x="168" y="0"/>
                    <a:pt x="176" y="21"/>
                  </a:cubicBezTo>
                  <a:cubicBezTo>
                    <a:pt x="190" y="55"/>
                    <a:pt x="218" y="70"/>
                    <a:pt x="246" y="87"/>
                  </a:cubicBezTo>
                  <a:cubicBezTo>
                    <a:pt x="249" y="119"/>
                    <a:pt x="229" y="143"/>
                    <a:pt x="189" y="142"/>
                  </a:cubicBezTo>
                  <a:cubicBezTo>
                    <a:pt x="166" y="141"/>
                    <a:pt x="158" y="151"/>
                    <a:pt x="152" y="168"/>
                  </a:cubicBezTo>
                  <a:close/>
                </a:path>
              </a:pathLst>
            </a:custGeom>
            <a:solidFill>
              <a:srgbClr val="C47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08" name="Freeform 107"/>
            <p:cNvSpPr/>
            <p:nvPr/>
          </p:nvSpPr>
          <p:spPr bwMode="auto">
            <a:xfrm>
              <a:off x="2498725" y="2532063"/>
              <a:ext cx="160338" cy="165100"/>
            </a:xfrm>
            <a:custGeom>
              <a:avLst/>
              <a:gdLst>
                <a:gd name="T0" fmla="*/ 85 w 85"/>
                <a:gd name="T1" fmla="*/ 57 h 88"/>
                <a:gd name="T2" fmla="*/ 77 w 85"/>
                <a:gd name="T3" fmla="*/ 80 h 88"/>
                <a:gd name="T4" fmla="*/ 16 w 85"/>
                <a:gd name="T5" fmla="*/ 64 h 88"/>
                <a:gd name="T6" fmla="*/ 0 w 85"/>
                <a:gd name="T7" fmla="*/ 26 h 88"/>
                <a:gd name="T8" fmla="*/ 0 w 85"/>
                <a:gd name="T9" fmla="*/ 3 h 88"/>
                <a:gd name="T10" fmla="*/ 13 w 85"/>
                <a:gd name="T11" fmla="*/ 7 h 88"/>
                <a:gd name="T12" fmla="*/ 63 w 85"/>
                <a:gd name="T13" fmla="*/ 39 h 88"/>
                <a:gd name="T14" fmla="*/ 85 w 85"/>
                <a:gd name="T15" fmla="*/ 5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88">
                  <a:moveTo>
                    <a:pt x="85" y="57"/>
                  </a:moveTo>
                  <a:cubicBezTo>
                    <a:pt x="82" y="64"/>
                    <a:pt x="80" y="72"/>
                    <a:pt x="77" y="80"/>
                  </a:cubicBezTo>
                  <a:cubicBezTo>
                    <a:pt x="53" y="88"/>
                    <a:pt x="32" y="84"/>
                    <a:pt x="16" y="64"/>
                  </a:cubicBezTo>
                  <a:cubicBezTo>
                    <a:pt x="8" y="53"/>
                    <a:pt x="5" y="39"/>
                    <a:pt x="0" y="26"/>
                  </a:cubicBezTo>
                  <a:cubicBezTo>
                    <a:pt x="0" y="18"/>
                    <a:pt x="0" y="10"/>
                    <a:pt x="0" y="3"/>
                  </a:cubicBezTo>
                  <a:cubicBezTo>
                    <a:pt x="5" y="0"/>
                    <a:pt x="10" y="3"/>
                    <a:pt x="13" y="7"/>
                  </a:cubicBezTo>
                  <a:cubicBezTo>
                    <a:pt x="25" y="25"/>
                    <a:pt x="37" y="42"/>
                    <a:pt x="63" y="39"/>
                  </a:cubicBezTo>
                  <a:cubicBezTo>
                    <a:pt x="73" y="37"/>
                    <a:pt x="82" y="45"/>
                    <a:pt x="85" y="57"/>
                  </a:cubicBezTo>
                  <a:close/>
                </a:path>
              </a:pathLst>
            </a:custGeom>
            <a:solidFill>
              <a:srgbClr val="C07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09" name="Freeform 108"/>
            <p:cNvSpPr/>
            <p:nvPr/>
          </p:nvSpPr>
          <p:spPr bwMode="auto">
            <a:xfrm>
              <a:off x="2403475" y="2074863"/>
              <a:ext cx="366713" cy="568325"/>
            </a:xfrm>
            <a:custGeom>
              <a:avLst/>
              <a:gdLst>
                <a:gd name="T0" fmla="*/ 136 w 195"/>
                <a:gd name="T1" fmla="*/ 300 h 302"/>
                <a:gd name="T2" fmla="*/ 92 w 195"/>
                <a:gd name="T3" fmla="*/ 295 h 302"/>
                <a:gd name="T4" fmla="*/ 74 w 195"/>
                <a:gd name="T5" fmla="*/ 282 h 302"/>
                <a:gd name="T6" fmla="*/ 51 w 195"/>
                <a:gd name="T7" fmla="*/ 246 h 302"/>
                <a:gd name="T8" fmla="*/ 33 w 195"/>
                <a:gd name="T9" fmla="*/ 196 h 302"/>
                <a:gd name="T10" fmla="*/ 13 w 195"/>
                <a:gd name="T11" fmla="*/ 129 h 302"/>
                <a:gd name="T12" fmla="*/ 19 w 195"/>
                <a:gd name="T13" fmla="*/ 100 h 302"/>
                <a:gd name="T14" fmla="*/ 31 w 195"/>
                <a:gd name="T15" fmla="*/ 81 h 302"/>
                <a:gd name="T16" fmla="*/ 48 w 195"/>
                <a:gd name="T17" fmla="*/ 69 h 302"/>
                <a:gd name="T18" fmla="*/ 5 w 195"/>
                <a:gd name="T19" fmla="*/ 59 h 302"/>
                <a:gd name="T20" fmla="*/ 35 w 195"/>
                <a:gd name="T21" fmla="*/ 22 h 302"/>
                <a:gd name="T22" fmla="*/ 59 w 195"/>
                <a:gd name="T23" fmla="*/ 15 h 302"/>
                <a:gd name="T24" fmla="*/ 91 w 195"/>
                <a:gd name="T25" fmla="*/ 41 h 302"/>
                <a:gd name="T26" fmla="*/ 97 w 195"/>
                <a:gd name="T27" fmla="*/ 73 h 302"/>
                <a:gd name="T28" fmla="*/ 109 w 195"/>
                <a:gd name="T29" fmla="*/ 86 h 302"/>
                <a:gd name="T30" fmla="*/ 109 w 195"/>
                <a:gd name="T31" fmla="*/ 113 h 302"/>
                <a:gd name="T32" fmla="*/ 76 w 195"/>
                <a:gd name="T33" fmla="*/ 153 h 302"/>
                <a:gd name="T34" fmla="*/ 127 w 195"/>
                <a:gd name="T35" fmla="*/ 150 h 302"/>
                <a:gd name="T36" fmla="*/ 169 w 195"/>
                <a:gd name="T37" fmla="*/ 134 h 302"/>
                <a:gd name="T38" fmla="*/ 179 w 195"/>
                <a:gd name="T39" fmla="*/ 157 h 302"/>
                <a:gd name="T40" fmla="*/ 165 w 195"/>
                <a:gd name="T41" fmla="*/ 181 h 302"/>
                <a:gd name="T42" fmla="*/ 139 w 195"/>
                <a:gd name="T43" fmla="*/ 199 h 302"/>
                <a:gd name="T44" fmla="*/ 108 w 195"/>
                <a:gd name="T45" fmla="*/ 209 h 302"/>
                <a:gd name="T46" fmla="*/ 150 w 195"/>
                <a:gd name="T47" fmla="*/ 245 h 302"/>
                <a:gd name="T48" fmla="*/ 183 w 195"/>
                <a:gd name="T49" fmla="*/ 253 h 302"/>
                <a:gd name="T50" fmla="*/ 192 w 195"/>
                <a:gd name="T51" fmla="*/ 272 h 302"/>
                <a:gd name="T52" fmla="*/ 175 w 195"/>
                <a:gd name="T53" fmla="*/ 276 h 302"/>
                <a:gd name="T54" fmla="*/ 136 w 195"/>
                <a:gd name="T55" fmla="*/ 30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5" h="302">
                  <a:moveTo>
                    <a:pt x="136" y="300"/>
                  </a:moveTo>
                  <a:cubicBezTo>
                    <a:pt x="122" y="295"/>
                    <a:pt x="111" y="278"/>
                    <a:pt x="92" y="295"/>
                  </a:cubicBezTo>
                  <a:cubicBezTo>
                    <a:pt x="84" y="302"/>
                    <a:pt x="79" y="290"/>
                    <a:pt x="74" y="282"/>
                  </a:cubicBezTo>
                  <a:cubicBezTo>
                    <a:pt x="67" y="270"/>
                    <a:pt x="59" y="258"/>
                    <a:pt x="51" y="246"/>
                  </a:cubicBezTo>
                  <a:cubicBezTo>
                    <a:pt x="21" y="238"/>
                    <a:pt x="30" y="210"/>
                    <a:pt x="33" y="196"/>
                  </a:cubicBezTo>
                  <a:cubicBezTo>
                    <a:pt x="38" y="167"/>
                    <a:pt x="20" y="151"/>
                    <a:pt x="13" y="129"/>
                  </a:cubicBezTo>
                  <a:cubicBezTo>
                    <a:pt x="15" y="120"/>
                    <a:pt x="17" y="110"/>
                    <a:pt x="19" y="100"/>
                  </a:cubicBezTo>
                  <a:cubicBezTo>
                    <a:pt x="20" y="92"/>
                    <a:pt x="26" y="87"/>
                    <a:pt x="31" y="81"/>
                  </a:cubicBezTo>
                  <a:cubicBezTo>
                    <a:pt x="36" y="75"/>
                    <a:pt x="46" y="78"/>
                    <a:pt x="48" y="69"/>
                  </a:cubicBezTo>
                  <a:cubicBezTo>
                    <a:pt x="35" y="60"/>
                    <a:pt x="16" y="74"/>
                    <a:pt x="5" y="59"/>
                  </a:cubicBezTo>
                  <a:cubicBezTo>
                    <a:pt x="0" y="35"/>
                    <a:pt x="34" y="42"/>
                    <a:pt x="35" y="22"/>
                  </a:cubicBezTo>
                  <a:cubicBezTo>
                    <a:pt x="37" y="0"/>
                    <a:pt x="49" y="12"/>
                    <a:pt x="59" y="15"/>
                  </a:cubicBezTo>
                  <a:cubicBezTo>
                    <a:pt x="69" y="25"/>
                    <a:pt x="79" y="35"/>
                    <a:pt x="91" y="41"/>
                  </a:cubicBezTo>
                  <a:cubicBezTo>
                    <a:pt x="101" y="50"/>
                    <a:pt x="103" y="62"/>
                    <a:pt x="97" y="73"/>
                  </a:cubicBezTo>
                  <a:cubicBezTo>
                    <a:pt x="88" y="90"/>
                    <a:pt x="110" y="78"/>
                    <a:pt x="109" y="86"/>
                  </a:cubicBezTo>
                  <a:cubicBezTo>
                    <a:pt x="114" y="95"/>
                    <a:pt x="113" y="104"/>
                    <a:pt x="109" y="113"/>
                  </a:cubicBezTo>
                  <a:cubicBezTo>
                    <a:pt x="99" y="128"/>
                    <a:pt x="67" y="134"/>
                    <a:pt x="76" y="153"/>
                  </a:cubicBezTo>
                  <a:cubicBezTo>
                    <a:pt x="85" y="171"/>
                    <a:pt x="109" y="148"/>
                    <a:pt x="127" y="150"/>
                  </a:cubicBezTo>
                  <a:cubicBezTo>
                    <a:pt x="143" y="151"/>
                    <a:pt x="152" y="133"/>
                    <a:pt x="169" y="134"/>
                  </a:cubicBezTo>
                  <a:cubicBezTo>
                    <a:pt x="180" y="138"/>
                    <a:pt x="181" y="147"/>
                    <a:pt x="179" y="157"/>
                  </a:cubicBezTo>
                  <a:cubicBezTo>
                    <a:pt x="176" y="166"/>
                    <a:pt x="170" y="172"/>
                    <a:pt x="165" y="181"/>
                  </a:cubicBezTo>
                  <a:cubicBezTo>
                    <a:pt x="159" y="190"/>
                    <a:pt x="151" y="197"/>
                    <a:pt x="139" y="199"/>
                  </a:cubicBezTo>
                  <a:cubicBezTo>
                    <a:pt x="129" y="205"/>
                    <a:pt x="112" y="187"/>
                    <a:pt x="108" y="209"/>
                  </a:cubicBezTo>
                  <a:cubicBezTo>
                    <a:pt x="113" y="231"/>
                    <a:pt x="127" y="242"/>
                    <a:pt x="150" y="245"/>
                  </a:cubicBezTo>
                  <a:cubicBezTo>
                    <a:pt x="161" y="246"/>
                    <a:pt x="173" y="247"/>
                    <a:pt x="183" y="253"/>
                  </a:cubicBezTo>
                  <a:cubicBezTo>
                    <a:pt x="190" y="257"/>
                    <a:pt x="195" y="263"/>
                    <a:pt x="192" y="272"/>
                  </a:cubicBezTo>
                  <a:cubicBezTo>
                    <a:pt x="189" y="280"/>
                    <a:pt x="183" y="282"/>
                    <a:pt x="175" y="276"/>
                  </a:cubicBezTo>
                  <a:cubicBezTo>
                    <a:pt x="157" y="276"/>
                    <a:pt x="154" y="302"/>
                    <a:pt x="136" y="300"/>
                  </a:cubicBezTo>
                  <a:close/>
                </a:path>
              </a:pathLst>
            </a:custGeom>
            <a:solidFill>
              <a:srgbClr val="A34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10" name="Freeform 109"/>
            <p:cNvSpPr/>
            <p:nvPr/>
          </p:nvSpPr>
          <p:spPr bwMode="auto">
            <a:xfrm>
              <a:off x="2386013" y="2149475"/>
              <a:ext cx="141288" cy="112713"/>
            </a:xfrm>
            <a:custGeom>
              <a:avLst/>
              <a:gdLst>
                <a:gd name="T0" fmla="*/ 14 w 75"/>
                <a:gd name="T1" fmla="*/ 19 h 60"/>
                <a:gd name="T2" fmla="*/ 69 w 75"/>
                <a:gd name="T3" fmla="*/ 26 h 60"/>
                <a:gd name="T4" fmla="*/ 73 w 75"/>
                <a:gd name="T5" fmla="*/ 43 h 60"/>
                <a:gd name="T6" fmla="*/ 59 w 75"/>
                <a:gd name="T7" fmla="*/ 43 h 60"/>
                <a:gd name="T8" fmla="*/ 28 w 75"/>
                <a:gd name="T9" fmla="*/ 60 h 60"/>
                <a:gd name="T10" fmla="*/ 14 w 75"/>
                <a:gd name="T11" fmla="*/ 1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60">
                  <a:moveTo>
                    <a:pt x="14" y="19"/>
                  </a:moveTo>
                  <a:cubicBezTo>
                    <a:pt x="32" y="23"/>
                    <a:pt x="53" y="0"/>
                    <a:pt x="69" y="26"/>
                  </a:cubicBezTo>
                  <a:cubicBezTo>
                    <a:pt x="71" y="31"/>
                    <a:pt x="75" y="38"/>
                    <a:pt x="73" y="43"/>
                  </a:cubicBezTo>
                  <a:cubicBezTo>
                    <a:pt x="70" y="52"/>
                    <a:pt x="65" y="44"/>
                    <a:pt x="59" y="43"/>
                  </a:cubicBezTo>
                  <a:cubicBezTo>
                    <a:pt x="44" y="39"/>
                    <a:pt x="39" y="55"/>
                    <a:pt x="28" y="60"/>
                  </a:cubicBezTo>
                  <a:cubicBezTo>
                    <a:pt x="0" y="55"/>
                    <a:pt x="12" y="35"/>
                    <a:pt x="14" y="19"/>
                  </a:cubicBezTo>
                  <a:close/>
                </a:path>
              </a:pathLst>
            </a:custGeom>
            <a:solidFill>
              <a:srgbClr val="572C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11" name="Freeform 110"/>
            <p:cNvSpPr/>
            <p:nvPr/>
          </p:nvSpPr>
          <p:spPr bwMode="auto">
            <a:xfrm>
              <a:off x="2454275" y="2025650"/>
              <a:ext cx="79375" cy="92075"/>
            </a:xfrm>
            <a:custGeom>
              <a:avLst/>
              <a:gdLst>
                <a:gd name="T0" fmla="*/ 32 w 42"/>
                <a:gd name="T1" fmla="*/ 48 h 49"/>
                <a:gd name="T2" fmla="*/ 8 w 42"/>
                <a:gd name="T3" fmla="*/ 48 h 49"/>
                <a:gd name="T4" fmla="*/ 0 w 42"/>
                <a:gd name="T5" fmla="*/ 41 h 49"/>
                <a:gd name="T6" fmla="*/ 0 w 42"/>
                <a:gd name="T7" fmla="*/ 25 h 49"/>
                <a:gd name="T8" fmla="*/ 41 w 42"/>
                <a:gd name="T9" fmla="*/ 39 h 49"/>
                <a:gd name="T10" fmla="*/ 32 w 42"/>
                <a:gd name="T11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9">
                  <a:moveTo>
                    <a:pt x="32" y="48"/>
                  </a:moveTo>
                  <a:cubicBezTo>
                    <a:pt x="24" y="46"/>
                    <a:pt x="16" y="38"/>
                    <a:pt x="8" y="48"/>
                  </a:cubicBezTo>
                  <a:cubicBezTo>
                    <a:pt x="5" y="45"/>
                    <a:pt x="3" y="43"/>
                    <a:pt x="0" y="41"/>
                  </a:cubicBezTo>
                  <a:cubicBezTo>
                    <a:pt x="0" y="35"/>
                    <a:pt x="0" y="30"/>
                    <a:pt x="0" y="25"/>
                  </a:cubicBezTo>
                  <a:cubicBezTo>
                    <a:pt x="12" y="35"/>
                    <a:pt x="39" y="0"/>
                    <a:pt x="41" y="39"/>
                  </a:cubicBezTo>
                  <a:cubicBezTo>
                    <a:pt x="42" y="46"/>
                    <a:pt x="39" y="49"/>
                    <a:pt x="32" y="48"/>
                  </a:cubicBezTo>
                  <a:close/>
                </a:path>
              </a:pathLst>
            </a:custGeom>
            <a:solidFill>
              <a:srgbClr val="E3C5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12" name="Freeform 111"/>
            <p:cNvSpPr/>
            <p:nvPr/>
          </p:nvSpPr>
          <p:spPr bwMode="auto">
            <a:xfrm>
              <a:off x="2378075" y="2033588"/>
              <a:ext cx="77788" cy="60325"/>
            </a:xfrm>
            <a:custGeom>
              <a:avLst/>
              <a:gdLst>
                <a:gd name="T0" fmla="*/ 26 w 41"/>
                <a:gd name="T1" fmla="*/ 5 h 32"/>
                <a:gd name="T2" fmla="*/ 41 w 41"/>
                <a:gd name="T3" fmla="*/ 20 h 32"/>
                <a:gd name="T4" fmla="*/ 0 w 41"/>
                <a:gd name="T5" fmla="*/ 17 h 32"/>
                <a:gd name="T6" fmla="*/ 26 w 41"/>
                <a:gd name="T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2">
                  <a:moveTo>
                    <a:pt x="26" y="5"/>
                  </a:moveTo>
                  <a:cubicBezTo>
                    <a:pt x="31" y="10"/>
                    <a:pt x="36" y="15"/>
                    <a:pt x="41" y="20"/>
                  </a:cubicBezTo>
                  <a:cubicBezTo>
                    <a:pt x="26" y="32"/>
                    <a:pt x="13" y="23"/>
                    <a:pt x="0" y="17"/>
                  </a:cubicBezTo>
                  <a:cubicBezTo>
                    <a:pt x="3" y="0"/>
                    <a:pt x="22" y="19"/>
                    <a:pt x="26" y="5"/>
                  </a:cubicBezTo>
                  <a:close/>
                </a:path>
              </a:pathLst>
            </a:custGeom>
            <a:solidFill>
              <a:srgbClr val="DAA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13" name="Freeform 112"/>
            <p:cNvSpPr/>
            <p:nvPr/>
          </p:nvSpPr>
          <p:spPr bwMode="auto">
            <a:xfrm>
              <a:off x="3165475" y="2854325"/>
              <a:ext cx="115888" cy="111125"/>
            </a:xfrm>
            <a:custGeom>
              <a:avLst/>
              <a:gdLst>
                <a:gd name="T0" fmla="*/ 0 w 61"/>
                <a:gd name="T1" fmla="*/ 31 h 59"/>
                <a:gd name="T2" fmla="*/ 38 w 61"/>
                <a:gd name="T3" fmla="*/ 0 h 59"/>
                <a:gd name="T4" fmla="*/ 43 w 61"/>
                <a:gd name="T5" fmla="*/ 36 h 59"/>
                <a:gd name="T6" fmla="*/ 0 w 61"/>
                <a:gd name="T7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9">
                  <a:moveTo>
                    <a:pt x="0" y="31"/>
                  </a:moveTo>
                  <a:cubicBezTo>
                    <a:pt x="13" y="21"/>
                    <a:pt x="26" y="11"/>
                    <a:pt x="38" y="0"/>
                  </a:cubicBezTo>
                  <a:cubicBezTo>
                    <a:pt x="54" y="10"/>
                    <a:pt x="61" y="22"/>
                    <a:pt x="43" y="36"/>
                  </a:cubicBezTo>
                  <a:cubicBezTo>
                    <a:pt x="28" y="48"/>
                    <a:pt x="11" y="59"/>
                    <a:pt x="0" y="31"/>
                  </a:cubicBezTo>
                  <a:close/>
                </a:path>
              </a:pathLst>
            </a:custGeom>
            <a:solidFill>
              <a:srgbClr val="F5DD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14" name="Freeform 113"/>
            <p:cNvSpPr/>
            <p:nvPr/>
          </p:nvSpPr>
          <p:spPr bwMode="auto">
            <a:xfrm>
              <a:off x="2887663" y="2547938"/>
              <a:ext cx="293688" cy="179388"/>
            </a:xfrm>
            <a:custGeom>
              <a:avLst/>
              <a:gdLst>
                <a:gd name="T0" fmla="*/ 17 w 156"/>
                <a:gd name="T1" fmla="*/ 94 h 95"/>
                <a:gd name="T2" fmla="*/ 47 w 156"/>
                <a:gd name="T3" fmla="*/ 60 h 95"/>
                <a:gd name="T4" fmla="*/ 109 w 156"/>
                <a:gd name="T5" fmla="*/ 16 h 95"/>
                <a:gd name="T6" fmla="*/ 133 w 156"/>
                <a:gd name="T7" fmla="*/ 9 h 95"/>
                <a:gd name="T8" fmla="*/ 156 w 156"/>
                <a:gd name="T9" fmla="*/ 24 h 95"/>
                <a:gd name="T10" fmla="*/ 155 w 156"/>
                <a:gd name="T11" fmla="*/ 32 h 95"/>
                <a:gd name="T12" fmla="*/ 91 w 156"/>
                <a:gd name="T13" fmla="*/ 86 h 95"/>
                <a:gd name="T14" fmla="*/ 17 w 156"/>
                <a:gd name="T15" fmla="*/ 9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95">
                  <a:moveTo>
                    <a:pt x="17" y="94"/>
                  </a:moveTo>
                  <a:cubicBezTo>
                    <a:pt x="14" y="71"/>
                    <a:pt x="0" y="42"/>
                    <a:pt x="47" y="60"/>
                  </a:cubicBezTo>
                  <a:cubicBezTo>
                    <a:pt x="71" y="70"/>
                    <a:pt x="102" y="44"/>
                    <a:pt x="109" y="16"/>
                  </a:cubicBezTo>
                  <a:cubicBezTo>
                    <a:pt x="113" y="0"/>
                    <a:pt x="122" y="2"/>
                    <a:pt x="133" y="9"/>
                  </a:cubicBezTo>
                  <a:cubicBezTo>
                    <a:pt x="144" y="9"/>
                    <a:pt x="151" y="14"/>
                    <a:pt x="156" y="24"/>
                  </a:cubicBezTo>
                  <a:cubicBezTo>
                    <a:pt x="156" y="27"/>
                    <a:pt x="156" y="29"/>
                    <a:pt x="155" y="32"/>
                  </a:cubicBezTo>
                  <a:cubicBezTo>
                    <a:pt x="132" y="48"/>
                    <a:pt x="126" y="87"/>
                    <a:pt x="91" y="86"/>
                  </a:cubicBezTo>
                  <a:cubicBezTo>
                    <a:pt x="65" y="86"/>
                    <a:pt x="42" y="95"/>
                    <a:pt x="17" y="94"/>
                  </a:cubicBezTo>
                  <a:close/>
                </a:path>
              </a:pathLst>
            </a:custGeom>
            <a:solidFill>
              <a:srgbClr val="D38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15" name="Freeform 114"/>
            <p:cNvSpPr/>
            <p:nvPr/>
          </p:nvSpPr>
          <p:spPr bwMode="auto">
            <a:xfrm>
              <a:off x="2687638" y="1984375"/>
              <a:ext cx="485775" cy="593725"/>
            </a:xfrm>
            <a:custGeom>
              <a:avLst/>
              <a:gdLst>
                <a:gd name="T0" fmla="*/ 240 w 259"/>
                <a:gd name="T1" fmla="*/ 309 h 316"/>
                <a:gd name="T2" fmla="*/ 216 w 259"/>
                <a:gd name="T3" fmla="*/ 316 h 316"/>
                <a:gd name="T4" fmla="*/ 144 w 259"/>
                <a:gd name="T5" fmla="*/ 255 h 316"/>
                <a:gd name="T6" fmla="*/ 108 w 259"/>
                <a:gd name="T7" fmla="*/ 261 h 316"/>
                <a:gd name="T8" fmla="*/ 99 w 259"/>
                <a:gd name="T9" fmla="*/ 264 h 316"/>
                <a:gd name="T10" fmla="*/ 52 w 259"/>
                <a:gd name="T11" fmla="*/ 229 h 316"/>
                <a:gd name="T12" fmla="*/ 35 w 259"/>
                <a:gd name="T13" fmla="*/ 208 h 316"/>
                <a:gd name="T14" fmla="*/ 79 w 259"/>
                <a:gd name="T15" fmla="*/ 136 h 316"/>
                <a:gd name="T16" fmla="*/ 74 w 259"/>
                <a:gd name="T17" fmla="*/ 114 h 316"/>
                <a:gd name="T18" fmla="*/ 28 w 259"/>
                <a:gd name="T19" fmla="*/ 89 h 316"/>
                <a:gd name="T20" fmla="*/ 0 w 259"/>
                <a:gd name="T21" fmla="*/ 79 h 316"/>
                <a:gd name="T22" fmla="*/ 8 w 259"/>
                <a:gd name="T23" fmla="*/ 14 h 316"/>
                <a:gd name="T24" fmla="*/ 38 w 259"/>
                <a:gd name="T25" fmla="*/ 0 h 316"/>
                <a:gd name="T26" fmla="*/ 85 w 259"/>
                <a:gd name="T27" fmla="*/ 8 h 316"/>
                <a:gd name="T28" fmla="*/ 95 w 259"/>
                <a:gd name="T29" fmla="*/ 39 h 316"/>
                <a:gd name="T30" fmla="*/ 88 w 259"/>
                <a:gd name="T31" fmla="*/ 72 h 316"/>
                <a:gd name="T32" fmla="*/ 226 w 259"/>
                <a:gd name="T33" fmla="*/ 123 h 316"/>
                <a:gd name="T34" fmla="*/ 247 w 259"/>
                <a:gd name="T35" fmla="*/ 225 h 316"/>
                <a:gd name="T36" fmla="*/ 224 w 259"/>
                <a:gd name="T37" fmla="*/ 198 h 316"/>
                <a:gd name="T38" fmla="*/ 227 w 259"/>
                <a:gd name="T39" fmla="*/ 262 h 316"/>
                <a:gd name="T40" fmla="*/ 184 w 259"/>
                <a:gd name="T41" fmla="*/ 254 h 316"/>
                <a:gd name="T42" fmla="*/ 230 w 259"/>
                <a:gd name="T43" fmla="*/ 261 h 316"/>
                <a:gd name="T44" fmla="*/ 239 w 259"/>
                <a:gd name="T45" fmla="*/ 262 h 316"/>
                <a:gd name="T46" fmla="*/ 240 w 259"/>
                <a:gd name="T47" fmla="*/ 30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9" h="316">
                  <a:moveTo>
                    <a:pt x="240" y="309"/>
                  </a:moveTo>
                  <a:cubicBezTo>
                    <a:pt x="231" y="309"/>
                    <a:pt x="222" y="308"/>
                    <a:pt x="216" y="316"/>
                  </a:cubicBezTo>
                  <a:cubicBezTo>
                    <a:pt x="182" y="306"/>
                    <a:pt x="155" y="295"/>
                    <a:pt x="144" y="255"/>
                  </a:cubicBezTo>
                  <a:cubicBezTo>
                    <a:pt x="136" y="228"/>
                    <a:pt x="118" y="243"/>
                    <a:pt x="108" y="261"/>
                  </a:cubicBezTo>
                  <a:cubicBezTo>
                    <a:pt x="106" y="264"/>
                    <a:pt x="103" y="265"/>
                    <a:pt x="99" y="264"/>
                  </a:cubicBezTo>
                  <a:cubicBezTo>
                    <a:pt x="88" y="247"/>
                    <a:pt x="71" y="236"/>
                    <a:pt x="52" y="229"/>
                  </a:cubicBezTo>
                  <a:cubicBezTo>
                    <a:pt x="44" y="224"/>
                    <a:pt x="37" y="218"/>
                    <a:pt x="35" y="208"/>
                  </a:cubicBezTo>
                  <a:cubicBezTo>
                    <a:pt x="37" y="176"/>
                    <a:pt x="55" y="154"/>
                    <a:pt x="79" y="136"/>
                  </a:cubicBezTo>
                  <a:cubicBezTo>
                    <a:pt x="96" y="124"/>
                    <a:pt x="82" y="120"/>
                    <a:pt x="74" y="114"/>
                  </a:cubicBezTo>
                  <a:cubicBezTo>
                    <a:pt x="55" y="111"/>
                    <a:pt x="45" y="95"/>
                    <a:pt x="28" y="89"/>
                  </a:cubicBezTo>
                  <a:cubicBezTo>
                    <a:pt x="18" y="87"/>
                    <a:pt x="8" y="86"/>
                    <a:pt x="0" y="79"/>
                  </a:cubicBezTo>
                  <a:cubicBezTo>
                    <a:pt x="3" y="57"/>
                    <a:pt x="17" y="37"/>
                    <a:pt x="8" y="14"/>
                  </a:cubicBezTo>
                  <a:cubicBezTo>
                    <a:pt x="17" y="6"/>
                    <a:pt x="27" y="1"/>
                    <a:pt x="38" y="0"/>
                  </a:cubicBezTo>
                  <a:cubicBezTo>
                    <a:pt x="52" y="14"/>
                    <a:pt x="70" y="6"/>
                    <a:pt x="85" y="8"/>
                  </a:cubicBezTo>
                  <a:cubicBezTo>
                    <a:pt x="113" y="10"/>
                    <a:pt x="118" y="21"/>
                    <a:pt x="95" y="39"/>
                  </a:cubicBezTo>
                  <a:cubicBezTo>
                    <a:pt x="82" y="49"/>
                    <a:pt x="85" y="60"/>
                    <a:pt x="88" y="72"/>
                  </a:cubicBezTo>
                  <a:cubicBezTo>
                    <a:pt x="151" y="41"/>
                    <a:pt x="192" y="58"/>
                    <a:pt x="226" y="123"/>
                  </a:cubicBezTo>
                  <a:cubicBezTo>
                    <a:pt x="243" y="156"/>
                    <a:pt x="259" y="187"/>
                    <a:pt x="247" y="225"/>
                  </a:cubicBezTo>
                  <a:cubicBezTo>
                    <a:pt x="227" y="226"/>
                    <a:pt x="235" y="205"/>
                    <a:pt x="224" y="198"/>
                  </a:cubicBezTo>
                  <a:cubicBezTo>
                    <a:pt x="236" y="219"/>
                    <a:pt x="240" y="240"/>
                    <a:pt x="227" y="262"/>
                  </a:cubicBezTo>
                  <a:cubicBezTo>
                    <a:pt x="212" y="270"/>
                    <a:pt x="202" y="255"/>
                    <a:pt x="184" y="254"/>
                  </a:cubicBezTo>
                  <a:cubicBezTo>
                    <a:pt x="202" y="256"/>
                    <a:pt x="214" y="273"/>
                    <a:pt x="230" y="261"/>
                  </a:cubicBezTo>
                  <a:cubicBezTo>
                    <a:pt x="233" y="259"/>
                    <a:pt x="237" y="260"/>
                    <a:pt x="239" y="262"/>
                  </a:cubicBezTo>
                  <a:cubicBezTo>
                    <a:pt x="255" y="278"/>
                    <a:pt x="252" y="293"/>
                    <a:pt x="240" y="309"/>
                  </a:cubicBezTo>
                  <a:close/>
                </a:path>
              </a:pathLst>
            </a:custGeom>
            <a:solidFill>
              <a:srgbClr val="CF5F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16" name="Freeform 115"/>
            <p:cNvSpPr/>
            <p:nvPr/>
          </p:nvSpPr>
          <p:spPr bwMode="auto">
            <a:xfrm>
              <a:off x="3101975" y="2324100"/>
              <a:ext cx="49213" cy="158750"/>
            </a:xfrm>
            <a:custGeom>
              <a:avLst/>
              <a:gdLst>
                <a:gd name="T0" fmla="*/ 4 w 26"/>
                <a:gd name="T1" fmla="*/ 82 h 84"/>
                <a:gd name="T2" fmla="*/ 0 w 26"/>
                <a:gd name="T3" fmla="*/ 0 h 84"/>
                <a:gd name="T4" fmla="*/ 26 w 26"/>
                <a:gd name="T5" fmla="*/ 44 h 84"/>
                <a:gd name="T6" fmla="*/ 18 w 26"/>
                <a:gd name="T7" fmla="*/ 81 h 84"/>
                <a:gd name="T8" fmla="*/ 11 w 26"/>
                <a:gd name="T9" fmla="*/ 82 h 84"/>
                <a:gd name="T10" fmla="*/ 4 w 26"/>
                <a:gd name="T11" fmla="*/ 8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84">
                  <a:moveTo>
                    <a:pt x="4" y="82"/>
                  </a:moveTo>
                  <a:cubicBezTo>
                    <a:pt x="8" y="58"/>
                    <a:pt x="5" y="34"/>
                    <a:pt x="0" y="0"/>
                  </a:cubicBezTo>
                  <a:cubicBezTo>
                    <a:pt x="12" y="21"/>
                    <a:pt x="19" y="33"/>
                    <a:pt x="26" y="44"/>
                  </a:cubicBezTo>
                  <a:cubicBezTo>
                    <a:pt x="23" y="57"/>
                    <a:pt x="21" y="69"/>
                    <a:pt x="18" y="81"/>
                  </a:cubicBezTo>
                  <a:cubicBezTo>
                    <a:pt x="16" y="82"/>
                    <a:pt x="14" y="82"/>
                    <a:pt x="11" y="82"/>
                  </a:cubicBezTo>
                  <a:cubicBezTo>
                    <a:pt x="9" y="84"/>
                    <a:pt x="6" y="84"/>
                    <a:pt x="4" y="82"/>
                  </a:cubicBezTo>
                  <a:close/>
                </a:path>
              </a:pathLst>
            </a:custGeom>
            <a:solidFill>
              <a:srgbClr val="ECB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17" name="Freeform 116"/>
            <p:cNvSpPr/>
            <p:nvPr/>
          </p:nvSpPr>
          <p:spPr bwMode="auto">
            <a:xfrm>
              <a:off x="3576638" y="3398838"/>
              <a:ext cx="87313" cy="66675"/>
            </a:xfrm>
            <a:custGeom>
              <a:avLst/>
              <a:gdLst>
                <a:gd name="T0" fmla="*/ 39 w 47"/>
                <a:gd name="T1" fmla="*/ 0 h 36"/>
                <a:gd name="T2" fmla="*/ 30 w 47"/>
                <a:gd name="T3" fmla="*/ 35 h 36"/>
                <a:gd name="T4" fmla="*/ 0 w 47"/>
                <a:gd name="T5" fmla="*/ 2 h 36"/>
                <a:gd name="T6" fmla="*/ 39 w 47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6">
                  <a:moveTo>
                    <a:pt x="39" y="0"/>
                  </a:moveTo>
                  <a:cubicBezTo>
                    <a:pt x="38" y="13"/>
                    <a:pt x="47" y="33"/>
                    <a:pt x="30" y="35"/>
                  </a:cubicBezTo>
                  <a:cubicBezTo>
                    <a:pt x="16" y="36"/>
                    <a:pt x="3" y="20"/>
                    <a:pt x="0" y="2"/>
                  </a:cubicBezTo>
                  <a:cubicBezTo>
                    <a:pt x="14" y="9"/>
                    <a:pt x="26" y="10"/>
                    <a:pt x="39" y="0"/>
                  </a:cubicBezTo>
                  <a:close/>
                </a:path>
              </a:pathLst>
            </a:custGeom>
            <a:solidFill>
              <a:srgbClr val="C1D3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20" name="Freeform 119"/>
            <p:cNvSpPr/>
            <p:nvPr/>
          </p:nvSpPr>
          <p:spPr bwMode="auto">
            <a:xfrm>
              <a:off x="2505075" y="2001838"/>
              <a:ext cx="328613" cy="412750"/>
            </a:xfrm>
            <a:custGeom>
              <a:avLst/>
              <a:gdLst>
                <a:gd name="T0" fmla="*/ 129 w 175"/>
                <a:gd name="T1" fmla="*/ 76 h 220"/>
                <a:gd name="T2" fmla="*/ 174 w 175"/>
                <a:gd name="T3" fmla="*/ 99 h 220"/>
                <a:gd name="T4" fmla="*/ 168 w 175"/>
                <a:gd name="T5" fmla="*/ 124 h 220"/>
                <a:gd name="T6" fmla="*/ 153 w 175"/>
                <a:gd name="T7" fmla="*/ 129 h 220"/>
                <a:gd name="T8" fmla="*/ 122 w 175"/>
                <a:gd name="T9" fmla="*/ 158 h 220"/>
                <a:gd name="T10" fmla="*/ 113 w 175"/>
                <a:gd name="T11" fmla="*/ 176 h 220"/>
                <a:gd name="T12" fmla="*/ 26 w 175"/>
                <a:gd name="T13" fmla="*/ 212 h 220"/>
                <a:gd name="T14" fmla="*/ 9 w 175"/>
                <a:gd name="T15" fmla="*/ 182 h 220"/>
                <a:gd name="T16" fmla="*/ 53 w 175"/>
                <a:gd name="T17" fmla="*/ 152 h 220"/>
                <a:gd name="T18" fmla="*/ 52 w 175"/>
                <a:gd name="T19" fmla="*/ 123 h 220"/>
                <a:gd name="T20" fmla="*/ 36 w 175"/>
                <a:gd name="T21" fmla="*/ 139 h 220"/>
                <a:gd name="T22" fmla="*/ 34 w 175"/>
                <a:gd name="T23" fmla="*/ 116 h 220"/>
                <a:gd name="T24" fmla="*/ 35 w 175"/>
                <a:gd name="T25" fmla="*/ 85 h 220"/>
                <a:gd name="T26" fmla="*/ 44 w 175"/>
                <a:gd name="T27" fmla="*/ 75 h 220"/>
                <a:gd name="T28" fmla="*/ 36 w 175"/>
                <a:gd name="T29" fmla="*/ 21 h 220"/>
                <a:gd name="T30" fmla="*/ 105 w 175"/>
                <a:gd name="T31" fmla="*/ 5 h 220"/>
                <a:gd name="T32" fmla="*/ 98 w 175"/>
                <a:gd name="T33" fmla="*/ 69 h 220"/>
                <a:gd name="T34" fmla="*/ 129 w 175"/>
                <a:gd name="T35" fmla="*/ 76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5" h="220">
                  <a:moveTo>
                    <a:pt x="129" y="76"/>
                  </a:moveTo>
                  <a:cubicBezTo>
                    <a:pt x="153" y="67"/>
                    <a:pt x="154" y="101"/>
                    <a:pt x="174" y="99"/>
                  </a:cubicBezTo>
                  <a:cubicBezTo>
                    <a:pt x="175" y="108"/>
                    <a:pt x="175" y="117"/>
                    <a:pt x="168" y="124"/>
                  </a:cubicBezTo>
                  <a:cubicBezTo>
                    <a:pt x="164" y="127"/>
                    <a:pt x="159" y="129"/>
                    <a:pt x="153" y="129"/>
                  </a:cubicBezTo>
                  <a:cubicBezTo>
                    <a:pt x="132" y="126"/>
                    <a:pt x="126" y="141"/>
                    <a:pt x="122" y="158"/>
                  </a:cubicBezTo>
                  <a:cubicBezTo>
                    <a:pt x="121" y="165"/>
                    <a:pt x="118" y="172"/>
                    <a:pt x="113" y="176"/>
                  </a:cubicBezTo>
                  <a:cubicBezTo>
                    <a:pt x="93" y="209"/>
                    <a:pt x="54" y="197"/>
                    <a:pt x="26" y="212"/>
                  </a:cubicBezTo>
                  <a:cubicBezTo>
                    <a:pt x="10" y="220"/>
                    <a:pt x="0" y="198"/>
                    <a:pt x="9" y="182"/>
                  </a:cubicBezTo>
                  <a:cubicBezTo>
                    <a:pt x="18" y="167"/>
                    <a:pt x="29" y="150"/>
                    <a:pt x="53" y="152"/>
                  </a:cubicBezTo>
                  <a:cubicBezTo>
                    <a:pt x="60" y="142"/>
                    <a:pt x="64" y="132"/>
                    <a:pt x="52" y="123"/>
                  </a:cubicBezTo>
                  <a:cubicBezTo>
                    <a:pt x="41" y="123"/>
                    <a:pt x="47" y="143"/>
                    <a:pt x="36" y="139"/>
                  </a:cubicBezTo>
                  <a:cubicBezTo>
                    <a:pt x="24" y="135"/>
                    <a:pt x="32" y="125"/>
                    <a:pt x="34" y="116"/>
                  </a:cubicBezTo>
                  <a:cubicBezTo>
                    <a:pt x="36" y="106"/>
                    <a:pt x="43" y="96"/>
                    <a:pt x="35" y="85"/>
                  </a:cubicBezTo>
                  <a:cubicBezTo>
                    <a:pt x="36" y="79"/>
                    <a:pt x="39" y="76"/>
                    <a:pt x="44" y="75"/>
                  </a:cubicBezTo>
                  <a:cubicBezTo>
                    <a:pt x="57" y="59"/>
                    <a:pt x="57" y="57"/>
                    <a:pt x="36" y="21"/>
                  </a:cubicBezTo>
                  <a:cubicBezTo>
                    <a:pt x="62" y="24"/>
                    <a:pt x="79" y="0"/>
                    <a:pt x="105" y="5"/>
                  </a:cubicBezTo>
                  <a:cubicBezTo>
                    <a:pt x="132" y="30"/>
                    <a:pt x="117" y="50"/>
                    <a:pt x="98" y="69"/>
                  </a:cubicBezTo>
                  <a:cubicBezTo>
                    <a:pt x="106" y="81"/>
                    <a:pt x="118" y="74"/>
                    <a:pt x="129" y="76"/>
                  </a:cubicBezTo>
                  <a:close/>
                </a:path>
              </a:pathLst>
            </a:custGeom>
            <a:solidFill>
              <a:srgbClr val="8C44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21" name="Freeform 120"/>
            <p:cNvSpPr/>
            <p:nvPr/>
          </p:nvSpPr>
          <p:spPr bwMode="auto">
            <a:xfrm>
              <a:off x="2514600" y="2073275"/>
              <a:ext cx="73025" cy="90488"/>
            </a:xfrm>
            <a:custGeom>
              <a:avLst/>
              <a:gdLst>
                <a:gd name="T0" fmla="*/ 39 w 39"/>
                <a:gd name="T1" fmla="*/ 37 h 48"/>
                <a:gd name="T2" fmla="*/ 30 w 39"/>
                <a:gd name="T3" fmla="*/ 47 h 48"/>
                <a:gd name="T4" fmla="*/ 0 w 39"/>
                <a:gd name="T5" fmla="*/ 23 h 48"/>
                <a:gd name="T6" fmla="*/ 9 w 39"/>
                <a:gd name="T7" fmla="*/ 14 h 48"/>
                <a:gd name="T8" fmla="*/ 39 w 39"/>
                <a:gd name="T9" fmla="*/ 3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8">
                  <a:moveTo>
                    <a:pt x="39" y="37"/>
                  </a:moveTo>
                  <a:cubicBezTo>
                    <a:pt x="36" y="41"/>
                    <a:pt x="33" y="44"/>
                    <a:pt x="30" y="47"/>
                  </a:cubicBezTo>
                  <a:cubicBezTo>
                    <a:pt x="13" y="48"/>
                    <a:pt x="5" y="37"/>
                    <a:pt x="0" y="23"/>
                  </a:cubicBezTo>
                  <a:cubicBezTo>
                    <a:pt x="3" y="20"/>
                    <a:pt x="6" y="17"/>
                    <a:pt x="9" y="14"/>
                  </a:cubicBezTo>
                  <a:cubicBezTo>
                    <a:pt x="36" y="0"/>
                    <a:pt x="38" y="19"/>
                    <a:pt x="39" y="37"/>
                  </a:cubicBezTo>
                  <a:close/>
                </a:path>
              </a:pathLst>
            </a:custGeom>
            <a:solidFill>
              <a:srgbClr val="622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22" name="Freeform 121"/>
            <p:cNvSpPr/>
            <p:nvPr/>
          </p:nvSpPr>
          <p:spPr bwMode="auto">
            <a:xfrm>
              <a:off x="3751263" y="3201988"/>
              <a:ext cx="450850" cy="304800"/>
            </a:xfrm>
            <a:custGeom>
              <a:avLst/>
              <a:gdLst>
                <a:gd name="T0" fmla="*/ 123 w 240"/>
                <a:gd name="T1" fmla="*/ 136 h 162"/>
                <a:gd name="T2" fmla="*/ 92 w 240"/>
                <a:gd name="T3" fmla="*/ 155 h 162"/>
                <a:gd name="T4" fmla="*/ 59 w 240"/>
                <a:gd name="T5" fmla="*/ 111 h 162"/>
                <a:gd name="T6" fmla="*/ 47 w 240"/>
                <a:gd name="T7" fmla="*/ 84 h 162"/>
                <a:gd name="T8" fmla="*/ 6 w 240"/>
                <a:gd name="T9" fmla="*/ 51 h 162"/>
                <a:gd name="T10" fmla="*/ 2 w 240"/>
                <a:gd name="T11" fmla="*/ 27 h 162"/>
                <a:gd name="T12" fmla="*/ 51 w 240"/>
                <a:gd name="T13" fmla="*/ 0 h 162"/>
                <a:gd name="T14" fmla="*/ 86 w 240"/>
                <a:gd name="T15" fmla="*/ 16 h 162"/>
                <a:gd name="T16" fmla="*/ 136 w 240"/>
                <a:gd name="T17" fmla="*/ 16 h 162"/>
                <a:gd name="T18" fmla="*/ 240 w 240"/>
                <a:gd name="T19" fmla="*/ 60 h 162"/>
                <a:gd name="T20" fmla="*/ 203 w 240"/>
                <a:gd name="T21" fmla="*/ 102 h 162"/>
                <a:gd name="T22" fmla="*/ 177 w 240"/>
                <a:gd name="T23" fmla="*/ 112 h 162"/>
                <a:gd name="T24" fmla="*/ 119 w 240"/>
                <a:gd name="T25" fmla="*/ 120 h 162"/>
                <a:gd name="T26" fmla="*/ 124 w 240"/>
                <a:gd name="T27" fmla="*/ 131 h 162"/>
                <a:gd name="T28" fmla="*/ 123 w 240"/>
                <a:gd name="T29" fmla="*/ 13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0" h="162">
                  <a:moveTo>
                    <a:pt x="123" y="136"/>
                  </a:moveTo>
                  <a:cubicBezTo>
                    <a:pt x="113" y="144"/>
                    <a:pt x="94" y="162"/>
                    <a:pt x="92" y="155"/>
                  </a:cubicBezTo>
                  <a:cubicBezTo>
                    <a:pt x="87" y="133"/>
                    <a:pt x="54" y="135"/>
                    <a:pt x="59" y="111"/>
                  </a:cubicBezTo>
                  <a:cubicBezTo>
                    <a:pt x="62" y="97"/>
                    <a:pt x="59" y="84"/>
                    <a:pt x="47" y="84"/>
                  </a:cubicBezTo>
                  <a:cubicBezTo>
                    <a:pt x="21" y="85"/>
                    <a:pt x="18" y="63"/>
                    <a:pt x="6" y="51"/>
                  </a:cubicBezTo>
                  <a:cubicBezTo>
                    <a:pt x="3" y="43"/>
                    <a:pt x="0" y="36"/>
                    <a:pt x="2" y="27"/>
                  </a:cubicBezTo>
                  <a:cubicBezTo>
                    <a:pt x="10" y="3"/>
                    <a:pt x="31" y="2"/>
                    <a:pt x="51" y="0"/>
                  </a:cubicBezTo>
                  <a:cubicBezTo>
                    <a:pt x="65" y="0"/>
                    <a:pt x="72" y="15"/>
                    <a:pt x="86" y="16"/>
                  </a:cubicBezTo>
                  <a:cubicBezTo>
                    <a:pt x="102" y="19"/>
                    <a:pt x="119" y="18"/>
                    <a:pt x="136" y="16"/>
                  </a:cubicBezTo>
                  <a:cubicBezTo>
                    <a:pt x="178" y="12"/>
                    <a:pt x="213" y="28"/>
                    <a:pt x="240" y="60"/>
                  </a:cubicBezTo>
                  <a:cubicBezTo>
                    <a:pt x="235" y="81"/>
                    <a:pt x="216" y="89"/>
                    <a:pt x="203" y="102"/>
                  </a:cubicBezTo>
                  <a:cubicBezTo>
                    <a:pt x="195" y="107"/>
                    <a:pt x="187" y="110"/>
                    <a:pt x="177" y="112"/>
                  </a:cubicBezTo>
                  <a:cubicBezTo>
                    <a:pt x="157" y="110"/>
                    <a:pt x="136" y="101"/>
                    <a:pt x="119" y="120"/>
                  </a:cubicBezTo>
                  <a:cubicBezTo>
                    <a:pt x="114" y="126"/>
                    <a:pt x="124" y="126"/>
                    <a:pt x="124" y="131"/>
                  </a:cubicBezTo>
                  <a:cubicBezTo>
                    <a:pt x="124" y="133"/>
                    <a:pt x="124" y="134"/>
                    <a:pt x="123" y="136"/>
                  </a:cubicBezTo>
                  <a:close/>
                </a:path>
              </a:pathLst>
            </a:custGeom>
            <a:solidFill>
              <a:srgbClr val="99BB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23" name="Freeform 122"/>
            <p:cNvSpPr/>
            <p:nvPr/>
          </p:nvSpPr>
          <p:spPr bwMode="auto">
            <a:xfrm>
              <a:off x="3621088" y="3382963"/>
              <a:ext cx="596900" cy="454025"/>
            </a:xfrm>
            <a:custGeom>
              <a:avLst/>
              <a:gdLst>
                <a:gd name="T0" fmla="*/ 247 w 318"/>
                <a:gd name="T1" fmla="*/ 9 h 241"/>
                <a:gd name="T2" fmla="*/ 269 w 318"/>
                <a:gd name="T3" fmla="*/ 0 h 241"/>
                <a:gd name="T4" fmla="*/ 269 w 318"/>
                <a:gd name="T5" fmla="*/ 34 h 241"/>
                <a:gd name="T6" fmla="*/ 240 w 318"/>
                <a:gd name="T7" fmla="*/ 74 h 241"/>
                <a:gd name="T8" fmla="*/ 288 w 318"/>
                <a:gd name="T9" fmla="*/ 73 h 241"/>
                <a:gd name="T10" fmla="*/ 318 w 318"/>
                <a:gd name="T11" fmla="*/ 86 h 241"/>
                <a:gd name="T12" fmla="*/ 224 w 318"/>
                <a:gd name="T13" fmla="*/ 113 h 241"/>
                <a:gd name="T14" fmla="*/ 133 w 318"/>
                <a:gd name="T15" fmla="*/ 168 h 241"/>
                <a:gd name="T16" fmla="*/ 154 w 318"/>
                <a:gd name="T17" fmla="*/ 195 h 241"/>
                <a:gd name="T18" fmla="*/ 193 w 318"/>
                <a:gd name="T19" fmla="*/ 234 h 241"/>
                <a:gd name="T20" fmla="*/ 178 w 318"/>
                <a:gd name="T21" fmla="*/ 240 h 241"/>
                <a:gd name="T22" fmla="*/ 130 w 318"/>
                <a:gd name="T23" fmla="*/ 219 h 241"/>
                <a:gd name="T24" fmla="*/ 54 w 318"/>
                <a:gd name="T25" fmla="*/ 215 h 241"/>
                <a:gd name="T26" fmla="*/ 8 w 318"/>
                <a:gd name="T27" fmla="*/ 232 h 241"/>
                <a:gd name="T28" fmla="*/ 0 w 318"/>
                <a:gd name="T29" fmla="*/ 225 h 241"/>
                <a:gd name="T30" fmla="*/ 6 w 318"/>
                <a:gd name="T31" fmla="*/ 216 h 241"/>
                <a:gd name="T32" fmla="*/ 77 w 318"/>
                <a:gd name="T33" fmla="*/ 81 h 241"/>
                <a:gd name="T34" fmla="*/ 97 w 318"/>
                <a:gd name="T35" fmla="*/ 45 h 241"/>
                <a:gd name="T36" fmla="*/ 93 w 318"/>
                <a:gd name="T37" fmla="*/ 111 h 241"/>
                <a:gd name="T38" fmla="*/ 131 w 318"/>
                <a:gd name="T39" fmla="*/ 129 h 241"/>
                <a:gd name="T40" fmla="*/ 192 w 318"/>
                <a:gd name="T41" fmla="*/ 40 h 241"/>
                <a:gd name="T42" fmla="*/ 192 w 318"/>
                <a:gd name="T43" fmla="*/ 39 h 241"/>
                <a:gd name="T44" fmla="*/ 247 w 318"/>
                <a:gd name="T45" fmla="*/ 9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8" h="241">
                  <a:moveTo>
                    <a:pt x="247" y="9"/>
                  </a:moveTo>
                  <a:cubicBezTo>
                    <a:pt x="254" y="6"/>
                    <a:pt x="262" y="3"/>
                    <a:pt x="269" y="0"/>
                  </a:cubicBezTo>
                  <a:cubicBezTo>
                    <a:pt x="293" y="12"/>
                    <a:pt x="276" y="23"/>
                    <a:pt x="269" y="34"/>
                  </a:cubicBezTo>
                  <a:cubicBezTo>
                    <a:pt x="260" y="49"/>
                    <a:pt x="232" y="59"/>
                    <a:pt x="240" y="74"/>
                  </a:cubicBezTo>
                  <a:cubicBezTo>
                    <a:pt x="249" y="93"/>
                    <a:pt x="271" y="73"/>
                    <a:pt x="288" y="73"/>
                  </a:cubicBezTo>
                  <a:cubicBezTo>
                    <a:pt x="300" y="72"/>
                    <a:pt x="314" y="67"/>
                    <a:pt x="318" y="86"/>
                  </a:cubicBezTo>
                  <a:cubicBezTo>
                    <a:pt x="292" y="114"/>
                    <a:pt x="261" y="123"/>
                    <a:pt x="224" y="113"/>
                  </a:cubicBezTo>
                  <a:cubicBezTo>
                    <a:pt x="201" y="106"/>
                    <a:pt x="138" y="145"/>
                    <a:pt x="133" y="168"/>
                  </a:cubicBezTo>
                  <a:cubicBezTo>
                    <a:pt x="128" y="185"/>
                    <a:pt x="143" y="189"/>
                    <a:pt x="154" y="195"/>
                  </a:cubicBezTo>
                  <a:cubicBezTo>
                    <a:pt x="171" y="204"/>
                    <a:pt x="195" y="206"/>
                    <a:pt x="193" y="234"/>
                  </a:cubicBezTo>
                  <a:cubicBezTo>
                    <a:pt x="189" y="238"/>
                    <a:pt x="184" y="240"/>
                    <a:pt x="178" y="240"/>
                  </a:cubicBezTo>
                  <a:cubicBezTo>
                    <a:pt x="159" y="241"/>
                    <a:pt x="144" y="231"/>
                    <a:pt x="130" y="219"/>
                  </a:cubicBezTo>
                  <a:cubicBezTo>
                    <a:pt x="105" y="197"/>
                    <a:pt x="81" y="197"/>
                    <a:pt x="54" y="215"/>
                  </a:cubicBezTo>
                  <a:cubicBezTo>
                    <a:pt x="40" y="224"/>
                    <a:pt x="26" y="234"/>
                    <a:pt x="8" y="232"/>
                  </a:cubicBezTo>
                  <a:cubicBezTo>
                    <a:pt x="5" y="230"/>
                    <a:pt x="2" y="228"/>
                    <a:pt x="0" y="225"/>
                  </a:cubicBezTo>
                  <a:cubicBezTo>
                    <a:pt x="2" y="222"/>
                    <a:pt x="3" y="217"/>
                    <a:pt x="6" y="216"/>
                  </a:cubicBezTo>
                  <a:cubicBezTo>
                    <a:pt x="74" y="195"/>
                    <a:pt x="88" y="145"/>
                    <a:pt x="77" y="81"/>
                  </a:cubicBezTo>
                  <a:cubicBezTo>
                    <a:pt x="74" y="67"/>
                    <a:pt x="78" y="53"/>
                    <a:pt x="97" y="45"/>
                  </a:cubicBezTo>
                  <a:cubicBezTo>
                    <a:pt x="95" y="68"/>
                    <a:pt x="92" y="90"/>
                    <a:pt x="93" y="111"/>
                  </a:cubicBezTo>
                  <a:cubicBezTo>
                    <a:pt x="94" y="137"/>
                    <a:pt x="107" y="147"/>
                    <a:pt x="131" y="129"/>
                  </a:cubicBezTo>
                  <a:cubicBezTo>
                    <a:pt x="162" y="107"/>
                    <a:pt x="196" y="86"/>
                    <a:pt x="192" y="40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215" y="38"/>
                    <a:pt x="226" y="15"/>
                    <a:pt x="247" y="9"/>
                  </a:cubicBezTo>
                  <a:close/>
                </a:path>
              </a:pathLst>
            </a:custGeom>
            <a:solidFill>
              <a:srgbClr val="6A8A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24" name="Freeform 123"/>
            <p:cNvSpPr/>
            <p:nvPr/>
          </p:nvSpPr>
          <p:spPr bwMode="auto">
            <a:xfrm>
              <a:off x="3560763" y="3730625"/>
              <a:ext cx="514350" cy="320675"/>
            </a:xfrm>
            <a:custGeom>
              <a:avLst/>
              <a:gdLst>
                <a:gd name="T0" fmla="*/ 30 w 274"/>
                <a:gd name="T1" fmla="*/ 140 h 170"/>
                <a:gd name="T2" fmla="*/ 0 w 274"/>
                <a:gd name="T3" fmla="*/ 48 h 170"/>
                <a:gd name="T4" fmla="*/ 98 w 274"/>
                <a:gd name="T5" fmla="*/ 12 h 170"/>
                <a:gd name="T6" fmla="*/ 155 w 274"/>
                <a:gd name="T7" fmla="*/ 16 h 170"/>
                <a:gd name="T8" fmla="*/ 228 w 274"/>
                <a:gd name="T9" fmla="*/ 49 h 170"/>
                <a:gd name="T10" fmla="*/ 239 w 274"/>
                <a:gd name="T11" fmla="*/ 81 h 170"/>
                <a:gd name="T12" fmla="*/ 30 w 274"/>
                <a:gd name="T13" fmla="*/ 14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170">
                  <a:moveTo>
                    <a:pt x="30" y="140"/>
                  </a:moveTo>
                  <a:cubicBezTo>
                    <a:pt x="1" y="119"/>
                    <a:pt x="14" y="66"/>
                    <a:pt x="0" y="48"/>
                  </a:cubicBezTo>
                  <a:cubicBezTo>
                    <a:pt x="20" y="36"/>
                    <a:pt x="78" y="22"/>
                    <a:pt x="98" y="12"/>
                  </a:cubicBezTo>
                  <a:cubicBezTo>
                    <a:pt x="117" y="2"/>
                    <a:pt x="135" y="0"/>
                    <a:pt x="155" y="16"/>
                  </a:cubicBezTo>
                  <a:cubicBezTo>
                    <a:pt x="171" y="30"/>
                    <a:pt x="204" y="48"/>
                    <a:pt x="228" y="49"/>
                  </a:cubicBezTo>
                  <a:cubicBezTo>
                    <a:pt x="229" y="69"/>
                    <a:pt x="274" y="79"/>
                    <a:pt x="239" y="81"/>
                  </a:cubicBezTo>
                  <a:cubicBezTo>
                    <a:pt x="137" y="87"/>
                    <a:pt x="21" y="170"/>
                    <a:pt x="30" y="140"/>
                  </a:cubicBezTo>
                  <a:close/>
                </a:path>
              </a:pathLst>
            </a:custGeom>
            <a:solidFill>
              <a:srgbClr val="7EAA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26" name="Freeform 125"/>
            <p:cNvSpPr/>
            <p:nvPr/>
          </p:nvSpPr>
          <p:spPr bwMode="auto">
            <a:xfrm>
              <a:off x="2586038" y="2400300"/>
              <a:ext cx="290513" cy="255588"/>
            </a:xfrm>
            <a:custGeom>
              <a:avLst/>
              <a:gdLst>
                <a:gd name="T0" fmla="*/ 109 w 155"/>
                <a:gd name="T1" fmla="*/ 3 h 136"/>
                <a:gd name="T2" fmla="*/ 155 w 155"/>
                <a:gd name="T3" fmla="*/ 41 h 136"/>
                <a:gd name="T4" fmla="*/ 154 w 155"/>
                <a:gd name="T5" fmla="*/ 87 h 136"/>
                <a:gd name="T6" fmla="*/ 82 w 155"/>
                <a:gd name="T7" fmla="*/ 128 h 136"/>
                <a:gd name="T8" fmla="*/ 78 w 155"/>
                <a:gd name="T9" fmla="*/ 103 h 136"/>
                <a:gd name="T10" fmla="*/ 82 w 155"/>
                <a:gd name="T11" fmla="*/ 85 h 136"/>
                <a:gd name="T12" fmla="*/ 57 w 155"/>
                <a:gd name="T13" fmla="*/ 82 h 136"/>
                <a:gd name="T14" fmla="*/ 0 w 155"/>
                <a:gd name="T15" fmla="*/ 35 h 136"/>
                <a:gd name="T16" fmla="*/ 38 w 155"/>
                <a:gd name="T17" fmla="*/ 19 h 136"/>
                <a:gd name="T18" fmla="*/ 63 w 155"/>
                <a:gd name="T19" fmla="*/ 0 h 136"/>
                <a:gd name="T20" fmla="*/ 109 w 155"/>
                <a:gd name="T21" fmla="*/ 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5" h="136">
                  <a:moveTo>
                    <a:pt x="109" y="3"/>
                  </a:moveTo>
                  <a:cubicBezTo>
                    <a:pt x="131" y="8"/>
                    <a:pt x="153" y="12"/>
                    <a:pt x="155" y="41"/>
                  </a:cubicBezTo>
                  <a:cubicBezTo>
                    <a:pt x="155" y="56"/>
                    <a:pt x="142" y="71"/>
                    <a:pt x="154" y="87"/>
                  </a:cubicBezTo>
                  <a:cubicBezTo>
                    <a:pt x="149" y="105"/>
                    <a:pt x="96" y="136"/>
                    <a:pt x="82" y="128"/>
                  </a:cubicBezTo>
                  <a:cubicBezTo>
                    <a:pt x="74" y="123"/>
                    <a:pt x="79" y="112"/>
                    <a:pt x="78" y="103"/>
                  </a:cubicBezTo>
                  <a:cubicBezTo>
                    <a:pt x="92" y="100"/>
                    <a:pt x="97" y="94"/>
                    <a:pt x="82" y="85"/>
                  </a:cubicBezTo>
                  <a:cubicBezTo>
                    <a:pt x="75" y="81"/>
                    <a:pt x="65" y="82"/>
                    <a:pt x="57" y="82"/>
                  </a:cubicBezTo>
                  <a:cubicBezTo>
                    <a:pt x="25" y="81"/>
                    <a:pt x="6" y="66"/>
                    <a:pt x="0" y="35"/>
                  </a:cubicBezTo>
                  <a:cubicBezTo>
                    <a:pt x="9" y="20"/>
                    <a:pt x="32" y="39"/>
                    <a:pt x="38" y="19"/>
                  </a:cubicBezTo>
                  <a:cubicBezTo>
                    <a:pt x="51" y="18"/>
                    <a:pt x="59" y="12"/>
                    <a:pt x="63" y="0"/>
                  </a:cubicBezTo>
                  <a:cubicBezTo>
                    <a:pt x="78" y="1"/>
                    <a:pt x="93" y="9"/>
                    <a:pt x="109" y="3"/>
                  </a:cubicBezTo>
                  <a:close/>
                </a:path>
              </a:pathLst>
            </a:custGeom>
            <a:solidFill>
              <a:srgbClr val="BB4D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27" name="Freeform 126"/>
            <p:cNvSpPr/>
            <p:nvPr/>
          </p:nvSpPr>
          <p:spPr bwMode="auto">
            <a:xfrm>
              <a:off x="2825750" y="2474913"/>
              <a:ext cx="107950" cy="88900"/>
            </a:xfrm>
            <a:custGeom>
              <a:avLst/>
              <a:gdLst>
                <a:gd name="T0" fmla="*/ 26 w 57"/>
                <a:gd name="T1" fmla="*/ 47 h 47"/>
                <a:gd name="T2" fmla="*/ 27 w 57"/>
                <a:gd name="T3" fmla="*/ 1 h 47"/>
                <a:gd name="T4" fmla="*/ 34 w 57"/>
                <a:gd name="T5" fmla="*/ 0 h 47"/>
                <a:gd name="T6" fmla="*/ 34 w 57"/>
                <a:gd name="T7" fmla="*/ 30 h 47"/>
                <a:gd name="T8" fmla="*/ 26 w 57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47">
                  <a:moveTo>
                    <a:pt x="26" y="47"/>
                  </a:moveTo>
                  <a:cubicBezTo>
                    <a:pt x="0" y="31"/>
                    <a:pt x="7" y="16"/>
                    <a:pt x="27" y="1"/>
                  </a:cubicBezTo>
                  <a:cubicBezTo>
                    <a:pt x="29" y="1"/>
                    <a:pt x="32" y="0"/>
                    <a:pt x="34" y="0"/>
                  </a:cubicBezTo>
                  <a:cubicBezTo>
                    <a:pt x="57" y="19"/>
                    <a:pt x="57" y="19"/>
                    <a:pt x="34" y="30"/>
                  </a:cubicBezTo>
                  <a:cubicBezTo>
                    <a:pt x="28" y="33"/>
                    <a:pt x="26" y="40"/>
                    <a:pt x="26" y="47"/>
                  </a:cubicBezTo>
                  <a:close/>
                </a:path>
              </a:pathLst>
            </a:custGeom>
            <a:solidFill>
              <a:srgbClr val="EFD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28" name="Freeform 127"/>
            <p:cNvSpPr/>
            <p:nvPr/>
          </p:nvSpPr>
          <p:spPr bwMode="auto">
            <a:xfrm>
              <a:off x="2717800" y="2227263"/>
              <a:ext cx="128588" cy="157163"/>
            </a:xfrm>
            <a:custGeom>
              <a:avLst/>
              <a:gdLst>
                <a:gd name="T0" fmla="*/ 37 w 69"/>
                <a:gd name="T1" fmla="*/ 3 h 84"/>
                <a:gd name="T2" fmla="*/ 55 w 69"/>
                <a:gd name="T3" fmla="*/ 1 h 84"/>
                <a:gd name="T4" fmla="*/ 69 w 69"/>
                <a:gd name="T5" fmla="*/ 10 h 84"/>
                <a:gd name="T6" fmla="*/ 23 w 69"/>
                <a:gd name="T7" fmla="*/ 80 h 84"/>
                <a:gd name="T8" fmla="*/ 7 w 69"/>
                <a:gd name="T9" fmla="*/ 78 h 84"/>
                <a:gd name="T10" fmla="*/ 0 w 69"/>
                <a:gd name="T11" fmla="*/ 56 h 84"/>
                <a:gd name="T12" fmla="*/ 0 w 69"/>
                <a:gd name="T13" fmla="*/ 32 h 84"/>
                <a:gd name="T14" fmla="*/ 37 w 69"/>
                <a:gd name="T15" fmla="*/ 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84">
                  <a:moveTo>
                    <a:pt x="37" y="3"/>
                  </a:moveTo>
                  <a:cubicBezTo>
                    <a:pt x="43" y="3"/>
                    <a:pt x="49" y="2"/>
                    <a:pt x="55" y="1"/>
                  </a:cubicBezTo>
                  <a:cubicBezTo>
                    <a:pt x="62" y="0"/>
                    <a:pt x="67" y="3"/>
                    <a:pt x="69" y="10"/>
                  </a:cubicBezTo>
                  <a:cubicBezTo>
                    <a:pt x="48" y="29"/>
                    <a:pt x="33" y="53"/>
                    <a:pt x="23" y="80"/>
                  </a:cubicBezTo>
                  <a:cubicBezTo>
                    <a:pt x="17" y="84"/>
                    <a:pt x="12" y="83"/>
                    <a:pt x="7" y="78"/>
                  </a:cubicBezTo>
                  <a:cubicBezTo>
                    <a:pt x="7" y="70"/>
                    <a:pt x="8" y="61"/>
                    <a:pt x="0" y="56"/>
                  </a:cubicBezTo>
                  <a:cubicBezTo>
                    <a:pt x="0" y="48"/>
                    <a:pt x="0" y="40"/>
                    <a:pt x="0" y="32"/>
                  </a:cubicBezTo>
                  <a:cubicBezTo>
                    <a:pt x="9" y="19"/>
                    <a:pt x="23" y="11"/>
                    <a:pt x="37" y="3"/>
                  </a:cubicBezTo>
                  <a:close/>
                </a:path>
              </a:pathLst>
            </a:custGeom>
            <a:solidFill>
              <a:srgbClr val="BB4D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29" name="Freeform 128"/>
            <p:cNvSpPr/>
            <p:nvPr/>
          </p:nvSpPr>
          <p:spPr bwMode="auto">
            <a:xfrm>
              <a:off x="2565400" y="2422525"/>
              <a:ext cx="104775" cy="69850"/>
            </a:xfrm>
            <a:custGeom>
              <a:avLst/>
              <a:gdLst>
                <a:gd name="T0" fmla="*/ 49 w 56"/>
                <a:gd name="T1" fmla="*/ 7 h 37"/>
                <a:gd name="T2" fmla="*/ 56 w 56"/>
                <a:gd name="T3" fmla="*/ 37 h 37"/>
                <a:gd name="T4" fmla="*/ 11 w 56"/>
                <a:gd name="T5" fmla="*/ 23 h 37"/>
                <a:gd name="T6" fmla="*/ 23 w 56"/>
                <a:gd name="T7" fmla="*/ 1 h 37"/>
                <a:gd name="T8" fmla="*/ 49 w 56"/>
                <a:gd name="T9" fmla="*/ 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7">
                  <a:moveTo>
                    <a:pt x="49" y="7"/>
                  </a:moveTo>
                  <a:cubicBezTo>
                    <a:pt x="51" y="15"/>
                    <a:pt x="53" y="23"/>
                    <a:pt x="56" y="37"/>
                  </a:cubicBezTo>
                  <a:cubicBezTo>
                    <a:pt x="39" y="30"/>
                    <a:pt x="26" y="20"/>
                    <a:pt x="11" y="23"/>
                  </a:cubicBezTo>
                  <a:cubicBezTo>
                    <a:pt x="0" y="7"/>
                    <a:pt x="4" y="0"/>
                    <a:pt x="23" y="1"/>
                  </a:cubicBezTo>
                  <a:cubicBezTo>
                    <a:pt x="32" y="2"/>
                    <a:pt x="40" y="5"/>
                    <a:pt x="49" y="7"/>
                  </a:cubicBezTo>
                  <a:close/>
                </a:path>
              </a:pathLst>
            </a:custGeom>
            <a:solidFill>
              <a:srgbClr val="E8CE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30" name="Freeform 129"/>
            <p:cNvSpPr/>
            <p:nvPr/>
          </p:nvSpPr>
          <p:spPr bwMode="auto">
            <a:xfrm>
              <a:off x="2703513" y="2373313"/>
              <a:ext cx="87313" cy="82550"/>
            </a:xfrm>
            <a:custGeom>
              <a:avLst/>
              <a:gdLst>
                <a:gd name="T0" fmla="*/ 14 w 46"/>
                <a:gd name="T1" fmla="*/ 0 h 44"/>
                <a:gd name="T2" fmla="*/ 30 w 46"/>
                <a:gd name="T3" fmla="*/ 2 h 44"/>
                <a:gd name="T4" fmla="*/ 46 w 46"/>
                <a:gd name="T5" fmla="*/ 17 h 44"/>
                <a:gd name="T6" fmla="*/ 0 w 46"/>
                <a:gd name="T7" fmla="*/ 14 h 44"/>
                <a:gd name="T8" fmla="*/ 14 w 46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4">
                  <a:moveTo>
                    <a:pt x="14" y="0"/>
                  </a:moveTo>
                  <a:cubicBezTo>
                    <a:pt x="19" y="1"/>
                    <a:pt x="24" y="1"/>
                    <a:pt x="30" y="2"/>
                  </a:cubicBezTo>
                  <a:cubicBezTo>
                    <a:pt x="35" y="7"/>
                    <a:pt x="40" y="12"/>
                    <a:pt x="46" y="17"/>
                  </a:cubicBezTo>
                  <a:cubicBezTo>
                    <a:pt x="29" y="44"/>
                    <a:pt x="15" y="27"/>
                    <a:pt x="0" y="14"/>
                  </a:cubicBezTo>
                  <a:cubicBezTo>
                    <a:pt x="1" y="5"/>
                    <a:pt x="6" y="2"/>
                    <a:pt x="14" y="0"/>
                  </a:cubicBezTo>
                  <a:close/>
                </a:path>
              </a:pathLst>
            </a:custGeom>
            <a:solidFill>
              <a:srgbClr val="EDD1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31" name="Freeform 130"/>
            <p:cNvSpPr/>
            <p:nvPr/>
          </p:nvSpPr>
          <p:spPr bwMode="auto">
            <a:xfrm>
              <a:off x="2601913" y="2225675"/>
              <a:ext cx="39688" cy="61913"/>
            </a:xfrm>
            <a:custGeom>
              <a:avLst/>
              <a:gdLst>
                <a:gd name="T0" fmla="*/ 0 w 21"/>
                <a:gd name="T1" fmla="*/ 4 h 33"/>
                <a:gd name="T2" fmla="*/ 20 w 21"/>
                <a:gd name="T3" fmla="*/ 13 h 33"/>
                <a:gd name="T4" fmla="*/ 1 w 21"/>
                <a:gd name="T5" fmla="*/ 33 h 33"/>
                <a:gd name="T6" fmla="*/ 0 w 21"/>
                <a:gd name="T7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3">
                  <a:moveTo>
                    <a:pt x="0" y="4"/>
                  </a:moveTo>
                  <a:cubicBezTo>
                    <a:pt x="8" y="4"/>
                    <a:pt x="21" y="0"/>
                    <a:pt x="20" y="13"/>
                  </a:cubicBezTo>
                  <a:cubicBezTo>
                    <a:pt x="20" y="23"/>
                    <a:pt x="13" y="32"/>
                    <a:pt x="1" y="33"/>
                  </a:cubicBezTo>
                  <a:cubicBezTo>
                    <a:pt x="0" y="23"/>
                    <a:pt x="0" y="14"/>
                    <a:pt x="0" y="4"/>
                  </a:cubicBezTo>
                  <a:close/>
                </a:path>
              </a:pathLst>
            </a:custGeom>
            <a:solidFill>
              <a:srgbClr val="DDC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32" name="Freeform 131"/>
            <p:cNvSpPr/>
            <p:nvPr/>
          </p:nvSpPr>
          <p:spPr bwMode="auto">
            <a:xfrm>
              <a:off x="2916238" y="2105025"/>
              <a:ext cx="166688" cy="141288"/>
            </a:xfrm>
            <a:custGeom>
              <a:avLst/>
              <a:gdLst>
                <a:gd name="T0" fmla="*/ 13 w 89"/>
                <a:gd name="T1" fmla="*/ 0 h 75"/>
                <a:gd name="T2" fmla="*/ 52 w 89"/>
                <a:gd name="T3" fmla="*/ 26 h 75"/>
                <a:gd name="T4" fmla="*/ 68 w 89"/>
                <a:gd name="T5" fmla="*/ 41 h 75"/>
                <a:gd name="T6" fmla="*/ 85 w 89"/>
                <a:gd name="T7" fmla="*/ 55 h 75"/>
                <a:gd name="T8" fmla="*/ 60 w 89"/>
                <a:gd name="T9" fmla="*/ 74 h 75"/>
                <a:gd name="T10" fmla="*/ 41 w 89"/>
                <a:gd name="T11" fmla="*/ 59 h 75"/>
                <a:gd name="T12" fmla="*/ 16 w 89"/>
                <a:gd name="T13" fmla="*/ 37 h 75"/>
                <a:gd name="T14" fmla="*/ 2 w 89"/>
                <a:gd name="T15" fmla="*/ 10 h 75"/>
                <a:gd name="T16" fmla="*/ 13 w 89"/>
                <a:gd name="T1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75">
                  <a:moveTo>
                    <a:pt x="13" y="0"/>
                  </a:moveTo>
                  <a:cubicBezTo>
                    <a:pt x="25" y="8"/>
                    <a:pt x="40" y="16"/>
                    <a:pt x="52" y="26"/>
                  </a:cubicBezTo>
                  <a:cubicBezTo>
                    <a:pt x="58" y="30"/>
                    <a:pt x="60" y="39"/>
                    <a:pt x="68" y="41"/>
                  </a:cubicBezTo>
                  <a:cubicBezTo>
                    <a:pt x="75" y="44"/>
                    <a:pt x="89" y="42"/>
                    <a:pt x="85" y="55"/>
                  </a:cubicBezTo>
                  <a:cubicBezTo>
                    <a:pt x="82" y="67"/>
                    <a:pt x="72" y="74"/>
                    <a:pt x="60" y="74"/>
                  </a:cubicBezTo>
                  <a:cubicBezTo>
                    <a:pt x="49" y="75"/>
                    <a:pt x="43" y="69"/>
                    <a:pt x="41" y="59"/>
                  </a:cubicBezTo>
                  <a:cubicBezTo>
                    <a:pt x="38" y="45"/>
                    <a:pt x="45" y="23"/>
                    <a:pt x="16" y="37"/>
                  </a:cubicBezTo>
                  <a:cubicBezTo>
                    <a:pt x="10" y="39"/>
                    <a:pt x="0" y="22"/>
                    <a:pt x="2" y="10"/>
                  </a:cubicBezTo>
                  <a:cubicBezTo>
                    <a:pt x="3" y="4"/>
                    <a:pt x="5" y="0"/>
                    <a:pt x="13" y="0"/>
                  </a:cubicBezTo>
                  <a:close/>
                </a:path>
              </a:pathLst>
            </a:custGeom>
            <a:solidFill>
              <a:srgbClr val="F3C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33" name="Freeform 132"/>
            <p:cNvSpPr/>
            <p:nvPr/>
          </p:nvSpPr>
          <p:spPr bwMode="auto">
            <a:xfrm>
              <a:off x="2814638" y="2187575"/>
              <a:ext cx="69850" cy="58738"/>
            </a:xfrm>
            <a:custGeom>
              <a:avLst/>
              <a:gdLst>
                <a:gd name="T0" fmla="*/ 17 w 37"/>
                <a:gd name="T1" fmla="*/ 31 h 31"/>
                <a:gd name="T2" fmla="*/ 3 w 37"/>
                <a:gd name="T3" fmla="*/ 22 h 31"/>
                <a:gd name="T4" fmla="*/ 9 w 37"/>
                <a:gd name="T5" fmla="*/ 0 h 31"/>
                <a:gd name="T6" fmla="*/ 37 w 37"/>
                <a:gd name="T7" fmla="*/ 18 h 31"/>
                <a:gd name="T8" fmla="*/ 17 w 37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1">
                  <a:moveTo>
                    <a:pt x="17" y="31"/>
                  </a:moveTo>
                  <a:cubicBezTo>
                    <a:pt x="13" y="28"/>
                    <a:pt x="8" y="25"/>
                    <a:pt x="3" y="22"/>
                  </a:cubicBezTo>
                  <a:cubicBezTo>
                    <a:pt x="3" y="15"/>
                    <a:pt x="0" y="6"/>
                    <a:pt x="9" y="0"/>
                  </a:cubicBezTo>
                  <a:cubicBezTo>
                    <a:pt x="16" y="10"/>
                    <a:pt x="37" y="1"/>
                    <a:pt x="37" y="18"/>
                  </a:cubicBezTo>
                  <a:cubicBezTo>
                    <a:pt x="37" y="28"/>
                    <a:pt x="26" y="30"/>
                    <a:pt x="17" y="31"/>
                  </a:cubicBezTo>
                  <a:close/>
                </a:path>
              </a:pathLst>
            </a:custGeom>
            <a:solidFill>
              <a:srgbClr val="ECC3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34" name="Freeform 133"/>
            <p:cNvSpPr/>
            <p:nvPr/>
          </p:nvSpPr>
          <p:spPr bwMode="auto">
            <a:xfrm>
              <a:off x="2989263" y="2425700"/>
              <a:ext cx="133350" cy="85725"/>
            </a:xfrm>
            <a:custGeom>
              <a:avLst/>
              <a:gdLst>
                <a:gd name="T0" fmla="*/ 64 w 71"/>
                <a:gd name="T1" fmla="*/ 28 h 45"/>
                <a:gd name="T2" fmla="*/ 71 w 71"/>
                <a:gd name="T3" fmla="*/ 28 h 45"/>
                <a:gd name="T4" fmla="*/ 0 w 71"/>
                <a:gd name="T5" fmla="*/ 27 h 45"/>
                <a:gd name="T6" fmla="*/ 64 w 71"/>
                <a:gd name="T7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45">
                  <a:moveTo>
                    <a:pt x="64" y="28"/>
                  </a:moveTo>
                  <a:cubicBezTo>
                    <a:pt x="66" y="28"/>
                    <a:pt x="69" y="28"/>
                    <a:pt x="71" y="28"/>
                  </a:cubicBezTo>
                  <a:cubicBezTo>
                    <a:pt x="49" y="45"/>
                    <a:pt x="29" y="22"/>
                    <a:pt x="0" y="27"/>
                  </a:cubicBezTo>
                  <a:cubicBezTo>
                    <a:pt x="28" y="0"/>
                    <a:pt x="45" y="22"/>
                    <a:pt x="64" y="28"/>
                  </a:cubicBezTo>
                  <a:close/>
                </a:path>
              </a:pathLst>
            </a:custGeom>
            <a:solidFill>
              <a:srgbClr val="E0A4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35" name="Freeform 134"/>
            <p:cNvSpPr/>
            <p:nvPr/>
          </p:nvSpPr>
          <p:spPr bwMode="auto">
            <a:xfrm>
              <a:off x="2835275" y="2322513"/>
              <a:ext cx="50800" cy="73025"/>
            </a:xfrm>
            <a:custGeom>
              <a:avLst/>
              <a:gdLst>
                <a:gd name="T0" fmla="*/ 11 w 27"/>
                <a:gd name="T1" fmla="*/ 39 h 39"/>
                <a:gd name="T2" fmla="*/ 0 w 27"/>
                <a:gd name="T3" fmla="*/ 0 h 39"/>
                <a:gd name="T4" fmla="*/ 11 w 27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9">
                  <a:moveTo>
                    <a:pt x="11" y="39"/>
                  </a:moveTo>
                  <a:cubicBezTo>
                    <a:pt x="7" y="23"/>
                    <a:pt x="4" y="12"/>
                    <a:pt x="0" y="0"/>
                  </a:cubicBezTo>
                  <a:cubicBezTo>
                    <a:pt x="27" y="12"/>
                    <a:pt x="27" y="12"/>
                    <a:pt x="11" y="39"/>
                  </a:cubicBezTo>
                  <a:close/>
                </a:path>
              </a:pathLst>
            </a:custGeom>
            <a:solidFill>
              <a:srgbClr val="E7BE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36" name="Freeform 135"/>
            <p:cNvSpPr/>
            <p:nvPr/>
          </p:nvSpPr>
          <p:spPr bwMode="auto">
            <a:xfrm>
              <a:off x="2746375" y="2030413"/>
              <a:ext cx="44450" cy="53975"/>
            </a:xfrm>
            <a:custGeom>
              <a:avLst/>
              <a:gdLst>
                <a:gd name="T0" fmla="*/ 23 w 23"/>
                <a:gd name="T1" fmla="*/ 14 h 29"/>
                <a:gd name="T2" fmla="*/ 13 w 23"/>
                <a:gd name="T3" fmla="*/ 27 h 29"/>
                <a:gd name="T4" fmla="*/ 0 w 23"/>
                <a:gd name="T5" fmla="*/ 10 h 29"/>
                <a:gd name="T6" fmla="*/ 10 w 23"/>
                <a:gd name="T7" fmla="*/ 0 h 29"/>
                <a:gd name="T8" fmla="*/ 23 w 23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9">
                  <a:moveTo>
                    <a:pt x="23" y="14"/>
                  </a:moveTo>
                  <a:cubicBezTo>
                    <a:pt x="23" y="21"/>
                    <a:pt x="21" y="29"/>
                    <a:pt x="13" y="27"/>
                  </a:cubicBezTo>
                  <a:cubicBezTo>
                    <a:pt x="5" y="26"/>
                    <a:pt x="0" y="19"/>
                    <a:pt x="0" y="10"/>
                  </a:cubicBezTo>
                  <a:cubicBezTo>
                    <a:pt x="1" y="5"/>
                    <a:pt x="4" y="1"/>
                    <a:pt x="10" y="0"/>
                  </a:cubicBezTo>
                  <a:cubicBezTo>
                    <a:pt x="20" y="0"/>
                    <a:pt x="23" y="6"/>
                    <a:pt x="23" y="14"/>
                  </a:cubicBezTo>
                  <a:close/>
                </a:path>
              </a:pathLst>
            </a:custGeom>
            <a:solidFill>
              <a:srgbClr val="E9A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37" name="Freeform 136"/>
            <p:cNvSpPr/>
            <p:nvPr/>
          </p:nvSpPr>
          <p:spPr bwMode="auto">
            <a:xfrm>
              <a:off x="2954338" y="2324100"/>
              <a:ext cx="85725" cy="47625"/>
            </a:xfrm>
            <a:custGeom>
              <a:avLst/>
              <a:gdLst>
                <a:gd name="T0" fmla="*/ 46 w 46"/>
                <a:gd name="T1" fmla="*/ 13 h 25"/>
                <a:gd name="T2" fmla="*/ 0 w 46"/>
                <a:gd name="T3" fmla="*/ 5 h 25"/>
                <a:gd name="T4" fmla="*/ 46 w 46"/>
                <a:gd name="T5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46" y="13"/>
                  </a:moveTo>
                  <a:cubicBezTo>
                    <a:pt x="24" y="25"/>
                    <a:pt x="13" y="10"/>
                    <a:pt x="0" y="5"/>
                  </a:cubicBezTo>
                  <a:cubicBezTo>
                    <a:pt x="15" y="0"/>
                    <a:pt x="29" y="3"/>
                    <a:pt x="46" y="13"/>
                  </a:cubicBezTo>
                  <a:close/>
                </a:path>
              </a:pathLst>
            </a:custGeom>
            <a:solidFill>
              <a:srgbClr val="E3A8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38" name="Freeform 137"/>
            <p:cNvSpPr/>
            <p:nvPr/>
          </p:nvSpPr>
          <p:spPr bwMode="auto">
            <a:xfrm>
              <a:off x="2668588" y="2119313"/>
              <a:ext cx="77788" cy="58738"/>
            </a:xfrm>
            <a:custGeom>
              <a:avLst/>
              <a:gdLst>
                <a:gd name="T0" fmla="*/ 42 w 42"/>
                <a:gd name="T1" fmla="*/ 13 h 31"/>
                <a:gd name="T2" fmla="*/ 18 w 42"/>
                <a:gd name="T3" fmla="*/ 22 h 31"/>
                <a:gd name="T4" fmla="*/ 3 w 42"/>
                <a:gd name="T5" fmla="*/ 22 h 31"/>
                <a:gd name="T6" fmla="*/ 11 w 42"/>
                <a:gd name="T7" fmla="*/ 6 h 31"/>
                <a:gd name="T8" fmla="*/ 42 w 42"/>
                <a:gd name="T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1">
                  <a:moveTo>
                    <a:pt x="42" y="13"/>
                  </a:moveTo>
                  <a:cubicBezTo>
                    <a:pt x="37" y="23"/>
                    <a:pt x="26" y="20"/>
                    <a:pt x="18" y="22"/>
                  </a:cubicBezTo>
                  <a:cubicBezTo>
                    <a:pt x="13" y="24"/>
                    <a:pt x="7" y="31"/>
                    <a:pt x="3" y="22"/>
                  </a:cubicBezTo>
                  <a:cubicBezTo>
                    <a:pt x="0" y="15"/>
                    <a:pt x="8" y="11"/>
                    <a:pt x="11" y="6"/>
                  </a:cubicBezTo>
                  <a:cubicBezTo>
                    <a:pt x="22" y="6"/>
                    <a:pt x="34" y="0"/>
                    <a:pt x="42" y="13"/>
                  </a:cubicBezTo>
                  <a:close/>
                </a:path>
              </a:pathLst>
            </a:custGeom>
            <a:solidFill>
              <a:srgbClr val="E7C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39" name="Freeform 138"/>
            <p:cNvSpPr/>
            <p:nvPr/>
          </p:nvSpPr>
          <p:spPr bwMode="auto">
            <a:xfrm>
              <a:off x="2717800" y="2219325"/>
              <a:ext cx="68263" cy="68263"/>
            </a:xfrm>
            <a:custGeom>
              <a:avLst/>
              <a:gdLst>
                <a:gd name="T0" fmla="*/ 37 w 37"/>
                <a:gd name="T1" fmla="*/ 7 h 36"/>
                <a:gd name="T2" fmla="*/ 0 w 37"/>
                <a:gd name="T3" fmla="*/ 36 h 36"/>
                <a:gd name="T4" fmla="*/ 37 w 37"/>
                <a:gd name="T5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6">
                  <a:moveTo>
                    <a:pt x="37" y="7"/>
                  </a:moveTo>
                  <a:cubicBezTo>
                    <a:pt x="34" y="29"/>
                    <a:pt x="13" y="27"/>
                    <a:pt x="0" y="36"/>
                  </a:cubicBezTo>
                  <a:cubicBezTo>
                    <a:pt x="3" y="15"/>
                    <a:pt x="11" y="0"/>
                    <a:pt x="37" y="7"/>
                  </a:cubicBezTo>
                  <a:close/>
                </a:path>
              </a:pathLst>
            </a:custGeom>
            <a:solidFill>
              <a:srgbClr val="E9D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40" name="Freeform 139"/>
            <p:cNvSpPr/>
            <p:nvPr/>
          </p:nvSpPr>
          <p:spPr bwMode="auto">
            <a:xfrm>
              <a:off x="4019550" y="3328988"/>
              <a:ext cx="246063" cy="234950"/>
            </a:xfrm>
            <a:custGeom>
              <a:avLst/>
              <a:gdLst>
                <a:gd name="T0" fmla="*/ 104 w 131"/>
                <a:gd name="T1" fmla="*/ 115 h 125"/>
                <a:gd name="T2" fmla="*/ 51 w 131"/>
                <a:gd name="T3" fmla="*/ 119 h 125"/>
                <a:gd name="T4" fmla="*/ 9 w 131"/>
                <a:gd name="T5" fmla="*/ 111 h 125"/>
                <a:gd name="T6" fmla="*/ 26 w 131"/>
                <a:gd name="T7" fmla="*/ 81 h 125"/>
                <a:gd name="T8" fmla="*/ 57 w 131"/>
                <a:gd name="T9" fmla="*/ 29 h 125"/>
                <a:gd name="T10" fmla="*/ 95 w 131"/>
                <a:gd name="T11" fmla="*/ 0 h 125"/>
                <a:gd name="T12" fmla="*/ 96 w 131"/>
                <a:gd name="T13" fmla="*/ 0 h 125"/>
                <a:gd name="T14" fmla="*/ 89 w 131"/>
                <a:gd name="T15" fmla="*/ 47 h 125"/>
                <a:gd name="T16" fmla="*/ 115 w 131"/>
                <a:gd name="T17" fmla="*/ 86 h 125"/>
                <a:gd name="T18" fmla="*/ 131 w 131"/>
                <a:gd name="T19" fmla="*/ 100 h 125"/>
                <a:gd name="T20" fmla="*/ 104 w 131"/>
                <a:gd name="T21" fmla="*/ 11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25">
                  <a:moveTo>
                    <a:pt x="104" y="115"/>
                  </a:moveTo>
                  <a:cubicBezTo>
                    <a:pt x="85" y="97"/>
                    <a:pt x="68" y="115"/>
                    <a:pt x="51" y="119"/>
                  </a:cubicBezTo>
                  <a:cubicBezTo>
                    <a:pt x="34" y="124"/>
                    <a:pt x="18" y="125"/>
                    <a:pt x="9" y="111"/>
                  </a:cubicBezTo>
                  <a:cubicBezTo>
                    <a:pt x="0" y="97"/>
                    <a:pt x="21" y="92"/>
                    <a:pt x="26" y="81"/>
                  </a:cubicBezTo>
                  <a:cubicBezTo>
                    <a:pt x="35" y="63"/>
                    <a:pt x="70" y="60"/>
                    <a:pt x="57" y="29"/>
                  </a:cubicBezTo>
                  <a:cubicBezTo>
                    <a:pt x="68" y="17"/>
                    <a:pt x="76" y="2"/>
                    <a:pt x="9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9" y="18"/>
                    <a:pt x="89" y="31"/>
                    <a:pt x="89" y="47"/>
                  </a:cubicBezTo>
                  <a:cubicBezTo>
                    <a:pt x="89" y="66"/>
                    <a:pt x="80" y="90"/>
                    <a:pt x="115" y="86"/>
                  </a:cubicBezTo>
                  <a:cubicBezTo>
                    <a:pt x="123" y="85"/>
                    <a:pt x="129" y="91"/>
                    <a:pt x="131" y="100"/>
                  </a:cubicBezTo>
                  <a:cubicBezTo>
                    <a:pt x="127" y="114"/>
                    <a:pt x="118" y="119"/>
                    <a:pt x="104" y="115"/>
                  </a:cubicBezTo>
                  <a:close/>
                </a:path>
              </a:pathLst>
            </a:custGeom>
            <a:solidFill>
              <a:srgbClr val="7CA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41" name="Freeform 140"/>
            <p:cNvSpPr/>
            <p:nvPr/>
          </p:nvSpPr>
          <p:spPr bwMode="auto">
            <a:xfrm>
              <a:off x="3930650" y="3363913"/>
              <a:ext cx="153988" cy="139700"/>
            </a:xfrm>
            <a:custGeom>
              <a:avLst/>
              <a:gdLst>
                <a:gd name="T0" fmla="*/ 82 w 82"/>
                <a:gd name="T1" fmla="*/ 19 h 74"/>
                <a:gd name="T2" fmla="*/ 27 w 82"/>
                <a:gd name="T3" fmla="*/ 50 h 74"/>
                <a:gd name="T4" fmla="*/ 0 w 82"/>
                <a:gd name="T5" fmla="*/ 37 h 74"/>
                <a:gd name="T6" fmla="*/ 24 w 82"/>
                <a:gd name="T7" fmla="*/ 26 h 74"/>
                <a:gd name="T8" fmla="*/ 44 w 82"/>
                <a:gd name="T9" fmla="*/ 0 h 74"/>
                <a:gd name="T10" fmla="*/ 82 w 82"/>
                <a:gd name="T11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74">
                  <a:moveTo>
                    <a:pt x="82" y="19"/>
                  </a:moveTo>
                  <a:cubicBezTo>
                    <a:pt x="64" y="30"/>
                    <a:pt x="65" y="74"/>
                    <a:pt x="27" y="50"/>
                  </a:cubicBezTo>
                  <a:cubicBezTo>
                    <a:pt x="22" y="36"/>
                    <a:pt x="1" y="55"/>
                    <a:pt x="0" y="37"/>
                  </a:cubicBezTo>
                  <a:cubicBezTo>
                    <a:pt x="0" y="21"/>
                    <a:pt x="16" y="28"/>
                    <a:pt x="24" y="26"/>
                  </a:cubicBezTo>
                  <a:cubicBezTo>
                    <a:pt x="39" y="23"/>
                    <a:pt x="30" y="4"/>
                    <a:pt x="44" y="0"/>
                  </a:cubicBezTo>
                  <a:cubicBezTo>
                    <a:pt x="54" y="10"/>
                    <a:pt x="64" y="22"/>
                    <a:pt x="82" y="19"/>
                  </a:cubicBezTo>
                  <a:close/>
                </a:path>
              </a:pathLst>
            </a:custGeom>
            <a:solidFill>
              <a:srgbClr val="81A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42" name="Freeform 141"/>
            <p:cNvSpPr/>
            <p:nvPr/>
          </p:nvSpPr>
          <p:spPr bwMode="auto">
            <a:xfrm>
              <a:off x="3746500" y="3173413"/>
              <a:ext cx="106363" cy="84138"/>
            </a:xfrm>
            <a:custGeom>
              <a:avLst/>
              <a:gdLst>
                <a:gd name="T0" fmla="*/ 48 w 56"/>
                <a:gd name="T1" fmla="*/ 6 h 45"/>
                <a:gd name="T2" fmla="*/ 56 w 56"/>
                <a:gd name="T3" fmla="*/ 21 h 45"/>
                <a:gd name="T4" fmla="*/ 9 w 56"/>
                <a:gd name="T5" fmla="*/ 45 h 45"/>
                <a:gd name="T6" fmla="*/ 4 w 56"/>
                <a:gd name="T7" fmla="*/ 20 h 45"/>
                <a:gd name="T8" fmla="*/ 48 w 56"/>
                <a:gd name="T9" fmla="*/ 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5">
                  <a:moveTo>
                    <a:pt x="48" y="6"/>
                  </a:moveTo>
                  <a:cubicBezTo>
                    <a:pt x="50" y="11"/>
                    <a:pt x="53" y="16"/>
                    <a:pt x="56" y="21"/>
                  </a:cubicBezTo>
                  <a:cubicBezTo>
                    <a:pt x="43" y="33"/>
                    <a:pt x="17" y="22"/>
                    <a:pt x="9" y="45"/>
                  </a:cubicBezTo>
                  <a:cubicBezTo>
                    <a:pt x="0" y="38"/>
                    <a:pt x="3" y="29"/>
                    <a:pt x="4" y="20"/>
                  </a:cubicBezTo>
                  <a:cubicBezTo>
                    <a:pt x="14" y="2"/>
                    <a:pt x="30" y="0"/>
                    <a:pt x="48" y="6"/>
                  </a:cubicBezTo>
                  <a:close/>
                </a:path>
              </a:pathLst>
            </a:custGeom>
            <a:solidFill>
              <a:srgbClr val="D5D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43" name="Freeform 142"/>
            <p:cNvSpPr/>
            <p:nvPr/>
          </p:nvSpPr>
          <p:spPr bwMode="auto">
            <a:xfrm>
              <a:off x="3827463" y="3500438"/>
              <a:ext cx="506413" cy="393700"/>
            </a:xfrm>
            <a:custGeom>
              <a:avLst/>
              <a:gdLst>
                <a:gd name="T0" fmla="*/ 206 w 269"/>
                <a:gd name="T1" fmla="*/ 24 h 210"/>
                <a:gd name="T2" fmla="*/ 229 w 269"/>
                <a:gd name="T3" fmla="*/ 9 h 210"/>
                <a:gd name="T4" fmla="*/ 252 w 269"/>
                <a:gd name="T5" fmla="*/ 17 h 210"/>
                <a:gd name="T6" fmla="*/ 185 w 269"/>
                <a:gd name="T7" fmla="*/ 168 h 210"/>
                <a:gd name="T8" fmla="*/ 106 w 269"/>
                <a:gd name="T9" fmla="*/ 196 h 210"/>
                <a:gd name="T10" fmla="*/ 83 w 269"/>
                <a:gd name="T11" fmla="*/ 210 h 210"/>
                <a:gd name="T12" fmla="*/ 82 w 269"/>
                <a:gd name="T13" fmla="*/ 171 h 210"/>
                <a:gd name="T14" fmla="*/ 26 w 269"/>
                <a:gd name="T15" fmla="*/ 135 h 210"/>
                <a:gd name="T16" fmla="*/ 20 w 269"/>
                <a:gd name="T17" fmla="*/ 91 h 210"/>
                <a:gd name="T18" fmla="*/ 81 w 269"/>
                <a:gd name="T19" fmla="*/ 39 h 210"/>
                <a:gd name="T20" fmla="*/ 98 w 269"/>
                <a:gd name="T21" fmla="*/ 34 h 210"/>
                <a:gd name="T22" fmla="*/ 206 w 269"/>
                <a:gd name="T23" fmla="*/ 2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9" h="210">
                  <a:moveTo>
                    <a:pt x="206" y="24"/>
                  </a:moveTo>
                  <a:cubicBezTo>
                    <a:pt x="214" y="19"/>
                    <a:pt x="222" y="14"/>
                    <a:pt x="229" y="9"/>
                  </a:cubicBezTo>
                  <a:cubicBezTo>
                    <a:pt x="241" y="0"/>
                    <a:pt x="246" y="8"/>
                    <a:pt x="252" y="17"/>
                  </a:cubicBezTo>
                  <a:cubicBezTo>
                    <a:pt x="269" y="69"/>
                    <a:pt x="235" y="147"/>
                    <a:pt x="185" y="168"/>
                  </a:cubicBezTo>
                  <a:cubicBezTo>
                    <a:pt x="159" y="179"/>
                    <a:pt x="132" y="187"/>
                    <a:pt x="106" y="196"/>
                  </a:cubicBezTo>
                  <a:cubicBezTo>
                    <a:pt x="98" y="200"/>
                    <a:pt x="91" y="205"/>
                    <a:pt x="83" y="210"/>
                  </a:cubicBezTo>
                  <a:cubicBezTo>
                    <a:pt x="71" y="197"/>
                    <a:pt x="73" y="184"/>
                    <a:pt x="82" y="171"/>
                  </a:cubicBezTo>
                  <a:cubicBezTo>
                    <a:pt x="72" y="145"/>
                    <a:pt x="45" y="147"/>
                    <a:pt x="26" y="135"/>
                  </a:cubicBezTo>
                  <a:cubicBezTo>
                    <a:pt x="3" y="122"/>
                    <a:pt x="0" y="109"/>
                    <a:pt x="20" y="91"/>
                  </a:cubicBezTo>
                  <a:cubicBezTo>
                    <a:pt x="40" y="74"/>
                    <a:pt x="60" y="56"/>
                    <a:pt x="81" y="39"/>
                  </a:cubicBezTo>
                  <a:cubicBezTo>
                    <a:pt x="85" y="35"/>
                    <a:pt x="95" y="32"/>
                    <a:pt x="98" y="34"/>
                  </a:cubicBezTo>
                  <a:cubicBezTo>
                    <a:pt x="137" y="60"/>
                    <a:pt x="171" y="40"/>
                    <a:pt x="206" y="24"/>
                  </a:cubicBezTo>
                  <a:close/>
                </a:path>
              </a:pathLst>
            </a:custGeom>
            <a:solidFill>
              <a:srgbClr val="88B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44" name="Freeform 143"/>
            <p:cNvSpPr/>
            <p:nvPr/>
          </p:nvSpPr>
          <p:spPr bwMode="auto">
            <a:xfrm>
              <a:off x="4154488" y="3328988"/>
              <a:ext cx="149225" cy="203200"/>
            </a:xfrm>
            <a:custGeom>
              <a:avLst/>
              <a:gdLst>
                <a:gd name="T0" fmla="*/ 78 w 79"/>
                <a:gd name="T1" fmla="*/ 108 h 108"/>
                <a:gd name="T2" fmla="*/ 55 w 79"/>
                <a:gd name="T3" fmla="*/ 100 h 108"/>
                <a:gd name="T4" fmla="*/ 53 w 79"/>
                <a:gd name="T5" fmla="*/ 97 h 108"/>
                <a:gd name="T6" fmla="*/ 5 w 79"/>
                <a:gd name="T7" fmla="*/ 79 h 108"/>
                <a:gd name="T8" fmla="*/ 20 w 79"/>
                <a:gd name="T9" fmla="*/ 15 h 108"/>
                <a:gd name="T10" fmla="*/ 24 w 79"/>
                <a:gd name="T11" fmla="*/ 0 h 108"/>
                <a:gd name="T12" fmla="*/ 78 w 79"/>
                <a:gd name="T13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8">
                  <a:moveTo>
                    <a:pt x="78" y="108"/>
                  </a:moveTo>
                  <a:cubicBezTo>
                    <a:pt x="70" y="105"/>
                    <a:pt x="63" y="102"/>
                    <a:pt x="55" y="100"/>
                  </a:cubicBezTo>
                  <a:cubicBezTo>
                    <a:pt x="54" y="99"/>
                    <a:pt x="54" y="97"/>
                    <a:pt x="53" y="97"/>
                  </a:cubicBezTo>
                  <a:cubicBezTo>
                    <a:pt x="4" y="86"/>
                    <a:pt x="2" y="85"/>
                    <a:pt x="5" y="79"/>
                  </a:cubicBezTo>
                  <a:cubicBezTo>
                    <a:pt x="12" y="58"/>
                    <a:pt x="0" y="33"/>
                    <a:pt x="20" y="15"/>
                  </a:cubicBezTo>
                  <a:cubicBezTo>
                    <a:pt x="23" y="12"/>
                    <a:pt x="23" y="5"/>
                    <a:pt x="24" y="0"/>
                  </a:cubicBezTo>
                  <a:cubicBezTo>
                    <a:pt x="60" y="27"/>
                    <a:pt x="79" y="62"/>
                    <a:pt x="78" y="108"/>
                  </a:cubicBezTo>
                  <a:close/>
                </a:path>
              </a:pathLst>
            </a:custGeom>
            <a:solidFill>
              <a:srgbClr val="9EB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</p:grpSp>
      <p:pic>
        <p:nvPicPr>
          <p:cNvPr id="147" name="图片 1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165" y="1706870"/>
            <a:ext cx="2185669" cy="2152343"/>
          </a:xfrm>
          <a:prstGeom prst="rect">
            <a:avLst/>
          </a:prstGeom>
        </p:spPr>
      </p:pic>
      <p:sp>
        <p:nvSpPr>
          <p:cNvPr id="148" name="TextBox 7"/>
          <p:cNvSpPr txBox="1">
            <a:spLocks noChangeArrowheads="1"/>
          </p:cNvSpPr>
          <p:nvPr/>
        </p:nvSpPr>
        <p:spPr bwMode="auto">
          <a:xfrm>
            <a:off x="5714365" y="2069495"/>
            <a:ext cx="761747" cy="156966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9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1</a:t>
            </a:r>
            <a:endParaRPr lang="zh-CN" altLang="en-US" sz="96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149" name="TextBox 8"/>
          <p:cNvSpPr txBox="1"/>
          <p:nvPr/>
        </p:nvSpPr>
        <p:spPr>
          <a:xfrm>
            <a:off x="3593405" y="3933749"/>
            <a:ext cx="5003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课前导读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150" name="图片 14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509"/>
          <a:stretch>
            <a:fillRect/>
          </a:stretch>
        </p:blipFill>
        <p:spPr>
          <a:xfrm>
            <a:off x="1" y="5517841"/>
            <a:ext cx="6553199" cy="1344322"/>
          </a:xfrm>
          <a:prstGeom prst="rect">
            <a:avLst/>
          </a:prstGeom>
        </p:spPr>
      </p:pic>
      <p:pic>
        <p:nvPicPr>
          <p:cNvPr id="151" name="图片 15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509"/>
          <a:stretch>
            <a:fillRect/>
          </a:stretch>
        </p:blipFill>
        <p:spPr>
          <a:xfrm>
            <a:off x="6389913" y="5654059"/>
            <a:ext cx="5889173" cy="1208104"/>
          </a:xfrm>
          <a:prstGeom prst="rect">
            <a:avLst/>
          </a:prstGeom>
        </p:spPr>
      </p:pic>
      <p:pic>
        <p:nvPicPr>
          <p:cNvPr id="152" name="图片 15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02" t="56148"/>
          <a:stretch>
            <a:fillRect/>
          </a:stretch>
        </p:blipFill>
        <p:spPr>
          <a:xfrm>
            <a:off x="0" y="0"/>
            <a:ext cx="2403993" cy="1458184"/>
          </a:xfrm>
          <a:prstGeom prst="rect">
            <a:avLst/>
          </a:prstGeom>
        </p:spPr>
      </p:pic>
      <p:pic>
        <p:nvPicPr>
          <p:cNvPr id="153" name="图片 15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5733" y="1016380"/>
            <a:ext cx="889489" cy="883608"/>
          </a:xfrm>
          <a:prstGeom prst="rect">
            <a:avLst/>
          </a:prstGeom>
        </p:spPr>
      </p:pic>
      <p:pic>
        <p:nvPicPr>
          <p:cNvPr id="154" name="图片 15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56" y="3857691"/>
            <a:ext cx="632120" cy="627408"/>
          </a:xfrm>
          <a:prstGeom prst="rect">
            <a:avLst/>
          </a:prstGeom>
        </p:spPr>
      </p:pic>
      <p:cxnSp>
        <p:nvCxnSpPr>
          <p:cNvPr id="155" name="直接连接符 154"/>
          <p:cNvCxnSpPr/>
          <p:nvPr/>
        </p:nvCxnSpPr>
        <p:spPr>
          <a:xfrm flipH="1">
            <a:off x="2142527" y="2145552"/>
            <a:ext cx="562058" cy="562058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接连接符 155"/>
          <p:cNvCxnSpPr/>
          <p:nvPr/>
        </p:nvCxnSpPr>
        <p:spPr>
          <a:xfrm flipH="1">
            <a:off x="5290089" y="627560"/>
            <a:ext cx="1004774" cy="1004774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接连接符 156"/>
          <p:cNvCxnSpPr/>
          <p:nvPr/>
        </p:nvCxnSpPr>
        <p:spPr>
          <a:xfrm flipH="1">
            <a:off x="4142081" y="4927430"/>
            <a:ext cx="562058" cy="562058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接连接符 157"/>
          <p:cNvCxnSpPr/>
          <p:nvPr/>
        </p:nvCxnSpPr>
        <p:spPr>
          <a:xfrm flipH="1">
            <a:off x="9334499" y="3213706"/>
            <a:ext cx="562058" cy="562058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Freeform 36"/>
          <p:cNvSpPr/>
          <p:nvPr/>
        </p:nvSpPr>
        <p:spPr bwMode="auto">
          <a:xfrm>
            <a:off x="2739616" y="1213747"/>
            <a:ext cx="511175" cy="479425"/>
          </a:xfrm>
          <a:custGeom>
            <a:avLst/>
            <a:gdLst>
              <a:gd name="T0" fmla="*/ 424 w 424"/>
              <a:gd name="T1" fmla="*/ 0 h 398"/>
              <a:gd name="T2" fmla="*/ 377 w 424"/>
              <a:gd name="T3" fmla="*/ 36 h 398"/>
              <a:gd name="T4" fmla="*/ 282 w 424"/>
              <a:gd name="T5" fmla="*/ 239 h 398"/>
              <a:gd name="T6" fmla="*/ 244 w 424"/>
              <a:gd name="T7" fmla="*/ 271 h 398"/>
              <a:gd name="T8" fmla="*/ 30 w 424"/>
              <a:gd name="T9" fmla="*/ 370 h 398"/>
              <a:gd name="T10" fmla="*/ 11 w 424"/>
              <a:gd name="T11" fmla="*/ 398 h 398"/>
              <a:gd name="T12" fmla="*/ 4 w 424"/>
              <a:gd name="T13" fmla="*/ 378 h 398"/>
              <a:gd name="T14" fmla="*/ 202 w 424"/>
              <a:gd name="T15" fmla="*/ 213 h 398"/>
              <a:gd name="T16" fmla="*/ 223 w 424"/>
              <a:gd name="T17" fmla="*/ 189 h 398"/>
              <a:gd name="T18" fmla="*/ 424 w 424"/>
              <a:gd name="T19" fmla="*/ 0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4" h="398">
                <a:moveTo>
                  <a:pt x="424" y="0"/>
                </a:moveTo>
                <a:cubicBezTo>
                  <a:pt x="416" y="22"/>
                  <a:pt x="391" y="22"/>
                  <a:pt x="377" y="36"/>
                </a:cubicBezTo>
                <a:cubicBezTo>
                  <a:pt x="319" y="92"/>
                  <a:pt x="285" y="159"/>
                  <a:pt x="282" y="239"/>
                </a:cubicBezTo>
                <a:cubicBezTo>
                  <a:pt x="280" y="268"/>
                  <a:pt x="280" y="281"/>
                  <a:pt x="244" y="271"/>
                </a:cubicBezTo>
                <a:cubicBezTo>
                  <a:pt x="145" y="242"/>
                  <a:pt x="85" y="303"/>
                  <a:pt x="30" y="370"/>
                </a:cubicBezTo>
                <a:cubicBezTo>
                  <a:pt x="23" y="379"/>
                  <a:pt x="17" y="389"/>
                  <a:pt x="11" y="398"/>
                </a:cubicBezTo>
                <a:cubicBezTo>
                  <a:pt x="0" y="393"/>
                  <a:pt x="2" y="384"/>
                  <a:pt x="4" y="378"/>
                </a:cubicBezTo>
                <a:cubicBezTo>
                  <a:pt x="28" y="282"/>
                  <a:pt x="103" y="218"/>
                  <a:pt x="202" y="213"/>
                </a:cubicBezTo>
                <a:cubicBezTo>
                  <a:pt x="221" y="212"/>
                  <a:pt x="221" y="202"/>
                  <a:pt x="223" y="189"/>
                </a:cubicBezTo>
                <a:cubicBezTo>
                  <a:pt x="236" y="99"/>
                  <a:pt x="334" y="7"/>
                  <a:pt x="424" y="0"/>
                </a:cubicBezTo>
                <a:close/>
              </a:path>
            </a:pathLst>
          </a:custGeom>
          <a:solidFill>
            <a:srgbClr val="4F81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0" name="Freeform 46"/>
          <p:cNvSpPr/>
          <p:nvPr/>
        </p:nvSpPr>
        <p:spPr bwMode="auto">
          <a:xfrm>
            <a:off x="8597071" y="2632574"/>
            <a:ext cx="312738" cy="509588"/>
          </a:xfrm>
          <a:custGeom>
            <a:avLst/>
            <a:gdLst>
              <a:gd name="T0" fmla="*/ 236 w 258"/>
              <a:gd name="T1" fmla="*/ 422 h 422"/>
              <a:gd name="T2" fmla="*/ 223 w 258"/>
              <a:gd name="T3" fmla="*/ 390 h 422"/>
              <a:gd name="T4" fmla="*/ 62 w 258"/>
              <a:gd name="T5" fmla="*/ 248 h 422"/>
              <a:gd name="T6" fmla="*/ 43 w 258"/>
              <a:gd name="T7" fmla="*/ 226 h 422"/>
              <a:gd name="T8" fmla="*/ 0 w 258"/>
              <a:gd name="T9" fmla="*/ 8 h 422"/>
              <a:gd name="T10" fmla="*/ 47 w 258"/>
              <a:gd name="T11" fmla="*/ 23 h 422"/>
              <a:gd name="T12" fmla="*/ 122 w 258"/>
              <a:gd name="T13" fmla="*/ 165 h 422"/>
              <a:gd name="T14" fmla="*/ 144 w 258"/>
              <a:gd name="T15" fmla="*/ 204 h 422"/>
              <a:gd name="T16" fmla="*/ 246 w 258"/>
              <a:gd name="T17" fmla="*/ 361 h 422"/>
              <a:gd name="T18" fmla="*/ 236 w 258"/>
              <a:gd name="T1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422">
                <a:moveTo>
                  <a:pt x="236" y="422"/>
                </a:moveTo>
                <a:cubicBezTo>
                  <a:pt x="222" y="410"/>
                  <a:pt x="224" y="400"/>
                  <a:pt x="223" y="390"/>
                </a:cubicBezTo>
                <a:cubicBezTo>
                  <a:pt x="213" y="296"/>
                  <a:pt x="156" y="244"/>
                  <a:pt x="62" y="248"/>
                </a:cubicBezTo>
                <a:cubicBezTo>
                  <a:pt x="43" y="249"/>
                  <a:pt x="34" y="247"/>
                  <a:pt x="43" y="226"/>
                </a:cubicBezTo>
                <a:cubicBezTo>
                  <a:pt x="80" y="133"/>
                  <a:pt x="70" y="80"/>
                  <a:pt x="0" y="8"/>
                </a:cubicBezTo>
                <a:cubicBezTo>
                  <a:pt x="21" y="0"/>
                  <a:pt x="35" y="11"/>
                  <a:pt x="47" y="23"/>
                </a:cubicBezTo>
                <a:cubicBezTo>
                  <a:pt x="87" y="62"/>
                  <a:pt x="122" y="105"/>
                  <a:pt x="122" y="165"/>
                </a:cubicBezTo>
                <a:cubicBezTo>
                  <a:pt x="121" y="182"/>
                  <a:pt x="123" y="198"/>
                  <a:pt x="144" y="204"/>
                </a:cubicBezTo>
                <a:cubicBezTo>
                  <a:pt x="221" y="228"/>
                  <a:pt x="258" y="278"/>
                  <a:pt x="246" y="361"/>
                </a:cubicBezTo>
                <a:cubicBezTo>
                  <a:pt x="243" y="380"/>
                  <a:pt x="248" y="401"/>
                  <a:pt x="236" y="422"/>
                </a:cubicBezTo>
                <a:close/>
              </a:path>
            </a:pathLst>
          </a:custGeom>
          <a:solidFill>
            <a:srgbClr val="5D6C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161" name="Freeform 51"/>
          <p:cNvSpPr/>
          <p:nvPr/>
        </p:nvSpPr>
        <p:spPr bwMode="auto">
          <a:xfrm>
            <a:off x="7329071" y="1140937"/>
            <a:ext cx="520700" cy="257175"/>
          </a:xfrm>
          <a:custGeom>
            <a:avLst/>
            <a:gdLst>
              <a:gd name="T0" fmla="*/ 0 w 431"/>
              <a:gd name="T1" fmla="*/ 17 h 212"/>
              <a:gd name="T2" fmla="*/ 87 w 431"/>
              <a:gd name="T3" fmla="*/ 10 h 212"/>
              <a:gd name="T4" fmla="*/ 196 w 431"/>
              <a:gd name="T5" fmla="*/ 84 h 212"/>
              <a:gd name="T6" fmla="*/ 227 w 431"/>
              <a:gd name="T7" fmla="*/ 90 h 212"/>
              <a:gd name="T8" fmla="*/ 431 w 431"/>
              <a:gd name="T9" fmla="*/ 212 h 212"/>
              <a:gd name="T10" fmla="*/ 395 w 431"/>
              <a:gd name="T11" fmla="*/ 166 h 212"/>
              <a:gd name="T12" fmla="*/ 206 w 431"/>
              <a:gd name="T13" fmla="*/ 154 h 212"/>
              <a:gd name="T14" fmla="*/ 163 w 431"/>
              <a:gd name="T15" fmla="*/ 147 h 212"/>
              <a:gd name="T16" fmla="*/ 127 w 431"/>
              <a:gd name="T17" fmla="*/ 71 h 212"/>
              <a:gd name="T18" fmla="*/ 0 w 431"/>
              <a:gd name="T19" fmla="*/ 1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" h="212">
                <a:moveTo>
                  <a:pt x="0" y="17"/>
                </a:moveTo>
                <a:cubicBezTo>
                  <a:pt x="30" y="0"/>
                  <a:pt x="59" y="2"/>
                  <a:pt x="87" y="10"/>
                </a:cubicBezTo>
                <a:cubicBezTo>
                  <a:pt x="131" y="23"/>
                  <a:pt x="170" y="47"/>
                  <a:pt x="196" y="84"/>
                </a:cubicBezTo>
                <a:cubicBezTo>
                  <a:pt x="207" y="99"/>
                  <a:pt x="214" y="96"/>
                  <a:pt x="227" y="90"/>
                </a:cubicBezTo>
                <a:cubicBezTo>
                  <a:pt x="325" y="44"/>
                  <a:pt x="414" y="95"/>
                  <a:pt x="431" y="212"/>
                </a:cubicBezTo>
                <a:cubicBezTo>
                  <a:pt x="416" y="193"/>
                  <a:pt x="405" y="180"/>
                  <a:pt x="395" y="166"/>
                </a:cubicBezTo>
                <a:cubicBezTo>
                  <a:pt x="342" y="86"/>
                  <a:pt x="244" y="110"/>
                  <a:pt x="206" y="154"/>
                </a:cubicBezTo>
                <a:cubicBezTo>
                  <a:pt x="181" y="183"/>
                  <a:pt x="174" y="171"/>
                  <a:pt x="163" y="147"/>
                </a:cubicBezTo>
                <a:cubicBezTo>
                  <a:pt x="151" y="121"/>
                  <a:pt x="149" y="92"/>
                  <a:pt x="127" y="71"/>
                </a:cubicBezTo>
                <a:cubicBezTo>
                  <a:pt x="99" y="42"/>
                  <a:pt x="85" y="35"/>
                  <a:pt x="0" y="17"/>
                </a:cubicBezTo>
                <a:close/>
              </a:path>
            </a:pathLst>
          </a:custGeom>
          <a:solidFill>
            <a:srgbClr val="4D3E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2" name="Freeform 70"/>
          <p:cNvSpPr/>
          <p:nvPr/>
        </p:nvSpPr>
        <p:spPr bwMode="auto">
          <a:xfrm>
            <a:off x="4298862" y="3084357"/>
            <a:ext cx="273050" cy="377825"/>
          </a:xfrm>
          <a:custGeom>
            <a:avLst/>
            <a:gdLst>
              <a:gd name="T0" fmla="*/ 226 w 226"/>
              <a:gd name="T1" fmla="*/ 0 h 313"/>
              <a:gd name="T2" fmla="*/ 206 w 226"/>
              <a:gd name="T3" fmla="*/ 14 h 313"/>
              <a:gd name="T4" fmla="*/ 161 w 226"/>
              <a:gd name="T5" fmla="*/ 143 h 313"/>
              <a:gd name="T6" fmla="*/ 143 w 226"/>
              <a:gd name="T7" fmla="*/ 174 h 313"/>
              <a:gd name="T8" fmla="*/ 38 w 226"/>
              <a:gd name="T9" fmla="*/ 296 h 313"/>
              <a:gd name="T10" fmla="*/ 33 w 226"/>
              <a:gd name="T11" fmla="*/ 313 h 313"/>
              <a:gd name="T12" fmla="*/ 58 w 226"/>
              <a:gd name="T13" fmla="*/ 161 h 313"/>
              <a:gd name="T14" fmla="*/ 117 w 226"/>
              <a:gd name="T15" fmla="*/ 78 h 313"/>
              <a:gd name="T16" fmla="*/ 226 w 226"/>
              <a:gd name="T17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6" h="313">
                <a:moveTo>
                  <a:pt x="226" y="0"/>
                </a:moveTo>
                <a:cubicBezTo>
                  <a:pt x="214" y="9"/>
                  <a:pt x="210" y="12"/>
                  <a:pt x="206" y="14"/>
                </a:cubicBezTo>
                <a:cubicBezTo>
                  <a:pt x="147" y="53"/>
                  <a:pt x="138" y="75"/>
                  <a:pt x="161" y="143"/>
                </a:cubicBezTo>
                <a:cubicBezTo>
                  <a:pt x="169" y="165"/>
                  <a:pt x="167" y="171"/>
                  <a:pt x="143" y="174"/>
                </a:cubicBezTo>
                <a:cubicBezTo>
                  <a:pt x="57" y="181"/>
                  <a:pt x="32" y="211"/>
                  <a:pt x="38" y="296"/>
                </a:cubicBezTo>
                <a:cubicBezTo>
                  <a:pt x="39" y="302"/>
                  <a:pt x="39" y="308"/>
                  <a:pt x="33" y="313"/>
                </a:cubicBezTo>
                <a:cubicBezTo>
                  <a:pt x="0" y="270"/>
                  <a:pt x="11" y="192"/>
                  <a:pt x="58" y="161"/>
                </a:cubicBezTo>
                <a:cubicBezTo>
                  <a:pt x="90" y="140"/>
                  <a:pt x="113" y="122"/>
                  <a:pt x="117" y="78"/>
                </a:cubicBezTo>
                <a:cubicBezTo>
                  <a:pt x="120" y="33"/>
                  <a:pt x="164" y="6"/>
                  <a:pt x="226" y="0"/>
                </a:cubicBezTo>
                <a:close/>
              </a:path>
            </a:pathLst>
          </a:custGeom>
          <a:solidFill>
            <a:srgbClr val="564D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149" grpId="0"/>
      <p:bldP spid="159" grpId="0" animBg="1"/>
      <p:bldP spid="160" grpId="0" animBg="1"/>
      <p:bldP spid="161" grpId="0" animBg="1"/>
      <p:bldP spid="16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26705"/>
            <a:ext cx="1028311" cy="1012632"/>
          </a:xfrm>
          <a:prstGeom prst="rect">
            <a:avLst/>
          </a:prstGeom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31559" y="160095"/>
            <a:ext cx="436338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1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1170288" y="313982"/>
            <a:ext cx="3431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课前导读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>
            <a:off x="1" y="5784647"/>
            <a:ext cx="6095999" cy="107335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 flipH="1">
            <a:off x="6096001" y="5784647"/>
            <a:ext cx="6095999" cy="107335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57" r="19981"/>
          <a:stretch>
            <a:fillRect/>
          </a:stretch>
        </p:blipFill>
        <p:spPr>
          <a:xfrm>
            <a:off x="9955051" y="0"/>
            <a:ext cx="2236949" cy="1206500"/>
          </a:xfrm>
          <a:prstGeom prst="rect">
            <a:avLst/>
          </a:prstGeom>
        </p:spPr>
      </p:pic>
      <p:sp>
        <p:nvSpPr>
          <p:cNvPr id="12" name="Freeform 46"/>
          <p:cNvSpPr/>
          <p:nvPr/>
        </p:nvSpPr>
        <p:spPr bwMode="auto">
          <a:xfrm rot="20458320">
            <a:off x="11751338" y="911722"/>
            <a:ext cx="265472" cy="432571"/>
          </a:xfrm>
          <a:custGeom>
            <a:avLst/>
            <a:gdLst>
              <a:gd name="T0" fmla="*/ 236 w 258"/>
              <a:gd name="T1" fmla="*/ 422 h 422"/>
              <a:gd name="T2" fmla="*/ 223 w 258"/>
              <a:gd name="T3" fmla="*/ 390 h 422"/>
              <a:gd name="T4" fmla="*/ 62 w 258"/>
              <a:gd name="T5" fmla="*/ 248 h 422"/>
              <a:gd name="T6" fmla="*/ 43 w 258"/>
              <a:gd name="T7" fmla="*/ 226 h 422"/>
              <a:gd name="T8" fmla="*/ 0 w 258"/>
              <a:gd name="T9" fmla="*/ 8 h 422"/>
              <a:gd name="T10" fmla="*/ 47 w 258"/>
              <a:gd name="T11" fmla="*/ 23 h 422"/>
              <a:gd name="T12" fmla="*/ 122 w 258"/>
              <a:gd name="T13" fmla="*/ 165 h 422"/>
              <a:gd name="T14" fmla="*/ 144 w 258"/>
              <a:gd name="T15" fmla="*/ 204 h 422"/>
              <a:gd name="T16" fmla="*/ 246 w 258"/>
              <a:gd name="T17" fmla="*/ 361 h 422"/>
              <a:gd name="T18" fmla="*/ 236 w 258"/>
              <a:gd name="T1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422">
                <a:moveTo>
                  <a:pt x="236" y="422"/>
                </a:moveTo>
                <a:cubicBezTo>
                  <a:pt x="222" y="410"/>
                  <a:pt x="224" y="400"/>
                  <a:pt x="223" y="390"/>
                </a:cubicBezTo>
                <a:cubicBezTo>
                  <a:pt x="213" y="296"/>
                  <a:pt x="156" y="244"/>
                  <a:pt x="62" y="248"/>
                </a:cubicBezTo>
                <a:cubicBezTo>
                  <a:pt x="43" y="249"/>
                  <a:pt x="34" y="247"/>
                  <a:pt x="43" y="226"/>
                </a:cubicBezTo>
                <a:cubicBezTo>
                  <a:pt x="80" y="133"/>
                  <a:pt x="70" y="80"/>
                  <a:pt x="0" y="8"/>
                </a:cubicBezTo>
                <a:cubicBezTo>
                  <a:pt x="21" y="0"/>
                  <a:pt x="35" y="11"/>
                  <a:pt x="47" y="23"/>
                </a:cubicBezTo>
                <a:cubicBezTo>
                  <a:pt x="87" y="62"/>
                  <a:pt x="122" y="105"/>
                  <a:pt x="122" y="165"/>
                </a:cubicBezTo>
                <a:cubicBezTo>
                  <a:pt x="121" y="182"/>
                  <a:pt x="123" y="198"/>
                  <a:pt x="144" y="204"/>
                </a:cubicBezTo>
                <a:cubicBezTo>
                  <a:pt x="221" y="228"/>
                  <a:pt x="258" y="278"/>
                  <a:pt x="246" y="361"/>
                </a:cubicBezTo>
                <a:cubicBezTo>
                  <a:pt x="243" y="380"/>
                  <a:pt x="248" y="401"/>
                  <a:pt x="236" y="422"/>
                </a:cubicBezTo>
                <a:close/>
              </a:path>
            </a:pathLst>
          </a:custGeom>
          <a:solidFill>
            <a:srgbClr val="5D6C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13" name="Freeform 51"/>
          <p:cNvSpPr/>
          <p:nvPr/>
        </p:nvSpPr>
        <p:spPr bwMode="auto">
          <a:xfrm>
            <a:off x="9513047" y="204828"/>
            <a:ext cx="442004" cy="218307"/>
          </a:xfrm>
          <a:custGeom>
            <a:avLst/>
            <a:gdLst>
              <a:gd name="T0" fmla="*/ 0 w 431"/>
              <a:gd name="T1" fmla="*/ 17 h 212"/>
              <a:gd name="T2" fmla="*/ 87 w 431"/>
              <a:gd name="T3" fmla="*/ 10 h 212"/>
              <a:gd name="T4" fmla="*/ 196 w 431"/>
              <a:gd name="T5" fmla="*/ 84 h 212"/>
              <a:gd name="T6" fmla="*/ 227 w 431"/>
              <a:gd name="T7" fmla="*/ 90 h 212"/>
              <a:gd name="T8" fmla="*/ 431 w 431"/>
              <a:gd name="T9" fmla="*/ 212 h 212"/>
              <a:gd name="T10" fmla="*/ 395 w 431"/>
              <a:gd name="T11" fmla="*/ 166 h 212"/>
              <a:gd name="T12" fmla="*/ 206 w 431"/>
              <a:gd name="T13" fmla="*/ 154 h 212"/>
              <a:gd name="T14" fmla="*/ 163 w 431"/>
              <a:gd name="T15" fmla="*/ 147 h 212"/>
              <a:gd name="T16" fmla="*/ 127 w 431"/>
              <a:gd name="T17" fmla="*/ 71 h 212"/>
              <a:gd name="T18" fmla="*/ 0 w 431"/>
              <a:gd name="T19" fmla="*/ 1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" h="212">
                <a:moveTo>
                  <a:pt x="0" y="17"/>
                </a:moveTo>
                <a:cubicBezTo>
                  <a:pt x="30" y="0"/>
                  <a:pt x="59" y="2"/>
                  <a:pt x="87" y="10"/>
                </a:cubicBezTo>
                <a:cubicBezTo>
                  <a:pt x="131" y="23"/>
                  <a:pt x="170" y="47"/>
                  <a:pt x="196" y="84"/>
                </a:cubicBezTo>
                <a:cubicBezTo>
                  <a:pt x="207" y="99"/>
                  <a:pt x="214" y="96"/>
                  <a:pt x="227" y="90"/>
                </a:cubicBezTo>
                <a:cubicBezTo>
                  <a:pt x="325" y="44"/>
                  <a:pt x="414" y="95"/>
                  <a:pt x="431" y="212"/>
                </a:cubicBezTo>
                <a:cubicBezTo>
                  <a:pt x="416" y="193"/>
                  <a:pt x="405" y="180"/>
                  <a:pt x="395" y="166"/>
                </a:cubicBezTo>
                <a:cubicBezTo>
                  <a:pt x="342" y="86"/>
                  <a:pt x="244" y="110"/>
                  <a:pt x="206" y="154"/>
                </a:cubicBezTo>
                <a:cubicBezTo>
                  <a:pt x="181" y="183"/>
                  <a:pt x="174" y="171"/>
                  <a:pt x="163" y="147"/>
                </a:cubicBezTo>
                <a:cubicBezTo>
                  <a:pt x="151" y="121"/>
                  <a:pt x="149" y="92"/>
                  <a:pt x="127" y="71"/>
                </a:cubicBezTo>
                <a:cubicBezTo>
                  <a:pt x="99" y="42"/>
                  <a:pt x="85" y="35"/>
                  <a:pt x="0" y="17"/>
                </a:cubicBezTo>
                <a:close/>
              </a:path>
            </a:pathLst>
          </a:custGeom>
          <a:solidFill>
            <a:srgbClr val="4D3E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7436" y="5134722"/>
            <a:ext cx="1681277" cy="1940027"/>
          </a:xfrm>
          <a:prstGeom prst="rect">
            <a:avLst/>
          </a:prstGeom>
        </p:spPr>
      </p:pic>
      <p:sp>
        <p:nvSpPr>
          <p:cNvPr id="64" name="文本框 1"/>
          <p:cNvSpPr txBox="1"/>
          <p:nvPr/>
        </p:nvSpPr>
        <p:spPr>
          <a:xfrm>
            <a:off x="567839" y="2413000"/>
            <a:ext cx="646331" cy="16312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作者简介</a:t>
            </a:r>
            <a:endParaRPr lang="zh-CN" altLang="en-US" sz="300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  <a:cs typeface="+mn-ea"/>
              <a:sym typeface="+mn-lt"/>
            </a:endParaRPr>
          </a:p>
        </p:txBody>
      </p:sp>
      <p:sp>
        <p:nvSpPr>
          <p:cNvPr id="65" name="文本框 2"/>
          <p:cNvSpPr txBox="1"/>
          <p:nvPr/>
        </p:nvSpPr>
        <p:spPr>
          <a:xfrm>
            <a:off x="5118049" y="1537762"/>
            <a:ext cx="634019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罗迦</a:t>
            </a:r>
            <a:r>
              <a:rPr lang="en-US" altLang="zh-CN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·</a:t>
            </a:r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费</a:t>
            </a:r>
            <a:r>
              <a:rPr lang="en-US" altLang="zh-CN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·</a:t>
            </a:r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因格（</a:t>
            </a:r>
            <a:r>
              <a:rPr lang="en-US" altLang="zh-CN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1948</a:t>
            </a:r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至今）</a:t>
            </a:r>
          </a:p>
          <a:p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罗迦</a:t>
            </a:r>
            <a:r>
              <a:rPr lang="en-US" altLang="zh-CN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·</a:t>
            </a:r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费</a:t>
            </a:r>
            <a:r>
              <a:rPr lang="en-US" altLang="zh-CN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·</a:t>
            </a:r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因格是当代美国实业家、学者、创造学家</a:t>
            </a:r>
            <a:r>
              <a:rPr lang="zh-CN" altLang="en-US" sz="20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，</a:t>
            </a:r>
            <a:endParaRPr lang="en-US" altLang="zh-CN" sz="2000" smtClean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  <a:cs typeface="+mn-ea"/>
              <a:sym typeface="+mn-lt"/>
            </a:endParaRPr>
          </a:p>
          <a:p>
            <a:r>
              <a:rPr lang="zh-CN" altLang="en-US" sz="20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是</a:t>
            </a:r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「创意思考顾问公司」的创立人与总裁。</a:t>
            </a:r>
          </a:p>
          <a:p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「创意思考顾问公司」位于加州，专门提供激发</a:t>
            </a:r>
            <a:r>
              <a:rPr lang="zh-CN" altLang="en-US" sz="20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创</a:t>
            </a:r>
            <a:endParaRPr lang="en-US" altLang="zh-CN" sz="2000" smtClean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  <a:cs typeface="+mn-ea"/>
              <a:sym typeface="+mn-lt"/>
            </a:endParaRPr>
          </a:p>
          <a:p>
            <a:r>
              <a:rPr lang="zh-CN" altLang="en-US" sz="20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意</a:t>
            </a:r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与革新的方法。他为全球各大企业提供演讲与</a:t>
            </a:r>
            <a:r>
              <a:rPr lang="zh-CN" altLang="en-US" sz="20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专</a:t>
            </a:r>
            <a:endParaRPr lang="en-US" altLang="zh-CN" sz="2000" smtClean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  <a:cs typeface="+mn-ea"/>
              <a:sym typeface="+mn-lt"/>
            </a:endParaRPr>
          </a:p>
          <a:p>
            <a:r>
              <a:rPr lang="zh-CN" altLang="en-US" sz="20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业</a:t>
            </a:r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课程，这些公司包括可口可乐、奇异公司、迪</a:t>
            </a:r>
            <a:r>
              <a:rPr lang="zh-CN" altLang="en-US" sz="20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士</a:t>
            </a:r>
            <a:endParaRPr lang="en-US" altLang="zh-CN" sz="2000" smtClean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  <a:cs typeface="+mn-ea"/>
              <a:sym typeface="+mn-lt"/>
            </a:endParaRPr>
          </a:p>
          <a:p>
            <a:r>
              <a:rPr lang="zh-CN" altLang="en-US" sz="20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尼</a:t>
            </a:r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、英特尔、</a:t>
            </a:r>
            <a:r>
              <a:rPr lang="en-US" altLang="zh-CN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MTV</a:t>
            </a:r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、微软公司、美国太空总署、</a:t>
            </a:r>
            <a:r>
              <a:rPr lang="zh-CN" altLang="en-US" sz="20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苹</a:t>
            </a:r>
            <a:endParaRPr lang="en-US" altLang="zh-CN" sz="2000" smtClean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  <a:cs typeface="+mn-ea"/>
              <a:sym typeface="+mn-lt"/>
            </a:endParaRPr>
          </a:p>
          <a:p>
            <a:r>
              <a:rPr lang="zh-CN" altLang="en-US" sz="20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果</a:t>
            </a:r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电脑、花旗集团与美国奥运协会。他之前写作</a:t>
            </a:r>
            <a:r>
              <a:rPr lang="zh-CN" altLang="en-US" sz="20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过</a:t>
            </a:r>
            <a:endParaRPr lang="en-US" altLang="zh-CN" sz="2000" smtClean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  <a:cs typeface="+mn-ea"/>
              <a:sym typeface="+mn-lt"/>
            </a:endParaRPr>
          </a:p>
          <a:p>
            <a:r>
              <a:rPr lang="zh-CN" altLang="en-US" sz="20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两</a:t>
            </a:r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本创意思考的书籍：</a:t>
            </a:r>
            <a:r>
              <a:rPr lang="en-US" altLang="zh-CN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《</a:t>
            </a:r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当头棒喝</a:t>
            </a:r>
            <a:r>
              <a:rPr lang="en-US" altLang="zh-CN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》</a:t>
            </a:r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与</a:t>
            </a:r>
            <a:r>
              <a:rPr lang="en-US" altLang="zh-CN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《</a:t>
            </a:r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在屁股</a:t>
            </a:r>
            <a:r>
              <a:rPr lang="zh-CN" altLang="en-US" sz="20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上</a:t>
            </a:r>
            <a:endParaRPr lang="en-US" altLang="zh-CN" sz="2000" smtClean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  <a:cs typeface="+mn-ea"/>
              <a:sym typeface="+mn-lt"/>
            </a:endParaRPr>
          </a:p>
          <a:p>
            <a:r>
              <a:rPr lang="zh-CN" altLang="en-US" sz="20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踢</a:t>
            </a:r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一脚</a:t>
            </a:r>
            <a:r>
              <a:rPr lang="en-US" altLang="zh-CN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》</a:t>
            </a:r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，并推出广受欢迎的</a:t>
            </a:r>
            <a:r>
              <a:rPr lang="en-US" altLang="zh-CN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《</a:t>
            </a:r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创意大惊奇</a:t>
            </a:r>
            <a:r>
              <a:rPr lang="en-US" altLang="zh-CN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》</a:t>
            </a:r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卡</a:t>
            </a:r>
            <a:r>
              <a:rPr lang="zh-CN" altLang="en-US" sz="20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片</a:t>
            </a:r>
            <a:endParaRPr lang="en-US" altLang="zh-CN" sz="2000" smtClean="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  <a:cs typeface="+mn-ea"/>
              <a:sym typeface="+mn-lt"/>
            </a:endParaRPr>
          </a:p>
          <a:p>
            <a:r>
              <a:rPr lang="zh-CN" altLang="en-US" sz="20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书</a:t>
            </a:r>
            <a:r>
              <a:rPr lang="zh-CN" altLang="en-US" sz="20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。他与妻子及孩子住在加州亚瑟顿城。</a:t>
            </a:r>
          </a:p>
          <a:p>
            <a:endParaRPr lang="zh-CN" altLang="en-US" sz="200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  <a:cs typeface="+mn-ea"/>
              <a:sym typeface="+mn-lt"/>
            </a:endParaRPr>
          </a:p>
        </p:txBody>
      </p:sp>
      <p:pic>
        <p:nvPicPr>
          <p:cNvPr id="66" name="图片 6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194" y="1418064"/>
            <a:ext cx="3120423" cy="36210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26705"/>
            <a:ext cx="1028311" cy="1012632"/>
          </a:xfrm>
          <a:prstGeom prst="rect">
            <a:avLst/>
          </a:prstGeom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31559" y="160095"/>
            <a:ext cx="436338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1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1170288" y="313982"/>
            <a:ext cx="3431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课前导读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>
            <a:off x="1" y="5784647"/>
            <a:ext cx="6095999" cy="107335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 flipH="1">
            <a:off x="6096001" y="5784647"/>
            <a:ext cx="6095999" cy="107335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57" r="19981"/>
          <a:stretch>
            <a:fillRect/>
          </a:stretch>
        </p:blipFill>
        <p:spPr>
          <a:xfrm>
            <a:off x="9955051" y="0"/>
            <a:ext cx="2236949" cy="1206500"/>
          </a:xfrm>
          <a:prstGeom prst="rect">
            <a:avLst/>
          </a:prstGeom>
        </p:spPr>
      </p:pic>
      <p:sp>
        <p:nvSpPr>
          <p:cNvPr id="12" name="Freeform 46"/>
          <p:cNvSpPr/>
          <p:nvPr/>
        </p:nvSpPr>
        <p:spPr bwMode="auto">
          <a:xfrm rot="20458320">
            <a:off x="11751338" y="911722"/>
            <a:ext cx="265472" cy="432571"/>
          </a:xfrm>
          <a:custGeom>
            <a:avLst/>
            <a:gdLst>
              <a:gd name="T0" fmla="*/ 236 w 258"/>
              <a:gd name="T1" fmla="*/ 422 h 422"/>
              <a:gd name="T2" fmla="*/ 223 w 258"/>
              <a:gd name="T3" fmla="*/ 390 h 422"/>
              <a:gd name="T4" fmla="*/ 62 w 258"/>
              <a:gd name="T5" fmla="*/ 248 h 422"/>
              <a:gd name="T6" fmla="*/ 43 w 258"/>
              <a:gd name="T7" fmla="*/ 226 h 422"/>
              <a:gd name="T8" fmla="*/ 0 w 258"/>
              <a:gd name="T9" fmla="*/ 8 h 422"/>
              <a:gd name="T10" fmla="*/ 47 w 258"/>
              <a:gd name="T11" fmla="*/ 23 h 422"/>
              <a:gd name="T12" fmla="*/ 122 w 258"/>
              <a:gd name="T13" fmla="*/ 165 h 422"/>
              <a:gd name="T14" fmla="*/ 144 w 258"/>
              <a:gd name="T15" fmla="*/ 204 h 422"/>
              <a:gd name="T16" fmla="*/ 246 w 258"/>
              <a:gd name="T17" fmla="*/ 361 h 422"/>
              <a:gd name="T18" fmla="*/ 236 w 258"/>
              <a:gd name="T1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422">
                <a:moveTo>
                  <a:pt x="236" y="422"/>
                </a:moveTo>
                <a:cubicBezTo>
                  <a:pt x="222" y="410"/>
                  <a:pt x="224" y="400"/>
                  <a:pt x="223" y="390"/>
                </a:cubicBezTo>
                <a:cubicBezTo>
                  <a:pt x="213" y="296"/>
                  <a:pt x="156" y="244"/>
                  <a:pt x="62" y="248"/>
                </a:cubicBezTo>
                <a:cubicBezTo>
                  <a:pt x="43" y="249"/>
                  <a:pt x="34" y="247"/>
                  <a:pt x="43" y="226"/>
                </a:cubicBezTo>
                <a:cubicBezTo>
                  <a:pt x="80" y="133"/>
                  <a:pt x="70" y="80"/>
                  <a:pt x="0" y="8"/>
                </a:cubicBezTo>
                <a:cubicBezTo>
                  <a:pt x="21" y="0"/>
                  <a:pt x="35" y="11"/>
                  <a:pt x="47" y="23"/>
                </a:cubicBezTo>
                <a:cubicBezTo>
                  <a:pt x="87" y="62"/>
                  <a:pt x="122" y="105"/>
                  <a:pt x="122" y="165"/>
                </a:cubicBezTo>
                <a:cubicBezTo>
                  <a:pt x="121" y="182"/>
                  <a:pt x="123" y="198"/>
                  <a:pt x="144" y="204"/>
                </a:cubicBezTo>
                <a:cubicBezTo>
                  <a:pt x="221" y="228"/>
                  <a:pt x="258" y="278"/>
                  <a:pt x="246" y="361"/>
                </a:cubicBezTo>
                <a:cubicBezTo>
                  <a:pt x="243" y="380"/>
                  <a:pt x="248" y="401"/>
                  <a:pt x="236" y="422"/>
                </a:cubicBezTo>
                <a:close/>
              </a:path>
            </a:pathLst>
          </a:custGeom>
          <a:solidFill>
            <a:srgbClr val="5D6C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51"/>
          <p:cNvSpPr/>
          <p:nvPr/>
        </p:nvSpPr>
        <p:spPr bwMode="auto">
          <a:xfrm>
            <a:off x="9513047" y="204828"/>
            <a:ext cx="442004" cy="218307"/>
          </a:xfrm>
          <a:custGeom>
            <a:avLst/>
            <a:gdLst>
              <a:gd name="T0" fmla="*/ 0 w 431"/>
              <a:gd name="T1" fmla="*/ 17 h 212"/>
              <a:gd name="T2" fmla="*/ 87 w 431"/>
              <a:gd name="T3" fmla="*/ 10 h 212"/>
              <a:gd name="T4" fmla="*/ 196 w 431"/>
              <a:gd name="T5" fmla="*/ 84 h 212"/>
              <a:gd name="T6" fmla="*/ 227 w 431"/>
              <a:gd name="T7" fmla="*/ 90 h 212"/>
              <a:gd name="T8" fmla="*/ 431 w 431"/>
              <a:gd name="T9" fmla="*/ 212 h 212"/>
              <a:gd name="T10" fmla="*/ 395 w 431"/>
              <a:gd name="T11" fmla="*/ 166 h 212"/>
              <a:gd name="T12" fmla="*/ 206 w 431"/>
              <a:gd name="T13" fmla="*/ 154 h 212"/>
              <a:gd name="T14" fmla="*/ 163 w 431"/>
              <a:gd name="T15" fmla="*/ 147 h 212"/>
              <a:gd name="T16" fmla="*/ 127 w 431"/>
              <a:gd name="T17" fmla="*/ 71 h 212"/>
              <a:gd name="T18" fmla="*/ 0 w 431"/>
              <a:gd name="T19" fmla="*/ 1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" h="212">
                <a:moveTo>
                  <a:pt x="0" y="17"/>
                </a:moveTo>
                <a:cubicBezTo>
                  <a:pt x="30" y="0"/>
                  <a:pt x="59" y="2"/>
                  <a:pt x="87" y="10"/>
                </a:cubicBezTo>
                <a:cubicBezTo>
                  <a:pt x="131" y="23"/>
                  <a:pt x="170" y="47"/>
                  <a:pt x="196" y="84"/>
                </a:cubicBezTo>
                <a:cubicBezTo>
                  <a:pt x="207" y="99"/>
                  <a:pt x="214" y="96"/>
                  <a:pt x="227" y="90"/>
                </a:cubicBezTo>
                <a:cubicBezTo>
                  <a:pt x="325" y="44"/>
                  <a:pt x="414" y="95"/>
                  <a:pt x="431" y="212"/>
                </a:cubicBezTo>
                <a:cubicBezTo>
                  <a:pt x="416" y="193"/>
                  <a:pt x="405" y="180"/>
                  <a:pt x="395" y="166"/>
                </a:cubicBezTo>
                <a:cubicBezTo>
                  <a:pt x="342" y="86"/>
                  <a:pt x="244" y="110"/>
                  <a:pt x="206" y="154"/>
                </a:cubicBezTo>
                <a:cubicBezTo>
                  <a:pt x="181" y="183"/>
                  <a:pt x="174" y="171"/>
                  <a:pt x="163" y="147"/>
                </a:cubicBezTo>
                <a:cubicBezTo>
                  <a:pt x="151" y="121"/>
                  <a:pt x="149" y="92"/>
                  <a:pt x="127" y="71"/>
                </a:cubicBezTo>
                <a:cubicBezTo>
                  <a:pt x="99" y="42"/>
                  <a:pt x="85" y="35"/>
                  <a:pt x="0" y="17"/>
                </a:cubicBezTo>
                <a:close/>
              </a:path>
            </a:pathLst>
          </a:custGeom>
          <a:solidFill>
            <a:srgbClr val="4D3E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7436" y="5134722"/>
            <a:ext cx="1681277" cy="1940027"/>
          </a:xfrm>
          <a:prstGeom prst="rect">
            <a:avLst/>
          </a:prstGeom>
        </p:spPr>
      </p:pic>
      <p:sp>
        <p:nvSpPr>
          <p:cNvPr id="15" name="文本框 7"/>
          <p:cNvSpPr txBox="1"/>
          <p:nvPr/>
        </p:nvSpPr>
        <p:spPr>
          <a:xfrm>
            <a:off x="240023" y="2413000"/>
            <a:ext cx="646331" cy="16312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作者简介</a:t>
            </a:r>
            <a:endParaRPr lang="zh-CN" altLang="en-US" sz="300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409700" y="1945278"/>
            <a:ext cx="10515600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对罗迦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·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因格的赞誉之词：</a:t>
            </a:r>
          </a:p>
          <a:p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罗迦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·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费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·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因格已经赢得全国读者忠心的追随与支持。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——《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商业周刊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</a:p>
          <a:p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罗迦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·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费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·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因格的法则不输给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《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易经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》——《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财富杂志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</a:p>
          <a:p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神奇的技巧！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——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美国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ABC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广播电视网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《20/20》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节目</a:t>
            </a:r>
          </a:p>
          <a:p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展现商业才华。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——《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今日美国报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</a:p>
          <a:p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他的创意活力无限！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——《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美国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INC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杂志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</a:p>
          <a:p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在创意谘商这个领域中，罗迦费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·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因格无所不在。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——《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旧办公观察报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  <a:endParaRPr lang="en-US" altLang="zh-CN" sz="2500" b="0" i="0">
              <a:solidFill>
                <a:srgbClr val="93AE79"/>
              </a:solidFill>
              <a:effectLst/>
              <a:latin typeface="方正卡通简体" pitchFamily="65" charset="-122"/>
              <a:ea typeface="方正卡通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3056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26705"/>
            <a:ext cx="1028311" cy="1012632"/>
          </a:xfrm>
          <a:prstGeom prst="rect">
            <a:avLst/>
          </a:prstGeom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31559" y="160095"/>
            <a:ext cx="436338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1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1170288" y="313982"/>
            <a:ext cx="3431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课前导读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>
            <a:off x="1" y="5784647"/>
            <a:ext cx="6095999" cy="107335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 flipH="1">
            <a:off x="6096001" y="5784647"/>
            <a:ext cx="6095999" cy="107335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57" r="19981"/>
          <a:stretch>
            <a:fillRect/>
          </a:stretch>
        </p:blipFill>
        <p:spPr>
          <a:xfrm>
            <a:off x="9955051" y="0"/>
            <a:ext cx="2236949" cy="1206500"/>
          </a:xfrm>
          <a:prstGeom prst="rect">
            <a:avLst/>
          </a:prstGeom>
        </p:spPr>
      </p:pic>
      <p:sp>
        <p:nvSpPr>
          <p:cNvPr id="12" name="Freeform 46"/>
          <p:cNvSpPr/>
          <p:nvPr/>
        </p:nvSpPr>
        <p:spPr bwMode="auto">
          <a:xfrm rot="20458320">
            <a:off x="11751338" y="911722"/>
            <a:ext cx="265472" cy="432571"/>
          </a:xfrm>
          <a:custGeom>
            <a:avLst/>
            <a:gdLst>
              <a:gd name="T0" fmla="*/ 236 w 258"/>
              <a:gd name="T1" fmla="*/ 422 h 422"/>
              <a:gd name="T2" fmla="*/ 223 w 258"/>
              <a:gd name="T3" fmla="*/ 390 h 422"/>
              <a:gd name="T4" fmla="*/ 62 w 258"/>
              <a:gd name="T5" fmla="*/ 248 h 422"/>
              <a:gd name="T6" fmla="*/ 43 w 258"/>
              <a:gd name="T7" fmla="*/ 226 h 422"/>
              <a:gd name="T8" fmla="*/ 0 w 258"/>
              <a:gd name="T9" fmla="*/ 8 h 422"/>
              <a:gd name="T10" fmla="*/ 47 w 258"/>
              <a:gd name="T11" fmla="*/ 23 h 422"/>
              <a:gd name="T12" fmla="*/ 122 w 258"/>
              <a:gd name="T13" fmla="*/ 165 h 422"/>
              <a:gd name="T14" fmla="*/ 144 w 258"/>
              <a:gd name="T15" fmla="*/ 204 h 422"/>
              <a:gd name="T16" fmla="*/ 246 w 258"/>
              <a:gd name="T17" fmla="*/ 361 h 422"/>
              <a:gd name="T18" fmla="*/ 236 w 258"/>
              <a:gd name="T1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422">
                <a:moveTo>
                  <a:pt x="236" y="422"/>
                </a:moveTo>
                <a:cubicBezTo>
                  <a:pt x="222" y="410"/>
                  <a:pt x="224" y="400"/>
                  <a:pt x="223" y="390"/>
                </a:cubicBezTo>
                <a:cubicBezTo>
                  <a:pt x="213" y="296"/>
                  <a:pt x="156" y="244"/>
                  <a:pt x="62" y="248"/>
                </a:cubicBezTo>
                <a:cubicBezTo>
                  <a:pt x="43" y="249"/>
                  <a:pt x="34" y="247"/>
                  <a:pt x="43" y="226"/>
                </a:cubicBezTo>
                <a:cubicBezTo>
                  <a:pt x="80" y="133"/>
                  <a:pt x="70" y="80"/>
                  <a:pt x="0" y="8"/>
                </a:cubicBezTo>
                <a:cubicBezTo>
                  <a:pt x="21" y="0"/>
                  <a:pt x="35" y="11"/>
                  <a:pt x="47" y="23"/>
                </a:cubicBezTo>
                <a:cubicBezTo>
                  <a:pt x="87" y="62"/>
                  <a:pt x="122" y="105"/>
                  <a:pt x="122" y="165"/>
                </a:cubicBezTo>
                <a:cubicBezTo>
                  <a:pt x="121" y="182"/>
                  <a:pt x="123" y="198"/>
                  <a:pt x="144" y="204"/>
                </a:cubicBezTo>
                <a:cubicBezTo>
                  <a:pt x="221" y="228"/>
                  <a:pt x="258" y="278"/>
                  <a:pt x="246" y="361"/>
                </a:cubicBezTo>
                <a:cubicBezTo>
                  <a:pt x="243" y="380"/>
                  <a:pt x="248" y="401"/>
                  <a:pt x="236" y="422"/>
                </a:cubicBezTo>
                <a:close/>
              </a:path>
            </a:pathLst>
          </a:custGeom>
          <a:solidFill>
            <a:srgbClr val="5D6C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51"/>
          <p:cNvSpPr/>
          <p:nvPr/>
        </p:nvSpPr>
        <p:spPr bwMode="auto">
          <a:xfrm>
            <a:off x="9513047" y="204828"/>
            <a:ext cx="442004" cy="218307"/>
          </a:xfrm>
          <a:custGeom>
            <a:avLst/>
            <a:gdLst>
              <a:gd name="T0" fmla="*/ 0 w 431"/>
              <a:gd name="T1" fmla="*/ 17 h 212"/>
              <a:gd name="T2" fmla="*/ 87 w 431"/>
              <a:gd name="T3" fmla="*/ 10 h 212"/>
              <a:gd name="T4" fmla="*/ 196 w 431"/>
              <a:gd name="T5" fmla="*/ 84 h 212"/>
              <a:gd name="T6" fmla="*/ 227 w 431"/>
              <a:gd name="T7" fmla="*/ 90 h 212"/>
              <a:gd name="T8" fmla="*/ 431 w 431"/>
              <a:gd name="T9" fmla="*/ 212 h 212"/>
              <a:gd name="T10" fmla="*/ 395 w 431"/>
              <a:gd name="T11" fmla="*/ 166 h 212"/>
              <a:gd name="T12" fmla="*/ 206 w 431"/>
              <a:gd name="T13" fmla="*/ 154 h 212"/>
              <a:gd name="T14" fmla="*/ 163 w 431"/>
              <a:gd name="T15" fmla="*/ 147 h 212"/>
              <a:gd name="T16" fmla="*/ 127 w 431"/>
              <a:gd name="T17" fmla="*/ 71 h 212"/>
              <a:gd name="T18" fmla="*/ 0 w 431"/>
              <a:gd name="T19" fmla="*/ 1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" h="212">
                <a:moveTo>
                  <a:pt x="0" y="17"/>
                </a:moveTo>
                <a:cubicBezTo>
                  <a:pt x="30" y="0"/>
                  <a:pt x="59" y="2"/>
                  <a:pt x="87" y="10"/>
                </a:cubicBezTo>
                <a:cubicBezTo>
                  <a:pt x="131" y="23"/>
                  <a:pt x="170" y="47"/>
                  <a:pt x="196" y="84"/>
                </a:cubicBezTo>
                <a:cubicBezTo>
                  <a:pt x="207" y="99"/>
                  <a:pt x="214" y="96"/>
                  <a:pt x="227" y="90"/>
                </a:cubicBezTo>
                <a:cubicBezTo>
                  <a:pt x="325" y="44"/>
                  <a:pt x="414" y="95"/>
                  <a:pt x="431" y="212"/>
                </a:cubicBezTo>
                <a:cubicBezTo>
                  <a:pt x="416" y="193"/>
                  <a:pt x="405" y="180"/>
                  <a:pt x="395" y="166"/>
                </a:cubicBezTo>
                <a:cubicBezTo>
                  <a:pt x="342" y="86"/>
                  <a:pt x="244" y="110"/>
                  <a:pt x="206" y="154"/>
                </a:cubicBezTo>
                <a:cubicBezTo>
                  <a:pt x="181" y="183"/>
                  <a:pt x="174" y="171"/>
                  <a:pt x="163" y="147"/>
                </a:cubicBezTo>
                <a:cubicBezTo>
                  <a:pt x="151" y="121"/>
                  <a:pt x="149" y="92"/>
                  <a:pt x="127" y="71"/>
                </a:cubicBezTo>
                <a:cubicBezTo>
                  <a:pt x="99" y="42"/>
                  <a:pt x="85" y="35"/>
                  <a:pt x="0" y="17"/>
                </a:cubicBezTo>
                <a:close/>
              </a:path>
            </a:pathLst>
          </a:custGeom>
          <a:solidFill>
            <a:srgbClr val="4D3E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7436" y="5134722"/>
            <a:ext cx="1681277" cy="1940027"/>
          </a:xfrm>
          <a:prstGeom prst="rect">
            <a:avLst/>
          </a:prstGeom>
        </p:spPr>
      </p:pic>
      <p:sp>
        <p:nvSpPr>
          <p:cNvPr id="17" name="文本框 7"/>
          <p:cNvSpPr txBox="1"/>
          <p:nvPr/>
        </p:nvSpPr>
        <p:spPr>
          <a:xfrm>
            <a:off x="240023" y="2413000"/>
            <a:ext cx="646331" cy="16312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  <a:cs typeface="+mn-ea"/>
                <a:sym typeface="+mn-lt"/>
              </a:rPr>
              <a:t>作者简介</a:t>
            </a:r>
            <a:endParaRPr lang="zh-CN" altLang="en-US" sz="300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489059" y="2230259"/>
            <a:ext cx="73025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其作品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《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事物的正确答案不止一个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收录在人教版九上语文课本中，苏教版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7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年级语文课本中，沪教版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8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年级语文课本中，鲁教版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8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年级上册语文课本中。且选自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《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中外母语教材选粹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》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。</a:t>
            </a:r>
          </a:p>
          <a:p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/>
            </a:r>
            <a:b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</a:br>
            <a:endParaRPr lang="zh-CN" altLang="en-US" sz="250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6099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26705"/>
            <a:ext cx="1028311" cy="1012632"/>
          </a:xfrm>
          <a:prstGeom prst="rect">
            <a:avLst/>
          </a:prstGeom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31559" y="160095"/>
            <a:ext cx="436338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1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1170288" y="313982"/>
            <a:ext cx="3431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课前导读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>
            <a:off x="1" y="5784647"/>
            <a:ext cx="6095999" cy="107335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 flipH="1">
            <a:off x="6096001" y="5784647"/>
            <a:ext cx="6095999" cy="107335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57" r="19981"/>
          <a:stretch>
            <a:fillRect/>
          </a:stretch>
        </p:blipFill>
        <p:spPr>
          <a:xfrm>
            <a:off x="9955051" y="0"/>
            <a:ext cx="2236949" cy="1206500"/>
          </a:xfrm>
          <a:prstGeom prst="rect">
            <a:avLst/>
          </a:prstGeom>
        </p:spPr>
      </p:pic>
      <p:sp>
        <p:nvSpPr>
          <p:cNvPr id="12" name="Freeform 46"/>
          <p:cNvSpPr/>
          <p:nvPr/>
        </p:nvSpPr>
        <p:spPr bwMode="auto">
          <a:xfrm rot="20458320">
            <a:off x="11751338" y="911722"/>
            <a:ext cx="265472" cy="432571"/>
          </a:xfrm>
          <a:custGeom>
            <a:avLst/>
            <a:gdLst>
              <a:gd name="T0" fmla="*/ 236 w 258"/>
              <a:gd name="T1" fmla="*/ 422 h 422"/>
              <a:gd name="T2" fmla="*/ 223 w 258"/>
              <a:gd name="T3" fmla="*/ 390 h 422"/>
              <a:gd name="T4" fmla="*/ 62 w 258"/>
              <a:gd name="T5" fmla="*/ 248 h 422"/>
              <a:gd name="T6" fmla="*/ 43 w 258"/>
              <a:gd name="T7" fmla="*/ 226 h 422"/>
              <a:gd name="T8" fmla="*/ 0 w 258"/>
              <a:gd name="T9" fmla="*/ 8 h 422"/>
              <a:gd name="T10" fmla="*/ 47 w 258"/>
              <a:gd name="T11" fmla="*/ 23 h 422"/>
              <a:gd name="T12" fmla="*/ 122 w 258"/>
              <a:gd name="T13" fmla="*/ 165 h 422"/>
              <a:gd name="T14" fmla="*/ 144 w 258"/>
              <a:gd name="T15" fmla="*/ 204 h 422"/>
              <a:gd name="T16" fmla="*/ 246 w 258"/>
              <a:gd name="T17" fmla="*/ 361 h 422"/>
              <a:gd name="T18" fmla="*/ 236 w 258"/>
              <a:gd name="T1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422">
                <a:moveTo>
                  <a:pt x="236" y="422"/>
                </a:moveTo>
                <a:cubicBezTo>
                  <a:pt x="222" y="410"/>
                  <a:pt x="224" y="400"/>
                  <a:pt x="223" y="390"/>
                </a:cubicBezTo>
                <a:cubicBezTo>
                  <a:pt x="213" y="296"/>
                  <a:pt x="156" y="244"/>
                  <a:pt x="62" y="248"/>
                </a:cubicBezTo>
                <a:cubicBezTo>
                  <a:pt x="43" y="249"/>
                  <a:pt x="34" y="247"/>
                  <a:pt x="43" y="226"/>
                </a:cubicBezTo>
                <a:cubicBezTo>
                  <a:pt x="80" y="133"/>
                  <a:pt x="70" y="80"/>
                  <a:pt x="0" y="8"/>
                </a:cubicBezTo>
                <a:cubicBezTo>
                  <a:pt x="21" y="0"/>
                  <a:pt x="35" y="11"/>
                  <a:pt x="47" y="23"/>
                </a:cubicBezTo>
                <a:cubicBezTo>
                  <a:pt x="87" y="62"/>
                  <a:pt x="122" y="105"/>
                  <a:pt x="122" y="165"/>
                </a:cubicBezTo>
                <a:cubicBezTo>
                  <a:pt x="121" y="182"/>
                  <a:pt x="123" y="198"/>
                  <a:pt x="144" y="204"/>
                </a:cubicBezTo>
                <a:cubicBezTo>
                  <a:pt x="221" y="228"/>
                  <a:pt x="258" y="278"/>
                  <a:pt x="246" y="361"/>
                </a:cubicBezTo>
                <a:cubicBezTo>
                  <a:pt x="243" y="380"/>
                  <a:pt x="248" y="401"/>
                  <a:pt x="236" y="422"/>
                </a:cubicBezTo>
                <a:close/>
              </a:path>
            </a:pathLst>
          </a:custGeom>
          <a:solidFill>
            <a:srgbClr val="5D6C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51"/>
          <p:cNvSpPr/>
          <p:nvPr/>
        </p:nvSpPr>
        <p:spPr bwMode="auto">
          <a:xfrm>
            <a:off x="9513047" y="204828"/>
            <a:ext cx="442004" cy="218307"/>
          </a:xfrm>
          <a:custGeom>
            <a:avLst/>
            <a:gdLst>
              <a:gd name="T0" fmla="*/ 0 w 431"/>
              <a:gd name="T1" fmla="*/ 17 h 212"/>
              <a:gd name="T2" fmla="*/ 87 w 431"/>
              <a:gd name="T3" fmla="*/ 10 h 212"/>
              <a:gd name="T4" fmla="*/ 196 w 431"/>
              <a:gd name="T5" fmla="*/ 84 h 212"/>
              <a:gd name="T6" fmla="*/ 227 w 431"/>
              <a:gd name="T7" fmla="*/ 90 h 212"/>
              <a:gd name="T8" fmla="*/ 431 w 431"/>
              <a:gd name="T9" fmla="*/ 212 h 212"/>
              <a:gd name="T10" fmla="*/ 395 w 431"/>
              <a:gd name="T11" fmla="*/ 166 h 212"/>
              <a:gd name="T12" fmla="*/ 206 w 431"/>
              <a:gd name="T13" fmla="*/ 154 h 212"/>
              <a:gd name="T14" fmla="*/ 163 w 431"/>
              <a:gd name="T15" fmla="*/ 147 h 212"/>
              <a:gd name="T16" fmla="*/ 127 w 431"/>
              <a:gd name="T17" fmla="*/ 71 h 212"/>
              <a:gd name="T18" fmla="*/ 0 w 431"/>
              <a:gd name="T19" fmla="*/ 1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" h="212">
                <a:moveTo>
                  <a:pt x="0" y="17"/>
                </a:moveTo>
                <a:cubicBezTo>
                  <a:pt x="30" y="0"/>
                  <a:pt x="59" y="2"/>
                  <a:pt x="87" y="10"/>
                </a:cubicBezTo>
                <a:cubicBezTo>
                  <a:pt x="131" y="23"/>
                  <a:pt x="170" y="47"/>
                  <a:pt x="196" y="84"/>
                </a:cubicBezTo>
                <a:cubicBezTo>
                  <a:pt x="207" y="99"/>
                  <a:pt x="214" y="96"/>
                  <a:pt x="227" y="90"/>
                </a:cubicBezTo>
                <a:cubicBezTo>
                  <a:pt x="325" y="44"/>
                  <a:pt x="414" y="95"/>
                  <a:pt x="431" y="212"/>
                </a:cubicBezTo>
                <a:cubicBezTo>
                  <a:pt x="416" y="193"/>
                  <a:pt x="405" y="180"/>
                  <a:pt x="395" y="166"/>
                </a:cubicBezTo>
                <a:cubicBezTo>
                  <a:pt x="342" y="86"/>
                  <a:pt x="244" y="110"/>
                  <a:pt x="206" y="154"/>
                </a:cubicBezTo>
                <a:cubicBezTo>
                  <a:pt x="181" y="183"/>
                  <a:pt x="174" y="171"/>
                  <a:pt x="163" y="147"/>
                </a:cubicBezTo>
                <a:cubicBezTo>
                  <a:pt x="151" y="121"/>
                  <a:pt x="149" y="92"/>
                  <a:pt x="127" y="71"/>
                </a:cubicBezTo>
                <a:cubicBezTo>
                  <a:pt x="99" y="42"/>
                  <a:pt x="85" y="35"/>
                  <a:pt x="0" y="17"/>
                </a:cubicBezTo>
                <a:close/>
              </a:path>
            </a:pathLst>
          </a:custGeom>
          <a:solidFill>
            <a:srgbClr val="4D3E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7436" y="5134722"/>
            <a:ext cx="1681277" cy="194002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900871" y="2009339"/>
            <a:ext cx="8478876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smtClean="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课文结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构：</a:t>
            </a:r>
          </a:p>
          <a:p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最基本：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1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、提出问题（引论） 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2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、分析问题（本论） 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3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、解决问题（结论）</a:t>
            </a:r>
          </a:p>
          <a:p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其他：纵试、横式</a:t>
            </a:r>
          </a:p>
          <a:p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论据：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1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、事实论据 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2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、道理论据</a:t>
            </a:r>
          </a:p>
          <a:p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论证：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1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、举例论证 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2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、道理论证 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3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、对比论证 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4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、比喻论证 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5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、引用论证 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6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、分层论证 </a:t>
            </a:r>
            <a:r>
              <a:rPr lang="en-US" altLang="zh-CN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7</a:t>
            </a:r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、引用论证</a:t>
            </a:r>
          </a:p>
          <a:p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/>
            </a:r>
            <a:b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</a:br>
            <a:endParaRPr lang="zh-CN" altLang="en-US" sz="2500">
              <a:solidFill>
                <a:srgbClr val="93AE79"/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370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图片 14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509"/>
          <a:stretch>
            <a:fillRect/>
          </a:stretch>
        </p:blipFill>
        <p:spPr>
          <a:xfrm>
            <a:off x="1" y="5517841"/>
            <a:ext cx="6553199" cy="1344322"/>
          </a:xfrm>
          <a:prstGeom prst="rect">
            <a:avLst/>
          </a:prstGeom>
        </p:spPr>
      </p:pic>
      <p:pic>
        <p:nvPicPr>
          <p:cNvPr id="151" name="图片 15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509"/>
          <a:stretch>
            <a:fillRect/>
          </a:stretch>
        </p:blipFill>
        <p:spPr>
          <a:xfrm>
            <a:off x="6389913" y="5654059"/>
            <a:ext cx="5889173" cy="1208104"/>
          </a:xfrm>
          <a:prstGeom prst="rect">
            <a:avLst/>
          </a:prstGeom>
        </p:spPr>
      </p:pic>
      <p:pic>
        <p:nvPicPr>
          <p:cNvPr id="152" name="图片 15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02" t="56148"/>
          <a:stretch>
            <a:fillRect/>
          </a:stretch>
        </p:blipFill>
        <p:spPr>
          <a:xfrm>
            <a:off x="0" y="0"/>
            <a:ext cx="2403993" cy="1458184"/>
          </a:xfrm>
          <a:prstGeom prst="rect">
            <a:avLst/>
          </a:prstGeom>
        </p:spPr>
      </p:pic>
      <p:grpSp>
        <p:nvGrpSpPr>
          <p:cNvPr id="163" name="组合 162"/>
          <p:cNvGrpSpPr/>
          <p:nvPr/>
        </p:nvGrpSpPr>
        <p:grpSpPr>
          <a:xfrm rot="1235725" flipH="1">
            <a:off x="6826454" y="2116782"/>
            <a:ext cx="1277847" cy="1752733"/>
            <a:chOff x="741362" y="1219200"/>
            <a:chExt cx="3592514" cy="4927601"/>
          </a:xfrm>
        </p:grpSpPr>
        <p:grpSp>
          <p:nvGrpSpPr>
            <p:cNvPr id="164" name="组合 163"/>
            <p:cNvGrpSpPr/>
            <p:nvPr/>
          </p:nvGrpSpPr>
          <p:grpSpPr>
            <a:xfrm>
              <a:off x="741362" y="3465513"/>
              <a:ext cx="2352676" cy="1246188"/>
              <a:chOff x="473075" y="3522663"/>
              <a:chExt cx="2352676" cy="1246188"/>
            </a:xfrm>
          </p:grpSpPr>
          <p:sp>
            <p:nvSpPr>
              <p:cNvPr id="275" name="Freeform 5"/>
              <p:cNvSpPr/>
              <p:nvPr/>
            </p:nvSpPr>
            <p:spPr bwMode="auto">
              <a:xfrm>
                <a:off x="473075" y="4198938"/>
                <a:ext cx="760413" cy="449263"/>
              </a:xfrm>
              <a:custGeom>
                <a:avLst/>
                <a:gdLst>
                  <a:gd name="T0" fmla="*/ 285 w 405"/>
                  <a:gd name="T1" fmla="*/ 239 h 239"/>
                  <a:gd name="T2" fmla="*/ 0 w 405"/>
                  <a:gd name="T3" fmla="*/ 231 h 239"/>
                  <a:gd name="T4" fmla="*/ 0 w 405"/>
                  <a:gd name="T5" fmla="*/ 208 h 239"/>
                  <a:gd name="T6" fmla="*/ 265 w 405"/>
                  <a:gd name="T7" fmla="*/ 92 h 239"/>
                  <a:gd name="T8" fmla="*/ 387 w 405"/>
                  <a:gd name="T9" fmla="*/ 0 h 239"/>
                  <a:gd name="T10" fmla="*/ 395 w 405"/>
                  <a:gd name="T11" fmla="*/ 20 h 239"/>
                  <a:gd name="T12" fmla="*/ 328 w 405"/>
                  <a:gd name="T13" fmla="*/ 83 h 239"/>
                  <a:gd name="T14" fmla="*/ 232 w 405"/>
                  <a:gd name="T15" fmla="*/ 164 h 239"/>
                  <a:gd name="T16" fmla="*/ 208 w 405"/>
                  <a:gd name="T17" fmla="*/ 171 h 239"/>
                  <a:gd name="T18" fmla="*/ 134 w 405"/>
                  <a:gd name="T19" fmla="*/ 184 h 239"/>
                  <a:gd name="T20" fmla="*/ 260 w 405"/>
                  <a:gd name="T21" fmla="*/ 207 h 239"/>
                  <a:gd name="T22" fmla="*/ 287 w 405"/>
                  <a:gd name="T23" fmla="*/ 218 h 239"/>
                  <a:gd name="T24" fmla="*/ 285 w 405"/>
                  <a:gd name="T25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5" h="239">
                    <a:moveTo>
                      <a:pt x="285" y="239"/>
                    </a:moveTo>
                    <a:cubicBezTo>
                      <a:pt x="190" y="225"/>
                      <a:pt x="95" y="232"/>
                      <a:pt x="0" y="231"/>
                    </a:cubicBezTo>
                    <a:cubicBezTo>
                      <a:pt x="0" y="223"/>
                      <a:pt x="0" y="216"/>
                      <a:pt x="0" y="208"/>
                    </a:cubicBezTo>
                    <a:cubicBezTo>
                      <a:pt x="96" y="188"/>
                      <a:pt x="181" y="140"/>
                      <a:pt x="265" y="92"/>
                    </a:cubicBezTo>
                    <a:cubicBezTo>
                      <a:pt x="310" y="67"/>
                      <a:pt x="351" y="37"/>
                      <a:pt x="387" y="0"/>
                    </a:cubicBezTo>
                    <a:cubicBezTo>
                      <a:pt x="404" y="6"/>
                      <a:pt x="405" y="7"/>
                      <a:pt x="395" y="20"/>
                    </a:cubicBezTo>
                    <a:cubicBezTo>
                      <a:pt x="377" y="45"/>
                      <a:pt x="352" y="64"/>
                      <a:pt x="328" y="83"/>
                    </a:cubicBezTo>
                    <a:cubicBezTo>
                      <a:pt x="297" y="111"/>
                      <a:pt x="254" y="125"/>
                      <a:pt x="232" y="164"/>
                    </a:cubicBezTo>
                    <a:cubicBezTo>
                      <a:pt x="228" y="173"/>
                      <a:pt x="218" y="175"/>
                      <a:pt x="208" y="171"/>
                    </a:cubicBezTo>
                    <a:cubicBezTo>
                      <a:pt x="183" y="162"/>
                      <a:pt x="162" y="177"/>
                      <a:pt x="134" y="184"/>
                    </a:cubicBezTo>
                    <a:cubicBezTo>
                      <a:pt x="176" y="218"/>
                      <a:pt x="220" y="199"/>
                      <a:pt x="260" y="207"/>
                    </a:cubicBezTo>
                    <a:cubicBezTo>
                      <a:pt x="270" y="209"/>
                      <a:pt x="280" y="211"/>
                      <a:pt x="287" y="218"/>
                    </a:cubicBezTo>
                    <a:cubicBezTo>
                      <a:pt x="294" y="224"/>
                      <a:pt x="306" y="233"/>
                      <a:pt x="285" y="239"/>
                    </a:cubicBezTo>
                    <a:close/>
                  </a:path>
                </a:pathLst>
              </a:custGeom>
              <a:solidFill>
                <a:srgbClr val="4262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76" name="Freeform 10"/>
              <p:cNvSpPr/>
              <p:nvPr/>
            </p:nvSpPr>
            <p:spPr bwMode="auto">
              <a:xfrm>
                <a:off x="1498600" y="3525838"/>
                <a:ext cx="893763" cy="566738"/>
              </a:xfrm>
              <a:custGeom>
                <a:avLst/>
                <a:gdLst>
                  <a:gd name="T0" fmla="*/ 0 w 475"/>
                  <a:gd name="T1" fmla="*/ 163 h 301"/>
                  <a:gd name="T2" fmla="*/ 280 w 475"/>
                  <a:gd name="T3" fmla="*/ 4 h 301"/>
                  <a:gd name="T4" fmla="*/ 341 w 475"/>
                  <a:gd name="T5" fmla="*/ 2 h 301"/>
                  <a:gd name="T6" fmla="*/ 344 w 475"/>
                  <a:gd name="T7" fmla="*/ 24 h 301"/>
                  <a:gd name="T8" fmla="*/ 392 w 475"/>
                  <a:gd name="T9" fmla="*/ 91 h 301"/>
                  <a:gd name="T10" fmla="*/ 460 w 475"/>
                  <a:gd name="T11" fmla="*/ 139 h 301"/>
                  <a:gd name="T12" fmla="*/ 465 w 475"/>
                  <a:gd name="T13" fmla="*/ 174 h 301"/>
                  <a:gd name="T14" fmla="*/ 432 w 475"/>
                  <a:gd name="T15" fmla="*/ 171 h 301"/>
                  <a:gd name="T16" fmla="*/ 280 w 475"/>
                  <a:gd name="T17" fmla="*/ 125 h 301"/>
                  <a:gd name="T18" fmla="*/ 261 w 475"/>
                  <a:gd name="T19" fmla="*/ 124 h 301"/>
                  <a:gd name="T20" fmla="*/ 172 w 475"/>
                  <a:gd name="T21" fmla="*/ 168 h 301"/>
                  <a:gd name="T22" fmla="*/ 75 w 475"/>
                  <a:gd name="T23" fmla="*/ 186 h 301"/>
                  <a:gd name="T24" fmla="*/ 134 w 475"/>
                  <a:gd name="T25" fmla="*/ 186 h 301"/>
                  <a:gd name="T26" fmla="*/ 124 w 475"/>
                  <a:gd name="T27" fmla="*/ 210 h 301"/>
                  <a:gd name="T28" fmla="*/ 80 w 475"/>
                  <a:gd name="T29" fmla="*/ 274 h 301"/>
                  <a:gd name="T30" fmla="*/ 69 w 475"/>
                  <a:gd name="T31" fmla="*/ 293 h 301"/>
                  <a:gd name="T32" fmla="*/ 16 w 475"/>
                  <a:gd name="T33" fmla="*/ 251 h 301"/>
                  <a:gd name="T34" fmla="*/ 0 w 475"/>
                  <a:gd name="T35" fmla="*/ 163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75" h="301">
                    <a:moveTo>
                      <a:pt x="0" y="163"/>
                    </a:moveTo>
                    <a:cubicBezTo>
                      <a:pt x="64" y="59"/>
                      <a:pt x="167" y="22"/>
                      <a:pt x="280" y="4"/>
                    </a:cubicBezTo>
                    <a:cubicBezTo>
                      <a:pt x="300" y="0"/>
                      <a:pt x="321" y="2"/>
                      <a:pt x="341" y="2"/>
                    </a:cubicBezTo>
                    <a:cubicBezTo>
                      <a:pt x="348" y="9"/>
                      <a:pt x="345" y="16"/>
                      <a:pt x="344" y="24"/>
                    </a:cubicBezTo>
                    <a:cubicBezTo>
                      <a:pt x="343" y="75"/>
                      <a:pt x="344" y="75"/>
                      <a:pt x="392" y="91"/>
                    </a:cubicBezTo>
                    <a:cubicBezTo>
                      <a:pt x="419" y="100"/>
                      <a:pt x="440" y="119"/>
                      <a:pt x="460" y="139"/>
                    </a:cubicBezTo>
                    <a:cubicBezTo>
                      <a:pt x="468" y="149"/>
                      <a:pt x="475" y="162"/>
                      <a:pt x="465" y="174"/>
                    </a:cubicBezTo>
                    <a:cubicBezTo>
                      <a:pt x="453" y="189"/>
                      <a:pt x="441" y="180"/>
                      <a:pt x="432" y="171"/>
                    </a:cubicBezTo>
                    <a:cubicBezTo>
                      <a:pt x="388" y="132"/>
                      <a:pt x="339" y="112"/>
                      <a:pt x="280" y="125"/>
                    </a:cubicBezTo>
                    <a:cubicBezTo>
                      <a:pt x="273" y="127"/>
                      <a:pt x="267" y="125"/>
                      <a:pt x="261" y="124"/>
                    </a:cubicBezTo>
                    <a:cubicBezTo>
                      <a:pt x="212" y="115"/>
                      <a:pt x="192" y="124"/>
                      <a:pt x="172" y="168"/>
                    </a:cubicBezTo>
                    <a:cubicBezTo>
                      <a:pt x="144" y="193"/>
                      <a:pt x="106" y="171"/>
                      <a:pt x="75" y="186"/>
                    </a:cubicBezTo>
                    <a:cubicBezTo>
                      <a:pt x="95" y="190"/>
                      <a:pt x="114" y="172"/>
                      <a:pt x="134" y="186"/>
                    </a:cubicBezTo>
                    <a:cubicBezTo>
                      <a:pt x="140" y="198"/>
                      <a:pt x="135" y="206"/>
                      <a:pt x="124" y="210"/>
                    </a:cubicBezTo>
                    <a:cubicBezTo>
                      <a:pt x="94" y="221"/>
                      <a:pt x="80" y="242"/>
                      <a:pt x="80" y="274"/>
                    </a:cubicBezTo>
                    <a:cubicBezTo>
                      <a:pt x="80" y="281"/>
                      <a:pt x="76" y="288"/>
                      <a:pt x="69" y="293"/>
                    </a:cubicBezTo>
                    <a:cubicBezTo>
                      <a:pt x="26" y="301"/>
                      <a:pt x="12" y="291"/>
                      <a:pt x="16" y="251"/>
                    </a:cubicBezTo>
                    <a:cubicBezTo>
                      <a:pt x="19" y="219"/>
                      <a:pt x="12" y="191"/>
                      <a:pt x="0" y="163"/>
                    </a:cubicBezTo>
                    <a:close/>
                  </a:path>
                </a:pathLst>
              </a:custGeom>
              <a:solidFill>
                <a:srgbClr val="81B6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77" name="Freeform 13"/>
              <p:cNvSpPr/>
              <p:nvPr/>
            </p:nvSpPr>
            <p:spPr bwMode="auto">
              <a:xfrm>
                <a:off x="1816100" y="3527425"/>
                <a:ext cx="712788" cy="433388"/>
              </a:xfrm>
              <a:custGeom>
                <a:avLst/>
                <a:gdLst>
                  <a:gd name="T0" fmla="*/ 3 w 379"/>
                  <a:gd name="T1" fmla="*/ 163 h 230"/>
                  <a:gd name="T2" fmla="*/ 76 w 379"/>
                  <a:gd name="T3" fmla="*/ 106 h 230"/>
                  <a:gd name="T4" fmla="*/ 131 w 379"/>
                  <a:gd name="T5" fmla="*/ 112 h 230"/>
                  <a:gd name="T6" fmla="*/ 266 w 379"/>
                  <a:gd name="T7" fmla="*/ 160 h 230"/>
                  <a:gd name="T8" fmla="*/ 290 w 379"/>
                  <a:gd name="T9" fmla="*/ 171 h 230"/>
                  <a:gd name="T10" fmla="*/ 283 w 379"/>
                  <a:gd name="T11" fmla="*/ 141 h 230"/>
                  <a:gd name="T12" fmla="*/ 209 w 379"/>
                  <a:gd name="T13" fmla="*/ 95 h 230"/>
                  <a:gd name="T14" fmla="*/ 168 w 379"/>
                  <a:gd name="T15" fmla="*/ 16 h 230"/>
                  <a:gd name="T16" fmla="*/ 172 w 379"/>
                  <a:gd name="T17" fmla="*/ 1 h 230"/>
                  <a:gd name="T18" fmla="*/ 180 w 379"/>
                  <a:gd name="T19" fmla="*/ 1 h 230"/>
                  <a:gd name="T20" fmla="*/ 264 w 379"/>
                  <a:gd name="T21" fmla="*/ 18 h 230"/>
                  <a:gd name="T22" fmla="*/ 349 w 379"/>
                  <a:gd name="T23" fmla="*/ 102 h 230"/>
                  <a:gd name="T24" fmla="*/ 360 w 379"/>
                  <a:gd name="T25" fmla="*/ 190 h 230"/>
                  <a:gd name="T26" fmla="*/ 240 w 379"/>
                  <a:gd name="T27" fmla="*/ 225 h 230"/>
                  <a:gd name="T28" fmla="*/ 200 w 379"/>
                  <a:gd name="T29" fmla="*/ 223 h 230"/>
                  <a:gd name="T30" fmla="*/ 47 w 379"/>
                  <a:gd name="T31" fmla="*/ 181 h 230"/>
                  <a:gd name="T32" fmla="*/ 3 w 379"/>
                  <a:gd name="T33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9" h="230">
                    <a:moveTo>
                      <a:pt x="3" y="163"/>
                    </a:moveTo>
                    <a:cubicBezTo>
                      <a:pt x="0" y="134"/>
                      <a:pt x="50" y="92"/>
                      <a:pt x="76" y="106"/>
                    </a:cubicBezTo>
                    <a:cubicBezTo>
                      <a:pt x="96" y="117"/>
                      <a:pt x="112" y="116"/>
                      <a:pt x="131" y="112"/>
                    </a:cubicBezTo>
                    <a:cubicBezTo>
                      <a:pt x="185" y="102"/>
                      <a:pt x="226" y="128"/>
                      <a:pt x="266" y="160"/>
                    </a:cubicBezTo>
                    <a:cubicBezTo>
                      <a:pt x="272" y="166"/>
                      <a:pt x="278" y="182"/>
                      <a:pt x="290" y="171"/>
                    </a:cubicBezTo>
                    <a:cubicBezTo>
                      <a:pt x="301" y="161"/>
                      <a:pt x="291" y="147"/>
                      <a:pt x="283" y="141"/>
                    </a:cubicBezTo>
                    <a:cubicBezTo>
                      <a:pt x="260" y="124"/>
                      <a:pt x="241" y="101"/>
                      <a:pt x="209" y="95"/>
                    </a:cubicBezTo>
                    <a:cubicBezTo>
                      <a:pt x="169" y="87"/>
                      <a:pt x="153" y="54"/>
                      <a:pt x="168" y="16"/>
                    </a:cubicBezTo>
                    <a:cubicBezTo>
                      <a:pt x="170" y="11"/>
                      <a:pt x="171" y="6"/>
                      <a:pt x="172" y="1"/>
                    </a:cubicBezTo>
                    <a:cubicBezTo>
                      <a:pt x="175" y="0"/>
                      <a:pt x="177" y="0"/>
                      <a:pt x="180" y="1"/>
                    </a:cubicBezTo>
                    <a:cubicBezTo>
                      <a:pt x="204" y="24"/>
                      <a:pt x="235" y="17"/>
                      <a:pt x="264" y="18"/>
                    </a:cubicBezTo>
                    <a:cubicBezTo>
                      <a:pt x="304" y="35"/>
                      <a:pt x="328" y="67"/>
                      <a:pt x="349" y="102"/>
                    </a:cubicBezTo>
                    <a:cubicBezTo>
                      <a:pt x="353" y="131"/>
                      <a:pt x="379" y="158"/>
                      <a:pt x="360" y="190"/>
                    </a:cubicBezTo>
                    <a:cubicBezTo>
                      <a:pt x="320" y="200"/>
                      <a:pt x="280" y="214"/>
                      <a:pt x="240" y="225"/>
                    </a:cubicBezTo>
                    <a:cubicBezTo>
                      <a:pt x="226" y="229"/>
                      <a:pt x="213" y="230"/>
                      <a:pt x="200" y="223"/>
                    </a:cubicBezTo>
                    <a:cubicBezTo>
                      <a:pt x="151" y="200"/>
                      <a:pt x="103" y="178"/>
                      <a:pt x="47" y="181"/>
                    </a:cubicBezTo>
                    <a:cubicBezTo>
                      <a:pt x="30" y="182"/>
                      <a:pt x="13" y="180"/>
                      <a:pt x="3" y="163"/>
                    </a:cubicBezTo>
                    <a:close/>
                  </a:path>
                </a:pathLst>
              </a:custGeom>
              <a:solidFill>
                <a:srgbClr val="95C9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78" name="Freeform 18"/>
              <p:cNvSpPr/>
              <p:nvPr/>
            </p:nvSpPr>
            <p:spPr bwMode="auto">
              <a:xfrm>
                <a:off x="1230313" y="3832225"/>
                <a:ext cx="514350" cy="358775"/>
              </a:xfrm>
              <a:custGeom>
                <a:avLst/>
                <a:gdLst>
                  <a:gd name="T0" fmla="*/ 143 w 274"/>
                  <a:gd name="T1" fmla="*/ 0 h 191"/>
                  <a:gd name="T2" fmla="*/ 170 w 274"/>
                  <a:gd name="T3" fmla="*/ 72 h 191"/>
                  <a:gd name="T4" fmla="*/ 214 w 274"/>
                  <a:gd name="T5" fmla="*/ 125 h 191"/>
                  <a:gd name="T6" fmla="*/ 274 w 274"/>
                  <a:gd name="T7" fmla="*/ 156 h 191"/>
                  <a:gd name="T8" fmla="*/ 268 w 274"/>
                  <a:gd name="T9" fmla="*/ 173 h 191"/>
                  <a:gd name="T10" fmla="*/ 133 w 274"/>
                  <a:gd name="T11" fmla="*/ 158 h 191"/>
                  <a:gd name="T12" fmla="*/ 65 w 274"/>
                  <a:gd name="T13" fmla="*/ 175 h 191"/>
                  <a:gd name="T14" fmla="*/ 32 w 274"/>
                  <a:gd name="T15" fmla="*/ 186 h 191"/>
                  <a:gd name="T16" fmla="*/ 16 w 274"/>
                  <a:gd name="T17" fmla="*/ 191 h 191"/>
                  <a:gd name="T18" fmla="*/ 4 w 274"/>
                  <a:gd name="T19" fmla="*/ 176 h 191"/>
                  <a:gd name="T20" fmla="*/ 143 w 274"/>
                  <a:gd name="T21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4" h="191">
                    <a:moveTo>
                      <a:pt x="143" y="0"/>
                    </a:moveTo>
                    <a:cubicBezTo>
                      <a:pt x="171" y="17"/>
                      <a:pt x="177" y="41"/>
                      <a:pt x="170" y="72"/>
                    </a:cubicBezTo>
                    <a:cubicBezTo>
                      <a:pt x="159" y="118"/>
                      <a:pt x="166" y="125"/>
                      <a:pt x="214" y="125"/>
                    </a:cubicBezTo>
                    <a:cubicBezTo>
                      <a:pt x="239" y="125"/>
                      <a:pt x="263" y="128"/>
                      <a:pt x="274" y="156"/>
                    </a:cubicBezTo>
                    <a:cubicBezTo>
                      <a:pt x="274" y="163"/>
                      <a:pt x="273" y="168"/>
                      <a:pt x="268" y="173"/>
                    </a:cubicBezTo>
                    <a:cubicBezTo>
                      <a:pt x="223" y="170"/>
                      <a:pt x="180" y="154"/>
                      <a:pt x="133" y="158"/>
                    </a:cubicBezTo>
                    <a:cubicBezTo>
                      <a:pt x="109" y="160"/>
                      <a:pt x="86" y="163"/>
                      <a:pt x="65" y="175"/>
                    </a:cubicBezTo>
                    <a:cubicBezTo>
                      <a:pt x="54" y="180"/>
                      <a:pt x="43" y="181"/>
                      <a:pt x="32" y="186"/>
                    </a:cubicBezTo>
                    <a:cubicBezTo>
                      <a:pt x="27" y="189"/>
                      <a:pt x="22" y="191"/>
                      <a:pt x="16" y="191"/>
                    </a:cubicBezTo>
                    <a:cubicBezTo>
                      <a:pt x="8" y="189"/>
                      <a:pt x="0" y="187"/>
                      <a:pt x="4" y="176"/>
                    </a:cubicBezTo>
                    <a:cubicBezTo>
                      <a:pt x="57" y="122"/>
                      <a:pt x="96" y="58"/>
                      <a:pt x="143" y="0"/>
                    </a:cubicBezTo>
                    <a:close/>
                  </a:path>
                </a:pathLst>
              </a:custGeom>
              <a:solidFill>
                <a:srgbClr val="6FA3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79" name="Freeform 22"/>
              <p:cNvSpPr/>
              <p:nvPr/>
            </p:nvSpPr>
            <p:spPr bwMode="auto">
              <a:xfrm>
                <a:off x="1063625" y="4164013"/>
                <a:ext cx="339725" cy="260350"/>
              </a:xfrm>
              <a:custGeom>
                <a:avLst/>
                <a:gdLst>
                  <a:gd name="T0" fmla="*/ 93 w 181"/>
                  <a:gd name="T1" fmla="*/ 0 h 139"/>
                  <a:gd name="T2" fmla="*/ 110 w 181"/>
                  <a:gd name="T3" fmla="*/ 11 h 139"/>
                  <a:gd name="T4" fmla="*/ 101 w 181"/>
                  <a:gd name="T5" fmla="*/ 50 h 139"/>
                  <a:gd name="T6" fmla="*/ 121 w 181"/>
                  <a:gd name="T7" fmla="*/ 94 h 139"/>
                  <a:gd name="T8" fmla="*/ 177 w 181"/>
                  <a:gd name="T9" fmla="*/ 107 h 139"/>
                  <a:gd name="T10" fmla="*/ 181 w 181"/>
                  <a:gd name="T11" fmla="*/ 117 h 139"/>
                  <a:gd name="T12" fmla="*/ 66 w 181"/>
                  <a:gd name="T13" fmla="*/ 138 h 139"/>
                  <a:gd name="T14" fmla="*/ 40 w 181"/>
                  <a:gd name="T15" fmla="*/ 135 h 139"/>
                  <a:gd name="T16" fmla="*/ 9 w 181"/>
                  <a:gd name="T17" fmla="*/ 95 h 139"/>
                  <a:gd name="T18" fmla="*/ 77 w 181"/>
                  <a:gd name="T19" fmla="*/ 33 h 139"/>
                  <a:gd name="T20" fmla="*/ 73 w 181"/>
                  <a:gd name="T21" fmla="*/ 19 h 139"/>
                  <a:gd name="T22" fmla="*/ 93 w 181"/>
                  <a:gd name="T2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1" h="139">
                    <a:moveTo>
                      <a:pt x="93" y="0"/>
                    </a:moveTo>
                    <a:cubicBezTo>
                      <a:pt x="96" y="8"/>
                      <a:pt x="102" y="11"/>
                      <a:pt x="110" y="11"/>
                    </a:cubicBezTo>
                    <a:cubicBezTo>
                      <a:pt x="117" y="26"/>
                      <a:pt x="108" y="38"/>
                      <a:pt x="101" y="50"/>
                    </a:cubicBezTo>
                    <a:cubicBezTo>
                      <a:pt x="82" y="78"/>
                      <a:pt x="87" y="88"/>
                      <a:pt x="121" y="94"/>
                    </a:cubicBezTo>
                    <a:cubicBezTo>
                      <a:pt x="140" y="98"/>
                      <a:pt x="159" y="99"/>
                      <a:pt x="177" y="107"/>
                    </a:cubicBezTo>
                    <a:cubicBezTo>
                      <a:pt x="180" y="110"/>
                      <a:pt x="181" y="113"/>
                      <a:pt x="181" y="117"/>
                    </a:cubicBezTo>
                    <a:cubicBezTo>
                      <a:pt x="145" y="137"/>
                      <a:pt x="106" y="139"/>
                      <a:pt x="66" y="138"/>
                    </a:cubicBezTo>
                    <a:cubicBezTo>
                      <a:pt x="58" y="138"/>
                      <a:pt x="49" y="135"/>
                      <a:pt x="40" y="135"/>
                    </a:cubicBezTo>
                    <a:cubicBezTo>
                      <a:pt x="1" y="137"/>
                      <a:pt x="0" y="135"/>
                      <a:pt x="9" y="95"/>
                    </a:cubicBezTo>
                    <a:cubicBezTo>
                      <a:pt x="32" y="75"/>
                      <a:pt x="54" y="54"/>
                      <a:pt x="77" y="33"/>
                    </a:cubicBezTo>
                    <a:cubicBezTo>
                      <a:pt x="84" y="27"/>
                      <a:pt x="86" y="20"/>
                      <a:pt x="73" y="19"/>
                    </a:cubicBezTo>
                    <a:cubicBezTo>
                      <a:pt x="80" y="13"/>
                      <a:pt x="87" y="6"/>
                      <a:pt x="93" y="0"/>
                    </a:cubicBezTo>
                    <a:close/>
                  </a:path>
                </a:pathLst>
              </a:custGeom>
              <a:solidFill>
                <a:srgbClr val="589D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0" name="Freeform 27"/>
              <p:cNvSpPr/>
              <p:nvPr/>
            </p:nvSpPr>
            <p:spPr bwMode="auto">
              <a:xfrm>
                <a:off x="2671763" y="3806825"/>
                <a:ext cx="153988" cy="158750"/>
              </a:xfrm>
              <a:custGeom>
                <a:avLst/>
                <a:gdLst>
                  <a:gd name="T0" fmla="*/ 82 w 82"/>
                  <a:gd name="T1" fmla="*/ 9 h 85"/>
                  <a:gd name="T2" fmla="*/ 42 w 82"/>
                  <a:gd name="T3" fmla="*/ 78 h 85"/>
                  <a:gd name="T4" fmla="*/ 18 w 82"/>
                  <a:gd name="T5" fmla="*/ 77 h 85"/>
                  <a:gd name="T6" fmla="*/ 19 w 82"/>
                  <a:gd name="T7" fmla="*/ 78 h 85"/>
                  <a:gd name="T8" fmla="*/ 42 w 82"/>
                  <a:gd name="T9" fmla="*/ 0 h 85"/>
                  <a:gd name="T10" fmla="*/ 82 w 82"/>
                  <a:gd name="T11" fmla="*/ 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85">
                    <a:moveTo>
                      <a:pt x="82" y="9"/>
                    </a:moveTo>
                    <a:cubicBezTo>
                      <a:pt x="76" y="36"/>
                      <a:pt x="64" y="60"/>
                      <a:pt x="42" y="78"/>
                    </a:cubicBezTo>
                    <a:cubicBezTo>
                      <a:pt x="34" y="85"/>
                      <a:pt x="26" y="82"/>
                      <a:pt x="18" y="77"/>
                    </a:cubicBezTo>
                    <a:cubicBezTo>
                      <a:pt x="19" y="78"/>
                      <a:pt x="19" y="78"/>
                      <a:pt x="19" y="78"/>
                    </a:cubicBezTo>
                    <a:cubicBezTo>
                      <a:pt x="0" y="44"/>
                      <a:pt x="33" y="26"/>
                      <a:pt x="42" y="0"/>
                    </a:cubicBezTo>
                    <a:cubicBezTo>
                      <a:pt x="54" y="8"/>
                      <a:pt x="68" y="8"/>
                      <a:pt x="82" y="9"/>
                    </a:cubicBezTo>
                    <a:close/>
                  </a:path>
                </a:pathLst>
              </a:custGeom>
              <a:solidFill>
                <a:srgbClr val="ECED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1" name="Freeform 31"/>
              <p:cNvSpPr/>
              <p:nvPr/>
            </p:nvSpPr>
            <p:spPr bwMode="auto">
              <a:xfrm>
                <a:off x="2155825" y="3522663"/>
                <a:ext cx="157163" cy="87313"/>
              </a:xfrm>
              <a:custGeom>
                <a:avLst/>
                <a:gdLst>
                  <a:gd name="T0" fmla="*/ 84 w 84"/>
                  <a:gd name="T1" fmla="*/ 21 h 47"/>
                  <a:gd name="T2" fmla="*/ 0 w 84"/>
                  <a:gd name="T3" fmla="*/ 4 h 47"/>
                  <a:gd name="T4" fmla="*/ 84 w 84"/>
                  <a:gd name="T5" fmla="*/ 2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4" h="47">
                    <a:moveTo>
                      <a:pt x="84" y="21"/>
                    </a:moveTo>
                    <a:cubicBezTo>
                      <a:pt x="52" y="33"/>
                      <a:pt x="20" y="47"/>
                      <a:pt x="0" y="4"/>
                    </a:cubicBezTo>
                    <a:cubicBezTo>
                      <a:pt x="30" y="0"/>
                      <a:pt x="59" y="2"/>
                      <a:pt x="84" y="21"/>
                    </a:cubicBezTo>
                    <a:close/>
                  </a:path>
                </a:pathLst>
              </a:custGeom>
              <a:solidFill>
                <a:srgbClr val="81B6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2" name="Freeform 35"/>
              <p:cNvSpPr/>
              <p:nvPr/>
            </p:nvSpPr>
            <p:spPr bwMode="auto">
              <a:xfrm>
                <a:off x="925513" y="4283075"/>
                <a:ext cx="801688" cy="425450"/>
              </a:xfrm>
              <a:custGeom>
                <a:avLst/>
                <a:gdLst>
                  <a:gd name="T0" fmla="*/ 44 w 426"/>
                  <a:gd name="T1" fmla="*/ 194 h 226"/>
                  <a:gd name="T2" fmla="*/ 13 w 426"/>
                  <a:gd name="T3" fmla="*/ 171 h 226"/>
                  <a:gd name="T4" fmla="*/ 32 w 426"/>
                  <a:gd name="T5" fmla="*/ 134 h 226"/>
                  <a:gd name="T6" fmla="*/ 119 w 426"/>
                  <a:gd name="T7" fmla="*/ 104 h 226"/>
                  <a:gd name="T8" fmla="*/ 256 w 426"/>
                  <a:gd name="T9" fmla="*/ 61 h 226"/>
                  <a:gd name="T10" fmla="*/ 294 w 426"/>
                  <a:gd name="T11" fmla="*/ 42 h 226"/>
                  <a:gd name="T12" fmla="*/ 342 w 426"/>
                  <a:gd name="T13" fmla="*/ 18 h 226"/>
                  <a:gd name="T14" fmla="*/ 407 w 426"/>
                  <a:gd name="T15" fmla="*/ 21 h 226"/>
                  <a:gd name="T16" fmla="*/ 390 w 426"/>
                  <a:gd name="T17" fmla="*/ 78 h 226"/>
                  <a:gd name="T18" fmla="*/ 250 w 426"/>
                  <a:gd name="T19" fmla="*/ 209 h 226"/>
                  <a:gd name="T20" fmla="*/ 191 w 426"/>
                  <a:gd name="T21" fmla="*/ 224 h 226"/>
                  <a:gd name="T22" fmla="*/ 44 w 426"/>
                  <a:gd name="T23" fmla="*/ 194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6" h="226">
                    <a:moveTo>
                      <a:pt x="44" y="194"/>
                    </a:moveTo>
                    <a:cubicBezTo>
                      <a:pt x="48" y="168"/>
                      <a:pt x="25" y="177"/>
                      <a:pt x="13" y="171"/>
                    </a:cubicBezTo>
                    <a:cubicBezTo>
                      <a:pt x="0" y="148"/>
                      <a:pt x="17" y="141"/>
                      <a:pt x="32" y="134"/>
                    </a:cubicBezTo>
                    <a:cubicBezTo>
                      <a:pt x="60" y="122"/>
                      <a:pt x="89" y="111"/>
                      <a:pt x="119" y="104"/>
                    </a:cubicBezTo>
                    <a:cubicBezTo>
                      <a:pt x="166" y="92"/>
                      <a:pt x="209" y="70"/>
                      <a:pt x="256" y="61"/>
                    </a:cubicBezTo>
                    <a:cubicBezTo>
                      <a:pt x="271" y="58"/>
                      <a:pt x="282" y="49"/>
                      <a:pt x="294" y="42"/>
                    </a:cubicBezTo>
                    <a:cubicBezTo>
                      <a:pt x="309" y="33"/>
                      <a:pt x="325" y="23"/>
                      <a:pt x="342" y="18"/>
                    </a:cubicBezTo>
                    <a:cubicBezTo>
                      <a:pt x="364" y="11"/>
                      <a:pt x="389" y="0"/>
                      <a:pt x="407" y="21"/>
                    </a:cubicBezTo>
                    <a:cubicBezTo>
                      <a:pt x="426" y="44"/>
                      <a:pt x="401" y="61"/>
                      <a:pt x="390" y="78"/>
                    </a:cubicBezTo>
                    <a:cubicBezTo>
                      <a:pt x="352" y="132"/>
                      <a:pt x="304" y="173"/>
                      <a:pt x="250" y="209"/>
                    </a:cubicBezTo>
                    <a:cubicBezTo>
                      <a:pt x="231" y="221"/>
                      <a:pt x="210" y="218"/>
                      <a:pt x="191" y="224"/>
                    </a:cubicBezTo>
                    <a:cubicBezTo>
                      <a:pt x="140" y="226"/>
                      <a:pt x="93" y="206"/>
                      <a:pt x="44" y="194"/>
                    </a:cubicBezTo>
                    <a:close/>
                  </a:path>
                </a:pathLst>
              </a:custGeom>
              <a:solidFill>
                <a:srgbClr val="609D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3" name="Freeform 39"/>
              <p:cNvSpPr/>
              <p:nvPr/>
            </p:nvSpPr>
            <p:spPr bwMode="auto">
              <a:xfrm>
                <a:off x="2433638" y="3956050"/>
                <a:ext cx="260350" cy="468313"/>
              </a:xfrm>
              <a:custGeom>
                <a:avLst/>
                <a:gdLst>
                  <a:gd name="T0" fmla="*/ 91 w 139"/>
                  <a:gd name="T1" fmla="*/ 21 h 249"/>
                  <a:gd name="T2" fmla="*/ 107 w 139"/>
                  <a:gd name="T3" fmla="*/ 22 h 249"/>
                  <a:gd name="T4" fmla="*/ 123 w 139"/>
                  <a:gd name="T5" fmla="*/ 51 h 249"/>
                  <a:gd name="T6" fmla="*/ 132 w 139"/>
                  <a:gd name="T7" fmla="*/ 146 h 249"/>
                  <a:gd name="T8" fmla="*/ 72 w 139"/>
                  <a:gd name="T9" fmla="*/ 174 h 249"/>
                  <a:gd name="T10" fmla="*/ 50 w 139"/>
                  <a:gd name="T11" fmla="*/ 232 h 249"/>
                  <a:gd name="T12" fmla="*/ 15 w 139"/>
                  <a:gd name="T13" fmla="*/ 227 h 249"/>
                  <a:gd name="T14" fmla="*/ 9 w 139"/>
                  <a:gd name="T15" fmla="*/ 34 h 249"/>
                  <a:gd name="T16" fmla="*/ 28 w 139"/>
                  <a:gd name="T17" fmla="*/ 6 h 249"/>
                  <a:gd name="T18" fmla="*/ 91 w 139"/>
                  <a:gd name="T19" fmla="*/ 21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249">
                    <a:moveTo>
                      <a:pt x="91" y="21"/>
                    </a:moveTo>
                    <a:cubicBezTo>
                      <a:pt x="96" y="21"/>
                      <a:pt x="101" y="21"/>
                      <a:pt x="107" y="22"/>
                    </a:cubicBezTo>
                    <a:cubicBezTo>
                      <a:pt x="112" y="32"/>
                      <a:pt x="118" y="41"/>
                      <a:pt x="123" y="51"/>
                    </a:cubicBezTo>
                    <a:cubicBezTo>
                      <a:pt x="137" y="82"/>
                      <a:pt x="120" y="114"/>
                      <a:pt x="132" y="146"/>
                    </a:cubicBezTo>
                    <a:cubicBezTo>
                      <a:pt x="139" y="165"/>
                      <a:pt x="106" y="180"/>
                      <a:pt x="72" y="174"/>
                    </a:cubicBezTo>
                    <a:cubicBezTo>
                      <a:pt x="79" y="199"/>
                      <a:pt x="75" y="221"/>
                      <a:pt x="50" y="232"/>
                    </a:cubicBezTo>
                    <a:cubicBezTo>
                      <a:pt x="38" y="237"/>
                      <a:pt x="24" y="249"/>
                      <a:pt x="15" y="227"/>
                    </a:cubicBezTo>
                    <a:cubicBezTo>
                      <a:pt x="24" y="162"/>
                      <a:pt x="12" y="98"/>
                      <a:pt x="9" y="34"/>
                    </a:cubicBezTo>
                    <a:cubicBezTo>
                      <a:pt x="8" y="21"/>
                      <a:pt x="0" y="0"/>
                      <a:pt x="28" y="6"/>
                    </a:cubicBezTo>
                    <a:cubicBezTo>
                      <a:pt x="46" y="25"/>
                      <a:pt x="64" y="40"/>
                      <a:pt x="91" y="21"/>
                    </a:cubicBezTo>
                    <a:close/>
                  </a:path>
                </a:pathLst>
              </a:custGeom>
              <a:solidFill>
                <a:srgbClr val="A5D0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4" name="Freeform 41"/>
              <p:cNvSpPr/>
              <p:nvPr/>
            </p:nvSpPr>
            <p:spPr bwMode="auto">
              <a:xfrm>
                <a:off x="1284288" y="4181475"/>
                <a:ext cx="531813" cy="527050"/>
              </a:xfrm>
              <a:custGeom>
                <a:avLst/>
                <a:gdLst>
                  <a:gd name="T0" fmla="*/ 0 w 283"/>
                  <a:gd name="T1" fmla="*/ 278 h 280"/>
                  <a:gd name="T2" fmla="*/ 210 w 283"/>
                  <a:gd name="T3" fmla="*/ 103 h 280"/>
                  <a:gd name="T4" fmla="*/ 213 w 283"/>
                  <a:gd name="T5" fmla="*/ 82 h 280"/>
                  <a:gd name="T6" fmla="*/ 191 w 283"/>
                  <a:gd name="T7" fmla="*/ 74 h 280"/>
                  <a:gd name="T8" fmla="*/ 110 w 283"/>
                  <a:gd name="T9" fmla="*/ 103 h 280"/>
                  <a:gd name="T10" fmla="*/ 69 w 283"/>
                  <a:gd name="T11" fmla="*/ 124 h 280"/>
                  <a:gd name="T12" fmla="*/ 62 w 283"/>
                  <a:gd name="T13" fmla="*/ 101 h 280"/>
                  <a:gd name="T14" fmla="*/ 61 w 283"/>
                  <a:gd name="T15" fmla="*/ 101 h 280"/>
                  <a:gd name="T16" fmla="*/ 80 w 283"/>
                  <a:gd name="T17" fmla="*/ 78 h 280"/>
                  <a:gd name="T18" fmla="*/ 168 w 283"/>
                  <a:gd name="T19" fmla="*/ 28 h 280"/>
                  <a:gd name="T20" fmla="*/ 191 w 283"/>
                  <a:gd name="T21" fmla="*/ 25 h 280"/>
                  <a:gd name="T22" fmla="*/ 229 w 283"/>
                  <a:gd name="T23" fmla="*/ 14 h 280"/>
                  <a:gd name="T24" fmla="*/ 280 w 283"/>
                  <a:gd name="T25" fmla="*/ 24 h 280"/>
                  <a:gd name="T26" fmla="*/ 260 w 283"/>
                  <a:gd name="T27" fmla="*/ 80 h 280"/>
                  <a:gd name="T28" fmla="*/ 248 w 283"/>
                  <a:gd name="T29" fmla="*/ 100 h 280"/>
                  <a:gd name="T30" fmla="*/ 120 w 283"/>
                  <a:gd name="T31" fmla="*/ 246 h 280"/>
                  <a:gd name="T32" fmla="*/ 62 w 283"/>
                  <a:gd name="T33" fmla="*/ 280 h 280"/>
                  <a:gd name="T34" fmla="*/ 0 w 283"/>
                  <a:gd name="T35" fmla="*/ 278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3" h="280">
                    <a:moveTo>
                      <a:pt x="0" y="278"/>
                    </a:moveTo>
                    <a:cubicBezTo>
                      <a:pt x="92" y="245"/>
                      <a:pt x="154" y="178"/>
                      <a:pt x="210" y="103"/>
                    </a:cubicBezTo>
                    <a:cubicBezTo>
                      <a:pt x="215" y="96"/>
                      <a:pt x="217" y="90"/>
                      <a:pt x="213" y="82"/>
                    </a:cubicBezTo>
                    <a:cubicBezTo>
                      <a:pt x="208" y="72"/>
                      <a:pt x="200" y="75"/>
                      <a:pt x="191" y="74"/>
                    </a:cubicBezTo>
                    <a:cubicBezTo>
                      <a:pt x="159" y="72"/>
                      <a:pt x="135" y="90"/>
                      <a:pt x="110" y="103"/>
                    </a:cubicBezTo>
                    <a:cubicBezTo>
                      <a:pt x="96" y="110"/>
                      <a:pt x="86" y="123"/>
                      <a:pt x="69" y="124"/>
                    </a:cubicBezTo>
                    <a:cubicBezTo>
                      <a:pt x="64" y="118"/>
                      <a:pt x="68" y="108"/>
                      <a:pt x="62" y="101"/>
                    </a:cubicBezTo>
                    <a:cubicBezTo>
                      <a:pt x="61" y="101"/>
                      <a:pt x="61" y="101"/>
                      <a:pt x="61" y="101"/>
                    </a:cubicBezTo>
                    <a:cubicBezTo>
                      <a:pt x="58" y="86"/>
                      <a:pt x="70" y="81"/>
                      <a:pt x="80" y="78"/>
                    </a:cubicBezTo>
                    <a:cubicBezTo>
                      <a:pt x="114" y="68"/>
                      <a:pt x="142" y="49"/>
                      <a:pt x="168" y="28"/>
                    </a:cubicBezTo>
                    <a:cubicBezTo>
                      <a:pt x="175" y="25"/>
                      <a:pt x="183" y="24"/>
                      <a:pt x="191" y="25"/>
                    </a:cubicBezTo>
                    <a:cubicBezTo>
                      <a:pt x="206" y="30"/>
                      <a:pt x="218" y="23"/>
                      <a:pt x="229" y="14"/>
                    </a:cubicBezTo>
                    <a:cubicBezTo>
                      <a:pt x="250" y="0"/>
                      <a:pt x="267" y="2"/>
                      <a:pt x="280" y="24"/>
                    </a:cubicBezTo>
                    <a:cubicBezTo>
                      <a:pt x="283" y="46"/>
                      <a:pt x="273" y="64"/>
                      <a:pt x="260" y="80"/>
                    </a:cubicBezTo>
                    <a:cubicBezTo>
                      <a:pt x="255" y="86"/>
                      <a:pt x="250" y="92"/>
                      <a:pt x="248" y="100"/>
                    </a:cubicBezTo>
                    <a:cubicBezTo>
                      <a:pt x="228" y="168"/>
                      <a:pt x="179" y="211"/>
                      <a:pt x="120" y="246"/>
                    </a:cubicBezTo>
                    <a:cubicBezTo>
                      <a:pt x="100" y="256"/>
                      <a:pt x="83" y="271"/>
                      <a:pt x="62" y="280"/>
                    </a:cubicBezTo>
                    <a:cubicBezTo>
                      <a:pt x="41" y="279"/>
                      <a:pt x="21" y="279"/>
                      <a:pt x="0" y="278"/>
                    </a:cubicBezTo>
                    <a:close/>
                  </a:path>
                </a:pathLst>
              </a:custGeom>
              <a:solidFill>
                <a:srgbClr val="5B8B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5" name="Freeform 43"/>
              <p:cNvSpPr/>
              <p:nvPr/>
            </p:nvSpPr>
            <p:spPr bwMode="auto">
              <a:xfrm>
                <a:off x="2444750" y="4052888"/>
                <a:ext cx="293688" cy="447675"/>
              </a:xfrm>
              <a:custGeom>
                <a:avLst/>
                <a:gdLst>
                  <a:gd name="T0" fmla="*/ 16 w 156"/>
                  <a:gd name="T1" fmla="*/ 186 h 238"/>
                  <a:gd name="T2" fmla="*/ 52 w 156"/>
                  <a:gd name="T3" fmla="*/ 120 h 238"/>
                  <a:gd name="T4" fmla="*/ 62 w 156"/>
                  <a:gd name="T5" fmla="*/ 106 h 238"/>
                  <a:gd name="T6" fmla="*/ 77 w 156"/>
                  <a:gd name="T7" fmla="*/ 111 h 238"/>
                  <a:gd name="T8" fmla="*/ 113 w 156"/>
                  <a:gd name="T9" fmla="*/ 106 h 238"/>
                  <a:gd name="T10" fmla="*/ 108 w 156"/>
                  <a:gd name="T11" fmla="*/ 77 h 238"/>
                  <a:gd name="T12" fmla="*/ 99 w 156"/>
                  <a:gd name="T13" fmla="*/ 64 h 238"/>
                  <a:gd name="T14" fmla="*/ 117 w 156"/>
                  <a:gd name="T15" fmla="*/ 0 h 238"/>
                  <a:gd name="T16" fmla="*/ 103 w 156"/>
                  <a:gd name="T17" fmla="*/ 194 h 238"/>
                  <a:gd name="T18" fmla="*/ 30 w 156"/>
                  <a:gd name="T19" fmla="*/ 233 h 238"/>
                  <a:gd name="T20" fmla="*/ 3 w 156"/>
                  <a:gd name="T21" fmla="*/ 225 h 238"/>
                  <a:gd name="T22" fmla="*/ 16 w 156"/>
                  <a:gd name="T23" fmla="*/ 186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6" h="238">
                    <a:moveTo>
                      <a:pt x="16" y="186"/>
                    </a:moveTo>
                    <a:cubicBezTo>
                      <a:pt x="41" y="171"/>
                      <a:pt x="81" y="165"/>
                      <a:pt x="52" y="120"/>
                    </a:cubicBezTo>
                    <a:cubicBezTo>
                      <a:pt x="50" y="119"/>
                      <a:pt x="58" y="110"/>
                      <a:pt x="62" y="106"/>
                    </a:cubicBezTo>
                    <a:cubicBezTo>
                      <a:pt x="68" y="101"/>
                      <a:pt x="73" y="104"/>
                      <a:pt x="77" y="111"/>
                    </a:cubicBezTo>
                    <a:cubicBezTo>
                      <a:pt x="92" y="136"/>
                      <a:pt x="103" y="113"/>
                      <a:pt x="113" y="106"/>
                    </a:cubicBezTo>
                    <a:cubicBezTo>
                      <a:pt x="128" y="96"/>
                      <a:pt x="122" y="85"/>
                      <a:pt x="108" y="77"/>
                    </a:cubicBezTo>
                    <a:cubicBezTo>
                      <a:pt x="102" y="74"/>
                      <a:pt x="93" y="67"/>
                      <a:pt x="99" y="64"/>
                    </a:cubicBezTo>
                    <a:cubicBezTo>
                      <a:pt x="128" y="48"/>
                      <a:pt x="106" y="20"/>
                      <a:pt x="117" y="0"/>
                    </a:cubicBezTo>
                    <a:cubicBezTo>
                      <a:pt x="156" y="69"/>
                      <a:pt x="155" y="144"/>
                      <a:pt x="103" y="194"/>
                    </a:cubicBezTo>
                    <a:cubicBezTo>
                      <a:pt x="83" y="214"/>
                      <a:pt x="59" y="228"/>
                      <a:pt x="30" y="233"/>
                    </a:cubicBezTo>
                    <a:cubicBezTo>
                      <a:pt x="20" y="235"/>
                      <a:pt x="9" y="238"/>
                      <a:pt x="3" y="225"/>
                    </a:cubicBezTo>
                    <a:cubicBezTo>
                      <a:pt x="0" y="210"/>
                      <a:pt x="4" y="196"/>
                      <a:pt x="16" y="186"/>
                    </a:cubicBezTo>
                    <a:close/>
                  </a:path>
                </a:pathLst>
              </a:custGeom>
              <a:solidFill>
                <a:srgbClr val="B5D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6" name="Freeform 44"/>
              <p:cNvSpPr/>
              <p:nvPr/>
            </p:nvSpPr>
            <p:spPr bwMode="auto">
              <a:xfrm>
                <a:off x="1503363" y="4525963"/>
                <a:ext cx="942975" cy="219075"/>
              </a:xfrm>
              <a:custGeom>
                <a:avLst/>
                <a:gdLst>
                  <a:gd name="T0" fmla="*/ 502 w 502"/>
                  <a:gd name="T1" fmla="*/ 11 h 116"/>
                  <a:gd name="T2" fmla="*/ 351 w 502"/>
                  <a:gd name="T3" fmla="*/ 63 h 116"/>
                  <a:gd name="T4" fmla="*/ 123 w 502"/>
                  <a:gd name="T5" fmla="*/ 111 h 116"/>
                  <a:gd name="T6" fmla="*/ 34 w 502"/>
                  <a:gd name="T7" fmla="*/ 105 h 116"/>
                  <a:gd name="T8" fmla="*/ 5 w 502"/>
                  <a:gd name="T9" fmla="*/ 66 h 116"/>
                  <a:gd name="T10" fmla="*/ 37 w 502"/>
                  <a:gd name="T11" fmla="*/ 61 h 116"/>
                  <a:gd name="T12" fmla="*/ 209 w 502"/>
                  <a:gd name="T13" fmla="*/ 63 h 116"/>
                  <a:gd name="T14" fmla="*/ 314 w 502"/>
                  <a:gd name="T15" fmla="*/ 42 h 116"/>
                  <a:gd name="T16" fmla="*/ 461 w 502"/>
                  <a:gd name="T17" fmla="*/ 1 h 116"/>
                  <a:gd name="T18" fmla="*/ 497 w 502"/>
                  <a:gd name="T19" fmla="*/ 7 h 116"/>
                  <a:gd name="T20" fmla="*/ 502 w 502"/>
                  <a:gd name="T21" fmla="*/ 11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2" h="116">
                    <a:moveTo>
                      <a:pt x="502" y="11"/>
                    </a:moveTo>
                    <a:cubicBezTo>
                      <a:pt x="455" y="39"/>
                      <a:pt x="402" y="51"/>
                      <a:pt x="351" y="63"/>
                    </a:cubicBezTo>
                    <a:cubicBezTo>
                      <a:pt x="276" y="82"/>
                      <a:pt x="201" y="103"/>
                      <a:pt x="123" y="111"/>
                    </a:cubicBezTo>
                    <a:cubicBezTo>
                      <a:pt x="93" y="116"/>
                      <a:pt x="64" y="109"/>
                      <a:pt x="34" y="105"/>
                    </a:cubicBezTo>
                    <a:cubicBezTo>
                      <a:pt x="14" y="103"/>
                      <a:pt x="0" y="89"/>
                      <a:pt x="5" y="66"/>
                    </a:cubicBezTo>
                    <a:cubicBezTo>
                      <a:pt x="14" y="56"/>
                      <a:pt x="25" y="56"/>
                      <a:pt x="37" y="61"/>
                    </a:cubicBezTo>
                    <a:cubicBezTo>
                      <a:pt x="94" y="83"/>
                      <a:pt x="151" y="79"/>
                      <a:pt x="209" y="63"/>
                    </a:cubicBezTo>
                    <a:cubicBezTo>
                      <a:pt x="244" y="54"/>
                      <a:pt x="279" y="49"/>
                      <a:pt x="314" y="42"/>
                    </a:cubicBezTo>
                    <a:cubicBezTo>
                      <a:pt x="364" y="33"/>
                      <a:pt x="411" y="12"/>
                      <a:pt x="461" y="1"/>
                    </a:cubicBezTo>
                    <a:cubicBezTo>
                      <a:pt x="473" y="1"/>
                      <a:pt x="486" y="0"/>
                      <a:pt x="497" y="7"/>
                    </a:cubicBezTo>
                    <a:cubicBezTo>
                      <a:pt x="499" y="8"/>
                      <a:pt x="500" y="10"/>
                      <a:pt x="502" y="11"/>
                    </a:cubicBezTo>
                    <a:close/>
                  </a:path>
                </a:pathLst>
              </a:custGeom>
              <a:solidFill>
                <a:srgbClr val="6594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7" name="Freeform 46"/>
              <p:cNvSpPr/>
              <p:nvPr/>
            </p:nvSpPr>
            <p:spPr bwMode="auto">
              <a:xfrm>
                <a:off x="1401763" y="4627563"/>
                <a:ext cx="331788" cy="141288"/>
              </a:xfrm>
              <a:custGeom>
                <a:avLst/>
                <a:gdLst>
                  <a:gd name="T0" fmla="*/ 61 w 177"/>
                  <a:gd name="T1" fmla="*/ 11 h 75"/>
                  <a:gd name="T2" fmla="*/ 114 w 177"/>
                  <a:gd name="T3" fmla="*/ 49 h 75"/>
                  <a:gd name="T4" fmla="*/ 177 w 177"/>
                  <a:gd name="T5" fmla="*/ 57 h 75"/>
                  <a:gd name="T6" fmla="*/ 50 w 177"/>
                  <a:gd name="T7" fmla="*/ 54 h 75"/>
                  <a:gd name="T8" fmla="*/ 0 w 177"/>
                  <a:gd name="T9" fmla="*/ 43 h 75"/>
                  <a:gd name="T10" fmla="*/ 54 w 177"/>
                  <a:gd name="T11" fmla="*/ 3 h 75"/>
                  <a:gd name="T12" fmla="*/ 61 w 177"/>
                  <a:gd name="T13" fmla="*/ 1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7" h="75">
                    <a:moveTo>
                      <a:pt x="61" y="11"/>
                    </a:moveTo>
                    <a:cubicBezTo>
                      <a:pt x="68" y="38"/>
                      <a:pt x="86" y="51"/>
                      <a:pt x="114" y="49"/>
                    </a:cubicBezTo>
                    <a:cubicBezTo>
                      <a:pt x="135" y="48"/>
                      <a:pt x="157" y="50"/>
                      <a:pt x="177" y="57"/>
                    </a:cubicBezTo>
                    <a:cubicBezTo>
                      <a:pt x="135" y="75"/>
                      <a:pt x="93" y="56"/>
                      <a:pt x="50" y="54"/>
                    </a:cubicBezTo>
                    <a:cubicBezTo>
                      <a:pt x="34" y="53"/>
                      <a:pt x="15" y="55"/>
                      <a:pt x="0" y="43"/>
                    </a:cubicBezTo>
                    <a:cubicBezTo>
                      <a:pt x="10" y="19"/>
                      <a:pt x="35" y="15"/>
                      <a:pt x="54" y="3"/>
                    </a:cubicBezTo>
                    <a:cubicBezTo>
                      <a:pt x="62" y="0"/>
                      <a:pt x="63" y="4"/>
                      <a:pt x="61" y="11"/>
                    </a:cubicBezTo>
                    <a:close/>
                  </a:path>
                </a:pathLst>
              </a:custGeom>
              <a:solidFill>
                <a:srgbClr val="7BA8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8" name="Freeform 48"/>
              <p:cNvSpPr/>
              <p:nvPr/>
            </p:nvSpPr>
            <p:spPr bwMode="auto">
              <a:xfrm>
                <a:off x="2414588" y="4418013"/>
                <a:ext cx="223838" cy="128588"/>
              </a:xfrm>
              <a:custGeom>
                <a:avLst/>
                <a:gdLst>
                  <a:gd name="T0" fmla="*/ 24 w 119"/>
                  <a:gd name="T1" fmla="*/ 30 h 69"/>
                  <a:gd name="T2" fmla="*/ 119 w 119"/>
                  <a:gd name="T3" fmla="*/ 0 h 69"/>
                  <a:gd name="T4" fmla="*/ 17 w 119"/>
                  <a:gd name="T5" fmla="*/ 69 h 69"/>
                  <a:gd name="T6" fmla="*/ 14 w 119"/>
                  <a:gd name="T7" fmla="*/ 68 h 69"/>
                  <a:gd name="T8" fmla="*/ 24 w 119"/>
                  <a:gd name="T9" fmla="*/ 3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69">
                    <a:moveTo>
                      <a:pt x="24" y="30"/>
                    </a:moveTo>
                    <a:cubicBezTo>
                      <a:pt x="60" y="34"/>
                      <a:pt x="88" y="13"/>
                      <a:pt x="119" y="0"/>
                    </a:cubicBezTo>
                    <a:cubicBezTo>
                      <a:pt x="97" y="40"/>
                      <a:pt x="57" y="55"/>
                      <a:pt x="17" y="69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7" y="53"/>
                      <a:pt x="0" y="37"/>
                      <a:pt x="24" y="30"/>
                    </a:cubicBezTo>
                    <a:close/>
                  </a:path>
                </a:pathLst>
              </a:custGeom>
              <a:solidFill>
                <a:srgbClr val="93BD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89" name="Freeform 50"/>
              <p:cNvSpPr/>
              <p:nvPr/>
            </p:nvSpPr>
            <p:spPr bwMode="auto">
              <a:xfrm>
                <a:off x="696913" y="4341813"/>
                <a:ext cx="742950" cy="265113"/>
              </a:xfrm>
              <a:custGeom>
                <a:avLst/>
                <a:gdLst>
                  <a:gd name="T0" fmla="*/ 375 w 395"/>
                  <a:gd name="T1" fmla="*/ 16 h 141"/>
                  <a:gd name="T2" fmla="*/ 382 w 395"/>
                  <a:gd name="T3" fmla="*/ 39 h 141"/>
                  <a:gd name="T4" fmla="*/ 288 w 395"/>
                  <a:gd name="T5" fmla="*/ 74 h 141"/>
                  <a:gd name="T6" fmla="*/ 185 w 395"/>
                  <a:gd name="T7" fmla="*/ 103 h 141"/>
                  <a:gd name="T8" fmla="*/ 135 w 395"/>
                  <a:gd name="T9" fmla="*/ 140 h 141"/>
                  <a:gd name="T10" fmla="*/ 48 w 395"/>
                  <a:gd name="T11" fmla="*/ 140 h 141"/>
                  <a:gd name="T12" fmla="*/ 0 w 395"/>
                  <a:gd name="T13" fmla="*/ 110 h 141"/>
                  <a:gd name="T14" fmla="*/ 93 w 395"/>
                  <a:gd name="T15" fmla="*/ 89 h 141"/>
                  <a:gd name="T16" fmla="*/ 106 w 395"/>
                  <a:gd name="T17" fmla="*/ 86 h 141"/>
                  <a:gd name="T18" fmla="*/ 204 w 395"/>
                  <a:gd name="T19" fmla="*/ 0 h 141"/>
                  <a:gd name="T20" fmla="*/ 207 w 395"/>
                  <a:gd name="T21" fmla="*/ 33 h 141"/>
                  <a:gd name="T22" fmla="*/ 375 w 395"/>
                  <a:gd name="T23" fmla="*/ 1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5" h="141">
                    <a:moveTo>
                      <a:pt x="375" y="16"/>
                    </a:moveTo>
                    <a:cubicBezTo>
                      <a:pt x="395" y="18"/>
                      <a:pt x="387" y="29"/>
                      <a:pt x="382" y="39"/>
                    </a:cubicBezTo>
                    <a:cubicBezTo>
                      <a:pt x="352" y="55"/>
                      <a:pt x="317" y="65"/>
                      <a:pt x="288" y="74"/>
                    </a:cubicBezTo>
                    <a:cubicBezTo>
                      <a:pt x="256" y="85"/>
                      <a:pt x="219" y="94"/>
                      <a:pt x="185" y="103"/>
                    </a:cubicBezTo>
                    <a:cubicBezTo>
                      <a:pt x="166" y="108"/>
                      <a:pt x="136" y="106"/>
                      <a:pt x="135" y="140"/>
                    </a:cubicBezTo>
                    <a:cubicBezTo>
                      <a:pt x="106" y="140"/>
                      <a:pt x="77" y="139"/>
                      <a:pt x="48" y="140"/>
                    </a:cubicBezTo>
                    <a:cubicBezTo>
                      <a:pt x="25" y="141"/>
                      <a:pt x="21" y="114"/>
                      <a:pt x="0" y="110"/>
                    </a:cubicBezTo>
                    <a:cubicBezTo>
                      <a:pt x="31" y="98"/>
                      <a:pt x="56" y="70"/>
                      <a:pt x="93" y="89"/>
                    </a:cubicBezTo>
                    <a:cubicBezTo>
                      <a:pt x="98" y="91"/>
                      <a:pt x="104" y="91"/>
                      <a:pt x="106" y="86"/>
                    </a:cubicBezTo>
                    <a:cubicBezTo>
                      <a:pt x="123" y="39"/>
                      <a:pt x="172" y="29"/>
                      <a:pt x="204" y="0"/>
                    </a:cubicBezTo>
                    <a:cubicBezTo>
                      <a:pt x="213" y="11"/>
                      <a:pt x="203" y="23"/>
                      <a:pt x="207" y="33"/>
                    </a:cubicBezTo>
                    <a:cubicBezTo>
                      <a:pt x="263" y="28"/>
                      <a:pt x="321" y="41"/>
                      <a:pt x="375" y="16"/>
                    </a:cubicBezTo>
                    <a:close/>
                  </a:path>
                </a:pathLst>
              </a:custGeom>
              <a:solidFill>
                <a:srgbClr val="4481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0" name="Freeform 71"/>
              <p:cNvSpPr/>
              <p:nvPr/>
            </p:nvSpPr>
            <p:spPr bwMode="auto">
              <a:xfrm>
                <a:off x="1606550" y="3840163"/>
                <a:ext cx="571500" cy="309563"/>
              </a:xfrm>
              <a:custGeom>
                <a:avLst/>
                <a:gdLst>
                  <a:gd name="T0" fmla="*/ 68 w 304"/>
                  <a:gd name="T1" fmla="*/ 152 h 165"/>
                  <a:gd name="T2" fmla="*/ 14 w 304"/>
                  <a:gd name="T3" fmla="*/ 121 h 165"/>
                  <a:gd name="T4" fmla="*/ 76 w 304"/>
                  <a:gd name="T5" fmla="*/ 21 h 165"/>
                  <a:gd name="T6" fmla="*/ 255 w 304"/>
                  <a:gd name="T7" fmla="*/ 32 h 165"/>
                  <a:gd name="T8" fmla="*/ 304 w 304"/>
                  <a:gd name="T9" fmla="*/ 62 h 165"/>
                  <a:gd name="T10" fmla="*/ 278 w 304"/>
                  <a:gd name="T11" fmla="*/ 92 h 165"/>
                  <a:gd name="T12" fmla="*/ 115 w 304"/>
                  <a:gd name="T13" fmla="*/ 158 h 165"/>
                  <a:gd name="T14" fmla="*/ 68 w 304"/>
                  <a:gd name="T15" fmla="*/ 152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4" h="165">
                    <a:moveTo>
                      <a:pt x="68" y="152"/>
                    </a:moveTo>
                    <a:cubicBezTo>
                      <a:pt x="58" y="129"/>
                      <a:pt x="28" y="138"/>
                      <a:pt x="14" y="121"/>
                    </a:cubicBezTo>
                    <a:cubicBezTo>
                      <a:pt x="0" y="66"/>
                      <a:pt x="40" y="45"/>
                      <a:pt x="76" y="21"/>
                    </a:cubicBezTo>
                    <a:cubicBezTo>
                      <a:pt x="137" y="0"/>
                      <a:pt x="196" y="16"/>
                      <a:pt x="255" y="32"/>
                    </a:cubicBezTo>
                    <a:cubicBezTo>
                      <a:pt x="272" y="37"/>
                      <a:pt x="298" y="35"/>
                      <a:pt x="304" y="62"/>
                    </a:cubicBezTo>
                    <a:cubicBezTo>
                      <a:pt x="302" y="77"/>
                      <a:pt x="291" y="86"/>
                      <a:pt x="278" y="92"/>
                    </a:cubicBezTo>
                    <a:cubicBezTo>
                      <a:pt x="225" y="118"/>
                      <a:pt x="172" y="143"/>
                      <a:pt x="115" y="158"/>
                    </a:cubicBezTo>
                    <a:cubicBezTo>
                      <a:pt x="99" y="162"/>
                      <a:pt x="83" y="165"/>
                      <a:pt x="68" y="152"/>
                    </a:cubicBezTo>
                    <a:close/>
                  </a:path>
                </a:pathLst>
              </a:custGeom>
              <a:solidFill>
                <a:srgbClr val="89C2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1" name="Freeform 72"/>
              <p:cNvSpPr/>
              <p:nvPr/>
            </p:nvSpPr>
            <p:spPr bwMode="auto">
              <a:xfrm>
                <a:off x="1593850" y="3833813"/>
                <a:ext cx="606425" cy="138113"/>
              </a:xfrm>
              <a:custGeom>
                <a:avLst/>
                <a:gdLst>
                  <a:gd name="T0" fmla="*/ 306 w 323"/>
                  <a:gd name="T1" fmla="*/ 70 h 73"/>
                  <a:gd name="T2" fmla="*/ 216 w 323"/>
                  <a:gd name="T3" fmla="*/ 33 h 73"/>
                  <a:gd name="T4" fmla="*/ 83 w 323"/>
                  <a:gd name="T5" fmla="*/ 24 h 73"/>
                  <a:gd name="T6" fmla="*/ 24 w 323"/>
                  <a:gd name="T7" fmla="*/ 33 h 73"/>
                  <a:gd name="T8" fmla="*/ 0 w 323"/>
                  <a:gd name="T9" fmla="*/ 21 h 73"/>
                  <a:gd name="T10" fmla="*/ 24 w 323"/>
                  <a:gd name="T11" fmla="*/ 8 h 73"/>
                  <a:gd name="T12" fmla="*/ 122 w 323"/>
                  <a:gd name="T13" fmla="*/ 0 h 73"/>
                  <a:gd name="T14" fmla="*/ 189 w 323"/>
                  <a:gd name="T15" fmla="*/ 9 h 73"/>
                  <a:gd name="T16" fmla="*/ 323 w 323"/>
                  <a:gd name="T17" fmla="*/ 53 h 73"/>
                  <a:gd name="T18" fmla="*/ 306 w 323"/>
                  <a:gd name="T19" fmla="*/ 7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3" h="73">
                    <a:moveTo>
                      <a:pt x="306" y="70"/>
                    </a:moveTo>
                    <a:cubicBezTo>
                      <a:pt x="286" y="34"/>
                      <a:pt x="247" y="40"/>
                      <a:pt x="216" y="33"/>
                    </a:cubicBezTo>
                    <a:cubicBezTo>
                      <a:pt x="173" y="24"/>
                      <a:pt x="128" y="20"/>
                      <a:pt x="83" y="24"/>
                    </a:cubicBezTo>
                    <a:cubicBezTo>
                      <a:pt x="62" y="18"/>
                      <a:pt x="45" y="39"/>
                      <a:pt x="24" y="33"/>
                    </a:cubicBezTo>
                    <a:cubicBezTo>
                      <a:pt x="16" y="31"/>
                      <a:pt x="1" y="36"/>
                      <a:pt x="0" y="21"/>
                    </a:cubicBezTo>
                    <a:cubicBezTo>
                      <a:pt x="0" y="5"/>
                      <a:pt x="14" y="9"/>
                      <a:pt x="24" y="8"/>
                    </a:cubicBezTo>
                    <a:cubicBezTo>
                      <a:pt x="56" y="7"/>
                      <a:pt x="90" y="12"/>
                      <a:pt x="122" y="0"/>
                    </a:cubicBezTo>
                    <a:cubicBezTo>
                      <a:pt x="144" y="8"/>
                      <a:pt x="166" y="8"/>
                      <a:pt x="189" y="9"/>
                    </a:cubicBezTo>
                    <a:cubicBezTo>
                      <a:pt x="239" y="9"/>
                      <a:pt x="281" y="29"/>
                      <a:pt x="323" y="53"/>
                    </a:cubicBezTo>
                    <a:cubicBezTo>
                      <a:pt x="321" y="62"/>
                      <a:pt x="321" y="73"/>
                      <a:pt x="306" y="70"/>
                    </a:cubicBezTo>
                    <a:close/>
                  </a:path>
                </a:pathLst>
              </a:custGeom>
              <a:solidFill>
                <a:srgbClr val="6FA3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2" name="Freeform 74"/>
              <p:cNvSpPr/>
              <p:nvPr/>
            </p:nvSpPr>
            <p:spPr bwMode="auto">
              <a:xfrm>
                <a:off x="1646238" y="3873500"/>
                <a:ext cx="841375" cy="401638"/>
              </a:xfrm>
              <a:custGeom>
                <a:avLst/>
                <a:gdLst>
                  <a:gd name="T0" fmla="*/ 278 w 448"/>
                  <a:gd name="T1" fmla="*/ 49 h 213"/>
                  <a:gd name="T2" fmla="*/ 295 w 448"/>
                  <a:gd name="T3" fmla="*/ 32 h 213"/>
                  <a:gd name="T4" fmla="*/ 385 w 448"/>
                  <a:gd name="T5" fmla="*/ 14 h 213"/>
                  <a:gd name="T6" fmla="*/ 448 w 448"/>
                  <a:gd name="T7" fmla="*/ 3 h 213"/>
                  <a:gd name="T8" fmla="*/ 448 w 448"/>
                  <a:gd name="T9" fmla="*/ 42 h 213"/>
                  <a:gd name="T10" fmla="*/ 408 w 448"/>
                  <a:gd name="T11" fmla="*/ 46 h 213"/>
                  <a:gd name="T12" fmla="*/ 310 w 448"/>
                  <a:gd name="T13" fmla="*/ 71 h 213"/>
                  <a:gd name="T14" fmla="*/ 263 w 448"/>
                  <a:gd name="T15" fmla="*/ 89 h 213"/>
                  <a:gd name="T16" fmla="*/ 184 w 448"/>
                  <a:gd name="T17" fmla="*/ 127 h 213"/>
                  <a:gd name="T18" fmla="*/ 84 w 448"/>
                  <a:gd name="T19" fmla="*/ 187 h 213"/>
                  <a:gd name="T20" fmla="*/ 35 w 448"/>
                  <a:gd name="T21" fmla="*/ 190 h 213"/>
                  <a:gd name="T22" fmla="*/ 0 w 448"/>
                  <a:gd name="T23" fmla="*/ 194 h 213"/>
                  <a:gd name="T24" fmla="*/ 46 w 448"/>
                  <a:gd name="T25" fmla="*/ 150 h 213"/>
                  <a:gd name="T26" fmla="*/ 47 w 448"/>
                  <a:gd name="T27" fmla="*/ 134 h 213"/>
                  <a:gd name="T28" fmla="*/ 278 w 448"/>
                  <a:gd name="T29" fmla="*/ 4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8" h="213">
                    <a:moveTo>
                      <a:pt x="278" y="49"/>
                    </a:moveTo>
                    <a:cubicBezTo>
                      <a:pt x="284" y="43"/>
                      <a:pt x="289" y="38"/>
                      <a:pt x="295" y="32"/>
                    </a:cubicBezTo>
                    <a:cubicBezTo>
                      <a:pt x="328" y="42"/>
                      <a:pt x="357" y="25"/>
                      <a:pt x="385" y="14"/>
                    </a:cubicBezTo>
                    <a:cubicBezTo>
                      <a:pt x="406" y="5"/>
                      <a:pt x="426" y="0"/>
                      <a:pt x="448" y="3"/>
                    </a:cubicBezTo>
                    <a:cubicBezTo>
                      <a:pt x="448" y="16"/>
                      <a:pt x="448" y="29"/>
                      <a:pt x="448" y="42"/>
                    </a:cubicBezTo>
                    <a:cubicBezTo>
                      <a:pt x="434" y="40"/>
                      <a:pt x="421" y="42"/>
                      <a:pt x="408" y="46"/>
                    </a:cubicBezTo>
                    <a:cubicBezTo>
                      <a:pt x="372" y="41"/>
                      <a:pt x="341" y="57"/>
                      <a:pt x="310" y="71"/>
                    </a:cubicBezTo>
                    <a:cubicBezTo>
                      <a:pt x="297" y="85"/>
                      <a:pt x="278" y="80"/>
                      <a:pt x="263" y="89"/>
                    </a:cubicBezTo>
                    <a:cubicBezTo>
                      <a:pt x="238" y="104"/>
                      <a:pt x="211" y="115"/>
                      <a:pt x="184" y="127"/>
                    </a:cubicBezTo>
                    <a:cubicBezTo>
                      <a:pt x="148" y="142"/>
                      <a:pt x="112" y="157"/>
                      <a:pt x="84" y="187"/>
                    </a:cubicBezTo>
                    <a:cubicBezTo>
                      <a:pt x="67" y="171"/>
                      <a:pt x="52" y="178"/>
                      <a:pt x="35" y="190"/>
                    </a:cubicBezTo>
                    <a:cubicBezTo>
                      <a:pt x="25" y="197"/>
                      <a:pt x="14" y="213"/>
                      <a:pt x="0" y="194"/>
                    </a:cubicBezTo>
                    <a:cubicBezTo>
                      <a:pt x="8" y="171"/>
                      <a:pt x="38" y="171"/>
                      <a:pt x="46" y="150"/>
                    </a:cubicBezTo>
                    <a:cubicBezTo>
                      <a:pt x="47" y="144"/>
                      <a:pt x="47" y="139"/>
                      <a:pt x="47" y="134"/>
                    </a:cubicBezTo>
                    <a:cubicBezTo>
                      <a:pt x="134" y="130"/>
                      <a:pt x="206" y="90"/>
                      <a:pt x="278" y="49"/>
                    </a:cubicBezTo>
                    <a:close/>
                  </a:path>
                </a:pathLst>
              </a:custGeom>
              <a:solidFill>
                <a:srgbClr val="617E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3" name="Freeform 80"/>
              <p:cNvSpPr/>
              <p:nvPr/>
            </p:nvSpPr>
            <p:spPr bwMode="auto">
              <a:xfrm>
                <a:off x="1195388" y="4152900"/>
                <a:ext cx="409575" cy="219075"/>
              </a:xfrm>
              <a:custGeom>
                <a:avLst/>
                <a:gdLst>
                  <a:gd name="T0" fmla="*/ 218 w 218"/>
                  <a:gd name="T1" fmla="*/ 48 h 117"/>
                  <a:gd name="T2" fmla="*/ 137 w 218"/>
                  <a:gd name="T3" fmla="*/ 101 h 117"/>
                  <a:gd name="T4" fmla="*/ 109 w 218"/>
                  <a:gd name="T5" fmla="*/ 117 h 117"/>
                  <a:gd name="T6" fmla="*/ 31 w 218"/>
                  <a:gd name="T7" fmla="*/ 109 h 117"/>
                  <a:gd name="T8" fmla="*/ 6 w 218"/>
                  <a:gd name="T9" fmla="*/ 78 h 117"/>
                  <a:gd name="T10" fmla="*/ 18 w 218"/>
                  <a:gd name="T11" fmla="*/ 55 h 117"/>
                  <a:gd name="T12" fmla="*/ 40 w 218"/>
                  <a:gd name="T13" fmla="*/ 17 h 117"/>
                  <a:gd name="T14" fmla="*/ 48 w 218"/>
                  <a:gd name="T15" fmla="*/ 9 h 117"/>
                  <a:gd name="T16" fmla="*/ 82 w 218"/>
                  <a:gd name="T17" fmla="*/ 13 h 117"/>
                  <a:gd name="T18" fmla="*/ 111 w 218"/>
                  <a:gd name="T19" fmla="*/ 13 h 117"/>
                  <a:gd name="T20" fmla="*/ 192 w 218"/>
                  <a:gd name="T21" fmla="*/ 29 h 117"/>
                  <a:gd name="T22" fmla="*/ 218 w 218"/>
                  <a:gd name="T23" fmla="*/ 4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8" h="117">
                    <a:moveTo>
                      <a:pt x="218" y="48"/>
                    </a:moveTo>
                    <a:cubicBezTo>
                      <a:pt x="199" y="79"/>
                      <a:pt x="168" y="90"/>
                      <a:pt x="137" y="101"/>
                    </a:cubicBezTo>
                    <a:cubicBezTo>
                      <a:pt x="126" y="105"/>
                      <a:pt x="115" y="105"/>
                      <a:pt x="109" y="117"/>
                    </a:cubicBezTo>
                    <a:cubicBezTo>
                      <a:pt x="83" y="114"/>
                      <a:pt x="57" y="112"/>
                      <a:pt x="31" y="109"/>
                    </a:cubicBezTo>
                    <a:cubicBezTo>
                      <a:pt x="14" y="107"/>
                      <a:pt x="12" y="90"/>
                      <a:pt x="6" y="78"/>
                    </a:cubicBezTo>
                    <a:cubicBezTo>
                      <a:pt x="0" y="66"/>
                      <a:pt x="9" y="59"/>
                      <a:pt x="18" y="55"/>
                    </a:cubicBezTo>
                    <a:cubicBezTo>
                      <a:pt x="35" y="47"/>
                      <a:pt x="32" y="29"/>
                      <a:pt x="40" y="17"/>
                    </a:cubicBezTo>
                    <a:cubicBezTo>
                      <a:pt x="43" y="14"/>
                      <a:pt x="45" y="12"/>
                      <a:pt x="48" y="9"/>
                    </a:cubicBezTo>
                    <a:cubicBezTo>
                      <a:pt x="60" y="0"/>
                      <a:pt x="69" y="29"/>
                      <a:pt x="82" y="13"/>
                    </a:cubicBezTo>
                    <a:cubicBezTo>
                      <a:pt x="92" y="8"/>
                      <a:pt x="101" y="12"/>
                      <a:pt x="111" y="13"/>
                    </a:cubicBezTo>
                    <a:cubicBezTo>
                      <a:pt x="138" y="18"/>
                      <a:pt x="163" y="33"/>
                      <a:pt x="192" y="29"/>
                    </a:cubicBezTo>
                    <a:cubicBezTo>
                      <a:pt x="203" y="28"/>
                      <a:pt x="214" y="35"/>
                      <a:pt x="218" y="48"/>
                    </a:cubicBezTo>
                    <a:close/>
                  </a:path>
                </a:pathLst>
              </a:custGeom>
              <a:solidFill>
                <a:srgbClr val="70B3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4" name="Freeform 81"/>
              <p:cNvSpPr/>
              <p:nvPr/>
            </p:nvSpPr>
            <p:spPr bwMode="auto">
              <a:xfrm>
                <a:off x="1333500" y="4083050"/>
                <a:ext cx="411163" cy="158750"/>
              </a:xfrm>
              <a:custGeom>
                <a:avLst/>
                <a:gdLst>
                  <a:gd name="T0" fmla="*/ 144 w 219"/>
                  <a:gd name="T1" fmla="*/ 85 h 85"/>
                  <a:gd name="T2" fmla="*/ 56 w 219"/>
                  <a:gd name="T3" fmla="*/ 66 h 85"/>
                  <a:gd name="T4" fmla="*/ 5 w 219"/>
                  <a:gd name="T5" fmla="*/ 54 h 85"/>
                  <a:gd name="T6" fmla="*/ 5 w 219"/>
                  <a:gd name="T7" fmla="*/ 38 h 85"/>
                  <a:gd name="T8" fmla="*/ 134 w 219"/>
                  <a:gd name="T9" fmla="*/ 17 h 85"/>
                  <a:gd name="T10" fmla="*/ 212 w 219"/>
                  <a:gd name="T11" fmla="*/ 39 h 85"/>
                  <a:gd name="T12" fmla="*/ 166 w 219"/>
                  <a:gd name="T13" fmla="*/ 84 h 85"/>
                  <a:gd name="T14" fmla="*/ 144 w 219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9" h="85">
                    <a:moveTo>
                      <a:pt x="144" y="85"/>
                    </a:moveTo>
                    <a:cubicBezTo>
                      <a:pt x="118" y="67"/>
                      <a:pt x="85" y="80"/>
                      <a:pt x="56" y="66"/>
                    </a:cubicBezTo>
                    <a:cubicBezTo>
                      <a:pt x="43" y="60"/>
                      <a:pt x="24" y="46"/>
                      <a:pt x="5" y="54"/>
                    </a:cubicBezTo>
                    <a:cubicBezTo>
                      <a:pt x="1" y="49"/>
                      <a:pt x="0" y="43"/>
                      <a:pt x="5" y="38"/>
                    </a:cubicBezTo>
                    <a:cubicBezTo>
                      <a:pt x="42" y="0"/>
                      <a:pt x="91" y="14"/>
                      <a:pt x="134" y="17"/>
                    </a:cubicBezTo>
                    <a:cubicBezTo>
                      <a:pt x="159" y="19"/>
                      <a:pt x="191" y="14"/>
                      <a:pt x="212" y="39"/>
                    </a:cubicBezTo>
                    <a:cubicBezTo>
                      <a:pt x="219" y="76"/>
                      <a:pt x="181" y="68"/>
                      <a:pt x="166" y="84"/>
                    </a:cubicBezTo>
                    <a:cubicBezTo>
                      <a:pt x="159" y="84"/>
                      <a:pt x="151" y="85"/>
                      <a:pt x="144" y="85"/>
                    </a:cubicBezTo>
                    <a:close/>
                  </a:path>
                </a:pathLst>
              </a:custGeom>
              <a:solidFill>
                <a:srgbClr val="74B2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5" name="Freeform 82"/>
              <p:cNvSpPr/>
              <p:nvPr/>
            </p:nvSpPr>
            <p:spPr bwMode="auto">
              <a:xfrm>
                <a:off x="1284288" y="4148138"/>
                <a:ext cx="69850" cy="80963"/>
              </a:xfrm>
              <a:custGeom>
                <a:avLst/>
                <a:gdLst>
                  <a:gd name="T0" fmla="*/ 31 w 37"/>
                  <a:gd name="T1" fmla="*/ 3 h 43"/>
                  <a:gd name="T2" fmla="*/ 31 w 37"/>
                  <a:gd name="T3" fmla="*/ 19 h 43"/>
                  <a:gd name="T4" fmla="*/ 34 w 37"/>
                  <a:gd name="T5" fmla="*/ 36 h 43"/>
                  <a:gd name="T6" fmla="*/ 19 w 37"/>
                  <a:gd name="T7" fmla="*/ 33 h 43"/>
                  <a:gd name="T8" fmla="*/ 0 w 37"/>
                  <a:gd name="T9" fmla="*/ 11 h 43"/>
                  <a:gd name="T10" fmla="*/ 31 w 37"/>
                  <a:gd name="T11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43">
                    <a:moveTo>
                      <a:pt x="31" y="3"/>
                    </a:moveTo>
                    <a:cubicBezTo>
                      <a:pt x="31" y="8"/>
                      <a:pt x="31" y="14"/>
                      <a:pt x="31" y="19"/>
                    </a:cubicBezTo>
                    <a:cubicBezTo>
                      <a:pt x="32" y="25"/>
                      <a:pt x="37" y="33"/>
                      <a:pt x="34" y="36"/>
                    </a:cubicBezTo>
                    <a:cubicBezTo>
                      <a:pt x="30" y="43"/>
                      <a:pt x="23" y="38"/>
                      <a:pt x="19" y="33"/>
                    </a:cubicBezTo>
                    <a:cubicBezTo>
                      <a:pt x="14" y="25"/>
                      <a:pt x="10" y="15"/>
                      <a:pt x="0" y="11"/>
                    </a:cubicBezTo>
                    <a:cubicBezTo>
                      <a:pt x="8" y="0"/>
                      <a:pt x="20" y="5"/>
                      <a:pt x="31" y="3"/>
                    </a:cubicBezTo>
                    <a:close/>
                  </a:path>
                </a:pathLst>
              </a:custGeom>
              <a:solidFill>
                <a:srgbClr val="589D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6" name="Freeform 83"/>
              <p:cNvSpPr/>
              <p:nvPr/>
            </p:nvSpPr>
            <p:spPr bwMode="auto">
              <a:xfrm>
                <a:off x="2371725" y="3905250"/>
                <a:ext cx="133350" cy="639763"/>
              </a:xfrm>
              <a:custGeom>
                <a:avLst/>
                <a:gdLst>
                  <a:gd name="T0" fmla="*/ 23 w 71"/>
                  <a:gd name="T1" fmla="*/ 26 h 340"/>
                  <a:gd name="T2" fmla="*/ 62 w 71"/>
                  <a:gd name="T3" fmla="*/ 25 h 340"/>
                  <a:gd name="T4" fmla="*/ 61 w 71"/>
                  <a:gd name="T5" fmla="*/ 33 h 340"/>
                  <a:gd name="T6" fmla="*/ 50 w 71"/>
                  <a:gd name="T7" fmla="*/ 55 h 340"/>
                  <a:gd name="T8" fmla="*/ 55 w 71"/>
                  <a:gd name="T9" fmla="*/ 264 h 340"/>
                  <a:gd name="T10" fmla="*/ 47 w 71"/>
                  <a:gd name="T11" fmla="*/ 302 h 340"/>
                  <a:gd name="T12" fmla="*/ 37 w 71"/>
                  <a:gd name="T13" fmla="*/ 340 h 340"/>
                  <a:gd name="T14" fmla="*/ 0 w 71"/>
                  <a:gd name="T15" fmla="*/ 339 h 340"/>
                  <a:gd name="T16" fmla="*/ 31 w 71"/>
                  <a:gd name="T17" fmla="*/ 196 h 340"/>
                  <a:gd name="T18" fmla="*/ 17 w 71"/>
                  <a:gd name="T19" fmla="*/ 62 h 340"/>
                  <a:gd name="T20" fmla="*/ 23 w 71"/>
                  <a:gd name="T21" fmla="*/ 2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" h="340">
                    <a:moveTo>
                      <a:pt x="23" y="26"/>
                    </a:moveTo>
                    <a:cubicBezTo>
                      <a:pt x="36" y="10"/>
                      <a:pt x="48" y="0"/>
                      <a:pt x="62" y="25"/>
                    </a:cubicBezTo>
                    <a:cubicBezTo>
                      <a:pt x="61" y="27"/>
                      <a:pt x="61" y="30"/>
                      <a:pt x="61" y="33"/>
                    </a:cubicBezTo>
                    <a:cubicBezTo>
                      <a:pt x="46" y="35"/>
                      <a:pt x="49" y="44"/>
                      <a:pt x="50" y="55"/>
                    </a:cubicBezTo>
                    <a:cubicBezTo>
                      <a:pt x="58" y="124"/>
                      <a:pt x="71" y="194"/>
                      <a:pt x="55" y="264"/>
                    </a:cubicBezTo>
                    <a:cubicBezTo>
                      <a:pt x="52" y="276"/>
                      <a:pt x="50" y="289"/>
                      <a:pt x="47" y="302"/>
                    </a:cubicBezTo>
                    <a:cubicBezTo>
                      <a:pt x="34" y="312"/>
                      <a:pt x="43" y="328"/>
                      <a:pt x="37" y="340"/>
                    </a:cubicBezTo>
                    <a:cubicBezTo>
                      <a:pt x="25" y="340"/>
                      <a:pt x="12" y="339"/>
                      <a:pt x="0" y="339"/>
                    </a:cubicBezTo>
                    <a:cubicBezTo>
                      <a:pt x="27" y="295"/>
                      <a:pt x="41" y="248"/>
                      <a:pt x="31" y="196"/>
                    </a:cubicBezTo>
                    <a:cubicBezTo>
                      <a:pt x="27" y="151"/>
                      <a:pt x="28" y="106"/>
                      <a:pt x="17" y="62"/>
                    </a:cubicBezTo>
                    <a:cubicBezTo>
                      <a:pt x="13" y="49"/>
                      <a:pt x="13" y="36"/>
                      <a:pt x="23" y="26"/>
                    </a:cubicBezTo>
                    <a:close/>
                  </a:path>
                </a:pathLst>
              </a:custGeom>
              <a:solidFill>
                <a:srgbClr val="86AD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7" name="Freeform 84"/>
              <p:cNvSpPr/>
              <p:nvPr/>
            </p:nvSpPr>
            <p:spPr bwMode="auto">
              <a:xfrm>
                <a:off x="2536825" y="3852863"/>
                <a:ext cx="142875" cy="128588"/>
              </a:xfrm>
              <a:custGeom>
                <a:avLst/>
                <a:gdLst>
                  <a:gd name="T0" fmla="*/ 36 w 76"/>
                  <a:gd name="T1" fmla="*/ 68 h 68"/>
                  <a:gd name="T2" fmla="*/ 0 w 76"/>
                  <a:gd name="T3" fmla="*/ 39 h 68"/>
                  <a:gd name="T4" fmla="*/ 76 w 76"/>
                  <a:gd name="T5" fmla="*/ 2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68">
                    <a:moveTo>
                      <a:pt x="36" y="68"/>
                    </a:moveTo>
                    <a:cubicBezTo>
                      <a:pt x="27" y="54"/>
                      <a:pt x="5" y="58"/>
                      <a:pt x="0" y="39"/>
                    </a:cubicBezTo>
                    <a:cubicBezTo>
                      <a:pt x="24" y="26"/>
                      <a:pt x="44" y="0"/>
                      <a:pt x="76" y="22"/>
                    </a:cubicBezTo>
                  </a:path>
                </a:pathLst>
              </a:custGeom>
              <a:solidFill>
                <a:srgbClr val="F9FB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8" name="Freeform 99"/>
              <p:cNvSpPr/>
              <p:nvPr/>
            </p:nvSpPr>
            <p:spPr bwMode="auto">
              <a:xfrm>
                <a:off x="1762125" y="4011613"/>
                <a:ext cx="427038" cy="401638"/>
              </a:xfrm>
              <a:custGeom>
                <a:avLst/>
                <a:gdLst>
                  <a:gd name="T0" fmla="*/ 22 w 227"/>
                  <a:gd name="T1" fmla="*/ 114 h 214"/>
                  <a:gd name="T2" fmla="*/ 121 w 227"/>
                  <a:gd name="T3" fmla="*/ 44 h 214"/>
                  <a:gd name="T4" fmla="*/ 201 w 227"/>
                  <a:gd name="T5" fmla="*/ 7 h 214"/>
                  <a:gd name="T6" fmla="*/ 223 w 227"/>
                  <a:gd name="T7" fmla="*/ 33 h 214"/>
                  <a:gd name="T8" fmla="*/ 161 w 227"/>
                  <a:gd name="T9" fmla="*/ 178 h 214"/>
                  <a:gd name="T10" fmla="*/ 51 w 227"/>
                  <a:gd name="T11" fmla="*/ 178 h 214"/>
                  <a:gd name="T12" fmla="*/ 15 w 227"/>
                  <a:gd name="T13" fmla="*/ 174 h 214"/>
                  <a:gd name="T14" fmla="*/ 0 w 227"/>
                  <a:gd name="T15" fmla="*/ 169 h 214"/>
                  <a:gd name="T16" fmla="*/ 22 w 227"/>
                  <a:gd name="T17" fmla="*/ 1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14">
                    <a:moveTo>
                      <a:pt x="22" y="114"/>
                    </a:moveTo>
                    <a:cubicBezTo>
                      <a:pt x="36" y="65"/>
                      <a:pt x="86" y="64"/>
                      <a:pt x="121" y="44"/>
                    </a:cubicBezTo>
                    <a:cubicBezTo>
                      <a:pt x="146" y="29"/>
                      <a:pt x="174" y="19"/>
                      <a:pt x="201" y="7"/>
                    </a:cubicBezTo>
                    <a:cubicBezTo>
                      <a:pt x="227" y="0"/>
                      <a:pt x="226" y="19"/>
                      <a:pt x="223" y="33"/>
                    </a:cubicBezTo>
                    <a:cubicBezTo>
                      <a:pt x="209" y="84"/>
                      <a:pt x="193" y="134"/>
                      <a:pt x="161" y="178"/>
                    </a:cubicBezTo>
                    <a:cubicBezTo>
                      <a:pt x="125" y="214"/>
                      <a:pt x="88" y="189"/>
                      <a:pt x="51" y="178"/>
                    </a:cubicBezTo>
                    <a:cubicBezTo>
                      <a:pt x="39" y="175"/>
                      <a:pt x="28" y="168"/>
                      <a:pt x="15" y="174"/>
                    </a:cubicBezTo>
                    <a:cubicBezTo>
                      <a:pt x="9" y="174"/>
                      <a:pt x="4" y="173"/>
                      <a:pt x="0" y="169"/>
                    </a:cubicBezTo>
                    <a:cubicBezTo>
                      <a:pt x="7" y="151"/>
                      <a:pt x="15" y="133"/>
                      <a:pt x="22" y="114"/>
                    </a:cubicBezTo>
                    <a:close/>
                  </a:path>
                </a:pathLst>
              </a:custGeom>
              <a:solidFill>
                <a:srgbClr val="92C6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299" name="Freeform 100"/>
              <p:cNvSpPr/>
              <p:nvPr/>
            </p:nvSpPr>
            <p:spPr bwMode="auto">
              <a:xfrm>
                <a:off x="1503363" y="4329113"/>
                <a:ext cx="593725" cy="377825"/>
              </a:xfrm>
              <a:custGeom>
                <a:avLst/>
                <a:gdLst>
                  <a:gd name="T0" fmla="*/ 138 w 316"/>
                  <a:gd name="T1" fmla="*/ 0 h 201"/>
                  <a:gd name="T2" fmla="*/ 154 w 316"/>
                  <a:gd name="T3" fmla="*/ 1 h 201"/>
                  <a:gd name="T4" fmla="*/ 155 w 316"/>
                  <a:gd name="T5" fmla="*/ 55 h 201"/>
                  <a:gd name="T6" fmla="*/ 144 w 316"/>
                  <a:gd name="T7" fmla="*/ 73 h 201"/>
                  <a:gd name="T8" fmla="*/ 197 w 316"/>
                  <a:gd name="T9" fmla="*/ 135 h 201"/>
                  <a:gd name="T10" fmla="*/ 233 w 316"/>
                  <a:gd name="T11" fmla="*/ 136 h 201"/>
                  <a:gd name="T12" fmla="*/ 279 w 316"/>
                  <a:gd name="T13" fmla="*/ 134 h 201"/>
                  <a:gd name="T14" fmla="*/ 316 w 316"/>
                  <a:gd name="T15" fmla="*/ 155 h 201"/>
                  <a:gd name="T16" fmla="*/ 71 w 316"/>
                  <a:gd name="T17" fmla="*/ 190 h 201"/>
                  <a:gd name="T18" fmla="*/ 7 w 316"/>
                  <a:gd name="T19" fmla="*/ 170 h 201"/>
                  <a:gd name="T20" fmla="*/ 0 w 316"/>
                  <a:gd name="T21" fmla="*/ 162 h 201"/>
                  <a:gd name="T22" fmla="*/ 84 w 316"/>
                  <a:gd name="T23" fmla="*/ 97 h 201"/>
                  <a:gd name="T24" fmla="*/ 115 w 316"/>
                  <a:gd name="T25" fmla="*/ 39 h 201"/>
                  <a:gd name="T26" fmla="*/ 138 w 316"/>
                  <a:gd name="T27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16" h="201">
                    <a:moveTo>
                      <a:pt x="138" y="0"/>
                    </a:moveTo>
                    <a:cubicBezTo>
                      <a:pt x="143" y="0"/>
                      <a:pt x="149" y="0"/>
                      <a:pt x="154" y="1"/>
                    </a:cubicBezTo>
                    <a:cubicBezTo>
                      <a:pt x="175" y="18"/>
                      <a:pt x="163" y="37"/>
                      <a:pt x="155" y="55"/>
                    </a:cubicBezTo>
                    <a:cubicBezTo>
                      <a:pt x="151" y="61"/>
                      <a:pt x="138" y="68"/>
                      <a:pt x="144" y="73"/>
                    </a:cubicBezTo>
                    <a:cubicBezTo>
                      <a:pt x="165" y="91"/>
                      <a:pt x="181" y="113"/>
                      <a:pt x="197" y="135"/>
                    </a:cubicBezTo>
                    <a:cubicBezTo>
                      <a:pt x="204" y="145"/>
                      <a:pt x="221" y="138"/>
                      <a:pt x="233" y="136"/>
                    </a:cubicBezTo>
                    <a:cubicBezTo>
                      <a:pt x="249" y="133"/>
                      <a:pt x="264" y="133"/>
                      <a:pt x="279" y="134"/>
                    </a:cubicBezTo>
                    <a:cubicBezTo>
                      <a:pt x="293" y="138"/>
                      <a:pt x="306" y="143"/>
                      <a:pt x="316" y="155"/>
                    </a:cubicBezTo>
                    <a:cubicBezTo>
                      <a:pt x="235" y="172"/>
                      <a:pt x="156" y="201"/>
                      <a:pt x="71" y="190"/>
                    </a:cubicBezTo>
                    <a:cubicBezTo>
                      <a:pt x="48" y="187"/>
                      <a:pt x="32" y="165"/>
                      <a:pt x="7" y="170"/>
                    </a:cubicBezTo>
                    <a:cubicBezTo>
                      <a:pt x="5" y="167"/>
                      <a:pt x="2" y="165"/>
                      <a:pt x="0" y="162"/>
                    </a:cubicBezTo>
                    <a:cubicBezTo>
                      <a:pt x="33" y="147"/>
                      <a:pt x="54" y="117"/>
                      <a:pt x="84" y="97"/>
                    </a:cubicBezTo>
                    <a:cubicBezTo>
                      <a:pt x="100" y="86"/>
                      <a:pt x="106" y="59"/>
                      <a:pt x="115" y="39"/>
                    </a:cubicBezTo>
                    <a:cubicBezTo>
                      <a:pt x="122" y="25"/>
                      <a:pt x="121" y="7"/>
                      <a:pt x="138" y="0"/>
                    </a:cubicBezTo>
                    <a:close/>
                  </a:path>
                </a:pathLst>
              </a:custGeom>
              <a:solidFill>
                <a:srgbClr val="76AB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300" name="Freeform 101"/>
              <p:cNvSpPr/>
              <p:nvPr/>
            </p:nvSpPr>
            <p:spPr bwMode="auto">
              <a:xfrm>
                <a:off x="1985963" y="4208463"/>
                <a:ext cx="490538" cy="417513"/>
              </a:xfrm>
              <a:custGeom>
                <a:avLst/>
                <a:gdLst>
                  <a:gd name="T0" fmla="*/ 59 w 261"/>
                  <a:gd name="T1" fmla="*/ 219 h 222"/>
                  <a:gd name="T2" fmla="*/ 20 w 261"/>
                  <a:gd name="T3" fmla="*/ 203 h 222"/>
                  <a:gd name="T4" fmla="*/ 0 w 261"/>
                  <a:gd name="T5" fmla="*/ 179 h 222"/>
                  <a:gd name="T6" fmla="*/ 89 w 261"/>
                  <a:gd name="T7" fmla="*/ 0 h 222"/>
                  <a:gd name="T8" fmla="*/ 212 w 261"/>
                  <a:gd name="T9" fmla="*/ 12 h 222"/>
                  <a:gd name="T10" fmla="*/ 245 w 261"/>
                  <a:gd name="T11" fmla="*/ 41 h 222"/>
                  <a:gd name="T12" fmla="*/ 205 w 261"/>
                  <a:gd name="T13" fmla="*/ 178 h 222"/>
                  <a:gd name="T14" fmla="*/ 59 w 261"/>
                  <a:gd name="T15" fmla="*/ 219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1" h="222">
                    <a:moveTo>
                      <a:pt x="59" y="219"/>
                    </a:moveTo>
                    <a:cubicBezTo>
                      <a:pt x="43" y="222"/>
                      <a:pt x="33" y="209"/>
                      <a:pt x="20" y="203"/>
                    </a:cubicBezTo>
                    <a:cubicBezTo>
                      <a:pt x="4" y="203"/>
                      <a:pt x="2" y="191"/>
                      <a:pt x="0" y="179"/>
                    </a:cubicBezTo>
                    <a:cubicBezTo>
                      <a:pt x="27" y="118"/>
                      <a:pt x="51" y="55"/>
                      <a:pt x="89" y="0"/>
                    </a:cubicBezTo>
                    <a:cubicBezTo>
                      <a:pt x="130" y="9"/>
                      <a:pt x="171" y="12"/>
                      <a:pt x="212" y="12"/>
                    </a:cubicBezTo>
                    <a:cubicBezTo>
                      <a:pt x="230" y="12"/>
                      <a:pt x="236" y="28"/>
                      <a:pt x="245" y="41"/>
                    </a:cubicBezTo>
                    <a:cubicBezTo>
                      <a:pt x="261" y="87"/>
                      <a:pt x="244" y="145"/>
                      <a:pt x="205" y="178"/>
                    </a:cubicBezTo>
                    <a:cubicBezTo>
                      <a:pt x="156" y="192"/>
                      <a:pt x="110" y="214"/>
                      <a:pt x="59" y="219"/>
                    </a:cubicBezTo>
                    <a:close/>
                  </a:path>
                </a:pathLst>
              </a:custGeom>
              <a:solidFill>
                <a:srgbClr val="ABD3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301" name="Freeform 117"/>
              <p:cNvSpPr/>
              <p:nvPr/>
            </p:nvSpPr>
            <p:spPr bwMode="auto">
              <a:xfrm>
                <a:off x="2143125" y="3930650"/>
                <a:ext cx="312738" cy="355600"/>
              </a:xfrm>
              <a:custGeom>
                <a:avLst/>
                <a:gdLst>
                  <a:gd name="T0" fmla="*/ 161 w 166"/>
                  <a:gd name="T1" fmla="*/ 189 h 189"/>
                  <a:gd name="T2" fmla="*/ 79 w 166"/>
                  <a:gd name="T3" fmla="*/ 169 h 189"/>
                  <a:gd name="T4" fmla="*/ 7 w 166"/>
                  <a:gd name="T5" fmla="*/ 151 h 189"/>
                  <a:gd name="T6" fmla="*/ 37 w 166"/>
                  <a:gd name="T7" fmla="*/ 35 h 189"/>
                  <a:gd name="T8" fmla="*/ 106 w 166"/>
                  <a:gd name="T9" fmla="*/ 7 h 189"/>
                  <a:gd name="T10" fmla="*/ 144 w 166"/>
                  <a:gd name="T11" fmla="*/ 13 h 189"/>
                  <a:gd name="T12" fmla="*/ 161 w 166"/>
                  <a:gd name="T13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" h="189">
                    <a:moveTo>
                      <a:pt x="161" y="189"/>
                    </a:moveTo>
                    <a:cubicBezTo>
                      <a:pt x="140" y="158"/>
                      <a:pt x="104" y="166"/>
                      <a:pt x="79" y="169"/>
                    </a:cubicBezTo>
                    <a:cubicBezTo>
                      <a:pt x="50" y="172"/>
                      <a:pt x="30" y="161"/>
                      <a:pt x="7" y="151"/>
                    </a:cubicBezTo>
                    <a:cubicBezTo>
                      <a:pt x="0" y="108"/>
                      <a:pt x="23" y="72"/>
                      <a:pt x="37" y="35"/>
                    </a:cubicBezTo>
                    <a:cubicBezTo>
                      <a:pt x="60" y="25"/>
                      <a:pt x="83" y="17"/>
                      <a:pt x="106" y="7"/>
                    </a:cubicBezTo>
                    <a:cubicBezTo>
                      <a:pt x="121" y="0"/>
                      <a:pt x="133" y="2"/>
                      <a:pt x="144" y="13"/>
                    </a:cubicBezTo>
                    <a:cubicBezTo>
                      <a:pt x="152" y="71"/>
                      <a:pt x="166" y="129"/>
                      <a:pt x="161" y="189"/>
                    </a:cubicBezTo>
                    <a:close/>
                  </a:path>
                </a:pathLst>
              </a:custGeom>
              <a:solidFill>
                <a:srgbClr val="9ECD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302" name="Freeform 118"/>
              <p:cNvSpPr/>
              <p:nvPr/>
            </p:nvSpPr>
            <p:spPr bwMode="auto">
              <a:xfrm>
                <a:off x="1936750" y="3995738"/>
                <a:ext cx="276225" cy="579438"/>
              </a:xfrm>
              <a:custGeom>
                <a:avLst/>
                <a:gdLst>
                  <a:gd name="T0" fmla="*/ 147 w 147"/>
                  <a:gd name="T1" fmla="*/ 0 h 308"/>
                  <a:gd name="T2" fmla="*/ 117 w 147"/>
                  <a:gd name="T3" fmla="*/ 116 h 308"/>
                  <a:gd name="T4" fmla="*/ 31 w 147"/>
                  <a:gd name="T5" fmla="*/ 293 h 308"/>
                  <a:gd name="T6" fmla="*/ 10 w 147"/>
                  <a:gd name="T7" fmla="*/ 301 h 308"/>
                  <a:gd name="T8" fmla="*/ 8 w 147"/>
                  <a:gd name="T9" fmla="*/ 277 h 308"/>
                  <a:gd name="T10" fmla="*/ 62 w 147"/>
                  <a:gd name="T11" fmla="*/ 184 h 308"/>
                  <a:gd name="T12" fmla="*/ 122 w 147"/>
                  <a:gd name="T13" fmla="*/ 40 h 308"/>
                  <a:gd name="T14" fmla="*/ 108 w 147"/>
                  <a:gd name="T15" fmla="*/ 15 h 308"/>
                  <a:gd name="T16" fmla="*/ 147 w 147"/>
                  <a:gd name="T17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7" h="308">
                    <a:moveTo>
                      <a:pt x="147" y="0"/>
                    </a:moveTo>
                    <a:cubicBezTo>
                      <a:pt x="137" y="38"/>
                      <a:pt x="127" y="77"/>
                      <a:pt x="117" y="116"/>
                    </a:cubicBezTo>
                    <a:cubicBezTo>
                      <a:pt x="88" y="175"/>
                      <a:pt x="60" y="234"/>
                      <a:pt x="31" y="293"/>
                    </a:cubicBezTo>
                    <a:cubicBezTo>
                      <a:pt x="26" y="302"/>
                      <a:pt x="20" y="308"/>
                      <a:pt x="10" y="301"/>
                    </a:cubicBezTo>
                    <a:cubicBezTo>
                      <a:pt x="0" y="295"/>
                      <a:pt x="4" y="285"/>
                      <a:pt x="8" y="277"/>
                    </a:cubicBezTo>
                    <a:cubicBezTo>
                      <a:pt x="22" y="244"/>
                      <a:pt x="42" y="214"/>
                      <a:pt x="62" y="184"/>
                    </a:cubicBezTo>
                    <a:cubicBezTo>
                      <a:pt x="88" y="139"/>
                      <a:pt x="104" y="89"/>
                      <a:pt x="122" y="40"/>
                    </a:cubicBezTo>
                    <a:cubicBezTo>
                      <a:pt x="126" y="29"/>
                      <a:pt x="125" y="17"/>
                      <a:pt x="108" y="15"/>
                    </a:cubicBezTo>
                    <a:cubicBezTo>
                      <a:pt x="117" y="0"/>
                      <a:pt x="139" y="17"/>
                      <a:pt x="147" y="0"/>
                    </a:cubicBezTo>
                    <a:close/>
                  </a:path>
                </a:pathLst>
              </a:custGeom>
              <a:solidFill>
                <a:srgbClr val="769C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  <p:sp>
            <p:nvSpPr>
              <p:cNvPr id="303" name="Freeform 124"/>
              <p:cNvSpPr/>
              <p:nvPr/>
            </p:nvSpPr>
            <p:spPr bwMode="auto">
              <a:xfrm>
                <a:off x="1727200" y="4291013"/>
                <a:ext cx="327025" cy="328613"/>
              </a:xfrm>
              <a:custGeom>
                <a:avLst/>
                <a:gdLst>
                  <a:gd name="T0" fmla="*/ 174 w 174"/>
                  <a:gd name="T1" fmla="*/ 27 h 175"/>
                  <a:gd name="T2" fmla="*/ 128 w 174"/>
                  <a:gd name="T3" fmla="*/ 123 h 175"/>
                  <a:gd name="T4" fmla="*/ 125 w 174"/>
                  <a:gd name="T5" fmla="*/ 139 h 175"/>
                  <a:gd name="T6" fmla="*/ 143 w 174"/>
                  <a:gd name="T7" fmla="*/ 136 h 175"/>
                  <a:gd name="T8" fmla="*/ 158 w 174"/>
                  <a:gd name="T9" fmla="*/ 159 h 175"/>
                  <a:gd name="T10" fmla="*/ 89 w 174"/>
                  <a:gd name="T11" fmla="*/ 171 h 175"/>
                  <a:gd name="T12" fmla="*/ 57 w 174"/>
                  <a:gd name="T13" fmla="*/ 151 h 175"/>
                  <a:gd name="T14" fmla="*/ 18 w 174"/>
                  <a:gd name="T15" fmla="*/ 106 h 175"/>
                  <a:gd name="T16" fmla="*/ 15 w 174"/>
                  <a:gd name="T17" fmla="*/ 78 h 175"/>
                  <a:gd name="T18" fmla="*/ 35 w 174"/>
                  <a:gd name="T19" fmla="*/ 20 h 175"/>
                  <a:gd name="T20" fmla="*/ 58 w 174"/>
                  <a:gd name="T21" fmla="*/ 10 h 175"/>
                  <a:gd name="T22" fmla="*/ 122 w 174"/>
                  <a:gd name="T23" fmla="*/ 37 h 175"/>
                  <a:gd name="T24" fmla="*/ 174 w 174"/>
                  <a:gd name="T25" fmla="*/ 27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4" h="175">
                    <a:moveTo>
                      <a:pt x="174" y="27"/>
                    </a:moveTo>
                    <a:cubicBezTo>
                      <a:pt x="173" y="66"/>
                      <a:pt x="139" y="89"/>
                      <a:pt x="128" y="123"/>
                    </a:cubicBezTo>
                    <a:cubicBezTo>
                      <a:pt x="126" y="129"/>
                      <a:pt x="118" y="135"/>
                      <a:pt x="125" y="139"/>
                    </a:cubicBezTo>
                    <a:cubicBezTo>
                      <a:pt x="129" y="142"/>
                      <a:pt x="137" y="137"/>
                      <a:pt x="143" y="136"/>
                    </a:cubicBezTo>
                    <a:cubicBezTo>
                      <a:pt x="148" y="143"/>
                      <a:pt x="153" y="151"/>
                      <a:pt x="158" y="159"/>
                    </a:cubicBezTo>
                    <a:cubicBezTo>
                      <a:pt x="135" y="163"/>
                      <a:pt x="112" y="166"/>
                      <a:pt x="89" y="171"/>
                    </a:cubicBezTo>
                    <a:cubicBezTo>
                      <a:pt x="71" y="175"/>
                      <a:pt x="57" y="160"/>
                      <a:pt x="57" y="151"/>
                    </a:cubicBezTo>
                    <a:cubicBezTo>
                      <a:pt x="58" y="121"/>
                      <a:pt x="36" y="115"/>
                      <a:pt x="18" y="106"/>
                    </a:cubicBezTo>
                    <a:cubicBezTo>
                      <a:pt x="0" y="97"/>
                      <a:pt x="1" y="85"/>
                      <a:pt x="15" y="78"/>
                    </a:cubicBezTo>
                    <a:cubicBezTo>
                      <a:pt x="44" y="65"/>
                      <a:pt x="37" y="43"/>
                      <a:pt x="35" y="20"/>
                    </a:cubicBezTo>
                    <a:cubicBezTo>
                      <a:pt x="40" y="10"/>
                      <a:pt x="49" y="0"/>
                      <a:pt x="58" y="10"/>
                    </a:cubicBezTo>
                    <a:cubicBezTo>
                      <a:pt x="76" y="31"/>
                      <a:pt x="103" y="22"/>
                      <a:pt x="122" y="37"/>
                    </a:cubicBezTo>
                    <a:cubicBezTo>
                      <a:pt x="143" y="54"/>
                      <a:pt x="155" y="22"/>
                      <a:pt x="174" y="27"/>
                    </a:cubicBezTo>
                    <a:close/>
                  </a:path>
                </a:pathLst>
              </a:custGeom>
              <a:solidFill>
                <a:srgbClr val="88C3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</p:grpSp>
        <p:sp>
          <p:nvSpPr>
            <p:cNvPr id="165" name="Freeform 6"/>
            <p:cNvSpPr/>
            <p:nvPr/>
          </p:nvSpPr>
          <p:spPr bwMode="auto">
            <a:xfrm>
              <a:off x="1685925" y="2032000"/>
              <a:ext cx="901700" cy="1233488"/>
            </a:xfrm>
            <a:custGeom>
              <a:avLst/>
              <a:gdLst>
                <a:gd name="T0" fmla="*/ 38 w 480"/>
                <a:gd name="T1" fmla="*/ 252 h 656"/>
                <a:gd name="T2" fmla="*/ 104 w 480"/>
                <a:gd name="T3" fmla="*/ 208 h 656"/>
                <a:gd name="T4" fmla="*/ 117 w 480"/>
                <a:gd name="T5" fmla="*/ 192 h 656"/>
                <a:gd name="T6" fmla="*/ 101 w 480"/>
                <a:gd name="T7" fmla="*/ 184 h 656"/>
                <a:gd name="T8" fmla="*/ 26 w 480"/>
                <a:gd name="T9" fmla="*/ 169 h 656"/>
                <a:gd name="T10" fmla="*/ 5 w 480"/>
                <a:gd name="T11" fmla="*/ 167 h 656"/>
                <a:gd name="T12" fmla="*/ 14 w 480"/>
                <a:gd name="T13" fmla="*/ 144 h 656"/>
                <a:gd name="T14" fmla="*/ 102 w 480"/>
                <a:gd name="T15" fmla="*/ 84 h 656"/>
                <a:gd name="T16" fmla="*/ 131 w 480"/>
                <a:gd name="T17" fmla="*/ 67 h 656"/>
                <a:gd name="T18" fmla="*/ 152 w 480"/>
                <a:gd name="T19" fmla="*/ 58 h 656"/>
                <a:gd name="T20" fmla="*/ 234 w 480"/>
                <a:gd name="T21" fmla="*/ 4 h 656"/>
                <a:gd name="T22" fmla="*/ 300 w 480"/>
                <a:gd name="T23" fmla="*/ 3 h 656"/>
                <a:gd name="T24" fmla="*/ 312 w 480"/>
                <a:gd name="T25" fmla="*/ 53 h 656"/>
                <a:gd name="T26" fmla="*/ 278 w 480"/>
                <a:gd name="T27" fmla="*/ 68 h 656"/>
                <a:gd name="T28" fmla="*/ 254 w 480"/>
                <a:gd name="T29" fmla="*/ 80 h 656"/>
                <a:gd name="T30" fmla="*/ 225 w 480"/>
                <a:gd name="T31" fmla="*/ 90 h 656"/>
                <a:gd name="T32" fmla="*/ 96 w 480"/>
                <a:gd name="T33" fmla="*/ 132 h 656"/>
                <a:gd name="T34" fmla="*/ 220 w 480"/>
                <a:gd name="T35" fmla="*/ 108 h 656"/>
                <a:gd name="T36" fmla="*/ 340 w 480"/>
                <a:gd name="T37" fmla="*/ 112 h 656"/>
                <a:gd name="T38" fmla="*/ 320 w 480"/>
                <a:gd name="T39" fmla="*/ 161 h 656"/>
                <a:gd name="T40" fmla="*/ 231 w 480"/>
                <a:gd name="T41" fmla="*/ 189 h 656"/>
                <a:gd name="T42" fmla="*/ 315 w 480"/>
                <a:gd name="T43" fmla="*/ 166 h 656"/>
                <a:gd name="T44" fmla="*/ 361 w 480"/>
                <a:gd name="T45" fmla="*/ 199 h 656"/>
                <a:gd name="T46" fmla="*/ 218 w 480"/>
                <a:gd name="T47" fmla="*/ 294 h 656"/>
                <a:gd name="T48" fmla="*/ 326 w 480"/>
                <a:gd name="T49" fmla="*/ 251 h 656"/>
                <a:gd name="T50" fmla="*/ 374 w 480"/>
                <a:gd name="T51" fmla="*/ 275 h 656"/>
                <a:gd name="T52" fmla="*/ 343 w 480"/>
                <a:gd name="T53" fmla="*/ 310 h 656"/>
                <a:gd name="T54" fmla="*/ 304 w 480"/>
                <a:gd name="T55" fmla="*/ 318 h 656"/>
                <a:gd name="T56" fmla="*/ 362 w 480"/>
                <a:gd name="T57" fmla="*/ 307 h 656"/>
                <a:gd name="T58" fmla="*/ 385 w 480"/>
                <a:gd name="T59" fmla="*/ 384 h 656"/>
                <a:gd name="T60" fmla="*/ 308 w 480"/>
                <a:gd name="T61" fmla="*/ 488 h 656"/>
                <a:gd name="T62" fmla="*/ 277 w 480"/>
                <a:gd name="T63" fmla="*/ 603 h 656"/>
                <a:gd name="T64" fmla="*/ 409 w 480"/>
                <a:gd name="T65" fmla="*/ 512 h 656"/>
                <a:gd name="T66" fmla="*/ 464 w 480"/>
                <a:gd name="T67" fmla="*/ 472 h 656"/>
                <a:gd name="T68" fmla="*/ 474 w 480"/>
                <a:gd name="T69" fmla="*/ 477 h 656"/>
                <a:gd name="T70" fmla="*/ 434 w 480"/>
                <a:gd name="T71" fmla="*/ 569 h 656"/>
                <a:gd name="T72" fmla="*/ 387 w 480"/>
                <a:gd name="T73" fmla="*/ 606 h 656"/>
                <a:gd name="T74" fmla="*/ 265 w 480"/>
                <a:gd name="T75" fmla="*/ 649 h 656"/>
                <a:gd name="T76" fmla="*/ 224 w 480"/>
                <a:gd name="T77" fmla="*/ 610 h 656"/>
                <a:gd name="T78" fmla="*/ 250 w 480"/>
                <a:gd name="T79" fmla="*/ 527 h 656"/>
                <a:gd name="T80" fmla="*/ 165 w 480"/>
                <a:gd name="T81" fmla="*/ 543 h 656"/>
                <a:gd name="T82" fmla="*/ 145 w 480"/>
                <a:gd name="T83" fmla="*/ 518 h 656"/>
                <a:gd name="T84" fmla="*/ 178 w 480"/>
                <a:gd name="T85" fmla="*/ 495 h 656"/>
                <a:gd name="T86" fmla="*/ 312 w 480"/>
                <a:gd name="T87" fmla="*/ 390 h 656"/>
                <a:gd name="T88" fmla="*/ 273 w 480"/>
                <a:gd name="T89" fmla="*/ 405 h 656"/>
                <a:gd name="T90" fmla="*/ 191 w 480"/>
                <a:gd name="T91" fmla="*/ 437 h 656"/>
                <a:gd name="T92" fmla="*/ 158 w 480"/>
                <a:gd name="T93" fmla="*/ 460 h 656"/>
                <a:gd name="T94" fmla="*/ 125 w 480"/>
                <a:gd name="T95" fmla="*/ 486 h 656"/>
                <a:gd name="T96" fmla="*/ 104 w 480"/>
                <a:gd name="T97" fmla="*/ 470 h 656"/>
                <a:gd name="T98" fmla="*/ 134 w 480"/>
                <a:gd name="T99" fmla="*/ 423 h 656"/>
                <a:gd name="T100" fmla="*/ 144 w 480"/>
                <a:gd name="T101" fmla="*/ 405 h 656"/>
                <a:gd name="T102" fmla="*/ 123 w 480"/>
                <a:gd name="T103" fmla="*/ 400 h 656"/>
                <a:gd name="T104" fmla="*/ 67 w 480"/>
                <a:gd name="T105" fmla="*/ 411 h 656"/>
                <a:gd name="T106" fmla="*/ 53 w 480"/>
                <a:gd name="T107" fmla="*/ 392 h 656"/>
                <a:gd name="T108" fmla="*/ 99 w 480"/>
                <a:gd name="T109" fmla="*/ 309 h 656"/>
                <a:gd name="T110" fmla="*/ 47 w 480"/>
                <a:gd name="T111" fmla="*/ 307 h 656"/>
                <a:gd name="T112" fmla="*/ 38 w 480"/>
                <a:gd name="T113" fmla="*/ 252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0" h="656">
                  <a:moveTo>
                    <a:pt x="38" y="252"/>
                  </a:moveTo>
                  <a:cubicBezTo>
                    <a:pt x="56" y="231"/>
                    <a:pt x="81" y="220"/>
                    <a:pt x="104" y="208"/>
                  </a:cubicBezTo>
                  <a:cubicBezTo>
                    <a:pt x="110" y="205"/>
                    <a:pt x="120" y="202"/>
                    <a:pt x="117" y="192"/>
                  </a:cubicBezTo>
                  <a:cubicBezTo>
                    <a:pt x="115" y="188"/>
                    <a:pt x="106" y="184"/>
                    <a:pt x="101" y="184"/>
                  </a:cubicBezTo>
                  <a:cubicBezTo>
                    <a:pt x="75" y="184"/>
                    <a:pt x="53" y="165"/>
                    <a:pt x="26" y="169"/>
                  </a:cubicBezTo>
                  <a:cubicBezTo>
                    <a:pt x="19" y="171"/>
                    <a:pt x="10" y="176"/>
                    <a:pt x="5" y="167"/>
                  </a:cubicBezTo>
                  <a:cubicBezTo>
                    <a:pt x="0" y="158"/>
                    <a:pt x="8" y="150"/>
                    <a:pt x="14" y="144"/>
                  </a:cubicBezTo>
                  <a:cubicBezTo>
                    <a:pt x="40" y="119"/>
                    <a:pt x="70" y="101"/>
                    <a:pt x="102" y="84"/>
                  </a:cubicBezTo>
                  <a:cubicBezTo>
                    <a:pt x="112" y="79"/>
                    <a:pt x="124" y="77"/>
                    <a:pt x="131" y="67"/>
                  </a:cubicBezTo>
                  <a:cubicBezTo>
                    <a:pt x="137" y="61"/>
                    <a:pt x="144" y="59"/>
                    <a:pt x="152" y="58"/>
                  </a:cubicBezTo>
                  <a:cubicBezTo>
                    <a:pt x="189" y="54"/>
                    <a:pt x="217" y="38"/>
                    <a:pt x="234" y="4"/>
                  </a:cubicBezTo>
                  <a:cubicBezTo>
                    <a:pt x="256" y="4"/>
                    <a:pt x="278" y="0"/>
                    <a:pt x="300" y="3"/>
                  </a:cubicBezTo>
                  <a:cubicBezTo>
                    <a:pt x="313" y="17"/>
                    <a:pt x="302" y="37"/>
                    <a:pt x="312" y="53"/>
                  </a:cubicBezTo>
                  <a:cubicBezTo>
                    <a:pt x="307" y="72"/>
                    <a:pt x="291" y="69"/>
                    <a:pt x="278" y="68"/>
                  </a:cubicBezTo>
                  <a:cubicBezTo>
                    <a:pt x="267" y="68"/>
                    <a:pt x="259" y="70"/>
                    <a:pt x="254" y="80"/>
                  </a:cubicBezTo>
                  <a:cubicBezTo>
                    <a:pt x="245" y="87"/>
                    <a:pt x="235" y="93"/>
                    <a:pt x="225" y="90"/>
                  </a:cubicBezTo>
                  <a:cubicBezTo>
                    <a:pt x="175" y="79"/>
                    <a:pt x="139" y="112"/>
                    <a:pt x="96" y="132"/>
                  </a:cubicBezTo>
                  <a:cubicBezTo>
                    <a:pt x="144" y="148"/>
                    <a:pt x="178" y="110"/>
                    <a:pt x="220" y="108"/>
                  </a:cubicBezTo>
                  <a:cubicBezTo>
                    <a:pt x="260" y="107"/>
                    <a:pt x="300" y="127"/>
                    <a:pt x="340" y="112"/>
                  </a:cubicBezTo>
                  <a:cubicBezTo>
                    <a:pt x="354" y="140"/>
                    <a:pt x="350" y="154"/>
                    <a:pt x="320" y="161"/>
                  </a:cubicBezTo>
                  <a:cubicBezTo>
                    <a:pt x="289" y="168"/>
                    <a:pt x="262" y="184"/>
                    <a:pt x="231" y="189"/>
                  </a:cubicBezTo>
                  <a:cubicBezTo>
                    <a:pt x="261" y="186"/>
                    <a:pt x="285" y="166"/>
                    <a:pt x="315" y="166"/>
                  </a:cubicBezTo>
                  <a:cubicBezTo>
                    <a:pt x="339" y="166"/>
                    <a:pt x="358" y="170"/>
                    <a:pt x="361" y="199"/>
                  </a:cubicBezTo>
                  <a:cubicBezTo>
                    <a:pt x="316" y="238"/>
                    <a:pt x="270" y="275"/>
                    <a:pt x="218" y="294"/>
                  </a:cubicBezTo>
                  <a:cubicBezTo>
                    <a:pt x="253" y="286"/>
                    <a:pt x="284" y="256"/>
                    <a:pt x="326" y="251"/>
                  </a:cubicBezTo>
                  <a:cubicBezTo>
                    <a:pt x="351" y="247"/>
                    <a:pt x="368" y="250"/>
                    <a:pt x="374" y="275"/>
                  </a:cubicBezTo>
                  <a:cubicBezTo>
                    <a:pt x="380" y="300"/>
                    <a:pt x="360" y="303"/>
                    <a:pt x="343" y="310"/>
                  </a:cubicBezTo>
                  <a:cubicBezTo>
                    <a:pt x="330" y="315"/>
                    <a:pt x="315" y="312"/>
                    <a:pt x="304" y="318"/>
                  </a:cubicBezTo>
                  <a:cubicBezTo>
                    <a:pt x="323" y="317"/>
                    <a:pt x="342" y="309"/>
                    <a:pt x="362" y="307"/>
                  </a:cubicBezTo>
                  <a:cubicBezTo>
                    <a:pt x="400" y="321"/>
                    <a:pt x="409" y="348"/>
                    <a:pt x="385" y="384"/>
                  </a:cubicBezTo>
                  <a:cubicBezTo>
                    <a:pt x="360" y="420"/>
                    <a:pt x="333" y="453"/>
                    <a:pt x="308" y="488"/>
                  </a:cubicBezTo>
                  <a:cubicBezTo>
                    <a:pt x="313" y="530"/>
                    <a:pt x="300" y="567"/>
                    <a:pt x="277" y="603"/>
                  </a:cubicBezTo>
                  <a:cubicBezTo>
                    <a:pt x="338" y="593"/>
                    <a:pt x="382" y="563"/>
                    <a:pt x="409" y="512"/>
                  </a:cubicBezTo>
                  <a:cubicBezTo>
                    <a:pt x="422" y="489"/>
                    <a:pt x="436" y="472"/>
                    <a:pt x="464" y="472"/>
                  </a:cubicBezTo>
                  <a:cubicBezTo>
                    <a:pt x="468" y="473"/>
                    <a:pt x="471" y="474"/>
                    <a:pt x="474" y="477"/>
                  </a:cubicBezTo>
                  <a:cubicBezTo>
                    <a:pt x="480" y="516"/>
                    <a:pt x="461" y="547"/>
                    <a:pt x="434" y="569"/>
                  </a:cubicBezTo>
                  <a:cubicBezTo>
                    <a:pt x="418" y="581"/>
                    <a:pt x="402" y="592"/>
                    <a:pt x="387" y="606"/>
                  </a:cubicBezTo>
                  <a:cubicBezTo>
                    <a:pt x="349" y="629"/>
                    <a:pt x="307" y="639"/>
                    <a:pt x="265" y="649"/>
                  </a:cubicBezTo>
                  <a:cubicBezTo>
                    <a:pt x="231" y="656"/>
                    <a:pt x="220" y="644"/>
                    <a:pt x="224" y="610"/>
                  </a:cubicBezTo>
                  <a:cubicBezTo>
                    <a:pt x="228" y="582"/>
                    <a:pt x="245" y="558"/>
                    <a:pt x="250" y="527"/>
                  </a:cubicBezTo>
                  <a:cubicBezTo>
                    <a:pt x="220" y="528"/>
                    <a:pt x="194" y="548"/>
                    <a:pt x="165" y="543"/>
                  </a:cubicBezTo>
                  <a:cubicBezTo>
                    <a:pt x="153" y="539"/>
                    <a:pt x="146" y="531"/>
                    <a:pt x="145" y="518"/>
                  </a:cubicBezTo>
                  <a:cubicBezTo>
                    <a:pt x="150" y="501"/>
                    <a:pt x="165" y="500"/>
                    <a:pt x="178" y="495"/>
                  </a:cubicBezTo>
                  <a:cubicBezTo>
                    <a:pt x="232" y="475"/>
                    <a:pt x="275" y="440"/>
                    <a:pt x="312" y="390"/>
                  </a:cubicBezTo>
                  <a:cubicBezTo>
                    <a:pt x="294" y="389"/>
                    <a:pt x="284" y="398"/>
                    <a:pt x="273" y="405"/>
                  </a:cubicBezTo>
                  <a:cubicBezTo>
                    <a:pt x="247" y="420"/>
                    <a:pt x="228" y="446"/>
                    <a:pt x="191" y="437"/>
                  </a:cubicBezTo>
                  <a:cubicBezTo>
                    <a:pt x="179" y="433"/>
                    <a:pt x="168" y="451"/>
                    <a:pt x="158" y="460"/>
                  </a:cubicBezTo>
                  <a:cubicBezTo>
                    <a:pt x="148" y="469"/>
                    <a:pt x="139" y="481"/>
                    <a:pt x="125" y="486"/>
                  </a:cubicBezTo>
                  <a:cubicBezTo>
                    <a:pt x="114" y="486"/>
                    <a:pt x="101" y="489"/>
                    <a:pt x="104" y="470"/>
                  </a:cubicBezTo>
                  <a:cubicBezTo>
                    <a:pt x="109" y="451"/>
                    <a:pt x="121" y="437"/>
                    <a:pt x="134" y="423"/>
                  </a:cubicBezTo>
                  <a:cubicBezTo>
                    <a:pt x="139" y="418"/>
                    <a:pt x="149" y="414"/>
                    <a:pt x="144" y="405"/>
                  </a:cubicBezTo>
                  <a:cubicBezTo>
                    <a:pt x="140" y="397"/>
                    <a:pt x="130" y="399"/>
                    <a:pt x="123" y="400"/>
                  </a:cubicBezTo>
                  <a:cubicBezTo>
                    <a:pt x="104" y="403"/>
                    <a:pt x="86" y="407"/>
                    <a:pt x="67" y="411"/>
                  </a:cubicBezTo>
                  <a:cubicBezTo>
                    <a:pt x="48" y="416"/>
                    <a:pt x="43" y="410"/>
                    <a:pt x="53" y="392"/>
                  </a:cubicBezTo>
                  <a:cubicBezTo>
                    <a:pt x="66" y="365"/>
                    <a:pt x="78" y="337"/>
                    <a:pt x="99" y="309"/>
                  </a:cubicBezTo>
                  <a:cubicBezTo>
                    <a:pt x="79" y="308"/>
                    <a:pt x="63" y="308"/>
                    <a:pt x="47" y="307"/>
                  </a:cubicBezTo>
                  <a:cubicBezTo>
                    <a:pt x="25" y="292"/>
                    <a:pt x="43" y="270"/>
                    <a:pt x="38" y="252"/>
                  </a:cubicBezTo>
                  <a:close/>
                </a:path>
              </a:pathLst>
            </a:custGeom>
            <a:solidFill>
              <a:srgbClr val="F2B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66" name="Freeform 7"/>
            <p:cNvSpPr/>
            <p:nvPr/>
          </p:nvSpPr>
          <p:spPr bwMode="auto">
            <a:xfrm>
              <a:off x="3254375" y="2187575"/>
              <a:ext cx="820738" cy="981075"/>
            </a:xfrm>
            <a:custGeom>
              <a:avLst/>
              <a:gdLst>
                <a:gd name="T0" fmla="*/ 408 w 437"/>
                <a:gd name="T1" fmla="*/ 101 h 522"/>
                <a:gd name="T2" fmla="*/ 276 w 437"/>
                <a:gd name="T3" fmla="*/ 156 h 522"/>
                <a:gd name="T4" fmla="*/ 269 w 437"/>
                <a:gd name="T5" fmla="*/ 178 h 522"/>
                <a:gd name="T6" fmla="*/ 299 w 437"/>
                <a:gd name="T7" fmla="*/ 207 h 522"/>
                <a:gd name="T8" fmla="*/ 323 w 437"/>
                <a:gd name="T9" fmla="*/ 303 h 522"/>
                <a:gd name="T10" fmla="*/ 210 w 437"/>
                <a:gd name="T11" fmla="*/ 297 h 522"/>
                <a:gd name="T12" fmla="*/ 210 w 437"/>
                <a:gd name="T13" fmla="*/ 306 h 522"/>
                <a:gd name="T14" fmla="*/ 198 w 437"/>
                <a:gd name="T15" fmla="*/ 394 h 522"/>
                <a:gd name="T16" fmla="*/ 201 w 437"/>
                <a:gd name="T17" fmla="*/ 417 h 522"/>
                <a:gd name="T18" fmla="*/ 145 w 437"/>
                <a:gd name="T19" fmla="*/ 489 h 522"/>
                <a:gd name="T20" fmla="*/ 145 w 437"/>
                <a:gd name="T21" fmla="*/ 522 h 522"/>
                <a:gd name="T22" fmla="*/ 80 w 437"/>
                <a:gd name="T23" fmla="*/ 486 h 522"/>
                <a:gd name="T24" fmla="*/ 77 w 437"/>
                <a:gd name="T25" fmla="*/ 463 h 522"/>
                <a:gd name="T26" fmla="*/ 41 w 437"/>
                <a:gd name="T27" fmla="*/ 396 h 522"/>
                <a:gd name="T28" fmla="*/ 4 w 437"/>
                <a:gd name="T29" fmla="*/ 330 h 522"/>
                <a:gd name="T30" fmla="*/ 4 w 437"/>
                <a:gd name="T31" fmla="*/ 302 h 522"/>
                <a:gd name="T32" fmla="*/ 19 w 437"/>
                <a:gd name="T33" fmla="*/ 264 h 522"/>
                <a:gd name="T34" fmla="*/ 66 w 437"/>
                <a:gd name="T35" fmla="*/ 239 h 522"/>
                <a:gd name="T36" fmla="*/ 124 w 437"/>
                <a:gd name="T37" fmla="*/ 158 h 522"/>
                <a:gd name="T38" fmla="*/ 145 w 437"/>
                <a:gd name="T39" fmla="*/ 72 h 522"/>
                <a:gd name="T40" fmla="*/ 244 w 437"/>
                <a:gd name="T41" fmla="*/ 7 h 522"/>
                <a:gd name="T42" fmla="*/ 277 w 437"/>
                <a:gd name="T43" fmla="*/ 8 h 522"/>
                <a:gd name="T44" fmla="*/ 398 w 437"/>
                <a:gd name="T45" fmla="*/ 66 h 522"/>
                <a:gd name="T46" fmla="*/ 408 w 437"/>
                <a:gd name="T47" fmla="*/ 101 h 522"/>
                <a:gd name="T48" fmla="*/ 373 w 437"/>
                <a:gd name="T49" fmla="*/ 82 h 522"/>
                <a:gd name="T50" fmla="*/ 408 w 437"/>
                <a:gd name="T51" fmla="*/ 101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7" h="522">
                  <a:moveTo>
                    <a:pt x="408" y="101"/>
                  </a:moveTo>
                  <a:cubicBezTo>
                    <a:pt x="373" y="139"/>
                    <a:pt x="323" y="143"/>
                    <a:pt x="276" y="156"/>
                  </a:cubicBezTo>
                  <a:cubicBezTo>
                    <a:pt x="260" y="161"/>
                    <a:pt x="250" y="163"/>
                    <a:pt x="269" y="178"/>
                  </a:cubicBezTo>
                  <a:cubicBezTo>
                    <a:pt x="277" y="190"/>
                    <a:pt x="287" y="198"/>
                    <a:pt x="299" y="207"/>
                  </a:cubicBezTo>
                  <a:cubicBezTo>
                    <a:pt x="334" y="230"/>
                    <a:pt x="341" y="262"/>
                    <a:pt x="323" y="303"/>
                  </a:cubicBezTo>
                  <a:cubicBezTo>
                    <a:pt x="285" y="306"/>
                    <a:pt x="248" y="308"/>
                    <a:pt x="210" y="297"/>
                  </a:cubicBezTo>
                  <a:cubicBezTo>
                    <a:pt x="202" y="294"/>
                    <a:pt x="214" y="303"/>
                    <a:pt x="210" y="306"/>
                  </a:cubicBezTo>
                  <a:cubicBezTo>
                    <a:pt x="187" y="333"/>
                    <a:pt x="197" y="364"/>
                    <a:pt x="198" y="394"/>
                  </a:cubicBezTo>
                  <a:cubicBezTo>
                    <a:pt x="199" y="401"/>
                    <a:pt x="200" y="409"/>
                    <a:pt x="201" y="417"/>
                  </a:cubicBezTo>
                  <a:cubicBezTo>
                    <a:pt x="199" y="473"/>
                    <a:pt x="195" y="478"/>
                    <a:pt x="145" y="489"/>
                  </a:cubicBezTo>
                  <a:cubicBezTo>
                    <a:pt x="139" y="500"/>
                    <a:pt x="169" y="511"/>
                    <a:pt x="145" y="522"/>
                  </a:cubicBezTo>
                  <a:cubicBezTo>
                    <a:pt x="117" y="521"/>
                    <a:pt x="100" y="501"/>
                    <a:pt x="80" y="486"/>
                  </a:cubicBezTo>
                  <a:cubicBezTo>
                    <a:pt x="77" y="479"/>
                    <a:pt x="75" y="471"/>
                    <a:pt x="77" y="463"/>
                  </a:cubicBezTo>
                  <a:cubicBezTo>
                    <a:pt x="85" y="430"/>
                    <a:pt x="78" y="408"/>
                    <a:pt x="41" y="396"/>
                  </a:cubicBezTo>
                  <a:cubicBezTo>
                    <a:pt x="11" y="387"/>
                    <a:pt x="8" y="357"/>
                    <a:pt x="4" y="330"/>
                  </a:cubicBezTo>
                  <a:cubicBezTo>
                    <a:pt x="2" y="321"/>
                    <a:pt x="0" y="311"/>
                    <a:pt x="4" y="302"/>
                  </a:cubicBezTo>
                  <a:cubicBezTo>
                    <a:pt x="19" y="293"/>
                    <a:pt x="41" y="287"/>
                    <a:pt x="19" y="264"/>
                  </a:cubicBezTo>
                  <a:cubicBezTo>
                    <a:pt x="22" y="233"/>
                    <a:pt x="52" y="251"/>
                    <a:pt x="66" y="239"/>
                  </a:cubicBezTo>
                  <a:cubicBezTo>
                    <a:pt x="83" y="211"/>
                    <a:pt x="102" y="184"/>
                    <a:pt x="124" y="158"/>
                  </a:cubicBezTo>
                  <a:cubicBezTo>
                    <a:pt x="145" y="133"/>
                    <a:pt x="139" y="100"/>
                    <a:pt x="145" y="72"/>
                  </a:cubicBezTo>
                  <a:cubicBezTo>
                    <a:pt x="157" y="18"/>
                    <a:pt x="167" y="0"/>
                    <a:pt x="244" y="7"/>
                  </a:cubicBezTo>
                  <a:cubicBezTo>
                    <a:pt x="255" y="8"/>
                    <a:pt x="266" y="16"/>
                    <a:pt x="277" y="8"/>
                  </a:cubicBezTo>
                  <a:cubicBezTo>
                    <a:pt x="314" y="34"/>
                    <a:pt x="362" y="39"/>
                    <a:pt x="398" y="66"/>
                  </a:cubicBezTo>
                  <a:cubicBezTo>
                    <a:pt x="407" y="73"/>
                    <a:pt x="437" y="80"/>
                    <a:pt x="408" y="101"/>
                  </a:cubicBezTo>
                  <a:cubicBezTo>
                    <a:pt x="400" y="92"/>
                    <a:pt x="390" y="85"/>
                    <a:pt x="373" y="82"/>
                  </a:cubicBezTo>
                  <a:cubicBezTo>
                    <a:pt x="382" y="101"/>
                    <a:pt x="401" y="90"/>
                    <a:pt x="408" y="101"/>
                  </a:cubicBezTo>
                  <a:close/>
                </a:path>
              </a:pathLst>
            </a:custGeom>
            <a:solidFill>
              <a:srgbClr val="F5DD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67" name="Freeform 8"/>
            <p:cNvSpPr/>
            <p:nvPr/>
          </p:nvSpPr>
          <p:spPr bwMode="auto">
            <a:xfrm>
              <a:off x="3160713" y="1585913"/>
              <a:ext cx="661988" cy="1065213"/>
            </a:xfrm>
            <a:custGeom>
              <a:avLst/>
              <a:gdLst>
                <a:gd name="T0" fmla="*/ 327 w 352"/>
                <a:gd name="T1" fmla="*/ 328 h 567"/>
                <a:gd name="T2" fmla="*/ 256 w 352"/>
                <a:gd name="T3" fmla="*/ 335 h 567"/>
                <a:gd name="T4" fmla="*/ 210 w 352"/>
                <a:gd name="T5" fmla="*/ 378 h 567"/>
                <a:gd name="T6" fmla="*/ 195 w 352"/>
                <a:gd name="T7" fmla="*/ 437 h 567"/>
                <a:gd name="T8" fmla="*/ 166 w 352"/>
                <a:gd name="T9" fmla="*/ 502 h 567"/>
                <a:gd name="T10" fmla="*/ 119 w 352"/>
                <a:gd name="T11" fmla="*/ 567 h 567"/>
                <a:gd name="T12" fmla="*/ 114 w 352"/>
                <a:gd name="T13" fmla="*/ 565 h 567"/>
                <a:gd name="T14" fmla="*/ 68 w 352"/>
                <a:gd name="T15" fmla="*/ 541 h 567"/>
                <a:gd name="T16" fmla="*/ 62 w 352"/>
                <a:gd name="T17" fmla="*/ 500 h 567"/>
                <a:gd name="T18" fmla="*/ 76 w 352"/>
                <a:gd name="T19" fmla="*/ 497 h 567"/>
                <a:gd name="T20" fmla="*/ 66 w 352"/>
                <a:gd name="T21" fmla="*/ 493 h 567"/>
                <a:gd name="T22" fmla="*/ 58 w 352"/>
                <a:gd name="T23" fmla="*/ 481 h 567"/>
                <a:gd name="T24" fmla="*/ 66 w 352"/>
                <a:gd name="T25" fmla="*/ 449 h 567"/>
                <a:gd name="T26" fmla="*/ 74 w 352"/>
                <a:gd name="T27" fmla="*/ 403 h 567"/>
                <a:gd name="T28" fmla="*/ 87 w 352"/>
                <a:gd name="T29" fmla="*/ 367 h 567"/>
                <a:gd name="T30" fmla="*/ 69 w 352"/>
                <a:gd name="T31" fmla="*/ 371 h 567"/>
                <a:gd name="T32" fmla="*/ 39 w 352"/>
                <a:gd name="T33" fmla="*/ 362 h 567"/>
                <a:gd name="T34" fmla="*/ 52 w 352"/>
                <a:gd name="T35" fmla="*/ 330 h 567"/>
                <a:gd name="T36" fmla="*/ 83 w 352"/>
                <a:gd name="T37" fmla="*/ 275 h 567"/>
                <a:gd name="T38" fmla="*/ 139 w 352"/>
                <a:gd name="T39" fmla="*/ 238 h 567"/>
                <a:gd name="T40" fmla="*/ 98 w 352"/>
                <a:gd name="T41" fmla="*/ 250 h 567"/>
                <a:gd name="T42" fmla="*/ 59 w 352"/>
                <a:gd name="T43" fmla="*/ 227 h 567"/>
                <a:gd name="T44" fmla="*/ 33 w 352"/>
                <a:gd name="T45" fmla="*/ 207 h 567"/>
                <a:gd name="T46" fmla="*/ 10 w 352"/>
                <a:gd name="T47" fmla="*/ 175 h 567"/>
                <a:gd name="T48" fmla="*/ 18 w 352"/>
                <a:gd name="T49" fmla="*/ 156 h 567"/>
                <a:gd name="T50" fmla="*/ 21 w 352"/>
                <a:gd name="T51" fmla="*/ 146 h 567"/>
                <a:gd name="T52" fmla="*/ 19 w 352"/>
                <a:gd name="T53" fmla="*/ 99 h 567"/>
                <a:gd name="T54" fmla="*/ 20 w 352"/>
                <a:gd name="T55" fmla="*/ 84 h 567"/>
                <a:gd name="T56" fmla="*/ 38 w 352"/>
                <a:gd name="T57" fmla="*/ 59 h 567"/>
                <a:gd name="T58" fmla="*/ 51 w 352"/>
                <a:gd name="T59" fmla="*/ 84 h 567"/>
                <a:gd name="T60" fmla="*/ 64 w 352"/>
                <a:gd name="T61" fmla="*/ 127 h 567"/>
                <a:gd name="T62" fmla="*/ 110 w 352"/>
                <a:gd name="T63" fmla="*/ 133 h 567"/>
                <a:gd name="T64" fmla="*/ 149 w 352"/>
                <a:gd name="T65" fmla="*/ 164 h 567"/>
                <a:gd name="T66" fmla="*/ 195 w 352"/>
                <a:gd name="T67" fmla="*/ 216 h 567"/>
                <a:gd name="T68" fmla="*/ 320 w 352"/>
                <a:gd name="T69" fmla="*/ 21 h 567"/>
                <a:gd name="T70" fmla="*/ 350 w 352"/>
                <a:gd name="T71" fmla="*/ 43 h 567"/>
                <a:gd name="T72" fmla="*/ 303 w 352"/>
                <a:gd name="T73" fmla="*/ 157 h 567"/>
                <a:gd name="T74" fmla="*/ 268 w 352"/>
                <a:gd name="T75" fmla="*/ 192 h 567"/>
                <a:gd name="T76" fmla="*/ 280 w 352"/>
                <a:gd name="T77" fmla="*/ 204 h 567"/>
                <a:gd name="T78" fmla="*/ 314 w 352"/>
                <a:gd name="T79" fmla="*/ 208 h 567"/>
                <a:gd name="T80" fmla="*/ 254 w 352"/>
                <a:gd name="T81" fmla="*/ 236 h 567"/>
                <a:gd name="T82" fmla="*/ 230 w 352"/>
                <a:gd name="T83" fmla="*/ 255 h 567"/>
                <a:gd name="T84" fmla="*/ 264 w 352"/>
                <a:gd name="T85" fmla="*/ 304 h 567"/>
                <a:gd name="T86" fmla="*/ 297 w 352"/>
                <a:gd name="T87" fmla="*/ 320 h 567"/>
                <a:gd name="T88" fmla="*/ 327 w 352"/>
                <a:gd name="T89" fmla="*/ 32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2" h="567">
                  <a:moveTo>
                    <a:pt x="327" y="328"/>
                  </a:moveTo>
                  <a:cubicBezTo>
                    <a:pt x="305" y="343"/>
                    <a:pt x="280" y="334"/>
                    <a:pt x="256" y="335"/>
                  </a:cubicBezTo>
                  <a:cubicBezTo>
                    <a:pt x="226" y="336"/>
                    <a:pt x="212" y="347"/>
                    <a:pt x="210" y="378"/>
                  </a:cubicBezTo>
                  <a:cubicBezTo>
                    <a:pt x="209" y="398"/>
                    <a:pt x="190" y="426"/>
                    <a:pt x="195" y="437"/>
                  </a:cubicBezTo>
                  <a:cubicBezTo>
                    <a:pt x="212" y="474"/>
                    <a:pt x="177" y="482"/>
                    <a:pt x="166" y="502"/>
                  </a:cubicBezTo>
                  <a:cubicBezTo>
                    <a:pt x="153" y="525"/>
                    <a:pt x="135" y="546"/>
                    <a:pt x="119" y="567"/>
                  </a:cubicBezTo>
                  <a:cubicBezTo>
                    <a:pt x="117" y="567"/>
                    <a:pt x="116" y="566"/>
                    <a:pt x="114" y="565"/>
                  </a:cubicBezTo>
                  <a:cubicBezTo>
                    <a:pt x="101" y="552"/>
                    <a:pt x="83" y="549"/>
                    <a:pt x="68" y="541"/>
                  </a:cubicBezTo>
                  <a:cubicBezTo>
                    <a:pt x="50" y="531"/>
                    <a:pt x="34" y="518"/>
                    <a:pt x="62" y="500"/>
                  </a:cubicBezTo>
                  <a:cubicBezTo>
                    <a:pt x="66" y="498"/>
                    <a:pt x="71" y="498"/>
                    <a:pt x="76" y="497"/>
                  </a:cubicBezTo>
                  <a:cubicBezTo>
                    <a:pt x="73" y="495"/>
                    <a:pt x="69" y="496"/>
                    <a:pt x="66" y="493"/>
                  </a:cubicBezTo>
                  <a:cubicBezTo>
                    <a:pt x="62" y="490"/>
                    <a:pt x="60" y="486"/>
                    <a:pt x="58" y="481"/>
                  </a:cubicBezTo>
                  <a:cubicBezTo>
                    <a:pt x="56" y="469"/>
                    <a:pt x="56" y="458"/>
                    <a:pt x="66" y="449"/>
                  </a:cubicBezTo>
                  <a:cubicBezTo>
                    <a:pt x="82" y="436"/>
                    <a:pt x="96" y="425"/>
                    <a:pt x="74" y="403"/>
                  </a:cubicBezTo>
                  <a:cubicBezTo>
                    <a:pt x="61" y="390"/>
                    <a:pt x="88" y="381"/>
                    <a:pt x="87" y="367"/>
                  </a:cubicBezTo>
                  <a:cubicBezTo>
                    <a:pt x="79" y="364"/>
                    <a:pt x="74" y="370"/>
                    <a:pt x="69" y="371"/>
                  </a:cubicBezTo>
                  <a:cubicBezTo>
                    <a:pt x="57" y="374"/>
                    <a:pt x="45" y="375"/>
                    <a:pt x="39" y="362"/>
                  </a:cubicBezTo>
                  <a:cubicBezTo>
                    <a:pt x="32" y="348"/>
                    <a:pt x="40" y="335"/>
                    <a:pt x="52" y="330"/>
                  </a:cubicBezTo>
                  <a:cubicBezTo>
                    <a:pt x="78" y="320"/>
                    <a:pt x="87" y="306"/>
                    <a:pt x="83" y="275"/>
                  </a:cubicBezTo>
                  <a:cubicBezTo>
                    <a:pt x="81" y="249"/>
                    <a:pt x="110" y="243"/>
                    <a:pt x="139" y="238"/>
                  </a:cubicBezTo>
                  <a:cubicBezTo>
                    <a:pt x="120" y="239"/>
                    <a:pt x="109" y="244"/>
                    <a:pt x="98" y="250"/>
                  </a:cubicBezTo>
                  <a:cubicBezTo>
                    <a:pt x="69" y="263"/>
                    <a:pt x="63" y="259"/>
                    <a:pt x="59" y="227"/>
                  </a:cubicBezTo>
                  <a:cubicBezTo>
                    <a:pt x="57" y="210"/>
                    <a:pt x="59" y="198"/>
                    <a:pt x="33" y="207"/>
                  </a:cubicBezTo>
                  <a:cubicBezTo>
                    <a:pt x="4" y="217"/>
                    <a:pt x="0" y="198"/>
                    <a:pt x="10" y="175"/>
                  </a:cubicBezTo>
                  <a:cubicBezTo>
                    <a:pt x="13" y="168"/>
                    <a:pt x="16" y="162"/>
                    <a:pt x="18" y="156"/>
                  </a:cubicBezTo>
                  <a:cubicBezTo>
                    <a:pt x="19" y="152"/>
                    <a:pt x="20" y="149"/>
                    <a:pt x="21" y="146"/>
                  </a:cubicBezTo>
                  <a:cubicBezTo>
                    <a:pt x="26" y="130"/>
                    <a:pt x="23" y="114"/>
                    <a:pt x="19" y="99"/>
                  </a:cubicBezTo>
                  <a:cubicBezTo>
                    <a:pt x="19" y="94"/>
                    <a:pt x="18" y="89"/>
                    <a:pt x="20" y="84"/>
                  </a:cubicBezTo>
                  <a:cubicBezTo>
                    <a:pt x="23" y="73"/>
                    <a:pt x="24" y="58"/>
                    <a:pt x="38" y="59"/>
                  </a:cubicBezTo>
                  <a:cubicBezTo>
                    <a:pt x="50" y="60"/>
                    <a:pt x="49" y="74"/>
                    <a:pt x="51" y="84"/>
                  </a:cubicBezTo>
                  <a:cubicBezTo>
                    <a:pt x="54" y="99"/>
                    <a:pt x="53" y="114"/>
                    <a:pt x="64" y="127"/>
                  </a:cubicBezTo>
                  <a:cubicBezTo>
                    <a:pt x="79" y="135"/>
                    <a:pt x="95" y="129"/>
                    <a:pt x="110" y="133"/>
                  </a:cubicBezTo>
                  <a:cubicBezTo>
                    <a:pt x="128" y="138"/>
                    <a:pt x="145" y="142"/>
                    <a:pt x="149" y="164"/>
                  </a:cubicBezTo>
                  <a:cubicBezTo>
                    <a:pt x="154" y="192"/>
                    <a:pt x="195" y="184"/>
                    <a:pt x="195" y="216"/>
                  </a:cubicBezTo>
                  <a:cubicBezTo>
                    <a:pt x="247" y="155"/>
                    <a:pt x="259" y="72"/>
                    <a:pt x="320" y="21"/>
                  </a:cubicBezTo>
                  <a:cubicBezTo>
                    <a:pt x="350" y="0"/>
                    <a:pt x="349" y="29"/>
                    <a:pt x="350" y="43"/>
                  </a:cubicBezTo>
                  <a:cubicBezTo>
                    <a:pt x="352" y="88"/>
                    <a:pt x="329" y="124"/>
                    <a:pt x="303" y="157"/>
                  </a:cubicBezTo>
                  <a:cubicBezTo>
                    <a:pt x="293" y="170"/>
                    <a:pt x="277" y="178"/>
                    <a:pt x="268" y="192"/>
                  </a:cubicBezTo>
                  <a:cubicBezTo>
                    <a:pt x="252" y="214"/>
                    <a:pt x="275" y="201"/>
                    <a:pt x="280" y="204"/>
                  </a:cubicBezTo>
                  <a:cubicBezTo>
                    <a:pt x="291" y="200"/>
                    <a:pt x="302" y="197"/>
                    <a:pt x="314" y="208"/>
                  </a:cubicBezTo>
                  <a:cubicBezTo>
                    <a:pt x="298" y="227"/>
                    <a:pt x="275" y="230"/>
                    <a:pt x="254" y="236"/>
                  </a:cubicBezTo>
                  <a:cubicBezTo>
                    <a:pt x="243" y="239"/>
                    <a:pt x="220" y="243"/>
                    <a:pt x="230" y="255"/>
                  </a:cubicBezTo>
                  <a:cubicBezTo>
                    <a:pt x="243" y="271"/>
                    <a:pt x="220" y="314"/>
                    <a:pt x="264" y="304"/>
                  </a:cubicBezTo>
                  <a:cubicBezTo>
                    <a:pt x="281" y="300"/>
                    <a:pt x="291" y="304"/>
                    <a:pt x="297" y="320"/>
                  </a:cubicBezTo>
                  <a:cubicBezTo>
                    <a:pt x="307" y="322"/>
                    <a:pt x="317" y="325"/>
                    <a:pt x="327" y="328"/>
                  </a:cubicBezTo>
                  <a:close/>
                </a:path>
              </a:pathLst>
            </a:custGeom>
            <a:solidFill>
              <a:srgbClr val="F3CD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68" name="Freeform 9"/>
            <p:cNvSpPr/>
            <p:nvPr/>
          </p:nvSpPr>
          <p:spPr bwMode="auto">
            <a:xfrm>
              <a:off x="3255963" y="1373188"/>
              <a:ext cx="506413" cy="647700"/>
            </a:xfrm>
            <a:custGeom>
              <a:avLst/>
              <a:gdLst>
                <a:gd name="T0" fmla="*/ 269 w 269"/>
                <a:gd name="T1" fmla="*/ 134 h 344"/>
                <a:gd name="T2" fmla="*/ 229 w 269"/>
                <a:gd name="T3" fmla="*/ 199 h 344"/>
                <a:gd name="T4" fmla="*/ 203 w 269"/>
                <a:gd name="T5" fmla="*/ 264 h 344"/>
                <a:gd name="T6" fmla="*/ 183 w 269"/>
                <a:gd name="T7" fmla="*/ 290 h 344"/>
                <a:gd name="T8" fmla="*/ 163 w 269"/>
                <a:gd name="T9" fmla="*/ 321 h 344"/>
                <a:gd name="T10" fmla="*/ 147 w 269"/>
                <a:gd name="T11" fmla="*/ 342 h 344"/>
                <a:gd name="T12" fmla="*/ 135 w 269"/>
                <a:gd name="T13" fmla="*/ 323 h 344"/>
                <a:gd name="T14" fmla="*/ 75 w 269"/>
                <a:gd name="T15" fmla="*/ 262 h 344"/>
                <a:gd name="T16" fmla="*/ 6 w 269"/>
                <a:gd name="T17" fmla="*/ 256 h 344"/>
                <a:gd name="T18" fmla="*/ 3 w 269"/>
                <a:gd name="T19" fmla="*/ 238 h 344"/>
                <a:gd name="T20" fmla="*/ 6 w 269"/>
                <a:gd name="T21" fmla="*/ 138 h 344"/>
                <a:gd name="T22" fmla="*/ 77 w 269"/>
                <a:gd name="T23" fmla="*/ 46 h 344"/>
                <a:gd name="T24" fmla="*/ 106 w 269"/>
                <a:gd name="T25" fmla="*/ 16 h 344"/>
                <a:gd name="T26" fmla="*/ 146 w 269"/>
                <a:gd name="T27" fmla="*/ 39 h 344"/>
                <a:gd name="T28" fmla="*/ 136 w 269"/>
                <a:gd name="T29" fmla="*/ 133 h 344"/>
                <a:gd name="T30" fmla="*/ 269 w 269"/>
                <a:gd name="T31" fmla="*/ 13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9" h="344">
                  <a:moveTo>
                    <a:pt x="269" y="134"/>
                  </a:moveTo>
                  <a:cubicBezTo>
                    <a:pt x="264" y="161"/>
                    <a:pt x="240" y="176"/>
                    <a:pt x="229" y="199"/>
                  </a:cubicBezTo>
                  <a:cubicBezTo>
                    <a:pt x="218" y="220"/>
                    <a:pt x="195" y="235"/>
                    <a:pt x="203" y="264"/>
                  </a:cubicBezTo>
                  <a:cubicBezTo>
                    <a:pt x="206" y="275"/>
                    <a:pt x="190" y="281"/>
                    <a:pt x="183" y="290"/>
                  </a:cubicBezTo>
                  <a:cubicBezTo>
                    <a:pt x="176" y="300"/>
                    <a:pt x="160" y="306"/>
                    <a:pt x="163" y="321"/>
                  </a:cubicBezTo>
                  <a:cubicBezTo>
                    <a:pt x="166" y="335"/>
                    <a:pt x="157" y="341"/>
                    <a:pt x="147" y="342"/>
                  </a:cubicBezTo>
                  <a:cubicBezTo>
                    <a:pt x="132" y="344"/>
                    <a:pt x="141" y="328"/>
                    <a:pt x="135" y="323"/>
                  </a:cubicBezTo>
                  <a:cubicBezTo>
                    <a:pt x="113" y="304"/>
                    <a:pt x="89" y="293"/>
                    <a:pt x="75" y="262"/>
                  </a:cubicBezTo>
                  <a:cubicBezTo>
                    <a:pt x="66" y="244"/>
                    <a:pt x="30" y="255"/>
                    <a:pt x="6" y="256"/>
                  </a:cubicBezTo>
                  <a:cubicBezTo>
                    <a:pt x="1" y="250"/>
                    <a:pt x="0" y="242"/>
                    <a:pt x="3" y="238"/>
                  </a:cubicBezTo>
                  <a:cubicBezTo>
                    <a:pt x="23" y="205"/>
                    <a:pt x="9" y="171"/>
                    <a:pt x="6" y="138"/>
                  </a:cubicBezTo>
                  <a:cubicBezTo>
                    <a:pt x="17" y="97"/>
                    <a:pt x="49" y="73"/>
                    <a:pt x="77" y="46"/>
                  </a:cubicBezTo>
                  <a:cubicBezTo>
                    <a:pt x="87" y="36"/>
                    <a:pt x="101" y="30"/>
                    <a:pt x="106" y="16"/>
                  </a:cubicBezTo>
                  <a:cubicBezTo>
                    <a:pt x="133" y="0"/>
                    <a:pt x="144" y="15"/>
                    <a:pt x="146" y="39"/>
                  </a:cubicBezTo>
                  <a:cubicBezTo>
                    <a:pt x="148" y="70"/>
                    <a:pt x="147" y="101"/>
                    <a:pt x="136" y="133"/>
                  </a:cubicBezTo>
                  <a:cubicBezTo>
                    <a:pt x="181" y="139"/>
                    <a:pt x="226" y="93"/>
                    <a:pt x="269" y="134"/>
                  </a:cubicBezTo>
                  <a:close/>
                </a:path>
              </a:pathLst>
            </a:custGeom>
            <a:solidFill>
              <a:srgbClr val="F5E1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69" name="Freeform 11"/>
            <p:cNvSpPr/>
            <p:nvPr/>
          </p:nvSpPr>
          <p:spPr bwMode="auto">
            <a:xfrm>
              <a:off x="2889250" y="1219200"/>
              <a:ext cx="511175" cy="635000"/>
            </a:xfrm>
            <a:custGeom>
              <a:avLst/>
              <a:gdLst>
                <a:gd name="T0" fmla="*/ 209 w 272"/>
                <a:gd name="T1" fmla="*/ 214 h 338"/>
                <a:gd name="T2" fmla="*/ 211 w 272"/>
                <a:gd name="T3" fmla="*/ 241 h 338"/>
                <a:gd name="T4" fmla="*/ 203 w 272"/>
                <a:gd name="T5" fmla="*/ 315 h 338"/>
                <a:gd name="T6" fmla="*/ 201 w 272"/>
                <a:gd name="T7" fmla="*/ 338 h 338"/>
                <a:gd name="T8" fmla="*/ 185 w 272"/>
                <a:gd name="T9" fmla="*/ 257 h 338"/>
                <a:gd name="T10" fmla="*/ 170 w 272"/>
                <a:gd name="T11" fmla="*/ 299 h 338"/>
                <a:gd name="T12" fmla="*/ 153 w 272"/>
                <a:gd name="T13" fmla="*/ 314 h 338"/>
                <a:gd name="T14" fmla="*/ 87 w 272"/>
                <a:gd name="T15" fmla="*/ 286 h 338"/>
                <a:gd name="T16" fmla="*/ 84 w 272"/>
                <a:gd name="T17" fmla="*/ 262 h 338"/>
                <a:gd name="T18" fmla="*/ 87 w 272"/>
                <a:gd name="T19" fmla="*/ 254 h 338"/>
                <a:gd name="T20" fmla="*/ 78 w 272"/>
                <a:gd name="T21" fmla="*/ 260 h 338"/>
                <a:gd name="T22" fmla="*/ 60 w 272"/>
                <a:gd name="T23" fmla="*/ 267 h 338"/>
                <a:gd name="T24" fmla="*/ 30 w 272"/>
                <a:gd name="T25" fmla="*/ 273 h 338"/>
                <a:gd name="T26" fmla="*/ 34 w 272"/>
                <a:gd name="T27" fmla="*/ 236 h 338"/>
                <a:gd name="T28" fmla="*/ 55 w 272"/>
                <a:gd name="T29" fmla="*/ 170 h 338"/>
                <a:gd name="T30" fmla="*/ 10 w 272"/>
                <a:gd name="T31" fmla="*/ 110 h 338"/>
                <a:gd name="T32" fmla="*/ 9 w 272"/>
                <a:gd name="T33" fmla="*/ 88 h 338"/>
                <a:gd name="T34" fmla="*/ 28 w 272"/>
                <a:gd name="T35" fmla="*/ 74 h 338"/>
                <a:gd name="T36" fmla="*/ 84 w 272"/>
                <a:gd name="T37" fmla="*/ 5 h 338"/>
                <a:gd name="T38" fmla="*/ 123 w 272"/>
                <a:gd name="T39" fmla="*/ 30 h 338"/>
                <a:gd name="T40" fmla="*/ 126 w 272"/>
                <a:gd name="T41" fmla="*/ 147 h 338"/>
                <a:gd name="T42" fmla="*/ 259 w 272"/>
                <a:gd name="T43" fmla="*/ 50 h 338"/>
                <a:gd name="T44" fmla="*/ 263 w 272"/>
                <a:gd name="T45" fmla="*/ 121 h 338"/>
                <a:gd name="T46" fmla="*/ 233 w 272"/>
                <a:gd name="T47" fmla="*/ 170 h 338"/>
                <a:gd name="T48" fmla="*/ 209 w 272"/>
                <a:gd name="T49" fmla="*/ 21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2" h="338">
                  <a:moveTo>
                    <a:pt x="209" y="214"/>
                  </a:moveTo>
                  <a:cubicBezTo>
                    <a:pt x="209" y="223"/>
                    <a:pt x="208" y="233"/>
                    <a:pt x="211" y="241"/>
                  </a:cubicBezTo>
                  <a:cubicBezTo>
                    <a:pt x="226" y="268"/>
                    <a:pt x="232" y="292"/>
                    <a:pt x="203" y="315"/>
                  </a:cubicBezTo>
                  <a:cubicBezTo>
                    <a:pt x="199" y="319"/>
                    <a:pt x="202" y="330"/>
                    <a:pt x="201" y="338"/>
                  </a:cubicBezTo>
                  <a:cubicBezTo>
                    <a:pt x="187" y="314"/>
                    <a:pt x="185" y="288"/>
                    <a:pt x="185" y="257"/>
                  </a:cubicBezTo>
                  <a:cubicBezTo>
                    <a:pt x="173" y="272"/>
                    <a:pt x="170" y="285"/>
                    <a:pt x="170" y="299"/>
                  </a:cubicBezTo>
                  <a:cubicBezTo>
                    <a:pt x="172" y="313"/>
                    <a:pt x="161" y="314"/>
                    <a:pt x="153" y="314"/>
                  </a:cubicBezTo>
                  <a:cubicBezTo>
                    <a:pt x="127" y="315"/>
                    <a:pt x="107" y="299"/>
                    <a:pt x="87" y="286"/>
                  </a:cubicBezTo>
                  <a:cubicBezTo>
                    <a:pt x="79" y="280"/>
                    <a:pt x="80" y="271"/>
                    <a:pt x="84" y="262"/>
                  </a:cubicBezTo>
                  <a:cubicBezTo>
                    <a:pt x="85" y="259"/>
                    <a:pt x="89" y="258"/>
                    <a:pt x="87" y="254"/>
                  </a:cubicBezTo>
                  <a:cubicBezTo>
                    <a:pt x="84" y="257"/>
                    <a:pt x="81" y="259"/>
                    <a:pt x="78" y="260"/>
                  </a:cubicBezTo>
                  <a:cubicBezTo>
                    <a:pt x="72" y="263"/>
                    <a:pt x="66" y="264"/>
                    <a:pt x="60" y="267"/>
                  </a:cubicBezTo>
                  <a:cubicBezTo>
                    <a:pt x="50" y="272"/>
                    <a:pt x="40" y="284"/>
                    <a:pt x="30" y="273"/>
                  </a:cubicBezTo>
                  <a:cubicBezTo>
                    <a:pt x="19" y="261"/>
                    <a:pt x="24" y="247"/>
                    <a:pt x="34" y="236"/>
                  </a:cubicBezTo>
                  <a:cubicBezTo>
                    <a:pt x="64" y="221"/>
                    <a:pt x="69" y="199"/>
                    <a:pt x="55" y="170"/>
                  </a:cubicBezTo>
                  <a:cubicBezTo>
                    <a:pt x="44" y="147"/>
                    <a:pt x="45" y="117"/>
                    <a:pt x="10" y="110"/>
                  </a:cubicBezTo>
                  <a:cubicBezTo>
                    <a:pt x="3" y="109"/>
                    <a:pt x="0" y="96"/>
                    <a:pt x="9" y="88"/>
                  </a:cubicBezTo>
                  <a:cubicBezTo>
                    <a:pt x="21" y="91"/>
                    <a:pt x="26" y="83"/>
                    <a:pt x="28" y="74"/>
                  </a:cubicBezTo>
                  <a:cubicBezTo>
                    <a:pt x="36" y="42"/>
                    <a:pt x="59" y="23"/>
                    <a:pt x="84" y="5"/>
                  </a:cubicBezTo>
                  <a:cubicBezTo>
                    <a:pt x="105" y="0"/>
                    <a:pt x="112" y="18"/>
                    <a:pt x="123" y="30"/>
                  </a:cubicBezTo>
                  <a:cubicBezTo>
                    <a:pt x="125" y="68"/>
                    <a:pt x="141" y="107"/>
                    <a:pt x="126" y="147"/>
                  </a:cubicBezTo>
                  <a:cubicBezTo>
                    <a:pt x="165" y="106"/>
                    <a:pt x="202" y="64"/>
                    <a:pt x="259" y="50"/>
                  </a:cubicBezTo>
                  <a:cubicBezTo>
                    <a:pt x="272" y="74"/>
                    <a:pt x="254" y="98"/>
                    <a:pt x="263" y="121"/>
                  </a:cubicBezTo>
                  <a:cubicBezTo>
                    <a:pt x="265" y="146"/>
                    <a:pt x="243" y="155"/>
                    <a:pt x="233" y="170"/>
                  </a:cubicBezTo>
                  <a:cubicBezTo>
                    <a:pt x="223" y="184"/>
                    <a:pt x="204" y="193"/>
                    <a:pt x="209" y="214"/>
                  </a:cubicBezTo>
                  <a:close/>
                </a:path>
              </a:pathLst>
            </a:custGeom>
            <a:solidFill>
              <a:srgbClr val="F4D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0" name="Freeform 12"/>
            <p:cNvSpPr/>
            <p:nvPr/>
          </p:nvSpPr>
          <p:spPr bwMode="auto">
            <a:xfrm>
              <a:off x="1816100" y="1465263"/>
              <a:ext cx="587375" cy="541338"/>
            </a:xfrm>
            <a:custGeom>
              <a:avLst/>
              <a:gdLst>
                <a:gd name="T0" fmla="*/ 78 w 312"/>
                <a:gd name="T1" fmla="*/ 252 h 288"/>
                <a:gd name="T2" fmla="*/ 22 w 312"/>
                <a:gd name="T3" fmla="*/ 181 h 288"/>
                <a:gd name="T4" fmla="*/ 5 w 312"/>
                <a:gd name="T5" fmla="*/ 159 h 288"/>
                <a:gd name="T6" fmla="*/ 36 w 312"/>
                <a:gd name="T7" fmla="*/ 153 h 288"/>
                <a:gd name="T8" fmla="*/ 161 w 312"/>
                <a:gd name="T9" fmla="*/ 173 h 288"/>
                <a:gd name="T10" fmla="*/ 96 w 312"/>
                <a:gd name="T11" fmla="*/ 45 h 288"/>
                <a:gd name="T12" fmla="*/ 91 w 312"/>
                <a:gd name="T13" fmla="*/ 13 h 288"/>
                <a:gd name="T14" fmla="*/ 130 w 312"/>
                <a:gd name="T15" fmla="*/ 9 h 288"/>
                <a:gd name="T16" fmla="*/ 233 w 312"/>
                <a:gd name="T17" fmla="*/ 49 h 288"/>
                <a:gd name="T18" fmla="*/ 256 w 312"/>
                <a:gd name="T19" fmla="*/ 53 h 288"/>
                <a:gd name="T20" fmla="*/ 274 w 312"/>
                <a:gd name="T21" fmla="*/ 80 h 288"/>
                <a:gd name="T22" fmla="*/ 299 w 312"/>
                <a:gd name="T23" fmla="*/ 143 h 288"/>
                <a:gd name="T24" fmla="*/ 302 w 312"/>
                <a:gd name="T25" fmla="*/ 177 h 288"/>
                <a:gd name="T26" fmla="*/ 270 w 312"/>
                <a:gd name="T27" fmla="*/ 222 h 288"/>
                <a:gd name="T28" fmla="*/ 253 w 312"/>
                <a:gd name="T29" fmla="*/ 224 h 288"/>
                <a:gd name="T30" fmla="*/ 224 w 312"/>
                <a:gd name="T31" fmla="*/ 206 h 288"/>
                <a:gd name="T32" fmla="*/ 278 w 312"/>
                <a:gd name="T33" fmla="*/ 243 h 288"/>
                <a:gd name="T34" fmla="*/ 264 w 312"/>
                <a:gd name="T35" fmla="*/ 270 h 288"/>
                <a:gd name="T36" fmla="*/ 242 w 312"/>
                <a:gd name="T37" fmla="*/ 270 h 288"/>
                <a:gd name="T38" fmla="*/ 130 w 312"/>
                <a:gd name="T39" fmla="*/ 288 h 288"/>
                <a:gd name="T40" fmla="*/ 120 w 312"/>
                <a:gd name="T41" fmla="*/ 284 h 288"/>
                <a:gd name="T42" fmla="*/ 78 w 312"/>
                <a:gd name="T43" fmla="*/ 25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2" h="288">
                  <a:moveTo>
                    <a:pt x="78" y="252"/>
                  </a:moveTo>
                  <a:cubicBezTo>
                    <a:pt x="68" y="222"/>
                    <a:pt x="44" y="202"/>
                    <a:pt x="22" y="181"/>
                  </a:cubicBezTo>
                  <a:cubicBezTo>
                    <a:pt x="15" y="174"/>
                    <a:pt x="0" y="170"/>
                    <a:pt x="5" y="159"/>
                  </a:cubicBezTo>
                  <a:cubicBezTo>
                    <a:pt x="11" y="146"/>
                    <a:pt x="26" y="150"/>
                    <a:pt x="36" y="153"/>
                  </a:cubicBezTo>
                  <a:cubicBezTo>
                    <a:pt x="76" y="165"/>
                    <a:pt x="118" y="156"/>
                    <a:pt x="161" y="173"/>
                  </a:cubicBezTo>
                  <a:cubicBezTo>
                    <a:pt x="142" y="125"/>
                    <a:pt x="110" y="90"/>
                    <a:pt x="96" y="45"/>
                  </a:cubicBezTo>
                  <a:cubicBezTo>
                    <a:pt x="92" y="35"/>
                    <a:pt x="82" y="24"/>
                    <a:pt x="91" y="13"/>
                  </a:cubicBezTo>
                  <a:cubicBezTo>
                    <a:pt x="102" y="0"/>
                    <a:pt x="116" y="5"/>
                    <a:pt x="130" y="9"/>
                  </a:cubicBezTo>
                  <a:cubicBezTo>
                    <a:pt x="166" y="20"/>
                    <a:pt x="201" y="30"/>
                    <a:pt x="233" y="49"/>
                  </a:cubicBezTo>
                  <a:cubicBezTo>
                    <a:pt x="240" y="54"/>
                    <a:pt x="247" y="63"/>
                    <a:pt x="256" y="53"/>
                  </a:cubicBezTo>
                  <a:cubicBezTo>
                    <a:pt x="275" y="54"/>
                    <a:pt x="276" y="68"/>
                    <a:pt x="274" y="80"/>
                  </a:cubicBezTo>
                  <a:cubicBezTo>
                    <a:pt x="269" y="107"/>
                    <a:pt x="277" y="127"/>
                    <a:pt x="299" y="143"/>
                  </a:cubicBezTo>
                  <a:cubicBezTo>
                    <a:pt x="311" y="152"/>
                    <a:pt x="312" y="168"/>
                    <a:pt x="302" y="177"/>
                  </a:cubicBezTo>
                  <a:cubicBezTo>
                    <a:pt x="288" y="190"/>
                    <a:pt x="269" y="197"/>
                    <a:pt x="270" y="222"/>
                  </a:cubicBezTo>
                  <a:cubicBezTo>
                    <a:pt x="270" y="226"/>
                    <a:pt x="259" y="226"/>
                    <a:pt x="253" y="224"/>
                  </a:cubicBezTo>
                  <a:cubicBezTo>
                    <a:pt x="242" y="220"/>
                    <a:pt x="234" y="211"/>
                    <a:pt x="224" y="206"/>
                  </a:cubicBezTo>
                  <a:cubicBezTo>
                    <a:pt x="233" y="232"/>
                    <a:pt x="257" y="235"/>
                    <a:pt x="278" y="243"/>
                  </a:cubicBezTo>
                  <a:cubicBezTo>
                    <a:pt x="283" y="257"/>
                    <a:pt x="272" y="263"/>
                    <a:pt x="264" y="270"/>
                  </a:cubicBezTo>
                  <a:cubicBezTo>
                    <a:pt x="257" y="273"/>
                    <a:pt x="248" y="273"/>
                    <a:pt x="242" y="270"/>
                  </a:cubicBezTo>
                  <a:cubicBezTo>
                    <a:pt x="199" y="246"/>
                    <a:pt x="163" y="259"/>
                    <a:pt x="130" y="288"/>
                  </a:cubicBezTo>
                  <a:cubicBezTo>
                    <a:pt x="126" y="287"/>
                    <a:pt x="123" y="286"/>
                    <a:pt x="120" y="284"/>
                  </a:cubicBezTo>
                  <a:cubicBezTo>
                    <a:pt x="113" y="264"/>
                    <a:pt x="91" y="264"/>
                    <a:pt x="78" y="252"/>
                  </a:cubicBezTo>
                  <a:close/>
                </a:path>
              </a:pathLst>
            </a:custGeom>
            <a:solidFill>
              <a:srgbClr val="F5C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1" name="Freeform 14"/>
            <p:cNvSpPr/>
            <p:nvPr/>
          </p:nvSpPr>
          <p:spPr bwMode="auto">
            <a:xfrm>
              <a:off x="2562225" y="1252538"/>
              <a:ext cx="485775" cy="701675"/>
            </a:xfrm>
            <a:custGeom>
              <a:avLst/>
              <a:gdLst>
                <a:gd name="T0" fmla="*/ 213 w 258"/>
                <a:gd name="T1" fmla="*/ 219 h 373"/>
                <a:gd name="T2" fmla="*/ 208 w 258"/>
                <a:gd name="T3" fmla="*/ 253 h 373"/>
                <a:gd name="T4" fmla="*/ 252 w 258"/>
                <a:gd name="T5" fmla="*/ 235 h 373"/>
                <a:gd name="T6" fmla="*/ 255 w 258"/>
                <a:gd name="T7" fmla="*/ 256 h 373"/>
                <a:gd name="T8" fmla="*/ 211 w 258"/>
                <a:gd name="T9" fmla="*/ 340 h 373"/>
                <a:gd name="T10" fmla="*/ 194 w 258"/>
                <a:gd name="T11" fmla="*/ 348 h 373"/>
                <a:gd name="T12" fmla="*/ 93 w 258"/>
                <a:gd name="T13" fmla="*/ 352 h 373"/>
                <a:gd name="T14" fmla="*/ 64 w 258"/>
                <a:gd name="T15" fmla="*/ 360 h 373"/>
                <a:gd name="T16" fmla="*/ 43 w 258"/>
                <a:gd name="T17" fmla="*/ 368 h 373"/>
                <a:gd name="T18" fmla="*/ 13 w 258"/>
                <a:gd name="T19" fmla="*/ 341 h 373"/>
                <a:gd name="T20" fmla="*/ 0 w 258"/>
                <a:gd name="T21" fmla="*/ 130 h 373"/>
                <a:gd name="T22" fmla="*/ 3 w 258"/>
                <a:gd name="T23" fmla="*/ 118 h 373"/>
                <a:gd name="T24" fmla="*/ 32 w 258"/>
                <a:gd name="T25" fmla="*/ 0 h 373"/>
                <a:gd name="T26" fmla="*/ 75 w 258"/>
                <a:gd name="T27" fmla="*/ 80 h 373"/>
                <a:gd name="T28" fmla="*/ 67 w 258"/>
                <a:gd name="T29" fmla="*/ 148 h 373"/>
                <a:gd name="T30" fmla="*/ 82 w 258"/>
                <a:gd name="T31" fmla="*/ 87 h 373"/>
                <a:gd name="T32" fmla="*/ 92 w 258"/>
                <a:gd name="T33" fmla="*/ 74 h 373"/>
                <a:gd name="T34" fmla="*/ 104 w 258"/>
                <a:gd name="T35" fmla="*/ 109 h 373"/>
                <a:gd name="T36" fmla="*/ 98 w 258"/>
                <a:gd name="T37" fmla="*/ 162 h 373"/>
                <a:gd name="T38" fmla="*/ 128 w 258"/>
                <a:gd name="T39" fmla="*/ 252 h 373"/>
                <a:gd name="T40" fmla="*/ 157 w 258"/>
                <a:gd name="T41" fmla="*/ 265 h 373"/>
                <a:gd name="T42" fmla="*/ 179 w 258"/>
                <a:gd name="T43" fmla="*/ 241 h 373"/>
                <a:gd name="T44" fmla="*/ 184 w 258"/>
                <a:gd name="T45" fmla="*/ 176 h 373"/>
                <a:gd name="T46" fmla="*/ 181 w 258"/>
                <a:gd name="T47" fmla="*/ 145 h 373"/>
                <a:gd name="T48" fmla="*/ 200 w 258"/>
                <a:gd name="T49" fmla="*/ 113 h 373"/>
                <a:gd name="T50" fmla="*/ 220 w 258"/>
                <a:gd name="T51" fmla="*/ 141 h 373"/>
                <a:gd name="T52" fmla="*/ 213 w 258"/>
                <a:gd name="T53" fmla="*/ 219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8" h="373">
                  <a:moveTo>
                    <a:pt x="213" y="219"/>
                  </a:moveTo>
                  <a:cubicBezTo>
                    <a:pt x="208" y="229"/>
                    <a:pt x="203" y="239"/>
                    <a:pt x="208" y="253"/>
                  </a:cubicBezTo>
                  <a:cubicBezTo>
                    <a:pt x="224" y="248"/>
                    <a:pt x="233" y="229"/>
                    <a:pt x="252" y="235"/>
                  </a:cubicBezTo>
                  <a:cubicBezTo>
                    <a:pt x="258" y="241"/>
                    <a:pt x="256" y="249"/>
                    <a:pt x="255" y="256"/>
                  </a:cubicBezTo>
                  <a:cubicBezTo>
                    <a:pt x="242" y="285"/>
                    <a:pt x="217" y="308"/>
                    <a:pt x="211" y="340"/>
                  </a:cubicBezTo>
                  <a:cubicBezTo>
                    <a:pt x="210" y="348"/>
                    <a:pt x="203" y="354"/>
                    <a:pt x="194" y="348"/>
                  </a:cubicBezTo>
                  <a:cubicBezTo>
                    <a:pt x="159" y="322"/>
                    <a:pt x="126" y="341"/>
                    <a:pt x="93" y="352"/>
                  </a:cubicBezTo>
                  <a:cubicBezTo>
                    <a:pt x="83" y="355"/>
                    <a:pt x="74" y="358"/>
                    <a:pt x="64" y="360"/>
                  </a:cubicBezTo>
                  <a:cubicBezTo>
                    <a:pt x="56" y="361"/>
                    <a:pt x="50" y="365"/>
                    <a:pt x="43" y="368"/>
                  </a:cubicBezTo>
                  <a:cubicBezTo>
                    <a:pt x="21" y="373"/>
                    <a:pt x="15" y="359"/>
                    <a:pt x="13" y="341"/>
                  </a:cubicBezTo>
                  <a:cubicBezTo>
                    <a:pt x="27" y="269"/>
                    <a:pt x="18" y="199"/>
                    <a:pt x="0" y="130"/>
                  </a:cubicBezTo>
                  <a:cubicBezTo>
                    <a:pt x="0" y="125"/>
                    <a:pt x="1" y="121"/>
                    <a:pt x="3" y="118"/>
                  </a:cubicBezTo>
                  <a:cubicBezTo>
                    <a:pt x="8" y="78"/>
                    <a:pt x="7" y="36"/>
                    <a:pt x="32" y="0"/>
                  </a:cubicBezTo>
                  <a:cubicBezTo>
                    <a:pt x="66" y="16"/>
                    <a:pt x="67" y="50"/>
                    <a:pt x="75" y="80"/>
                  </a:cubicBezTo>
                  <a:cubicBezTo>
                    <a:pt x="67" y="103"/>
                    <a:pt x="63" y="127"/>
                    <a:pt x="67" y="148"/>
                  </a:cubicBezTo>
                  <a:cubicBezTo>
                    <a:pt x="70" y="130"/>
                    <a:pt x="56" y="105"/>
                    <a:pt x="82" y="87"/>
                  </a:cubicBezTo>
                  <a:cubicBezTo>
                    <a:pt x="85" y="83"/>
                    <a:pt x="88" y="78"/>
                    <a:pt x="92" y="74"/>
                  </a:cubicBezTo>
                  <a:cubicBezTo>
                    <a:pt x="111" y="80"/>
                    <a:pt x="105" y="96"/>
                    <a:pt x="104" y="109"/>
                  </a:cubicBezTo>
                  <a:cubicBezTo>
                    <a:pt x="102" y="127"/>
                    <a:pt x="104" y="146"/>
                    <a:pt x="98" y="162"/>
                  </a:cubicBezTo>
                  <a:cubicBezTo>
                    <a:pt x="83" y="202"/>
                    <a:pt x="109" y="225"/>
                    <a:pt x="128" y="252"/>
                  </a:cubicBezTo>
                  <a:cubicBezTo>
                    <a:pt x="135" y="262"/>
                    <a:pt x="144" y="268"/>
                    <a:pt x="157" y="265"/>
                  </a:cubicBezTo>
                  <a:cubicBezTo>
                    <a:pt x="170" y="262"/>
                    <a:pt x="177" y="253"/>
                    <a:pt x="179" y="241"/>
                  </a:cubicBezTo>
                  <a:cubicBezTo>
                    <a:pt x="183" y="219"/>
                    <a:pt x="189" y="198"/>
                    <a:pt x="184" y="176"/>
                  </a:cubicBezTo>
                  <a:cubicBezTo>
                    <a:pt x="181" y="166"/>
                    <a:pt x="180" y="156"/>
                    <a:pt x="181" y="145"/>
                  </a:cubicBezTo>
                  <a:cubicBezTo>
                    <a:pt x="182" y="131"/>
                    <a:pt x="182" y="114"/>
                    <a:pt x="200" y="113"/>
                  </a:cubicBezTo>
                  <a:cubicBezTo>
                    <a:pt x="215" y="112"/>
                    <a:pt x="218" y="129"/>
                    <a:pt x="220" y="141"/>
                  </a:cubicBezTo>
                  <a:cubicBezTo>
                    <a:pt x="223" y="167"/>
                    <a:pt x="230" y="195"/>
                    <a:pt x="213" y="219"/>
                  </a:cubicBezTo>
                  <a:close/>
                </a:path>
              </a:pathLst>
            </a:custGeom>
            <a:solidFill>
              <a:srgbClr val="F1BB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2" name="Freeform 15"/>
            <p:cNvSpPr/>
            <p:nvPr/>
          </p:nvSpPr>
          <p:spPr bwMode="auto">
            <a:xfrm>
              <a:off x="2181225" y="1331913"/>
              <a:ext cx="436563" cy="671513"/>
            </a:xfrm>
            <a:custGeom>
              <a:avLst/>
              <a:gdLst>
                <a:gd name="T0" fmla="*/ 84 w 232"/>
                <a:gd name="T1" fmla="*/ 316 h 357"/>
                <a:gd name="T2" fmla="*/ 0 w 232"/>
                <a:gd name="T3" fmla="*/ 265 h 357"/>
                <a:gd name="T4" fmla="*/ 67 w 232"/>
                <a:gd name="T5" fmla="*/ 292 h 357"/>
                <a:gd name="T6" fmla="*/ 69 w 232"/>
                <a:gd name="T7" fmla="*/ 274 h 357"/>
                <a:gd name="T8" fmla="*/ 82 w 232"/>
                <a:gd name="T9" fmla="*/ 253 h 357"/>
                <a:gd name="T10" fmla="*/ 105 w 232"/>
                <a:gd name="T11" fmla="*/ 239 h 357"/>
                <a:gd name="T12" fmla="*/ 94 w 232"/>
                <a:gd name="T13" fmla="*/ 217 h 357"/>
                <a:gd name="T14" fmla="*/ 71 w 232"/>
                <a:gd name="T15" fmla="*/ 154 h 357"/>
                <a:gd name="T16" fmla="*/ 62 w 232"/>
                <a:gd name="T17" fmla="*/ 124 h 357"/>
                <a:gd name="T18" fmla="*/ 58 w 232"/>
                <a:gd name="T19" fmla="*/ 33 h 357"/>
                <a:gd name="T20" fmla="*/ 84 w 232"/>
                <a:gd name="T21" fmla="*/ 16 h 357"/>
                <a:gd name="T22" fmla="*/ 131 w 232"/>
                <a:gd name="T23" fmla="*/ 75 h 357"/>
                <a:gd name="T24" fmla="*/ 179 w 232"/>
                <a:gd name="T25" fmla="*/ 155 h 357"/>
                <a:gd name="T26" fmla="*/ 193 w 232"/>
                <a:gd name="T27" fmla="*/ 155 h 357"/>
                <a:gd name="T28" fmla="*/ 210 w 232"/>
                <a:gd name="T29" fmla="*/ 129 h 357"/>
                <a:gd name="T30" fmla="*/ 183 w 232"/>
                <a:gd name="T31" fmla="*/ 220 h 357"/>
                <a:gd name="T32" fmla="*/ 144 w 232"/>
                <a:gd name="T33" fmla="*/ 251 h 357"/>
                <a:gd name="T34" fmla="*/ 187 w 232"/>
                <a:gd name="T35" fmla="*/ 281 h 357"/>
                <a:gd name="T36" fmla="*/ 201 w 232"/>
                <a:gd name="T37" fmla="*/ 288 h 357"/>
                <a:gd name="T38" fmla="*/ 183 w 232"/>
                <a:gd name="T39" fmla="*/ 336 h 357"/>
                <a:gd name="T40" fmla="*/ 135 w 232"/>
                <a:gd name="T41" fmla="*/ 357 h 357"/>
                <a:gd name="T42" fmla="*/ 84 w 232"/>
                <a:gd name="T43" fmla="*/ 31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2" h="357">
                  <a:moveTo>
                    <a:pt x="84" y="316"/>
                  </a:moveTo>
                  <a:cubicBezTo>
                    <a:pt x="39" y="328"/>
                    <a:pt x="28" y="287"/>
                    <a:pt x="0" y="265"/>
                  </a:cubicBezTo>
                  <a:cubicBezTo>
                    <a:pt x="33" y="257"/>
                    <a:pt x="49" y="280"/>
                    <a:pt x="67" y="292"/>
                  </a:cubicBezTo>
                  <a:cubicBezTo>
                    <a:pt x="76" y="284"/>
                    <a:pt x="72" y="279"/>
                    <a:pt x="69" y="274"/>
                  </a:cubicBezTo>
                  <a:cubicBezTo>
                    <a:pt x="61" y="259"/>
                    <a:pt x="52" y="244"/>
                    <a:pt x="82" y="253"/>
                  </a:cubicBezTo>
                  <a:cubicBezTo>
                    <a:pt x="93" y="256"/>
                    <a:pt x="102" y="251"/>
                    <a:pt x="105" y="239"/>
                  </a:cubicBezTo>
                  <a:cubicBezTo>
                    <a:pt x="108" y="228"/>
                    <a:pt x="101" y="225"/>
                    <a:pt x="94" y="217"/>
                  </a:cubicBezTo>
                  <a:cubicBezTo>
                    <a:pt x="79" y="201"/>
                    <a:pt x="54" y="184"/>
                    <a:pt x="71" y="154"/>
                  </a:cubicBezTo>
                  <a:cubicBezTo>
                    <a:pt x="79" y="142"/>
                    <a:pt x="70" y="133"/>
                    <a:pt x="62" y="124"/>
                  </a:cubicBezTo>
                  <a:cubicBezTo>
                    <a:pt x="61" y="94"/>
                    <a:pt x="58" y="63"/>
                    <a:pt x="58" y="33"/>
                  </a:cubicBezTo>
                  <a:cubicBezTo>
                    <a:pt x="57" y="17"/>
                    <a:pt x="61" y="0"/>
                    <a:pt x="84" y="16"/>
                  </a:cubicBezTo>
                  <a:cubicBezTo>
                    <a:pt x="104" y="32"/>
                    <a:pt x="124" y="48"/>
                    <a:pt x="131" y="75"/>
                  </a:cubicBezTo>
                  <a:cubicBezTo>
                    <a:pt x="141" y="105"/>
                    <a:pt x="163" y="129"/>
                    <a:pt x="179" y="155"/>
                  </a:cubicBezTo>
                  <a:cubicBezTo>
                    <a:pt x="183" y="162"/>
                    <a:pt x="188" y="163"/>
                    <a:pt x="193" y="155"/>
                  </a:cubicBezTo>
                  <a:cubicBezTo>
                    <a:pt x="198" y="146"/>
                    <a:pt x="199" y="134"/>
                    <a:pt x="210" y="129"/>
                  </a:cubicBezTo>
                  <a:cubicBezTo>
                    <a:pt x="232" y="170"/>
                    <a:pt x="224" y="196"/>
                    <a:pt x="183" y="220"/>
                  </a:cubicBezTo>
                  <a:cubicBezTo>
                    <a:pt x="169" y="228"/>
                    <a:pt x="144" y="227"/>
                    <a:pt x="144" y="251"/>
                  </a:cubicBezTo>
                  <a:cubicBezTo>
                    <a:pt x="145" y="277"/>
                    <a:pt x="171" y="273"/>
                    <a:pt x="187" y="281"/>
                  </a:cubicBezTo>
                  <a:cubicBezTo>
                    <a:pt x="192" y="283"/>
                    <a:pt x="197" y="285"/>
                    <a:pt x="201" y="288"/>
                  </a:cubicBezTo>
                  <a:cubicBezTo>
                    <a:pt x="220" y="314"/>
                    <a:pt x="205" y="328"/>
                    <a:pt x="183" y="336"/>
                  </a:cubicBezTo>
                  <a:cubicBezTo>
                    <a:pt x="167" y="343"/>
                    <a:pt x="150" y="347"/>
                    <a:pt x="135" y="357"/>
                  </a:cubicBezTo>
                  <a:cubicBezTo>
                    <a:pt x="112" y="351"/>
                    <a:pt x="95" y="338"/>
                    <a:pt x="84" y="316"/>
                  </a:cubicBezTo>
                  <a:close/>
                </a:path>
              </a:pathLst>
            </a:custGeom>
            <a:solidFill>
              <a:srgbClr val="F1BB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3" name="Freeform 16"/>
            <p:cNvSpPr/>
            <p:nvPr/>
          </p:nvSpPr>
          <p:spPr bwMode="auto">
            <a:xfrm>
              <a:off x="2697163" y="1276350"/>
              <a:ext cx="350838" cy="512763"/>
            </a:xfrm>
            <a:custGeom>
              <a:avLst/>
              <a:gdLst>
                <a:gd name="T0" fmla="*/ 142 w 187"/>
                <a:gd name="T1" fmla="*/ 207 h 273"/>
                <a:gd name="T2" fmla="*/ 140 w 187"/>
                <a:gd name="T3" fmla="*/ 131 h 273"/>
                <a:gd name="T4" fmla="*/ 131 w 187"/>
                <a:gd name="T5" fmla="*/ 104 h 273"/>
                <a:gd name="T6" fmla="*/ 120 w 187"/>
                <a:gd name="T7" fmla="*/ 144 h 273"/>
                <a:gd name="T8" fmla="*/ 120 w 187"/>
                <a:gd name="T9" fmla="*/ 231 h 273"/>
                <a:gd name="T10" fmla="*/ 83 w 187"/>
                <a:gd name="T11" fmla="*/ 267 h 273"/>
                <a:gd name="T12" fmla="*/ 46 w 187"/>
                <a:gd name="T13" fmla="*/ 244 h 273"/>
                <a:gd name="T14" fmla="*/ 10 w 187"/>
                <a:gd name="T15" fmla="*/ 207 h 273"/>
                <a:gd name="T16" fmla="*/ 10 w 187"/>
                <a:gd name="T17" fmla="*/ 184 h 273"/>
                <a:gd name="T18" fmla="*/ 21 w 187"/>
                <a:gd name="T19" fmla="*/ 62 h 273"/>
                <a:gd name="T20" fmla="*/ 23 w 187"/>
                <a:gd name="T21" fmla="*/ 54 h 273"/>
                <a:gd name="T22" fmla="*/ 64 w 187"/>
                <a:gd name="T23" fmla="*/ 1 h 273"/>
                <a:gd name="T24" fmla="*/ 112 w 187"/>
                <a:gd name="T25" fmla="*/ 58 h 273"/>
                <a:gd name="T26" fmla="*/ 120 w 187"/>
                <a:gd name="T27" fmla="*/ 78 h 273"/>
                <a:gd name="T28" fmla="*/ 173 w 187"/>
                <a:gd name="T29" fmla="*/ 163 h 273"/>
                <a:gd name="T30" fmla="*/ 142 w 187"/>
                <a:gd name="T31" fmla="*/ 20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7" h="273">
                  <a:moveTo>
                    <a:pt x="142" y="207"/>
                  </a:moveTo>
                  <a:cubicBezTo>
                    <a:pt x="142" y="182"/>
                    <a:pt x="142" y="156"/>
                    <a:pt x="140" y="131"/>
                  </a:cubicBezTo>
                  <a:cubicBezTo>
                    <a:pt x="140" y="122"/>
                    <a:pt x="135" y="114"/>
                    <a:pt x="131" y="104"/>
                  </a:cubicBezTo>
                  <a:cubicBezTo>
                    <a:pt x="113" y="115"/>
                    <a:pt x="116" y="133"/>
                    <a:pt x="120" y="144"/>
                  </a:cubicBezTo>
                  <a:cubicBezTo>
                    <a:pt x="129" y="174"/>
                    <a:pt x="121" y="202"/>
                    <a:pt x="120" y="231"/>
                  </a:cubicBezTo>
                  <a:cubicBezTo>
                    <a:pt x="118" y="258"/>
                    <a:pt x="101" y="261"/>
                    <a:pt x="83" y="267"/>
                  </a:cubicBezTo>
                  <a:cubicBezTo>
                    <a:pt x="62" y="273"/>
                    <a:pt x="56" y="261"/>
                    <a:pt x="46" y="244"/>
                  </a:cubicBezTo>
                  <a:cubicBezTo>
                    <a:pt x="38" y="231"/>
                    <a:pt x="36" y="207"/>
                    <a:pt x="10" y="207"/>
                  </a:cubicBezTo>
                  <a:cubicBezTo>
                    <a:pt x="0" y="207"/>
                    <a:pt x="8" y="193"/>
                    <a:pt x="10" y="184"/>
                  </a:cubicBezTo>
                  <a:cubicBezTo>
                    <a:pt x="20" y="144"/>
                    <a:pt x="26" y="103"/>
                    <a:pt x="21" y="62"/>
                  </a:cubicBezTo>
                  <a:cubicBezTo>
                    <a:pt x="21" y="59"/>
                    <a:pt x="21" y="56"/>
                    <a:pt x="23" y="54"/>
                  </a:cubicBezTo>
                  <a:cubicBezTo>
                    <a:pt x="37" y="36"/>
                    <a:pt x="34" y="0"/>
                    <a:pt x="64" y="1"/>
                  </a:cubicBezTo>
                  <a:cubicBezTo>
                    <a:pt x="96" y="1"/>
                    <a:pt x="102" y="34"/>
                    <a:pt x="112" y="58"/>
                  </a:cubicBezTo>
                  <a:cubicBezTo>
                    <a:pt x="111" y="66"/>
                    <a:pt x="112" y="77"/>
                    <a:pt x="120" y="78"/>
                  </a:cubicBezTo>
                  <a:cubicBezTo>
                    <a:pt x="176" y="82"/>
                    <a:pt x="158" y="133"/>
                    <a:pt x="173" y="163"/>
                  </a:cubicBezTo>
                  <a:cubicBezTo>
                    <a:pt x="187" y="191"/>
                    <a:pt x="169" y="203"/>
                    <a:pt x="142" y="207"/>
                  </a:cubicBezTo>
                  <a:close/>
                </a:path>
              </a:pathLst>
            </a:custGeom>
            <a:solidFill>
              <a:srgbClr val="F5D4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4" name="Freeform 17"/>
            <p:cNvSpPr/>
            <p:nvPr/>
          </p:nvSpPr>
          <p:spPr bwMode="auto">
            <a:xfrm>
              <a:off x="3530600" y="1914525"/>
              <a:ext cx="452438" cy="287338"/>
            </a:xfrm>
            <a:custGeom>
              <a:avLst/>
              <a:gdLst>
                <a:gd name="T0" fmla="*/ 100 w 241"/>
                <a:gd name="T1" fmla="*/ 145 h 153"/>
                <a:gd name="T2" fmla="*/ 62 w 241"/>
                <a:gd name="T3" fmla="*/ 140 h 153"/>
                <a:gd name="T4" fmla="*/ 33 w 241"/>
                <a:gd name="T5" fmla="*/ 114 h 153"/>
                <a:gd name="T6" fmla="*/ 27 w 241"/>
                <a:gd name="T7" fmla="*/ 94 h 153"/>
                <a:gd name="T8" fmla="*/ 46 w 241"/>
                <a:gd name="T9" fmla="*/ 53 h 153"/>
                <a:gd name="T10" fmla="*/ 108 w 241"/>
                <a:gd name="T11" fmla="*/ 35 h 153"/>
                <a:gd name="T12" fmla="*/ 83 w 241"/>
                <a:gd name="T13" fmla="*/ 29 h 153"/>
                <a:gd name="T14" fmla="*/ 194 w 241"/>
                <a:gd name="T15" fmla="*/ 3 h 153"/>
                <a:gd name="T16" fmla="*/ 231 w 241"/>
                <a:gd name="T17" fmla="*/ 13 h 153"/>
                <a:gd name="T18" fmla="*/ 214 w 241"/>
                <a:gd name="T19" fmla="*/ 42 h 153"/>
                <a:gd name="T20" fmla="*/ 124 w 241"/>
                <a:gd name="T21" fmla="*/ 113 h 153"/>
                <a:gd name="T22" fmla="*/ 100 w 241"/>
                <a:gd name="T23" fmla="*/ 14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1" h="153">
                  <a:moveTo>
                    <a:pt x="100" y="145"/>
                  </a:moveTo>
                  <a:cubicBezTo>
                    <a:pt x="89" y="131"/>
                    <a:pt x="76" y="137"/>
                    <a:pt x="62" y="140"/>
                  </a:cubicBezTo>
                  <a:cubicBezTo>
                    <a:pt x="42" y="145"/>
                    <a:pt x="15" y="153"/>
                    <a:pt x="33" y="114"/>
                  </a:cubicBezTo>
                  <a:cubicBezTo>
                    <a:pt x="37" y="105"/>
                    <a:pt x="33" y="100"/>
                    <a:pt x="27" y="94"/>
                  </a:cubicBezTo>
                  <a:cubicBezTo>
                    <a:pt x="0" y="66"/>
                    <a:pt x="21" y="57"/>
                    <a:pt x="46" y="53"/>
                  </a:cubicBezTo>
                  <a:cubicBezTo>
                    <a:pt x="67" y="50"/>
                    <a:pt x="87" y="42"/>
                    <a:pt x="108" y="35"/>
                  </a:cubicBezTo>
                  <a:cubicBezTo>
                    <a:pt x="101" y="26"/>
                    <a:pt x="91" y="31"/>
                    <a:pt x="83" y="29"/>
                  </a:cubicBezTo>
                  <a:cubicBezTo>
                    <a:pt x="120" y="19"/>
                    <a:pt x="155" y="4"/>
                    <a:pt x="194" y="3"/>
                  </a:cubicBezTo>
                  <a:cubicBezTo>
                    <a:pt x="209" y="2"/>
                    <a:pt x="224" y="0"/>
                    <a:pt x="231" y="13"/>
                  </a:cubicBezTo>
                  <a:cubicBezTo>
                    <a:pt x="241" y="28"/>
                    <a:pt x="222" y="34"/>
                    <a:pt x="214" y="42"/>
                  </a:cubicBezTo>
                  <a:cubicBezTo>
                    <a:pt x="186" y="69"/>
                    <a:pt x="157" y="94"/>
                    <a:pt x="124" y="113"/>
                  </a:cubicBezTo>
                  <a:cubicBezTo>
                    <a:pt x="112" y="121"/>
                    <a:pt x="99" y="127"/>
                    <a:pt x="100" y="145"/>
                  </a:cubicBezTo>
                  <a:close/>
                </a:path>
              </a:pathLst>
            </a:custGeom>
            <a:solidFill>
              <a:srgbClr val="F5E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5" name="Freeform 19"/>
            <p:cNvSpPr/>
            <p:nvPr/>
          </p:nvSpPr>
          <p:spPr bwMode="auto">
            <a:xfrm>
              <a:off x="3587750" y="2744788"/>
              <a:ext cx="365125" cy="249238"/>
            </a:xfrm>
            <a:custGeom>
              <a:avLst/>
              <a:gdLst>
                <a:gd name="T0" fmla="*/ 21 w 195"/>
                <a:gd name="T1" fmla="*/ 98 h 133"/>
                <a:gd name="T2" fmla="*/ 31 w 195"/>
                <a:gd name="T3" fmla="*/ 13 h 133"/>
                <a:gd name="T4" fmla="*/ 100 w 195"/>
                <a:gd name="T5" fmla="*/ 21 h 133"/>
                <a:gd name="T6" fmla="*/ 164 w 195"/>
                <a:gd name="T7" fmla="*/ 75 h 133"/>
                <a:gd name="T8" fmla="*/ 192 w 195"/>
                <a:gd name="T9" fmla="*/ 109 h 133"/>
                <a:gd name="T10" fmla="*/ 153 w 195"/>
                <a:gd name="T11" fmla="*/ 128 h 133"/>
                <a:gd name="T12" fmla="*/ 51 w 195"/>
                <a:gd name="T13" fmla="*/ 98 h 133"/>
                <a:gd name="T14" fmla="*/ 21 w 195"/>
                <a:gd name="T15" fmla="*/ 9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5" h="133">
                  <a:moveTo>
                    <a:pt x="21" y="98"/>
                  </a:moveTo>
                  <a:cubicBezTo>
                    <a:pt x="0" y="52"/>
                    <a:pt x="3" y="28"/>
                    <a:pt x="31" y="13"/>
                  </a:cubicBezTo>
                  <a:cubicBezTo>
                    <a:pt x="56" y="0"/>
                    <a:pt x="79" y="2"/>
                    <a:pt x="100" y="21"/>
                  </a:cubicBezTo>
                  <a:cubicBezTo>
                    <a:pt x="111" y="51"/>
                    <a:pt x="136" y="65"/>
                    <a:pt x="164" y="75"/>
                  </a:cubicBezTo>
                  <a:cubicBezTo>
                    <a:pt x="181" y="81"/>
                    <a:pt x="195" y="90"/>
                    <a:pt x="192" y="109"/>
                  </a:cubicBezTo>
                  <a:cubicBezTo>
                    <a:pt x="189" y="133"/>
                    <a:pt x="168" y="131"/>
                    <a:pt x="153" y="128"/>
                  </a:cubicBezTo>
                  <a:cubicBezTo>
                    <a:pt x="118" y="121"/>
                    <a:pt x="81" y="119"/>
                    <a:pt x="51" y="98"/>
                  </a:cubicBezTo>
                  <a:cubicBezTo>
                    <a:pt x="41" y="91"/>
                    <a:pt x="31" y="85"/>
                    <a:pt x="21" y="98"/>
                  </a:cubicBezTo>
                  <a:close/>
                </a:path>
              </a:pathLst>
            </a:custGeom>
            <a:solidFill>
              <a:srgbClr val="F5E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6" name="Freeform 20"/>
            <p:cNvSpPr/>
            <p:nvPr/>
          </p:nvSpPr>
          <p:spPr bwMode="auto">
            <a:xfrm>
              <a:off x="1681163" y="1930400"/>
              <a:ext cx="373063" cy="200025"/>
            </a:xfrm>
            <a:custGeom>
              <a:avLst/>
              <a:gdLst>
                <a:gd name="T0" fmla="*/ 150 w 198"/>
                <a:gd name="T1" fmla="*/ 5 h 107"/>
                <a:gd name="T2" fmla="*/ 196 w 198"/>
                <a:gd name="T3" fmla="*/ 37 h 107"/>
                <a:gd name="T4" fmla="*/ 180 w 198"/>
                <a:gd name="T5" fmla="*/ 47 h 107"/>
                <a:gd name="T6" fmla="*/ 170 w 198"/>
                <a:gd name="T7" fmla="*/ 64 h 107"/>
                <a:gd name="T8" fmla="*/ 124 w 198"/>
                <a:gd name="T9" fmla="*/ 107 h 107"/>
                <a:gd name="T10" fmla="*/ 33 w 198"/>
                <a:gd name="T11" fmla="*/ 59 h 107"/>
                <a:gd name="T12" fmla="*/ 4 w 198"/>
                <a:gd name="T13" fmla="*/ 29 h 107"/>
                <a:gd name="T14" fmla="*/ 38 w 198"/>
                <a:gd name="T15" fmla="*/ 13 h 107"/>
                <a:gd name="T16" fmla="*/ 150 w 198"/>
                <a:gd name="T17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107">
                  <a:moveTo>
                    <a:pt x="150" y="5"/>
                  </a:moveTo>
                  <a:cubicBezTo>
                    <a:pt x="171" y="7"/>
                    <a:pt x="198" y="0"/>
                    <a:pt x="196" y="37"/>
                  </a:cubicBezTo>
                  <a:cubicBezTo>
                    <a:pt x="192" y="42"/>
                    <a:pt x="186" y="46"/>
                    <a:pt x="180" y="47"/>
                  </a:cubicBezTo>
                  <a:cubicBezTo>
                    <a:pt x="170" y="50"/>
                    <a:pt x="173" y="57"/>
                    <a:pt x="170" y="64"/>
                  </a:cubicBezTo>
                  <a:cubicBezTo>
                    <a:pt x="163" y="83"/>
                    <a:pt x="151" y="105"/>
                    <a:pt x="124" y="107"/>
                  </a:cubicBezTo>
                  <a:cubicBezTo>
                    <a:pt x="97" y="85"/>
                    <a:pt x="63" y="76"/>
                    <a:pt x="33" y="59"/>
                  </a:cubicBezTo>
                  <a:cubicBezTo>
                    <a:pt x="20" y="52"/>
                    <a:pt x="0" y="50"/>
                    <a:pt x="4" y="29"/>
                  </a:cubicBezTo>
                  <a:cubicBezTo>
                    <a:pt x="7" y="10"/>
                    <a:pt x="25" y="15"/>
                    <a:pt x="38" y="13"/>
                  </a:cubicBezTo>
                  <a:cubicBezTo>
                    <a:pt x="75" y="6"/>
                    <a:pt x="112" y="2"/>
                    <a:pt x="150" y="5"/>
                  </a:cubicBezTo>
                  <a:close/>
                </a:path>
              </a:pathLst>
            </a:custGeom>
            <a:solidFill>
              <a:srgbClr val="F2B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7" name="Freeform 21"/>
            <p:cNvSpPr/>
            <p:nvPr/>
          </p:nvSpPr>
          <p:spPr bwMode="auto">
            <a:xfrm>
              <a:off x="3487738" y="2971800"/>
              <a:ext cx="242888" cy="328613"/>
            </a:xfrm>
            <a:custGeom>
              <a:avLst/>
              <a:gdLst>
                <a:gd name="T0" fmla="*/ 129 w 129"/>
                <a:gd name="T1" fmla="*/ 147 h 175"/>
                <a:gd name="T2" fmla="*/ 82 w 129"/>
                <a:gd name="T3" fmla="*/ 153 h 175"/>
                <a:gd name="T4" fmla="*/ 21 w 129"/>
                <a:gd name="T5" fmla="*/ 101 h 175"/>
                <a:gd name="T6" fmla="*/ 9 w 129"/>
                <a:gd name="T7" fmla="*/ 59 h 175"/>
                <a:gd name="T8" fmla="*/ 28 w 129"/>
                <a:gd name="T9" fmla="*/ 62 h 175"/>
                <a:gd name="T10" fmla="*/ 67 w 129"/>
                <a:gd name="T11" fmla="*/ 15 h 175"/>
                <a:gd name="T12" fmla="*/ 77 w 129"/>
                <a:gd name="T13" fmla="*/ 0 h 175"/>
                <a:gd name="T14" fmla="*/ 100 w 129"/>
                <a:gd name="T15" fmla="*/ 76 h 175"/>
                <a:gd name="T16" fmla="*/ 129 w 129"/>
                <a:gd name="T17" fmla="*/ 14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75">
                  <a:moveTo>
                    <a:pt x="129" y="147"/>
                  </a:moveTo>
                  <a:cubicBezTo>
                    <a:pt x="116" y="175"/>
                    <a:pt x="98" y="152"/>
                    <a:pt x="82" y="153"/>
                  </a:cubicBezTo>
                  <a:cubicBezTo>
                    <a:pt x="58" y="140"/>
                    <a:pt x="32" y="130"/>
                    <a:pt x="21" y="101"/>
                  </a:cubicBezTo>
                  <a:cubicBezTo>
                    <a:pt x="24" y="86"/>
                    <a:pt x="0" y="84"/>
                    <a:pt x="9" y="59"/>
                  </a:cubicBezTo>
                  <a:cubicBezTo>
                    <a:pt x="10" y="57"/>
                    <a:pt x="20" y="63"/>
                    <a:pt x="28" y="62"/>
                  </a:cubicBezTo>
                  <a:cubicBezTo>
                    <a:pt x="55" y="58"/>
                    <a:pt x="74" y="47"/>
                    <a:pt x="67" y="15"/>
                  </a:cubicBezTo>
                  <a:cubicBezTo>
                    <a:pt x="64" y="4"/>
                    <a:pt x="68" y="1"/>
                    <a:pt x="77" y="0"/>
                  </a:cubicBezTo>
                  <a:cubicBezTo>
                    <a:pt x="94" y="22"/>
                    <a:pt x="96" y="49"/>
                    <a:pt x="100" y="76"/>
                  </a:cubicBezTo>
                  <a:cubicBezTo>
                    <a:pt x="103" y="102"/>
                    <a:pt x="103" y="130"/>
                    <a:pt x="129" y="147"/>
                  </a:cubicBezTo>
                  <a:close/>
                </a:path>
              </a:pathLst>
            </a:custGeom>
            <a:solidFill>
              <a:srgbClr val="F1E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8" name="Freeform 23"/>
            <p:cNvSpPr/>
            <p:nvPr/>
          </p:nvSpPr>
          <p:spPr bwMode="auto">
            <a:xfrm>
              <a:off x="1914525" y="2000250"/>
              <a:ext cx="206375" cy="157163"/>
            </a:xfrm>
            <a:custGeom>
              <a:avLst/>
              <a:gdLst>
                <a:gd name="T0" fmla="*/ 0 w 110"/>
                <a:gd name="T1" fmla="*/ 70 h 84"/>
                <a:gd name="T2" fmla="*/ 43 w 110"/>
                <a:gd name="T3" fmla="*/ 31 h 84"/>
                <a:gd name="T4" fmla="*/ 16 w 110"/>
                <a:gd name="T5" fmla="*/ 10 h 84"/>
                <a:gd name="T6" fmla="*/ 72 w 110"/>
                <a:gd name="T7" fmla="*/ 0 h 84"/>
                <a:gd name="T8" fmla="*/ 72 w 110"/>
                <a:gd name="T9" fmla="*/ 0 h 84"/>
                <a:gd name="T10" fmla="*/ 108 w 110"/>
                <a:gd name="T11" fmla="*/ 19 h 84"/>
                <a:gd name="T12" fmla="*/ 110 w 110"/>
                <a:gd name="T13" fmla="*/ 23 h 84"/>
                <a:gd name="T14" fmla="*/ 9 w 110"/>
                <a:gd name="T15" fmla="*/ 84 h 84"/>
                <a:gd name="T16" fmla="*/ 0 w 110"/>
                <a:gd name="T17" fmla="*/ 7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84">
                  <a:moveTo>
                    <a:pt x="0" y="70"/>
                  </a:moveTo>
                  <a:cubicBezTo>
                    <a:pt x="5" y="47"/>
                    <a:pt x="27" y="42"/>
                    <a:pt x="43" y="31"/>
                  </a:cubicBezTo>
                  <a:cubicBezTo>
                    <a:pt x="38" y="17"/>
                    <a:pt x="20" y="28"/>
                    <a:pt x="16" y="10"/>
                  </a:cubicBezTo>
                  <a:cubicBezTo>
                    <a:pt x="34" y="7"/>
                    <a:pt x="53" y="3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82" y="9"/>
                    <a:pt x="98" y="8"/>
                    <a:pt x="108" y="19"/>
                  </a:cubicBezTo>
                  <a:cubicBezTo>
                    <a:pt x="109" y="20"/>
                    <a:pt x="109" y="21"/>
                    <a:pt x="110" y="23"/>
                  </a:cubicBezTo>
                  <a:cubicBezTo>
                    <a:pt x="103" y="68"/>
                    <a:pt x="78" y="84"/>
                    <a:pt x="9" y="84"/>
                  </a:cubicBezTo>
                  <a:cubicBezTo>
                    <a:pt x="6" y="80"/>
                    <a:pt x="3" y="75"/>
                    <a:pt x="0" y="70"/>
                  </a:cubicBezTo>
                  <a:close/>
                </a:path>
              </a:pathLst>
            </a:custGeom>
            <a:solidFill>
              <a:srgbClr val="F5C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79" name="Freeform 24"/>
            <p:cNvSpPr/>
            <p:nvPr/>
          </p:nvSpPr>
          <p:spPr bwMode="auto">
            <a:xfrm>
              <a:off x="2339975" y="1362075"/>
              <a:ext cx="255588" cy="280988"/>
            </a:xfrm>
            <a:custGeom>
              <a:avLst/>
              <a:gdLst>
                <a:gd name="T0" fmla="*/ 38 w 136"/>
                <a:gd name="T1" fmla="*/ 61 h 149"/>
                <a:gd name="T2" fmla="*/ 0 w 136"/>
                <a:gd name="T3" fmla="*/ 0 h 149"/>
                <a:gd name="T4" fmla="*/ 85 w 136"/>
                <a:gd name="T5" fmla="*/ 42 h 149"/>
                <a:gd name="T6" fmla="*/ 122 w 136"/>
                <a:gd name="T7" fmla="*/ 60 h 149"/>
                <a:gd name="T8" fmla="*/ 123 w 136"/>
                <a:gd name="T9" fmla="*/ 68 h 149"/>
                <a:gd name="T10" fmla="*/ 125 w 136"/>
                <a:gd name="T11" fmla="*/ 115 h 149"/>
                <a:gd name="T12" fmla="*/ 116 w 136"/>
                <a:gd name="T13" fmla="*/ 146 h 149"/>
                <a:gd name="T14" fmla="*/ 98 w 136"/>
                <a:gd name="T15" fmla="*/ 137 h 149"/>
                <a:gd name="T16" fmla="*/ 38 w 136"/>
                <a:gd name="T17" fmla="*/ 6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149">
                  <a:moveTo>
                    <a:pt x="38" y="61"/>
                  </a:moveTo>
                  <a:cubicBezTo>
                    <a:pt x="34" y="35"/>
                    <a:pt x="5" y="25"/>
                    <a:pt x="0" y="0"/>
                  </a:cubicBezTo>
                  <a:cubicBezTo>
                    <a:pt x="31" y="9"/>
                    <a:pt x="60" y="22"/>
                    <a:pt x="85" y="42"/>
                  </a:cubicBezTo>
                  <a:cubicBezTo>
                    <a:pt x="96" y="51"/>
                    <a:pt x="107" y="60"/>
                    <a:pt x="122" y="60"/>
                  </a:cubicBezTo>
                  <a:cubicBezTo>
                    <a:pt x="122" y="62"/>
                    <a:pt x="123" y="65"/>
                    <a:pt x="123" y="68"/>
                  </a:cubicBezTo>
                  <a:cubicBezTo>
                    <a:pt x="121" y="84"/>
                    <a:pt x="136" y="99"/>
                    <a:pt x="125" y="115"/>
                  </a:cubicBezTo>
                  <a:cubicBezTo>
                    <a:pt x="122" y="125"/>
                    <a:pt x="119" y="136"/>
                    <a:pt x="116" y="146"/>
                  </a:cubicBezTo>
                  <a:cubicBezTo>
                    <a:pt x="107" y="149"/>
                    <a:pt x="98" y="143"/>
                    <a:pt x="98" y="137"/>
                  </a:cubicBezTo>
                  <a:cubicBezTo>
                    <a:pt x="104" y="91"/>
                    <a:pt x="69" y="78"/>
                    <a:pt x="38" y="61"/>
                  </a:cubicBezTo>
                  <a:close/>
                </a:path>
              </a:pathLst>
            </a:custGeom>
            <a:solidFill>
              <a:srgbClr val="F4D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0" name="Freeform 25"/>
            <p:cNvSpPr/>
            <p:nvPr/>
          </p:nvSpPr>
          <p:spPr bwMode="auto">
            <a:xfrm>
              <a:off x="3752850" y="2522538"/>
              <a:ext cx="227013" cy="273050"/>
            </a:xfrm>
            <a:custGeom>
              <a:avLst/>
              <a:gdLst>
                <a:gd name="T0" fmla="*/ 57 w 121"/>
                <a:gd name="T1" fmla="*/ 124 h 145"/>
                <a:gd name="T2" fmla="*/ 50 w 121"/>
                <a:gd name="T3" fmla="*/ 54 h 145"/>
                <a:gd name="T4" fmla="*/ 33 w 121"/>
                <a:gd name="T5" fmla="*/ 35 h 145"/>
                <a:gd name="T6" fmla="*/ 4 w 121"/>
                <a:gd name="T7" fmla="*/ 0 h 145"/>
                <a:gd name="T8" fmla="*/ 96 w 121"/>
                <a:gd name="T9" fmla="*/ 85 h 145"/>
                <a:gd name="T10" fmla="*/ 109 w 121"/>
                <a:gd name="T11" fmla="*/ 121 h 145"/>
                <a:gd name="T12" fmla="*/ 59 w 121"/>
                <a:gd name="T13" fmla="*/ 131 h 145"/>
                <a:gd name="T14" fmla="*/ 55 w 121"/>
                <a:gd name="T15" fmla="*/ 126 h 145"/>
                <a:gd name="T16" fmla="*/ 57 w 121"/>
                <a:gd name="T17" fmla="*/ 12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145">
                  <a:moveTo>
                    <a:pt x="57" y="124"/>
                  </a:moveTo>
                  <a:cubicBezTo>
                    <a:pt x="59" y="100"/>
                    <a:pt x="63" y="77"/>
                    <a:pt x="50" y="54"/>
                  </a:cubicBezTo>
                  <a:cubicBezTo>
                    <a:pt x="46" y="46"/>
                    <a:pt x="40" y="34"/>
                    <a:pt x="33" y="35"/>
                  </a:cubicBezTo>
                  <a:cubicBezTo>
                    <a:pt x="0" y="41"/>
                    <a:pt x="8" y="16"/>
                    <a:pt x="4" y="0"/>
                  </a:cubicBezTo>
                  <a:cubicBezTo>
                    <a:pt x="44" y="19"/>
                    <a:pt x="69" y="53"/>
                    <a:pt x="96" y="85"/>
                  </a:cubicBezTo>
                  <a:cubicBezTo>
                    <a:pt x="104" y="94"/>
                    <a:pt x="121" y="107"/>
                    <a:pt x="109" y="121"/>
                  </a:cubicBezTo>
                  <a:cubicBezTo>
                    <a:pt x="97" y="133"/>
                    <a:pt x="79" y="145"/>
                    <a:pt x="59" y="131"/>
                  </a:cubicBezTo>
                  <a:cubicBezTo>
                    <a:pt x="56" y="129"/>
                    <a:pt x="55" y="128"/>
                    <a:pt x="55" y="126"/>
                  </a:cubicBezTo>
                  <a:cubicBezTo>
                    <a:pt x="56" y="125"/>
                    <a:pt x="57" y="124"/>
                    <a:pt x="57" y="124"/>
                  </a:cubicBezTo>
                  <a:close/>
                </a:path>
              </a:pathLst>
            </a:custGeom>
            <a:solidFill>
              <a:srgbClr val="F4E3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1" name="Freeform 26"/>
            <p:cNvSpPr/>
            <p:nvPr/>
          </p:nvSpPr>
          <p:spPr bwMode="auto">
            <a:xfrm>
              <a:off x="2994025" y="3706813"/>
              <a:ext cx="174625" cy="214313"/>
            </a:xfrm>
            <a:custGeom>
              <a:avLst/>
              <a:gdLst>
                <a:gd name="T0" fmla="*/ 40 w 93"/>
                <a:gd name="T1" fmla="*/ 84 h 114"/>
                <a:gd name="T2" fmla="*/ 36 w 93"/>
                <a:gd name="T3" fmla="*/ 68 h 114"/>
                <a:gd name="T4" fmla="*/ 25 w 93"/>
                <a:gd name="T5" fmla="*/ 66 h 114"/>
                <a:gd name="T6" fmla="*/ 0 w 93"/>
                <a:gd name="T7" fmla="*/ 75 h 114"/>
                <a:gd name="T8" fmla="*/ 15 w 93"/>
                <a:gd name="T9" fmla="*/ 41 h 114"/>
                <a:gd name="T10" fmla="*/ 9 w 93"/>
                <a:gd name="T11" fmla="*/ 0 h 114"/>
                <a:gd name="T12" fmla="*/ 40 w 93"/>
                <a:gd name="T13" fmla="*/ 16 h 114"/>
                <a:gd name="T14" fmla="*/ 62 w 93"/>
                <a:gd name="T15" fmla="*/ 50 h 114"/>
                <a:gd name="T16" fmla="*/ 73 w 93"/>
                <a:gd name="T17" fmla="*/ 51 h 114"/>
                <a:gd name="T18" fmla="*/ 91 w 93"/>
                <a:gd name="T19" fmla="*/ 74 h 114"/>
                <a:gd name="T20" fmla="*/ 93 w 93"/>
                <a:gd name="T21" fmla="*/ 84 h 114"/>
                <a:gd name="T22" fmla="*/ 89 w 93"/>
                <a:gd name="T23" fmla="*/ 99 h 114"/>
                <a:gd name="T24" fmla="*/ 46 w 93"/>
                <a:gd name="T25" fmla="*/ 103 h 114"/>
                <a:gd name="T26" fmla="*/ 40 w 93"/>
                <a:gd name="T27" fmla="*/ 8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" h="114">
                  <a:moveTo>
                    <a:pt x="40" y="84"/>
                  </a:moveTo>
                  <a:cubicBezTo>
                    <a:pt x="60" y="74"/>
                    <a:pt x="36" y="74"/>
                    <a:pt x="36" y="68"/>
                  </a:cubicBezTo>
                  <a:cubicBezTo>
                    <a:pt x="36" y="65"/>
                    <a:pt x="30" y="54"/>
                    <a:pt x="25" y="66"/>
                  </a:cubicBezTo>
                  <a:cubicBezTo>
                    <a:pt x="20" y="79"/>
                    <a:pt x="10" y="77"/>
                    <a:pt x="0" y="75"/>
                  </a:cubicBezTo>
                  <a:cubicBezTo>
                    <a:pt x="17" y="69"/>
                    <a:pt x="19" y="57"/>
                    <a:pt x="15" y="41"/>
                  </a:cubicBezTo>
                  <a:cubicBezTo>
                    <a:pt x="12" y="27"/>
                    <a:pt x="11" y="14"/>
                    <a:pt x="9" y="0"/>
                  </a:cubicBezTo>
                  <a:cubicBezTo>
                    <a:pt x="22" y="0"/>
                    <a:pt x="23" y="24"/>
                    <a:pt x="40" y="16"/>
                  </a:cubicBezTo>
                  <a:cubicBezTo>
                    <a:pt x="52" y="24"/>
                    <a:pt x="56" y="38"/>
                    <a:pt x="62" y="50"/>
                  </a:cubicBezTo>
                  <a:cubicBezTo>
                    <a:pt x="65" y="58"/>
                    <a:pt x="69" y="53"/>
                    <a:pt x="73" y="51"/>
                  </a:cubicBezTo>
                  <a:cubicBezTo>
                    <a:pt x="85" y="54"/>
                    <a:pt x="87" y="65"/>
                    <a:pt x="91" y="74"/>
                  </a:cubicBezTo>
                  <a:cubicBezTo>
                    <a:pt x="92" y="77"/>
                    <a:pt x="93" y="81"/>
                    <a:pt x="93" y="84"/>
                  </a:cubicBezTo>
                  <a:cubicBezTo>
                    <a:pt x="93" y="90"/>
                    <a:pt x="92" y="95"/>
                    <a:pt x="89" y="99"/>
                  </a:cubicBezTo>
                  <a:cubicBezTo>
                    <a:pt x="75" y="105"/>
                    <a:pt x="61" y="114"/>
                    <a:pt x="46" y="103"/>
                  </a:cubicBezTo>
                  <a:cubicBezTo>
                    <a:pt x="41" y="98"/>
                    <a:pt x="36" y="92"/>
                    <a:pt x="40" y="84"/>
                  </a:cubicBezTo>
                  <a:close/>
                </a:path>
              </a:pathLst>
            </a:custGeom>
            <a:solidFill>
              <a:srgbClr val="809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2" name="Freeform 28"/>
            <p:cNvSpPr/>
            <p:nvPr/>
          </p:nvSpPr>
          <p:spPr bwMode="auto">
            <a:xfrm>
              <a:off x="3254375" y="1403350"/>
              <a:ext cx="220663" cy="219075"/>
            </a:xfrm>
            <a:custGeom>
              <a:avLst/>
              <a:gdLst>
                <a:gd name="T0" fmla="*/ 15 w 117"/>
                <a:gd name="T1" fmla="*/ 116 h 116"/>
                <a:gd name="T2" fmla="*/ 19 w 117"/>
                <a:gd name="T3" fmla="*/ 85 h 116"/>
                <a:gd name="T4" fmla="*/ 69 w 117"/>
                <a:gd name="T5" fmla="*/ 23 h 116"/>
                <a:gd name="T6" fmla="*/ 107 w 117"/>
                <a:gd name="T7" fmla="*/ 0 h 116"/>
                <a:gd name="T8" fmla="*/ 93 w 117"/>
                <a:gd name="T9" fmla="*/ 25 h 116"/>
                <a:gd name="T10" fmla="*/ 15 w 117"/>
                <a:gd name="T11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116">
                  <a:moveTo>
                    <a:pt x="15" y="116"/>
                  </a:moveTo>
                  <a:cubicBezTo>
                    <a:pt x="0" y="103"/>
                    <a:pt x="11" y="94"/>
                    <a:pt x="19" y="85"/>
                  </a:cubicBezTo>
                  <a:cubicBezTo>
                    <a:pt x="36" y="64"/>
                    <a:pt x="52" y="44"/>
                    <a:pt x="69" y="23"/>
                  </a:cubicBezTo>
                  <a:cubicBezTo>
                    <a:pt x="81" y="15"/>
                    <a:pt x="94" y="8"/>
                    <a:pt x="107" y="0"/>
                  </a:cubicBezTo>
                  <a:cubicBezTo>
                    <a:pt x="117" y="15"/>
                    <a:pt x="99" y="18"/>
                    <a:pt x="93" y="25"/>
                  </a:cubicBezTo>
                  <a:cubicBezTo>
                    <a:pt x="66" y="55"/>
                    <a:pt x="34" y="80"/>
                    <a:pt x="15" y="116"/>
                  </a:cubicBezTo>
                  <a:close/>
                </a:path>
              </a:pathLst>
            </a:custGeom>
            <a:solidFill>
              <a:srgbClr val="ECB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3" name="Freeform 29"/>
            <p:cNvSpPr/>
            <p:nvPr/>
          </p:nvSpPr>
          <p:spPr bwMode="auto">
            <a:xfrm>
              <a:off x="1679575" y="2505075"/>
              <a:ext cx="123825" cy="114300"/>
            </a:xfrm>
            <a:custGeom>
              <a:avLst/>
              <a:gdLst>
                <a:gd name="T0" fmla="*/ 41 w 66"/>
                <a:gd name="T1" fmla="*/ 0 h 61"/>
                <a:gd name="T2" fmla="*/ 50 w 66"/>
                <a:gd name="T3" fmla="*/ 55 h 61"/>
                <a:gd name="T4" fmla="*/ 7 w 66"/>
                <a:gd name="T5" fmla="*/ 42 h 61"/>
                <a:gd name="T6" fmla="*/ 41 w 66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1">
                  <a:moveTo>
                    <a:pt x="41" y="0"/>
                  </a:moveTo>
                  <a:cubicBezTo>
                    <a:pt x="66" y="15"/>
                    <a:pt x="38" y="38"/>
                    <a:pt x="50" y="55"/>
                  </a:cubicBezTo>
                  <a:cubicBezTo>
                    <a:pt x="34" y="55"/>
                    <a:pt x="12" y="61"/>
                    <a:pt x="7" y="42"/>
                  </a:cubicBezTo>
                  <a:cubicBezTo>
                    <a:pt x="0" y="18"/>
                    <a:pt x="25" y="11"/>
                    <a:pt x="41" y="0"/>
                  </a:cubicBezTo>
                  <a:close/>
                </a:path>
              </a:pathLst>
            </a:custGeom>
            <a:solidFill>
              <a:srgbClr val="F4C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4" name="Freeform 30"/>
            <p:cNvSpPr/>
            <p:nvPr/>
          </p:nvSpPr>
          <p:spPr bwMode="auto">
            <a:xfrm>
              <a:off x="3587750" y="2711450"/>
              <a:ext cx="276225" cy="71438"/>
            </a:xfrm>
            <a:custGeom>
              <a:avLst/>
              <a:gdLst>
                <a:gd name="T0" fmla="*/ 145 w 147"/>
                <a:gd name="T1" fmla="*/ 23 h 38"/>
                <a:gd name="T2" fmla="*/ 147 w 147"/>
                <a:gd name="T3" fmla="*/ 30 h 38"/>
                <a:gd name="T4" fmla="*/ 100 w 147"/>
                <a:gd name="T5" fmla="*/ 38 h 38"/>
                <a:gd name="T6" fmla="*/ 31 w 147"/>
                <a:gd name="T7" fmla="*/ 30 h 38"/>
                <a:gd name="T8" fmla="*/ 0 w 147"/>
                <a:gd name="T9" fmla="*/ 0 h 38"/>
                <a:gd name="T10" fmla="*/ 145 w 147"/>
                <a:gd name="T11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38">
                  <a:moveTo>
                    <a:pt x="145" y="23"/>
                  </a:moveTo>
                  <a:cubicBezTo>
                    <a:pt x="146" y="25"/>
                    <a:pt x="146" y="27"/>
                    <a:pt x="147" y="30"/>
                  </a:cubicBezTo>
                  <a:cubicBezTo>
                    <a:pt x="131" y="32"/>
                    <a:pt x="114" y="25"/>
                    <a:pt x="100" y="38"/>
                  </a:cubicBezTo>
                  <a:cubicBezTo>
                    <a:pt x="77" y="35"/>
                    <a:pt x="54" y="32"/>
                    <a:pt x="31" y="30"/>
                  </a:cubicBezTo>
                  <a:cubicBezTo>
                    <a:pt x="22" y="21"/>
                    <a:pt x="13" y="13"/>
                    <a:pt x="0" y="0"/>
                  </a:cubicBezTo>
                  <a:cubicBezTo>
                    <a:pt x="52" y="14"/>
                    <a:pt x="98" y="22"/>
                    <a:pt x="145" y="23"/>
                  </a:cubicBezTo>
                  <a:close/>
                </a:path>
              </a:pathLst>
            </a:custGeom>
            <a:solidFill>
              <a:srgbClr val="D3B4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5" name="Freeform 32"/>
            <p:cNvSpPr/>
            <p:nvPr/>
          </p:nvSpPr>
          <p:spPr bwMode="auto">
            <a:xfrm>
              <a:off x="2657475" y="1403350"/>
              <a:ext cx="61913" cy="161925"/>
            </a:xfrm>
            <a:custGeom>
              <a:avLst/>
              <a:gdLst>
                <a:gd name="T0" fmla="*/ 32 w 33"/>
                <a:gd name="T1" fmla="*/ 7 h 86"/>
                <a:gd name="T2" fmla="*/ 13 w 33"/>
                <a:gd name="T3" fmla="*/ 86 h 86"/>
                <a:gd name="T4" fmla="*/ 25 w 33"/>
                <a:gd name="T5" fmla="*/ 0 h 86"/>
                <a:gd name="T6" fmla="*/ 32 w 33"/>
                <a:gd name="T7" fmla="*/ 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86">
                  <a:moveTo>
                    <a:pt x="32" y="7"/>
                  </a:moveTo>
                  <a:cubicBezTo>
                    <a:pt x="15" y="31"/>
                    <a:pt x="33" y="63"/>
                    <a:pt x="13" y="86"/>
                  </a:cubicBezTo>
                  <a:cubicBezTo>
                    <a:pt x="9" y="56"/>
                    <a:pt x="0" y="26"/>
                    <a:pt x="25" y="0"/>
                  </a:cubicBezTo>
                  <a:cubicBezTo>
                    <a:pt x="27" y="2"/>
                    <a:pt x="29" y="5"/>
                    <a:pt x="32" y="7"/>
                  </a:cubicBezTo>
                  <a:close/>
                </a:path>
              </a:pathLst>
            </a:custGeom>
            <a:solidFill>
              <a:srgbClr val="F6DC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6" name="Freeform 33"/>
            <p:cNvSpPr/>
            <p:nvPr/>
          </p:nvSpPr>
          <p:spPr bwMode="auto">
            <a:xfrm>
              <a:off x="2363788" y="4730750"/>
              <a:ext cx="776288" cy="615950"/>
            </a:xfrm>
            <a:custGeom>
              <a:avLst/>
              <a:gdLst>
                <a:gd name="T0" fmla="*/ 15 w 413"/>
                <a:gd name="T1" fmla="*/ 257 h 327"/>
                <a:gd name="T2" fmla="*/ 156 w 413"/>
                <a:gd name="T3" fmla="*/ 146 h 327"/>
                <a:gd name="T4" fmla="*/ 264 w 413"/>
                <a:gd name="T5" fmla="*/ 60 h 327"/>
                <a:gd name="T6" fmla="*/ 413 w 413"/>
                <a:gd name="T7" fmla="*/ 19 h 327"/>
                <a:gd name="T8" fmla="*/ 372 w 413"/>
                <a:gd name="T9" fmla="*/ 40 h 327"/>
                <a:gd name="T10" fmla="*/ 371 w 413"/>
                <a:gd name="T11" fmla="*/ 144 h 327"/>
                <a:gd name="T12" fmla="*/ 402 w 413"/>
                <a:gd name="T13" fmla="*/ 173 h 327"/>
                <a:gd name="T14" fmla="*/ 386 w 413"/>
                <a:gd name="T15" fmla="*/ 249 h 327"/>
                <a:gd name="T16" fmla="*/ 368 w 413"/>
                <a:gd name="T17" fmla="*/ 284 h 327"/>
                <a:gd name="T18" fmla="*/ 298 w 413"/>
                <a:gd name="T19" fmla="*/ 246 h 327"/>
                <a:gd name="T20" fmla="*/ 303 w 413"/>
                <a:gd name="T21" fmla="*/ 218 h 327"/>
                <a:gd name="T22" fmla="*/ 350 w 413"/>
                <a:gd name="T23" fmla="*/ 190 h 327"/>
                <a:gd name="T24" fmla="*/ 266 w 413"/>
                <a:gd name="T25" fmla="*/ 207 h 327"/>
                <a:gd name="T26" fmla="*/ 137 w 413"/>
                <a:gd name="T27" fmla="*/ 230 h 327"/>
                <a:gd name="T28" fmla="*/ 104 w 413"/>
                <a:gd name="T29" fmla="*/ 243 h 327"/>
                <a:gd name="T30" fmla="*/ 121 w 413"/>
                <a:gd name="T31" fmla="*/ 288 h 327"/>
                <a:gd name="T32" fmla="*/ 129 w 413"/>
                <a:gd name="T33" fmla="*/ 295 h 327"/>
                <a:gd name="T34" fmla="*/ 113 w 413"/>
                <a:gd name="T35" fmla="*/ 311 h 327"/>
                <a:gd name="T36" fmla="*/ 33 w 413"/>
                <a:gd name="T37" fmla="*/ 322 h 327"/>
                <a:gd name="T38" fmla="*/ 12 w 413"/>
                <a:gd name="T39" fmla="*/ 288 h 327"/>
                <a:gd name="T40" fmla="*/ 15 w 413"/>
                <a:gd name="T41" fmla="*/ 25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3" h="327">
                  <a:moveTo>
                    <a:pt x="15" y="257"/>
                  </a:moveTo>
                  <a:cubicBezTo>
                    <a:pt x="56" y="213"/>
                    <a:pt x="102" y="174"/>
                    <a:pt x="156" y="146"/>
                  </a:cubicBezTo>
                  <a:cubicBezTo>
                    <a:pt x="197" y="124"/>
                    <a:pt x="230" y="92"/>
                    <a:pt x="264" y="60"/>
                  </a:cubicBezTo>
                  <a:cubicBezTo>
                    <a:pt x="307" y="21"/>
                    <a:pt x="355" y="0"/>
                    <a:pt x="413" y="19"/>
                  </a:cubicBezTo>
                  <a:cubicBezTo>
                    <a:pt x="410" y="45"/>
                    <a:pt x="381" y="24"/>
                    <a:pt x="372" y="40"/>
                  </a:cubicBezTo>
                  <a:cubicBezTo>
                    <a:pt x="404" y="79"/>
                    <a:pt x="404" y="79"/>
                    <a:pt x="371" y="144"/>
                  </a:cubicBezTo>
                  <a:cubicBezTo>
                    <a:pt x="379" y="156"/>
                    <a:pt x="408" y="147"/>
                    <a:pt x="402" y="173"/>
                  </a:cubicBezTo>
                  <a:cubicBezTo>
                    <a:pt x="383" y="196"/>
                    <a:pt x="374" y="220"/>
                    <a:pt x="386" y="249"/>
                  </a:cubicBezTo>
                  <a:cubicBezTo>
                    <a:pt x="392" y="265"/>
                    <a:pt x="388" y="280"/>
                    <a:pt x="368" y="284"/>
                  </a:cubicBezTo>
                  <a:cubicBezTo>
                    <a:pt x="347" y="268"/>
                    <a:pt x="326" y="251"/>
                    <a:pt x="298" y="246"/>
                  </a:cubicBezTo>
                  <a:cubicBezTo>
                    <a:pt x="284" y="234"/>
                    <a:pt x="288" y="224"/>
                    <a:pt x="303" y="218"/>
                  </a:cubicBezTo>
                  <a:cubicBezTo>
                    <a:pt x="318" y="211"/>
                    <a:pt x="333" y="204"/>
                    <a:pt x="350" y="190"/>
                  </a:cubicBezTo>
                  <a:cubicBezTo>
                    <a:pt x="319" y="201"/>
                    <a:pt x="292" y="198"/>
                    <a:pt x="266" y="207"/>
                  </a:cubicBezTo>
                  <a:cubicBezTo>
                    <a:pt x="224" y="219"/>
                    <a:pt x="181" y="226"/>
                    <a:pt x="137" y="230"/>
                  </a:cubicBezTo>
                  <a:cubicBezTo>
                    <a:pt x="126" y="231"/>
                    <a:pt x="108" y="226"/>
                    <a:pt x="104" y="243"/>
                  </a:cubicBezTo>
                  <a:cubicBezTo>
                    <a:pt x="101" y="260"/>
                    <a:pt x="104" y="277"/>
                    <a:pt x="121" y="288"/>
                  </a:cubicBezTo>
                  <a:cubicBezTo>
                    <a:pt x="124" y="290"/>
                    <a:pt x="127" y="292"/>
                    <a:pt x="129" y="295"/>
                  </a:cubicBezTo>
                  <a:cubicBezTo>
                    <a:pt x="131" y="307"/>
                    <a:pt x="121" y="310"/>
                    <a:pt x="113" y="311"/>
                  </a:cubicBezTo>
                  <a:cubicBezTo>
                    <a:pt x="86" y="313"/>
                    <a:pt x="60" y="317"/>
                    <a:pt x="33" y="322"/>
                  </a:cubicBezTo>
                  <a:cubicBezTo>
                    <a:pt x="8" y="327"/>
                    <a:pt x="0" y="311"/>
                    <a:pt x="12" y="288"/>
                  </a:cubicBezTo>
                  <a:cubicBezTo>
                    <a:pt x="18" y="277"/>
                    <a:pt x="24" y="268"/>
                    <a:pt x="15" y="257"/>
                  </a:cubicBezTo>
                  <a:close/>
                </a:path>
              </a:pathLst>
            </a:custGeom>
            <a:solidFill>
              <a:srgbClr val="5B9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7" name="Freeform 34"/>
            <p:cNvSpPr/>
            <p:nvPr/>
          </p:nvSpPr>
          <p:spPr bwMode="auto">
            <a:xfrm>
              <a:off x="3038475" y="3625850"/>
              <a:ext cx="600075" cy="1389063"/>
            </a:xfrm>
            <a:custGeom>
              <a:avLst/>
              <a:gdLst>
                <a:gd name="T0" fmla="*/ 25 w 319"/>
                <a:gd name="T1" fmla="*/ 143 h 739"/>
                <a:gd name="T2" fmla="*/ 61 w 319"/>
                <a:gd name="T3" fmla="*/ 143 h 739"/>
                <a:gd name="T4" fmla="*/ 84 w 319"/>
                <a:gd name="T5" fmla="*/ 189 h 739"/>
                <a:gd name="T6" fmla="*/ 96 w 319"/>
                <a:gd name="T7" fmla="*/ 207 h 739"/>
                <a:gd name="T8" fmla="*/ 105 w 319"/>
                <a:gd name="T9" fmla="*/ 283 h 739"/>
                <a:gd name="T10" fmla="*/ 140 w 319"/>
                <a:gd name="T11" fmla="*/ 205 h 739"/>
                <a:gd name="T12" fmla="*/ 195 w 319"/>
                <a:gd name="T13" fmla="*/ 147 h 739"/>
                <a:gd name="T14" fmla="*/ 244 w 319"/>
                <a:gd name="T15" fmla="*/ 59 h 739"/>
                <a:gd name="T16" fmla="*/ 242 w 319"/>
                <a:gd name="T17" fmla="*/ 25 h 739"/>
                <a:gd name="T18" fmla="*/ 268 w 319"/>
                <a:gd name="T19" fmla="*/ 14 h 739"/>
                <a:gd name="T20" fmla="*/ 286 w 319"/>
                <a:gd name="T21" fmla="*/ 96 h 739"/>
                <a:gd name="T22" fmla="*/ 311 w 319"/>
                <a:gd name="T23" fmla="*/ 113 h 739"/>
                <a:gd name="T24" fmla="*/ 303 w 319"/>
                <a:gd name="T25" fmla="*/ 147 h 739"/>
                <a:gd name="T26" fmla="*/ 197 w 319"/>
                <a:gd name="T27" fmla="*/ 212 h 739"/>
                <a:gd name="T28" fmla="*/ 223 w 319"/>
                <a:gd name="T29" fmla="*/ 248 h 739"/>
                <a:gd name="T30" fmla="*/ 161 w 319"/>
                <a:gd name="T31" fmla="*/ 303 h 739"/>
                <a:gd name="T32" fmla="*/ 140 w 319"/>
                <a:gd name="T33" fmla="*/ 405 h 739"/>
                <a:gd name="T34" fmla="*/ 171 w 319"/>
                <a:gd name="T35" fmla="*/ 597 h 739"/>
                <a:gd name="T36" fmla="*/ 177 w 319"/>
                <a:gd name="T37" fmla="*/ 718 h 739"/>
                <a:gd name="T38" fmla="*/ 136 w 319"/>
                <a:gd name="T39" fmla="*/ 717 h 739"/>
                <a:gd name="T40" fmla="*/ 126 w 319"/>
                <a:gd name="T41" fmla="*/ 695 h 739"/>
                <a:gd name="T42" fmla="*/ 130 w 319"/>
                <a:gd name="T43" fmla="*/ 666 h 739"/>
                <a:gd name="T44" fmla="*/ 41 w 319"/>
                <a:gd name="T45" fmla="*/ 308 h 739"/>
                <a:gd name="T46" fmla="*/ 10 w 319"/>
                <a:gd name="T47" fmla="*/ 244 h 739"/>
                <a:gd name="T48" fmla="*/ 25 w 319"/>
                <a:gd name="T49" fmla="*/ 175 h 739"/>
                <a:gd name="T50" fmla="*/ 23 w 319"/>
                <a:gd name="T51" fmla="*/ 172 h 739"/>
                <a:gd name="T52" fmla="*/ 25 w 319"/>
                <a:gd name="T53" fmla="*/ 143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9" h="739">
                  <a:moveTo>
                    <a:pt x="25" y="143"/>
                  </a:moveTo>
                  <a:cubicBezTo>
                    <a:pt x="37" y="152"/>
                    <a:pt x="49" y="127"/>
                    <a:pt x="61" y="143"/>
                  </a:cubicBezTo>
                  <a:cubicBezTo>
                    <a:pt x="81" y="152"/>
                    <a:pt x="76" y="174"/>
                    <a:pt x="84" y="189"/>
                  </a:cubicBezTo>
                  <a:cubicBezTo>
                    <a:pt x="88" y="195"/>
                    <a:pt x="94" y="200"/>
                    <a:pt x="96" y="207"/>
                  </a:cubicBezTo>
                  <a:cubicBezTo>
                    <a:pt x="87" y="232"/>
                    <a:pt x="92" y="256"/>
                    <a:pt x="105" y="283"/>
                  </a:cubicBezTo>
                  <a:cubicBezTo>
                    <a:pt x="123" y="258"/>
                    <a:pt x="128" y="230"/>
                    <a:pt x="140" y="205"/>
                  </a:cubicBezTo>
                  <a:cubicBezTo>
                    <a:pt x="149" y="177"/>
                    <a:pt x="184" y="173"/>
                    <a:pt x="195" y="147"/>
                  </a:cubicBezTo>
                  <a:cubicBezTo>
                    <a:pt x="254" y="126"/>
                    <a:pt x="256" y="121"/>
                    <a:pt x="244" y="59"/>
                  </a:cubicBezTo>
                  <a:cubicBezTo>
                    <a:pt x="242" y="47"/>
                    <a:pt x="239" y="36"/>
                    <a:pt x="242" y="25"/>
                  </a:cubicBezTo>
                  <a:cubicBezTo>
                    <a:pt x="245" y="10"/>
                    <a:pt x="252" y="0"/>
                    <a:pt x="268" y="14"/>
                  </a:cubicBezTo>
                  <a:cubicBezTo>
                    <a:pt x="278" y="40"/>
                    <a:pt x="281" y="68"/>
                    <a:pt x="286" y="96"/>
                  </a:cubicBezTo>
                  <a:cubicBezTo>
                    <a:pt x="287" y="112"/>
                    <a:pt x="306" y="103"/>
                    <a:pt x="311" y="113"/>
                  </a:cubicBezTo>
                  <a:cubicBezTo>
                    <a:pt x="319" y="126"/>
                    <a:pt x="319" y="139"/>
                    <a:pt x="303" y="147"/>
                  </a:cubicBezTo>
                  <a:cubicBezTo>
                    <a:pt x="252" y="142"/>
                    <a:pt x="228" y="181"/>
                    <a:pt x="197" y="212"/>
                  </a:cubicBezTo>
                  <a:cubicBezTo>
                    <a:pt x="202" y="227"/>
                    <a:pt x="243" y="217"/>
                    <a:pt x="223" y="248"/>
                  </a:cubicBezTo>
                  <a:cubicBezTo>
                    <a:pt x="200" y="263"/>
                    <a:pt x="176" y="278"/>
                    <a:pt x="161" y="303"/>
                  </a:cubicBezTo>
                  <a:cubicBezTo>
                    <a:pt x="141" y="335"/>
                    <a:pt x="131" y="367"/>
                    <a:pt x="140" y="405"/>
                  </a:cubicBezTo>
                  <a:cubicBezTo>
                    <a:pt x="155" y="468"/>
                    <a:pt x="157" y="534"/>
                    <a:pt x="171" y="597"/>
                  </a:cubicBezTo>
                  <a:cubicBezTo>
                    <a:pt x="183" y="637"/>
                    <a:pt x="192" y="677"/>
                    <a:pt x="177" y="718"/>
                  </a:cubicBezTo>
                  <a:cubicBezTo>
                    <a:pt x="163" y="739"/>
                    <a:pt x="150" y="731"/>
                    <a:pt x="136" y="717"/>
                  </a:cubicBezTo>
                  <a:cubicBezTo>
                    <a:pt x="131" y="711"/>
                    <a:pt x="128" y="703"/>
                    <a:pt x="126" y="695"/>
                  </a:cubicBezTo>
                  <a:cubicBezTo>
                    <a:pt x="123" y="685"/>
                    <a:pt x="124" y="675"/>
                    <a:pt x="130" y="666"/>
                  </a:cubicBezTo>
                  <a:cubicBezTo>
                    <a:pt x="104" y="546"/>
                    <a:pt x="75" y="426"/>
                    <a:pt x="41" y="308"/>
                  </a:cubicBezTo>
                  <a:cubicBezTo>
                    <a:pt x="35" y="285"/>
                    <a:pt x="31" y="260"/>
                    <a:pt x="10" y="244"/>
                  </a:cubicBezTo>
                  <a:cubicBezTo>
                    <a:pt x="0" y="218"/>
                    <a:pt x="35" y="202"/>
                    <a:pt x="25" y="175"/>
                  </a:cubicBezTo>
                  <a:cubicBezTo>
                    <a:pt x="25" y="174"/>
                    <a:pt x="24" y="173"/>
                    <a:pt x="23" y="172"/>
                  </a:cubicBezTo>
                  <a:cubicBezTo>
                    <a:pt x="16" y="162"/>
                    <a:pt x="15" y="152"/>
                    <a:pt x="25" y="143"/>
                  </a:cubicBezTo>
                  <a:close/>
                </a:path>
              </a:pathLst>
            </a:custGeom>
            <a:solidFill>
              <a:srgbClr val="5786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8" name="Freeform 36"/>
            <p:cNvSpPr/>
            <p:nvPr/>
          </p:nvSpPr>
          <p:spPr bwMode="auto">
            <a:xfrm>
              <a:off x="2816225" y="4938713"/>
              <a:ext cx="549275" cy="773113"/>
            </a:xfrm>
            <a:custGeom>
              <a:avLst/>
              <a:gdLst>
                <a:gd name="T0" fmla="*/ 258 w 292"/>
                <a:gd name="T1" fmla="*/ 16 h 412"/>
                <a:gd name="T2" fmla="*/ 254 w 292"/>
                <a:gd name="T3" fmla="*/ 168 h 412"/>
                <a:gd name="T4" fmla="*/ 228 w 292"/>
                <a:gd name="T5" fmla="*/ 222 h 412"/>
                <a:gd name="T6" fmla="*/ 128 w 292"/>
                <a:gd name="T7" fmla="*/ 362 h 412"/>
                <a:gd name="T8" fmla="*/ 74 w 292"/>
                <a:gd name="T9" fmla="*/ 410 h 412"/>
                <a:gd name="T10" fmla="*/ 66 w 292"/>
                <a:gd name="T11" fmla="*/ 394 h 412"/>
                <a:gd name="T12" fmla="*/ 103 w 292"/>
                <a:gd name="T13" fmla="*/ 351 h 412"/>
                <a:gd name="T14" fmla="*/ 121 w 292"/>
                <a:gd name="T15" fmla="*/ 297 h 412"/>
                <a:gd name="T16" fmla="*/ 72 w 292"/>
                <a:gd name="T17" fmla="*/ 278 h 412"/>
                <a:gd name="T18" fmla="*/ 28 w 292"/>
                <a:gd name="T19" fmla="*/ 296 h 412"/>
                <a:gd name="T20" fmla="*/ 1 w 292"/>
                <a:gd name="T21" fmla="*/ 278 h 412"/>
                <a:gd name="T22" fmla="*/ 3 w 292"/>
                <a:gd name="T23" fmla="*/ 268 h 412"/>
                <a:gd name="T24" fmla="*/ 81 w 292"/>
                <a:gd name="T25" fmla="*/ 239 h 412"/>
                <a:gd name="T26" fmla="*/ 112 w 292"/>
                <a:gd name="T27" fmla="*/ 194 h 412"/>
                <a:gd name="T28" fmla="*/ 126 w 292"/>
                <a:gd name="T29" fmla="*/ 170 h 412"/>
                <a:gd name="T30" fmla="*/ 134 w 292"/>
                <a:gd name="T31" fmla="*/ 136 h 412"/>
                <a:gd name="T32" fmla="*/ 157 w 292"/>
                <a:gd name="T33" fmla="*/ 62 h 412"/>
                <a:gd name="T34" fmla="*/ 178 w 292"/>
                <a:gd name="T35" fmla="*/ 33 h 412"/>
                <a:gd name="T36" fmla="*/ 231 w 292"/>
                <a:gd name="T37" fmla="*/ 5 h 412"/>
                <a:gd name="T38" fmla="*/ 251 w 292"/>
                <a:gd name="T39" fmla="*/ 0 h 412"/>
                <a:gd name="T40" fmla="*/ 258 w 292"/>
                <a:gd name="T41" fmla="*/ 16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2" h="412">
                  <a:moveTo>
                    <a:pt x="258" y="16"/>
                  </a:moveTo>
                  <a:cubicBezTo>
                    <a:pt x="292" y="67"/>
                    <a:pt x="251" y="117"/>
                    <a:pt x="254" y="168"/>
                  </a:cubicBezTo>
                  <a:cubicBezTo>
                    <a:pt x="254" y="180"/>
                    <a:pt x="234" y="202"/>
                    <a:pt x="228" y="222"/>
                  </a:cubicBezTo>
                  <a:cubicBezTo>
                    <a:pt x="194" y="268"/>
                    <a:pt x="160" y="315"/>
                    <a:pt x="128" y="362"/>
                  </a:cubicBezTo>
                  <a:cubicBezTo>
                    <a:pt x="113" y="383"/>
                    <a:pt x="96" y="399"/>
                    <a:pt x="74" y="410"/>
                  </a:cubicBezTo>
                  <a:cubicBezTo>
                    <a:pt x="58" y="412"/>
                    <a:pt x="63" y="401"/>
                    <a:pt x="66" y="394"/>
                  </a:cubicBezTo>
                  <a:cubicBezTo>
                    <a:pt x="73" y="375"/>
                    <a:pt x="88" y="363"/>
                    <a:pt x="103" y="351"/>
                  </a:cubicBezTo>
                  <a:cubicBezTo>
                    <a:pt x="121" y="337"/>
                    <a:pt x="127" y="319"/>
                    <a:pt x="121" y="297"/>
                  </a:cubicBezTo>
                  <a:cubicBezTo>
                    <a:pt x="114" y="272"/>
                    <a:pt x="94" y="263"/>
                    <a:pt x="72" y="278"/>
                  </a:cubicBezTo>
                  <a:cubicBezTo>
                    <a:pt x="58" y="288"/>
                    <a:pt x="46" y="299"/>
                    <a:pt x="28" y="296"/>
                  </a:cubicBezTo>
                  <a:cubicBezTo>
                    <a:pt x="18" y="292"/>
                    <a:pt x="8" y="287"/>
                    <a:pt x="1" y="278"/>
                  </a:cubicBezTo>
                  <a:cubicBezTo>
                    <a:pt x="0" y="274"/>
                    <a:pt x="1" y="271"/>
                    <a:pt x="3" y="268"/>
                  </a:cubicBezTo>
                  <a:cubicBezTo>
                    <a:pt x="26" y="250"/>
                    <a:pt x="54" y="246"/>
                    <a:pt x="81" y="239"/>
                  </a:cubicBezTo>
                  <a:cubicBezTo>
                    <a:pt x="108" y="233"/>
                    <a:pt x="118" y="220"/>
                    <a:pt x="112" y="194"/>
                  </a:cubicBezTo>
                  <a:cubicBezTo>
                    <a:pt x="112" y="183"/>
                    <a:pt x="116" y="175"/>
                    <a:pt x="126" y="170"/>
                  </a:cubicBezTo>
                  <a:cubicBezTo>
                    <a:pt x="145" y="163"/>
                    <a:pt x="140" y="149"/>
                    <a:pt x="134" y="136"/>
                  </a:cubicBezTo>
                  <a:cubicBezTo>
                    <a:pt x="119" y="104"/>
                    <a:pt x="126" y="79"/>
                    <a:pt x="157" y="62"/>
                  </a:cubicBezTo>
                  <a:cubicBezTo>
                    <a:pt x="163" y="51"/>
                    <a:pt x="163" y="37"/>
                    <a:pt x="178" y="33"/>
                  </a:cubicBezTo>
                  <a:cubicBezTo>
                    <a:pt x="200" y="31"/>
                    <a:pt x="216" y="19"/>
                    <a:pt x="231" y="5"/>
                  </a:cubicBezTo>
                  <a:cubicBezTo>
                    <a:pt x="237" y="1"/>
                    <a:pt x="244" y="0"/>
                    <a:pt x="251" y="0"/>
                  </a:cubicBezTo>
                  <a:cubicBezTo>
                    <a:pt x="253" y="6"/>
                    <a:pt x="255" y="11"/>
                    <a:pt x="258" y="16"/>
                  </a:cubicBezTo>
                  <a:close/>
                </a:path>
              </a:pathLst>
            </a:custGeom>
            <a:solidFill>
              <a:srgbClr val="7BB7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89" name="Freeform 37"/>
            <p:cNvSpPr/>
            <p:nvPr/>
          </p:nvSpPr>
          <p:spPr bwMode="auto">
            <a:xfrm>
              <a:off x="2217738" y="5526088"/>
              <a:ext cx="482600" cy="620713"/>
            </a:xfrm>
            <a:custGeom>
              <a:avLst/>
              <a:gdLst>
                <a:gd name="T0" fmla="*/ 6 w 257"/>
                <a:gd name="T1" fmla="*/ 297 h 330"/>
                <a:gd name="T2" fmla="*/ 20 w 257"/>
                <a:gd name="T3" fmla="*/ 250 h 330"/>
                <a:gd name="T4" fmla="*/ 35 w 257"/>
                <a:gd name="T5" fmla="*/ 235 h 330"/>
                <a:gd name="T6" fmla="*/ 33 w 257"/>
                <a:gd name="T7" fmla="*/ 144 h 330"/>
                <a:gd name="T8" fmla="*/ 81 w 257"/>
                <a:gd name="T9" fmla="*/ 76 h 330"/>
                <a:gd name="T10" fmla="*/ 83 w 257"/>
                <a:gd name="T11" fmla="*/ 69 h 330"/>
                <a:gd name="T12" fmla="*/ 157 w 257"/>
                <a:gd name="T13" fmla="*/ 1 h 330"/>
                <a:gd name="T14" fmla="*/ 168 w 257"/>
                <a:gd name="T15" fmla="*/ 1 h 330"/>
                <a:gd name="T16" fmla="*/ 180 w 257"/>
                <a:gd name="T17" fmla="*/ 19 h 330"/>
                <a:gd name="T18" fmla="*/ 209 w 257"/>
                <a:gd name="T19" fmla="*/ 72 h 330"/>
                <a:gd name="T20" fmla="*/ 222 w 257"/>
                <a:gd name="T21" fmla="*/ 91 h 330"/>
                <a:gd name="T22" fmla="*/ 232 w 257"/>
                <a:gd name="T23" fmla="*/ 150 h 330"/>
                <a:gd name="T24" fmla="*/ 229 w 257"/>
                <a:gd name="T25" fmla="*/ 196 h 330"/>
                <a:gd name="T26" fmla="*/ 77 w 257"/>
                <a:gd name="T27" fmla="*/ 314 h 330"/>
                <a:gd name="T28" fmla="*/ 65 w 257"/>
                <a:gd name="T29" fmla="*/ 310 h 330"/>
                <a:gd name="T30" fmla="*/ 38 w 257"/>
                <a:gd name="T31" fmla="*/ 311 h 330"/>
                <a:gd name="T32" fmla="*/ 17 w 257"/>
                <a:gd name="T33" fmla="*/ 330 h 330"/>
                <a:gd name="T34" fmla="*/ 6 w 257"/>
                <a:gd name="T35" fmla="*/ 297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7" h="330">
                  <a:moveTo>
                    <a:pt x="6" y="297"/>
                  </a:moveTo>
                  <a:cubicBezTo>
                    <a:pt x="11" y="281"/>
                    <a:pt x="16" y="265"/>
                    <a:pt x="20" y="250"/>
                  </a:cubicBezTo>
                  <a:cubicBezTo>
                    <a:pt x="34" y="253"/>
                    <a:pt x="40" y="250"/>
                    <a:pt x="35" y="235"/>
                  </a:cubicBezTo>
                  <a:cubicBezTo>
                    <a:pt x="25" y="205"/>
                    <a:pt x="26" y="174"/>
                    <a:pt x="33" y="144"/>
                  </a:cubicBezTo>
                  <a:cubicBezTo>
                    <a:pt x="58" y="127"/>
                    <a:pt x="87" y="114"/>
                    <a:pt x="81" y="76"/>
                  </a:cubicBezTo>
                  <a:cubicBezTo>
                    <a:pt x="81" y="73"/>
                    <a:pt x="82" y="70"/>
                    <a:pt x="83" y="69"/>
                  </a:cubicBezTo>
                  <a:cubicBezTo>
                    <a:pt x="114" y="53"/>
                    <a:pt x="120" y="9"/>
                    <a:pt x="157" y="1"/>
                  </a:cubicBezTo>
                  <a:cubicBezTo>
                    <a:pt x="161" y="0"/>
                    <a:pt x="165" y="0"/>
                    <a:pt x="168" y="1"/>
                  </a:cubicBezTo>
                  <a:cubicBezTo>
                    <a:pt x="175" y="5"/>
                    <a:pt x="179" y="11"/>
                    <a:pt x="180" y="19"/>
                  </a:cubicBezTo>
                  <a:cubicBezTo>
                    <a:pt x="161" y="53"/>
                    <a:pt x="179" y="66"/>
                    <a:pt x="209" y="72"/>
                  </a:cubicBezTo>
                  <a:cubicBezTo>
                    <a:pt x="214" y="78"/>
                    <a:pt x="216" y="87"/>
                    <a:pt x="222" y="91"/>
                  </a:cubicBezTo>
                  <a:cubicBezTo>
                    <a:pt x="252" y="106"/>
                    <a:pt x="257" y="125"/>
                    <a:pt x="232" y="150"/>
                  </a:cubicBezTo>
                  <a:cubicBezTo>
                    <a:pt x="217" y="164"/>
                    <a:pt x="228" y="180"/>
                    <a:pt x="229" y="196"/>
                  </a:cubicBezTo>
                  <a:cubicBezTo>
                    <a:pt x="156" y="206"/>
                    <a:pt x="114" y="256"/>
                    <a:pt x="77" y="314"/>
                  </a:cubicBezTo>
                  <a:cubicBezTo>
                    <a:pt x="72" y="317"/>
                    <a:pt x="67" y="315"/>
                    <a:pt x="65" y="310"/>
                  </a:cubicBezTo>
                  <a:cubicBezTo>
                    <a:pt x="55" y="283"/>
                    <a:pt x="47" y="294"/>
                    <a:pt x="38" y="311"/>
                  </a:cubicBezTo>
                  <a:cubicBezTo>
                    <a:pt x="33" y="320"/>
                    <a:pt x="28" y="329"/>
                    <a:pt x="17" y="330"/>
                  </a:cubicBezTo>
                  <a:cubicBezTo>
                    <a:pt x="0" y="323"/>
                    <a:pt x="17" y="306"/>
                    <a:pt x="6" y="297"/>
                  </a:cubicBezTo>
                  <a:close/>
                </a:path>
              </a:pathLst>
            </a:custGeom>
            <a:solidFill>
              <a:srgbClr val="438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0" name="Freeform 38"/>
            <p:cNvSpPr/>
            <p:nvPr/>
          </p:nvSpPr>
          <p:spPr bwMode="auto">
            <a:xfrm>
              <a:off x="2208213" y="5207000"/>
              <a:ext cx="454025" cy="590550"/>
            </a:xfrm>
            <a:custGeom>
              <a:avLst/>
              <a:gdLst>
                <a:gd name="T0" fmla="*/ 98 w 242"/>
                <a:gd name="T1" fmla="*/ 4 h 314"/>
                <a:gd name="T2" fmla="*/ 122 w 242"/>
                <a:gd name="T3" fmla="*/ 9 h 314"/>
                <a:gd name="T4" fmla="*/ 111 w 242"/>
                <a:gd name="T5" fmla="*/ 31 h 314"/>
                <a:gd name="T6" fmla="*/ 96 w 242"/>
                <a:gd name="T7" fmla="*/ 57 h 314"/>
                <a:gd name="T8" fmla="*/ 131 w 242"/>
                <a:gd name="T9" fmla="*/ 56 h 314"/>
                <a:gd name="T10" fmla="*/ 211 w 242"/>
                <a:gd name="T11" fmla="*/ 43 h 314"/>
                <a:gd name="T12" fmla="*/ 221 w 242"/>
                <a:gd name="T13" fmla="*/ 38 h 314"/>
                <a:gd name="T14" fmla="*/ 242 w 242"/>
                <a:gd name="T15" fmla="*/ 56 h 314"/>
                <a:gd name="T16" fmla="*/ 227 w 242"/>
                <a:gd name="T17" fmla="*/ 71 h 314"/>
                <a:gd name="T18" fmla="*/ 144 w 242"/>
                <a:gd name="T19" fmla="*/ 140 h 314"/>
                <a:gd name="T20" fmla="*/ 121 w 242"/>
                <a:gd name="T21" fmla="*/ 153 h 314"/>
                <a:gd name="T22" fmla="*/ 40 w 242"/>
                <a:gd name="T23" fmla="*/ 271 h 314"/>
                <a:gd name="T24" fmla="*/ 25 w 242"/>
                <a:gd name="T25" fmla="*/ 314 h 314"/>
                <a:gd name="T26" fmla="*/ 98 w 242"/>
                <a:gd name="T27" fmla="*/ 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2" h="314">
                  <a:moveTo>
                    <a:pt x="98" y="4"/>
                  </a:moveTo>
                  <a:cubicBezTo>
                    <a:pt x="106" y="5"/>
                    <a:pt x="117" y="0"/>
                    <a:pt x="122" y="9"/>
                  </a:cubicBezTo>
                  <a:cubicBezTo>
                    <a:pt x="127" y="19"/>
                    <a:pt x="116" y="24"/>
                    <a:pt x="111" y="31"/>
                  </a:cubicBezTo>
                  <a:cubicBezTo>
                    <a:pt x="106" y="39"/>
                    <a:pt x="87" y="44"/>
                    <a:pt x="96" y="57"/>
                  </a:cubicBezTo>
                  <a:cubicBezTo>
                    <a:pt x="105" y="70"/>
                    <a:pt x="119" y="62"/>
                    <a:pt x="131" y="56"/>
                  </a:cubicBezTo>
                  <a:cubicBezTo>
                    <a:pt x="156" y="41"/>
                    <a:pt x="187" y="60"/>
                    <a:pt x="211" y="43"/>
                  </a:cubicBezTo>
                  <a:cubicBezTo>
                    <a:pt x="214" y="40"/>
                    <a:pt x="217" y="39"/>
                    <a:pt x="221" y="38"/>
                  </a:cubicBezTo>
                  <a:cubicBezTo>
                    <a:pt x="231" y="40"/>
                    <a:pt x="242" y="42"/>
                    <a:pt x="242" y="56"/>
                  </a:cubicBezTo>
                  <a:cubicBezTo>
                    <a:pt x="242" y="64"/>
                    <a:pt x="235" y="70"/>
                    <a:pt x="227" y="71"/>
                  </a:cubicBezTo>
                  <a:cubicBezTo>
                    <a:pt x="185" y="77"/>
                    <a:pt x="169" y="114"/>
                    <a:pt x="144" y="140"/>
                  </a:cubicBezTo>
                  <a:cubicBezTo>
                    <a:pt x="137" y="147"/>
                    <a:pt x="130" y="150"/>
                    <a:pt x="121" y="153"/>
                  </a:cubicBezTo>
                  <a:cubicBezTo>
                    <a:pt x="78" y="181"/>
                    <a:pt x="45" y="217"/>
                    <a:pt x="40" y="271"/>
                  </a:cubicBezTo>
                  <a:cubicBezTo>
                    <a:pt x="34" y="285"/>
                    <a:pt x="39" y="303"/>
                    <a:pt x="25" y="314"/>
                  </a:cubicBezTo>
                  <a:cubicBezTo>
                    <a:pt x="0" y="199"/>
                    <a:pt x="28" y="96"/>
                    <a:pt x="98" y="4"/>
                  </a:cubicBezTo>
                  <a:close/>
                </a:path>
              </a:pathLst>
            </a:custGeom>
            <a:solidFill>
              <a:srgbClr val="4A87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1" name="Freeform 40"/>
            <p:cNvSpPr/>
            <p:nvPr/>
          </p:nvSpPr>
          <p:spPr bwMode="auto">
            <a:xfrm>
              <a:off x="2797175" y="5405438"/>
              <a:ext cx="282575" cy="420688"/>
            </a:xfrm>
            <a:custGeom>
              <a:avLst/>
              <a:gdLst>
                <a:gd name="T0" fmla="*/ 36 w 150"/>
                <a:gd name="T1" fmla="*/ 44 h 223"/>
                <a:gd name="T2" fmla="*/ 77 w 150"/>
                <a:gd name="T3" fmla="*/ 19 h 223"/>
                <a:gd name="T4" fmla="*/ 137 w 150"/>
                <a:gd name="T5" fmla="*/ 33 h 223"/>
                <a:gd name="T6" fmla="*/ 113 w 150"/>
                <a:gd name="T7" fmla="*/ 115 h 223"/>
                <a:gd name="T8" fmla="*/ 84 w 150"/>
                <a:gd name="T9" fmla="*/ 161 h 223"/>
                <a:gd name="T10" fmla="*/ 6 w 150"/>
                <a:gd name="T11" fmla="*/ 223 h 223"/>
                <a:gd name="T12" fmla="*/ 1 w 150"/>
                <a:gd name="T13" fmla="*/ 213 h 223"/>
                <a:gd name="T14" fmla="*/ 4 w 150"/>
                <a:gd name="T15" fmla="*/ 84 h 223"/>
                <a:gd name="T16" fmla="*/ 36 w 150"/>
                <a:gd name="T17" fmla="*/ 44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" h="223">
                  <a:moveTo>
                    <a:pt x="36" y="44"/>
                  </a:moveTo>
                  <a:cubicBezTo>
                    <a:pt x="50" y="36"/>
                    <a:pt x="66" y="35"/>
                    <a:pt x="77" y="19"/>
                  </a:cubicBezTo>
                  <a:cubicBezTo>
                    <a:pt x="90" y="0"/>
                    <a:pt x="129" y="11"/>
                    <a:pt x="137" y="33"/>
                  </a:cubicBezTo>
                  <a:cubicBezTo>
                    <a:pt x="150" y="67"/>
                    <a:pt x="148" y="95"/>
                    <a:pt x="113" y="115"/>
                  </a:cubicBezTo>
                  <a:cubicBezTo>
                    <a:pt x="96" y="124"/>
                    <a:pt x="82" y="139"/>
                    <a:pt x="84" y="161"/>
                  </a:cubicBezTo>
                  <a:cubicBezTo>
                    <a:pt x="55" y="178"/>
                    <a:pt x="38" y="210"/>
                    <a:pt x="6" y="223"/>
                  </a:cubicBezTo>
                  <a:cubicBezTo>
                    <a:pt x="3" y="220"/>
                    <a:pt x="0" y="217"/>
                    <a:pt x="1" y="213"/>
                  </a:cubicBezTo>
                  <a:cubicBezTo>
                    <a:pt x="16" y="171"/>
                    <a:pt x="20" y="128"/>
                    <a:pt x="4" y="84"/>
                  </a:cubicBezTo>
                  <a:cubicBezTo>
                    <a:pt x="8" y="66"/>
                    <a:pt x="18" y="52"/>
                    <a:pt x="36" y="44"/>
                  </a:cubicBezTo>
                  <a:close/>
                </a:path>
              </a:pathLst>
            </a:custGeom>
            <a:solidFill>
              <a:srgbClr val="71B3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2" name="Freeform 42"/>
            <p:cNvSpPr/>
            <p:nvPr/>
          </p:nvSpPr>
          <p:spPr bwMode="auto">
            <a:xfrm>
              <a:off x="2587625" y="5551488"/>
              <a:ext cx="293688" cy="342900"/>
            </a:xfrm>
            <a:custGeom>
              <a:avLst/>
              <a:gdLst>
                <a:gd name="T0" fmla="*/ 125 w 156"/>
                <a:gd name="T1" fmla="*/ 6 h 183"/>
                <a:gd name="T2" fmla="*/ 126 w 156"/>
                <a:gd name="T3" fmla="*/ 17 h 183"/>
                <a:gd name="T4" fmla="*/ 118 w 156"/>
                <a:gd name="T5" fmla="*/ 146 h 183"/>
                <a:gd name="T6" fmla="*/ 32 w 156"/>
                <a:gd name="T7" fmla="*/ 183 h 183"/>
                <a:gd name="T8" fmla="*/ 29 w 156"/>
                <a:gd name="T9" fmla="*/ 128 h 183"/>
                <a:gd name="T10" fmla="*/ 24 w 156"/>
                <a:gd name="T11" fmla="*/ 91 h 183"/>
                <a:gd name="T12" fmla="*/ 9 w 156"/>
                <a:gd name="T13" fmla="*/ 61 h 183"/>
                <a:gd name="T14" fmla="*/ 115 w 156"/>
                <a:gd name="T15" fmla="*/ 2 h 183"/>
                <a:gd name="T16" fmla="*/ 125 w 156"/>
                <a:gd name="T17" fmla="*/ 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25" y="6"/>
                  </a:moveTo>
                  <a:cubicBezTo>
                    <a:pt x="125" y="10"/>
                    <a:pt x="124" y="15"/>
                    <a:pt x="126" y="17"/>
                  </a:cubicBezTo>
                  <a:cubicBezTo>
                    <a:pt x="156" y="62"/>
                    <a:pt x="130" y="104"/>
                    <a:pt x="118" y="146"/>
                  </a:cubicBezTo>
                  <a:cubicBezTo>
                    <a:pt x="93" y="167"/>
                    <a:pt x="63" y="175"/>
                    <a:pt x="32" y="183"/>
                  </a:cubicBezTo>
                  <a:cubicBezTo>
                    <a:pt x="0" y="166"/>
                    <a:pt x="12" y="145"/>
                    <a:pt x="29" y="128"/>
                  </a:cubicBezTo>
                  <a:cubicBezTo>
                    <a:pt x="47" y="111"/>
                    <a:pt x="57" y="98"/>
                    <a:pt x="24" y="91"/>
                  </a:cubicBezTo>
                  <a:cubicBezTo>
                    <a:pt x="5" y="87"/>
                    <a:pt x="10" y="72"/>
                    <a:pt x="9" y="61"/>
                  </a:cubicBezTo>
                  <a:cubicBezTo>
                    <a:pt x="47" y="45"/>
                    <a:pt x="82" y="25"/>
                    <a:pt x="115" y="2"/>
                  </a:cubicBezTo>
                  <a:cubicBezTo>
                    <a:pt x="118" y="0"/>
                    <a:pt x="122" y="3"/>
                    <a:pt x="125" y="6"/>
                  </a:cubicBezTo>
                  <a:close/>
                </a:path>
              </a:pathLst>
            </a:custGeom>
            <a:solidFill>
              <a:srgbClr val="579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3" name="Freeform 45"/>
            <p:cNvSpPr/>
            <p:nvPr/>
          </p:nvSpPr>
          <p:spPr bwMode="auto">
            <a:xfrm>
              <a:off x="3022600" y="4767263"/>
              <a:ext cx="211138" cy="287338"/>
            </a:xfrm>
            <a:custGeom>
              <a:avLst/>
              <a:gdLst>
                <a:gd name="T0" fmla="*/ 70 w 112"/>
                <a:gd name="T1" fmla="*/ 130 h 153"/>
                <a:gd name="T2" fmla="*/ 47 w 112"/>
                <a:gd name="T3" fmla="*/ 153 h 153"/>
                <a:gd name="T4" fmla="*/ 46 w 112"/>
                <a:gd name="T5" fmla="*/ 146 h 153"/>
                <a:gd name="T6" fmla="*/ 27 w 112"/>
                <a:gd name="T7" fmla="*/ 88 h 153"/>
                <a:gd name="T8" fmla="*/ 12 w 112"/>
                <a:gd name="T9" fmla="*/ 37 h 153"/>
                <a:gd name="T10" fmla="*/ 4 w 112"/>
                <a:gd name="T11" fmla="*/ 19 h 153"/>
                <a:gd name="T12" fmla="*/ 27 w 112"/>
                <a:gd name="T13" fmla="*/ 4 h 153"/>
                <a:gd name="T14" fmla="*/ 62 w 112"/>
                <a:gd name="T15" fmla="*/ 0 h 153"/>
                <a:gd name="T16" fmla="*/ 88 w 112"/>
                <a:gd name="T17" fmla="*/ 60 h 153"/>
                <a:gd name="T18" fmla="*/ 94 w 112"/>
                <a:gd name="T19" fmla="*/ 76 h 153"/>
                <a:gd name="T20" fmla="*/ 76 w 112"/>
                <a:gd name="T21" fmla="*/ 116 h 153"/>
                <a:gd name="T22" fmla="*/ 70 w 112"/>
                <a:gd name="T23" fmla="*/ 13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" h="153">
                  <a:moveTo>
                    <a:pt x="70" y="130"/>
                  </a:moveTo>
                  <a:cubicBezTo>
                    <a:pt x="63" y="137"/>
                    <a:pt x="55" y="145"/>
                    <a:pt x="47" y="153"/>
                  </a:cubicBezTo>
                  <a:cubicBezTo>
                    <a:pt x="47" y="150"/>
                    <a:pt x="47" y="146"/>
                    <a:pt x="46" y="146"/>
                  </a:cubicBezTo>
                  <a:cubicBezTo>
                    <a:pt x="10" y="129"/>
                    <a:pt x="9" y="129"/>
                    <a:pt x="27" y="88"/>
                  </a:cubicBezTo>
                  <a:cubicBezTo>
                    <a:pt x="37" y="65"/>
                    <a:pt x="49" y="45"/>
                    <a:pt x="12" y="37"/>
                  </a:cubicBezTo>
                  <a:cubicBezTo>
                    <a:pt x="3" y="35"/>
                    <a:pt x="0" y="27"/>
                    <a:pt x="4" y="19"/>
                  </a:cubicBezTo>
                  <a:cubicBezTo>
                    <a:pt x="8" y="10"/>
                    <a:pt x="14" y="1"/>
                    <a:pt x="27" y="4"/>
                  </a:cubicBezTo>
                  <a:cubicBezTo>
                    <a:pt x="39" y="6"/>
                    <a:pt x="52" y="11"/>
                    <a:pt x="62" y="0"/>
                  </a:cubicBezTo>
                  <a:cubicBezTo>
                    <a:pt x="93" y="10"/>
                    <a:pt x="112" y="25"/>
                    <a:pt x="88" y="60"/>
                  </a:cubicBezTo>
                  <a:cubicBezTo>
                    <a:pt x="85" y="65"/>
                    <a:pt x="87" y="72"/>
                    <a:pt x="94" y="76"/>
                  </a:cubicBezTo>
                  <a:cubicBezTo>
                    <a:pt x="100" y="94"/>
                    <a:pt x="73" y="99"/>
                    <a:pt x="76" y="116"/>
                  </a:cubicBezTo>
                  <a:cubicBezTo>
                    <a:pt x="76" y="122"/>
                    <a:pt x="74" y="126"/>
                    <a:pt x="70" y="130"/>
                  </a:cubicBezTo>
                  <a:close/>
                </a:path>
              </a:pathLst>
            </a:custGeom>
            <a:solidFill>
              <a:srgbClr val="72AC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4" name="Freeform 47"/>
            <p:cNvSpPr/>
            <p:nvPr/>
          </p:nvSpPr>
          <p:spPr bwMode="auto">
            <a:xfrm>
              <a:off x="2243138" y="5707063"/>
              <a:ext cx="79375" cy="330200"/>
            </a:xfrm>
            <a:custGeom>
              <a:avLst/>
              <a:gdLst>
                <a:gd name="T0" fmla="*/ 6 w 42"/>
                <a:gd name="T1" fmla="*/ 48 h 176"/>
                <a:gd name="T2" fmla="*/ 14 w 42"/>
                <a:gd name="T3" fmla="*/ 0 h 176"/>
                <a:gd name="T4" fmla="*/ 23 w 42"/>
                <a:gd name="T5" fmla="*/ 47 h 176"/>
                <a:gd name="T6" fmla="*/ 36 w 42"/>
                <a:gd name="T7" fmla="*/ 146 h 176"/>
                <a:gd name="T8" fmla="*/ 29 w 42"/>
                <a:gd name="T9" fmla="*/ 172 h 176"/>
                <a:gd name="T10" fmla="*/ 6 w 42"/>
                <a:gd name="T11" fmla="*/ 154 h 176"/>
                <a:gd name="T12" fmla="*/ 6 w 42"/>
                <a:gd name="T13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76">
                  <a:moveTo>
                    <a:pt x="6" y="48"/>
                  </a:moveTo>
                  <a:cubicBezTo>
                    <a:pt x="10" y="32"/>
                    <a:pt x="0" y="14"/>
                    <a:pt x="14" y="0"/>
                  </a:cubicBezTo>
                  <a:cubicBezTo>
                    <a:pt x="42" y="11"/>
                    <a:pt x="33" y="29"/>
                    <a:pt x="23" y="47"/>
                  </a:cubicBezTo>
                  <a:cubicBezTo>
                    <a:pt x="25" y="80"/>
                    <a:pt x="14" y="114"/>
                    <a:pt x="36" y="146"/>
                  </a:cubicBezTo>
                  <a:cubicBezTo>
                    <a:pt x="41" y="153"/>
                    <a:pt x="41" y="168"/>
                    <a:pt x="29" y="172"/>
                  </a:cubicBezTo>
                  <a:cubicBezTo>
                    <a:pt x="15" y="176"/>
                    <a:pt x="9" y="166"/>
                    <a:pt x="6" y="154"/>
                  </a:cubicBezTo>
                  <a:cubicBezTo>
                    <a:pt x="6" y="118"/>
                    <a:pt x="6" y="83"/>
                    <a:pt x="6" y="48"/>
                  </a:cubicBezTo>
                  <a:close/>
                </a:path>
              </a:pathLst>
            </a:custGeom>
            <a:solidFill>
              <a:srgbClr val="3566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5" name="Freeform 49"/>
            <p:cNvSpPr/>
            <p:nvPr/>
          </p:nvSpPr>
          <p:spPr bwMode="auto">
            <a:xfrm>
              <a:off x="3124200" y="4878388"/>
              <a:ext cx="163513" cy="127000"/>
            </a:xfrm>
            <a:custGeom>
              <a:avLst/>
              <a:gdLst>
                <a:gd name="T0" fmla="*/ 17 w 87"/>
                <a:gd name="T1" fmla="*/ 56 h 68"/>
                <a:gd name="T2" fmla="*/ 40 w 87"/>
                <a:gd name="T3" fmla="*/ 17 h 68"/>
                <a:gd name="T4" fmla="*/ 84 w 87"/>
                <a:gd name="T5" fmla="*/ 0 h 68"/>
                <a:gd name="T6" fmla="*/ 87 w 87"/>
                <a:gd name="T7" fmla="*/ 32 h 68"/>
                <a:gd name="T8" fmla="*/ 70 w 87"/>
                <a:gd name="T9" fmla="*/ 41 h 68"/>
                <a:gd name="T10" fmla="*/ 17 w 87"/>
                <a:gd name="T11" fmla="*/ 5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68">
                  <a:moveTo>
                    <a:pt x="17" y="56"/>
                  </a:moveTo>
                  <a:cubicBezTo>
                    <a:pt x="0" y="29"/>
                    <a:pt x="40" y="35"/>
                    <a:pt x="40" y="17"/>
                  </a:cubicBezTo>
                  <a:cubicBezTo>
                    <a:pt x="55" y="11"/>
                    <a:pt x="69" y="6"/>
                    <a:pt x="84" y="0"/>
                  </a:cubicBezTo>
                  <a:cubicBezTo>
                    <a:pt x="85" y="11"/>
                    <a:pt x="86" y="21"/>
                    <a:pt x="87" y="32"/>
                  </a:cubicBezTo>
                  <a:cubicBezTo>
                    <a:pt x="82" y="35"/>
                    <a:pt x="76" y="38"/>
                    <a:pt x="70" y="41"/>
                  </a:cubicBezTo>
                  <a:cubicBezTo>
                    <a:pt x="53" y="47"/>
                    <a:pt x="40" y="68"/>
                    <a:pt x="17" y="56"/>
                  </a:cubicBezTo>
                  <a:close/>
                </a:path>
              </a:pathLst>
            </a:custGeom>
            <a:solidFill>
              <a:srgbClr val="A4C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6" name="Freeform 51"/>
            <p:cNvSpPr/>
            <p:nvPr/>
          </p:nvSpPr>
          <p:spPr bwMode="auto">
            <a:xfrm>
              <a:off x="2413000" y="2716213"/>
              <a:ext cx="720725" cy="742950"/>
            </a:xfrm>
            <a:custGeom>
              <a:avLst/>
              <a:gdLst>
                <a:gd name="T0" fmla="*/ 46 w 384"/>
                <a:gd name="T1" fmla="*/ 344 h 395"/>
                <a:gd name="T2" fmla="*/ 16 w 384"/>
                <a:gd name="T3" fmla="*/ 310 h 395"/>
                <a:gd name="T4" fmla="*/ 0 w 384"/>
                <a:gd name="T5" fmla="*/ 233 h 395"/>
                <a:gd name="T6" fmla="*/ 42 w 384"/>
                <a:gd name="T7" fmla="*/ 197 h 395"/>
                <a:gd name="T8" fmla="*/ 85 w 384"/>
                <a:gd name="T9" fmla="*/ 113 h 395"/>
                <a:gd name="T10" fmla="*/ 85 w 384"/>
                <a:gd name="T11" fmla="*/ 59 h 395"/>
                <a:gd name="T12" fmla="*/ 124 w 384"/>
                <a:gd name="T13" fmla="*/ 20 h 395"/>
                <a:gd name="T14" fmla="*/ 155 w 384"/>
                <a:gd name="T15" fmla="*/ 59 h 395"/>
                <a:gd name="T16" fmla="*/ 159 w 384"/>
                <a:gd name="T17" fmla="*/ 32 h 395"/>
                <a:gd name="T18" fmla="*/ 178 w 384"/>
                <a:gd name="T19" fmla="*/ 2 h 395"/>
                <a:gd name="T20" fmla="*/ 207 w 384"/>
                <a:gd name="T21" fmla="*/ 24 h 395"/>
                <a:gd name="T22" fmla="*/ 215 w 384"/>
                <a:gd name="T23" fmla="*/ 57 h 395"/>
                <a:gd name="T24" fmla="*/ 262 w 384"/>
                <a:gd name="T25" fmla="*/ 11 h 395"/>
                <a:gd name="T26" fmla="*/ 272 w 384"/>
                <a:gd name="T27" fmla="*/ 54 h 395"/>
                <a:gd name="T28" fmla="*/ 287 w 384"/>
                <a:gd name="T29" fmla="*/ 98 h 395"/>
                <a:gd name="T30" fmla="*/ 330 w 384"/>
                <a:gd name="T31" fmla="*/ 88 h 395"/>
                <a:gd name="T32" fmla="*/ 355 w 384"/>
                <a:gd name="T33" fmla="*/ 63 h 395"/>
                <a:gd name="T34" fmla="*/ 375 w 384"/>
                <a:gd name="T35" fmla="*/ 86 h 395"/>
                <a:gd name="T36" fmla="*/ 375 w 384"/>
                <a:gd name="T37" fmla="*/ 116 h 395"/>
                <a:gd name="T38" fmla="*/ 380 w 384"/>
                <a:gd name="T39" fmla="*/ 138 h 395"/>
                <a:gd name="T40" fmla="*/ 374 w 384"/>
                <a:gd name="T41" fmla="*/ 162 h 395"/>
                <a:gd name="T42" fmla="*/ 350 w 384"/>
                <a:gd name="T43" fmla="*/ 158 h 395"/>
                <a:gd name="T44" fmla="*/ 335 w 384"/>
                <a:gd name="T45" fmla="*/ 145 h 395"/>
                <a:gd name="T46" fmla="*/ 301 w 384"/>
                <a:gd name="T47" fmla="*/ 154 h 395"/>
                <a:gd name="T48" fmla="*/ 287 w 384"/>
                <a:gd name="T49" fmla="*/ 205 h 395"/>
                <a:gd name="T50" fmla="*/ 272 w 384"/>
                <a:gd name="T51" fmla="*/ 235 h 395"/>
                <a:gd name="T52" fmla="*/ 261 w 384"/>
                <a:gd name="T53" fmla="*/ 220 h 395"/>
                <a:gd name="T54" fmla="*/ 254 w 384"/>
                <a:gd name="T55" fmla="*/ 233 h 395"/>
                <a:gd name="T56" fmla="*/ 223 w 384"/>
                <a:gd name="T57" fmla="*/ 321 h 395"/>
                <a:gd name="T58" fmla="*/ 212 w 384"/>
                <a:gd name="T59" fmla="*/ 287 h 395"/>
                <a:gd name="T60" fmla="*/ 226 w 384"/>
                <a:gd name="T61" fmla="*/ 204 h 395"/>
                <a:gd name="T62" fmla="*/ 199 w 384"/>
                <a:gd name="T63" fmla="*/ 156 h 395"/>
                <a:gd name="T64" fmla="*/ 173 w 384"/>
                <a:gd name="T65" fmla="*/ 201 h 395"/>
                <a:gd name="T66" fmla="*/ 183 w 384"/>
                <a:gd name="T67" fmla="*/ 323 h 395"/>
                <a:gd name="T68" fmla="*/ 177 w 384"/>
                <a:gd name="T69" fmla="*/ 382 h 395"/>
                <a:gd name="T70" fmla="*/ 154 w 384"/>
                <a:gd name="T71" fmla="*/ 369 h 395"/>
                <a:gd name="T72" fmla="*/ 115 w 384"/>
                <a:gd name="T73" fmla="*/ 291 h 395"/>
                <a:gd name="T74" fmla="*/ 98 w 384"/>
                <a:gd name="T75" fmla="*/ 266 h 395"/>
                <a:gd name="T76" fmla="*/ 46 w 384"/>
                <a:gd name="T77" fmla="*/ 344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4" h="395">
                  <a:moveTo>
                    <a:pt x="46" y="344"/>
                  </a:moveTo>
                  <a:cubicBezTo>
                    <a:pt x="18" y="348"/>
                    <a:pt x="18" y="327"/>
                    <a:pt x="16" y="310"/>
                  </a:cubicBezTo>
                  <a:cubicBezTo>
                    <a:pt x="14" y="284"/>
                    <a:pt x="17" y="257"/>
                    <a:pt x="0" y="233"/>
                  </a:cubicBezTo>
                  <a:cubicBezTo>
                    <a:pt x="10" y="217"/>
                    <a:pt x="24" y="208"/>
                    <a:pt x="42" y="197"/>
                  </a:cubicBezTo>
                  <a:cubicBezTo>
                    <a:pt x="68" y="183"/>
                    <a:pt x="80" y="146"/>
                    <a:pt x="85" y="113"/>
                  </a:cubicBezTo>
                  <a:cubicBezTo>
                    <a:pt x="82" y="95"/>
                    <a:pt x="85" y="77"/>
                    <a:pt x="85" y="59"/>
                  </a:cubicBezTo>
                  <a:cubicBezTo>
                    <a:pt x="85" y="36"/>
                    <a:pt x="100" y="21"/>
                    <a:pt x="124" y="20"/>
                  </a:cubicBezTo>
                  <a:cubicBezTo>
                    <a:pt x="151" y="19"/>
                    <a:pt x="156" y="37"/>
                    <a:pt x="155" y="59"/>
                  </a:cubicBezTo>
                  <a:cubicBezTo>
                    <a:pt x="159" y="50"/>
                    <a:pt x="157" y="41"/>
                    <a:pt x="159" y="32"/>
                  </a:cubicBezTo>
                  <a:cubicBezTo>
                    <a:pt x="162" y="19"/>
                    <a:pt x="161" y="4"/>
                    <a:pt x="178" y="2"/>
                  </a:cubicBezTo>
                  <a:cubicBezTo>
                    <a:pt x="192" y="0"/>
                    <a:pt x="200" y="12"/>
                    <a:pt x="207" y="24"/>
                  </a:cubicBezTo>
                  <a:cubicBezTo>
                    <a:pt x="212" y="34"/>
                    <a:pt x="215" y="45"/>
                    <a:pt x="215" y="57"/>
                  </a:cubicBezTo>
                  <a:cubicBezTo>
                    <a:pt x="218" y="17"/>
                    <a:pt x="226" y="9"/>
                    <a:pt x="262" y="11"/>
                  </a:cubicBezTo>
                  <a:cubicBezTo>
                    <a:pt x="274" y="23"/>
                    <a:pt x="271" y="39"/>
                    <a:pt x="272" y="54"/>
                  </a:cubicBezTo>
                  <a:cubicBezTo>
                    <a:pt x="273" y="70"/>
                    <a:pt x="272" y="87"/>
                    <a:pt x="287" y="98"/>
                  </a:cubicBezTo>
                  <a:cubicBezTo>
                    <a:pt x="303" y="102"/>
                    <a:pt x="317" y="100"/>
                    <a:pt x="330" y="88"/>
                  </a:cubicBezTo>
                  <a:cubicBezTo>
                    <a:pt x="337" y="79"/>
                    <a:pt x="343" y="68"/>
                    <a:pt x="355" y="63"/>
                  </a:cubicBezTo>
                  <a:cubicBezTo>
                    <a:pt x="373" y="61"/>
                    <a:pt x="377" y="72"/>
                    <a:pt x="375" y="86"/>
                  </a:cubicBezTo>
                  <a:cubicBezTo>
                    <a:pt x="373" y="96"/>
                    <a:pt x="371" y="106"/>
                    <a:pt x="375" y="116"/>
                  </a:cubicBezTo>
                  <a:cubicBezTo>
                    <a:pt x="377" y="123"/>
                    <a:pt x="378" y="131"/>
                    <a:pt x="380" y="138"/>
                  </a:cubicBezTo>
                  <a:cubicBezTo>
                    <a:pt x="382" y="147"/>
                    <a:pt x="384" y="156"/>
                    <a:pt x="374" y="162"/>
                  </a:cubicBezTo>
                  <a:cubicBezTo>
                    <a:pt x="365" y="167"/>
                    <a:pt x="357" y="163"/>
                    <a:pt x="350" y="158"/>
                  </a:cubicBezTo>
                  <a:cubicBezTo>
                    <a:pt x="345" y="154"/>
                    <a:pt x="340" y="149"/>
                    <a:pt x="335" y="145"/>
                  </a:cubicBezTo>
                  <a:cubicBezTo>
                    <a:pt x="320" y="132"/>
                    <a:pt x="308" y="133"/>
                    <a:pt x="301" y="154"/>
                  </a:cubicBezTo>
                  <a:cubicBezTo>
                    <a:pt x="296" y="171"/>
                    <a:pt x="287" y="187"/>
                    <a:pt x="287" y="205"/>
                  </a:cubicBezTo>
                  <a:cubicBezTo>
                    <a:pt x="286" y="217"/>
                    <a:pt x="290" y="232"/>
                    <a:pt x="272" y="235"/>
                  </a:cubicBezTo>
                  <a:cubicBezTo>
                    <a:pt x="268" y="230"/>
                    <a:pt x="266" y="221"/>
                    <a:pt x="261" y="220"/>
                  </a:cubicBezTo>
                  <a:cubicBezTo>
                    <a:pt x="252" y="218"/>
                    <a:pt x="254" y="228"/>
                    <a:pt x="254" y="233"/>
                  </a:cubicBezTo>
                  <a:cubicBezTo>
                    <a:pt x="254" y="266"/>
                    <a:pt x="238" y="293"/>
                    <a:pt x="223" y="321"/>
                  </a:cubicBezTo>
                  <a:cubicBezTo>
                    <a:pt x="202" y="315"/>
                    <a:pt x="211" y="299"/>
                    <a:pt x="212" y="287"/>
                  </a:cubicBezTo>
                  <a:cubicBezTo>
                    <a:pt x="215" y="259"/>
                    <a:pt x="226" y="232"/>
                    <a:pt x="226" y="204"/>
                  </a:cubicBezTo>
                  <a:cubicBezTo>
                    <a:pt x="225" y="184"/>
                    <a:pt x="225" y="156"/>
                    <a:pt x="199" y="156"/>
                  </a:cubicBezTo>
                  <a:cubicBezTo>
                    <a:pt x="177" y="156"/>
                    <a:pt x="171" y="183"/>
                    <a:pt x="173" y="201"/>
                  </a:cubicBezTo>
                  <a:cubicBezTo>
                    <a:pt x="179" y="241"/>
                    <a:pt x="169" y="283"/>
                    <a:pt x="183" y="323"/>
                  </a:cubicBezTo>
                  <a:cubicBezTo>
                    <a:pt x="190" y="343"/>
                    <a:pt x="190" y="364"/>
                    <a:pt x="177" y="382"/>
                  </a:cubicBezTo>
                  <a:cubicBezTo>
                    <a:pt x="160" y="395"/>
                    <a:pt x="158" y="378"/>
                    <a:pt x="154" y="369"/>
                  </a:cubicBezTo>
                  <a:cubicBezTo>
                    <a:pt x="140" y="343"/>
                    <a:pt x="128" y="317"/>
                    <a:pt x="115" y="291"/>
                  </a:cubicBezTo>
                  <a:cubicBezTo>
                    <a:pt x="105" y="287"/>
                    <a:pt x="102" y="278"/>
                    <a:pt x="98" y="266"/>
                  </a:cubicBezTo>
                  <a:cubicBezTo>
                    <a:pt x="91" y="301"/>
                    <a:pt x="59" y="316"/>
                    <a:pt x="46" y="344"/>
                  </a:cubicBezTo>
                  <a:close/>
                </a:path>
              </a:pathLst>
            </a:custGeom>
            <a:solidFill>
              <a:srgbClr val="F0B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7" name="Freeform 52"/>
            <p:cNvSpPr/>
            <p:nvPr/>
          </p:nvSpPr>
          <p:spPr bwMode="auto">
            <a:xfrm>
              <a:off x="2173288" y="2668588"/>
              <a:ext cx="417513" cy="539750"/>
            </a:xfrm>
            <a:custGeom>
              <a:avLst/>
              <a:gdLst>
                <a:gd name="T0" fmla="*/ 204 w 222"/>
                <a:gd name="T1" fmla="*/ 138 h 287"/>
                <a:gd name="T2" fmla="*/ 156 w 222"/>
                <a:gd name="T3" fmla="*/ 181 h 287"/>
                <a:gd name="T4" fmla="*/ 21 w 222"/>
                <a:gd name="T5" fmla="*/ 281 h 287"/>
                <a:gd name="T6" fmla="*/ 10 w 222"/>
                <a:gd name="T7" fmla="*/ 251 h 287"/>
                <a:gd name="T8" fmla="*/ 42 w 222"/>
                <a:gd name="T9" fmla="*/ 146 h 287"/>
                <a:gd name="T10" fmla="*/ 138 w 222"/>
                <a:gd name="T11" fmla="*/ 14 h 287"/>
                <a:gd name="T12" fmla="*/ 147 w 222"/>
                <a:gd name="T13" fmla="*/ 4 h 287"/>
                <a:gd name="T14" fmla="*/ 218 w 222"/>
                <a:gd name="T15" fmla="*/ 52 h 287"/>
                <a:gd name="T16" fmla="*/ 204 w 222"/>
                <a:gd name="T17" fmla="*/ 138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" h="287">
                  <a:moveTo>
                    <a:pt x="204" y="138"/>
                  </a:moveTo>
                  <a:cubicBezTo>
                    <a:pt x="181" y="145"/>
                    <a:pt x="167" y="158"/>
                    <a:pt x="156" y="181"/>
                  </a:cubicBezTo>
                  <a:cubicBezTo>
                    <a:pt x="129" y="237"/>
                    <a:pt x="76" y="263"/>
                    <a:pt x="21" y="281"/>
                  </a:cubicBezTo>
                  <a:cubicBezTo>
                    <a:pt x="0" y="287"/>
                    <a:pt x="4" y="258"/>
                    <a:pt x="10" y="251"/>
                  </a:cubicBezTo>
                  <a:cubicBezTo>
                    <a:pt x="37" y="220"/>
                    <a:pt x="38" y="183"/>
                    <a:pt x="42" y="146"/>
                  </a:cubicBezTo>
                  <a:cubicBezTo>
                    <a:pt x="82" y="108"/>
                    <a:pt x="113" y="63"/>
                    <a:pt x="138" y="14"/>
                  </a:cubicBezTo>
                  <a:cubicBezTo>
                    <a:pt x="140" y="10"/>
                    <a:pt x="142" y="5"/>
                    <a:pt x="147" y="4"/>
                  </a:cubicBezTo>
                  <a:cubicBezTo>
                    <a:pt x="159" y="0"/>
                    <a:pt x="222" y="42"/>
                    <a:pt x="218" y="52"/>
                  </a:cubicBezTo>
                  <a:cubicBezTo>
                    <a:pt x="209" y="80"/>
                    <a:pt x="221" y="112"/>
                    <a:pt x="204" y="138"/>
                  </a:cubicBezTo>
                  <a:close/>
                </a:path>
              </a:pathLst>
            </a:custGeom>
            <a:solidFill>
              <a:srgbClr val="F0B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8" name="Freeform 53"/>
            <p:cNvSpPr/>
            <p:nvPr/>
          </p:nvSpPr>
          <p:spPr bwMode="auto">
            <a:xfrm>
              <a:off x="2252663" y="2557463"/>
              <a:ext cx="654050" cy="385763"/>
            </a:xfrm>
            <a:custGeom>
              <a:avLst/>
              <a:gdLst>
                <a:gd name="T0" fmla="*/ 162 w 348"/>
                <a:gd name="T1" fmla="*/ 197 h 205"/>
                <a:gd name="T2" fmla="*/ 162 w 348"/>
                <a:gd name="T3" fmla="*/ 166 h 205"/>
                <a:gd name="T4" fmla="*/ 119 w 348"/>
                <a:gd name="T5" fmla="*/ 74 h 205"/>
                <a:gd name="T6" fmla="*/ 97 w 348"/>
                <a:gd name="T7" fmla="*/ 86 h 205"/>
                <a:gd name="T8" fmla="*/ 0 w 348"/>
                <a:gd name="T9" fmla="*/ 205 h 205"/>
                <a:gd name="T10" fmla="*/ 70 w 348"/>
                <a:gd name="T11" fmla="*/ 107 h 205"/>
                <a:gd name="T12" fmla="*/ 61 w 348"/>
                <a:gd name="T13" fmla="*/ 35 h 205"/>
                <a:gd name="T14" fmla="*/ 131 w 348"/>
                <a:gd name="T15" fmla="*/ 9 h 205"/>
                <a:gd name="T16" fmla="*/ 213 w 348"/>
                <a:gd name="T17" fmla="*/ 60 h 205"/>
                <a:gd name="T18" fmla="*/ 241 w 348"/>
                <a:gd name="T19" fmla="*/ 92 h 205"/>
                <a:gd name="T20" fmla="*/ 273 w 348"/>
                <a:gd name="T21" fmla="*/ 67 h 205"/>
                <a:gd name="T22" fmla="*/ 348 w 348"/>
                <a:gd name="T23" fmla="*/ 92 h 205"/>
                <a:gd name="T24" fmla="*/ 346 w 348"/>
                <a:gd name="T25" fmla="*/ 97 h 205"/>
                <a:gd name="T26" fmla="*/ 303 w 348"/>
                <a:gd name="T27" fmla="*/ 177 h 205"/>
                <a:gd name="T28" fmla="*/ 286 w 348"/>
                <a:gd name="T29" fmla="*/ 116 h 205"/>
                <a:gd name="T30" fmla="*/ 264 w 348"/>
                <a:gd name="T31" fmla="*/ 93 h 205"/>
                <a:gd name="T32" fmla="*/ 255 w 348"/>
                <a:gd name="T33" fmla="*/ 118 h 205"/>
                <a:gd name="T34" fmla="*/ 238 w 348"/>
                <a:gd name="T35" fmla="*/ 178 h 205"/>
                <a:gd name="T36" fmla="*/ 231 w 348"/>
                <a:gd name="T37" fmla="*/ 144 h 205"/>
                <a:gd name="T38" fmla="*/ 210 w 348"/>
                <a:gd name="T39" fmla="*/ 112 h 205"/>
                <a:gd name="T40" fmla="*/ 179 w 348"/>
                <a:gd name="T41" fmla="*/ 147 h 205"/>
                <a:gd name="T42" fmla="*/ 170 w 348"/>
                <a:gd name="T43" fmla="*/ 197 h 205"/>
                <a:gd name="T44" fmla="*/ 162 w 348"/>
                <a:gd name="T45" fmla="*/ 19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8" h="205">
                  <a:moveTo>
                    <a:pt x="162" y="197"/>
                  </a:moveTo>
                  <a:cubicBezTo>
                    <a:pt x="162" y="187"/>
                    <a:pt x="158" y="175"/>
                    <a:pt x="162" y="166"/>
                  </a:cubicBezTo>
                  <a:cubicBezTo>
                    <a:pt x="185" y="118"/>
                    <a:pt x="148" y="98"/>
                    <a:pt x="119" y="74"/>
                  </a:cubicBezTo>
                  <a:cubicBezTo>
                    <a:pt x="103" y="60"/>
                    <a:pt x="103" y="77"/>
                    <a:pt x="97" y="86"/>
                  </a:cubicBezTo>
                  <a:cubicBezTo>
                    <a:pt x="66" y="126"/>
                    <a:pt x="52" y="181"/>
                    <a:pt x="0" y="205"/>
                  </a:cubicBezTo>
                  <a:cubicBezTo>
                    <a:pt x="17" y="168"/>
                    <a:pt x="47" y="140"/>
                    <a:pt x="70" y="107"/>
                  </a:cubicBezTo>
                  <a:cubicBezTo>
                    <a:pt x="94" y="73"/>
                    <a:pt x="93" y="52"/>
                    <a:pt x="61" y="35"/>
                  </a:cubicBezTo>
                  <a:cubicBezTo>
                    <a:pt x="75" y="0"/>
                    <a:pt x="104" y="8"/>
                    <a:pt x="131" y="9"/>
                  </a:cubicBezTo>
                  <a:cubicBezTo>
                    <a:pt x="151" y="37"/>
                    <a:pt x="168" y="72"/>
                    <a:pt x="213" y="60"/>
                  </a:cubicBezTo>
                  <a:cubicBezTo>
                    <a:pt x="242" y="59"/>
                    <a:pt x="239" y="80"/>
                    <a:pt x="241" y="92"/>
                  </a:cubicBezTo>
                  <a:cubicBezTo>
                    <a:pt x="242" y="78"/>
                    <a:pt x="253" y="60"/>
                    <a:pt x="273" y="67"/>
                  </a:cubicBezTo>
                  <a:cubicBezTo>
                    <a:pt x="298" y="76"/>
                    <a:pt x="325" y="78"/>
                    <a:pt x="348" y="92"/>
                  </a:cubicBezTo>
                  <a:cubicBezTo>
                    <a:pt x="348" y="94"/>
                    <a:pt x="347" y="96"/>
                    <a:pt x="346" y="97"/>
                  </a:cubicBezTo>
                  <a:cubicBezTo>
                    <a:pt x="287" y="99"/>
                    <a:pt x="319" y="149"/>
                    <a:pt x="303" y="177"/>
                  </a:cubicBezTo>
                  <a:cubicBezTo>
                    <a:pt x="285" y="159"/>
                    <a:pt x="297" y="134"/>
                    <a:pt x="286" y="116"/>
                  </a:cubicBezTo>
                  <a:cubicBezTo>
                    <a:pt x="280" y="106"/>
                    <a:pt x="276" y="92"/>
                    <a:pt x="264" y="93"/>
                  </a:cubicBezTo>
                  <a:cubicBezTo>
                    <a:pt x="249" y="94"/>
                    <a:pt x="256" y="109"/>
                    <a:pt x="255" y="118"/>
                  </a:cubicBezTo>
                  <a:cubicBezTo>
                    <a:pt x="252" y="138"/>
                    <a:pt x="250" y="158"/>
                    <a:pt x="238" y="178"/>
                  </a:cubicBezTo>
                  <a:cubicBezTo>
                    <a:pt x="228" y="166"/>
                    <a:pt x="232" y="154"/>
                    <a:pt x="231" y="144"/>
                  </a:cubicBezTo>
                  <a:cubicBezTo>
                    <a:pt x="230" y="128"/>
                    <a:pt x="234" y="110"/>
                    <a:pt x="210" y="112"/>
                  </a:cubicBezTo>
                  <a:cubicBezTo>
                    <a:pt x="188" y="114"/>
                    <a:pt x="175" y="126"/>
                    <a:pt x="179" y="147"/>
                  </a:cubicBezTo>
                  <a:cubicBezTo>
                    <a:pt x="182" y="166"/>
                    <a:pt x="182" y="182"/>
                    <a:pt x="170" y="197"/>
                  </a:cubicBezTo>
                  <a:cubicBezTo>
                    <a:pt x="167" y="197"/>
                    <a:pt x="164" y="197"/>
                    <a:pt x="162" y="197"/>
                  </a:cubicBezTo>
                  <a:close/>
                </a:path>
              </a:pathLst>
            </a:custGeom>
            <a:solidFill>
              <a:srgbClr val="DE9D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199" name="Freeform 54"/>
            <p:cNvSpPr/>
            <p:nvPr/>
          </p:nvSpPr>
          <p:spPr bwMode="auto">
            <a:xfrm>
              <a:off x="2035175" y="2308225"/>
              <a:ext cx="476250" cy="350838"/>
            </a:xfrm>
            <a:custGeom>
              <a:avLst/>
              <a:gdLst>
                <a:gd name="T0" fmla="*/ 247 w 254"/>
                <a:gd name="T1" fmla="*/ 145 h 187"/>
                <a:gd name="T2" fmla="*/ 177 w 254"/>
                <a:gd name="T3" fmla="*/ 168 h 187"/>
                <a:gd name="T4" fmla="*/ 86 w 254"/>
                <a:gd name="T5" fmla="*/ 187 h 187"/>
                <a:gd name="T6" fmla="*/ 158 w 254"/>
                <a:gd name="T7" fmla="*/ 154 h 187"/>
                <a:gd name="T8" fmla="*/ 181 w 254"/>
                <a:gd name="T9" fmla="*/ 128 h 187"/>
                <a:gd name="T10" fmla="*/ 145 w 254"/>
                <a:gd name="T11" fmla="*/ 112 h 187"/>
                <a:gd name="T12" fmla="*/ 56 w 254"/>
                <a:gd name="T13" fmla="*/ 144 h 187"/>
                <a:gd name="T14" fmla="*/ 0 w 254"/>
                <a:gd name="T15" fmla="*/ 149 h 187"/>
                <a:gd name="T16" fmla="*/ 170 w 254"/>
                <a:gd name="T17" fmla="*/ 52 h 187"/>
                <a:gd name="T18" fmla="*/ 206 w 254"/>
                <a:gd name="T19" fmla="*/ 0 h 187"/>
                <a:gd name="T20" fmla="*/ 239 w 254"/>
                <a:gd name="T21" fmla="*/ 66 h 187"/>
                <a:gd name="T22" fmla="*/ 252 w 254"/>
                <a:gd name="T23" fmla="*/ 124 h 187"/>
                <a:gd name="T24" fmla="*/ 247 w 254"/>
                <a:gd name="T25" fmla="*/ 14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4" h="187">
                  <a:moveTo>
                    <a:pt x="247" y="145"/>
                  </a:moveTo>
                  <a:cubicBezTo>
                    <a:pt x="223" y="150"/>
                    <a:pt x="196" y="147"/>
                    <a:pt x="177" y="168"/>
                  </a:cubicBezTo>
                  <a:cubicBezTo>
                    <a:pt x="148" y="174"/>
                    <a:pt x="119" y="180"/>
                    <a:pt x="86" y="187"/>
                  </a:cubicBezTo>
                  <a:cubicBezTo>
                    <a:pt x="106" y="162"/>
                    <a:pt x="134" y="162"/>
                    <a:pt x="158" y="154"/>
                  </a:cubicBezTo>
                  <a:cubicBezTo>
                    <a:pt x="170" y="150"/>
                    <a:pt x="188" y="150"/>
                    <a:pt x="181" y="128"/>
                  </a:cubicBezTo>
                  <a:cubicBezTo>
                    <a:pt x="175" y="110"/>
                    <a:pt x="164" y="107"/>
                    <a:pt x="145" y="112"/>
                  </a:cubicBezTo>
                  <a:cubicBezTo>
                    <a:pt x="115" y="121"/>
                    <a:pt x="85" y="131"/>
                    <a:pt x="56" y="144"/>
                  </a:cubicBezTo>
                  <a:cubicBezTo>
                    <a:pt x="41" y="152"/>
                    <a:pt x="25" y="155"/>
                    <a:pt x="0" y="149"/>
                  </a:cubicBezTo>
                  <a:cubicBezTo>
                    <a:pt x="73" y="136"/>
                    <a:pt x="113" y="79"/>
                    <a:pt x="170" y="52"/>
                  </a:cubicBezTo>
                  <a:cubicBezTo>
                    <a:pt x="176" y="30"/>
                    <a:pt x="173" y="2"/>
                    <a:pt x="206" y="0"/>
                  </a:cubicBezTo>
                  <a:cubicBezTo>
                    <a:pt x="235" y="12"/>
                    <a:pt x="240" y="41"/>
                    <a:pt x="239" y="66"/>
                  </a:cubicBezTo>
                  <a:cubicBezTo>
                    <a:pt x="239" y="88"/>
                    <a:pt x="240" y="106"/>
                    <a:pt x="252" y="124"/>
                  </a:cubicBezTo>
                  <a:cubicBezTo>
                    <a:pt x="254" y="132"/>
                    <a:pt x="253" y="139"/>
                    <a:pt x="247" y="145"/>
                  </a:cubicBezTo>
                  <a:close/>
                </a:path>
              </a:pathLst>
            </a:custGeom>
            <a:solidFill>
              <a:srgbClr val="D88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0" name="Freeform 55"/>
            <p:cNvSpPr/>
            <p:nvPr/>
          </p:nvSpPr>
          <p:spPr bwMode="auto">
            <a:xfrm>
              <a:off x="2084388" y="2089150"/>
              <a:ext cx="411163" cy="315913"/>
            </a:xfrm>
            <a:custGeom>
              <a:avLst/>
              <a:gdLst>
                <a:gd name="T0" fmla="*/ 183 w 219"/>
                <a:gd name="T1" fmla="*/ 121 h 168"/>
                <a:gd name="T2" fmla="*/ 144 w 219"/>
                <a:gd name="T3" fmla="*/ 168 h 168"/>
                <a:gd name="T4" fmla="*/ 70 w 219"/>
                <a:gd name="T5" fmla="*/ 150 h 168"/>
                <a:gd name="T6" fmla="*/ 0 w 219"/>
                <a:gd name="T7" fmla="*/ 159 h 168"/>
                <a:gd name="T8" fmla="*/ 102 w 219"/>
                <a:gd name="T9" fmla="*/ 124 h 168"/>
                <a:gd name="T10" fmla="*/ 128 w 219"/>
                <a:gd name="T11" fmla="*/ 83 h 168"/>
                <a:gd name="T12" fmla="*/ 44 w 219"/>
                <a:gd name="T13" fmla="*/ 45 h 168"/>
                <a:gd name="T14" fmla="*/ 32 w 219"/>
                <a:gd name="T15" fmla="*/ 30 h 168"/>
                <a:gd name="T16" fmla="*/ 46 w 219"/>
                <a:gd name="T17" fmla="*/ 26 h 168"/>
                <a:gd name="T18" fmla="*/ 97 w 219"/>
                <a:gd name="T19" fmla="*/ 22 h 168"/>
                <a:gd name="T20" fmla="*/ 143 w 219"/>
                <a:gd name="T21" fmla="*/ 3 h 168"/>
                <a:gd name="T22" fmla="*/ 192 w 219"/>
                <a:gd name="T23" fmla="*/ 0 h 168"/>
                <a:gd name="T24" fmla="*/ 207 w 219"/>
                <a:gd name="T25" fmla="*/ 10 h 168"/>
                <a:gd name="T26" fmla="*/ 185 w 219"/>
                <a:gd name="T27" fmla="*/ 53 h 168"/>
                <a:gd name="T28" fmla="*/ 191 w 219"/>
                <a:gd name="T29" fmla="*/ 89 h 168"/>
                <a:gd name="T30" fmla="*/ 183 w 219"/>
                <a:gd name="T31" fmla="*/ 12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9" h="168">
                  <a:moveTo>
                    <a:pt x="183" y="121"/>
                  </a:moveTo>
                  <a:cubicBezTo>
                    <a:pt x="153" y="123"/>
                    <a:pt x="159" y="154"/>
                    <a:pt x="144" y="168"/>
                  </a:cubicBezTo>
                  <a:cubicBezTo>
                    <a:pt x="127" y="128"/>
                    <a:pt x="94" y="140"/>
                    <a:pt x="70" y="150"/>
                  </a:cubicBezTo>
                  <a:cubicBezTo>
                    <a:pt x="46" y="160"/>
                    <a:pt x="24" y="158"/>
                    <a:pt x="0" y="159"/>
                  </a:cubicBezTo>
                  <a:cubicBezTo>
                    <a:pt x="34" y="147"/>
                    <a:pt x="68" y="134"/>
                    <a:pt x="102" y="124"/>
                  </a:cubicBezTo>
                  <a:cubicBezTo>
                    <a:pt x="125" y="117"/>
                    <a:pt x="137" y="108"/>
                    <a:pt x="128" y="83"/>
                  </a:cubicBezTo>
                  <a:cubicBezTo>
                    <a:pt x="105" y="59"/>
                    <a:pt x="68" y="65"/>
                    <a:pt x="44" y="45"/>
                  </a:cubicBezTo>
                  <a:cubicBezTo>
                    <a:pt x="39" y="40"/>
                    <a:pt x="32" y="35"/>
                    <a:pt x="32" y="30"/>
                  </a:cubicBezTo>
                  <a:cubicBezTo>
                    <a:pt x="32" y="21"/>
                    <a:pt x="40" y="25"/>
                    <a:pt x="46" y="26"/>
                  </a:cubicBezTo>
                  <a:cubicBezTo>
                    <a:pt x="64" y="29"/>
                    <a:pt x="81" y="34"/>
                    <a:pt x="97" y="22"/>
                  </a:cubicBezTo>
                  <a:cubicBezTo>
                    <a:pt x="107" y="1"/>
                    <a:pt x="126" y="4"/>
                    <a:pt x="143" y="3"/>
                  </a:cubicBezTo>
                  <a:cubicBezTo>
                    <a:pt x="159" y="2"/>
                    <a:pt x="176" y="0"/>
                    <a:pt x="192" y="0"/>
                  </a:cubicBezTo>
                  <a:cubicBezTo>
                    <a:pt x="198" y="2"/>
                    <a:pt x="203" y="5"/>
                    <a:pt x="207" y="10"/>
                  </a:cubicBezTo>
                  <a:cubicBezTo>
                    <a:pt x="219" y="34"/>
                    <a:pt x="187" y="36"/>
                    <a:pt x="185" y="53"/>
                  </a:cubicBezTo>
                  <a:cubicBezTo>
                    <a:pt x="178" y="67"/>
                    <a:pt x="183" y="78"/>
                    <a:pt x="191" y="89"/>
                  </a:cubicBezTo>
                  <a:cubicBezTo>
                    <a:pt x="194" y="101"/>
                    <a:pt x="196" y="114"/>
                    <a:pt x="183" y="121"/>
                  </a:cubicBezTo>
                  <a:close/>
                </a:path>
              </a:pathLst>
            </a:custGeom>
            <a:solidFill>
              <a:srgbClr val="DAA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1" name="Freeform 56"/>
            <p:cNvSpPr/>
            <p:nvPr/>
          </p:nvSpPr>
          <p:spPr bwMode="auto">
            <a:xfrm>
              <a:off x="1916113" y="2717800"/>
              <a:ext cx="387350" cy="282575"/>
            </a:xfrm>
            <a:custGeom>
              <a:avLst/>
              <a:gdLst>
                <a:gd name="T0" fmla="*/ 1 w 206"/>
                <a:gd name="T1" fmla="*/ 119 h 150"/>
                <a:gd name="T2" fmla="*/ 55 w 206"/>
                <a:gd name="T3" fmla="*/ 66 h 150"/>
                <a:gd name="T4" fmla="*/ 87 w 206"/>
                <a:gd name="T5" fmla="*/ 64 h 150"/>
                <a:gd name="T6" fmla="*/ 115 w 206"/>
                <a:gd name="T7" fmla="*/ 54 h 150"/>
                <a:gd name="T8" fmla="*/ 176 w 206"/>
                <a:gd name="T9" fmla="*/ 16 h 150"/>
                <a:gd name="T10" fmla="*/ 198 w 206"/>
                <a:gd name="T11" fmla="*/ 10 h 150"/>
                <a:gd name="T12" fmla="*/ 194 w 206"/>
                <a:gd name="T13" fmla="*/ 38 h 150"/>
                <a:gd name="T14" fmla="*/ 44 w 206"/>
                <a:gd name="T15" fmla="*/ 143 h 150"/>
                <a:gd name="T16" fmla="*/ 26 w 206"/>
                <a:gd name="T17" fmla="*/ 150 h 150"/>
                <a:gd name="T18" fmla="*/ 0 w 206"/>
                <a:gd name="T19" fmla="*/ 121 h 150"/>
                <a:gd name="T20" fmla="*/ 1 w 206"/>
                <a:gd name="T21" fmla="*/ 11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150">
                  <a:moveTo>
                    <a:pt x="1" y="119"/>
                  </a:moveTo>
                  <a:cubicBezTo>
                    <a:pt x="16" y="98"/>
                    <a:pt x="34" y="80"/>
                    <a:pt x="55" y="66"/>
                  </a:cubicBezTo>
                  <a:cubicBezTo>
                    <a:pt x="64" y="60"/>
                    <a:pt x="73" y="46"/>
                    <a:pt x="87" y="64"/>
                  </a:cubicBezTo>
                  <a:cubicBezTo>
                    <a:pt x="97" y="76"/>
                    <a:pt x="107" y="59"/>
                    <a:pt x="115" y="54"/>
                  </a:cubicBezTo>
                  <a:cubicBezTo>
                    <a:pt x="135" y="40"/>
                    <a:pt x="152" y="23"/>
                    <a:pt x="176" y="16"/>
                  </a:cubicBezTo>
                  <a:cubicBezTo>
                    <a:pt x="183" y="14"/>
                    <a:pt x="190" y="0"/>
                    <a:pt x="198" y="10"/>
                  </a:cubicBezTo>
                  <a:cubicBezTo>
                    <a:pt x="206" y="19"/>
                    <a:pt x="202" y="30"/>
                    <a:pt x="194" y="38"/>
                  </a:cubicBezTo>
                  <a:cubicBezTo>
                    <a:pt x="152" y="85"/>
                    <a:pt x="107" y="127"/>
                    <a:pt x="44" y="143"/>
                  </a:cubicBezTo>
                  <a:cubicBezTo>
                    <a:pt x="38" y="145"/>
                    <a:pt x="32" y="148"/>
                    <a:pt x="26" y="150"/>
                  </a:cubicBezTo>
                  <a:cubicBezTo>
                    <a:pt x="8" y="149"/>
                    <a:pt x="11" y="129"/>
                    <a:pt x="0" y="121"/>
                  </a:cubicBezTo>
                  <a:lnTo>
                    <a:pt x="1" y="119"/>
                  </a:lnTo>
                  <a:close/>
                </a:path>
              </a:pathLst>
            </a:custGeom>
            <a:solidFill>
              <a:srgbClr val="F4CD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2" name="Freeform 57"/>
            <p:cNvSpPr/>
            <p:nvPr/>
          </p:nvSpPr>
          <p:spPr bwMode="auto">
            <a:xfrm>
              <a:off x="1828800" y="2159000"/>
              <a:ext cx="495300" cy="163513"/>
            </a:xfrm>
            <a:custGeom>
              <a:avLst/>
              <a:gdLst>
                <a:gd name="T0" fmla="*/ 180 w 264"/>
                <a:gd name="T1" fmla="*/ 8 h 87"/>
                <a:gd name="T2" fmla="*/ 248 w 264"/>
                <a:gd name="T3" fmla="*/ 23 h 87"/>
                <a:gd name="T4" fmla="*/ 264 w 264"/>
                <a:gd name="T5" fmla="*/ 46 h 87"/>
                <a:gd name="T6" fmla="*/ 181 w 264"/>
                <a:gd name="T7" fmla="*/ 51 h 87"/>
                <a:gd name="T8" fmla="*/ 101 w 264"/>
                <a:gd name="T9" fmla="*/ 60 h 87"/>
                <a:gd name="T10" fmla="*/ 0 w 264"/>
                <a:gd name="T11" fmla="*/ 72 h 87"/>
                <a:gd name="T12" fmla="*/ 138 w 264"/>
                <a:gd name="T13" fmla="*/ 14 h 87"/>
                <a:gd name="T14" fmla="*/ 180 w 264"/>
                <a:gd name="T15" fmla="*/ 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4" h="87">
                  <a:moveTo>
                    <a:pt x="180" y="8"/>
                  </a:moveTo>
                  <a:cubicBezTo>
                    <a:pt x="202" y="13"/>
                    <a:pt x="226" y="10"/>
                    <a:pt x="248" y="23"/>
                  </a:cubicBezTo>
                  <a:cubicBezTo>
                    <a:pt x="257" y="29"/>
                    <a:pt x="264" y="35"/>
                    <a:pt x="264" y="46"/>
                  </a:cubicBezTo>
                  <a:cubicBezTo>
                    <a:pt x="237" y="61"/>
                    <a:pt x="213" y="64"/>
                    <a:pt x="181" y="51"/>
                  </a:cubicBezTo>
                  <a:cubicBezTo>
                    <a:pt x="159" y="42"/>
                    <a:pt x="119" y="45"/>
                    <a:pt x="101" y="60"/>
                  </a:cubicBezTo>
                  <a:cubicBezTo>
                    <a:pt x="68" y="87"/>
                    <a:pt x="34" y="71"/>
                    <a:pt x="0" y="72"/>
                  </a:cubicBezTo>
                  <a:cubicBezTo>
                    <a:pt x="44" y="47"/>
                    <a:pt x="78" y="0"/>
                    <a:pt x="138" y="14"/>
                  </a:cubicBezTo>
                  <a:cubicBezTo>
                    <a:pt x="154" y="17"/>
                    <a:pt x="166" y="8"/>
                    <a:pt x="180" y="8"/>
                  </a:cubicBezTo>
                  <a:close/>
                </a:path>
              </a:pathLst>
            </a:custGeom>
            <a:solidFill>
              <a:srgbClr val="F5CB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3" name="Freeform 58"/>
            <p:cNvSpPr/>
            <p:nvPr/>
          </p:nvSpPr>
          <p:spPr bwMode="auto">
            <a:xfrm>
              <a:off x="2208213" y="1925638"/>
              <a:ext cx="255588" cy="204788"/>
            </a:xfrm>
            <a:custGeom>
              <a:avLst/>
              <a:gdLst>
                <a:gd name="T0" fmla="*/ 131 w 136"/>
                <a:gd name="T1" fmla="*/ 94 h 109"/>
                <a:gd name="T2" fmla="*/ 31 w 136"/>
                <a:gd name="T3" fmla="*/ 109 h 109"/>
                <a:gd name="T4" fmla="*/ 24 w 136"/>
                <a:gd name="T5" fmla="*/ 62 h 109"/>
                <a:gd name="T6" fmla="*/ 56 w 136"/>
                <a:gd name="T7" fmla="*/ 49 h 109"/>
                <a:gd name="T8" fmla="*/ 54 w 136"/>
                <a:gd name="T9" fmla="*/ 24 h 109"/>
                <a:gd name="T10" fmla="*/ 70 w 136"/>
                <a:gd name="T11" fmla="*/ 0 h 109"/>
                <a:gd name="T12" fmla="*/ 116 w 136"/>
                <a:gd name="T13" fmla="*/ 38 h 109"/>
                <a:gd name="T14" fmla="*/ 120 w 136"/>
                <a:gd name="T15" fmla="*/ 56 h 109"/>
                <a:gd name="T16" fmla="*/ 120 w 136"/>
                <a:gd name="T17" fmla="*/ 66 h 109"/>
                <a:gd name="T18" fmla="*/ 109 w 136"/>
                <a:gd name="T19" fmla="*/ 74 h 109"/>
                <a:gd name="T20" fmla="*/ 126 w 136"/>
                <a:gd name="T21" fmla="*/ 74 h 109"/>
                <a:gd name="T22" fmla="*/ 135 w 136"/>
                <a:gd name="T23" fmla="*/ 79 h 109"/>
                <a:gd name="T24" fmla="*/ 131 w 136"/>
                <a:gd name="T25" fmla="*/ 9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" h="109">
                  <a:moveTo>
                    <a:pt x="131" y="94"/>
                  </a:moveTo>
                  <a:cubicBezTo>
                    <a:pt x="99" y="107"/>
                    <a:pt x="63" y="92"/>
                    <a:pt x="31" y="109"/>
                  </a:cubicBezTo>
                  <a:cubicBezTo>
                    <a:pt x="0" y="98"/>
                    <a:pt x="25" y="78"/>
                    <a:pt x="24" y="62"/>
                  </a:cubicBezTo>
                  <a:cubicBezTo>
                    <a:pt x="32" y="51"/>
                    <a:pt x="50" y="65"/>
                    <a:pt x="56" y="49"/>
                  </a:cubicBezTo>
                  <a:cubicBezTo>
                    <a:pt x="63" y="40"/>
                    <a:pt x="53" y="32"/>
                    <a:pt x="54" y="24"/>
                  </a:cubicBezTo>
                  <a:cubicBezTo>
                    <a:pt x="53" y="12"/>
                    <a:pt x="65" y="8"/>
                    <a:pt x="70" y="0"/>
                  </a:cubicBezTo>
                  <a:cubicBezTo>
                    <a:pt x="86" y="12"/>
                    <a:pt x="106" y="19"/>
                    <a:pt x="116" y="38"/>
                  </a:cubicBezTo>
                  <a:cubicBezTo>
                    <a:pt x="113" y="45"/>
                    <a:pt x="118" y="50"/>
                    <a:pt x="120" y="56"/>
                  </a:cubicBezTo>
                  <a:cubicBezTo>
                    <a:pt x="121" y="59"/>
                    <a:pt x="121" y="63"/>
                    <a:pt x="120" y="66"/>
                  </a:cubicBezTo>
                  <a:cubicBezTo>
                    <a:pt x="118" y="71"/>
                    <a:pt x="112" y="71"/>
                    <a:pt x="109" y="74"/>
                  </a:cubicBezTo>
                  <a:cubicBezTo>
                    <a:pt x="115" y="77"/>
                    <a:pt x="120" y="74"/>
                    <a:pt x="126" y="74"/>
                  </a:cubicBezTo>
                  <a:cubicBezTo>
                    <a:pt x="130" y="75"/>
                    <a:pt x="133" y="76"/>
                    <a:pt x="135" y="79"/>
                  </a:cubicBezTo>
                  <a:cubicBezTo>
                    <a:pt x="136" y="85"/>
                    <a:pt x="136" y="90"/>
                    <a:pt x="131" y="94"/>
                  </a:cubicBezTo>
                  <a:close/>
                </a:path>
              </a:pathLst>
            </a:custGeom>
            <a:solidFill>
              <a:srgbClr val="F3C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4" name="Freeform 59"/>
            <p:cNvSpPr/>
            <p:nvPr/>
          </p:nvSpPr>
          <p:spPr bwMode="auto">
            <a:xfrm>
              <a:off x="2120900" y="1990725"/>
              <a:ext cx="203200" cy="103188"/>
            </a:xfrm>
            <a:custGeom>
              <a:avLst/>
              <a:gdLst>
                <a:gd name="T0" fmla="*/ 108 w 108"/>
                <a:gd name="T1" fmla="*/ 20 h 55"/>
                <a:gd name="T2" fmla="*/ 70 w 108"/>
                <a:gd name="T3" fmla="*/ 28 h 55"/>
                <a:gd name="T4" fmla="*/ 0 w 108"/>
                <a:gd name="T5" fmla="*/ 28 h 55"/>
                <a:gd name="T6" fmla="*/ 0 w 108"/>
                <a:gd name="T7" fmla="*/ 28 h 55"/>
                <a:gd name="T8" fmla="*/ 108 w 108"/>
                <a:gd name="T9" fmla="*/ 2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55">
                  <a:moveTo>
                    <a:pt x="108" y="20"/>
                  </a:moveTo>
                  <a:cubicBezTo>
                    <a:pt x="102" y="55"/>
                    <a:pt x="82" y="22"/>
                    <a:pt x="70" y="28"/>
                  </a:cubicBezTo>
                  <a:cubicBezTo>
                    <a:pt x="47" y="34"/>
                    <a:pt x="23" y="4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1" y="4"/>
                    <a:pt x="67" y="0"/>
                    <a:pt x="108" y="20"/>
                  </a:cubicBezTo>
                  <a:close/>
                </a:path>
              </a:pathLst>
            </a:custGeom>
            <a:solidFill>
              <a:srgbClr val="DAA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5" name="Freeform 60"/>
            <p:cNvSpPr/>
            <p:nvPr/>
          </p:nvSpPr>
          <p:spPr bwMode="auto">
            <a:xfrm>
              <a:off x="2924175" y="2795588"/>
              <a:ext cx="504825" cy="588963"/>
            </a:xfrm>
            <a:custGeom>
              <a:avLst/>
              <a:gdLst>
                <a:gd name="T0" fmla="*/ 261 w 269"/>
                <a:gd name="T1" fmla="*/ 165 h 314"/>
                <a:gd name="T2" fmla="*/ 254 w 269"/>
                <a:gd name="T3" fmla="*/ 256 h 314"/>
                <a:gd name="T4" fmla="*/ 243 w 269"/>
                <a:gd name="T5" fmla="*/ 286 h 314"/>
                <a:gd name="T6" fmla="*/ 209 w 269"/>
                <a:gd name="T7" fmla="*/ 272 h 314"/>
                <a:gd name="T8" fmla="*/ 141 w 269"/>
                <a:gd name="T9" fmla="*/ 204 h 314"/>
                <a:gd name="T10" fmla="*/ 127 w 269"/>
                <a:gd name="T11" fmla="*/ 190 h 314"/>
                <a:gd name="T12" fmla="*/ 112 w 269"/>
                <a:gd name="T13" fmla="*/ 256 h 314"/>
                <a:gd name="T14" fmla="*/ 90 w 269"/>
                <a:gd name="T15" fmla="*/ 302 h 314"/>
                <a:gd name="T16" fmla="*/ 38 w 269"/>
                <a:gd name="T17" fmla="*/ 293 h 314"/>
                <a:gd name="T18" fmla="*/ 0 w 269"/>
                <a:gd name="T19" fmla="*/ 193 h 314"/>
                <a:gd name="T20" fmla="*/ 19 w 269"/>
                <a:gd name="T21" fmla="*/ 107 h 314"/>
                <a:gd name="T22" fmla="*/ 71 w 269"/>
                <a:gd name="T23" fmla="*/ 94 h 314"/>
                <a:gd name="T24" fmla="*/ 98 w 269"/>
                <a:gd name="T25" fmla="*/ 114 h 314"/>
                <a:gd name="T26" fmla="*/ 92 w 269"/>
                <a:gd name="T27" fmla="*/ 85 h 314"/>
                <a:gd name="T28" fmla="*/ 98 w 269"/>
                <a:gd name="T29" fmla="*/ 71 h 314"/>
                <a:gd name="T30" fmla="*/ 128 w 269"/>
                <a:gd name="T31" fmla="*/ 60 h 314"/>
                <a:gd name="T32" fmla="*/ 165 w 269"/>
                <a:gd name="T33" fmla="*/ 35 h 314"/>
                <a:gd name="T34" fmla="*/ 168 w 269"/>
                <a:gd name="T35" fmla="*/ 26 h 314"/>
                <a:gd name="T36" fmla="*/ 190 w 269"/>
                <a:gd name="T37" fmla="*/ 1 h 314"/>
                <a:gd name="T38" fmla="*/ 246 w 269"/>
                <a:gd name="T39" fmla="*/ 73 h 314"/>
                <a:gd name="T40" fmla="*/ 266 w 269"/>
                <a:gd name="T41" fmla="*/ 123 h 314"/>
                <a:gd name="T42" fmla="*/ 261 w 269"/>
                <a:gd name="T43" fmla="*/ 16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9" h="314">
                  <a:moveTo>
                    <a:pt x="261" y="165"/>
                  </a:moveTo>
                  <a:cubicBezTo>
                    <a:pt x="259" y="195"/>
                    <a:pt x="262" y="226"/>
                    <a:pt x="254" y="256"/>
                  </a:cubicBezTo>
                  <a:cubicBezTo>
                    <a:pt x="251" y="267"/>
                    <a:pt x="259" y="283"/>
                    <a:pt x="243" y="286"/>
                  </a:cubicBezTo>
                  <a:cubicBezTo>
                    <a:pt x="231" y="288"/>
                    <a:pt x="217" y="282"/>
                    <a:pt x="209" y="272"/>
                  </a:cubicBezTo>
                  <a:cubicBezTo>
                    <a:pt x="190" y="246"/>
                    <a:pt x="163" y="228"/>
                    <a:pt x="141" y="204"/>
                  </a:cubicBezTo>
                  <a:cubicBezTo>
                    <a:pt x="137" y="200"/>
                    <a:pt x="132" y="196"/>
                    <a:pt x="127" y="190"/>
                  </a:cubicBezTo>
                  <a:cubicBezTo>
                    <a:pt x="109" y="210"/>
                    <a:pt x="125" y="236"/>
                    <a:pt x="112" y="256"/>
                  </a:cubicBezTo>
                  <a:cubicBezTo>
                    <a:pt x="101" y="269"/>
                    <a:pt x="96" y="286"/>
                    <a:pt x="90" y="302"/>
                  </a:cubicBezTo>
                  <a:cubicBezTo>
                    <a:pt x="70" y="314"/>
                    <a:pt x="56" y="288"/>
                    <a:pt x="38" y="293"/>
                  </a:cubicBezTo>
                  <a:cubicBezTo>
                    <a:pt x="37" y="255"/>
                    <a:pt x="6" y="229"/>
                    <a:pt x="0" y="193"/>
                  </a:cubicBezTo>
                  <a:cubicBezTo>
                    <a:pt x="11" y="166"/>
                    <a:pt x="5" y="135"/>
                    <a:pt x="19" y="107"/>
                  </a:cubicBezTo>
                  <a:cubicBezTo>
                    <a:pt x="34" y="78"/>
                    <a:pt x="44" y="72"/>
                    <a:pt x="71" y="94"/>
                  </a:cubicBezTo>
                  <a:cubicBezTo>
                    <a:pt x="80" y="101"/>
                    <a:pt x="83" y="123"/>
                    <a:pt x="98" y="114"/>
                  </a:cubicBezTo>
                  <a:cubicBezTo>
                    <a:pt x="113" y="105"/>
                    <a:pt x="89" y="96"/>
                    <a:pt x="92" y="85"/>
                  </a:cubicBezTo>
                  <a:cubicBezTo>
                    <a:pt x="94" y="80"/>
                    <a:pt x="96" y="76"/>
                    <a:pt x="98" y="71"/>
                  </a:cubicBezTo>
                  <a:cubicBezTo>
                    <a:pt x="106" y="61"/>
                    <a:pt x="116" y="59"/>
                    <a:pt x="128" y="60"/>
                  </a:cubicBezTo>
                  <a:cubicBezTo>
                    <a:pt x="164" y="70"/>
                    <a:pt x="169" y="67"/>
                    <a:pt x="165" y="35"/>
                  </a:cubicBezTo>
                  <a:cubicBezTo>
                    <a:pt x="166" y="32"/>
                    <a:pt x="167" y="29"/>
                    <a:pt x="168" y="26"/>
                  </a:cubicBezTo>
                  <a:cubicBezTo>
                    <a:pt x="176" y="18"/>
                    <a:pt x="173" y="0"/>
                    <a:pt x="190" y="1"/>
                  </a:cubicBezTo>
                  <a:cubicBezTo>
                    <a:pt x="192" y="38"/>
                    <a:pt x="199" y="67"/>
                    <a:pt x="246" y="73"/>
                  </a:cubicBezTo>
                  <a:cubicBezTo>
                    <a:pt x="269" y="76"/>
                    <a:pt x="269" y="103"/>
                    <a:pt x="266" y="123"/>
                  </a:cubicBezTo>
                  <a:cubicBezTo>
                    <a:pt x="264" y="137"/>
                    <a:pt x="259" y="150"/>
                    <a:pt x="261" y="165"/>
                  </a:cubicBezTo>
                  <a:close/>
                </a:path>
              </a:pathLst>
            </a:custGeom>
            <a:solidFill>
              <a:srgbClr val="F4D1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6" name="Freeform 61"/>
            <p:cNvSpPr/>
            <p:nvPr/>
          </p:nvSpPr>
          <p:spPr bwMode="auto">
            <a:xfrm>
              <a:off x="2878138" y="2603500"/>
              <a:ext cx="403225" cy="325438"/>
            </a:xfrm>
            <a:custGeom>
              <a:avLst/>
              <a:gdLst>
                <a:gd name="T0" fmla="*/ 214 w 214"/>
                <a:gd name="T1" fmla="*/ 103 h 173"/>
                <a:gd name="T2" fmla="*/ 199 w 214"/>
                <a:gd name="T3" fmla="*/ 134 h 173"/>
                <a:gd name="T4" fmla="*/ 123 w 214"/>
                <a:gd name="T5" fmla="*/ 83 h 173"/>
                <a:gd name="T6" fmla="*/ 107 w 214"/>
                <a:gd name="T7" fmla="*/ 127 h 173"/>
                <a:gd name="T8" fmla="*/ 91 w 214"/>
                <a:gd name="T9" fmla="*/ 158 h 173"/>
                <a:gd name="T10" fmla="*/ 46 w 214"/>
                <a:gd name="T11" fmla="*/ 106 h 173"/>
                <a:gd name="T12" fmla="*/ 37 w 214"/>
                <a:gd name="T13" fmla="*/ 173 h 173"/>
                <a:gd name="T14" fmla="*/ 13 w 214"/>
                <a:gd name="T15" fmla="*/ 73 h 173"/>
                <a:gd name="T16" fmla="*/ 14 w 214"/>
                <a:gd name="T17" fmla="*/ 72 h 173"/>
                <a:gd name="T18" fmla="*/ 24 w 214"/>
                <a:gd name="T19" fmla="*/ 60 h 173"/>
                <a:gd name="T20" fmla="*/ 35 w 214"/>
                <a:gd name="T21" fmla="*/ 56 h 173"/>
                <a:gd name="T22" fmla="*/ 154 w 214"/>
                <a:gd name="T23" fmla="*/ 1 h 173"/>
                <a:gd name="T24" fmla="*/ 166 w 214"/>
                <a:gd name="T25" fmla="*/ 1 h 173"/>
                <a:gd name="T26" fmla="*/ 207 w 214"/>
                <a:gd name="T27" fmla="*/ 80 h 173"/>
                <a:gd name="T28" fmla="*/ 214 w 214"/>
                <a:gd name="T29" fmla="*/ 10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4" h="173">
                  <a:moveTo>
                    <a:pt x="214" y="103"/>
                  </a:moveTo>
                  <a:cubicBezTo>
                    <a:pt x="202" y="110"/>
                    <a:pt x="212" y="127"/>
                    <a:pt x="199" y="134"/>
                  </a:cubicBezTo>
                  <a:cubicBezTo>
                    <a:pt x="179" y="112"/>
                    <a:pt x="157" y="91"/>
                    <a:pt x="123" y="83"/>
                  </a:cubicBezTo>
                  <a:cubicBezTo>
                    <a:pt x="119" y="98"/>
                    <a:pt x="122" y="116"/>
                    <a:pt x="107" y="127"/>
                  </a:cubicBezTo>
                  <a:cubicBezTo>
                    <a:pt x="102" y="137"/>
                    <a:pt x="90" y="144"/>
                    <a:pt x="91" y="158"/>
                  </a:cubicBezTo>
                  <a:cubicBezTo>
                    <a:pt x="49" y="161"/>
                    <a:pt x="63" y="121"/>
                    <a:pt x="46" y="106"/>
                  </a:cubicBezTo>
                  <a:cubicBezTo>
                    <a:pt x="42" y="126"/>
                    <a:pt x="55" y="152"/>
                    <a:pt x="37" y="173"/>
                  </a:cubicBezTo>
                  <a:cubicBezTo>
                    <a:pt x="0" y="146"/>
                    <a:pt x="19" y="107"/>
                    <a:pt x="13" y="73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6" y="67"/>
                    <a:pt x="19" y="62"/>
                    <a:pt x="24" y="60"/>
                  </a:cubicBezTo>
                  <a:cubicBezTo>
                    <a:pt x="28" y="58"/>
                    <a:pt x="31" y="56"/>
                    <a:pt x="35" y="56"/>
                  </a:cubicBezTo>
                  <a:cubicBezTo>
                    <a:pt x="82" y="53"/>
                    <a:pt x="125" y="42"/>
                    <a:pt x="154" y="1"/>
                  </a:cubicBezTo>
                  <a:cubicBezTo>
                    <a:pt x="158" y="0"/>
                    <a:pt x="162" y="0"/>
                    <a:pt x="166" y="1"/>
                  </a:cubicBezTo>
                  <a:cubicBezTo>
                    <a:pt x="204" y="15"/>
                    <a:pt x="211" y="44"/>
                    <a:pt x="207" y="80"/>
                  </a:cubicBezTo>
                  <a:cubicBezTo>
                    <a:pt x="210" y="88"/>
                    <a:pt x="212" y="95"/>
                    <a:pt x="214" y="103"/>
                  </a:cubicBezTo>
                  <a:close/>
                </a:path>
              </a:pathLst>
            </a:custGeom>
            <a:solidFill>
              <a:srgbClr val="E29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7" name="Freeform 62"/>
            <p:cNvSpPr/>
            <p:nvPr/>
          </p:nvSpPr>
          <p:spPr bwMode="auto">
            <a:xfrm>
              <a:off x="3181350" y="2579688"/>
              <a:ext cx="176213" cy="185738"/>
            </a:xfrm>
            <a:custGeom>
              <a:avLst/>
              <a:gdLst>
                <a:gd name="T0" fmla="*/ 46 w 94"/>
                <a:gd name="T1" fmla="*/ 92 h 98"/>
                <a:gd name="T2" fmla="*/ 0 w 94"/>
                <a:gd name="T3" fmla="*/ 15 h 98"/>
                <a:gd name="T4" fmla="*/ 61 w 94"/>
                <a:gd name="T5" fmla="*/ 22 h 98"/>
                <a:gd name="T6" fmla="*/ 61 w 94"/>
                <a:gd name="T7" fmla="*/ 54 h 98"/>
                <a:gd name="T8" fmla="*/ 69 w 94"/>
                <a:gd name="T9" fmla="*/ 61 h 98"/>
                <a:gd name="T10" fmla="*/ 90 w 94"/>
                <a:gd name="T11" fmla="*/ 83 h 98"/>
                <a:gd name="T12" fmla="*/ 61 w 94"/>
                <a:gd name="T13" fmla="*/ 92 h 98"/>
                <a:gd name="T14" fmla="*/ 46 w 94"/>
                <a:gd name="T15" fmla="*/ 9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98">
                  <a:moveTo>
                    <a:pt x="46" y="92"/>
                  </a:moveTo>
                  <a:cubicBezTo>
                    <a:pt x="37" y="63"/>
                    <a:pt x="31" y="32"/>
                    <a:pt x="0" y="15"/>
                  </a:cubicBezTo>
                  <a:cubicBezTo>
                    <a:pt x="22" y="0"/>
                    <a:pt x="42" y="10"/>
                    <a:pt x="61" y="22"/>
                  </a:cubicBezTo>
                  <a:cubicBezTo>
                    <a:pt x="70" y="32"/>
                    <a:pt x="55" y="43"/>
                    <a:pt x="61" y="54"/>
                  </a:cubicBezTo>
                  <a:cubicBezTo>
                    <a:pt x="64" y="56"/>
                    <a:pt x="67" y="59"/>
                    <a:pt x="69" y="61"/>
                  </a:cubicBezTo>
                  <a:cubicBezTo>
                    <a:pt x="78" y="67"/>
                    <a:pt x="94" y="68"/>
                    <a:pt x="90" y="83"/>
                  </a:cubicBezTo>
                  <a:cubicBezTo>
                    <a:pt x="86" y="98"/>
                    <a:pt x="71" y="91"/>
                    <a:pt x="61" y="92"/>
                  </a:cubicBezTo>
                  <a:cubicBezTo>
                    <a:pt x="56" y="93"/>
                    <a:pt x="51" y="92"/>
                    <a:pt x="46" y="92"/>
                  </a:cubicBezTo>
                  <a:close/>
                </a:path>
              </a:pathLst>
            </a:custGeom>
            <a:solidFill>
              <a:srgbClr val="F2B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8" name="Freeform 63"/>
            <p:cNvSpPr/>
            <p:nvPr/>
          </p:nvSpPr>
          <p:spPr bwMode="auto">
            <a:xfrm>
              <a:off x="3921125" y="2312988"/>
              <a:ext cx="100013" cy="80963"/>
            </a:xfrm>
            <a:custGeom>
              <a:avLst/>
              <a:gdLst>
                <a:gd name="T0" fmla="*/ 53 w 53"/>
                <a:gd name="T1" fmla="*/ 34 h 43"/>
                <a:gd name="T2" fmla="*/ 50 w 53"/>
                <a:gd name="T3" fmla="*/ 34 h 43"/>
                <a:gd name="T4" fmla="*/ 5 w 53"/>
                <a:gd name="T5" fmla="*/ 22 h 43"/>
                <a:gd name="T6" fmla="*/ 14 w 53"/>
                <a:gd name="T7" fmla="*/ 5 h 43"/>
                <a:gd name="T8" fmla="*/ 53 w 53"/>
                <a:gd name="T9" fmla="*/ 3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43">
                  <a:moveTo>
                    <a:pt x="53" y="34"/>
                  </a:moveTo>
                  <a:cubicBezTo>
                    <a:pt x="52" y="34"/>
                    <a:pt x="51" y="34"/>
                    <a:pt x="50" y="34"/>
                  </a:cubicBezTo>
                  <a:cubicBezTo>
                    <a:pt x="31" y="43"/>
                    <a:pt x="15" y="41"/>
                    <a:pt x="5" y="22"/>
                  </a:cubicBezTo>
                  <a:cubicBezTo>
                    <a:pt x="0" y="13"/>
                    <a:pt x="6" y="6"/>
                    <a:pt x="14" y="5"/>
                  </a:cubicBezTo>
                  <a:cubicBezTo>
                    <a:pt x="37" y="0"/>
                    <a:pt x="50" y="10"/>
                    <a:pt x="53" y="34"/>
                  </a:cubicBezTo>
                  <a:close/>
                </a:path>
              </a:pathLst>
            </a:custGeom>
            <a:solidFill>
              <a:srgbClr val="FAFB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09" name="Freeform 64"/>
            <p:cNvSpPr/>
            <p:nvPr/>
          </p:nvSpPr>
          <p:spPr bwMode="auto">
            <a:xfrm>
              <a:off x="3276600" y="2613025"/>
              <a:ext cx="107950" cy="76200"/>
            </a:xfrm>
            <a:custGeom>
              <a:avLst/>
              <a:gdLst>
                <a:gd name="T0" fmla="*/ 10 w 57"/>
                <a:gd name="T1" fmla="*/ 37 h 41"/>
                <a:gd name="T2" fmla="*/ 11 w 57"/>
                <a:gd name="T3" fmla="*/ 13 h 41"/>
                <a:gd name="T4" fmla="*/ 56 w 57"/>
                <a:gd name="T5" fmla="*/ 21 h 41"/>
                <a:gd name="T6" fmla="*/ 57 w 57"/>
                <a:gd name="T7" fmla="*/ 21 h 41"/>
                <a:gd name="T8" fmla="*/ 10 w 57"/>
                <a:gd name="T9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41">
                  <a:moveTo>
                    <a:pt x="10" y="37"/>
                  </a:moveTo>
                  <a:cubicBezTo>
                    <a:pt x="0" y="29"/>
                    <a:pt x="1" y="21"/>
                    <a:pt x="11" y="13"/>
                  </a:cubicBezTo>
                  <a:cubicBezTo>
                    <a:pt x="28" y="0"/>
                    <a:pt x="42" y="10"/>
                    <a:pt x="56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46" y="41"/>
                    <a:pt x="19" y="12"/>
                    <a:pt x="10" y="37"/>
                  </a:cubicBezTo>
                  <a:close/>
                </a:path>
              </a:pathLst>
            </a:custGeom>
            <a:solidFill>
              <a:srgbClr val="F3CD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0" name="Freeform 65"/>
            <p:cNvSpPr/>
            <p:nvPr/>
          </p:nvSpPr>
          <p:spPr bwMode="auto">
            <a:xfrm>
              <a:off x="2984500" y="1827213"/>
              <a:ext cx="479425" cy="687388"/>
            </a:xfrm>
            <a:custGeom>
              <a:avLst/>
              <a:gdLst>
                <a:gd name="T0" fmla="*/ 112 w 255"/>
                <a:gd name="T1" fmla="*/ 46 h 366"/>
                <a:gd name="T2" fmla="*/ 110 w 255"/>
                <a:gd name="T3" fmla="*/ 73 h 366"/>
                <a:gd name="T4" fmla="*/ 134 w 255"/>
                <a:gd name="T5" fmla="*/ 67 h 366"/>
                <a:gd name="T6" fmla="*/ 161 w 255"/>
                <a:gd name="T7" fmla="*/ 57 h 366"/>
                <a:gd name="T8" fmla="*/ 225 w 255"/>
                <a:gd name="T9" fmla="*/ 101 h 366"/>
                <a:gd name="T10" fmla="*/ 255 w 255"/>
                <a:gd name="T11" fmla="*/ 96 h 366"/>
                <a:gd name="T12" fmla="*/ 231 w 255"/>
                <a:gd name="T13" fmla="*/ 120 h 366"/>
                <a:gd name="T14" fmla="*/ 204 w 255"/>
                <a:gd name="T15" fmla="*/ 195 h 366"/>
                <a:gd name="T16" fmla="*/ 155 w 255"/>
                <a:gd name="T17" fmla="*/ 205 h 366"/>
                <a:gd name="T18" fmla="*/ 139 w 255"/>
                <a:gd name="T19" fmla="*/ 231 h 366"/>
                <a:gd name="T20" fmla="*/ 168 w 255"/>
                <a:gd name="T21" fmla="*/ 231 h 366"/>
                <a:gd name="T22" fmla="*/ 193 w 255"/>
                <a:gd name="T23" fmla="*/ 227 h 366"/>
                <a:gd name="T24" fmla="*/ 188 w 255"/>
                <a:gd name="T25" fmla="*/ 258 h 366"/>
                <a:gd name="T26" fmla="*/ 174 w 255"/>
                <a:gd name="T27" fmla="*/ 274 h 366"/>
                <a:gd name="T28" fmla="*/ 201 w 255"/>
                <a:gd name="T29" fmla="*/ 276 h 366"/>
                <a:gd name="T30" fmla="*/ 158 w 255"/>
                <a:gd name="T31" fmla="*/ 354 h 366"/>
                <a:gd name="T32" fmla="*/ 128 w 255"/>
                <a:gd name="T33" fmla="*/ 341 h 366"/>
                <a:gd name="T34" fmla="*/ 129 w 255"/>
                <a:gd name="T35" fmla="*/ 307 h 366"/>
                <a:gd name="T36" fmla="*/ 114 w 255"/>
                <a:gd name="T37" fmla="*/ 238 h 366"/>
                <a:gd name="T38" fmla="*/ 109 w 255"/>
                <a:gd name="T39" fmla="*/ 151 h 366"/>
                <a:gd name="T40" fmla="*/ 48 w 255"/>
                <a:gd name="T41" fmla="*/ 123 h 366"/>
                <a:gd name="T42" fmla="*/ 15 w 255"/>
                <a:gd name="T43" fmla="*/ 79 h 366"/>
                <a:gd name="T44" fmla="*/ 8 w 255"/>
                <a:gd name="T45" fmla="*/ 45 h 366"/>
                <a:gd name="T46" fmla="*/ 101 w 255"/>
                <a:gd name="T47" fmla="*/ 7 h 366"/>
                <a:gd name="T48" fmla="*/ 120 w 255"/>
                <a:gd name="T49" fmla="*/ 22 h 366"/>
                <a:gd name="T50" fmla="*/ 120 w 255"/>
                <a:gd name="T51" fmla="*/ 30 h 366"/>
                <a:gd name="T52" fmla="*/ 94 w 255"/>
                <a:gd name="T53" fmla="*/ 45 h 366"/>
                <a:gd name="T54" fmla="*/ 92 w 255"/>
                <a:gd name="T55" fmla="*/ 46 h 366"/>
                <a:gd name="T56" fmla="*/ 99 w 255"/>
                <a:gd name="T57" fmla="*/ 43 h 366"/>
                <a:gd name="T58" fmla="*/ 112 w 255"/>
                <a:gd name="T59" fmla="*/ 4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5" h="366">
                  <a:moveTo>
                    <a:pt x="112" y="46"/>
                  </a:moveTo>
                  <a:cubicBezTo>
                    <a:pt x="110" y="55"/>
                    <a:pt x="99" y="64"/>
                    <a:pt x="110" y="73"/>
                  </a:cubicBezTo>
                  <a:cubicBezTo>
                    <a:pt x="119" y="80"/>
                    <a:pt x="126" y="72"/>
                    <a:pt x="134" y="67"/>
                  </a:cubicBezTo>
                  <a:cubicBezTo>
                    <a:pt x="142" y="62"/>
                    <a:pt x="150" y="55"/>
                    <a:pt x="161" y="57"/>
                  </a:cubicBezTo>
                  <a:cubicBezTo>
                    <a:pt x="156" y="129"/>
                    <a:pt x="156" y="129"/>
                    <a:pt x="225" y="101"/>
                  </a:cubicBezTo>
                  <a:cubicBezTo>
                    <a:pt x="234" y="98"/>
                    <a:pt x="242" y="89"/>
                    <a:pt x="255" y="96"/>
                  </a:cubicBezTo>
                  <a:cubicBezTo>
                    <a:pt x="253" y="110"/>
                    <a:pt x="241" y="116"/>
                    <a:pt x="231" y="120"/>
                  </a:cubicBezTo>
                  <a:cubicBezTo>
                    <a:pt x="173" y="139"/>
                    <a:pt x="170" y="144"/>
                    <a:pt x="204" y="195"/>
                  </a:cubicBezTo>
                  <a:cubicBezTo>
                    <a:pt x="186" y="195"/>
                    <a:pt x="169" y="195"/>
                    <a:pt x="155" y="205"/>
                  </a:cubicBezTo>
                  <a:cubicBezTo>
                    <a:pt x="145" y="212"/>
                    <a:pt x="131" y="218"/>
                    <a:pt x="139" y="231"/>
                  </a:cubicBezTo>
                  <a:cubicBezTo>
                    <a:pt x="146" y="244"/>
                    <a:pt x="160" y="240"/>
                    <a:pt x="168" y="231"/>
                  </a:cubicBezTo>
                  <a:cubicBezTo>
                    <a:pt x="176" y="222"/>
                    <a:pt x="184" y="216"/>
                    <a:pt x="193" y="227"/>
                  </a:cubicBezTo>
                  <a:cubicBezTo>
                    <a:pt x="201" y="237"/>
                    <a:pt x="198" y="249"/>
                    <a:pt x="188" y="258"/>
                  </a:cubicBezTo>
                  <a:cubicBezTo>
                    <a:pt x="182" y="263"/>
                    <a:pt x="166" y="259"/>
                    <a:pt x="174" y="274"/>
                  </a:cubicBezTo>
                  <a:cubicBezTo>
                    <a:pt x="182" y="290"/>
                    <a:pt x="191" y="264"/>
                    <a:pt x="201" y="276"/>
                  </a:cubicBezTo>
                  <a:cubicBezTo>
                    <a:pt x="199" y="307"/>
                    <a:pt x="159" y="321"/>
                    <a:pt x="158" y="354"/>
                  </a:cubicBezTo>
                  <a:cubicBezTo>
                    <a:pt x="141" y="366"/>
                    <a:pt x="133" y="357"/>
                    <a:pt x="128" y="341"/>
                  </a:cubicBezTo>
                  <a:cubicBezTo>
                    <a:pt x="125" y="329"/>
                    <a:pt x="125" y="317"/>
                    <a:pt x="129" y="307"/>
                  </a:cubicBezTo>
                  <a:cubicBezTo>
                    <a:pt x="141" y="279"/>
                    <a:pt x="133" y="260"/>
                    <a:pt x="114" y="238"/>
                  </a:cubicBezTo>
                  <a:cubicBezTo>
                    <a:pt x="90" y="213"/>
                    <a:pt x="88" y="181"/>
                    <a:pt x="109" y="151"/>
                  </a:cubicBezTo>
                  <a:cubicBezTo>
                    <a:pt x="77" y="161"/>
                    <a:pt x="56" y="153"/>
                    <a:pt x="48" y="123"/>
                  </a:cubicBezTo>
                  <a:cubicBezTo>
                    <a:pt x="42" y="103"/>
                    <a:pt x="32" y="89"/>
                    <a:pt x="15" y="79"/>
                  </a:cubicBezTo>
                  <a:cubicBezTo>
                    <a:pt x="0" y="70"/>
                    <a:pt x="0" y="59"/>
                    <a:pt x="8" y="45"/>
                  </a:cubicBezTo>
                  <a:cubicBezTo>
                    <a:pt x="43" y="44"/>
                    <a:pt x="72" y="26"/>
                    <a:pt x="101" y="7"/>
                  </a:cubicBezTo>
                  <a:cubicBezTo>
                    <a:pt x="110" y="1"/>
                    <a:pt x="127" y="0"/>
                    <a:pt x="120" y="22"/>
                  </a:cubicBezTo>
                  <a:cubicBezTo>
                    <a:pt x="120" y="25"/>
                    <a:pt x="120" y="27"/>
                    <a:pt x="120" y="30"/>
                  </a:cubicBezTo>
                  <a:cubicBezTo>
                    <a:pt x="113" y="38"/>
                    <a:pt x="101" y="37"/>
                    <a:pt x="94" y="45"/>
                  </a:cubicBezTo>
                  <a:cubicBezTo>
                    <a:pt x="89" y="46"/>
                    <a:pt x="93" y="51"/>
                    <a:pt x="92" y="46"/>
                  </a:cubicBezTo>
                  <a:cubicBezTo>
                    <a:pt x="92" y="46"/>
                    <a:pt x="96" y="44"/>
                    <a:pt x="99" y="43"/>
                  </a:cubicBezTo>
                  <a:cubicBezTo>
                    <a:pt x="104" y="41"/>
                    <a:pt x="108" y="42"/>
                    <a:pt x="112" y="46"/>
                  </a:cubicBezTo>
                  <a:close/>
                </a:path>
              </a:pathLst>
            </a:custGeom>
            <a:solidFill>
              <a:srgbClr val="E3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1" name="Freeform 66"/>
            <p:cNvSpPr/>
            <p:nvPr/>
          </p:nvSpPr>
          <p:spPr bwMode="auto">
            <a:xfrm>
              <a:off x="2827338" y="1946275"/>
              <a:ext cx="490538" cy="657225"/>
            </a:xfrm>
            <a:custGeom>
              <a:avLst/>
              <a:gdLst>
                <a:gd name="T0" fmla="*/ 103 w 261"/>
                <a:gd name="T1" fmla="*/ 5 h 349"/>
                <a:gd name="T2" fmla="*/ 140 w 261"/>
                <a:gd name="T3" fmla="*/ 62 h 349"/>
                <a:gd name="T4" fmla="*/ 186 w 261"/>
                <a:gd name="T5" fmla="*/ 79 h 349"/>
                <a:gd name="T6" fmla="*/ 208 w 261"/>
                <a:gd name="T7" fmla="*/ 79 h 349"/>
                <a:gd name="T8" fmla="*/ 201 w 261"/>
                <a:gd name="T9" fmla="*/ 98 h 349"/>
                <a:gd name="T10" fmla="*/ 203 w 261"/>
                <a:gd name="T11" fmla="*/ 167 h 349"/>
                <a:gd name="T12" fmla="*/ 221 w 261"/>
                <a:gd name="T13" fmla="*/ 246 h 349"/>
                <a:gd name="T14" fmla="*/ 241 w 261"/>
                <a:gd name="T15" fmla="*/ 290 h 349"/>
                <a:gd name="T16" fmla="*/ 258 w 261"/>
                <a:gd name="T17" fmla="*/ 310 h 349"/>
                <a:gd name="T18" fmla="*/ 242 w 261"/>
                <a:gd name="T19" fmla="*/ 313 h 349"/>
                <a:gd name="T20" fmla="*/ 220 w 261"/>
                <a:gd name="T21" fmla="*/ 331 h 349"/>
                <a:gd name="T22" fmla="*/ 190 w 261"/>
                <a:gd name="T23" fmla="*/ 347 h 349"/>
                <a:gd name="T24" fmla="*/ 163 w 261"/>
                <a:gd name="T25" fmla="*/ 330 h 349"/>
                <a:gd name="T26" fmla="*/ 158 w 261"/>
                <a:gd name="T27" fmla="*/ 280 h 349"/>
                <a:gd name="T28" fmla="*/ 162 w 261"/>
                <a:gd name="T29" fmla="*/ 242 h 349"/>
                <a:gd name="T30" fmla="*/ 97 w 261"/>
                <a:gd name="T31" fmla="*/ 96 h 349"/>
                <a:gd name="T32" fmla="*/ 37 w 261"/>
                <a:gd name="T33" fmla="*/ 92 h 349"/>
                <a:gd name="T34" fmla="*/ 10 w 261"/>
                <a:gd name="T35" fmla="*/ 96 h 349"/>
                <a:gd name="T36" fmla="*/ 6 w 261"/>
                <a:gd name="T37" fmla="*/ 64 h 349"/>
                <a:gd name="T38" fmla="*/ 8 w 261"/>
                <a:gd name="T39" fmla="*/ 26 h 349"/>
                <a:gd name="T40" fmla="*/ 71 w 261"/>
                <a:gd name="T41" fmla="*/ 2 h 349"/>
                <a:gd name="T42" fmla="*/ 103 w 261"/>
                <a:gd name="T43" fmla="*/ 5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1" h="349">
                  <a:moveTo>
                    <a:pt x="103" y="5"/>
                  </a:moveTo>
                  <a:cubicBezTo>
                    <a:pt x="120" y="20"/>
                    <a:pt x="144" y="29"/>
                    <a:pt x="140" y="62"/>
                  </a:cubicBezTo>
                  <a:cubicBezTo>
                    <a:pt x="139" y="72"/>
                    <a:pt x="162" y="99"/>
                    <a:pt x="186" y="79"/>
                  </a:cubicBezTo>
                  <a:cubicBezTo>
                    <a:pt x="195" y="72"/>
                    <a:pt x="200" y="70"/>
                    <a:pt x="208" y="79"/>
                  </a:cubicBezTo>
                  <a:cubicBezTo>
                    <a:pt x="219" y="92"/>
                    <a:pt x="207" y="92"/>
                    <a:pt x="201" y="98"/>
                  </a:cubicBezTo>
                  <a:cubicBezTo>
                    <a:pt x="173" y="121"/>
                    <a:pt x="185" y="150"/>
                    <a:pt x="203" y="167"/>
                  </a:cubicBezTo>
                  <a:cubicBezTo>
                    <a:pt x="228" y="192"/>
                    <a:pt x="240" y="211"/>
                    <a:pt x="221" y="246"/>
                  </a:cubicBezTo>
                  <a:cubicBezTo>
                    <a:pt x="215" y="258"/>
                    <a:pt x="205" y="289"/>
                    <a:pt x="241" y="290"/>
                  </a:cubicBezTo>
                  <a:cubicBezTo>
                    <a:pt x="246" y="299"/>
                    <a:pt x="261" y="298"/>
                    <a:pt x="258" y="310"/>
                  </a:cubicBezTo>
                  <a:cubicBezTo>
                    <a:pt x="258" y="312"/>
                    <a:pt x="248" y="312"/>
                    <a:pt x="242" y="313"/>
                  </a:cubicBezTo>
                  <a:cubicBezTo>
                    <a:pt x="226" y="309"/>
                    <a:pt x="223" y="321"/>
                    <a:pt x="220" y="331"/>
                  </a:cubicBezTo>
                  <a:cubicBezTo>
                    <a:pt x="215" y="347"/>
                    <a:pt x="204" y="349"/>
                    <a:pt x="190" y="347"/>
                  </a:cubicBezTo>
                  <a:cubicBezTo>
                    <a:pt x="179" y="344"/>
                    <a:pt x="170" y="339"/>
                    <a:pt x="163" y="330"/>
                  </a:cubicBezTo>
                  <a:cubicBezTo>
                    <a:pt x="162" y="313"/>
                    <a:pt x="168" y="296"/>
                    <a:pt x="158" y="280"/>
                  </a:cubicBezTo>
                  <a:cubicBezTo>
                    <a:pt x="156" y="267"/>
                    <a:pt x="161" y="254"/>
                    <a:pt x="162" y="242"/>
                  </a:cubicBezTo>
                  <a:cubicBezTo>
                    <a:pt x="175" y="178"/>
                    <a:pt x="141" y="134"/>
                    <a:pt x="97" y="96"/>
                  </a:cubicBezTo>
                  <a:cubicBezTo>
                    <a:pt x="79" y="80"/>
                    <a:pt x="59" y="76"/>
                    <a:pt x="37" y="92"/>
                  </a:cubicBezTo>
                  <a:cubicBezTo>
                    <a:pt x="30" y="98"/>
                    <a:pt x="20" y="106"/>
                    <a:pt x="10" y="96"/>
                  </a:cubicBezTo>
                  <a:cubicBezTo>
                    <a:pt x="0" y="87"/>
                    <a:pt x="0" y="74"/>
                    <a:pt x="6" y="64"/>
                  </a:cubicBezTo>
                  <a:cubicBezTo>
                    <a:pt x="14" y="51"/>
                    <a:pt x="19" y="40"/>
                    <a:pt x="8" y="26"/>
                  </a:cubicBezTo>
                  <a:cubicBezTo>
                    <a:pt x="23" y="2"/>
                    <a:pt x="46" y="0"/>
                    <a:pt x="71" y="2"/>
                  </a:cubicBezTo>
                  <a:cubicBezTo>
                    <a:pt x="81" y="3"/>
                    <a:pt x="91" y="14"/>
                    <a:pt x="103" y="5"/>
                  </a:cubicBezTo>
                  <a:close/>
                </a:path>
              </a:pathLst>
            </a:custGeom>
            <a:solidFill>
              <a:srgbClr val="DB77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2" name="Freeform 67"/>
            <p:cNvSpPr/>
            <p:nvPr/>
          </p:nvSpPr>
          <p:spPr bwMode="auto">
            <a:xfrm>
              <a:off x="2943225" y="1657350"/>
              <a:ext cx="288925" cy="255588"/>
            </a:xfrm>
            <a:custGeom>
              <a:avLst/>
              <a:gdLst>
                <a:gd name="T0" fmla="*/ 142 w 154"/>
                <a:gd name="T1" fmla="*/ 112 h 136"/>
                <a:gd name="T2" fmla="*/ 112 w 154"/>
                <a:gd name="T3" fmla="*/ 109 h 136"/>
                <a:gd name="T4" fmla="*/ 34 w 154"/>
                <a:gd name="T5" fmla="*/ 136 h 136"/>
                <a:gd name="T6" fmla="*/ 24 w 154"/>
                <a:gd name="T7" fmla="*/ 84 h 136"/>
                <a:gd name="T8" fmla="*/ 49 w 154"/>
                <a:gd name="T9" fmla="*/ 43 h 136"/>
                <a:gd name="T10" fmla="*/ 50 w 154"/>
                <a:gd name="T11" fmla="*/ 20 h 136"/>
                <a:gd name="T12" fmla="*/ 77 w 154"/>
                <a:gd name="T13" fmla="*/ 0 h 136"/>
                <a:gd name="T14" fmla="*/ 65 w 154"/>
                <a:gd name="T15" fmla="*/ 46 h 136"/>
                <a:gd name="T16" fmla="*/ 142 w 154"/>
                <a:gd name="T17" fmla="*/ 66 h 136"/>
                <a:gd name="T18" fmla="*/ 142 w 154"/>
                <a:gd name="T19" fmla="*/ 11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4" h="136">
                  <a:moveTo>
                    <a:pt x="142" y="112"/>
                  </a:moveTo>
                  <a:cubicBezTo>
                    <a:pt x="135" y="90"/>
                    <a:pt x="122" y="107"/>
                    <a:pt x="112" y="109"/>
                  </a:cubicBezTo>
                  <a:cubicBezTo>
                    <a:pt x="106" y="111"/>
                    <a:pt x="38" y="136"/>
                    <a:pt x="34" y="136"/>
                  </a:cubicBezTo>
                  <a:cubicBezTo>
                    <a:pt x="9" y="131"/>
                    <a:pt x="0" y="101"/>
                    <a:pt x="24" y="84"/>
                  </a:cubicBezTo>
                  <a:cubicBezTo>
                    <a:pt x="39" y="72"/>
                    <a:pt x="41" y="56"/>
                    <a:pt x="49" y="43"/>
                  </a:cubicBezTo>
                  <a:cubicBezTo>
                    <a:pt x="49" y="35"/>
                    <a:pt x="49" y="28"/>
                    <a:pt x="50" y="20"/>
                  </a:cubicBezTo>
                  <a:cubicBezTo>
                    <a:pt x="58" y="14"/>
                    <a:pt x="67" y="8"/>
                    <a:pt x="77" y="0"/>
                  </a:cubicBezTo>
                  <a:cubicBezTo>
                    <a:pt x="79" y="20"/>
                    <a:pt x="47" y="37"/>
                    <a:pt x="65" y="46"/>
                  </a:cubicBezTo>
                  <a:cubicBezTo>
                    <a:pt x="87" y="58"/>
                    <a:pt x="109" y="90"/>
                    <a:pt x="142" y="66"/>
                  </a:cubicBezTo>
                  <a:cubicBezTo>
                    <a:pt x="154" y="82"/>
                    <a:pt x="154" y="97"/>
                    <a:pt x="142" y="112"/>
                  </a:cubicBezTo>
                  <a:close/>
                </a:path>
              </a:pathLst>
            </a:custGeom>
            <a:solidFill>
              <a:srgbClr val="EFB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3" name="Freeform 68"/>
            <p:cNvSpPr/>
            <p:nvPr/>
          </p:nvSpPr>
          <p:spPr bwMode="auto">
            <a:xfrm>
              <a:off x="3175000" y="2506663"/>
              <a:ext cx="207963" cy="144463"/>
            </a:xfrm>
            <a:custGeom>
              <a:avLst/>
              <a:gdLst>
                <a:gd name="T0" fmla="*/ 3 w 110"/>
                <a:gd name="T1" fmla="*/ 46 h 77"/>
                <a:gd name="T2" fmla="*/ 29 w 110"/>
                <a:gd name="T3" fmla="*/ 25 h 77"/>
                <a:gd name="T4" fmla="*/ 57 w 110"/>
                <a:gd name="T5" fmla="*/ 15 h 77"/>
                <a:gd name="T6" fmla="*/ 70 w 110"/>
                <a:gd name="T7" fmla="*/ 45 h 77"/>
                <a:gd name="T8" fmla="*/ 110 w 110"/>
                <a:gd name="T9" fmla="*/ 77 h 77"/>
                <a:gd name="T10" fmla="*/ 65 w 110"/>
                <a:gd name="T11" fmla="*/ 69 h 77"/>
                <a:gd name="T12" fmla="*/ 3 w 110"/>
                <a:gd name="T13" fmla="*/ 54 h 77"/>
                <a:gd name="T14" fmla="*/ 2 w 110"/>
                <a:gd name="T15" fmla="*/ 54 h 77"/>
                <a:gd name="T16" fmla="*/ 1 w 110"/>
                <a:gd name="T17" fmla="*/ 49 h 77"/>
                <a:gd name="T18" fmla="*/ 3 w 110"/>
                <a:gd name="T19" fmla="*/ 4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77">
                  <a:moveTo>
                    <a:pt x="3" y="46"/>
                  </a:moveTo>
                  <a:cubicBezTo>
                    <a:pt x="19" y="49"/>
                    <a:pt x="24" y="38"/>
                    <a:pt x="29" y="25"/>
                  </a:cubicBezTo>
                  <a:cubicBezTo>
                    <a:pt x="34" y="13"/>
                    <a:pt x="41" y="0"/>
                    <a:pt x="57" y="15"/>
                  </a:cubicBezTo>
                  <a:cubicBezTo>
                    <a:pt x="30" y="38"/>
                    <a:pt x="57" y="41"/>
                    <a:pt x="70" y="45"/>
                  </a:cubicBezTo>
                  <a:cubicBezTo>
                    <a:pt x="87" y="51"/>
                    <a:pt x="108" y="51"/>
                    <a:pt x="110" y="77"/>
                  </a:cubicBezTo>
                  <a:cubicBezTo>
                    <a:pt x="95" y="74"/>
                    <a:pt x="80" y="72"/>
                    <a:pt x="65" y="69"/>
                  </a:cubicBezTo>
                  <a:cubicBezTo>
                    <a:pt x="45" y="59"/>
                    <a:pt x="25" y="53"/>
                    <a:pt x="3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2"/>
                    <a:pt x="0" y="50"/>
                    <a:pt x="1" y="49"/>
                  </a:cubicBezTo>
                  <a:cubicBezTo>
                    <a:pt x="2" y="47"/>
                    <a:pt x="2" y="46"/>
                    <a:pt x="3" y="46"/>
                  </a:cubicBezTo>
                  <a:close/>
                </a:path>
              </a:pathLst>
            </a:custGeom>
            <a:solidFill>
              <a:srgbClr val="E29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4" name="Freeform 69"/>
            <p:cNvSpPr/>
            <p:nvPr/>
          </p:nvSpPr>
          <p:spPr bwMode="auto">
            <a:xfrm>
              <a:off x="3122613" y="1881188"/>
              <a:ext cx="87313" cy="63500"/>
            </a:xfrm>
            <a:custGeom>
              <a:avLst/>
              <a:gdLst>
                <a:gd name="T0" fmla="*/ 38 w 46"/>
                <a:gd name="T1" fmla="*/ 17 h 34"/>
                <a:gd name="T2" fmla="*/ 0 w 46"/>
                <a:gd name="T3" fmla="*/ 34 h 34"/>
                <a:gd name="T4" fmla="*/ 46 w 46"/>
                <a:gd name="T5" fmla="*/ 1 h 34"/>
                <a:gd name="T6" fmla="*/ 38 w 46"/>
                <a:gd name="T7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4">
                  <a:moveTo>
                    <a:pt x="38" y="17"/>
                  </a:moveTo>
                  <a:cubicBezTo>
                    <a:pt x="23" y="14"/>
                    <a:pt x="17" y="32"/>
                    <a:pt x="0" y="34"/>
                  </a:cubicBezTo>
                  <a:cubicBezTo>
                    <a:pt x="11" y="13"/>
                    <a:pt x="23" y="0"/>
                    <a:pt x="46" y="1"/>
                  </a:cubicBezTo>
                  <a:cubicBezTo>
                    <a:pt x="46" y="7"/>
                    <a:pt x="45" y="13"/>
                    <a:pt x="38" y="17"/>
                  </a:cubicBezTo>
                  <a:close/>
                </a:path>
              </a:pathLst>
            </a:custGeom>
            <a:solidFill>
              <a:srgbClr val="EFB2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5" name="Freeform 70"/>
            <p:cNvSpPr/>
            <p:nvPr/>
          </p:nvSpPr>
          <p:spPr bwMode="auto">
            <a:xfrm>
              <a:off x="2954338" y="3319463"/>
              <a:ext cx="260350" cy="525463"/>
            </a:xfrm>
            <a:custGeom>
              <a:avLst/>
              <a:gdLst>
                <a:gd name="T0" fmla="*/ 53 w 139"/>
                <a:gd name="T1" fmla="*/ 31 h 280"/>
                <a:gd name="T2" fmla="*/ 72 w 139"/>
                <a:gd name="T3" fmla="*/ 183 h 280"/>
                <a:gd name="T4" fmla="*/ 95 w 139"/>
                <a:gd name="T5" fmla="*/ 189 h 280"/>
                <a:gd name="T6" fmla="*/ 139 w 139"/>
                <a:gd name="T7" fmla="*/ 197 h 280"/>
                <a:gd name="T8" fmla="*/ 128 w 139"/>
                <a:gd name="T9" fmla="*/ 208 h 280"/>
                <a:gd name="T10" fmla="*/ 97 w 139"/>
                <a:gd name="T11" fmla="*/ 240 h 280"/>
                <a:gd name="T12" fmla="*/ 93 w 139"/>
                <a:gd name="T13" fmla="*/ 258 h 280"/>
                <a:gd name="T14" fmla="*/ 91 w 139"/>
                <a:gd name="T15" fmla="*/ 273 h 280"/>
                <a:gd name="T16" fmla="*/ 80 w 139"/>
                <a:gd name="T17" fmla="*/ 271 h 280"/>
                <a:gd name="T18" fmla="*/ 61 w 139"/>
                <a:gd name="T19" fmla="*/ 222 h 280"/>
                <a:gd name="T20" fmla="*/ 22 w 139"/>
                <a:gd name="T21" fmla="*/ 136 h 280"/>
                <a:gd name="T22" fmla="*/ 9 w 139"/>
                <a:gd name="T23" fmla="*/ 71 h 280"/>
                <a:gd name="T24" fmla="*/ 0 w 139"/>
                <a:gd name="T25" fmla="*/ 59 h 280"/>
                <a:gd name="T26" fmla="*/ 22 w 139"/>
                <a:gd name="T27" fmla="*/ 30 h 280"/>
                <a:gd name="T28" fmla="*/ 31 w 139"/>
                <a:gd name="T29" fmla="*/ 1 h 280"/>
                <a:gd name="T30" fmla="*/ 53 w 139"/>
                <a:gd name="T31" fmla="*/ 3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280">
                  <a:moveTo>
                    <a:pt x="53" y="31"/>
                  </a:moveTo>
                  <a:cubicBezTo>
                    <a:pt x="44" y="84"/>
                    <a:pt x="60" y="133"/>
                    <a:pt x="72" y="183"/>
                  </a:cubicBezTo>
                  <a:cubicBezTo>
                    <a:pt x="74" y="194"/>
                    <a:pt x="87" y="189"/>
                    <a:pt x="95" y="189"/>
                  </a:cubicBezTo>
                  <a:cubicBezTo>
                    <a:pt x="110" y="190"/>
                    <a:pt x="126" y="183"/>
                    <a:pt x="139" y="197"/>
                  </a:cubicBezTo>
                  <a:cubicBezTo>
                    <a:pt x="137" y="203"/>
                    <a:pt x="134" y="207"/>
                    <a:pt x="128" y="208"/>
                  </a:cubicBezTo>
                  <a:cubicBezTo>
                    <a:pt x="106" y="207"/>
                    <a:pt x="85" y="207"/>
                    <a:pt x="97" y="240"/>
                  </a:cubicBezTo>
                  <a:cubicBezTo>
                    <a:pt x="100" y="246"/>
                    <a:pt x="98" y="253"/>
                    <a:pt x="93" y="258"/>
                  </a:cubicBezTo>
                  <a:cubicBezTo>
                    <a:pt x="92" y="263"/>
                    <a:pt x="93" y="269"/>
                    <a:pt x="91" y="273"/>
                  </a:cubicBezTo>
                  <a:cubicBezTo>
                    <a:pt x="86" y="280"/>
                    <a:pt x="81" y="274"/>
                    <a:pt x="80" y="271"/>
                  </a:cubicBezTo>
                  <a:cubicBezTo>
                    <a:pt x="77" y="253"/>
                    <a:pt x="58" y="241"/>
                    <a:pt x="61" y="222"/>
                  </a:cubicBezTo>
                  <a:cubicBezTo>
                    <a:pt x="55" y="190"/>
                    <a:pt x="47" y="160"/>
                    <a:pt x="22" y="136"/>
                  </a:cubicBezTo>
                  <a:cubicBezTo>
                    <a:pt x="5" y="117"/>
                    <a:pt x="31" y="89"/>
                    <a:pt x="9" y="71"/>
                  </a:cubicBezTo>
                  <a:cubicBezTo>
                    <a:pt x="4" y="68"/>
                    <a:pt x="1" y="64"/>
                    <a:pt x="0" y="59"/>
                  </a:cubicBezTo>
                  <a:cubicBezTo>
                    <a:pt x="6" y="48"/>
                    <a:pt x="22" y="46"/>
                    <a:pt x="22" y="30"/>
                  </a:cubicBezTo>
                  <a:cubicBezTo>
                    <a:pt x="23" y="19"/>
                    <a:pt x="18" y="1"/>
                    <a:pt x="31" y="1"/>
                  </a:cubicBezTo>
                  <a:cubicBezTo>
                    <a:pt x="47" y="0"/>
                    <a:pt x="50" y="18"/>
                    <a:pt x="53" y="31"/>
                  </a:cubicBezTo>
                  <a:close/>
                </a:path>
              </a:pathLst>
            </a:custGeom>
            <a:solidFill>
              <a:srgbClr val="5B7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6" name="Freeform 73"/>
            <p:cNvSpPr/>
            <p:nvPr/>
          </p:nvSpPr>
          <p:spPr bwMode="auto">
            <a:xfrm>
              <a:off x="2049463" y="1889125"/>
              <a:ext cx="282575" cy="153988"/>
            </a:xfrm>
            <a:custGeom>
              <a:avLst/>
              <a:gdLst>
                <a:gd name="T0" fmla="*/ 146 w 150"/>
                <a:gd name="T1" fmla="*/ 74 h 82"/>
                <a:gd name="T2" fmla="*/ 38 w 150"/>
                <a:gd name="T3" fmla="*/ 82 h 82"/>
                <a:gd name="T4" fmla="*/ 0 w 150"/>
                <a:gd name="T5" fmla="*/ 59 h 82"/>
                <a:gd name="T6" fmla="*/ 26 w 150"/>
                <a:gd name="T7" fmla="*/ 35 h 82"/>
                <a:gd name="T8" fmla="*/ 138 w 150"/>
                <a:gd name="T9" fmla="*/ 44 h 82"/>
                <a:gd name="T10" fmla="*/ 146 w 150"/>
                <a:gd name="T11" fmla="*/ 7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2">
                  <a:moveTo>
                    <a:pt x="146" y="74"/>
                  </a:moveTo>
                  <a:cubicBezTo>
                    <a:pt x="111" y="78"/>
                    <a:pt x="73" y="66"/>
                    <a:pt x="38" y="82"/>
                  </a:cubicBezTo>
                  <a:cubicBezTo>
                    <a:pt x="22" y="79"/>
                    <a:pt x="8" y="74"/>
                    <a:pt x="0" y="59"/>
                  </a:cubicBezTo>
                  <a:cubicBezTo>
                    <a:pt x="17" y="61"/>
                    <a:pt x="17" y="43"/>
                    <a:pt x="26" y="35"/>
                  </a:cubicBezTo>
                  <a:cubicBezTo>
                    <a:pt x="68" y="0"/>
                    <a:pt x="101" y="38"/>
                    <a:pt x="138" y="44"/>
                  </a:cubicBezTo>
                  <a:cubicBezTo>
                    <a:pt x="150" y="51"/>
                    <a:pt x="150" y="62"/>
                    <a:pt x="146" y="74"/>
                  </a:cubicBezTo>
                  <a:close/>
                </a:path>
              </a:pathLst>
            </a:custGeom>
            <a:solidFill>
              <a:srgbClr val="F2B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7" name="Freeform 75"/>
            <p:cNvSpPr/>
            <p:nvPr/>
          </p:nvSpPr>
          <p:spPr bwMode="auto">
            <a:xfrm>
              <a:off x="2654300" y="1738313"/>
              <a:ext cx="392113" cy="287338"/>
            </a:xfrm>
            <a:custGeom>
              <a:avLst/>
              <a:gdLst>
                <a:gd name="T0" fmla="*/ 202 w 208"/>
                <a:gd name="T1" fmla="*/ 0 h 153"/>
                <a:gd name="T2" fmla="*/ 208 w 208"/>
                <a:gd name="T3" fmla="*/ 47 h 153"/>
                <a:gd name="T4" fmla="*/ 178 w 208"/>
                <a:gd name="T5" fmla="*/ 46 h 153"/>
                <a:gd name="T6" fmla="*/ 187 w 208"/>
                <a:gd name="T7" fmla="*/ 93 h 153"/>
                <a:gd name="T8" fmla="*/ 195 w 208"/>
                <a:gd name="T9" fmla="*/ 116 h 153"/>
                <a:gd name="T10" fmla="*/ 102 w 208"/>
                <a:gd name="T11" fmla="*/ 139 h 153"/>
                <a:gd name="T12" fmla="*/ 54 w 208"/>
                <a:gd name="T13" fmla="*/ 141 h 153"/>
                <a:gd name="T14" fmla="*/ 22 w 208"/>
                <a:gd name="T15" fmla="*/ 122 h 153"/>
                <a:gd name="T16" fmla="*/ 9 w 208"/>
                <a:gd name="T17" fmla="*/ 93 h 153"/>
                <a:gd name="T18" fmla="*/ 89 w 208"/>
                <a:gd name="T19" fmla="*/ 66 h 153"/>
                <a:gd name="T20" fmla="*/ 154 w 208"/>
                <a:gd name="T21" fmla="*/ 92 h 153"/>
                <a:gd name="T22" fmla="*/ 202 w 208"/>
                <a:gd name="T2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153">
                  <a:moveTo>
                    <a:pt x="202" y="0"/>
                  </a:moveTo>
                  <a:cubicBezTo>
                    <a:pt x="204" y="16"/>
                    <a:pt x="206" y="32"/>
                    <a:pt x="208" y="47"/>
                  </a:cubicBezTo>
                  <a:cubicBezTo>
                    <a:pt x="196" y="57"/>
                    <a:pt x="188" y="20"/>
                    <a:pt x="178" y="46"/>
                  </a:cubicBezTo>
                  <a:cubicBezTo>
                    <a:pt x="171" y="62"/>
                    <a:pt x="159" y="82"/>
                    <a:pt x="187" y="93"/>
                  </a:cubicBezTo>
                  <a:cubicBezTo>
                    <a:pt x="190" y="100"/>
                    <a:pt x="175" y="114"/>
                    <a:pt x="195" y="116"/>
                  </a:cubicBezTo>
                  <a:cubicBezTo>
                    <a:pt x="166" y="134"/>
                    <a:pt x="128" y="110"/>
                    <a:pt x="102" y="139"/>
                  </a:cubicBezTo>
                  <a:cubicBezTo>
                    <a:pt x="87" y="153"/>
                    <a:pt x="70" y="149"/>
                    <a:pt x="54" y="141"/>
                  </a:cubicBezTo>
                  <a:cubicBezTo>
                    <a:pt x="45" y="132"/>
                    <a:pt x="33" y="127"/>
                    <a:pt x="22" y="122"/>
                  </a:cubicBezTo>
                  <a:cubicBezTo>
                    <a:pt x="11" y="116"/>
                    <a:pt x="0" y="109"/>
                    <a:pt x="9" y="93"/>
                  </a:cubicBezTo>
                  <a:cubicBezTo>
                    <a:pt x="36" y="84"/>
                    <a:pt x="63" y="78"/>
                    <a:pt x="89" y="66"/>
                  </a:cubicBezTo>
                  <a:cubicBezTo>
                    <a:pt x="101" y="61"/>
                    <a:pt x="139" y="58"/>
                    <a:pt x="154" y="92"/>
                  </a:cubicBezTo>
                  <a:cubicBezTo>
                    <a:pt x="156" y="49"/>
                    <a:pt x="176" y="23"/>
                    <a:pt x="202" y="0"/>
                  </a:cubicBezTo>
                  <a:close/>
                </a:path>
              </a:pathLst>
            </a:custGeom>
            <a:solidFill>
              <a:srgbClr val="DF9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8" name="Freeform 76"/>
            <p:cNvSpPr/>
            <p:nvPr/>
          </p:nvSpPr>
          <p:spPr bwMode="auto">
            <a:xfrm>
              <a:off x="2422525" y="1490663"/>
              <a:ext cx="215900" cy="417513"/>
            </a:xfrm>
            <a:custGeom>
              <a:avLst/>
              <a:gdLst>
                <a:gd name="T0" fmla="*/ 81 w 115"/>
                <a:gd name="T1" fmla="*/ 47 h 222"/>
                <a:gd name="T2" fmla="*/ 79 w 115"/>
                <a:gd name="T3" fmla="*/ 0 h 222"/>
                <a:gd name="T4" fmla="*/ 95 w 115"/>
                <a:gd name="T5" fmla="*/ 217 h 222"/>
                <a:gd name="T6" fmla="*/ 71 w 115"/>
                <a:gd name="T7" fmla="*/ 210 h 222"/>
                <a:gd name="T8" fmla="*/ 42 w 115"/>
                <a:gd name="T9" fmla="*/ 202 h 222"/>
                <a:gd name="T10" fmla="*/ 2 w 115"/>
                <a:gd name="T11" fmla="*/ 166 h 222"/>
                <a:gd name="T12" fmla="*/ 35 w 115"/>
                <a:gd name="T13" fmla="*/ 133 h 222"/>
                <a:gd name="T14" fmla="*/ 81 w 115"/>
                <a:gd name="T15" fmla="*/ 47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222">
                  <a:moveTo>
                    <a:pt x="81" y="47"/>
                  </a:moveTo>
                  <a:cubicBezTo>
                    <a:pt x="90" y="31"/>
                    <a:pt x="60" y="16"/>
                    <a:pt x="79" y="0"/>
                  </a:cubicBezTo>
                  <a:cubicBezTo>
                    <a:pt x="107" y="70"/>
                    <a:pt x="115" y="143"/>
                    <a:pt x="95" y="217"/>
                  </a:cubicBezTo>
                  <a:cubicBezTo>
                    <a:pt x="85" y="222"/>
                    <a:pt x="79" y="212"/>
                    <a:pt x="71" y="210"/>
                  </a:cubicBezTo>
                  <a:cubicBezTo>
                    <a:pt x="61" y="207"/>
                    <a:pt x="52" y="202"/>
                    <a:pt x="42" y="202"/>
                  </a:cubicBezTo>
                  <a:cubicBezTo>
                    <a:pt x="18" y="201"/>
                    <a:pt x="4" y="191"/>
                    <a:pt x="2" y="166"/>
                  </a:cubicBezTo>
                  <a:cubicBezTo>
                    <a:pt x="0" y="139"/>
                    <a:pt x="19" y="138"/>
                    <a:pt x="35" y="133"/>
                  </a:cubicBezTo>
                  <a:cubicBezTo>
                    <a:pt x="83" y="117"/>
                    <a:pt x="95" y="94"/>
                    <a:pt x="81" y="47"/>
                  </a:cubicBezTo>
                  <a:close/>
                </a:path>
              </a:pathLst>
            </a:custGeom>
            <a:solidFill>
              <a:srgbClr val="F0A8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19" name="Freeform 77"/>
            <p:cNvSpPr/>
            <p:nvPr/>
          </p:nvSpPr>
          <p:spPr bwMode="auto">
            <a:xfrm>
              <a:off x="2425700" y="1912938"/>
              <a:ext cx="333375" cy="236538"/>
            </a:xfrm>
            <a:custGeom>
              <a:avLst/>
              <a:gdLst>
                <a:gd name="T0" fmla="*/ 131 w 177"/>
                <a:gd name="T1" fmla="*/ 0 h 126"/>
                <a:gd name="T2" fmla="*/ 177 w 177"/>
                <a:gd name="T3" fmla="*/ 38 h 126"/>
                <a:gd name="T4" fmla="*/ 146 w 177"/>
                <a:gd name="T5" fmla="*/ 59 h 126"/>
                <a:gd name="T6" fmla="*/ 117 w 177"/>
                <a:gd name="T7" fmla="*/ 68 h 126"/>
                <a:gd name="T8" fmla="*/ 102 w 177"/>
                <a:gd name="T9" fmla="*/ 98 h 126"/>
                <a:gd name="T10" fmla="*/ 87 w 177"/>
                <a:gd name="T11" fmla="*/ 126 h 126"/>
                <a:gd name="T12" fmla="*/ 52 w 177"/>
                <a:gd name="T13" fmla="*/ 101 h 126"/>
                <a:gd name="T14" fmla="*/ 15 w 177"/>
                <a:gd name="T15" fmla="*/ 85 h 126"/>
                <a:gd name="T16" fmla="*/ 16 w 177"/>
                <a:gd name="T17" fmla="*/ 84 h 126"/>
                <a:gd name="T18" fmla="*/ 1 w 177"/>
                <a:gd name="T19" fmla="*/ 69 h 126"/>
                <a:gd name="T20" fmla="*/ 0 w 177"/>
                <a:gd name="T21" fmla="*/ 61 h 126"/>
                <a:gd name="T22" fmla="*/ 100 w 177"/>
                <a:gd name="T23" fmla="*/ 18 h 126"/>
                <a:gd name="T24" fmla="*/ 117 w 177"/>
                <a:gd name="T25" fmla="*/ 7 h 126"/>
                <a:gd name="T26" fmla="*/ 131 w 177"/>
                <a:gd name="T2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7" h="126">
                  <a:moveTo>
                    <a:pt x="131" y="0"/>
                  </a:moveTo>
                  <a:cubicBezTo>
                    <a:pt x="131" y="32"/>
                    <a:pt x="171" y="14"/>
                    <a:pt x="177" y="38"/>
                  </a:cubicBezTo>
                  <a:cubicBezTo>
                    <a:pt x="170" y="49"/>
                    <a:pt x="158" y="54"/>
                    <a:pt x="146" y="59"/>
                  </a:cubicBezTo>
                  <a:cubicBezTo>
                    <a:pt x="137" y="62"/>
                    <a:pt x="127" y="64"/>
                    <a:pt x="117" y="68"/>
                  </a:cubicBezTo>
                  <a:cubicBezTo>
                    <a:pt x="103" y="73"/>
                    <a:pt x="94" y="80"/>
                    <a:pt x="102" y="98"/>
                  </a:cubicBezTo>
                  <a:cubicBezTo>
                    <a:pt x="108" y="110"/>
                    <a:pt x="111" y="126"/>
                    <a:pt x="87" y="126"/>
                  </a:cubicBezTo>
                  <a:cubicBezTo>
                    <a:pt x="76" y="117"/>
                    <a:pt x="68" y="104"/>
                    <a:pt x="52" y="101"/>
                  </a:cubicBezTo>
                  <a:cubicBezTo>
                    <a:pt x="43" y="89"/>
                    <a:pt x="26" y="94"/>
                    <a:pt x="15" y="85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8" y="82"/>
                    <a:pt x="3" y="76"/>
                    <a:pt x="1" y="69"/>
                  </a:cubicBezTo>
                  <a:cubicBezTo>
                    <a:pt x="1" y="66"/>
                    <a:pt x="0" y="64"/>
                    <a:pt x="0" y="61"/>
                  </a:cubicBezTo>
                  <a:cubicBezTo>
                    <a:pt x="27" y="34"/>
                    <a:pt x="61" y="20"/>
                    <a:pt x="100" y="18"/>
                  </a:cubicBezTo>
                  <a:cubicBezTo>
                    <a:pt x="108" y="18"/>
                    <a:pt x="119" y="23"/>
                    <a:pt x="117" y="7"/>
                  </a:cubicBezTo>
                  <a:cubicBezTo>
                    <a:pt x="119" y="0"/>
                    <a:pt x="125" y="0"/>
                    <a:pt x="131" y="0"/>
                  </a:cubicBezTo>
                  <a:close/>
                </a:path>
              </a:pathLst>
            </a:custGeom>
            <a:solidFill>
              <a:srgbClr val="BE7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0" name="Freeform 78"/>
            <p:cNvSpPr/>
            <p:nvPr/>
          </p:nvSpPr>
          <p:spPr bwMode="auto">
            <a:xfrm>
              <a:off x="2405063" y="1884363"/>
              <a:ext cx="258763" cy="157163"/>
            </a:xfrm>
            <a:custGeom>
              <a:avLst/>
              <a:gdLst>
                <a:gd name="T0" fmla="*/ 128 w 138"/>
                <a:gd name="T1" fmla="*/ 22 h 83"/>
                <a:gd name="T2" fmla="*/ 119 w 138"/>
                <a:gd name="T3" fmla="*/ 38 h 83"/>
                <a:gd name="T4" fmla="*/ 70 w 138"/>
                <a:gd name="T5" fmla="*/ 63 h 83"/>
                <a:gd name="T6" fmla="*/ 11 w 138"/>
                <a:gd name="T7" fmla="*/ 76 h 83"/>
                <a:gd name="T8" fmla="*/ 1 w 138"/>
                <a:gd name="T9" fmla="*/ 67 h 83"/>
                <a:gd name="T10" fmla="*/ 11 w 138"/>
                <a:gd name="T11" fmla="*/ 60 h 83"/>
                <a:gd name="T12" fmla="*/ 49 w 138"/>
                <a:gd name="T13" fmla="*/ 36 h 83"/>
                <a:gd name="T14" fmla="*/ 80 w 138"/>
                <a:gd name="T15" fmla="*/ 0 h 83"/>
                <a:gd name="T16" fmla="*/ 104 w 138"/>
                <a:gd name="T17" fmla="*/ 7 h 83"/>
                <a:gd name="T18" fmla="*/ 128 w 138"/>
                <a:gd name="T19" fmla="*/ 2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8" h="83">
                  <a:moveTo>
                    <a:pt x="128" y="22"/>
                  </a:moveTo>
                  <a:cubicBezTo>
                    <a:pt x="138" y="35"/>
                    <a:pt x="127" y="34"/>
                    <a:pt x="119" y="38"/>
                  </a:cubicBezTo>
                  <a:cubicBezTo>
                    <a:pt x="103" y="46"/>
                    <a:pt x="75" y="32"/>
                    <a:pt x="70" y="63"/>
                  </a:cubicBezTo>
                  <a:cubicBezTo>
                    <a:pt x="46" y="50"/>
                    <a:pt x="33" y="83"/>
                    <a:pt x="11" y="76"/>
                  </a:cubicBezTo>
                  <a:cubicBezTo>
                    <a:pt x="7" y="73"/>
                    <a:pt x="2" y="70"/>
                    <a:pt x="1" y="67"/>
                  </a:cubicBezTo>
                  <a:cubicBezTo>
                    <a:pt x="0" y="60"/>
                    <a:pt x="7" y="61"/>
                    <a:pt x="11" y="60"/>
                  </a:cubicBezTo>
                  <a:cubicBezTo>
                    <a:pt x="20" y="47"/>
                    <a:pt x="29" y="36"/>
                    <a:pt x="49" y="36"/>
                  </a:cubicBezTo>
                  <a:cubicBezTo>
                    <a:pt x="69" y="36"/>
                    <a:pt x="91" y="30"/>
                    <a:pt x="80" y="0"/>
                  </a:cubicBezTo>
                  <a:cubicBezTo>
                    <a:pt x="88" y="2"/>
                    <a:pt x="96" y="5"/>
                    <a:pt x="104" y="7"/>
                  </a:cubicBezTo>
                  <a:cubicBezTo>
                    <a:pt x="107" y="19"/>
                    <a:pt x="107" y="36"/>
                    <a:pt x="128" y="22"/>
                  </a:cubicBezTo>
                  <a:close/>
                </a:path>
              </a:pathLst>
            </a:custGeom>
            <a:solidFill>
              <a:srgbClr val="DAA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1" name="Freeform 79"/>
            <p:cNvSpPr/>
            <p:nvPr/>
          </p:nvSpPr>
          <p:spPr bwMode="auto">
            <a:xfrm>
              <a:off x="2411413" y="1476375"/>
              <a:ext cx="146050" cy="219075"/>
            </a:xfrm>
            <a:custGeom>
              <a:avLst/>
              <a:gdLst>
                <a:gd name="T0" fmla="*/ 0 w 78"/>
                <a:gd name="T1" fmla="*/ 0 h 116"/>
                <a:gd name="T2" fmla="*/ 64 w 78"/>
                <a:gd name="T3" fmla="*/ 68 h 116"/>
                <a:gd name="T4" fmla="*/ 78 w 78"/>
                <a:gd name="T5" fmla="*/ 85 h 116"/>
                <a:gd name="T6" fmla="*/ 59 w 78"/>
                <a:gd name="T7" fmla="*/ 98 h 116"/>
                <a:gd name="T8" fmla="*/ 0 w 78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16">
                  <a:moveTo>
                    <a:pt x="0" y="0"/>
                  </a:moveTo>
                  <a:cubicBezTo>
                    <a:pt x="50" y="4"/>
                    <a:pt x="64" y="18"/>
                    <a:pt x="64" y="68"/>
                  </a:cubicBezTo>
                  <a:cubicBezTo>
                    <a:pt x="65" y="77"/>
                    <a:pt x="71" y="81"/>
                    <a:pt x="78" y="85"/>
                  </a:cubicBezTo>
                  <a:cubicBezTo>
                    <a:pt x="75" y="95"/>
                    <a:pt x="72" y="116"/>
                    <a:pt x="59" y="98"/>
                  </a:cubicBezTo>
                  <a:cubicBezTo>
                    <a:pt x="38" y="67"/>
                    <a:pt x="11" y="38"/>
                    <a:pt x="0" y="0"/>
                  </a:cubicBezTo>
                  <a:close/>
                </a:path>
              </a:pathLst>
            </a:custGeom>
            <a:solidFill>
              <a:srgbClr val="F6D5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2" name="Freeform 85"/>
            <p:cNvSpPr/>
            <p:nvPr/>
          </p:nvSpPr>
          <p:spPr bwMode="auto">
            <a:xfrm>
              <a:off x="3152775" y="3841750"/>
              <a:ext cx="112713" cy="158750"/>
            </a:xfrm>
            <a:custGeom>
              <a:avLst/>
              <a:gdLst>
                <a:gd name="T0" fmla="*/ 1 w 60"/>
                <a:gd name="T1" fmla="*/ 11 h 84"/>
                <a:gd name="T2" fmla="*/ 53 w 60"/>
                <a:gd name="T3" fmla="*/ 27 h 84"/>
                <a:gd name="T4" fmla="*/ 17 w 60"/>
                <a:gd name="T5" fmla="*/ 84 h 84"/>
                <a:gd name="T6" fmla="*/ 0 w 60"/>
                <a:gd name="T7" fmla="*/ 28 h 84"/>
                <a:gd name="T8" fmla="*/ 1 w 60"/>
                <a:gd name="T9" fmla="*/ 1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84">
                  <a:moveTo>
                    <a:pt x="1" y="11"/>
                  </a:moveTo>
                  <a:cubicBezTo>
                    <a:pt x="21" y="8"/>
                    <a:pt x="46" y="0"/>
                    <a:pt x="53" y="27"/>
                  </a:cubicBezTo>
                  <a:cubicBezTo>
                    <a:pt x="60" y="55"/>
                    <a:pt x="37" y="70"/>
                    <a:pt x="17" y="84"/>
                  </a:cubicBezTo>
                  <a:cubicBezTo>
                    <a:pt x="4" y="68"/>
                    <a:pt x="10" y="45"/>
                    <a:pt x="0" y="28"/>
                  </a:cubicBezTo>
                  <a:cubicBezTo>
                    <a:pt x="1" y="22"/>
                    <a:pt x="1" y="17"/>
                    <a:pt x="1" y="11"/>
                  </a:cubicBezTo>
                  <a:close/>
                </a:path>
              </a:pathLst>
            </a:custGeom>
            <a:solidFill>
              <a:srgbClr val="F2F2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3" name="Freeform 86"/>
            <p:cNvSpPr/>
            <p:nvPr/>
          </p:nvSpPr>
          <p:spPr bwMode="auto">
            <a:xfrm>
              <a:off x="2524125" y="5113338"/>
              <a:ext cx="377825" cy="220663"/>
            </a:xfrm>
            <a:custGeom>
              <a:avLst/>
              <a:gdLst>
                <a:gd name="T0" fmla="*/ 51 w 201"/>
                <a:gd name="T1" fmla="*/ 92 h 118"/>
                <a:gd name="T2" fmla="*/ 43 w 201"/>
                <a:gd name="T3" fmla="*/ 93 h 118"/>
                <a:gd name="T4" fmla="*/ 7 w 201"/>
                <a:gd name="T5" fmla="*/ 40 h 118"/>
                <a:gd name="T6" fmla="*/ 42 w 201"/>
                <a:gd name="T7" fmla="*/ 19 h 118"/>
                <a:gd name="T8" fmla="*/ 182 w 201"/>
                <a:gd name="T9" fmla="*/ 0 h 118"/>
                <a:gd name="T10" fmla="*/ 186 w 201"/>
                <a:gd name="T11" fmla="*/ 34 h 118"/>
                <a:gd name="T12" fmla="*/ 109 w 201"/>
                <a:gd name="T13" fmla="*/ 106 h 118"/>
                <a:gd name="T14" fmla="*/ 51 w 201"/>
                <a:gd name="T15" fmla="*/ 9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118">
                  <a:moveTo>
                    <a:pt x="51" y="92"/>
                  </a:moveTo>
                  <a:cubicBezTo>
                    <a:pt x="49" y="92"/>
                    <a:pt x="46" y="93"/>
                    <a:pt x="43" y="93"/>
                  </a:cubicBezTo>
                  <a:cubicBezTo>
                    <a:pt x="0" y="98"/>
                    <a:pt x="10" y="60"/>
                    <a:pt x="7" y="40"/>
                  </a:cubicBezTo>
                  <a:cubicBezTo>
                    <a:pt x="2" y="13"/>
                    <a:pt x="25" y="22"/>
                    <a:pt x="42" y="19"/>
                  </a:cubicBezTo>
                  <a:cubicBezTo>
                    <a:pt x="89" y="11"/>
                    <a:pt x="135" y="3"/>
                    <a:pt x="182" y="0"/>
                  </a:cubicBezTo>
                  <a:cubicBezTo>
                    <a:pt x="201" y="9"/>
                    <a:pt x="196" y="23"/>
                    <a:pt x="186" y="34"/>
                  </a:cubicBezTo>
                  <a:cubicBezTo>
                    <a:pt x="162" y="60"/>
                    <a:pt x="141" y="88"/>
                    <a:pt x="109" y="106"/>
                  </a:cubicBezTo>
                  <a:cubicBezTo>
                    <a:pt x="86" y="118"/>
                    <a:pt x="73" y="84"/>
                    <a:pt x="51" y="92"/>
                  </a:cubicBezTo>
                  <a:close/>
                </a:path>
              </a:pathLst>
            </a:custGeom>
            <a:solidFill>
              <a:srgbClr val="6CB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4" name="Freeform 87"/>
            <p:cNvSpPr/>
            <p:nvPr/>
          </p:nvSpPr>
          <p:spPr bwMode="auto">
            <a:xfrm>
              <a:off x="2519363" y="5072063"/>
              <a:ext cx="511175" cy="511175"/>
            </a:xfrm>
            <a:custGeom>
              <a:avLst/>
              <a:gdLst>
                <a:gd name="T0" fmla="*/ 107 w 272"/>
                <a:gd name="T1" fmla="*/ 122 h 272"/>
                <a:gd name="T2" fmla="*/ 179 w 272"/>
                <a:gd name="T3" fmla="*/ 55 h 272"/>
                <a:gd name="T4" fmla="*/ 184 w 272"/>
                <a:gd name="T5" fmla="*/ 22 h 272"/>
                <a:gd name="T6" fmla="*/ 271 w 272"/>
                <a:gd name="T7" fmla="*/ 0 h 272"/>
                <a:gd name="T8" fmla="*/ 226 w 272"/>
                <a:gd name="T9" fmla="*/ 44 h 272"/>
                <a:gd name="T10" fmla="*/ 215 w 272"/>
                <a:gd name="T11" fmla="*/ 60 h 272"/>
                <a:gd name="T12" fmla="*/ 192 w 272"/>
                <a:gd name="T13" fmla="*/ 96 h 272"/>
                <a:gd name="T14" fmla="*/ 143 w 272"/>
                <a:gd name="T15" fmla="*/ 130 h 272"/>
                <a:gd name="T16" fmla="*/ 71 w 272"/>
                <a:gd name="T17" fmla="*/ 212 h 272"/>
                <a:gd name="T18" fmla="*/ 62 w 272"/>
                <a:gd name="T19" fmla="*/ 239 h 272"/>
                <a:gd name="T20" fmla="*/ 14 w 272"/>
                <a:gd name="T21" fmla="*/ 261 h 272"/>
                <a:gd name="T22" fmla="*/ 7 w 272"/>
                <a:gd name="T23" fmla="*/ 245 h 272"/>
                <a:gd name="T24" fmla="*/ 26 w 272"/>
                <a:gd name="T25" fmla="*/ 198 h 272"/>
                <a:gd name="T26" fmla="*/ 107 w 272"/>
                <a:gd name="T27" fmla="*/ 12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2" h="272">
                  <a:moveTo>
                    <a:pt x="107" y="122"/>
                  </a:moveTo>
                  <a:cubicBezTo>
                    <a:pt x="131" y="100"/>
                    <a:pt x="154" y="77"/>
                    <a:pt x="179" y="55"/>
                  </a:cubicBezTo>
                  <a:cubicBezTo>
                    <a:pt x="190" y="45"/>
                    <a:pt x="193" y="35"/>
                    <a:pt x="184" y="22"/>
                  </a:cubicBezTo>
                  <a:cubicBezTo>
                    <a:pt x="209" y="0"/>
                    <a:pt x="242" y="13"/>
                    <a:pt x="271" y="0"/>
                  </a:cubicBezTo>
                  <a:cubicBezTo>
                    <a:pt x="272" y="34"/>
                    <a:pt x="244" y="35"/>
                    <a:pt x="226" y="44"/>
                  </a:cubicBezTo>
                  <a:cubicBezTo>
                    <a:pt x="217" y="48"/>
                    <a:pt x="209" y="48"/>
                    <a:pt x="215" y="60"/>
                  </a:cubicBezTo>
                  <a:cubicBezTo>
                    <a:pt x="215" y="77"/>
                    <a:pt x="208" y="89"/>
                    <a:pt x="192" y="96"/>
                  </a:cubicBezTo>
                  <a:cubicBezTo>
                    <a:pt x="173" y="104"/>
                    <a:pt x="159" y="118"/>
                    <a:pt x="143" y="130"/>
                  </a:cubicBezTo>
                  <a:cubicBezTo>
                    <a:pt x="123" y="161"/>
                    <a:pt x="84" y="175"/>
                    <a:pt x="71" y="212"/>
                  </a:cubicBezTo>
                  <a:cubicBezTo>
                    <a:pt x="68" y="221"/>
                    <a:pt x="60" y="225"/>
                    <a:pt x="62" y="239"/>
                  </a:cubicBezTo>
                  <a:cubicBezTo>
                    <a:pt x="65" y="261"/>
                    <a:pt x="38" y="272"/>
                    <a:pt x="14" y="261"/>
                  </a:cubicBezTo>
                  <a:cubicBezTo>
                    <a:pt x="12" y="256"/>
                    <a:pt x="9" y="251"/>
                    <a:pt x="7" y="245"/>
                  </a:cubicBezTo>
                  <a:cubicBezTo>
                    <a:pt x="0" y="224"/>
                    <a:pt x="16" y="211"/>
                    <a:pt x="26" y="198"/>
                  </a:cubicBezTo>
                  <a:cubicBezTo>
                    <a:pt x="48" y="168"/>
                    <a:pt x="76" y="143"/>
                    <a:pt x="107" y="122"/>
                  </a:cubicBezTo>
                  <a:close/>
                </a:path>
              </a:pathLst>
            </a:custGeom>
            <a:solidFill>
              <a:srgbClr val="4A87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5" name="Freeform 88"/>
            <p:cNvSpPr/>
            <p:nvPr/>
          </p:nvSpPr>
          <p:spPr bwMode="auto">
            <a:xfrm>
              <a:off x="2741613" y="5184775"/>
              <a:ext cx="311150" cy="276225"/>
            </a:xfrm>
            <a:custGeom>
              <a:avLst/>
              <a:gdLst>
                <a:gd name="T0" fmla="*/ 20 w 166"/>
                <a:gd name="T1" fmla="*/ 62 h 147"/>
                <a:gd name="T2" fmla="*/ 97 w 166"/>
                <a:gd name="T3" fmla="*/ 0 h 147"/>
                <a:gd name="T4" fmla="*/ 166 w 166"/>
                <a:gd name="T5" fmla="*/ 39 h 147"/>
                <a:gd name="T6" fmla="*/ 159 w 166"/>
                <a:gd name="T7" fmla="*/ 62 h 147"/>
                <a:gd name="T8" fmla="*/ 127 w 166"/>
                <a:gd name="T9" fmla="*/ 67 h 147"/>
                <a:gd name="T10" fmla="*/ 52 w 166"/>
                <a:gd name="T11" fmla="*/ 122 h 147"/>
                <a:gd name="T12" fmla="*/ 43 w 166"/>
                <a:gd name="T13" fmla="*/ 139 h 147"/>
                <a:gd name="T14" fmla="*/ 43 w 166"/>
                <a:gd name="T15" fmla="*/ 147 h 147"/>
                <a:gd name="T16" fmla="*/ 20 w 166"/>
                <a:gd name="T17" fmla="*/ 6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147">
                  <a:moveTo>
                    <a:pt x="20" y="62"/>
                  </a:moveTo>
                  <a:cubicBezTo>
                    <a:pt x="42" y="37"/>
                    <a:pt x="79" y="31"/>
                    <a:pt x="97" y="0"/>
                  </a:cubicBezTo>
                  <a:cubicBezTo>
                    <a:pt x="128" y="0"/>
                    <a:pt x="154" y="7"/>
                    <a:pt x="166" y="39"/>
                  </a:cubicBezTo>
                  <a:cubicBezTo>
                    <a:pt x="164" y="47"/>
                    <a:pt x="161" y="54"/>
                    <a:pt x="159" y="62"/>
                  </a:cubicBezTo>
                  <a:cubicBezTo>
                    <a:pt x="149" y="72"/>
                    <a:pt x="137" y="67"/>
                    <a:pt x="127" y="67"/>
                  </a:cubicBezTo>
                  <a:cubicBezTo>
                    <a:pt x="77" y="66"/>
                    <a:pt x="66" y="75"/>
                    <a:pt x="52" y="122"/>
                  </a:cubicBezTo>
                  <a:cubicBezTo>
                    <a:pt x="50" y="129"/>
                    <a:pt x="48" y="134"/>
                    <a:pt x="43" y="139"/>
                  </a:cubicBezTo>
                  <a:cubicBezTo>
                    <a:pt x="43" y="142"/>
                    <a:pt x="43" y="144"/>
                    <a:pt x="43" y="147"/>
                  </a:cubicBezTo>
                  <a:cubicBezTo>
                    <a:pt x="6" y="121"/>
                    <a:pt x="0" y="100"/>
                    <a:pt x="20" y="62"/>
                  </a:cubicBezTo>
                  <a:close/>
                </a:path>
              </a:pathLst>
            </a:custGeom>
            <a:solidFill>
              <a:srgbClr val="77B9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6" name="Freeform 89"/>
            <p:cNvSpPr/>
            <p:nvPr/>
          </p:nvSpPr>
          <p:spPr bwMode="auto">
            <a:xfrm>
              <a:off x="3449638" y="3232150"/>
              <a:ext cx="549275" cy="592138"/>
            </a:xfrm>
            <a:custGeom>
              <a:avLst/>
              <a:gdLst>
                <a:gd name="T0" fmla="*/ 106 w 292"/>
                <a:gd name="T1" fmla="*/ 88 h 315"/>
                <a:gd name="T2" fmla="*/ 100 w 292"/>
                <a:gd name="T3" fmla="*/ 46 h 315"/>
                <a:gd name="T4" fmla="*/ 113 w 292"/>
                <a:gd name="T5" fmla="*/ 15 h 315"/>
                <a:gd name="T6" fmla="*/ 135 w 292"/>
                <a:gd name="T7" fmla="*/ 0 h 315"/>
                <a:gd name="T8" fmla="*/ 174 w 292"/>
                <a:gd name="T9" fmla="*/ 30 h 315"/>
                <a:gd name="T10" fmla="*/ 207 w 292"/>
                <a:gd name="T11" fmla="*/ 59 h 315"/>
                <a:gd name="T12" fmla="*/ 227 w 292"/>
                <a:gd name="T13" fmla="*/ 80 h 315"/>
                <a:gd name="T14" fmla="*/ 286 w 292"/>
                <a:gd name="T15" fmla="*/ 123 h 315"/>
                <a:gd name="T16" fmla="*/ 208 w 292"/>
                <a:gd name="T17" fmla="*/ 224 h 315"/>
                <a:gd name="T18" fmla="*/ 176 w 292"/>
                <a:gd name="T19" fmla="*/ 198 h 315"/>
                <a:gd name="T20" fmla="*/ 176 w 292"/>
                <a:gd name="T21" fmla="*/ 169 h 315"/>
                <a:gd name="T22" fmla="*/ 180 w 292"/>
                <a:gd name="T23" fmla="*/ 228 h 315"/>
                <a:gd name="T24" fmla="*/ 159 w 292"/>
                <a:gd name="T25" fmla="*/ 270 h 315"/>
                <a:gd name="T26" fmla="*/ 94 w 292"/>
                <a:gd name="T27" fmla="*/ 309 h 315"/>
                <a:gd name="T28" fmla="*/ 60 w 292"/>
                <a:gd name="T29" fmla="*/ 315 h 315"/>
                <a:gd name="T30" fmla="*/ 44 w 292"/>
                <a:gd name="T31" fmla="*/ 220 h 315"/>
                <a:gd name="T32" fmla="*/ 1 w 292"/>
                <a:gd name="T33" fmla="*/ 154 h 315"/>
                <a:gd name="T34" fmla="*/ 6 w 292"/>
                <a:gd name="T35" fmla="*/ 82 h 315"/>
                <a:gd name="T36" fmla="*/ 42 w 292"/>
                <a:gd name="T37" fmla="*/ 63 h 315"/>
                <a:gd name="T38" fmla="*/ 60 w 292"/>
                <a:gd name="T39" fmla="*/ 80 h 315"/>
                <a:gd name="T40" fmla="*/ 67 w 292"/>
                <a:gd name="T41" fmla="*/ 90 h 315"/>
                <a:gd name="T42" fmla="*/ 106 w 292"/>
                <a:gd name="T43" fmla="*/ 88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2" h="315">
                  <a:moveTo>
                    <a:pt x="106" y="88"/>
                  </a:moveTo>
                  <a:cubicBezTo>
                    <a:pt x="106" y="74"/>
                    <a:pt x="106" y="60"/>
                    <a:pt x="100" y="46"/>
                  </a:cubicBezTo>
                  <a:cubicBezTo>
                    <a:pt x="94" y="32"/>
                    <a:pt x="99" y="21"/>
                    <a:pt x="113" y="15"/>
                  </a:cubicBezTo>
                  <a:cubicBezTo>
                    <a:pt x="116" y="3"/>
                    <a:pt x="125" y="1"/>
                    <a:pt x="135" y="0"/>
                  </a:cubicBezTo>
                  <a:cubicBezTo>
                    <a:pt x="153" y="3"/>
                    <a:pt x="160" y="21"/>
                    <a:pt x="174" y="30"/>
                  </a:cubicBezTo>
                  <a:cubicBezTo>
                    <a:pt x="184" y="41"/>
                    <a:pt x="191" y="54"/>
                    <a:pt x="207" y="59"/>
                  </a:cubicBezTo>
                  <a:cubicBezTo>
                    <a:pt x="217" y="62"/>
                    <a:pt x="225" y="70"/>
                    <a:pt x="227" y="80"/>
                  </a:cubicBezTo>
                  <a:cubicBezTo>
                    <a:pt x="232" y="115"/>
                    <a:pt x="254" y="126"/>
                    <a:pt x="286" y="123"/>
                  </a:cubicBezTo>
                  <a:cubicBezTo>
                    <a:pt x="292" y="162"/>
                    <a:pt x="246" y="223"/>
                    <a:pt x="208" y="224"/>
                  </a:cubicBezTo>
                  <a:cubicBezTo>
                    <a:pt x="191" y="225"/>
                    <a:pt x="178" y="217"/>
                    <a:pt x="176" y="198"/>
                  </a:cubicBezTo>
                  <a:cubicBezTo>
                    <a:pt x="175" y="185"/>
                    <a:pt x="176" y="173"/>
                    <a:pt x="176" y="169"/>
                  </a:cubicBezTo>
                  <a:cubicBezTo>
                    <a:pt x="176" y="183"/>
                    <a:pt x="174" y="205"/>
                    <a:pt x="180" y="228"/>
                  </a:cubicBezTo>
                  <a:cubicBezTo>
                    <a:pt x="184" y="247"/>
                    <a:pt x="175" y="260"/>
                    <a:pt x="159" y="270"/>
                  </a:cubicBezTo>
                  <a:cubicBezTo>
                    <a:pt x="137" y="283"/>
                    <a:pt x="116" y="297"/>
                    <a:pt x="94" y="309"/>
                  </a:cubicBezTo>
                  <a:cubicBezTo>
                    <a:pt x="83" y="313"/>
                    <a:pt x="71" y="315"/>
                    <a:pt x="60" y="315"/>
                  </a:cubicBezTo>
                  <a:cubicBezTo>
                    <a:pt x="54" y="283"/>
                    <a:pt x="43" y="253"/>
                    <a:pt x="44" y="220"/>
                  </a:cubicBezTo>
                  <a:cubicBezTo>
                    <a:pt x="35" y="195"/>
                    <a:pt x="16" y="176"/>
                    <a:pt x="1" y="154"/>
                  </a:cubicBezTo>
                  <a:cubicBezTo>
                    <a:pt x="0" y="130"/>
                    <a:pt x="3" y="106"/>
                    <a:pt x="6" y="82"/>
                  </a:cubicBezTo>
                  <a:cubicBezTo>
                    <a:pt x="13" y="66"/>
                    <a:pt x="28" y="66"/>
                    <a:pt x="42" y="63"/>
                  </a:cubicBezTo>
                  <a:cubicBezTo>
                    <a:pt x="52" y="65"/>
                    <a:pt x="56" y="72"/>
                    <a:pt x="60" y="80"/>
                  </a:cubicBezTo>
                  <a:cubicBezTo>
                    <a:pt x="62" y="83"/>
                    <a:pt x="65" y="87"/>
                    <a:pt x="67" y="90"/>
                  </a:cubicBezTo>
                  <a:cubicBezTo>
                    <a:pt x="81" y="109"/>
                    <a:pt x="95" y="118"/>
                    <a:pt x="106" y="88"/>
                  </a:cubicBezTo>
                  <a:close/>
                </a:path>
              </a:pathLst>
            </a:custGeom>
            <a:solidFill>
              <a:srgbClr val="81A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7" name="Freeform 90"/>
            <p:cNvSpPr/>
            <p:nvPr/>
          </p:nvSpPr>
          <p:spPr bwMode="auto">
            <a:xfrm>
              <a:off x="3254375" y="3509963"/>
              <a:ext cx="284163" cy="476250"/>
            </a:xfrm>
            <a:custGeom>
              <a:avLst/>
              <a:gdLst>
                <a:gd name="T0" fmla="*/ 109 w 151"/>
                <a:gd name="T1" fmla="*/ 11 h 254"/>
                <a:gd name="T2" fmla="*/ 127 w 151"/>
                <a:gd name="T3" fmla="*/ 36 h 254"/>
                <a:gd name="T4" fmla="*/ 151 w 151"/>
                <a:gd name="T5" fmla="*/ 23 h 254"/>
                <a:gd name="T6" fmla="*/ 148 w 151"/>
                <a:gd name="T7" fmla="*/ 73 h 254"/>
                <a:gd name="T8" fmla="*/ 139 w 151"/>
                <a:gd name="T9" fmla="*/ 124 h 254"/>
                <a:gd name="T10" fmla="*/ 79 w 151"/>
                <a:gd name="T11" fmla="*/ 212 h 254"/>
                <a:gd name="T12" fmla="*/ 30 w 151"/>
                <a:gd name="T13" fmla="*/ 231 h 254"/>
                <a:gd name="T14" fmla="*/ 73 w 151"/>
                <a:gd name="T15" fmla="*/ 22 h 254"/>
                <a:gd name="T16" fmla="*/ 109 w 151"/>
                <a:gd name="T17" fmla="*/ 1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254">
                  <a:moveTo>
                    <a:pt x="109" y="11"/>
                  </a:moveTo>
                  <a:cubicBezTo>
                    <a:pt x="140" y="0"/>
                    <a:pt x="123" y="27"/>
                    <a:pt x="127" y="36"/>
                  </a:cubicBezTo>
                  <a:cubicBezTo>
                    <a:pt x="139" y="38"/>
                    <a:pt x="139" y="23"/>
                    <a:pt x="151" y="23"/>
                  </a:cubicBezTo>
                  <a:cubicBezTo>
                    <a:pt x="150" y="40"/>
                    <a:pt x="149" y="57"/>
                    <a:pt x="148" y="73"/>
                  </a:cubicBezTo>
                  <a:cubicBezTo>
                    <a:pt x="115" y="84"/>
                    <a:pt x="137" y="111"/>
                    <a:pt x="139" y="124"/>
                  </a:cubicBezTo>
                  <a:cubicBezTo>
                    <a:pt x="151" y="190"/>
                    <a:pt x="140" y="208"/>
                    <a:pt x="79" y="212"/>
                  </a:cubicBezTo>
                  <a:cubicBezTo>
                    <a:pt x="78" y="211"/>
                    <a:pt x="30" y="254"/>
                    <a:pt x="30" y="231"/>
                  </a:cubicBezTo>
                  <a:cubicBezTo>
                    <a:pt x="0" y="157"/>
                    <a:pt x="43" y="45"/>
                    <a:pt x="73" y="22"/>
                  </a:cubicBezTo>
                  <a:cubicBezTo>
                    <a:pt x="85" y="18"/>
                    <a:pt x="95" y="8"/>
                    <a:pt x="109" y="11"/>
                  </a:cubicBezTo>
                  <a:close/>
                </a:path>
              </a:pathLst>
            </a:custGeom>
            <a:solidFill>
              <a:srgbClr val="7199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8" name="Freeform 91"/>
            <p:cNvSpPr/>
            <p:nvPr/>
          </p:nvSpPr>
          <p:spPr bwMode="auto">
            <a:xfrm>
              <a:off x="3371850" y="3873500"/>
              <a:ext cx="280988" cy="207963"/>
            </a:xfrm>
            <a:custGeom>
              <a:avLst/>
              <a:gdLst>
                <a:gd name="T0" fmla="*/ 87 w 150"/>
                <a:gd name="T1" fmla="*/ 104 h 110"/>
                <a:gd name="T2" fmla="*/ 47 w 150"/>
                <a:gd name="T3" fmla="*/ 110 h 110"/>
                <a:gd name="T4" fmla="*/ 29 w 150"/>
                <a:gd name="T5" fmla="*/ 96 h 110"/>
                <a:gd name="T6" fmla="*/ 3 w 150"/>
                <a:gd name="T7" fmla="*/ 93 h 110"/>
                <a:gd name="T8" fmla="*/ 18 w 150"/>
                <a:gd name="T9" fmla="*/ 68 h 110"/>
                <a:gd name="T10" fmla="*/ 68 w 150"/>
                <a:gd name="T11" fmla="*/ 20 h 110"/>
                <a:gd name="T12" fmla="*/ 124 w 150"/>
                <a:gd name="T13" fmla="*/ 10 h 110"/>
                <a:gd name="T14" fmla="*/ 128 w 150"/>
                <a:gd name="T15" fmla="*/ 19 h 110"/>
                <a:gd name="T16" fmla="*/ 150 w 150"/>
                <a:gd name="T17" fmla="*/ 58 h 110"/>
                <a:gd name="T18" fmla="*/ 87 w 150"/>
                <a:gd name="T19" fmla="*/ 10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10">
                  <a:moveTo>
                    <a:pt x="87" y="104"/>
                  </a:moveTo>
                  <a:cubicBezTo>
                    <a:pt x="74" y="106"/>
                    <a:pt x="61" y="108"/>
                    <a:pt x="47" y="110"/>
                  </a:cubicBezTo>
                  <a:cubicBezTo>
                    <a:pt x="46" y="98"/>
                    <a:pt x="39" y="96"/>
                    <a:pt x="29" y="96"/>
                  </a:cubicBezTo>
                  <a:cubicBezTo>
                    <a:pt x="20" y="95"/>
                    <a:pt x="8" y="110"/>
                    <a:pt x="3" y="93"/>
                  </a:cubicBezTo>
                  <a:cubicBezTo>
                    <a:pt x="0" y="81"/>
                    <a:pt x="11" y="75"/>
                    <a:pt x="18" y="68"/>
                  </a:cubicBezTo>
                  <a:cubicBezTo>
                    <a:pt x="34" y="51"/>
                    <a:pt x="51" y="35"/>
                    <a:pt x="68" y="20"/>
                  </a:cubicBezTo>
                  <a:cubicBezTo>
                    <a:pt x="85" y="5"/>
                    <a:pt x="103" y="0"/>
                    <a:pt x="124" y="10"/>
                  </a:cubicBezTo>
                  <a:cubicBezTo>
                    <a:pt x="127" y="13"/>
                    <a:pt x="128" y="16"/>
                    <a:pt x="128" y="19"/>
                  </a:cubicBezTo>
                  <a:cubicBezTo>
                    <a:pt x="103" y="51"/>
                    <a:pt x="139" y="47"/>
                    <a:pt x="150" y="58"/>
                  </a:cubicBezTo>
                  <a:cubicBezTo>
                    <a:pt x="135" y="82"/>
                    <a:pt x="122" y="108"/>
                    <a:pt x="87" y="104"/>
                  </a:cubicBezTo>
                  <a:close/>
                </a:path>
              </a:pathLst>
            </a:custGeom>
            <a:solidFill>
              <a:srgbClr val="6E9E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29" name="Freeform 92"/>
            <p:cNvSpPr/>
            <p:nvPr/>
          </p:nvSpPr>
          <p:spPr bwMode="auto">
            <a:xfrm>
              <a:off x="3144838" y="3959225"/>
              <a:ext cx="180975" cy="247650"/>
            </a:xfrm>
            <a:custGeom>
              <a:avLst/>
              <a:gdLst>
                <a:gd name="T0" fmla="*/ 37 w 96"/>
                <a:gd name="T1" fmla="*/ 29 h 132"/>
                <a:gd name="T2" fmla="*/ 86 w 96"/>
                <a:gd name="T3" fmla="*/ 1 h 132"/>
                <a:gd name="T4" fmla="*/ 92 w 96"/>
                <a:gd name="T5" fmla="*/ 27 h 132"/>
                <a:gd name="T6" fmla="*/ 55 w 96"/>
                <a:gd name="T7" fmla="*/ 120 h 132"/>
                <a:gd name="T8" fmla="*/ 38 w 96"/>
                <a:gd name="T9" fmla="*/ 132 h 132"/>
                <a:gd name="T10" fmla="*/ 37 w 96"/>
                <a:gd name="T11" fmla="*/ 2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32">
                  <a:moveTo>
                    <a:pt x="37" y="29"/>
                  </a:moveTo>
                  <a:cubicBezTo>
                    <a:pt x="56" y="24"/>
                    <a:pt x="64" y="0"/>
                    <a:pt x="86" y="1"/>
                  </a:cubicBezTo>
                  <a:cubicBezTo>
                    <a:pt x="93" y="8"/>
                    <a:pt x="96" y="17"/>
                    <a:pt x="92" y="27"/>
                  </a:cubicBezTo>
                  <a:cubicBezTo>
                    <a:pt x="80" y="58"/>
                    <a:pt x="68" y="89"/>
                    <a:pt x="55" y="120"/>
                  </a:cubicBezTo>
                  <a:cubicBezTo>
                    <a:pt x="54" y="123"/>
                    <a:pt x="49" y="124"/>
                    <a:pt x="38" y="132"/>
                  </a:cubicBezTo>
                  <a:cubicBezTo>
                    <a:pt x="44" y="93"/>
                    <a:pt x="0" y="65"/>
                    <a:pt x="37" y="29"/>
                  </a:cubicBezTo>
                  <a:close/>
                </a:path>
              </a:pathLst>
            </a:custGeom>
            <a:solidFill>
              <a:srgbClr val="EC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0" name="Freeform 93"/>
            <p:cNvSpPr/>
            <p:nvPr/>
          </p:nvSpPr>
          <p:spPr bwMode="auto">
            <a:xfrm>
              <a:off x="3306763" y="3900488"/>
              <a:ext cx="112713" cy="109538"/>
            </a:xfrm>
            <a:custGeom>
              <a:avLst/>
              <a:gdLst>
                <a:gd name="T0" fmla="*/ 6 w 60"/>
                <a:gd name="T1" fmla="*/ 58 h 58"/>
                <a:gd name="T2" fmla="*/ 0 w 60"/>
                <a:gd name="T3" fmla="*/ 32 h 58"/>
                <a:gd name="T4" fmla="*/ 1 w 60"/>
                <a:gd name="T5" fmla="*/ 30 h 58"/>
                <a:gd name="T6" fmla="*/ 39 w 60"/>
                <a:gd name="T7" fmla="*/ 0 h 58"/>
                <a:gd name="T8" fmla="*/ 50 w 60"/>
                <a:gd name="T9" fmla="*/ 4 h 58"/>
                <a:gd name="T10" fmla="*/ 51 w 60"/>
                <a:gd name="T11" fmla="*/ 4 h 58"/>
                <a:gd name="T12" fmla="*/ 37 w 60"/>
                <a:gd name="T13" fmla="*/ 33 h 58"/>
                <a:gd name="T14" fmla="*/ 6 w 60"/>
                <a:gd name="T1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58">
                  <a:moveTo>
                    <a:pt x="6" y="58"/>
                  </a:moveTo>
                  <a:cubicBezTo>
                    <a:pt x="4" y="49"/>
                    <a:pt x="2" y="41"/>
                    <a:pt x="0" y="32"/>
                  </a:cubicBezTo>
                  <a:cubicBezTo>
                    <a:pt x="0" y="32"/>
                    <a:pt x="1" y="30"/>
                    <a:pt x="1" y="30"/>
                  </a:cubicBezTo>
                  <a:cubicBezTo>
                    <a:pt x="5" y="9"/>
                    <a:pt x="21" y="3"/>
                    <a:pt x="39" y="0"/>
                  </a:cubicBezTo>
                  <a:cubicBezTo>
                    <a:pt x="43" y="0"/>
                    <a:pt x="47" y="1"/>
                    <a:pt x="50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60" y="20"/>
                    <a:pt x="50" y="30"/>
                    <a:pt x="37" y="33"/>
                  </a:cubicBezTo>
                  <a:cubicBezTo>
                    <a:pt x="21" y="36"/>
                    <a:pt x="15" y="48"/>
                    <a:pt x="6" y="58"/>
                  </a:cubicBezTo>
                  <a:close/>
                </a:path>
              </a:pathLst>
            </a:custGeom>
            <a:solidFill>
              <a:srgbClr val="7199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1" name="Freeform 94"/>
            <p:cNvSpPr/>
            <p:nvPr/>
          </p:nvSpPr>
          <p:spPr bwMode="auto">
            <a:xfrm>
              <a:off x="2503488" y="5300663"/>
              <a:ext cx="361950" cy="377825"/>
            </a:xfrm>
            <a:custGeom>
              <a:avLst/>
              <a:gdLst>
                <a:gd name="T0" fmla="*/ 147 w 193"/>
                <a:gd name="T1" fmla="*/ 0 h 201"/>
                <a:gd name="T2" fmla="*/ 170 w 193"/>
                <a:gd name="T3" fmla="*/ 85 h 201"/>
                <a:gd name="T4" fmla="*/ 193 w 193"/>
                <a:gd name="T5" fmla="*/ 100 h 201"/>
                <a:gd name="T6" fmla="*/ 170 w 193"/>
                <a:gd name="T7" fmla="*/ 139 h 201"/>
                <a:gd name="T8" fmla="*/ 159 w 193"/>
                <a:gd name="T9" fmla="*/ 141 h 201"/>
                <a:gd name="T10" fmla="*/ 54 w 193"/>
                <a:gd name="T11" fmla="*/ 194 h 201"/>
                <a:gd name="T12" fmla="*/ 51 w 193"/>
                <a:gd name="T13" fmla="*/ 193 h 201"/>
                <a:gd name="T14" fmla="*/ 6 w 193"/>
                <a:gd name="T15" fmla="*/ 183 h 201"/>
                <a:gd name="T16" fmla="*/ 23 w 193"/>
                <a:gd name="T17" fmla="*/ 139 h 201"/>
                <a:gd name="T18" fmla="*/ 52 w 193"/>
                <a:gd name="T19" fmla="*/ 104 h 201"/>
                <a:gd name="T20" fmla="*/ 72 w 193"/>
                <a:gd name="T21" fmla="*/ 93 h 201"/>
                <a:gd name="T22" fmla="*/ 147 w 193"/>
                <a:gd name="T2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201">
                  <a:moveTo>
                    <a:pt x="147" y="0"/>
                  </a:moveTo>
                  <a:cubicBezTo>
                    <a:pt x="128" y="36"/>
                    <a:pt x="162" y="57"/>
                    <a:pt x="170" y="85"/>
                  </a:cubicBezTo>
                  <a:cubicBezTo>
                    <a:pt x="181" y="85"/>
                    <a:pt x="192" y="85"/>
                    <a:pt x="193" y="100"/>
                  </a:cubicBezTo>
                  <a:cubicBezTo>
                    <a:pt x="185" y="113"/>
                    <a:pt x="178" y="126"/>
                    <a:pt x="170" y="139"/>
                  </a:cubicBezTo>
                  <a:cubicBezTo>
                    <a:pt x="166" y="140"/>
                    <a:pt x="162" y="139"/>
                    <a:pt x="159" y="141"/>
                  </a:cubicBezTo>
                  <a:cubicBezTo>
                    <a:pt x="128" y="167"/>
                    <a:pt x="99" y="196"/>
                    <a:pt x="54" y="194"/>
                  </a:cubicBezTo>
                  <a:cubicBezTo>
                    <a:pt x="53" y="193"/>
                    <a:pt x="52" y="194"/>
                    <a:pt x="51" y="193"/>
                  </a:cubicBezTo>
                  <a:cubicBezTo>
                    <a:pt x="35" y="190"/>
                    <a:pt x="14" y="201"/>
                    <a:pt x="6" y="183"/>
                  </a:cubicBezTo>
                  <a:cubicBezTo>
                    <a:pt x="0" y="167"/>
                    <a:pt x="14" y="153"/>
                    <a:pt x="23" y="139"/>
                  </a:cubicBezTo>
                  <a:cubicBezTo>
                    <a:pt x="54" y="138"/>
                    <a:pt x="53" y="138"/>
                    <a:pt x="52" y="104"/>
                  </a:cubicBezTo>
                  <a:cubicBezTo>
                    <a:pt x="52" y="90"/>
                    <a:pt x="70" y="103"/>
                    <a:pt x="72" y="93"/>
                  </a:cubicBezTo>
                  <a:cubicBezTo>
                    <a:pt x="78" y="47"/>
                    <a:pt x="124" y="33"/>
                    <a:pt x="147" y="0"/>
                  </a:cubicBezTo>
                  <a:close/>
                </a:path>
              </a:pathLst>
            </a:custGeom>
            <a:solidFill>
              <a:srgbClr val="5AA2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2" name="Freeform 95"/>
            <p:cNvSpPr/>
            <p:nvPr/>
          </p:nvSpPr>
          <p:spPr bwMode="auto">
            <a:xfrm>
              <a:off x="2822575" y="5289550"/>
              <a:ext cx="239713" cy="155575"/>
            </a:xfrm>
            <a:custGeom>
              <a:avLst/>
              <a:gdLst>
                <a:gd name="T0" fmla="*/ 0 w 128"/>
                <a:gd name="T1" fmla="*/ 83 h 83"/>
                <a:gd name="T2" fmla="*/ 100 w 128"/>
                <a:gd name="T3" fmla="*/ 5 h 83"/>
                <a:gd name="T4" fmla="*/ 116 w 128"/>
                <a:gd name="T5" fmla="*/ 6 h 83"/>
                <a:gd name="T6" fmla="*/ 84 w 128"/>
                <a:gd name="T7" fmla="*/ 61 h 83"/>
                <a:gd name="T8" fmla="*/ 0 w 128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83">
                  <a:moveTo>
                    <a:pt x="0" y="83"/>
                  </a:moveTo>
                  <a:cubicBezTo>
                    <a:pt x="0" y="0"/>
                    <a:pt x="23" y="3"/>
                    <a:pt x="100" y="5"/>
                  </a:cubicBezTo>
                  <a:cubicBezTo>
                    <a:pt x="105" y="5"/>
                    <a:pt x="111" y="6"/>
                    <a:pt x="116" y="6"/>
                  </a:cubicBezTo>
                  <a:cubicBezTo>
                    <a:pt x="128" y="44"/>
                    <a:pt x="122" y="54"/>
                    <a:pt x="84" y="61"/>
                  </a:cubicBezTo>
                  <a:cubicBezTo>
                    <a:pt x="56" y="66"/>
                    <a:pt x="28" y="75"/>
                    <a:pt x="0" y="83"/>
                  </a:cubicBezTo>
                  <a:close/>
                </a:path>
              </a:pathLst>
            </a:custGeom>
            <a:solidFill>
              <a:srgbClr val="8CC6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3" name="Freeform 96"/>
            <p:cNvSpPr/>
            <p:nvPr/>
          </p:nvSpPr>
          <p:spPr bwMode="auto">
            <a:xfrm>
              <a:off x="3154363" y="4949825"/>
              <a:ext cx="101600" cy="68263"/>
            </a:xfrm>
            <a:custGeom>
              <a:avLst/>
              <a:gdLst>
                <a:gd name="T0" fmla="*/ 1 w 54"/>
                <a:gd name="T1" fmla="*/ 18 h 37"/>
                <a:gd name="T2" fmla="*/ 54 w 54"/>
                <a:gd name="T3" fmla="*/ 3 h 37"/>
                <a:gd name="T4" fmla="*/ 0 w 54"/>
                <a:gd name="T5" fmla="*/ 33 h 37"/>
                <a:gd name="T6" fmla="*/ 1 w 54"/>
                <a:gd name="T7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37">
                  <a:moveTo>
                    <a:pt x="1" y="18"/>
                  </a:moveTo>
                  <a:cubicBezTo>
                    <a:pt x="19" y="14"/>
                    <a:pt x="34" y="0"/>
                    <a:pt x="54" y="3"/>
                  </a:cubicBezTo>
                  <a:cubicBezTo>
                    <a:pt x="42" y="23"/>
                    <a:pt x="26" y="37"/>
                    <a:pt x="0" y="33"/>
                  </a:cubicBezTo>
                  <a:cubicBezTo>
                    <a:pt x="1" y="28"/>
                    <a:pt x="1" y="23"/>
                    <a:pt x="1" y="18"/>
                  </a:cubicBezTo>
                  <a:close/>
                </a:path>
              </a:pathLst>
            </a:custGeom>
            <a:solidFill>
              <a:srgbClr val="5B9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4" name="Freeform 97"/>
            <p:cNvSpPr/>
            <p:nvPr/>
          </p:nvSpPr>
          <p:spPr bwMode="auto">
            <a:xfrm>
              <a:off x="2270125" y="5475288"/>
              <a:ext cx="247650" cy="328613"/>
            </a:xfrm>
            <a:custGeom>
              <a:avLst/>
              <a:gdLst>
                <a:gd name="T0" fmla="*/ 9 w 132"/>
                <a:gd name="T1" fmla="*/ 170 h 175"/>
                <a:gd name="T2" fmla="*/ 0 w 132"/>
                <a:gd name="T3" fmla="*/ 123 h 175"/>
                <a:gd name="T4" fmla="*/ 86 w 132"/>
                <a:gd name="T5" fmla="*/ 0 h 175"/>
                <a:gd name="T6" fmla="*/ 132 w 132"/>
                <a:gd name="T7" fmla="*/ 31 h 175"/>
                <a:gd name="T8" fmla="*/ 68 w 132"/>
                <a:gd name="T9" fmla="*/ 92 h 175"/>
                <a:gd name="T10" fmla="*/ 61 w 132"/>
                <a:gd name="T11" fmla="*/ 112 h 175"/>
                <a:gd name="T12" fmla="*/ 23 w 132"/>
                <a:gd name="T13" fmla="*/ 175 h 175"/>
                <a:gd name="T14" fmla="*/ 9 w 132"/>
                <a:gd name="T15" fmla="*/ 17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75">
                  <a:moveTo>
                    <a:pt x="9" y="170"/>
                  </a:moveTo>
                  <a:cubicBezTo>
                    <a:pt x="5" y="154"/>
                    <a:pt x="15" y="137"/>
                    <a:pt x="0" y="123"/>
                  </a:cubicBezTo>
                  <a:cubicBezTo>
                    <a:pt x="3" y="64"/>
                    <a:pt x="39" y="28"/>
                    <a:pt x="86" y="0"/>
                  </a:cubicBezTo>
                  <a:cubicBezTo>
                    <a:pt x="104" y="6"/>
                    <a:pt x="127" y="5"/>
                    <a:pt x="132" y="31"/>
                  </a:cubicBezTo>
                  <a:cubicBezTo>
                    <a:pt x="100" y="40"/>
                    <a:pt x="104" y="87"/>
                    <a:pt x="68" y="92"/>
                  </a:cubicBezTo>
                  <a:cubicBezTo>
                    <a:pt x="61" y="93"/>
                    <a:pt x="57" y="103"/>
                    <a:pt x="61" y="112"/>
                  </a:cubicBezTo>
                  <a:cubicBezTo>
                    <a:pt x="79" y="151"/>
                    <a:pt x="31" y="152"/>
                    <a:pt x="23" y="175"/>
                  </a:cubicBezTo>
                  <a:cubicBezTo>
                    <a:pt x="18" y="173"/>
                    <a:pt x="14" y="171"/>
                    <a:pt x="9" y="170"/>
                  </a:cubicBezTo>
                  <a:close/>
                </a:path>
              </a:pathLst>
            </a:custGeom>
            <a:solidFill>
              <a:srgbClr val="5AA0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5" name="Freeform 98"/>
            <p:cNvSpPr/>
            <p:nvPr/>
          </p:nvSpPr>
          <p:spPr bwMode="auto">
            <a:xfrm>
              <a:off x="2432050" y="5259388"/>
              <a:ext cx="288925" cy="274638"/>
            </a:xfrm>
            <a:custGeom>
              <a:avLst/>
              <a:gdLst>
                <a:gd name="T0" fmla="*/ 46 w 154"/>
                <a:gd name="T1" fmla="*/ 146 h 146"/>
                <a:gd name="T2" fmla="*/ 0 w 154"/>
                <a:gd name="T3" fmla="*/ 115 h 146"/>
                <a:gd name="T4" fmla="*/ 17 w 154"/>
                <a:gd name="T5" fmla="*/ 107 h 146"/>
                <a:gd name="T6" fmla="*/ 37 w 154"/>
                <a:gd name="T7" fmla="*/ 82 h 146"/>
                <a:gd name="T8" fmla="*/ 54 w 154"/>
                <a:gd name="T9" fmla="*/ 70 h 146"/>
                <a:gd name="T10" fmla="*/ 99 w 154"/>
                <a:gd name="T11" fmla="*/ 37 h 146"/>
                <a:gd name="T12" fmla="*/ 117 w 154"/>
                <a:gd name="T13" fmla="*/ 28 h 146"/>
                <a:gd name="T14" fmla="*/ 100 w 154"/>
                <a:gd name="T15" fmla="*/ 14 h 146"/>
                <a:gd name="T16" fmla="*/ 123 w 154"/>
                <a:gd name="T17" fmla="*/ 11 h 146"/>
                <a:gd name="T18" fmla="*/ 154 w 154"/>
                <a:gd name="T19" fmla="*/ 22 h 146"/>
                <a:gd name="T20" fmla="*/ 54 w 154"/>
                <a:gd name="T21" fmla="*/ 145 h 146"/>
                <a:gd name="T22" fmla="*/ 46 w 154"/>
                <a:gd name="T23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4" h="146">
                  <a:moveTo>
                    <a:pt x="46" y="146"/>
                  </a:moveTo>
                  <a:cubicBezTo>
                    <a:pt x="31" y="136"/>
                    <a:pt x="15" y="125"/>
                    <a:pt x="0" y="115"/>
                  </a:cubicBezTo>
                  <a:cubicBezTo>
                    <a:pt x="6" y="113"/>
                    <a:pt x="19" y="118"/>
                    <a:pt x="17" y="107"/>
                  </a:cubicBezTo>
                  <a:cubicBezTo>
                    <a:pt x="14" y="88"/>
                    <a:pt x="22" y="85"/>
                    <a:pt x="37" y="82"/>
                  </a:cubicBezTo>
                  <a:cubicBezTo>
                    <a:pt x="44" y="81"/>
                    <a:pt x="54" y="74"/>
                    <a:pt x="54" y="70"/>
                  </a:cubicBezTo>
                  <a:cubicBezTo>
                    <a:pt x="55" y="38"/>
                    <a:pt x="76" y="37"/>
                    <a:pt x="99" y="37"/>
                  </a:cubicBezTo>
                  <a:cubicBezTo>
                    <a:pt x="106" y="37"/>
                    <a:pt x="117" y="37"/>
                    <a:pt x="117" y="28"/>
                  </a:cubicBezTo>
                  <a:cubicBezTo>
                    <a:pt x="116" y="23"/>
                    <a:pt x="106" y="19"/>
                    <a:pt x="100" y="14"/>
                  </a:cubicBezTo>
                  <a:cubicBezTo>
                    <a:pt x="106" y="1"/>
                    <a:pt x="114" y="0"/>
                    <a:pt x="123" y="11"/>
                  </a:cubicBezTo>
                  <a:cubicBezTo>
                    <a:pt x="131" y="20"/>
                    <a:pt x="142" y="23"/>
                    <a:pt x="154" y="22"/>
                  </a:cubicBezTo>
                  <a:cubicBezTo>
                    <a:pt x="124" y="67"/>
                    <a:pt x="73" y="93"/>
                    <a:pt x="54" y="145"/>
                  </a:cubicBezTo>
                  <a:cubicBezTo>
                    <a:pt x="51" y="146"/>
                    <a:pt x="49" y="146"/>
                    <a:pt x="46" y="146"/>
                  </a:cubicBezTo>
                  <a:close/>
                </a:path>
              </a:pathLst>
            </a:custGeom>
            <a:solidFill>
              <a:srgbClr val="5AA2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6" name="Freeform 102"/>
            <p:cNvSpPr/>
            <p:nvPr/>
          </p:nvSpPr>
          <p:spPr bwMode="auto">
            <a:xfrm>
              <a:off x="2701925" y="2963863"/>
              <a:ext cx="192088" cy="469900"/>
            </a:xfrm>
            <a:custGeom>
              <a:avLst/>
              <a:gdLst>
                <a:gd name="T0" fmla="*/ 23 w 102"/>
                <a:gd name="T1" fmla="*/ 250 h 250"/>
                <a:gd name="T2" fmla="*/ 3 w 102"/>
                <a:gd name="T3" fmla="*/ 169 h 250"/>
                <a:gd name="T4" fmla="*/ 2 w 102"/>
                <a:gd name="T5" fmla="*/ 159 h 250"/>
                <a:gd name="T6" fmla="*/ 7 w 102"/>
                <a:gd name="T7" fmla="*/ 90 h 250"/>
                <a:gd name="T8" fmla="*/ 35 w 102"/>
                <a:gd name="T9" fmla="*/ 0 h 250"/>
                <a:gd name="T10" fmla="*/ 74 w 102"/>
                <a:gd name="T11" fmla="*/ 127 h 250"/>
                <a:gd name="T12" fmla="*/ 69 w 102"/>
                <a:gd name="T13" fmla="*/ 189 h 250"/>
                <a:gd name="T14" fmla="*/ 23 w 102"/>
                <a:gd name="T15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250">
                  <a:moveTo>
                    <a:pt x="23" y="250"/>
                  </a:moveTo>
                  <a:cubicBezTo>
                    <a:pt x="20" y="223"/>
                    <a:pt x="34" y="191"/>
                    <a:pt x="3" y="169"/>
                  </a:cubicBezTo>
                  <a:cubicBezTo>
                    <a:pt x="1" y="168"/>
                    <a:pt x="0" y="160"/>
                    <a:pt x="2" y="159"/>
                  </a:cubicBezTo>
                  <a:cubicBezTo>
                    <a:pt x="31" y="138"/>
                    <a:pt x="10" y="112"/>
                    <a:pt x="7" y="90"/>
                  </a:cubicBezTo>
                  <a:cubicBezTo>
                    <a:pt x="2" y="54"/>
                    <a:pt x="23" y="29"/>
                    <a:pt x="35" y="0"/>
                  </a:cubicBezTo>
                  <a:cubicBezTo>
                    <a:pt x="102" y="26"/>
                    <a:pt x="81" y="78"/>
                    <a:pt x="74" y="127"/>
                  </a:cubicBezTo>
                  <a:cubicBezTo>
                    <a:pt x="71" y="147"/>
                    <a:pt x="57" y="167"/>
                    <a:pt x="69" y="189"/>
                  </a:cubicBezTo>
                  <a:cubicBezTo>
                    <a:pt x="64" y="217"/>
                    <a:pt x="48" y="237"/>
                    <a:pt x="23" y="250"/>
                  </a:cubicBezTo>
                  <a:close/>
                </a:path>
              </a:pathLst>
            </a:custGeom>
            <a:solidFill>
              <a:srgbClr val="F5D6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7" name="Freeform 103"/>
            <p:cNvSpPr/>
            <p:nvPr/>
          </p:nvSpPr>
          <p:spPr bwMode="auto">
            <a:xfrm>
              <a:off x="2497138" y="3160713"/>
              <a:ext cx="131763" cy="201613"/>
            </a:xfrm>
            <a:custGeom>
              <a:avLst/>
              <a:gdLst>
                <a:gd name="T0" fmla="*/ 1 w 70"/>
                <a:gd name="T1" fmla="*/ 107 h 107"/>
                <a:gd name="T2" fmla="*/ 20 w 70"/>
                <a:gd name="T3" fmla="*/ 66 h 107"/>
                <a:gd name="T4" fmla="*/ 52 w 70"/>
                <a:gd name="T5" fmla="*/ 0 h 107"/>
                <a:gd name="T6" fmla="*/ 70 w 70"/>
                <a:gd name="T7" fmla="*/ 54 h 107"/>
                <a:gd name="T8" fmla="*/ 1 w 70"/>
                <a:gd name="T9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07">
                  <a:moveTo>
                    <a:pt x="1" y="107"/>
                  </a:moveTo>
                  <a:cubicBezTo>
                    <a:pt x="0" y="90"/>
                    <a:pt x="2" y="75"/>
                    <a:pt x="20" y="66"/>
                  </a:cubicBezTo>
                  <a:cubicBezTo>
                    <a:pt x="44" y="53"/>
                    <a:pt x="42" y="25"/>
                    <a:pt x="52" y="0"/>
                  </a:cubicBezTo>
                  <a:cubicBezTo>
                    <a:pt x="69" y="17"/>
                    <a:pt x="58" y="39"/>
                    <a:pt x="70" y="54"/>
                  </a:cubicBezTo>
                  <a:cubicBezTo>
                    <a:pt x="44" y="68"/>
                    <a:pt x="32" y="100"/>
                    <a:pt x="1" y="107"/>
                  </a:cubicBezTo>
                  <a:close/>
                </a:path>
              </a:pathLst>
            </a:custGeom>
            <a:solidFill>
              <a:srgbClr val="ECD1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8" name="Freeform 104"/>
            <p:cNvSpPr/>
            <p:nvPr/>
          </p:nvSpPr>
          <p:spPr bwMode="auto">
            <a:xfrm>
              <a:off x="3071813" y="2720975"/>
              <a:ext cx="180975" cy="209550"/>
            </a:xfrm>
            <a:custGeom>
              <a:avLst/>
              <a:gdLst>
                <a:gd name="T0" fmla="*/ 4 w 96"/>
                <a:gd name="T1" fmla="*/ 64 h 111"/>
                <a:gd name="T2" fmla="*/ 9 w 96"/>
                <a:gd name="T3" fmla="*/ 27 h 111"/>
                <a:gd name="T4" fmla="*/ 12 w 96"/>
                <a:gd name="T5" fmla="*/ 4 h 111"/>
                <a:gd name="T6" fmla="*/ 32 w 96"/>
                <a:gd name="T7" fmla="*/ 11 h 111"/>
                <a:gd name="T8" fmla="*/ 96 w 96"/>
                <a:gd name="T9" fmla="*/ 71 h 111"/>
                <a:gd name="T10" fmla="*/ 88 w 96"/>
                <a:gd name="T11" fmla="*/ 71 h 111"/>
                <a:gd name="T12" fmla="*/ 50 w 96"/>
                <a:gd name="T13" fmla="*/ 102 h 111"/>
                <a:gd name="T14" fmla="*/ 19 w 96"/>
                <a:gd name="T15" fmla="*/ 110 h 111"/>
                <a:gd name="T16" fmla="*/ 12 w 96"/>
                <a:gd name="T17" fmla="*/ 90 h 111"/>
                <a:gd name="T18" fmla="*/ 4 w 96"/>
                <a:gd name="T19" fmla="*/ 6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111">
                  <a:moveTo>
                    <a:pt x="4" y="64"/>
                  </a:moveTo>
                  <a:cubicBezTo>
                    <a:pt x="3" y="51"/>
                    <a:pt x="15" y="40"/>
                    <a:pt x="9" y="27"/>
                  </a:cubicBezTo>
                  <a:cubicBezTo>
                    <a:pt x="5" y="19"/>
                    <a:pt x="0" y="10"/>
                    <a:pt x="12" y="4"/>
                  </a:cubicBezTo>
                  <a:cubicBezTo>
                    <a:pt x="19" y="0"/>
                    <a:pt x="26" y="6"/>
                    <a:pt x="32" y="11"/>
                  </a:cubicBezTo>
                  <a:cubicBezTo>
                    <a:pt x="56" y="28"/>
                    <a:pt x="92" y="32"/>
                    <a:pt x="96" y="71"/>
                  </a:cubicBezTo>
                  <a:cubicBezTo>
                    <a:pt x="94" y="71"/>
                    <a:pt x="91" y="71"/>
                    <a:pt x="88" y="71"/>
                  </a:cubicBezTo>
                  <a:cubicBezTo>
                    <a:pt x="84" y="92"/>
                    <a:pt x="71" y="102"/>
                    <a:pt x="50" y="102"/>
                  </a:cubicBezTo>
                  <a:cubicBezTo>
                    <a:pt x="40" y="107"/>
                    <a:pt x="30" y="111"/>
                    <a:pt x="19" y="110"/>
                  </a:cubicBezTo>
                  <a:cubicBezTo>
                    <a:pt x="4" y="108"/>
                    <a:pt x="3" y="101"/>
                    <a:pt x="12" y="90"/>
                  </a:cubicBezTo>
                  <a:cubicBezTo>
                    <a:pt x="20" y="78"/>
                    <a:pt x="24" y="67"/>
                    <a:pt x="4" y="64"/>
                  </a:cubicBezTo>
                  <a:close/>
                </a:path>
              </a:pathLst>
            </a:custGeom>
            <a:solidFill>
              <a:srgbClr val="F2B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39" name="Freeform 105"/>
            <p:cNvSpPr/>
            <p:nvPr/>
          </p:nvSpPr>
          <p:spPr bwMode="auto">
            <a:xfrm>
              <a:off x="2936875" y="2741613"/>
              <a:ext cx="112713" cy="187325"/>
            </a:xfrm>
            <a:custGeom>
              <a:avLst/>
              <a:gdLst>
                <a:gd name="T0" fmla="*/ 6 w 60"/>
                <a:gd name="T1" fmla="*/ 99 h 99"/>
                <a:gd name="T2" fmla="*/ 3 w 60"/>
                <a:gd name="T3" fmla="*/ 23 h 99"/>
                <a:gd name="T4" fmla="*/ 11 w 60"/>
                <a:gd name="T5" fmla="*/ 2 h 99"/>
                <a:gd name="T6" fmla="*/ 24 w 60"/>
                <a:gd name="T7" fmla="*/ 18 h 99"/>
                <a:gd name="T8" fmla="*/ 60 w 60"/>
                <a:gd name="T9" fmla="*/ 84 h 99"/>
                <a:gd name="T10" fmla="*/ 6 w 60"/>
                <a:gd name="T11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99">
                  <a:moveTo>
                    <a:pt x="6" y="99"/>
                  </a:moveTo>
                  <a:cubicBezTo>
                    <a:pt x="5" y="73"/>
                    <a:pt x="10" y="48"/>
                    <a:pt x="3" y="23"/>
                  </a:cubicBezTo>
                  <a:cubicBezTo>
                    <a:pt x="0" y="13"/>
                    <a:pt x="1" y="4"/>
                    <a:pt x="11" y="2"/>
                  </a:cubicBezTo>
                  <a:cubicBezTo>
                    <a:pt x="21" y="0"/>
                    <a:pt x="21" y="11"/>
                    <a:pt x="24" y="18"/>
                  </a:cubicBezTo>
                  <a:cubicBezTo>
                    <a:pt x="34" y="41"/>
                    <a:pt x="29" y="72"/>
                    <a:pt x="60" y="84"/>
                  </a:cubicBezTo>
                  <a:cubicBezTo>
                    <a:pt x="44" y="94"/>
                    <a:pt x="25" y="97"/>
                    <a:pt x="6" y="99"/>
                  </a:cubicBezTo>
                  <a:close/>
                </a:path>
              </a:pathLst>
            </a:custGeom>
            <a:solidFill>
              <a:srgbClr val="F2B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0" name="Freeform 106"/>
            <p:cNvSpPr/>
            <p:nvPr/>
          </p:nvSpPr>
          <p:spPr bwMode="auto">
            <a:xfrm>
              <a:off x="2633663" y="2409825"/>
              <a:ext cx="468313" cy="350838"/>
            </a:xfrm>
            <a:custGeom>
              <a:avLst/>
              <a:gdLst>
                <a:gd name="T0" fmla="*/ 152 w 249"/>
                <a:gd name="T1" fmla="*/ 168 h 187"/>
                <a:gd name="T2" fmla="*/ 144 w 249"/>
                <a:gd name="T3" fmla="*/ 175 h 187"/>
                <a:gd name="T4" fmla="*/ 116 w 249"/>
                <a:gd name="T5" fmla="*/ 171 h 187"/>
                <a:gd name="T6" fmla="*/ 88 w 249"/>
                <a:gd name="T7" fmla="*/ 162 h 187"/>
                <a:gd name="T8" fmla="*/ 66 w 249"/>
                <a:gd name="T9" fmla="*/ 153 h 187"/>
                <a:gd name="T10" fmla="*/ 40 w 249"/>
                <a:gd name="T11" fmla="*/ 184 h 187"/>
                <a:gd name="T12" fmla="*/ 5 w 249"/>
                <a:gd name="T13" fmla="*/ 145 h 187"/>
                <a:gd name="T14" fmla="*/ 9 w 249"/>
                <a:gd name="T15" fmla="*/ 120 h 187"/>
                <a:gd name="T16" fmla="*/ 55 w 249"/>
                <a:gd name="T17" fmla="*/ 99 h 187"/>
                <a:gd name="T18" fmla="*/ 71 w 249"/>
                <a:gd name="T19" fmla="*/ 112 h 187"/>
                <a:gd name="T20" fmla="*/ 119 w 249"/>
                <a:gd name="T21" fmla="*/ 82 h 187"/>
                <a:gd name="T22" fmla="*/ 132 w 249"/>
                <a:gd name="T23" fmla="*/ 31 h 187"/>
                <a:gd name="T24" fmla="*/ 176 w 249"/>
                <a:gd name="T25" fmla="*/ 21 h 187"/>
                <a:gd name="T26" fmla="*/ 246 w 249"/>
                <a:gd name="T27" fmla="*/ 87 h 187"/>
                <a:gd name="T28" fmla="*/ 189 w 249"/>
                <a:gd name="T29" fmla="*/ 142 h 187"/>
                <a:gd name="T30" fmla="*/ 152 w 249"/>
                <a:gd name="T31" fmla="*/ 16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9" h="187">
                  <a:moveTo>
                    <a:pt x="152" y="168"/>
                  </a:moveTo>
                  <a:cubicBezTo>
                    <a:pt x="149" y="170"/>
                    <a:pt x="147" y="173"/>
                    <a:pt x="144" y="175"/>
                  </a:cubicBezTo>
                  <a:cubicBezTo>
                    <a:pt x="136" y="166"/>
                    <a:pt x="126" y="165"/>
                    <a:pt x="116" y="171"/>
                  </a:cubicBezTo>
                  <a:cubicBezTo>
                    <a:pt x="102" y="180"/>
                    <a:pt x="92" y="187"/>
                    <a:pt x="88" y="162"/>
                  </a:cubicBezTo>
                  <a:cubicBezTo>
                    <a:pt x="86" y="151"/>
                    <a:pt x="75" y="153"/>
                    <a:pt x="66" y="153"/>
                  </a:cubicBezTo>
                  <a:cubicBezTo>
                    <a:pt x="45" y="152"/>
                    <a:pt x="46" y="171"/>
                    <a:pt x="40" y="184"/>
                  </a:cubicBezTo>
                  <a:cubicBezTo>
                    <a:pt x="27" y="171"/>
                    <a:pt x="35" y="141"/>
                    <a:pt x="5" y="145"/>
                  </a:cubicBezTo>
                  <a:cubicBezTo>
                    <a:pt x="0" y="136"/>
                    <a:pt x="4" y="128"/>
                    <a:pt x="9" y="120"/>
                  </a:cubicBezTo>
                  <a:cubicBezTo>
                    <a:pt x="24" y="114"/>
                    <a:pt x="30" y="86"/>
                    <a:pt x="55" y="99"/>
                  </a:cubicBezTo>
                  <a:cubicBezTo>
                    <a:pt x="61" y="102"/>
                    <a:pt x="52" y="123"/>
                    <a:pt x="71" y="112"/>
                  </a:cubicBezTo>
                  <a:cubicBezTo>
                    <a:pt x="87" y="103"/>
                    <a:pt x="111" y="105"/>
                    <a:pt x="119" y="82"/>
                  </a:cubicBezTo>
                  <a:cubicBezTo>
                    <a:pt x="122" y="65"/>
                    <a:pt x="149" y="54"/>
                    <a:pt x="132" y="31"/>
                  </a:cubicBezTo>
                  <a:cubicBezTo>
                    <a:pt x="149" y="6"/>
                    <a:pt x="168" y="0"/>
                    <a:pt x="176" y="21"/>
                  </a:cubicBezTo>
                  <a:cubicBezTo>
                    <a:pt x="190" y="55"/>
                    <a:pt x="218" y="70"/>
                    <a:pt x="246" y="87"/>
                  </a:cubicBezTo>
                  <a:cubicBezTo>
                    <a:pt x="249" y="119"/>
                    <a:pt x="229" y="143"/>
                    <a:pt x="189" y="142"/>
                  </a:cubicBezTo>
                  <a:cubicBezTo>
                    <a:pt x="166" y="141"/>
                    <a:pt x="158" y="151"/>
                    <a:pt x="152" y="168"/>
                  </a:cubicBezTo>
                  <a:close/>
                </a:path>
              </a:pathLst>
            </a:custGeom>
            <a:solidFill>
              <a:srgbClr val="C47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1" name="Freeform 107"/>
            <p:cNvSpPr/>
            <p:nvPr/>
          </p:nvSpPr>
          <p:spPr bwMode="auto">
            <a:xfrm>
              <a:off x="2498725" y="2532063"/>
              <a:ext cx="160338" cy="165100"/>
            </a:xfrm>
            <a:custGeom>
              <a:avLst/>
              <a:gdLst>
                <a:gd name="T0" fmla="*/ 85 w 85"/>
                <a:gd name="T1" fmla="*/ 57 h 88"/>
                <a:gd name="T2" fmla="*/ 77 w 85"/>
                <a:gd name="T3" fmla="*/ 80 h 88"/>
                <a:gd name="T4" fmla="*/ 16 w 85"/>
                <a:gd name="T5" fmla="*/ 64 h 88"/>
                <a:gd name="T6" fmla="*/ 0 w 85"/>
                <a:gd name="T7" fmla="*/ 26 h 88"/>
                <a:gd name="T8" fmla="*/ 0 w 85"/>
                <a:gd name="T9" fmla="*/ 3 h 88"/>
                <a:gd name="T10" fmla="*/ 13 w 85"/>
                <a:gd name="T11" fmla="*/ 7 h 88"/>
                <a:gd name="T12" fmla="*/ 63 w 85"/>
                <a:gd name="T13" fmla="*/ 39 h 88"/>
                <a:gd name="T14" fmla="*/ 85 w 85"/>
                <a:gd name="T15" fmla="*/ 5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88">
                  <a:moveTo>
                    <a:pt x="85" y="57"/>
                  </a:moveTo>
                  <a:cubicBezTo>
                    <a:pt x="82" y="64"/>
                    <a:pt x="80" y="72"/>
                    <a:pt x="77" y="80"/>
                  </a:cubicBezTo>
                  <a:cubicBezTo>
                    <a:pt x="53" y="88"/>
                    <a:pt x="32" y="84"/>
                    <a:pt x="16" y="64"/>
                  </a:cubicBezTo>
                  <a:cubicBezTo>
                    <a:pt x="8" y="53"/>
                    <a:pt x="5" y="39"/>
                    <a:pt x="0" y="26"/>
                  </a:cubicBezTo>
                  <a:cubicBezTo>
                    <a:pt x="0" y="18"/>
                    <a:pt x="0" y="10"/>
                    <a:pt x="0" y="3"/>
                  </a:cubicBezTo>
                  <a:cubicBezTo>
                    <a:pt x="5" y="0"/>
                    <a:pt x="10" y="3"/>
                    <a:pt x="13" y="7"/>
                  </a:cubicBezTo>
                  <a:cubicBezTo>
                    <a:pt x="25" y="25"/>
                    <a:pt x="37" y="42"/>
                    <a:pt x="63" y="39"/>
                  </a:cubicBezTo>
                  <a:cubicBezTo>
                    <a:pt x="73" y="37"/>
                    <a:pt x="82" y="45"/>
                    <a:pt x="85" y="57"/>
                  </a:cubicBezTo>
                  <a:close/>
                </a:path>
              </a:pathLst>
            </a:custGeom>
            <a:solidFill>
              <a:srgbClr val="C07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2" name="Freeform 108"/>
            <p:cNvSpPr/>
            <p:nvPr/>
          </p:nvSpPr>
          <p:spPr bwMode="auto">
            <a:xfrm>
              <a:off x="2403475" y="2074863"/>
              <a:ext cx="366713" cy="568325"/>
            </a:xfrm>
            <a:custGeom>
              <a:avLst/>
              <a:gdLst>
                <a:gd name="T0" fmla="*/ 136 w 195"/>
                <a:gd name="T1" fmla="*/ 300 h 302"/>
                <a:gd name="T2" fmla="*/ 92 w 195"/>
                <a:gd name="T3" fmla="*/ 295 h 302"/>
                <a:gd name="T4" fmla="*/ 74 w 195"/>
                <a:gd name="T5" fmla="*/ 282 h 302"/>
                <a:gd name="T6" fmla="*/ 51 w 195"/>
                <a:gd name="T7" fmla="*/ 246 h 302"/>
                <a:gd name="T8" fmla="*/ 33 w 195"/>
                <a:gd name="T9" fmla="*/ 196 h 302"/>
                <a:gd name="T10" fmla="*/ 13 w 195"/>
                <a:gd name="T11" fmla="*/ 129 h 302"/>
                <a:gd name="T12" fmla="*/ 19 w 195"/>
                <a:gd name="T13" fmla="*/ 100 h 302"/>
                <a:gd name="T14" fmla="*/ 31 w 195"/>
                <a:gd name="T15" fmla="*/ 81 h 302"/>
                <a:gd name="T16" fmla="*/ 48 w 195"/>
                <a:gd name="T17" fmla="*/ 69 h 302"/>
                <a:gd name="T18" fmla="*/ 5 w 195"/>
                <a:gd name="T19" fmla="*/ 59 h 302"/>
                <a:gd name="T20" fmla="*/ 35 w 195"/>
                <a:gd name="T21" fmla="*/ 22 h 302"/>
                <a:gd name="T22" fmla="*/ 59 w 195"/>
                <a:gd name="T23" fmla="*/ 15 h 302"/>
                <a:gd name="T24" fmla="*/ 91 w 195"/>
                <a:gd name="T25" fmla="*/ 41 h 302"/>
                <a:gd name="T26" fmla="*/ 97 w 195"/>
                <a:gd name="T27" fmla="*/ 73 h 302"/>
                <a:gd name="T28" fmla="*/ 109 w 195"/>
                <a:gd name="T29" fmla="*/ 86 h 302"/>
                <a:gd name="T30" fmla="*/ 109 w 195"/>
                <a:gd name="T31" fmla="*/ 113 h 302"/>
                <a:gd name="T32" fmla="*/ 76 w 195"/>
                <a:gd name="T33" fmla="*/ 153 h 302"/>
                <a:gd name="T34" fmla="*/ 127 w 195"/>
                <a:gd name="T35" fmla="*/ 150 h 302"/>
                <a:gd name="T36" fmla="*/ 169 w 195"/>
                <a:gd name="T37" fmla="*/ 134 h 302"/>
                <a:gd name="T38" fmla="*/ 179 w 195"/>
                <a:gd name="T39" fmla="*/ 157 h 302"/>
                <a:gd name="T40" fmla="*/ 165 w 195"/>
                <a:gd name="T41" fmla="*/ 181 h 302"/>
                <a:gd name="T42" fmla="*/ 139 w 195"/>
                <a:gd name="T43" fmla="*/ 199 h 302"/>
                <a:gd name="T44" fmla="*/ 108 w 195"/>
                <a:gd name="T45" fmla="*/ 209 h 302"/>
                <a:gd name="T46" fmla="*/ 150 w 195"/>
                <a:gd name="T47" fmla="*/ 245 h 302"/>
                <a:gd name="T48" fmla="*/ 183 w 195"/>
                <a:gd name="T49" fmla="*/ 253 h 302"/>
                <a:gd name="T50" fmla="*/ 192 w 195"/>
                <a:gd name="T51" fmla="*/ 272 h 302"/>
                <a:gd name="T52" fmla="*/ 175 w 195"/>
                <a:gd name="T53" fmla="*/ 276 h 302"/>
                <a:gd name="T54" fmla="*/ 136 w 195"/>
                <a:gd name="T55" fmla="*/ 30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5" h="302">
                  <a:moveTo>
                    <a:pt x="136" y="300"/>
                  </a:moveTo>
                  <a:cubicBezTo>
                    <a:pt x="122" y="295"/>
                    <a:pt x="111" y="278"/>
                    <a:pt x="92" y="295"/>
                  </a:cubicBezTo>
                  <a:cubicBezTo>
                    <a:pt x="84" y="302"/>
                    <a:pt x="79" y="290"/>
                    <a:pt x="74" y="282"/>
                  </a:cubicBezTo>
                  <a:cubicBezTo>
                    <a:pt x="67" y="270"/>
                    <a:pt x="59" y="258"/>
                    <a:pt x="51" y="246"/>
                  </a:cubicBezTo>
                  <a:cubicBezTo>
                    <a:pt x="21" y="238"/>
                    <a:pt x="30" y="210"/>
                    <a:pt x="33" y="196"/>
                  </a:cubicBezTo>
                  <a:cubicBezTo>
                    <a:pt x="38" y="167"/>
                    <a:pt x="20" y="151"/>
                    <a:pt x="13" y="129"/>
                  </a:cubicBezTo>
                  <a:cubicBezTo>
                    <a:pt x="15" y="120"/>
                    <a:pt x="17" y="110"/>
                    <a:pt x="19" y="100"/>
                  </a:cubicBezTo>
                  <a:cubicBezTo>
                    <a:pt x="20" y="92"/>
                    <a:pt x="26" y="87"/>
                    <a:pt x="31" y="81"/>
                  </a:cubicBezTo>
                  <a:cubicBezTo>
                    <a:pt x="36" y="75"/>
                    <a:pt x="46" y="78"/>
                    <a:pt x="48" y="69"/>
                  </a:cubicBezTo>
                  <a:cubicBezTo>
                    <a:pt x="35" y="60"/>
                    <a:pt x="16" y="74"/>
                    <a:pt x="5" y="59"/>
                  </a:cubicBezTo>
                  <a:cubicBezTo>
                    <a:pt x="0" y="35"/>
                    <a:pt x="34" y="42"/>
                    <a:pt x="35" y="22"/>
                  </a:cubicBezTo>
                  <a:cubicBezTo>
                    <a:pt x="37" y="0"/>
                    <a:pt x="49" y="12"/>
                    <a:pt x="59" y="15"/>
                  </a:cubicBezTo>
                  <a:cubicBezTo>
                    <a:pt x="69" y="25"/>
                    <a:pt x="79" y="35"/>
                    <a:pt x="91" y="41"/>
                  </a:cubicBezTo>
                  <a:cubicBezTo>
                    <a:pt x="101" y="50"/>
                    <a:pt x="103" y="62"/>
                    <a:pt x="97" y="73"/>
                  </a:cubicBezTo>
                  <a:cubicBezTo>
                    <a:pt x="88" y="90"/>
                    <a:pt x="110" y="78"/>
                    <a:pt x="109" y="86"/>
                  </a:cubicBezTo>
                  <a:cubicBezTo>
                    <a:pt x="114" y="95"/>
                    <a:pt x="113" y="104"/>
                    <a:pt x="109" y="113"/>
                  </a:cubicBezTo>
                  <a:cubicBezTo>
                    <a:pt x="99" y="128"/>
                    <a:pt x="67" y="134"/>
                    <a:pt x="76" y="153"/>
                  </a:cubicBezTo>
                  <a:cubicBezTo>
                    <a:pt x="85" y="171"/>
                    <a:pt x="109" y="148"/>
                    <a:pt x="127" y="150"/>
                  </a:cubicBezTo>
                  <a:cubicBezTo>
                    <a:pt x="143" y="151"/>
                    <a:pt x="152" y="133"/>
                    <a:pt x="169" y="134"/>
                  </a:cubicBezTo>
                  <a:cubicBezTo>
                    <a:pt x="180" y="138"/>
                    <a:pt x="181" y="147"/>
                    <a:pt x="179" y="157"/>
                  </a:cubicBezTo>
                  <a:cubicBezTo>
                    <a:pt x="176" y="166"/>
                    <a:pt x="170" y="172"/>
                    <a:pt x="165" y="181"/>
                  </a:cubicBezTo>
                  <a:cubicBezTo>
                    <a:pt x="159" y="190"/>
                    <a:pt x="151" y="197"/>
                    <a:pt x="139" y="199"/>
                  </a:cubicBezTo>
                  <a:cubicBezTo>
                    <a:pt x="129" y="205"/>
                    <a:pt x="112" y="187"/>
                    <a:pt x="108" y="209"/>
                  </a:cubicBezTo>
                  <a:cubicBezTo>
                    <a:pt x="113" y="231"/>
                    <a:pt x="127" y="242"/>
                    <a:pt x="150" y="245"/>
                  </a:cubicBezTo>
                  <a:cubicBezTo>
                    <a:pt x="161" y="246"/>
                    <a:pt x="173" y="247"/>
                    <a:pt x="183" y="253"/>
                  </a:cubicBezTo>
                  <a:cubicBezTo>
                    <a:pt x="190" y="257"/>
                    <a:pt x="195" y="263"/>
                    <a:pt x="192" y="272"/>
                  </a:cubicBezTo>
                  <a:cubicBezTo>
                    <a:pt x="189" y="280"/>
                    <a:pt x="183" y="282"/>
                    <a:pt x="175" y="276"/>
                  </a:cubicBezTo>
                  <a:cubicBezTo>
                    <a:pt x="157" y="276"/>
                    <a:pt x="154" y="302"/>
                    <a:pt x="136" y="300"/>
                  </a:cubicBezTo>
                  <a:close/>
                </a:path>
              </a:pathLst>
            </a:custGeom>
            <a:solidFill>
              <a:srgbClr val="A34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3" name="Freeform 109"/>
            <p:cNvSpPr/>
            <p:nvPr/>
          </p:nvSpPr>
          <p:spPr bwMode="auto">
            <a:xfrm>
              <a:off x="2386013" y="2149475"/>
              <a:ext cx="141288" cy="112713"/>
            </a:xfrm>
            <a:custGeom>
              <a:avLst/>
              <a:gdLst>
                <a:gd name="T0" fmla="*/ 14 w 75"/>
                <a:gd name="T1" fmla="*/ 19 h 60"/>
                <a:gd name="T2" fmla="*/ 69 w 75"/>
                <a:gd name="T3" fmla="*/ 26 h 60"/>
                <a:gd name="T4" fmla="*/ 73 w 75"/>
                <a:gd name="T5" fmla="*/ 43 h 60"/>
                <a:gd name="T6" fmla="*/ 59 w 75"/>
                <a:gd name="T7" fmla="*/ 43 h 60"/>
                <a:gd name="T8" fmla="*/ 28 w 75"/>
                <a:gd name="T9" fmla="*/ 60 h 60"/>
                <a:gd name="T10" fmla="*/ 14 w 75"/>
                <a:gd name="T11" fmla="*/ 1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60">
                  <a:moveTo>
                    <a:pt x="14" y="19"/>
                  </a:moveTo>
                  <a:cubicBezTo>
                    <a:pt x="32" y="23"/>
                    <a:pt x="53" y="0"/>
                    <a:pt x="69" y="26"/>
                  </a:cubicBezTo>
                  <a:cubicBezTo>
                    <a:pt x="71" y="31"/>
                    <a:pt x="75" y="38"/>
                    <a:pt x="73" y="43"/>
                  </a:cubicBezTo>
                  <a:cubicBezTo>
                    <a:pt x="70" y="52"/>
                    <a:pt x="65" y="44"/>
                    <a:pt x="59" y="43"/>
                  </a:cubicBezTo>
                  <a:cubicBezTo>
                    <a:pt x="44" y="39"/>
                    <a:pt x="39" y="55"/>
                    <a:pt x="28" y="60"/>
                  </a:cubicBezTo>
                  <a:cubicBezTo>
                    <a:pt x="0" y="55"/>
                    <a:pt x="12" y="35"/>
                    <a:pt x="14" y="19"/>
                  </a:cubicBezTo>
                  <a:close/>
                </a:path>
              </a:pathLst>
            </a:custGeom>
            <a:solidFill>
              <a:srgbClr val="572C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4" name="Freeform 110"/>
            <p:cNvSpPr/>
            <p:nvPr/>
          </p:nvSpPr>
          <p:spPr bwMode="auto">
            <a:xfrm>
              <a:off x="2454275" y="2025650"/>
              <a:ext cx="79375" cy="92075"/>
            </a:xfrm>
            <a:custGeom>
              <a:avLst/>
              <a:gdLst>
                <a:gd name="T0" fmla="*/ 32 w 42"/>
                <a:gd name="T1" fmla="*/ 48 h 49"/>
                <a:gd name="T2" fmla="*/ 8 w 42"/>
                <a:gd name="T3" fmla="*/ 48 h 49"/>
                <a:gd name="T4" fmla="*/ 0 w 42"/>
                <a:gd name="T5" fmla="*/ 41 h 49"/>
                <a:gd name="T6" fmla="*/ 0 w 42"/>
                <a:gd name="T7" fmla="*/ 25 h 49"/>
                <a:gd name="T8" fmla="*/ 41 w 42"/>
                <a:gd name="T9" fmla="*/ 39 h 49"/>
                <a:gd name="T10" fmla="*/ 32 w 42"/>
                <a:gd name="T11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9">
                  <a:moveTo>
                    <a:pt x="32" y="48"/>
                  </a:moveTo>
                  <a:cubicBezTo>
                    <a:pt x="24" y="46"/>
                    <a:pt x="16" y="38"/>
                    <a:pt x="8" y="48"/>
                  </a:cubicBezTo>
                  <a:cubicBezTo>
                    <a:pt x="5" y="45"/>
                    <a:pt x="3" y="43"/>
                    <a:pt x="0" y="41"/>
                  </a:cubicBezTo>
                  <a:cubicBezTo>
                    <a:pt x="0" y="35"/>
                    <a:pt x="0" y="30"/>
                    <a:pt x="0" y="25"/>
                  </a:cubicBezTo>
                  <a:cubicBezTo>
                    <a:pt x="12" y="35"/>
                    <a:pt x="39" y="0"/>
                    <a:pt x="41" y="39"/>
                  </a:cubicBezTo>
                  <a:cubicBezTo>
                    <a:pt x="42" y="46"/>
                    <a:pt x="39" y="49"/>
                    <a:pt x="32" y="48"/>
                  </a:cubicBezTo>
                  <a:close/>
                </a:path>
              </a:pathLst>
            </a:custGeom>
            <a:solidFill>
              <a:srgbClr val="E3C5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5" name="Freeform 111"/>
            <p:cNvSpPr/>
            <p:nvPr/>
          </p:nvSpPr>
          <p:spPr bwMode="auto">
            <a:xfrm>
              <a:off x="2378075" y="2033588"/>
              <a:ext cx="77788" cy="60325"/>
            </a:xfrm>
            <a:custGeom>
              <a:avLst/>
              <a:gdLst>
                <a:gd name="T0" fmla="*/ 26 w 41"/>
                <a:gd name="T1" fmla="*/ 5 h 32"/>
                <a:gd name="T2" fmla="*/ 41 w 41"/>
                <a:gd name="T3" fmla="*/ 20 h 32"/>
                <a:gd name="T4" fmla="*/ 0 w 41"/>
                <a:gd name="T5" fmla="*/ 17 h 32"/>
                <a:gd name="T6" fmla="*/ 26 w 41"/>
                <a:gd name="T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2">
                  <a:moveTo>
                    <a:pt x="26" y="5"/>
                  </a:moveTo>
                  <a:cubicBezTo>
                    <a:pt x="31" y="10"/>
                    <a:pt x="36" y="15"/>
                    <a:pt x="41" y="20"/>
                  </a:cubicBezTo>
                  <a:cubicBezTo>
                    <a:pt x="26" y="32"/>
                    <a:pt x="13" y="23"/>
                    <a:pt x="0" y="17"/>
                  </a:cubicBezTo>
                  <a:cubicBezTo>
                    <a:pt x="3" y="0"/>
                    <a:pt x="22" y="19"/>
                    <a:pt x="26" y="5"/>
                  </a:cubicBezTo>
                  <a:close/>
                </a:path>
              </a:pathLst>
            </a:custGeom>
            <a:solidFill>
              <a:srgbClr val="DAA2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6" name="Freeform 112"/>
            <p:cNvSpPr/>
            <p:nvPr/>
          </p:nvSpPr>
          <p:spPr bwMode="auto">
            <a:xfrm>
              <a:off x="3165475" y="2854325"/>
              <a:ext cx="115888" cy="111125"/>
            </a:xfrm>
            <a:custGeom>
              <a:avLst/>
              <a:gdLst>
                <a:gd name="T0" fmla="*/ 0 w 61"/>
                <a:gd name="T1" fmla="*/ 31 h 59"/>
                <a:gd name="T2" fmla="*/ 38 w 61"/>
                <a:gd name="T3" fmla="*/ 0 h 59"/>
                <a:gd name="T4" fmla="*/ 43 w 61"/>
                <a:gd name="T5" fmla="*/ 36 h 59"/>
                <a:gd name="T6" fmla="*/ 0 w 61"/>
                <a:gd name="T7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9">
                  <a:moveTo>
                    <a:pt x="0" y="31"/>
                  </a:moveTo>
                  <a:cubicBezTo>
                    <a:pt x="13" y="21"/>
                    <a:pt x="26" y="11"/>
                    <a:pt x="38" y="0"/>
                  </a:cubicBezTo>
                  <a:cubicBezTo>
                    <a:pt x="54" y="10"/>
                    <a:pt x="61" y="22"/>
                    <a:pt x="43" y="36"/>
                  </a:cubicBezTo>
                  <a:cubicBezTo>
                    <a:pt x="28" y="48"/>
                    <a:pt x="11" y="59"/>
                    <a:pt x="0" y="31"/>
                  </a:cubicBezTo>
                  <a:close/>
                </a:path>
              </a:pathLst>
            </a:custGeom>
            <a:solidFill>
              <a:srgbClr val="F5DD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7" name="Freeform 113"/>
            <p:cNvSpPr/>
            <p:nvPr/>
          </p:nvSpPr>
          <p:spPr bwMode="auto">
            <a:xfrm>
              <a:off x="2887663" y="2547938"/>
              <a:ext cx="293688" cy="179388"/>
            </a:xfrm>
            <a:custGeom>
              <a:avLst/>
              <a:gdLst>
                <a:gd name="T0" fmla="*/ 17 w 156"/>
                <a:gd name="T1" fmla="*/ 94 h 95"/>
                <a:gd name="T2" fmla="*/ 47 w 156"/>
                <a:gd name="T3" fmla="*/ 60 h 95"/>
                <a:gd name="T4" fmla="*/ 109 w 156"/>
                <a:gd name="T5" fmla="*/ 16 h 95"/>
                <a:gd name="T6" fmla="*/ 133 w 156"/>
                <a:gd name="T7" fmla="*/ 9 h 95"/>
                <a:gd name="T8" fmla="*/ 156 w 156"/>
                <a:gd name="T9" fmla="*/ 24 h 95"/>
                <a:gd name="T10" fmla="*/ 155 w 156"/>
                <a:gd name="T11" fmla="*/ 32 h 95"/>
                <a:gd name="T12" fmla="*/ 91 w 156"/>
                <a:gd name="T13" fmla="*/ 86 h 95"/>
                <a:gd name="T14" fmla="*/ 17 w 156"/>
                <a:gd name="T15" fmla="*/ 9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95">
                  <a:moveTo>
                    <a:pt x="17" y="94"/>
                  </a:moveTo>
                  <a:cubicBezTo>
                    <a:pt x="14" y="71"/>
                    <a:pt x="0" y="42"/>
                    <a:pt x="47" y="60"/>
                  </a:cubicBezTo>
                  <a:cubicBezTo>
                    <a:pt x="71" y="70"/>
                    <a:pt x="102" y="44"/>
                    <a:pt x="109" y="16"/>
                  </a:cubicBezTo>
                  <a:cubicBezTo>
                    <a:pt x="113" y="0"/>
                    <a:pt x="122" y="2"/>
                    <a:pt x="133" y="9"/>
                  </a:cubicBezTo>
                  <a:cubicBezTo>
                    <a:pt x="144" y="9"/>
                    <a:pt x="151" y="14"/>
                    <a:pt x="156" y="24"/>
                  </a:cubicBezTo>
                  <a:cubicBezTo>
                    <a:pt x="156" y="27"/>
                    <a:pt x="156" y="29"/>
                    <a:pt x="155" y="32"/>
                  </a:cubicBezTo>
                  <a:cubicBezTo>
                    <a:pt x="132" y="48"/>
                    <a:pt x="126" y="87"/>
                    <a:pt x="91" y="86"/>
                  </a:cubicBezTo>
                  <a:cubicBezTo>
                    <a:pt x="65" y="86"/>
                    <a:pt x="42" y="95"/>
                    <a:pt x="17" y="94"/>
                  </a:cubicBezTo>
                  <a:close/>
                </a:path>
              </a:pathLst>
            </a:custGeom>
            <a:solidFill>
              <a:srgbClr val="D38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8" name="Freeform 114"/>
            <p:cNvSpPr/>
            <p:nvPr/>
          </p:nvSpPr>
          <p:spPr bwMode="auto">
            <a:xfrm>
              <a:off x="2687638" y="1984375"/>
              <a:ext cx="485775" cy="593725"/>
            </a:xfrm>
            <a:custGeom>
              <a:avLst/>
              <a:gdLst>
                <a:gd name="T0" fmla="*/ 240 w 259"/>
                <a:gd name="T1" fmla="*/ 309 h 316"/>
                <a:gd name="T2" fmla="*/ 216 w 259"/>
                <a:gd name="T3" fmla="*/ 316 h 316"/>
                <a:gd name="T4" fmla="*/ 144 w 259"/>
                <a:gd name="T5" fmla="*/ 255 h 316"/>
                <a:gd name="T6" fmla="*/ 108 w 259"/>
                <a:gd name="T7" fmla="*/ 261 h 316"/>
                <a:gd name="T8" fmla="*/ 99 w 259"/>
                <a:gd name="T9" fmla="*/ 264 h 316"/>
                <a:gd name="T10" fmla="*/ 52 w 259"/>
                <a:gd name="T11" fmla="*/ 229 h 316"/>
                <a:gd name="T12" fmla="*/ 35 w 259"/>
                <a:gd name="T13" fmla="*/ 208 h 316"/>
                <a:gd name="T14" fmla="*/ 79 w 259"/>
                <a:gd name="T15" fmla="*/ 136 h 316"/>
                <a:gd name="T16" fmla="*/ 74 w 259"/>
                <a:gd name="T17" fmla="*/ 114 h 316"/>
                <a:gd name="T18" fmla="*/ 28 w 259"/>
                <a:gd name="T19" fmla="*/ 89 h 316"/>
                <a:gd name="T20" fmla="*/ 0 w 259"/>
                <a:gd name="T21" fmla="*/ 79 h 316"/>
                <a:gd name="T22" fmla="*/ 8 w 259"/>
                <a:gd name="T23" fmla="*/ 14 h 316"/>
                <a:gd name="T24" fmla="*/ 38 w 259"/>
                <a:gd name="T25" fmla="*/ 0 h 316"/>
                <a:gd name="T26" fmla="*/ 85 w 259"/>
                <a:gd name="T27" fmla="*/ 8 h 316"/>
                <a:gd name="T28" fmla="*/ 95 w 259"/>
                <a:gd name="T29" fmla="*/ 39 h 316"/>
                <a:gd name="T30" fmla="*/ 88 w 259"/>
                <a:gd name="T31" fmla="*/ 72 h 316"/>
                <a:gd name="T32" fmla="*/ 226 w 259"/>
                <a:gd name="T33" fmla="*/ 123 h 316"/>
                <a:gd name="T34" fmla="*/ 247 w 259"/>
                <a:gd name="T35" fmla="*/ 225 h 316"/>
                <a:gd name="T36" fmla="*/ 224 w 259"/>
                <a:gd name="T37" fmla="*/ 198 h 316"/>
                <a:gd name="T38" fmla="*/ 227 w 259"/>
                <a:gd name="T39" fmla="*/ 262 h 316"/>
                <a:gd name="T40" fmla="*/ 184 w 259"/>
                <a:gd name="T41" fmla="*/ 254 h 316"/>
                <a:gd name="T42" fmla="*/ 230 w 259"/>
                <a:gd name="T43" fmla="*/ 261 h 316"/>
                <a:gd name="T44" fmla="*/ 239 w 259"/>
                <a:gd name="T45" fmla="*/ 262 h 316"/>
                <a:gd name="T46" fmla="*/ 240 w 259"/>
                <a:gd name="T47" fmla="*/ 30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9" h="316">
                  <a:moveTo>
                    <a:pt x="240" y="309"/>
                  </a:moveTo>
                  <a:cubicBezTo>
                    <a:pt x="231" y="309"/>
                    <a:pt x="222" y="308"/>
                    <a:pt x="216" y="316"/>
                  </a:cubicBezTo>
                  <a:cubicBezTo>
                    <a:pt x="182" y="306"/>
                    <a:pt x="155" y="295"/>
                    <a:pt x="144" y="255"/>
                  </a:cubicBezTo>
                  <a:cubicBezTo>
                    <a:pt x="136" y="228"/>
                    <a:pt x="118" y="243"/>
                    <a:pt x="108" y="261"/>
                  </a:cubicBezTo>
                  <a:cubicBezTo>
                    <a:pt x="106" y="264"/>
                    <a:pt x="103" y="265"/>
                    <a:pt x="99" y="264"/>
                  </a:cubicBezTo>
                  <a:cubicBezTo>
                    <a:pt x="88" y="247"/>
                    <a:pt x="71" y="236"/>
                    <a:pt x="52" y="229"/>
                  </a:cubicBezTo>
                  <a:cubicBezTo>
                    <a:pt x="44" y="224"/>
                    <a:pt x="37" y="218"/>
                    <a:pt x="35" y="208"/>
                  </a:cubicBezTo>
                  <a:cubicBezTo>
                    <a:pt x="37" y="176"/>
                    <a:pt x="55" y="154"/>
                    <a:pt x="79" y="136"/>
                  </a:cubicBezTo>
                  <a:cubicBezTo>
                    <a:pt x="96" y="124"/>
                    <a:pt x="82" y="120"/>
                    <a:pt x="74" y="114"/>
                  </a:cubicBezTo>
                  <a:cubicBezTo>
                    <a:pt x="55" y="111"/>
                    <a:pt x="45" y="95"/>
                    <a:pt x="28" y="89"/>
                  </a:cubicBezTo>
                  <a:cubicBezTo>
                    <a:pt x="18" y="87"/>
                    <a:pt x="8" y="86"/>
                    <a:pt x="0" y="79"/>
                  </a:cubicBezTo>
                  <a:cubicBezTo>
                    <a:pt x="3" y="57"/>
                    <a:pt x="17" y="37"/>
                    <a:pt x="8" y="14"/>
                  </a:cubicBezTo>
                  <a:cubicBezTo>
                    <a:pt x="17" y="6"/>
                    <a:pt x="27" y="1"/>
                    <a:pt x="38" y="0"/>
                  </a:cubicBezTo>
                  <a:cubicBezTo>
                    <a:pt x="52" y="14"/>
                    <a:pt x="70" y="6"/>
                    <a:pt x="85" y="8"/>
                  </a:cubicBezTo>
                  <a:cubicBezTo>
                    <a:pt x="113" y="10"/>
                    <a:pt x="118" y="21"/>
                    <a:pt x="95" y="39"/>
                  </a:cubicBezTo>
                  <a:cubicBezTo>
                    <a:pt x="82" y="49"/>
                    <a:pt x="85" y="60"/>
                    <a:pt x="88" y="72"/>
                  </a:cubicBezTo>
                  <a:cubicBezTo>
                    <a:pt x="151" y="41"/>
                    <a:pt x="192" y="58"/>
                    <a:pt x="226" y="123"/>
                  </a:cubicBezTo>
                  <a:cubicBezTo>
                    <a:pt x="243" y="156"/>
                    <a:pt x="259" y="187"/>
                    <a:pt x="247" y="225"/>
                  </a:cubicBezTo>
                  <a:cubicBezTo>
                    <a:pt x="227" y="226"/>
                    <a:pt x="235" y="205"/>
                    <a:pt x="224" y="198"/>
                  </a:cubicBezTo>
                  <a:cubicBezTo>
                    <a:pt x="236" y="219"/>
                    <a:pt x="240" y="240"/>
                    <a:pt x="227" y="262"/>
                  </a:cubicBezTo>
                  <a:cubicBezTo>
                    <a:pt x="212" y="270"/>
                    <a:pt x="202" y="255"/>
                    <a:pt x="184" y="254"/>
                  </a:cubicBezTo>
                  <a:cubicBezTo>
                    <a:pt x="202" y="256"/>
                    <a:pt x="214" y="273"/>
                    <a:pt x="230" y="261"/>
                  </a:cubicBezTo>
                  <a:cubicBezTo>
                    <a:pt x="233" y="259"/>
                    <a:pt x="237" y="260"/>
                    <a:pt x="239" y="262"/>
                  </a:cubicBezTo>
                  <a:cubicBezTo>
                    <a:pt x="255" y="278"/>
                    <a:pt x="252" y="293"/>
                    <a:pt x="240" y="309"/>
                  </a:cubicBezTo>
                  <a:close/>
                </a:path>
              </a:pathLst>
            </a:custGeom>
            <a:solidFill>
              <a:srgbClr val="CF5F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49" name="Freeform 115"/>
            <p:cNvSpPr/>
            <p:nvPr/>
          </p:nvSpPr>
          <p:spPr bwMode="auto">
            <a:xfrm>
              <a:off x="3101975" y="2324100"/>
              <a:ext cx="49213" cy="158750"/>
            </a:xfrm>
            <a:custGeom>
              <a:avLst/>
              <a:gdLst>
                <a:gd name="T0" fmla="*/ 4 w 26"/>
                <a:gd name="T1" fmla="*/ 82 h 84"/>
                <a:gd name="T2" fmla="*/ 0 w 26"/>
                <a:gd name="T3" fmla="*/ 0 h 84"/>
                <a:gd name="T4" fmla="*/ 26 w 26"/>
                <a:gd name="T5" fmla="*/ 44 h 84"/>
                <a:gd name="T6" fmla="*/ 18 w 26"/>
                <a:gd name="T7" fmla="*/ 81 h 84"/>
                <a:gd name="T8" fmla="*/ 11 w 26"/>
                <a:gd name="T9" fmla="*/ 82 h 84"/>
                <a:gd name="T10" fmla="*/ 4 w 26"/>
                <a:gd name="T11" fmla="*/ 8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84">
                  <a:moveTo>
                    <a:pt x="4" y="82"/>
                  </a:moveTo>
                  <a:cubicBezTo>
                    <a:pt x="8" y="58"/>
                    <a:pt x="5" y="34"/>
                    <a:pt x="0" y="0"/>
                  </a:cubicBezTo>
                  <a:cubicBezTo>
                    <a:pt x="12" y="21"/>
                    <a:pt x="19" y="33"/>
                    <a:pt x="26" y="44"/>
                  </a:cubicBezTo>
                  <a:cubicBezTo>
                    <a:pt x="23" y="57"/>
                    <a:pt x="21" y="69"/>
                    <a:pt x="18" y="81"/>
                  </a:cubicBezTo>
                  <a:cubicBezTo>
                    <a:pt x="16" y="82"/>
                    <a:pt x="14" y="82"/>
                    <a:pt x="11" y="82"/>
                  </a:cubicBezTo>
                  <a:cubicBezTo>
                    <a:pt x="9" y="84"/>
                    <a:pt x="6" y="84"/>
                    <a:pt x="4" y="82"/>
                  </a:cubicBezTo>
                  <a:close/>
                </a:path>
              </a:pathLst>
            </a:custGeom>
            <a:solidFill>
              <a:srgbClr val="ECB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0" name="Freeform 116"/>
            <p:cNvSpPr/>
            <p:nvPr/>
          </p:nvSpPr>
          <p:spPr bwMode="auto">
            <a:xfrm>
              <a:off x="3576638" y="3398838"/>
              <a:ext cx="87313" cy="66675"/>
            </a:xfrm>
            <a:custGeom>
              <a:avLst/>
              <a:gdLst>
                <a:gd name="T0" fmla="*/ 39 w 47"/>
                <a:gd name="T1" fmla="*/ 0 h 36"/>
                <a:gd name="T2" fmla="*/ 30 w 47"/>
                <a:gd name="T3" fmla="*/ 35 h 36"/>
                <a:gd name="T4" fmla="*/ 0 w 47"/>
                <a:gd name="T5" fmla="*/ 2 h 36"/>
                <a:gd name="T6" fmla="*/ 39 w 47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6">
                  <a:moveTo>
                    <a:pt x="39" y="0"/>
                  </a:moveTo>
                  <a:cubicBezTo>
                    <a:pt x="38" y="13"/>
                    <a:pt x="47" y="33"/>
                    <a:pt x="30" y="35"/>
                  </a:cubicBezTo>
                  <a:cubicBezTo>
                    <a:pt x="16" y="36"/>
                    <a:pt x="3" y="20"/>
                    <a:pt x="0" y="2"/>
                  </a:cubicBezTo>
                  <a:cubicBezTo>
                    <a:pt x="14" y="9"/>
                    <a:pt x="26" y="10"/>
                    <a:pt x="39" y="0"/>
                  </a:cubicBezTo>
                  <a:close/>
                </a:path>
              </a:pathLst>
            </a:custGeom>
            <a:solidFill>
              <a:srgbClr val="C1D3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1" name="Freeform 119"/>
            <p:cNvSpPr/>
            <p:nvPr/>
          </p:nvSpPr>
          <p:spPr bwMode="auto">
            <a:xfrm>
              <a:off x="2505075" y="2001838"/>
              <a:ext cx="328613" cy="412750"/>
            </a:xfrm>
            <a:custGeom>
              <a:avLst/>
              <a:gdLst>
                <a:gd name="T0" fmla="*/ 129 w 175"/>
                <a:gd name="T1" fmla="*/ 76 h 220"/>
                <a:gd name="T2" fmla="*/ 174 w 175"/>
                <a:gd name="T3" fmla="*/ 99 h 220"/>
                <a:gd name="T4" fmla="*/ 168 w 175"/>
                <a:gd name="T5" fmla="*/ 124 h 220"/>
                <a:gd name="T6" fmla="*/ 153 w 175"/>
                <a:gd name="T7" fmla="*/ 129 h 220"/>
                <a:gd name="T8" fmla="*/ 122 w 175"/>
                <a:gd name="T9" fmla="*/ 158 h 220"/>
                <a:gd name="T10" fmla="*/ 113 w 175"/>
                <a:gd name="T11" fmla="*/ 176 h 220"/>
                <a:gd name="T12" fmla="*/ 26 w 175"/>
                <a:gd name="T13" fmla="*/ 212 h 220"/>
                <a:gd name="T14" fmla="*/ 9 w 175"/>
                <a:gd name="T15" fmla="*/ 182 h 220"/>
                <a:gd name="T16" fmla="*/ 53 w 175"/>
                <a:gd name="T17" fmla="*/ 152 h 220"/>
                <a:gd name="T18" fmla="*/ 52 w 175"/>
                <a:gd name="T19" fmla="*/ 123 h 220"/>
                <a:gd name="T20" fmla="*/ 36 w 175"/>
                <a:gd name="T21" fmla="*/ 139 h 220"/>
                <a:gd name="T22" fmla="*/ 34 w 175"/>
                <a:gd name="T23" fmla="*/ 116 h 220"/>
                <a:gd name="T24" fmla="*/ 35 w 175"/>
                <a:gd name="T25" fmla="*/ 85 h 220"/>
                <a:gd name="T26" fmla="*/ 44 w 175"/>
                <a:gd name="T27" fmla="*/ 75 h 220"/>
                <a:gd name="T28" fmla="*/ 36 w 175"/>
                <a:gd name="T29" fmla="*/ 21 h 220"/>
                <a:gd name="T30" fmla="*/ 105 w 175"/>
                <a:gd name="T31" fmla="*/ 5 h 220"/>
                <a:gd name="T32" fmla="*/ 98 w 175"/>
                <a:gd name="T33" fmla="*/ 69 h 220"/>
                <a:gd name="T34" fmla="*/ 129 w 175"/>
                <a:gd name="T35" fmla="*/ 76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5" h="220">
                  <a:moveTo>
                    <a:pt x="129" y="76"/>
                  </a:moveTo>
                  <a:cubicBezTo>
                    <a:pt x="153" y="67"/>
                    <a:pt x="154" y="101"/>
                    <a:pt x="174" y="99"/>
                  </a:cubicBezTo>
                  <a:cubicBezTo>
                    <a:pt x="175" y="108"/>
                    <a:pt x="175" y="117"/>
                    <a:pt x="168" y="124"/>
                  </a:cubicBezTo>
                  <a:cubicBezTo>
                    <a:pt x="164" y="127"/>
                    <a:pt x="159" y="129"/>
                    <a:pt x="153" y="129"/>
                  </a:cubicBezTo>
                  <a:cubicBezTo>
                    <a:pt x="132" y="126"/>
                    <a:pt x="126" y="141"/>
                    <a:pt x="122" y="158"/>
                  </a:cubicBezTo>
                  <a:cubicBezTo>
                    <a:pt x="121" y="165"/>
                    <a:pt x="118" y="172"/>
                    <a:pt x="113" y="176"/>
                  </a:cubicBezTo>
                  <a:cubicBezTo>
                    <a:pt x="93" y="209"/>
                    <a:pt x="54" y="197"/>
                    <a:pt x="26" y="212"/>
                  </a:cubicBezTo>
                  <a:cubicBezTo>
                    <a:pt x="10" y="220"/>
                    <a:pt x="0" y="198"/>
                    <a:pt x="9" y="182"/>
                  </a:cubicBezTo>
                  <a:cubicBezTo>
                    <a:pt x="18" y="167"/>
                    <a:pt x="29" y="150"/>
                    <a:pt x="53" y="152"/>
                  </a:cubicBezTo>
                  <a:cubicBezTo>
                    <a:pt x="60" y="142"/>
                    <a:pt x="64" y="132"/>
                    <a:pt x="52" y="123"/>
                  </a:cubicBezTo>
                  <a:cubicBezTo>
                    <a:pt x="41" y="123"/>
                    <a:pt x="47" y="143"/>
                    <a:pt x="36" y="139"/>
                  </a:cubicBezTo>
                  <a:cubicBezTo>
                    <a:pt x="24" y="135"/>
                    <a:pt x="32" y="125"/>
                    <a:pt x="34" y="116"/>
                  </a:cubicBezTo>
                  <a:cubicBezTo>
                    <a:pt x="36" y="106"/>
                    <a:pt x="43" y="96"/>
                    <a:pt x="35" y="85"/>
                  </a:cubicBezTo>
                  <a:cubicBezTo>
                    <a:pt x="36" y="79"/>
                    <a:pt x="39" y="76"/>
                    <a:pt x="44" y="75"/>
                  </a:cubicBezTo>
                  <a:cubicBezTo>
                    <a:pt x="57" y="59"/>
                    <a:pt x="57" y="57"/>
                    <a:pt x="36" y="21"/>
                  </a:cubicBezTo>
                  <a:cubicBezTo>
                    <a:pt x="62" y="24"/>
                    <a:pt x="79" y="0"/>
                    <a:pt x="105" y="5"/>
                  </a:cubicBezTo>
                  <a:cubicBezTo>
                    <a:pt x="132" y="30"/>
                    <a:pt x="117" y="50"/>
                    <a:pt x="98" y="69"/>
                  </a:cubicBezTo>
                  <a:cubicBezTo>
                    <a:pt x="106" y="81"/>
                    <a:pt x="118" y="74"/>
                    <a:pt x="129" y="76"/>
                  </a:cubicBezTo>
                  <a:close/>
                </a:path>
              </a:pathLst>
            </a:custGeom>
            <a:solidFill>
              <a:srgbClr val="8C44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2" name="Freeform 120"/>
            <p:cNvSpPr/>
            <p:nvPr/>
          </p:nvSpPr>
          <p:spPr bwMode="auto">
            <a:xfrm>
              <a:off x="2514600" y="2073275"/>
              <a:ext cx="73025" cy="90488"/>
            </a:xfrm>
            <a:custGeom>
              <a:avLst/>
              <a:gdLst>
                <a:gd name="T0" fmla="*/ 39 w 39"/>
                <a:gd name="T1" fmla="*/ 37 h 48"/>
                <a:gd name="T2" fmla="*/ 30 w 39"/>
                <a:gd name="T3" fmla="*/ 47 h 48"/>
                <a:gd name="T4" fmla="*/ 0 w 39"/>
                <a:gd name="T5" fmla="*/ 23 h 48"/>
                <a:gd name="T6" fmla="*/ 9 w 39"/>
                <a:gd name="T7" fmla="*/ 14 h 48"/>
                <a:gd name="T8" fmla="*/ 39 w 39"/>
                <a:gd name="T9" fmla="*/ 3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8">
                  <a:moveTo>
                    <a:pt x="39" y="37"/>
                  </a:moveTo>
                  <a:cubicBezTo>
                    <a:pt x="36" y="41"/>
                    <a:pt x="33" y="44"/>
                    <a:pt x="30" y="47"/>
                  </a:cubicBezTo>
                  <a:cubicBezTo>
                    <a:pt x="13" y="48"/>
                    <a:pt x="5" y="37"/>
                    <a:pt x="0" y="23"/>
                  </a:cubicBezTo>
                  <a:cubicBezTo>
                    <a:pt x="3" y="20"/>
                    <a:pt x="6" y="17"/>
                    <a:pt x="9" y="14"/>
                  </a:cubicBezTo>
                  <a:cubicBezTo>
                    <a:pt x="36" y="0"/>
                    <a:pt x="38" y="19"/>
                    <a:pt x="39" y="37"/>
                  </a:cubicBezTo>
                  <a:close/>
                </a:path>
              </a:pathLst>
            </a:custGeom>
            <a:solidFill>
              <a:srgbClr val="622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3" name="Freeform 121"/>
            <p:cNvSpPr/>
            <p:nvPr/>
          </p:nvSpPr>
          <p:spPr bwMode="auto">
            <a:xfrm>
              <a:off x="3751263" y="3201988"/>
              <a:ext cx="450850" cy="304800"/>
            </a:xfrm>
            <a:custGeom>
              <a:avLst/>
              <a:gdLst>
                <a:gd name="T0" fmla="*/ 123 w 240"/>
                <a:gd name="T1" fmla="*/ 136 h 162"/>
                <a:gd name="T2" fmla="*/ 92 w 240"/>
                <a:gd name="T3" fmla="*/ 155 h 162"/>
                <a:gd name="T4" fmla="*/ 59 w 240"/>
                <a:gd name="T5" fmla="*/ 111 h 162"/>
                <a:gd name="T6" fmla="*/ 47 w 240"/>
                <a:gd name="T7" fmla="*/ 84 h 162"/>
                <a:gd name="T8" fmla="*/ 6 w 240"/>
                <a:gd name="T9" fmla="*/ 51 h 162"/>
                <a:gd name="T10" fmla="*/ 2 w 240"/>
                <a:gd name="T11" fmla="*/ 27 h 162"/>
                <a:gd name="T12" fmla="*/ 51 w 240"/>
                <a:gd name="T13" fmla="*/ 0 h 162"/>
                <a:gd name="T14" fmla="*/ 86 w 240"/>
                <a:gd name="T15" fmla="*/ 16 h 162"/>
                <a:gd name="T16" fmla="*/ 136 w 240"/>
                <a:gd name="T17" fmla="*/ 16 h 162"/>
                <a:gd name="T18" fmla="*/ 240 w 240"/>
                <a:gd name="T19" fmla="*/ 60 h 162"/>
                <a:gd name="T20" fmla="*/ 203 w 240"/>
                <a:gd name="T21" fmla="*/ 102 h 162"/>
                <a:gd name="T22" fmla="*/ 177 w 240"/>
                <a:gd name="T23" fmla="*/ 112 h 162"/>
                <a:gd name="T24" fmla="*/ 119 w 240"/>
                <a:gd name="T25" fmla="*/ 120 h 162"/>
                <a:gd name="T26" fmla="*/ 124 w 240"/>
                <a:gd name="T27" fmla="*/ 131 h 162"/>
                <a:gd name="T28" fmla="*/ 123 w 240"/>
                <a:gd name="T29" fmla="*/ 13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0" h="162">
                  <a:moveTo>
                    <a:pt x="123" y="136"/>
                  </a:moveTo>
                  <a:cubicBezTo>
                    <a:pt x="113" y="144"/>
                    <a:pt x="94" y="162"/>
                    <a:pt x="92" y="155"/>
                  </a:cubicBezTo>
                  <a:cubicBezTo>
                    <a:pt x="87" y="133"/>
                    <a:pt x="54" y="135"/>
                    <a:pt x="59" y="111"/>
                  </a:cubicBezTo>
                  <a:cubicBezTo>
                    <a:pt x="62" y="97"/>
                    <a:pt x="59" y="84"/>
                    <a:pt x="47" y="84"/>
                  </a:cubicBezTo>
                  <a:cubicBezTo>
                    <a:pt x="21" y="85"/>
                    <a:pt x="18" y="63"/>
                    <a:pt x="6" y="51"/>
                  </a:cubicBezTo>
                  <a:cubicBezTo>
                    <a:pt x="3" y="43"/>
                    <a:pt x="0" y="36"/>
                    <a:pt x="2" y="27"/>
                  </a:cubicBezTo>
                  <a:cubicBezTo>
                    <a:pt x="10" y="3"/>
                    <a:pt x="31" y="2"/>
                    <a:pt x="51" y="0"/>
                  </a:cubicBezTo>
                  <a:cubicBezTo>
                    <a:pt x="65" y="0"/>
                    <a:pt x="72" y="15"/>
                    <a:pt x="86" y="16"/>
                  </a:cubicBezTo>
                  <a:cubicBezTo>
                    <a:pt x="102" y="19"/>
                    <a:pt x="119" y="18"/>
                    <a:pt x="136" y="16"/>
                  </a:cubicBezTo>
                  <a:cubicBezTo>
                    <a:pt x="178" y="12"/>
                    <a:pt x="213" y="28"/>
                    <a:pt x="240" y="60"/>
                  </a:cubicBezTo>
                  <a:cubicBezTo>
                    <a:pt x="235" y="81"/>
                    <a:pt x="216" y="89"/>
                    <a:pt x="203" y="102"/>
                  </a:cubicBezTo>
                  <a:cubicBezTo>
                    <a:pt x="195" y="107"/>
                    <a:pt x="187" y="110"/>
                    <a:pt x="177" y="112"/>
                  </a:cubicBezTo>
                  <a:cubicBezTo>
                    <a:pt x="157" y="110"/>
                    <a:pt x="136" y="101"/>
                    <a:pt x="119" y="120"/>
                  </a:cubicBezTo>
                  <a:cubicBezTo>
                    <a:pt x="114" y="126"/>
                    <a:pt x="124" y="126"/>
                    <a:pt x="124" y="131"/>
                  </a:cubicBezTo>
                  <a:cubicBezTo>
                    <a:pt x="124" y="133"/>
                    <a:pt x="124" y="134"/>
                    <a:pt x="123" y="136"/>
                  </a:cubicBezTo>
                  <a:close/>
                </a:path>
              </a:pathLst>
            </a:custGeom>
            <a:solidFill>
              <a:srgbClr val="99BB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4" name="Freeform 122"/>
            <p:cNvSpPr/>
            <p:nvPr/>
          </p:nvSpPr>
          <p:spPr bwMode="auto">
            <a:xfrm>
              <a:off x="3621088" y="3382963"/>
              <a:ext cx="596900" cy="454025"/>
            </a:xfrm>
            <a:custGeom>
              <a:avLst/>
              <a:gdLst>
                <a:gd name="T0" fmla="*/ 247 w 318"/>
                <a:gd name="T1" fmla="*/ 9 h 241"/>
                <a:gd name="T2" fmla="*/ 269 w 318"/>
                <a:gd name="T3" fmla="*/ 0 h 241"/>
                <a:gd name="T4" fmla="*/ 269 w 318"/>
                <a:gd name="T5" fmla="*/ 34 h 241"/>
                <a:gd name="T6" fmla="*/ 240 w 318"/>
                <a:gd name="T7" fmla="*/ 74 h 241"/>
                <a:gd name="T8" fmla="*/ 288 w 318"/>
                <a:gd name="T9" fmla="*/ 73 h 241"/>
                <a:gd name="T10" fmla="*/ 318 w 318"/>
                <a:gd name="T11" fmla="*/ 86 h 241"/>
                <a:gd name="T12" fmla="*/ 224 w 318"/>
                <a:gd name="T13" fmla="*/ 113 h 241"/>
                <a:gd name="T14" fmla="*/ 133 w 318"/>
                <a:gd name="T15" fmla="*/ 168 h 241"/>
                <a:gd name="T16" fmla="*/ 154 w 318"/>
                <a:gd name="T17" fmla="*/ 195 h 241"/>
                <a:gd name="T18" fmla="*/ 193 w 318"/>
                <a:gd name="T19" fmla="*/ 234 h 241"/>
                <a:gd name="T20" fmla="*/ 178 w 318"/>
                <a:gd name="T21" fmla="*/ 240 h 241"/>
                <a:gd name="T22" fmla="*/ 130 w 318"/>
                <a:gd name="T23" fmla="*/ 219 h 241"/>
                <a:gd name="T24" fmla="*/ 54 w 318"/>
                <a:gd name="T25" fmla="*/ 215 h 241"/>
                <a:gd name="T26" fmla="*/ 8 w 318"/>
                <a:gd name="T27" fmla="*/ 232 h 241"/>
                <a:gd name="T28" fmla="*/ 0 w 318"/>
                <a:gd name="T29" fmla="*/ 225 h 241"/>
                <a:gd name="T30" fmla="*/ 6 w 318"/>
                <a:gd name="T31" fmla="*/ 216 h 241"/>
                <a:gd name="T32" fmla="*/ 77 w 318"/>
                <a:gd name="T33" fmla="*/ 81 h 241"/>
                <a:gd name="T34" fmla="*/ 97 w 318"/>
                <a:gd name="T35" fmla="*/ 45 h 241"/>
                <a:gd name="T36" fmla="*/ 93 w 318"/>
                <a:gd name="T37" fmla="*/ 111 h 241"/>
                <a:gd name="T38" fmla="*/ 131 w 318"/>
                <a:gd name="T39" fmla="*/ 129 h 241"/>
                <a:gd name="T40" fmla="*/ 192 w 318"/>
                <a:gd name="T41" fmla="*/ 40 h 241"/>
                <a:gd name="T42" fmla="*/ 192 w 318"/>
                <a:gd name="T43" fmla="*/ 39 h 241"/>
                <a:gd name="T44" fmla="*/ 247 w 318"/>
                <a:gd name="T45" fmla="*/ 9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8" h="241">
                  <a:moveTo>
                    <a:pt x="247" y="9"/>
                  </a:moveTo>
                  <a:cubicBezTo>
                    <a:pt x="254" y="6"/>
                    <a:pt x="262" y="3"/>
                    <a:pt x="269" y="0"/>
                  </a:cubicBezTo>
                  <a:cubicBezTo>
                    <a:pt x="293" y="12"/>
                    <a:pt x="276" y="23"/>
                    <a:pt x="269" y="34"/>
                  </a:cubicBezTo>
                  <a:cubicBezTo>
                    <a:pt x="260" y="49"/>
                    <a:pt x="232" y="59"/>
                    <a:pt x="240" y="74"/>
                  </a:cubicBezTo>
                  <a:cubicBezTo>
                    <a:pt x="249" y="93"/>
                    <a:pt x="271" y="73"/>
                    <a:pt x="288" y="73"/>
                  </a:cubicBezTo>
                  <a:cubicBezTo>
                    <a:pt x="300" y="72"/>
                    <a:pt x="314" y="67"/>
                    <a:pt x="318" y="86"/>
                  </a:cubicBezTo>
                  <a:cubicBezTo>
                    <a:pt x="292" y="114"/>
                    <a:pt x="261" y="123"/>
                    <a:pt x="224" y="113"/>
                  </a:cubicBezTo>
                  <a:cubicBezTo>
                    <a:pt x="201" y="106"/>
                    <a:pt x="138" y="145"/>
                    <a:pt x="133" y="168"/>
                  </a:cubicBezTo>
                  <a:cubicBezTo>
                    <a:pt x="128" y="185"/>
                    <a:pt x="143" y="189"/>
                    <a:pt x="154" y="195"/>
                  </a:cubicBezTo>
                  <a:cubicBezTo>
                    <a:pt x="171" y="204"/>
                    <a:pt x="195" y="206"/>
                    <a:pt x="193" y="234"/>
                  </a:cubicBezTo>
                  <a:cubicBezTo>
                    <a:pt x="189" y="238"/>
                    <a:pt x="184" y="240"/>
                    <a:pt x="178" y="240"/>
                  </a:cubicBezTo>
                  <a:cubicBezTo>
                    <a:pt x="159" y="241"/>
                    <a:pt x="144" y="231"/>
                    <a:pt x="130" y="219"/>
                  </a:cubicBezTo>
                  <a:cubicBezTo>
                    <a:pt x="105" y="197"/>
                    <a:pt x="81" y="197"/>
                    <a:pt x="54" y="215"/>
                  </a:cubicBezTo>
                  <a:cubicBezTo>
                    <a:pt x="40" y="224"/>
                    <a:pt x="26" y="234"/>
                    <a:pt x="8" y="232"/>
                  </a:cubicBezTo>
                  <a:cubicBezTo>
                    <a:pt x="5" y="230"/>
                    <a:pt x="2" y="228"/>
                    <a:pt x="0" y="225"/>
                  </a:cubicBezTo>
                  <a:cubicBezTo>
                    <a:pt x="2" y="222"/>
                    <a:pt x="3" y="217"/>
                    <a:pt x="6" y="216"/>
                  </a:cubicBezTo>
                  <a:cubicBezTo>
                    <a:pt x="74" y="195"/>
                    <a:pt x="88" y="145"/>
                    <a:pt x="77" y="81"/>
                  </a:cubicBezTo>
                  <a:cubicBezTo>
                    <a:pt x="74" y="67"/>
                    <a:pt x="78" y="53"/>
                    <a:pt x="97" y="45"/>
                  </a:cubicBezTo>
                  <a:cubicBezTo>
                    <a:pt x="95" y="68"/>
                    <a:pt x="92" y="90"/>
                    <a:pt x="93" y="111"/>
                  </a:cubicBezTo>
                  <a:cubicBezTo>
                    <a:pt x="94" y="137"/>
                    <a:pt x="107" y="147"/>
                    <a:pt x="131" y="129"/>
                  </a:cubicBezTo>
                  <a:cubicBezTo>
                    <a:pt x="162" y="107"/>
                    <a:pt x="196" y="86"/>
                    <a:pt x="192" y="40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215" y="38"/>
                    <a:pt x="226" y="15"/>
                    <a:pt x="247" y="9"/>
                  </a:cubicBezTo>
                  <a:close/>
                </a:path>
              </a:pathLst>
            </a:custGeom>
            <a:solidFill>
              <a:srgbClr val="6A8A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5" name="Freeform 123"/>
            <p:cNvSpPr/>
            <p:nvPr/>
          </p:nvSpPr>
          <p:spPr bwMode="auto">
            <a:xfrm>
              <a:off x="3560763" y="3730625"/>
              <a:ext cx="514350" cy="320675"/>
            </a:xfrm>
            <a:custGeom>
              <a:avLst/>
              <a:gdLst>
                <a:gd name="T0" fmla="*/ 30 w 274"/>
                <a:gd name="T1" fmla="*/ 140 h 170"/>
                <a:gd name="T2" fmla="*/ 0 w 274"/>
                <a:gd name="T3" fmla="*/ 48 h 170"/>
                <a:gd name="T4" fmla="*/ 98 w 274"/>
                <a:gd name="T5" fmla="*/ 12 h 170"/>
                <a:gd name="T6" fmla="*/ 155 w 274"/>
                <a:gd name="T7" fmla="*/ 16 h 170"/>
                <a:gd name="T8" fmla="*/ 228 w 274"/>
                <a:gd name="T9" fmla="*/ 49 h 170"/>
                <a:gd name="T10" fmla="*/ 239 w 274"/>
                <a:gd name="T11" fmla="*/ 81 h 170"/>
                <a:gd name="T12" fmla="*/ 30 w 274"/>
                <a:gd name="T13" fmla="*/ 14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170">
                  <a:moveTo>
                    <a:pt x="30" y="140"/>
                  </a:moveTo>
                  <a:cubicBezTo>
                    <a:pt x="1" y="119"/>
                    <a:pt x="14" y="66"/>
                    <a:pt x="0" y="48"/>
                  </a:cubicBezTo>
                  <a:cubicBezTo>
                    <a:pt x="20" y="36"/>
                    <a:pt x="78" y="22"/>
                    <a:pt x="98" y="12"/>
                  </a:cubicBezTo>
                  <a:cubicBezTo>
                    <a:pt x="117" y="2"/>
                    <a:pt x="135" y="0"/>
                    <a:pt x="155" y="16"/>
                  </a:cubicBezTo>
                  <a:cubicBezTo>
                    <a:pt x="171" y="30"/>
                    <a:pt x="204" y="48"/>
                    <a:pt x="228" y="49"/>
                  </a:cubicBezTo>
                  <a:cubicBezTo>
                    <a:pt x="229" y="69"/>
                    <a:pt x="274" y="79"/>
                    <a:pt x="239" y="81"/>
                  </a:cubicBezTo>
                  <a:cubicBezTo>
                    <a:pt x="137" y="87"/>
                    <a:pt x="21" y="170"/>
                    <a:pt x="30" y="140"/>
                  </a:cubicBezTo>
                  <a:close/>
                </a:path>
              </a:pathLst>
            </a:custGeom>
            <a:solidFill>
              <a:srgbClr val="7EAA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6" name="Freeform 125"/>
            <p:cNvSpPr/>
            <p:nvPr/>
          </p:nvSpPr>
          <p:spPr bwMode="auto">
            <a:xfrm>
              <a:off x="2586038" y="2400300"/>
              <a:ext cx="290513" cy="255588"/>
            </a:xfrm>
            <a:custGeom>
              <a:avLst/>
              <a:gdLst>
                <a:gd name="T0" fmla="*/ 109 w 155"/>
                <a:gd name="T1" fmla="*/ 3 h 136"/>
                <a:gd name="T2" fmla="*/ 155 w 155"/>
                <a:gd name="T3" fmla="*/ 41 h 136"/>
                <a:gd name="T4" fmla="*/ 154 w 155"/>
                <a:gd name="T5" fmla="*/ 87 h 136"/>
                <a:gd name="T6" fmla="*/ 82 w 155"/>
                <a:gd name="T7" fmla="*/ 128 h 136"/>
                <a:gd name="T8" fmla="*/ 78 w 155"/>
                <a:gd name="T9" fmla="*/ 103 h 136"/>
                <a:gd name="T10" fmla="*/ 82 w 155"/>
                <a:gd name="T11" fmla="*/ 85 h 136"/>
                <a:gd name="T12" fmla="*/ 57 w 155"/>
                <a:gd name="T13" fmla="*/ 82 h 136"/>
                <a:gd name="T14" fmla="*/ 0 w 155"/>
                <a:gd name="T15" fmla="*/ 35 h 136"/>
                <a:gd name="T16" fmla="*/ 38 w 155"/>
                <a:gd name="T17" fmla="*/ 19 h 136"/>
                <a:gd name="T18" fmla="*/ 63 w 155"/>
                <a:gd name="T19" fmla="*/ 0 h 136"/>
                <a:gd name="T20" fmla="*/ 109 w 155"/>
                <a:gd name="T21" fmla="*/ 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5" h="136">
                  <a:moveTo>
                    <a:pt x="109" y="3"/>
                  </a:moveTo>
                  <a:cubicBezTo>
                    <a:pt x="131" y="8"/>
                    <a:pt x="153" y="12"/>
                    <a:pt x="155" y="41"/>
                  </a:cubicBezTo>
                  <a:cubicBezTo>
                    <a:pt x="155" y="56"/>
                    <a:pt x="142" y="71"/>
                    <a:pt x="154" y="87"/>
                  </a:cubicBezTo>
                  <a:cubicBezTo>
                    <a:pt x="149" y="105"/>
                    <a:pt x="96" y="136"/>
                    <a:pt x="82" y="128"/>
                  </a:cubicBezTo>
                  <a:cubicBezTo>
                    <a:pt x="74" y="123"/>
                    <a:pt x="79" y="112"/>
                    <a:pt x="78" y="103"/>
                  </a:cubicBezTo>
                  <a:cubicBezTo>
                    <a:pt x="92" y="100"/>
                    <a:pt x="97" y="94"/>
                    <a:pt x="82" y="85"/>
                  </a:cubicBezTo>
                  <a:cubicBezTo>
                    <a:pt x="75" y="81"/>
                    <a:pt x="65" y="82"/>
                    <a:pt x="57" y="82"/>
                  </a:cubicBezTo>
                  <a:cubicBezTo>
                    <a:pt x="25" y="81"/>
                    <a:pt x="6" y="66"/>
                    <a:pt x="0" y="35"/>
                  </a:cubicBezTo>
                  <a:cubicBezTo>
                    <a:pt x="9" y="20"/>
                    <a:pt x="32" y="39"/>
                    <a:pt x="38" y="19"/>
                  </a:cubicBezTo>
                  <a:cubicBezTo>
                    <a:pt x="51" y="18"/>
                    <a:pt x="59" y="12"/>
                    <a:pt x="63" y="0"/>
                  </a:cubicBezTo>
                  <a:cubicBezTo>
                    <a:pt x="78" y="1"/>
                    <a:pt x="93" y="9"/>
                    <a:pt x="109" y="3"/>
                  </a:cubicBezTo>
                  <a:close/>
                </a:path>
              </a:pathLst>
            </a:custGeom>
            <a:solidFill>
              <a:srgbClr val="BB4D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7" name="Freeform 126"/>
            <p:cNvSpPr/>
            <p:nvPr/>
          </p:nvSpPr>
          <p:spPr bwMode="auto">
            <a:xfrm>
              <a:off x="2825750" y="2474913"/>
              <a:ext cx="107950" cy="88900"/>
            </a:xfrm>
            <a:custGeom>
              <a:avLst/>
              <a:gdLst>
                <a:gd name="T0" fmla="*/ 26 w 57"/>
                <a:gd name="T1" fmla="*/ 47 h 47"/>
                <a:gd name="T2" fmla="*/ 27 w 57"/>
                <a:gd name="T3" fmla="*/ 1 h 47"/>
                <a:gd name="T4" fmla="*/ 34 w 57"/>
                <a:gd name="T5" fmla="*/ 0 h 47"/>
                <a:gd name="T6" fmla="*/ 34 w 57"/>
                <a:gd name="T7" fmla="*/ 30 h 47"/>
                <a:gd name="T8" fmla="*/ 26 w 57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47">
                  <a:moveTo>
                    <a:pt x="26" y="47"/>
                  </a:moveTo>
                  <a:cubicBezTo>
                    <a:pt x="0" y="31"/>
                    <a:pt x="7" y="16"/>
                    <a:pt x="27" y="1"/>
                  </a:cubicBezTo>
                  <a:cubicBezTo>
                    <a:pt x="29" y="1"/>
                    <a:pt x="32" y="0"/>
                    <a:pt x="34" y="0"/>
                  </a:cubicBezTo>
                  <a:cubicBezTo>
                    <a:pt x="57" y="19"/>
                    <a:pt x="57" y="19"/>
                    <a:pt x="34" y="30"/>
                  </a:cubicBezTo>
                  <a:cubicBezTo>
                    <a:pt x="28" y="33"/>
                    <a:pt x="26" y="40"/>
                    <a:pt x="26" y="47"/>
                  </a:cubicBezTo>
                  <a:close/>
                </a:path>
              </a:pathLst>
            </a:custGeom>
            <a:solidFill>
              <a:srgbClr val="EFD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8" name="Freeform 127"/>
            <p:cNvSpPr/>
            <p:nvPr/>
          </p:nvSpPr>
          <p:spPr bwMode="auto">
            <a:xfrm>
              <a:off x="2717800" y="2227263"/>
              <a:ext cx="128588" cy="157163"/>
            </a:xfrm>
            <a:custGeom>
              <a:avLst/>
              <a:gdLst>
                <a:gd name="T0" fmla="*/ 37 w 69"/>
                <a:gd name="T1" fmla="*/ 3 h 84"/>
                <a:gd name="T2" fmla="*/ 55 w 69"/>
                <a:gd name="T3" fmla="*/ 1 h 84"/>
                <a:gd name="T4" fmla="*/ 69 w 69"/>
                <a:gd name="T5" fmla="*/ 10 h 84"/>
                <a:gd name="T6" fmla="*/ 23 w 69"/>
                <a:gd name="T7" fmla="*/ 80 h 84"/>
                <a:gd name="T8" fmla="*/ 7 w 69"/>
                <a:gd name="T9" fmla="*/ 78 h 84"/>
                <a:gd name="T10" fmla="*/ 0 w 69"/>
                <a:gd name="T11" fmla="*/ 56 h 84"/>
                <a:gd name="T12" fmla="*/ 0 w 69"/>
                <a:gd name="T13" fmla="*/ 32 h 84"/>
                <a:gd name="T14" fmla="*/ 37 w 69"/>
                <a:gd name="T15" fmla="*/ 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84">
                  <a:moveTo>
                    <a:pt x="37" y="3"/>
                  </a:moveTo>
                  <a:cubicBezTo>
                    <a:pt x="43" y="3"/>
                    <a:pt x="49" y="2"/>
                    <a:pt x="55" y="1"/>
                  </a:cubicBezTo>
                  <a:cubicBezTo>
                    <a:pt x="62" y="0"/>
                    <a:pt x="67" y="3"/>
                    <a:pt x="69" y="10"/>
                  </a:cubicBezTo>
                  <a:cubicBezTo>
                    <a:pt x="48" y="29"/>
                    <a:pt x="33" y="53"/>
                    <a:pt x="23" y="80"/>
                  </a:cubicBezTo>
                  <a:cubicBezTo>
                    <a:pt x="17" y="84"/>
                    <a:pt x="12" y="83"/>
                    <a:pt x="7" y="78"/>
                  </a:cubicBezTo>
                  <a:cubicBezTo>
                    <a:pt x="7" y="70"/>
                    <a:pt x="8" y="61"/>
                    <a:pt x="0" y="56"/>
                  </a:cubicBezTo>
                  <a:cubicBezTo>
                    <a:pt x="0" y="48"/>
                    <a:pt x="0" y="40"/>
                    <a:pt x="0" y="32"/>
                  </a:cubicBezTo>
                  <a:cubicBezTo>
                    <a:pt x="9" y="19"/>
                    <a:pt x="23" y="11"/>
                    <a:pt x="37" y="3"/>
                  </a:cubicBezTo>
                  <a:close/>
                </a:path>
              </a:pathLst>
            </a:custGeom>
            <a:solidFill>
              <a:srgbClr val="BB4D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59" name="Freeform 128"/>
            <p:cNvSpPr/>
            <p:nvPr/>
          </p:nvSpPr>
          <p:spPr bwMode="auto">
            <a:xfrm>
              <a:off x="2565400" y="2422525"/>
              <a:ext cx="104775" cy="69850"/>
            </a:xfrm>
            <a:custGeom>
              <a:avLst/>
              <a:gdLst>
                <a:gd name="T0" fmla="*/ 49 w 56"/>
                <a:gd name="T1" fmla="*/ 7 h 37"/>
                <a:gd name="T2" fmla="*/ 56 w 56"/>
                <a:gd name="T3" fmla="*/ 37 h 37"/>
                <a:gd name="T4" fmla="*/ 11 w 56"/>
                <a:gd name="T5" fmla="*/ 23 h 37"/>
                <a:gd name="T6" fmla="*/ 23 w 56"/>
                <a:gd name="T7" fmla="*/ 1 h 37"/>
                <a:gd name="T8" fmla="*/ 49 w 56"/>
                <a:gd name="T9" fmla="*/ 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7">
                  <a:moveTo>
                    <a:pt x="49" y="7"/>
                  </a:moveTo>
                  <a:cubicBezTo>
                    <a:pt x="51" y="15"/>
                    <a:pt x="53" y="23"/>
                    <a:pt x="56" y="37"/>
                  </a:cubicBezTo>
                  <a:cubicBezTo>
                    <a:pt x="39" y="30"/>
                    <a:pt x="26" y="20"/>
                    <a:pt x="11" y="23"/>
                  </a:cubicBezTo>
                  <a:cubicBezTo>
                    <a:pt x="0" y="7"/>
                    <a:pt x="4" y="0"/>
                    <a:pt x="23" y="1"/>
                  </a:cubicBezTo>
                  <a:cubicBezTo>
                    <a:pt x="32" y="2"/>
                    <a:pt x="40" y="5"/>
                    <a:pt x="49" y="7"/>
                  </a:cubicBezTo>
                  <a:close/>
                </a:path>
              </a:pathLst>
            </a:custGeom>
            <a:solidFill>
              <a:srgbClr val="E8CE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0" name="Freeform 129"/>
            <p:cNvSpPr/>
            <p:nvPr/>
          </p:nvSpPr>
          <p:spPr bwMode="auto">
            <a:xfrm>
              <a:off x="2703513" y="2373313"/>
              <a:ext cx="87313" cy="82550"/>
            </a:xfrm>
            <a:custGeom>
              <a:avLst/>
              <a:gdLst>
                <a:gd name="T0" fmla="*/ 14 w 46"/>
                <a:gd name="T1" fmla="*/ 0 h 44"/>
                <a:gd name="T2" fmla="*/ 30 w 46"/>
                <a:gd name="T3" fmla="*/ 2 h 44"/>
                <a:gd name="T4" fmla="*/ 46 w 46"/>
                <a:gd name="T5" fmla="*/ 17 h 44"/>
                <a:gd name="T6" fmla="*/ 0 w 46"/>
                <a:gd name="T7" fmla="*/ 14 h 44"/>
                <a:gd name="T8" fmla="*/ 14 w 46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4">
                  <a:moveTo>
                    <a:pt x="14" y="0"/>
                  </a:moveTo>
                  <a:cubicBezTo>
                    <a:pt x="19" y="1"/>
                    <a:pt x="24" y="1"/>
                    <a:pt x="30" y="2"/>
                  </a:cubicBezTo>
                  <a:cubicBezTo>
                    <a:pt x="35" y="7"/>
                    <a:pt x="40" y="12"/>
                    <a:pt x="46" y="17"/>
                  </a:cubicBezTo>
                  <a:cubicBezTo>
                    <a:pt x="29" y="44"/>
                    <a:pt x="15" y="27"/>
                    <a:pt x="0" y="14"/>
                  </a:cubicBezTo>
                  <a:cubicBezTo>
                    <a:pt x="1" y="5"/>
                    <a:pt x="6" y="2"/>
                    <a:pt x="14" y="0"/>
                  </a:cubicBezTo>
                  <a:close/>
                </a:path>
              </a:pathLst>
            </a:custGeom>
            <a:solidFill>
              <a:srgbClr val="EDD1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1" name="Freeform 130"/>
            <p:cNvSpPr/>
            <p:nvPr/>
          </p:nvSpPr>
          <p:spPr bwMode="auto">
            <a:xfrm>
              <a:off x="2601913" y="2225675"/>
              <a:ext cx="39688" cy="61913"/>
            </a:xfrm>
            <a:custGeom>
              <a:avLst/>
              <a:gdLst>
                <a:gd name="T0" fmla="*/ 0 w 21"/>
                <a:gd name="T1" fmla="*/ 4 h 33"/>
                <a:gd name="T2" fmla="*/ 20 w 21"/>
                <a:gd name="T3" fmla="*/ 13 h 33"/>
                <a:gd name="T4" fmla="*/ 1 w 21"/>
                <a:gd name="T5" fmla="*/ 33 h 33"/>
                <a:gd name="T6" fmla="*/ 0 w 21"/>
                <a:gd name="T7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3">
                  <a:moveTo>
                    <a:pt x="0" y="4"/>
                  </a:moveTo>
                  <a:cubicBezTo>
                    <a:pt x="8" y="4"/>
                    <a:pt x="21" y="0"/>
                    <a:pt x="20" y="13"/>
                  </a:cubicBezTo>
                  <a:cubicBezTo>
                    <a:pt x="20" y="23"/>
                    <a:pt x="13" y="32"/>
                    <a:pt x="1" y="33"/>
                  </a:cubicBezTo>
                  <a:cubicBezTo>
                    <a:pt x="0" y="23"/>
                    <a:pt x="0" y="14"/>
                    <a:pt x="0" y="4"/>
                  </a:cubicBezTo>
                  <a:close/>
                </a:path>
              </a:pathLst>
            </a:custGeom>
            <a:solidFill>
              <a:srgbClr val="DDC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2" name="Freeform 131"/>
            <p:cNvSpPr/>
            <p:nvPr/>
          </p:nvSpPr>
          <p:spPr bwMode="auto">
            <a:xfrm>
              <a:off x="2916238" y="2105025"/>
              <a:ext cx="166688" cy="141288"/>
            </a:xfrm>
            <a:custGeom>
              <a:avLst/>
              <a:gdLst>
                <a:gd name="T0" fmla="*/ 13 w 89"/>
                <a:gd name="T1" fmla="*/ 0 h 75"/>
                <a:gd name="T2" fmla="*/ 52 w 89"/>
                <a:gd name="T3" fmla="*/ 26 h 75"/>
                <a:gd name="T4" fmla="*/ 68 w 89"/>
                <a:gd name="T5" fmla="*/ 41 h 75"/>
                <a:gd name="T6" fmla="*/ 85 w 89"/>
                <a:gd name="T7" fmla="*/ 55 h 75"/>
                <a:gd name="T8" fmla="*/ 60 w 89"/>
                <a:gd name="T9" fmla="*/ 74 h 75"/>
                <a:gd name="T10" fmla="*/ 41 w 89"/>
                <a:gd name="T11" fmla="*/ 59 h 75"/>
                <a:gd name="T12" fmla="*/ 16 w 89"/>
                <a:gd name="T13" fmla="*/ 37 h 75"/>
                <a:gd name="T14" fmla="*/ 2 w 89"/>
                <a:gd name="T15" fmla="*/ 10 h 75"/>
                <a:gd name="T16" fmla="*/ 13 w 89"/>
                <a:gd name="T1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75">
                  <a:moveTo>
                    <a:pt x="13" y="0"/>
                  </a:moveTo>
                  <a:cubicBezTo>
                    <a:pt x="25" y="8"/>
                    <a:pt x="40" y="16"/>
                    <a:pt x="52" y="26"/>
                  </a:cubicBezTo>
                  <a:cubicBezTo>
                    <a:pt x="58" y="30"/>
                    <a:pt x="60" y="39"/>
                    <a:pt x="68" y="41"/>
                  </a:cubicBezTo>
                  <a:cubicBezTo>
                    <a:pt x="75" y="44"/>
                    <a:pt x="89" y="42"/>
                    <a:pt x="85" y="55"/>
                  </a:cubicBezTo>
                  <a:cubicBezTo>
                    <a:pt x="82" y="67"/>
                    <a:pt x="72" y="74"/>
                    <a:pt x="60" y="74"/>
                  </a:cubicBezTo>
                  <a:cubicBezTo>
                    <a:pt x="49" y="75"/>
                    <a:pt x="43" y="69"/>
                    <a:pt x="41" y="59"/>
                  </a:cubicBezTo>
                  <a:cubicBezTo>
                    <a:pt x="38" y="45"/>
                    <a:pt x="45" y="23"/>
                    <a:pt x="16" y="37"/>
                  </a:cubicBezTo>
                  <a:cubicBezTo>
                    <a:pt x="10" y="39"/>
                    <a:pt x="0" y="22"/>
                    <a:pt x="2" y="10"/>
                  </a:cubicBezTo>
                  <a:cubicBezTo>
                    <a:pt x="3" y="4"/>
                    <a:pt x="5" y="0"/>
                    <a:pt x="13" y="0"/>
                  </a:cubicBezTo>
                  <a:close/>
                </a:path>
              </a:pathLst>
            </a:custGeom>
            <a:solidFill>
              <a:srgbClr val="F3C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3" name="Freeform 132"/>
            <p:cNvSpPr/>
            <p:nvPr/>
          </p:nvSpPr>
          <p:spPr bwMode="auto">
            <a:xfrm>
              <a:off x="2814638" y="2187575"/>
              <a:ext cx="69850" cy="58738"/>
            </a:xfrm>
            <a:custGeom>
              <a:avLst/>
              <a:gdLst>
                <a:gd name="T0" fmla="*/ 17 w 37"/>
                <a:gd name="T1" fmla="*/ 31 h 31"/>
                <a:gd name="T2" fmla="*/ 3 w 37"/>
                <a:gd name="T3" fmla="*/ 22 h 31"/>
                <a:gd name="T4" fmla="*/ 9 w 37"/>
                <a:gd name="T5" fmla="*/ 0 h 31"/>
                <a:gd name="T6" fmla="*/ 37 w 37"/>
                <a:gd name="T7" fmla="*/ 18 h 31"/>
                <a:gd name="T8" fmla="*/ 17 w 37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1">
                  <a:moveTo>
                    <a:pt x="17" y="31"/>
                  </a:moveTo>
                  <a:cubicBezTo>
                    <a:pt x="13" y="28"/>
                    <a:pt x="8" y="25"/>
                    <a:pt x="3" y="22"/>
                  </a:cubicBezTo>
                  <a:cubicBezTo>
                    <a:pt x="3" y="15"/>
                    <a:pt x="0" y="6"/>
                    <a:pt x="9" y="0"/>
                  </a:cubicBezTo>
                  <a:cubicBezTo>
                    <a:pt x="16" y="10"/>
                    <a:pt x="37" y="1"/>
                    <a:pt x="37" y="18"/>
                  </a:cubicBezTo>
                  <a:cubicBezTo>
                    <a:pt x="37" y="28"/>
                    <a:pt x="26" y="30"/>
                    <a:pt x="17" y="31"/>
                  </a:cubicBezTo>
                  <a:close/>
                </a:path>
              </a:pathLst>
            </a:custGeom>
            <a:solidFill>
              <a:srgbClr val="ECC3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4" name="Freeform 133"/>
            <p:cNvSpPr/>
            <p:nvPr/>
          </p:nvSpPr>
          <p:spPr bwMode="auto">
            <a:xfrm>
              <a:off x="2989263" y="2425700"/>
              <a:ext cx="133350" cy="85725"/>
            </a:xfrm>
            <a:custGeom>
              <a:avLst/>
              <a:gdLst>
                <a:gd name="T0" fmla="*/ 64 w 71"/>
                <a:gd name="T1" fmla="*/ 28 h 45"/>
                <a:gd name="T2" fmla="*/ 71 w 71"/>
                <a:gd name="T3" fmla="*/ 28 h 45"/>
                <a:gd name="T4" fmla="*/ 0 w 71"/>
                <a:gd name="T5" fmla="*/ 27 h 45"/>
                <a:gd name="T6" fmla="*/ 64 w 71"/>
                <a:gd name="T7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45">
                  <a:moveTo>
                    <a:pt x="64" y="28"/>
                  </a:moveTo>
                  <a:cubicBezTo>
                    <a:pt x="66" y="28"/>
                    <a:pt x="69" y="28"/>
                    <a:pt x="71" y="28"/>
                  </a:cubicBezTo>
                  <a:cubicBezTo>
                    <a:pt x="49" y="45"/>
                    <a:pt x="29" y="22"/>
                    <a:pt x="0" y="27"/>
                  </a:cubicBezTo>
                  <a:cubicBezTo>
                    <a:pt x="28" y="0"/>
                    <a:pt x="45" y="22"/>
                    <a:pt x="64" y="28"/>
                  </a:cubicBezTo>
                  <a:close/>
                </a:path>
              </a:pathLst>
            </a:custGeom>
            <a:solidFill>
              <a:srgbClr val="E0A4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5" name="Freeform 134"/>
            <p:cNvSpPr/>
            <p:nvPr/>
          </p:nvSpPr>
          <p:spPr bwMode="auto">
            <a:xfrm>
              <a:off x="2835275" y="2322513"/>
              <a:ext cx="50800" cy="73025"/>
            </a:xfrm>
            <a:custGeom>
              <a:avLst/>
              <a:gdLst>
                <a:gd name="T0" fmla="*/ 11 w 27"/>
                <a:gd name="T1" fmla="*/ 39 h 39"/>
                <a:gd name="T2" fmla="*/ 0 w 27"/>
                <a:gd name="T3" fmla="*/ 0 h 39"/>
                <a:gd name="T4" fmla="*/ 11 w 27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9">
                  <a:moveTo>
                    <a:pt x="11" y="39"/>
                  </a:moveTo>
                  <a:cubicBezTo>
                    <a:pt x="7" y="23"/>
                    <a:pt x="4" y="12"/>
                    <a:pt x="0" y="0"/>
                  </a:cubicBezTo>
                  <a:cubicBezTo>
                    <a:pt x="27" y="12"/>
                    <a:pt x="27" y="12"/>
                    <a:pt x="11" y="39"/>
                  </a:cubicBezTo>
                  <a:close/>
                </a:path>
              </a:pathLst>
            </a:custGeom>
            <a:solidFill>
              <a:srgbClr val="E7BE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6" name="Freeform 135"/>
            <p:cNvSpPr/>
            <p:nvPr/>
          </p:nvSpPr>
          <p:spPr bwMode="auto">
            <a:xfrm>
              <a:off x="2746375" y="2030413"/>
              <a:ext cx="44450" cy="53975"/>
            </a:xfrm>
            <a:custGeom>
              <a:avLst/>
              <a:gdLst>
                <a:gd name="T0" fmla="*/ 23 w 23"/>
                <a:gd name="T1" fmla="*/ 14 h 29"/>
                <a:gd name="T2" fmla="*/ 13 w 23"/>
                <a:gd name="T3" fmla="*/ 27 h 29"/>
                <a:gd name="T4" fmla="*/ 0 w 23"/>
                <a:gd name="T5" fmla="*/ 10 h 29"/>
                <a:gd name="T6" fmla="*/ 10 w 23"/>
                <a:gd name="T7" fmla="*/ 0 h 29"/>
                <a:gd name="T8" fmla="*/ 23 w 23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9">
                  <a:moveTo>
                    <a:pt x="23" y="14"/>
                  </a:moveTo>
                  <a:cubicBezTo>
                    <a:pt x="23" y="21"/>
                    <a:pt x="21" y="29"/>
                    <a:pt x="13" y="27"/>
                  </a:cubicBezTo>
                  <a:cubicBezTo>
                    <a:pt x="5" y="26"/>
                    <a:pt x="0" y="19"/>
                    <a:pt x="0" y="10"/>
                  </a:cubicBezTo>
                  <a:cubicBezTo>
                    <a:pt x="1" y="5"/>
                    <a:pt x="4" y="1"/>
                    <a:pt x="10" y="0"/>
                  </a:cubicBezTo>
                  <a:cubicBezTo>
                    <a:pt x="20" y="0"/>
                    <a:pt x="23" y="6"/>
                    <a:pt x="23" y="14"/>
                  </a:cubicBezTo>
                  <a:close/>
                </a:path>
              </a:pathLst>
            </a:custGeom>
            <a:solidFill>
              <a:srgbClr val="E9A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7" name="Freeform 136"/>
            <p:cNvSpPr/>
            <p:nvPr/>
          </p:nvSpPr>
          <p:spPr bwMode="auto">
            <a:xfrm>
              <a:off x="2954338" y="2324100"/>
              <a:ext cx="85725" cy="47625"/>
            </a:xfrm>
            <a:custGeom>
              <a:avLst/>
              <a:gdLst>
                <a:gd name="T0" fmla="*/ 46 w 46"/>
                <a:gd name="T1" fmla="*/ 13 h 25"/>
                <a:gd name="T2" fmla="*/ 0 w 46"/>
                <a:gd name="T3" fmla="*/ 5 h 25"/>
                <a:gd name="T4" fmla="*/ 46 w 46"/>
                <a:gd name="T5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46" y="13"/>
                  </a:moveTo>
                  <a:cubicBezTo>
                    <a:pt x="24" y="25"/>
                    <a:pt x="13" y="10"/>
                    <a:pt x="0" y="5"/>
                  </a:cubicBezTo>
                  <a:cubicBezTo>
                    <a:pt x="15" y="0"/>
                    <a:pt x="29" y="3"/>
                    <a:pt x="46" y="13"/>
                  </a:cubicBezTo>
                  <a:close/>
                </a:path>
              </a:pathLst>
            </a:custGeom>
            <a:solidFill>
              <a:srgbClr val="E3A8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8" name="Freeform 137"/>
            <p:cNvSpPr/>
            <p:nvPr/>
          </p:nvSpPr>
          <p:spPr bwMode="auto">
            <a:xfrm>
              <a:off x="2668588" y="2119313"/>
              <a:ext cx="77788" cy="58738"/>
            </a:xfrm>
            <a:custGeom>
              <a:avLst/>
              <a:gdLst>
                <a:gd name="T0" fmla="*/ 42 w 42"/>
                <a:gd name="T1" fmla="*/ 13 h 31"/>
                <a:gd name="T2" fmla="*/ 18 w 42"/>
                <a:gd name="T3" fmla="*/ 22 h 31"/>
                <a:gd name="T4" fmla="*/ 3 w 42"/>
                <a:gd name="T5" fmla="*/ 22 h 31"/>
                <a:gd name="T6" fmla="*/ 11 w 42"/>
                <a:gd name="T7" fmla="*/ 6 h 31"/>
                <a:gd name="T8" fmla="*/ 42 w 42"/>
                <a:gd name="T9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1">
                  <a:moveTo>
                    <a:pt x="42" y="13"/>
                  </a:moveTo>
                  <a:cubicBezTo>
                    <a:pt x="37" y="23"/>
                    <a:pt x="26" y="20"/>
                    <a:pt x="18" y="22"/>
                  </a:cubicBezTo>
                  <a:cubicBezTo>
                    <a:pt x="13" y="24"/>
                    <a:pt x="7" y="31"/>
                    <a:pt x="3" y="22"/>
                  </a:cubicBezTo>
                  <a:cubicBezTo>
                    <a:pt x="0" y="15"/>
                    <a:pt x="8" y="11"/>
                    <a:pt x="11" y="6"/>
                  </a:cubicBezTo>
                  <a:cubicBezTo>
                    <a:pt x="22" y="6"/>
                    <a:pt x="34" y="0"/>
                    <a:pt x="42" y="13"/>
                  </a:cubicBezTo>
                  <a:close/>
                </a:path>
              </a:pathLst>
            </a:custGeom>
            <a:solidFill>
              <a:srgbClr val="E7C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69" name="Freeform 138"/>
            <p:cNvSpPr/>
            <p:nvPr/>
          </p:nvSpPr>
          <p:spPr bwMode="auto">
            <a:xfrm>
              <a:off x="2717800" y="2219325"/>
              <a:ext cx="68263" cy="68263"/>
            </a:xfrm>
            <a:custGeom>
              <a:avLst/>
              <a:gdLst>
                <a:gd name="T0" fmla="*/ 37 w 37"/>
                <a:gd name="T1" fmla="*/ 7 h 36"/>
                <a:gd name="T2" fmla="*/ 0 w 37"/>
                <a:gd name="T3" fmla="*/ 36 h 36"/>
                <a:gd name="T4" fmla="*/ 37 w 37"/>
                <a:gd name="T5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6">
                  <a:moveTo>
                    <a:pt x="37" y="7"/>
                  </a:moveTo>
                  <a:cubicBezTo>
                    <a:pt x="34" y="29"/>
                    <a:pt x="13" y="27"/>
                    <a:pt x="0" y="36"/>
                  </a:cubicBezTo>
                  <a:cubicBezTo>
                    <a:pt x="3" y="15"/>
                    <a:pt x="11" y="0"/>
                    <a:pt x="37" y="7"/>
                  </a:cubicBezTo>
                  <a:close/>
                </a:path>
              </a:pathLst>
            </a:custGeom>
            <a:solidFill>
              <a:srgbClr val="E9D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70" name="Freeform 139"/>
            <p:cNvSpPr/>
            <p:nvPr/>
          </p:nvSpPr>
          <p:spPr bwMode="auto">
            <a:xfrm>
              <a:off x="4019550" y="3328988"/>
              <a:ext cx="246063" cy="234950"/>
            </a:xfrm>
            <a:custGeom>
              <a:avLst/>
              <a:gdLst>
                <a:gd name="T0" fmla="*/ 104 w 131"/>
                <a:gd name="T1" fmla="*/ 115 h 125"/>
                <a:gd name="T2" fmla="*/ 51 w 131"/>
                <a:gd name="T3" fmla="*/ 119 h 125"/>
                <a:gd name="T4" fmla="*/ 9 w 131"/>
                <a:gd name="T5" fmla="*/ 111 h 125"/>
                <a:gd name="T6" fmla="*/ 26 w 131"/>
                <a:gd name="T7" fmla="*/ 81 h 125"/>
                <a:gd name="T8" fmla="*/ 57 w 131"/>
                <a:gd name="T9" fmla="*/ 29 h 125"/>
                <a:gd name="T10" fmla="*/ 95 w 131"/>
                <a:gd name="T11" fmla="*/ 0 h 125"/>
                <a:gd name="T12" fmla="*/ 96 w 131"/>
                <a:gd name="T13" fmla="*/ 0 h 125"/>
                <a:gd name="T14" fmla="*/ 89 w 131"/>
                <a:gd name="T15" fmla="*/ 47 h 125"/>
                <a:gd name="T16" fmla="*/ 115 w 131"/>
                <a:gd name="T17" fmla="*/ 86 h 125"/>
                <a:gd name="T18" fmla="*/ 131 w 131"/>
                <a:gd name="T19" fmla="*/ 100 h 125"/>
                <a:gd name="T20" fmla="*/ 104 w 131"/>
                <a:gd name="T21" fmla="*/ 11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25">
                  <a:moveTo>
                    <a:pt x="104" y="115"/>
                  </a:moveTo>
                  <a:cubicBezTo>
                    <a:pt x="85" y="97"/>
                    <a:pt x="68" y="115"/>
                    <a:pt x="51" y="119"/>
                  </a:cubicBezTo>
                  <a:cubicBezTo>
                    <a:pt x="34" y="124"/>
                    <a:pt x="18" y="125"/>
                    <a:pt x="9" y="111"/>
                  </a:cubicBezTo>
                  <a:cubicBezTo>
                    <a:pt x="0" y="97"/>
                    <a:pt x="21" y="92"/>
                    <a:pt x="26" y="81"/>
                  </a:cubicBezTo>
                  <a:cubicBezTo>
                    <a:pt x="35" y="63"/>
                    <a:pt x="70" y="60"/>
                    <a:pt x="57" y="29"/>
                  </a:cubicBezTo>
                  <a:cubicBezTo>
                    <a:pt x="68" y="17"/>
                    <a:pt x="76" y="2"/>
                    <a:pt x="9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9" y="18"/>
                    <a:pt x="89" y="31"/>
                    <a:pt x="89" y="47"/>
                  </a:cubicBezTo>
                  <a:cubicBezTo>
                    <a:pt x="89" y="66"/>
                    <a:pt x="80" y="90"/>
                    <a:pt x="115" y="86"/>
                  </a:cubicBezTo>
                  <a:cubicBezTo>
                    <a:pt x="123" y="85"/>
                    <a:pt x="129" y="91"/>
                    <a:pt x="131" y="100"/>
                  </a:cubicBezTo>
                  <a:cubicBezTo>
                    <a:pt x="127" y="114"/>
                    <a:pt x="118" y="119"/>
                    <a:pt x="104" y="115"/>
                  </a:cubicBezTo>
                  <a:close/>
                </a:path>
              </a:pathLst>
            </a:custGeom>
            <a:solidFill>
              <a:srgbClr val="7CA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71" name="Freeform 140"/>
            <p:cNvSpPr/>
            <p:nvPr/>
          </p:nvSpPr>
          <p:spPr bwMode="auto">
            <a:xfrm>
              <a:off x="3930650" y="3363913"/>
              <a:ext cx="153988" cy="139700"/>
            </a:xfrm>
            <a:custGeom>
              <a:avLst/>
              <a:gdLst>
                <a:gd name="T0" fmla="*/ 82 w 82"/>
                <a:gd name="T1" fmla="*/ 19 h 74"/>
                <a:gd name="T2" fmla="*/ 27 w 82"/>
                <a:gd name="T3" fmla="*/ 50 h 74"/>
                <a:gd name="T4" fmla="*/ 0 w 82"/>
                <a:gd name="T5" fmla="*/ 37 h 74"/>
                <a:gd name="T6" fmla="*/ 24 w 82"/>
                <a:gd name="T7" fmla="*/ 26 h 74"/>
                <a:gd name="T8" fmla="*/ 44 w 82"/>
                <a:gd name="T9" fmla="*/ 0 h 74"/>
                <a:gd name="T10" fmla="*/ 82 w 82"/>
                <a:gd name="T11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74">
                  <a:moveTo>
                    <a:pt x="82" y="19"/>
                  </a:moveTo>
                  <a:cubicBezTo>
                    <a:pt x="64" y="30"/>
                    <a:pt x="65" y="74"/>
                    <a:pt x="27" y="50"/>
                  </a:cubicBezTo>
                  <a:cubicBezTo>
                    <a:pt x="22" y="36"/>
                    <a:pt x="1" y="55"/>
                    <a:pt x="0" y="37"/>
                  </a:cubicBezTo>
                  <a:cubicBezTo>
                    <a:pt x="0" y="21"/>
                    <a:pt x="16" y="28"/>
                    <a:pt x="24" y="26"/>
                  </a:cubicBezTo>
                  <a:cubicBezTo>
                    <a:pt x="39" y="23"/>
                    <a:pt x="30" y="4"/>
                    <a:pt x="44" y="0"/>
                  </a:cubicBezTo>
                  <a:cubicBezTo>
                    <a:pt x="54" y="10"/>
                    <a:pt x="64" y="22"/>
                    <a:pt x="82" y="19"/>
                  </a:cubicBezTo>
                  <a:close/>
                </a:path>
              </a:pathLst>
            </a:custGeom>
            <a:solidFill>
              <a:srgbClr val="81AA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72" name="Freeform 141"/>
            <p:cNvSpPr/>
            <p:nvPr/>
          </p:nvSpPr>
          <p:spPr bwMode="auto">
            <a:xfrm>
              <a:off x="3746500" y="3173413"/>
              <a:ext cx="106363" cy="84138"/>
            </a:xfrm>
            <a:custGeom>
              <a:avLst/>
              <a:gdLst>
                <a:gd name="T0" fmla="*/ 48 w 56"/>
                <a:gd name="T1" fmla="*/ 6 h 45"/>
                <a:gd name="T2" fmla="*/ 56 w 56"/>
                <a:gd name="T3" fmla="*/ 21 h 45"/>
                <a:gd name="T4" fmla="*/ 9 w 56"/>
                <a:gd name="T5" fmla="*/ 45 h 45"/>
                <a:gd name="T6" fmla="*/ 4 w 56"/>
                <a:gd name="T7" fmla="*/ 20 h 45"/>
                <a:gd name="T8" fmla="*/ 48 w 56"/>
                <a:gd name="T9" fmla="*/ 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5">
                  <a:moveTo>
                    <a:pt x="48" y="6"/>
                  </a:moveTo>
                  <a:cubicBezTo>
                    <a:pt x="50" y="11"/>
                    <a:pt x="53" y="16"/>
                    <a:pt x="56" y="21"/>
                  </a:cubicBezTo>
                  <a:cubicBezTo>
                    <a:pt x="43" y="33"/>
                    <a:pt x="17" y="22"/>
                    <a:pt x="9" y="45"/>
                  </a:cubicBezTo>
                  <a:cubicBezTo>
                    <a:pt x="0" y="38"/>
                    <a:pt x="3" y="29"/>
                    <a:pt x="4" y="20"/>
                  </a:cubicBezTo>
                  <a:cubicBezTo>
                    <a:pt x="14" y="2"/>
                    <a:pt x="30" y="0"/>
                    <a:pt x="48" y="6"/>
                  </a:cubicBezTo>
                  <a:close/>
                </a:path>
              </a:pathLst>
            </a:custGeom>
            <a:solidFill>
              <a:srgbClr val="D5D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73" name="Freeform 142"/>
            <p:cNvSpPr/>
            <p:nvPr/>
          </p:nvSpPr>
          <p:spPr bwMode="auto">
            <a:xfrm>
              <a:off x="3827463" y="3500438"/>
              <a:ext cx="506413" cy="393700"/>
            </a:xfrm>
            <a:custGeom>
              <a:avLst/>
              <a:gdLst>
                <a:gd name="T0" fmla="*/ 206 w 269"/>
                <a:gd name="T1" fmla="*/ 24 h 210"/>
                <a:gd name="T2" fmla="*/ 229 w 269"/>
                <a:gd name="T3" fmla="*/ 9 h 210"/>
                <a:gd name="T4" fmla="*/ 252 w 269"/>
                <a:gd name="T5" fmla="*/ 17 h 210"/>
                <a:gd name="T6" fmla="*/ 185 w 269"/>
                <a:gd name="T7" fmla="*/ 168 h 210"/>
                <a:gd name="T8" fmla="*/ 106 w 269"/>
                <a:gd name="T9" fmla="*/ 196 h 210"/>
                <a:gd name="T10" fmla="*/ 83 w 269"/>
                <a:gd name="T11" fmla="*/ 210 h 210"/>
                <a:gd name="T12" fmla="*/ 82 w 269"/>
                <a:gd name="T13" fmla="*/ 171 h 210"/>
                <a:gd name="T14" fmla="*/ 26 w 269"/>
                <a:gd name="T15" fmla="*/ 135 h 210"/>
                <a:gd name="T16" fmla="*/ 20 w 269"/>
                <a:gd name="T17" fmla="*/ 91 h 210"/>
                <a:gd name="T18" fmla="*/ 81 w 269"/>
                <a:gd name="T19" fmla="*/ 39 h 210"/>
                <a:gd name="T20" fmla="*/ 98 w 269"/>
                <a:gd name="T21" fmla="*/ 34 h 210"/>
                <a:gd name="T22" fmla="*/ 206 w 269"/>
                <a:gd name="T23" fmla="*/ 2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9" h="210">
                  <a:moveTo>
                    <a:pt x="206" y="24"/>
                  </a:moveTo>
                  <a:cubicBezTo>
                    <a:pt x="214" y="19"/>
                    <a:pt x="222" y="14"/>
                    <a:pt x="229" y="9"/>
                  </a:cubicBezTo>
                  <a:cubicBezTo>
                    <a:pt x="241" y="0"/>
                    <a:pt x="246" y="8"/>
                    <a:pt x="252" y="17"/>
                  </a:cubicBezTo>
                  <a:cubicBezTo>
                    <a:pt x="269" y="69"/>
                    <a:pt x="235" y="147"/>
                    <a:pt x="185" y="168"/>
                  </a:cubicBezTo>
                  <a:cubicBezTo>
                    <a:pt x="159" y="179"/>
                    <a:pt x="132" y="187"/>
                    <a:pt x="106" y="196"/>
                  </a:cubicBezTo>
                  <a:cubicBezTo>
                    <a:pt x="98" y="200"/>
                    <a:pt x="91" y="205"/>
                    <a:pt x="83" y="210"/>
                  </a:cubicBezTo>
                  <a:cubicBezTo>
                    <a:pt x="71" y="197"/>
                    <a:pt x="73" y="184"/>
                    <a:pt x="82" y="171"/>
                  </a:cubicBezTo>
                  <a:cubicBezTo>
                    <a:pt x="72" y="145"/>
                    <a:pt x="45" y="147"/>
                    <a:pt x="26" y="135"/>
                  </a:cubicBezTo>
                  <a:cubicBezTo>
                    <a:pt x="3" y="122"/>
                    <a:pt x="0" y="109"/>
                    <a:pt x="20" y="91"/>
                  </a:cubicBezTo>
                  <a:cubicBezTo>
                    <a:pt x="40" y="74"/>
                    <a:pt x="60" y="56"/>
                    <a:pt x="81" y="39"/>
                  </a:cubicBezTo>
                  <a:cubicBezTo>
                    <a:pt x="85" y="35"/>
                    <a:pt x="95" y="32"/>
                    <a:pt x="98" y="34"/>
                  </a:cubicBezTo>
                  <a:cubicBezTo>
                    <a:pt x="137" y="60"/>
                    <a:pt x="171" y="40"/>
                    <a:pt x="206" y="24"/>
                  </a:cubicBezTo>
                  <a:close/>
                </a:path>
              </a:pathLst>
            </a:custGeom>
            <a:solidFill>
              <a:srgbClr val="88B2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  <p:sp>
          <p:nvSpPr>
            <p:cNvPr id="274" name="Freeform 143"/>
            <p:cNvSpPr/>
            <p:nvPr/>
          </p:nvSpPr>
          <p:spPr bwMode="auto">
            <a:xfrm>
              <a:off x="4154488" y="3328988"/>
              <a:ext cx="149225" cy="203200"/>
            </a:xfrm>
            <a:custGeom>
              <a:avLst/>
              <a:gdLst>
                <a:gd name="T0" fmla="*/ 78 w 79"/>
                <a:gd name="T1" fmla="*/ 108 h 108"/>
                <a:gd name="T2" fmla="*/ 55 w 79"/>
                <a:gd name="T3" fmla="*/ 100 h 108"/>
                <a:gd name="T4" fmla="*/ 53 w 79"/>
                <a:gd name="T5" fmla="*/ 97 h 108"/>
                <a:gd name="T6" fmla="*/ 5 w 79"/>
                <a:gd name="T7" fmla="*/ 79 h 108"/>
                <a:gd name="T8" fmla="*/ 20 w 79"/>
                <a:gd name="T9" fmla="*/ 15 h 108"/>
                <a:gd name="T10" fmla="*/ 24 w 79"/>
                <a:gd name="T11" fmla="*/ 0 h 108"/>
                <a:gd name="T12" fmla="*/ 78 w 79"/>
                <a:gd name="T13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8">
                  <a:moveTo>
                    <a:pt x="78" y="108"/>
                  </a:moveTo>
                  <a:cubicBezTo>
                    <a:pt x="70" y="105"/>
                    <a:pt x="63" y="102"/>
                    <a:pt x="55" y="100"/>
                  </a:cubicBezTo>
                  <a:cubicBezTo>
                    <a:pt x="54" y="99"/>
                    <a:pt x="54" y="97"/>
                    <a:pt x="53" y="97"/>
                  </a:cubicBezTo>
                  <a:cubicBezTo>
                    <a:pt x="4" y="86"/>
                    <a:pt x="2" y="85"/>
                    <a:pt x="5" y="79"/>
                  </a:cubicBezTo>
                  <a:cubicBezTo>
                    <a:pt x="12" y="58"/>
                    <a:pt x="0" y="33"/>
                    <a:pt x="20" y="15"/>
                  </a:cubicBezTo>
                  <a:cubicBezTo>
                    <a:pt x="23" y="12"/>
                    <a:pt x="23" y="5"/>
                    <a:pt x="24" y="0"/>
                  </a:cubicBezTo>
                  <a:cubicBezTo>
                    <a:pt x="60" y="27"/>
                    <a:pt x="79" y="62"/>
                    <a:pt x="78" y="108"/>
                  </a:cubicBezTo>
                  <a:close/>
                </a:path>
              </a:pathLst>
            </a:custGeom>
            <a:solidFill>
              <a:srgbClr val="9EB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itchFamily="65" charset="-122"/>
                <a:ea typeface="方正卡通简体" pitchFamily="65" charset="-122"/>
              </a:endParaRPr>
            </a:p>
          </p:txBody>
        </p:sp>
      </p:grpSp>
      <p:pic>
        <p:nvPicPr>
          <p:cNvPr id="304" name="图片 30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165" y="1706870"/>
            <a:ext cx="2185669" cy="2152343"/>
          </a:xfrm>
          <a:prstGeom prst="rect">
            <a:avLst/>
          </a:prstGeom>
        </p:spPr>
      </p:pic>
      <p:sp>
        <p:nvSpPr>
          <p:cNvPr id="305" name="TextBox 7"/>
          <p:cNvSpPr txBox="1">
            <a:spLocks noChangeArrowheads="1"/>
          </p:cNvSpPr>
          <p:nvPr/>
        </p:nvSpPr>
        <p:spPr bwMode="auto">
          <a:xfrm>
            <a:off x="5714365" y="2069495"/>
            <a:ext cx="761747" cy="156966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96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2</a:t>
            </a:r>
            <a:endParaRPr lang="zh-CN" altLang="en-US" sz="96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306" name="TextBox 8"/>
          <p:cNvSpPr txBox="1"/>
          <p:nvPr/>
        </p:nvSpPr>
        <p:spPr>
          <a:xfrm>
            <a:off x="3593405" y="3933749"/>
            <a:ext cx="5003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课文分析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307" name="图片 30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5733" y="1016380"/>
            <a:ext cx="889489" cy="883608"/>
          </a:xfrm>
          <a:prstGeom prst="rect">
            <a:avLst/>
          </a:prstGeom>
        </p:spPr>
      </p:pic>
      <p:pic>
        <p:nvPicPr>
          <p:cNvPr id="308" name="图片 30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56" y="3857691"/>
            <a:ext cx="632120" cy="627408"/>
          </a:xfrm>
          <a:prstGeom prst="rect">
            <a:avLst/>
          </a:prstGeom>
        </p:spPr>
      </p:pic>
      <p:cxnSp>
        <p:nvCxnSpPr>
          <p:cNvPr id="309" name="直接连接符 308"/>
          <p:cNvCxnSpPr/>
          <p:nvPr/>
        </p:nvCxnSpPr>
        <p:spPr>
          <a:xfrm flipH="1">
            <a:off x="2142527" y="2145552"/>
            <a:ext cx="562058" cy="562058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直接连接符 309"/>
          <p:cNvCxnSpPr/>
          <p:nvPr/>
        </p:nvCxnSpPr>
        <p:spPr>
          <a:xfrm flipH="1">
            <a:off x="5290089" y="627560"/>
            <a:ext cx="1004774" cy="1004774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直接连接符 310"/>
          <p:cNvCxnSpPr/>
          <p:nvPr/>
        </p:nvCxnSpPr>
        <p:spPr>
          <a:xfrm flipH="1">
            <a:off x="4142081" y="4927430"/>
            <a:ext cx="562058" cy="562058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直接连接符 311"/>
          <p:cNvCxnSpPr/>
          <p:nvPr/>
        </p:nvCxnSpPr>
        <p:spPr>
          <a:xfrm flipH="1">
            <a:off x="9334499" y="3213706"/>
            <a:ext cx="562058" cy="562058"/>
          </a:xfrm>
          <a:prstGeom prst="line">
            <a:avLst/>
          </a:prstGeom>
          <a:ln>
            <a:gradFill>
              <a:gsLst>
                <a:gs pos="0">
                  <a:srgbClr val="6DA344"/>
                </a:gs>
                <a:gs pos="100000">
                  <a:srgbClr val="358443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3" name="Freeform 36"/>
          <p:cNvSpPr/>
          <p:nvPr/>
        </p:nvSpPr>
        <p:spPr bwMode="auto">
          <a:xfrm>
            <a:off x="2739616" y="1213747"/>
            <a:ext cx="511175" cy="479425"/>
          </a:xfrm>
          <a:custGeom>
            <a:avLst/>
            <a:gdLst>
              <a:gd name="T0" fmla="*/ 424 w 424"/>
              <a:gd name="T1" fmla="*/ 0 h 398"/>
              <a:gd name="T2" fmla="*/ 377 w 424"/>
              <a:gd name="T3" fmla="*/ 36 h 398"/>
              <a:gd name="T4" fmla="*/ 282 w 424"/>
              <a:gd name="T5" fmla="*/ 239 h 398"/>
              <a:gd name="T6" fmla="*/ 244 w 424"/>
              <a:gd name="T7" fmla="*/ 271 h 398"/>
              <a:gd name="T8" fmla="*/ 30 w 424"/>
              <a:gd name="T9" fmla="*/ 370 h 398"/>
              <a:gd name="T10" fmla="*/ 11 w 424"/>
              <a:gd name="T11" fmla="*/ 398 h 398"/>
              <a:gd name="T12" fmla="*/ 4 w 424"/>
              <a:gd name="T13" fmla="*/ 378 h 398"/>
              <a:gd name="T14" fmla="*/ 202 w 424"/>
              <a:gd name="T15" fmla="*/ 213 h 398"/>
              <a:gd name="T16" fmla="*/ 223 w 424"/>
              <a:gd name="T17" fmla="*/ 189 h 398"/>
              <a:gd name="T18" fmla="*/ 424 w 424"/>
              <a:gd name="T19" fmla="*/ 0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4" h="398">
                <a:moveTo>
                  <a:pt x="424" y="0"/>
                </a:moveTo>
                <a:cubicBezTo>
                  <a:pt x="416" y="22"/>
                  <a:pt x="391" y="22"/>
                  <a:pt x="377" y="36"/>
                </a:cubicBezTo>
                <a:cubicBezTo>
                  <a:pt x="319" y="92"/>
                  <a:pt x="285" y="159"/>
                  <a:pt x="282" y="239"/>
                </a:cubicBezTo>
                <a:cubicBezTo>
                  <a:pt x="280" y="268"/>
                  <a:pt x="280" y="281"/>
                  <a:pt x="244" y="271"/>
                </a:cubicBezTo>
                <a:cubicBezTo>
                  <a:pt x="145" y="242"/>
                  <a:pt x="85" y="303"/>
                  <a:pt x="30" y="370"/>
                </a:cubicBezTo>
                <a:cubicBezTo>
                  <a:pt x="23" y="379"/>
                  <a:pt x="17" y="389"/>
                  <a:pt x="11" y="398"/>
                </a:cubicBezTo>
                <a:cubicBezTo>
                  <a:pt x="0" y="393"/>
                  <a:pt x="2" y="384"/>
                  <a:pt x="4" y="378"/>
                </a:cubicBezTo>
                <a:cubicBezTo>
                  <a:pt x="28" y="282"/>
                  <a:pt x="103" y="218"/>
                  <a:pt x="202" y="213"/>
                </a:cubicBezTo>
                <a:cubicBezTo>
                  <a:pt x="221" y="212"/>
                  <a:pt x="221" y="202"/>
                  <a:pt x="223" y="189"/>
                </a:cubicBezTo>
                <a:cubicBezTo>
                  <a:pt x="236" y="99"/>
                  <a:pt x="334" y="7"/>
                  <a:pt x="424" y="0"/>
                </a:cubicBezTo>
                <a:close/>
              </a:path>
            </a:pathLst>
          </a:custGeom>
          <a:solidFill>
            <a:srgbClr val="4F81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314" name="Freeform 46"/>
          <p:cNvSpPr/>
          <p:nvPr/>
        </p:nvSpPr>
        <p:spPr bwMode="auto">
          <a:xfrm>
            <a:off x="8597071" y="2632574"/>
            <a:ext cx="312738" cy="509588"/>
          </a:xfrm>
          <a:custGeom>
            <a:avLst/>
            <a:gdLst>
              <a:gd name="T0" fmla="*/ 236 w 258"/>
              <a:gd name="T1" fmla="*/ 422 h 422"/>
              <a:gd name="T2" fmla="*/ 223 w 258"/>
              <a:gd name="T3" fmla="*/ 390 h 422"/>
              <a:gd name="T4" fmla="*/ 62 w 258"/>
              <a:gd name="T5" fmla="*/ 248 h 422"/>
              <a:gd name="T6" fmla="*/ 43 w 258"/>
              <a:gd name="T7" fmla="*/ 226 h 422"/>
              <a:gd name="T8" fmla="*/ 0 w 258"/>
              <a:gd name="T9" fmla="*/ 8 h 422"/>
              <a:gd name="T10" fmla="*/ 47 w 258"/>
              <a:gd name="T11" fmla="*/ 23 h 422"/>
              <a:gd name="T12" fmla="*/ 122 w 258"/>
              <a:gd name="T13" fmla="*/ 165 h 422"/>
              <a:gd name="T14" fmla="*/ 144 w 258"/>
              <a:gd name="T15" fmla="*/ 204 h 422"/>
              <a:gd name="T16" fmla="*/ 246 w 258"/>
              <a:gd name="T17" fmla="*/ 361 h 422"/>
              <a:gd name="T18" fmla="*/ 236 w 258"/>
              <a:gd name="T1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422">
                <a:moveTo>
                  <a:pt x="236" y="422"/>
                </a:moveTo>
                <a:cubicBezTo>
                  <a:pt x="222" y="410"/>
                  <a:pt x="224" y="400"/>
                  <a:pt x="223" y="390"/>
                </a:cubicBezTo>
                <a:cubicBezTo>
                  <a:pt x="213" y="296"/>
                  <a:pt x="156" y="244"/>
                  <a:pt x="62" y="248"/>
                </a:cubicBezTo>
                <a:cubicBezTo>
                  <a:pt x="43" y="249"/>
                  <a:pt x="34" y="247"/>
                  <a:pt x="43" y="226"/>
                </a:cubicBezTo>
                <a:cubicBezTo>
                  <a:pt x="80" y="133"/>
                  <a:pt x="70" y="80"/>
                  <a:pt x="0" y="8"/>
                </a:cubicBezTo>
                <a:cubicBezTo>
                  <a:pt x="21" y="0"/>
                  <a:pt x="35" y="11"/>
                  <a:pt x="47" y="23"/>
                </a:cubicBezTo>
                <a:cubicBezTo>
                  <a:pt x="87" y="62"/>
                  <a:pt x="122" y="105"/>
                  <a:pt x="122" y="165"/>
                </a:cubicBezTo>
                <a:cubicBezTo>
                  <a:pt x="121" y="182"/>
                  <a:pt x="123" y="198"/>
                  <a:pt x="144" y="204"/>
                </a:cubicBezTo>
                <a:cubicBezTo>
                  <a:pt x="221" y="228"/>
                  <a:pt x="258" y="278"/>
                  <a:pt x="246" y="361"/>
                </a:cubicBezTo>
                <a:cubicBezTo>
                  <a:pt x="243" y="380"/>
                  <a:pt x="248" y="401"/>
                  <a:pt x="236" y="422"/>
                </a:cubicBezTo>
                <a:close/>
              </a:path>
            </a:pathLst>
          </a:custGeom>
          <a:solidFill>
            <a:srgbClr val="5D6C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315" name="Freeform 51"/>
          <p:cNvSpPr/>
          <p:nvPr/>
        </p:nvSpPr>
        <p:spPr bwMode="auto">
          <a:xfrm>
            <a:off x="7329071" y="1140937"/>
            <a:ext cx="520700" cy="257175"/>
          </a:xfrm>
          <a:custGeom>
            <a:avLst/>
            <a:gdLst>
              <a:gd name="T0" fmla="*/ 0 w 431"/>
              <a:gd name="T1" fmla="*/ 17 h 212"/>
              <a:gd name="T2" fmla="*/ 87 w 431"/>
              <a:gd name="T3" fmla="*/ 10 h 212"/>
              <a:gd name="T4" fmla="*/ 196 w 431"/>
              <a:gd name="T5" fmla="*/ 84 h 212"/>
              <a:gd name="T6" fmla="*/ 227 w 431"/>
              <a:gd name="T7" fmla="*/ 90 h 212"/>
              <a:gd name="T8" fmla="*/ 431 w 431"/>
              <a:gd name="T9" fmla="*/ 212 h 212"/>
              <a:gd name="T10" fmla="*/ 395 w 431"/>
              <a:gd name="T11" fmla="*/ 166 h 212"/>
              <a:gd name="T12" fmla="*/ 206 w 431"/>
              <a:gd name="T13" fmla="*/ 154 h 212"/>
              <a:gd name="T14" fmla="*/ 163 w 431"/>
              <a:gd name="T15" fmla="*/ 147 h 212"/>
              <a:gd name="T16" fmla="*/ 127 w 431"/>
              <a:gd name="T17" fmla="*/ 71 h 212"/>
              <a:gd name="T18" fmla="*/ 0 w 431"/>
              <a:gd name="T19" fmla="*/ 1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" h="212">
                <a:moveTo>
                  <a:pt x="0" y="17"/>
                </a:moveTo>
                <a:cubicBezTo>
                  <a:pt x="30" y="0"/>
                  <a:pt x="59" y="2"/>
                  <a:pt x="87" y="10"/>
                </a:cubicBezTo>
                <a:cubicBezTo>
                  <a:pt x="131" y="23"/>
                  <a:pt x="170" y="47"/>
                  <a:pt x="196" y="84"/>
                </a:cubicBezTo>
                <a:cubicBezTo>
                  <a:pt x="207" y="99"/>
                  <a:pt x="214" y="96"/>
                  <a:pt x="227" y="90"/>
                </a:cubicBezTo>
                <a:cubicBezTo>
                  <a:pt x="325" y="44"/>
                  <a:pt x="414" y="95"/>
                  <a:pt x="431" y="212"/>
                </a:cubicBezTo>
                <a:cubicBezTo>
                  <a:pt x="416" y="193"/>
                  <a:pt x="405" y="180"/>
                  <a:pt x="395" y="166"/>
                </a:cubicBezTo>
                <a:cubicBezTo>
                  <a:pt x="342" y="86"/>
                  <a:pt x="244" y="110"/>
                  <a:pt x="206" y="154"/>
                </a:cubicBezTo>
                <a:cubicBezTo>
                  <a:pt x="181" y="183"/>
                  <a:pt x="174" y="171"/>
                  <a:pt x="163" y="147"/>
                </a:cubicBezTo>
                <a:cubicBezTo>
                  <a:pt x="151" y="121"/>
                  <a:pt x="149" y="92"/>
                  <a:pt x="127" y="71"/>
                </a:cubicBezTo>
                <a:cubicBezTo>
                  <a:pt x="99" y="42"/>
                  <a:pt x="85" y="35"/>
                  <a:pt x="0" y="17"/>
                </a:cubicBezTo>
                <a:close/>
              </a:path>
            </a:pathLst>
          </a:custGeom>
          <a:solidFill>
            <a:srgbClr val="4D3E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316" name="Freeform 70"/>
          <p:cNvSpPr/>
          <p:nvPr/>
        </p:nvSpPr>
        <p:spPr bwMode="auto">
          <a:xfrm>
            <a:off x="4298862" y="3084357"/>
            <a:ext cx="273050" cy="377825"/>
          </a:xfrm>
          <a:custGeom>
            <a:avLst/>
            <a:gdLst>
              <a:gd name="T0" fmla="*/ 226 w 226"/>
              <a:gd name="T1" fmla="*/ 0 h 313"/>
              <a:gd name="T2" fmla="*/ 206 w 226"/>
              <a:gd name="T3" fmla="*/ 14 h 313"/>
              <a:gd name="T4" fmla="*/ 161 w 226"/>
              <a:gd name="T5" fmla="*/ 143 h 313"/>
              <a:gd name="T6" fmla="*/ 143 w 226"/>
              <a:gd name="T7" fmla="*/ 174 h 313"/>
              <a:gd name="T8" fmla="*/ 38 w 226"/>
              <a:gd name="T9" fmla="*/ 296 h 313"/>
              <a:gd name="T10" fmla="*/ 33 w 226"/>
              <a:gd name="T11" fmla="*/ 313 h 313"/>
              <a:gd name="T12" fmla="*/ 58 w 226"/>
              <a:gd name="T13" fmla="*/ 161 h 313"/>
              <a:gd name="T14" fmla="*/ 117 w 226"/>
              <a:gd name="T15" fmla="*/ 78 h 313"/>
              <a:gd name="T16" fmla="*/ 226 w 226"/>
              <a:gd name="T17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6" h="313">
                <a:moveTo>
                  <a:pt x="226" y="0"/>
                </a:moveTo>
                <a:cubicBezTo>
                  <a:pt x="214" y="9"/>
                  <a:pt x="210" y="12"/>
                  <a:pt x="206" y="14"/>
                </a:cubicBezTo>
                <a:cubicBezTo>
                  <a:pt x="147" y="53"/>
                  <a:pt x="138" y="75"/>
                  <a:pt x="161" y="143"/>
                </a:cubicBezTo>
                <a:cubicBezTo>
                  <a:pt x="169" y="165"/>
                  <a:pt x="167" y="171"/>
                  <a:pt x="143" y="174"/>
                </a:cubicBezTo>
                <a:cubicBezTo>
                  <a:pt x="57" y="181"/>
                  <a:pt x="32" y="211"/>
                  <a:pt x="38" y="296"/>
                </a:cubicBezTo>
                <a:cubicBezTo>
                  <a:pt x="39" y="302"/>
                  <a:pt x="39" y="308"/>
                  <a:pt x="33" y="313"/>
                </a:cubicBezTo>
                <a:cubicBezTo>
                  <a:pt x="0" y="270"/>
                  <a:pt x="11" y="192"/>
                  <a:pt x="58" y="161"/>
                </a:cubicBezTo>
                <a:cubicBezTo>
                  <a:pt x="90" y="140"/>
                  <a:pt x="113" y="122"/>
                  <a:pt x="117" y="78"/>
                </a:cubicBezTo>
                <a:cubicBezTo>
                  <a:pt x="120" y="33"/>
                  <a:pt x="164" y="6"/>
                  <a:pt x="226" y="0"/>
                </a:cubicBezTo>
                <a:close/>
              </a:path>
            </a:pathLst>
          </a:custGeom>
          <a:solidFill>
            <a:srgbClr val="564D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/>
      <p:bldP spid="306" grpId="0"/>
      <p:bldP spid="313" grpId="0" animBg="1"/>
      <p:bldP spid="314" grpId="0" animBg="1"/>
      <p:bldP spid="315" grpId="0" animBg="1"/>
      <p:bldP spid="3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26705"/>
            <a:ext cx="1028311" cy="1012632"/>
          </a:xfrm>
          <a:prstGeom prst="rect">
            <a:avLst/>
          </a:prstGeom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331559" y="160095"/>
            <a:ext cx="449162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2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1170288" y="313982"/>
            <a:ext cx="34318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卡通简体" pitchFamily="65" charset="-122"/>
                <a:ea typeface="方正卡通简体" pitchFamily="65" charset="-122"/>
              </a:rPr>
              <a:t>课文分析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>
            <a:off x="1" y="5784647"/>
            <a:ext cx="6095999" cy="107335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5" b="56359"/>
          <a:stretch>
            <a:fillRect/>
          </a:stretch>
        </p:blipFill>
        <p:spPr>
          <a:xfrm flipH="1">
            <a:off x="6096001" y="5784647"/>
            <a:ext cx="6095999" cy="107335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57" r="19981"/>
          <a:stretch>
            <a:fillRect/>
          </a:stretch>
        </p:blipFill>
        <p:spPr>
          <a:xfrm>
            <a:off x="9955051" y="0"/>
            <a:ext cx="2236949" cy="1206500"/>
          </a:xfrm>
          <a:prstGeom prst="rect">
            <a:avLst/>
          </a:prstGeom>
        </p:spPr>
      </p:pic>
      <p:sp>
        <p:nvSpPr>
          <p:cNvPr id="12" name="Freeform 46"/>
          <p:cNvSpPr/>
          <p:nvPr/>
        </p:nvSpPr>
        <p:spPr bwMode="auto">
          <a:xfrm rot="20458320">
            <a:off x="11751338" y="911722"/>
            <a:ext cx="265472" cy="432571"/>
          </a:xfrm>
          <a:custGeom>
            <a:avLst/>
            <a:gdLst>
              <a:gd name="T0" fmla="*/ 236 w 258"/>
              <a:gd name="T1" fmla="*/ 422 h 422"/>
              <a:gd name="T2" fmla="*/ 223 w 258"/>
              <a:gd name="T3" fmla="*/ 390 h 422"/>
              <a:gd name="T4" fmla="*/ 62 w 258"/>
              <a:gd name="T5" fmla="*/ 248 h 422"/>
              <a:gd name="T6" fmla="*/ 43 w 258"/>
              <a:gd name="T7" fmla="*/ 226 h 422"/>
              <a:gd name="T8" fmla="*/ 0 w 258"/>
              <a:gd name="T9" fmla="*/ 8 h 422"/>
              <a:gd name="T10" fmla="*/ 47 w 258"/>
              <a:gd name="T11" fmla="*/ 23 h 422"/>
              <a:gd name="T12" fmla="*/ 122 w 258"/>
              <a:gd name="T13" fmla="*/ 165 h 422"/>
              <a:gd name="T14" fmla="*/ 144 w 258"/>
              <a:gd name="T15" fmla="*/ 204 h 422"/>
              <a:gd name="T16" fmla="*/ 246 w 258"/>
              <a:gd name="T17" fmla="*/ 361 h 422"/>
              <a:gd name="T18" fmla="*/ 236 w 258"/>
              <a:gd name="T19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422">
                <a:moveTo>
                  <a:pt x="236" y="422"/>
                </a:moveTo>
                <a:cubicBezTo>
                  <a:pt x="222" y="410"/>
                  <a:pt x="224" y="400"/>
                  <a:pt x="223" y="390"/>
                </a:cubicBezTo>
                <a:cubicBezTo>
                  <a:pt x="213" y="296"/>
                  <a:pt x="156" y="244"/>
                  <a:pt x="62" y="248"/>
                </a:cubicBezTo>
                <a:cubicBezTo>
                  <a:pt x="43" y="249"/>
                  <a:pt x="34" y="247"/>
                  <a:pt x="43" y="226"/>
                </a:cubicBezTo>
                <a:cubicBezTo>
                  <a:pt x="80" y="133"/>
                  <a:pt x="70" y="80"/>
                  <a:pt x="0" y="8"/>
                </a:cubicBezTo>
                <a:cubicBezTo>
                  <a:pt x="21" y="0"/>
                  <a:pt x="35" y="11"/>
                  <a:pt x="47" y="23"/>
                </a:cubicBezTo>
                <a:cubicBezTo>
                  <a:pt x="87" y="62"/>
                  <a:pt x="122" y="105"/>
                  <a:pt x="122" y="165"/>
                </a:cubicBezTo>
                <a:cubicBezTo>
                  <a:pt x="121" y="182"/>
                  <a:pt x="123" y="198"/>
                  <a:pt x="144" y="204"/>
                </a:cubicBezTo>
                <a:cubicBezTo>
                  <a:pt x="221" y="228"/>
                  <a:pt x="258" y="278"/>
                  <a:pt x="246" y="361"/>
                </a:cubicBezTo>
                <a:cubicBezTo>
                  <a:pt x="243" y="380"/>
                  <a:pt x="248" y="401"/>
                  <a:pt x="236" y="422"/>
                </a:cubicBezTo>
                <a:close/>
              </a:path>
            </a:pathLst>
          </a:custGeom>
          <a:solidFill>
            <a:srgbClr val="5D6C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51"/>
          <p:cNvSpPr/>
          <p:nvPr/>
        </p:nvSpPr>
        <p:spPr bwMode="auto">
          <a:xfrm>
            <a:off x="9513047" y="204828"/>
            <a:ext cx="442004" cy="218307"/>
          </a:xfrm>
          <a:custGeom>
            <a:avLst/>
            <a:gdLst>
              <a:gd name="T0" fmla="*/ 0 w 431"/>
              <a:gd name="T1" fmla="*/ 17 h 212"/>
              <a:gd name="T2" fmla="*/ 87 w 431"/>
              <a:gd name="T3" fmla="*/ 10 h 212"/>
              <a:gd name="T4" fmla="*/ 196 w 431"/>
              <a:gd name="T5" fmla="*/ 84 h 212"/>
              <a:gd name="T6" fmla="*/ 227 w 431"/>
              <a:gd name="T7" fmla="*/ 90 h 212"/>
              <a:gd name="T8" fmla="*/ 431 w 431"/>
              <a:gd name="T9" fmla="*/ 212 h 212"/>
              <a:gd name="T10" fmla="*/ 395 w 431"/>
              <a:gd name="T11" fmla="*/ 166 h 212"/>
              <a:gd name="T12" fmla="*/ 206 w 431"/>
              <a:gd name="T13" fmla="*/ 154 h 212"/>
              <a:gd name="T14" fmla="*/ 163 w 431"/>
              <a:gd name="T15" fmla="*/ 147 h 212"/>
              <a:gd name="T16" fmla="*/ 127 w 431"/>
              <a:gd name="T17" fmla="*/ 71 h 212"/>
              <a:gd name="T18" fmla="*/ 0 w 431"/>
              <a:gd name="T19" fmla="*/ 1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1" h="212">
                <a:moveTo>
                  <a:pt x="0" y="17"/>
                </a:moveTo>
                <a:cubicBezTo>
                  <a:pt x="30" y="0"/>
                  <a:pt x="59" y="2"/>
                  <a:pt x="87" y="10"/>
                </a:cubicBezTo>
                <a:cubicBezTo>
                  <a:pt x="131" y="23"/>
                  <a:pt x="170" y="47"/>
                  <a:pt x="196" y="84"/>
                </a:cubicBezTo>
                <a:cubicBezTo>
                  <a:pt x="207" y="99"/>
                  <a:pt x="214" y="96"/>
                  <a:pt x="227" y="90"/>
                </a:cubicBezTo>
                <a:cubicBezTo>
                  <a:pt x="325" y="44"/>
                  <a:pt x="414" y="95"/>
                  <a:pt x="431" y="212"/>
                </a:cubicBezTo>
                <a:cubicBezTo>
                  <a:pt x="416" y="193"/>
                  <a:pt x="405" y="180"/>
                  <a:pt x="395" y="166"/>
                </a:cubicBezTo>
                <a:cubicBezTo>
                  <a:pt x="342" y="86"/>
                  <a:pt x="244" y="110"/>
                  <a:pt x="206" y="154"/>
                </a:cubicBezTo>
                <a:cubicBezTo>
                  <a:pt x="181" y="183"/>
                  <a:pt x="174" y="171"/>
                  <a:pt x="163" y="147"/>
                </a:cubicBezTo>
                <a:cubicBezTo>
                  <a:pt x="151" y="121"/>
                  <a:pt x="149" y="92"/>
                  <a:pt x="127" y="71"/>
                </a:cubicBezTo>
                <a:cubicBezTo>
                  <a:pt x="99" y="42"/>
                  <a:pt x="85" y="35"/>
                  <a:pt x="0" y="17"/>
                </a:cubicBezTo>
                <a:close/>
              </a:path>
            </a:pathLst>
          </a:custGeom>
          <a:solidFill>
            <a:srgbClr val="4D3E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7436" y="5134722"/>
            <a:ext cx="1681277" cy="194002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955800" y="1845538"/>
            <a:ext cx="8051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一、提出。分析。解决问题</a:t>
            </a:r>
          </a:p>
          <a:p>
            <a:r>
              <a:rPr lang="zh-CN" altLang="en-US" sz="2500">
                <a:solidFill>
                  <a:srgbClr val="93AE79"/>
                </a:solidFill>
                <a:latin typeface="方正卡通简体" pitchFamily="65" charset="-122"/>
                <a:ea typeface="方正卡通简体" pitchFamily="65" charset="-122"/>
              </a:rPr>
              <a:t>这篇课文首先用一道有趣的数学题引出事物的答案不止一个的观点，告诉我们不满足一个答案，不放弃探求的重要性，接着用道理论证和举例论证论证了创造性思维的必要因素，然后再用道理论证论证了任何人都具备创造力，关键在于是否关注普通的想法或是闪念，并推敲和充实，最后总结上文，得出我们要成为富有创造力的人的结论。</a:t>
            </a:r>
            <a:endParaRPr lang="zh-CN" altLang="en-US" sz="2500" b="0" i="0">
              <a:solidFill>
                <a:srgbClr val="93AE79"/>
              </a:solidFill>
              <a:effectLst/>
              <a:latin typeface="方正卡通简体" pitchFamily="65" charset="-122"/>
              <a:ea typeface="方正卡通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898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5" grpId="0"/>
    </p:bldLst>
  </p:timing>
</p:sld>
</file>

<file path=ppt/theme/theme1.xml><?xml version="1.0" encoding="utf-8"?>
<a:theme xmlns:a="http://schemas.openxmlformats.org/drawingml/2006/main" name="Office 主题​​">
  <a:themeElements>
    <a:clrScheme name="青春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1B8BC"/>
      </a:accent1>
      <a:accent2>
        <a:srgbClr val="89C270"/>
      </a:accent2>
      <a:accent3>
        <a:srgbClr val="614B47"/>
      </a:accent3>
      <a:accent4>
        <a:srgbClr val="EEBA49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1625</Words>
  <Application>Microsoft Office PowerPoint</Application>
  <PresentationFormat>宽屏</PresentationFormat>
  <Paragraphs>144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Meiryo</vt:lpstr>
      <vt:lpstr>等线</vt:lpstr>
      <vt:lpstr>等线 Light</vt:lpstr>
      <vt:lpstr>方正卡通简体</vt:lpstr>
      <vt:lpstr>华文中宋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4</cp:revision>
  <dcterms:created xsi:type="dcterms:W3CDTF">2018-03-06T03:00:00Z</dcterms:created>
  <dcterms:modified xsi:type="dcterms:W3CDTF">2020-07-17T10:37:17Z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2052-10.1.0.7233</vt:lpwstr>
  </property>
</Properties>
</file>