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4" r:id="rId2"/>
  </p:sldMasterIdLst>
  <p:notesMasterIdLst>
    <p:notesMasterId r:id="rId27"/>
  </p:notesMasterIdLst>
  <p:sldIdLst>
    <p:sldId id="256" r:id="rId3"/>
    <p:sldId id="257" r:id="rId4"/>
    <p:sldId id="258" r:id="rId5"/>
    <p:sldId id="262" r:id="rId6"/>
    <p:sldId id="259" r:id="rId7"/>
    <p:sldId id="260" r:id="rId8"/>
    <p:sldId id="261" r:id="rId9"/>
    <p:sldId id="263" r:id="rId10"/>
    <p:sldId id="264" r:id="rId11"/>
    <p:sldId id="265" r:id="rId12"/>
    <p:sldId id="266" r:id="rId13"/>
    <p:sldId id="267" r:id="rId14"/>
    <p:sldId id="272" r:id="rId15"/>
    <p:sldId id="268" r:id="rId16"/>
    <p:sldId id="269" r:id="rId17"/>
    <p:sldId id="271" r:id="rId18"/>
    <p:sldId id="270" r:id="rId19"/>
    <p:sldId id="273" r:id="rId20"/>
    <p:sldId id="274" r:id="rId21"/>
    <p:sldId id="275" r:id="rId22"/>
    <p:sldId id="276" r:id="rId23"/>
    <p:sldId id="277" r:id="rId24"/>
    <p:sldId id="278" r:id="rId25"/>
    <p:sldId id="279" r:id="rId26"/>
  </p:sldIdLst>
  <p:sldSz cx="12192000" cy="6858000"/>
  <p:notesSz cx="6858000" cy="9144000"/>
  <p:custDataLst>
    <p:tags r:id="rId28"/>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78CC66"/>
    <a:srgbClr val="FF8100"/>
    <a:srgbClr val="FF3000"/>
    <a:srgbClr val="3A9DA5"/>
    <a:srgbClr val="71C6CD"/>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681" autoAdjust="0"/>
    <p:restoredTop sz="96353" autoAdjust="0"/>
  </p:normalViewPr>
  <p:slideViewPr>
    <p:cSldViewPr snapToGrid="0">
      <p:cViewPr varScale="1">
        <p:scale>
          <a:sx n="108" d="100"/>
          <a:sy n="108" d="100"/>
        </p:scale>
        <p:origin x="732" y="78"/>
      </p:cViewPr>
      <p:guideLst/>
    </p:cSldViewPr>
  </p:slideViewPr>
  <p:outlineViewPr>
    <p:cViewPr>
      <p:scale>
        <a:sx n="33" d="100"/>
        <a:sy n="33" d="100"/>
      </p:scale>
      <p:origin x="0"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tags" Target="tags/tag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notesMaster" Target="notesMasters/notesMaster1.xml"/><Relationship Id="rId3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DBE23F7-FE00-4FE7-84D4-C78F9E9E5620}" type="datetimeFigureOut">
              <a:rPr lang="zh-CN" altLang="en-US" smtClean="0"/>
              <a:t>2020/7/11</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96B562C-7D3A-4C78-A100-A6954DA423C1}" type="slidenum">
              <a:rPr lang="zh-CN" altLang="en-US" smtClean="0"/>
              <a:t>‹#›</a:t>
            </a:fld>
            <a:endParaRPr lang="zh-CN" altLang="en-US"/>
          </a:p>
        </p:txBody>
      </p:sp>
    </p:spTree>
    <p:extLst>
      <p:ext uri="{BB962C8B-B14F-4D97-AF65-F5344CB8AC3E}">
        <p14:creationId xmlns:p14="http://schemas.microsoft.com/office/powerpoint/2010/main" val="119188315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96B562C-7D3A-4C78-A100-A6954DA423C1}" type="slidenum">
              <a:rPr lang="zh-CN" altLang="en-US" smtClean="0"/>
              <a:t>1</a:t>
            </a:fld>
            <a:endParaRPr lang="zh-CN" altLang="en-US"/>
          </a:p>
        </p:txBody>
      </p:sp>
    </p:spTree>
    <p:extLst>
      <p:ext uri="{BB962C8B-B14F-4D97-AF65-F5344CB8AC3E}">
        <p14:creationId xmlns:p14="http://schemas.microsoft.com/office/powerpoint/2010/main" val="265280291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96B562C-7D3A-4C78-A100-A6954DA423C1}" type="slidenum">
              <a:rPr lang="zh-CN" altLang="en-US" smtClean="0"/>
              <a:t>10</a:t>
            </a:fld>
            <a:endParaRPr lang="zh-CN" altLang="en-US"/>
          </a:p>
        </p:txBody>
      </p:sp>
    </p:spTree>
    <p:extLst>
      <p:ext uri="{BB962C8B-B14F-4D97-AF65-F5344CB8AC3E}">
        <p14:creationId xmlns:p14="http://schemas.microsoft.com/office/powerpoint/2010/main" val="163702722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96B562C-7D3A-4C78-A100-A6954DA423C1}" type="slidenum">
              <a:rPr lang="zh-CN" altLang="en-US" smtClean="0"/>
              <a:t>11</a:t>
            </a:fld>
            <a:endParaRPr lang="zh-CN" altLang="en-US"/>
          </a:p>
        </p:txBody>
      </p:sp>
    </p:spTree>
    <p:extLst>
      <p:ext uri="{BB962C8B-B14F-4D97-AF65-F5344CB8AC3E}">
        <p14:creationId xmlns:p14="http://schemas.microsoft.com/office/powerpoint/2010/main" val="296206661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96B562C-7D3A-4C78-A100-A6954DA423C1}" type="slidenum">
              <a:rPr lang="zh-CN" altLang="en-US" smtClean="0"/>
              <a:t>12</a:t>
            </a:fld>
            <a:endParaRPr lang="zh-CN" altLang="en-US"/>
          </a:p>
        </p:txBody>
      </p:sp>
    </p:spTree>
    <p:extLst>
      <p:ext uri="{BB962C8B-B14F-4D97-AF65-F5344CB8AC3E}">
        <p14:creationId xmlns:p14="http://schemas.microsoft.com/office/powerpoint/2010/main" val="353401421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96B562C-7D3A-4C78-A100-A6954DA423C1}" type="slidenum">
              <a:rPr lang="zh-CN" altLang="en-US" smtClean="0"/>
              <a:t>13</a:t>
            </a:fld>
            <a:endParaRPr lang="zh-CN" altLang="en-US"/>
          </a:p>
        </p:txBody>
      </p:sp>
    </p:spTree>
    <p:extLst>
      <p:ext uri="{BB962C8B-B14F-4D97-AF65-F5344CB8AC3E}">
        <p14:creationId xmlns:p14="http://schemas.microsoft.com/office/powerpoint/2010/main" val="28933697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96B562C-7D3A-4C78-A100-A6954DA423C1}" type="slidenum">
              <a:rPr lang="zh-CN" altLang="en-US" smtClean="0"/>
              <a:t>14</a:t>
            </a:fld>
            <a:endParaRPr lang="zh-CN" altLang="en-US"/>
          </a:p>
        </p:txBody>
      </p:sp>
    </p:spTree>
    <p:extLst>
      <p:ext uri="{BB962C8B-B14F-4D97-AF65-F5344CB8AC3E}">
        <p14:creationId xmlns:p14="http://schemas.microsoft.com/office/powerpoint/2010/main" val="250709375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96B562C-7D3A-4C78-A100-A6954DA423C1}" type="slidenum">
              <a:rPr lang="zh-CN" altLang="en-US" smtClean="0"/>
              <a:t>15</a:t>
            </a:fld>
            <a:endParaRPr lang="zh-CN" altLang="en-US"/>
          </a:p>
        </p:txBody>
      </p:sp>
    </p:spTree>
    <p:extLst>
      <p:ext uri="{BB962C8B-B14F-4D97-AF65-F5344CB8AC3E}">
        <p14:creationId xmlns:p14="http://schemas.microsoft.com/office/powerpoint/2010/main" val="194177110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96B562C-7D3A-4C78-A100-A6954DA423C1}" type="slidenum">
              <a:rPr lang="zh-CN" altLang="en-US" smtClean="0"/>
              <a:t>16</a:t>
            </a:fld>
            <a:endParaRPr lang="zh-CN" altLang="en-US"/>
          </a:p>
        </p:txBody>
      </p:sp>
    </p:spTree>
    <p:extLst>
      <p:ext uri="{BB962C8B-B14F-4D97-AF65-F5344CB8AC3E}">
        <p14:creationId xmlns:p14="http://schemas.microsoft.com/office/powerpoint/2010/main" val="248070832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96B562C-7D3A-4C78-A100-A6954DA423C1}" type="slidenum">
              <a:rPr lang="zh-CN" altLang="en-US" smtClean="0"/>
              <a:t>17</a:t>
            </a:fld>
            <a:endParaRPr lang="zh-CN" altLang="en-US"/>
          </a:p>
        </p:txBody>
      </p:sp>
    </p:spTree>
    <p:extLst>
      <p:ext uri="{BB962C8B-B14F-4D97-AF65-F5344CB8AC3E}">
        <p14:creationId xmlns:p14="http://schemas.microsoft.com/office/powerpoint/2010/main" val="410221964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96B562C-7D3A-4C78-A100-A6954DA423C1}" type="slidenum">
              <a:rPr lang="zh-CN" altLang="en-US" smtClean="0"/>
              <a:t>18</a:t>
            </a:fld>
            <a:endParaRPr lang="zh-CN" altLang="en-US"/>
          </a:p>
        </p:txBody>
      </p:sp>
    </p:spTree>
    <p:extLst>
      <p:ext uri="{BB962C8B-B14F-4D97-AF65-F5344CB8AC3E}">
        <p14:creationId xmlns:p14="http://schemas.microsoft.com/office/powerpoint/2010/main" val="401809099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96B562C-7D3A-4C78-A100-A6954DA423C1}" type="slidenum">
              <a:rPr lang="zh-CN" altLang="en-US" smtClean="0"/>
              <a:t>19</a:t>
            </a:fld>
            <a:endParaRPr lang="zh-CN" altLang="en-US"/>
          </a:p>
        </p:txBody>
      </p:sp>
    </p:spTree>
    <p:extLst>
      <p:ext uri="{BB962C8B-B14F-4D97-AF65-F5344CB8AC3E}">
        <p14:creationId xmlns:p14="http://schemas.microsoft.com/office/powerpoint/2010/main" val="409320779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96B562C-7D3A-4C78-A100-A6954DA423C1}" type="slidenum">
              <a:rPr lang="zh-CN" altLang="en-US" smtClean="0"/>
              <a:t>2</a:t>
            </a:fld>
            <a:endParaRPr lang="zh-CN" altLang="en-US"/>
          </a:p>
        </p:txBody>
      </p:sp>
    </p:spTree>
    <p:extLst>
      <p:ext uri="{BB962C8B-B14F-4D97-AF65-F5344CB8AC3E}">
        <p14:creationId xmlns:p14="http://schemas.microsoft.com/office/powerpoint/2010/main" val="57425667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96B562C-7D3A-4C78-A100-A6954DA423C1}" type="slidenum">
              <a:rPr lang="zh-CN" altLang="en-US" smtClean="0"/>
              <a:t>20</a:t>
            </a:fld>
            <a:endParaRPr lang="zh-CN" altLang="en-US"/>
          </a:p>
        </p:txBody>
      </p:sp>
    </p:spTree>
    <p:extLst>
      <p:ext uri="{BB962C8B-B14F-4D97-AF65-F5344CB8AC3E}">
        <p14:creationId xmlns:p14="http://schemas.microsoft.com/office/powerpoint/2010/main" val="20204365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96B562C-7D3A-4C78-A100-A6954DA423C1}" type="slidenum">
              <a:rPr lang="zh-CN" altLang="en-US" smtClean="0"/>
              <a:t>21</a:t>
            </a:fld>
            <a:endParaRPr lang="zh-CN" altLang="en-US"/>
          </a:p>
        </p:txBody>
      </p:sp>
    </p:spTree>
    <p:extLst>
      <p:ext uri="{BB962C8B-B14F-4D97-AF65-F5344CB8AC3E}">
        <p14:creationId xmlns:p14="http://schemas.microsoft.com/office/powerpoint/2010/main" val="372749812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96B562C-7D3A-4C78-A100-A6954DA423C1}" type="slidenum">
              <a:rPr lang="zh-CN" altLang="en-US" smtClean="0"/>
              <a:t>22</a:t>
            </a:fld>
            <a:endParaRPr lang="zh-CN" altLang="en-US"/>
          </a:p>
        </p:txBody>
      </p:sp>
    </p:spTree>
    <p:extLst>
      <p:ext uri="{BB962C8B-B14F-4D97-AF65-F5344CB8AC3E}">
        <p14:creationId xmlns:p14="http://schemas.microsoft.com/office/powerpoint/2010/main" val="122681123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96B562C-7D3A-4C78-A100-A6954DA423C1}" type="slidenum">
              <a:rPr lang="zh-CN" altLang="en-US" smtClean="0"/>
              <a:t>23</a:t>
            </a:fld>
            <a:endParaRPr lang="zh-CN" altLang="en-US"/>
          </a:p>
        </p:txBody>
      </p:sp>
    </p:spTree>
    <p:extLst>
      <p:ext uri="{BB962C8B-B14F-4D97-AF65-F5344CB8AC3E}">
        <p14:creationId xmlns:p14="http://schemas.microsoft.com/office/powerpoint/2010/main" val="84974437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a:t>
            </a:r>
            <a:r>
              <a:rPr lang="en-US" altLang="zh-CN" smtClean="0"/>
              <a:t>http://www.ypppt.com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24</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83601601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96B562C-7D3A-4C78-A100-A6954DA423C1}" type="slidenum">
              <a:rPr lang="zh-CN" altLang="en-US" smtClean="0"/>
              <a:t>3</a:t>
            </a:fld>
            <a:endParaRPr lang="zh-CN" altLang="en-US"/>
          </a:p>
        </p:txBody>
      </p:sp>
    </p:spTree>
    <p:extLst>
      <p:ext uri="{BB962C8B-B14F-4D97-AF65-F5344CB8AC3E}">
        <p14:creationId xmlns:p14="http://schemas.microsoft.com/office/powerpoint/2010/main" val="188255362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96B562C-7D3A-4C78-A100-A6954DA423C1}" type="slidenum">
              <a:rPr lang="zh-CN" altLang="en-US" smtClean="0"/>
              <a:t>4</a:t>
            </a:fld>
            <a:endParaRPr lang="zh-CN" altLang="en-US"/>
          </a:p>
        </p:txBody>
      </p:sp>
    </p:spTree>
    <p:extLst>
      <p:ext uri="{BB962C8B-B14F-4D97-AF65-F5344CB8AC3E}">
        <p14:creationId xmlns:p14="http://schemas.microsoft.com/office/powerpoint/2010/main" val="311489061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96B562C-7D3A-4C78-A100-A6954DA423C1}" type="slidenum">
              <a:rPr lang="zh-CN" altLang="en-US" smtClean="0"/>
              <a:t>5</a:t>
            </a:fld>
            <a:endParaRPr lang="zh-CN" altLang="en-US"/>
          </a:p>
        </p:txBody>
      </p:sp>
    </p:spTree>
    <p:extLst>
      <p:ext uri="{BB962C8B-B14F-4D97-AF65-F5344CB8AC3E}">
        <p14:creationId xmlns:p14="http://schemas.microsoft.com/office/powerpoint/2010/main" val="109960034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96B562C-7D3A-4C78-A100-A6954DA423C1}" type="slidenum">
              <a:rPr lang="zh-CN" altLang="en-US" smtClean="0"/>
              <a:t>6</a:t>
            </a:fld>
            <a:endParaRPr lang="zh-CN" altLang="en-US"/>
          </a:p>
        </p:txBody>
      </p:sp>
    </p:spTree>
    <p:extLst>
      <p:ext uri="{BB962C8B-B14F-4D97-AF65-F5344CB8AC3E}">
        <p14:creationId xmlns:p14="http://schemas.microsoft.com/office/powerpoint/2010/main" val="196836231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96B562C-7D3A-4C78-A100-A6954DA423C1}" type="slidenum">
              <a:rPr lang="zh-CN" altLang="en-US" smtClean="0"/>
              <a:t>7</a:t>
            </a:fld>
            <a:endParaRPr lang="zh-CN" altLang="en-US"/>
          </a:p>
        </p:txBody>
      </p:sp>
    </p:spTree>
    <p:extLst>
      <p:ext uri="{BB962C8B-B14F-4D97-AF65-F5344CB8AC3E}">
        <p14:creationId xmlns:p14="http://schemas.microsoft.com/office/powerpoint/2010/main" val="311026840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96B562C-7D3A-4C78-A100-A6954DA423C1}" type="slidenum">
              <a:rPr lang="zh-CN" altLang="en-US" smtClean="0"/>
              <a:t>8</a:t>
            </a:fld>
            <a:endParaRPr lang="zh-CN" altLang="en-US"/>
          </a:p>
        </p:txBody>
      </p:sp>
    </p:spTree>
    <p:extLst>
      <p:ext uri="{BB962C8B-B14F-4D97-AF65-F5344CB8AC3E}">
        <p14:creationId xmlns:p14="http://schemas.microsoft.com/office/powerpoint/2010/main" val="407614674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96B562C-7D3A-4C78-A100-A6954DA423C1}" type="slidenum">
              <a:rPr lang="zh-CN" altLang="en-US" smtClean="0"/>
              <a:t>9</a:t>
            </a:fld>
            <a:endParaRPr lang="zh-CN" altLang="en-US"/>
          </a:p>
        </p:txBody>
      </p:sp>
    </p:spTree>
    <p:extLst>
      <p:ext uri="{BB962C8B-B14F-4D97-AF65-F5344CB8AC3E}">
        <p14:creationId xmlns:p14="http://schemas.microsoft.com/office/powerpoint/2010/main" val="109803401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pic>
        <p:nvPicPr>
          <p:cNvPr id="7" name="图片 6">
            <a:extLst>
              <a:ext uri="{FF2B5EF4-FFF2-40B4-BE49-F238E27FC236}">
                <a16:creationId xmlns="" xmlns:a16="http://schemas.microsoft.com/office/drawing/2014/main" id="{42D31927-FFFF-415F-A26F-D92A076B1E15}"/>
              </a:ext>
            </a:extLst>
          </p:cNvPr>
          <p:cNvPicPr>
            <a:picLocks noChangeAspect="1"/>
          </p:cNvPicPr>
          <p:nvPr userDrawn="1"/>
        </p:nvPicPr>
        <p:blipFill>
          <a:blip r:embed="rId2"/>
          <a:stretch>
            <a:fillRect/>
          </a:stretch>
        </p:blipFill>
        <p:spPr>
          <a:xfrm>
            <a:off x="-22120" y="0"/>
            <a:ext cx="12236240" cy="6857999"/>
          </a:xfrm>
          <a:prstGeom prst="rect">
            <a:avLst/>
          </a:prstGeom>
        </p:spPr>
      </p:pic>
    </p:spTree>
    <p:extLst>
      <p:ext uri="{BB962C8B-B14F-4D97-AF65-F5344CB8AC3E}">
        <p14:creationId xmlns:p14="http://schemas.microsoft.com/office/powerpoint/2010/main" val="3088865680"/>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D469875A-2FAB-4834-B6D4-F0BCEF5ED98B}"/>
              </a:ext>
            </a:extLst>
          </p:cNvPr>
          <p:cNvSpPr>
            <a:spLocks noGrp="1"/>
          </p:cNvSpPr>
          <p:nvPr>
            <p:ph type="title"/>
          </p:nvPr>
        </p:nvSpPr>
        <p:spPr/>
        <p:txBody>
          <a:bodyPr/>
          <a:lstStyle/>
          <a:p>
            <a:r>
              <a:rPr lang="zh-CN" altLang="en-US"/>
              <a:t>单击此处编辑母版标题样式</a:t>
            </a:r>
          </a:p>
        </p:txBody>
      </p:sp>
      <p:sp>
        <p:nvSpPr>
          <p:cNvPr id="3" name="日期占位符 2">
            <a:extLst>
              <a:ext uri="{FF2B5EF4-FFF2-40B4-BE49-F238E27FC236}">
                <a16:creationId xmlns="" xmlns:a16="http://schemas.microsoft.com/office/drawing/2014/main" id="{34000B90-1469-4571-9B71-8932F415A381}"/>
              </a:ext>
            </a:extLst>
          </p:cNvPr>
          <p:cNvSpPr>
            <a:spLocks noGrp="1"/>
          </p:cNvSpPr>
          <p:nvPr>
            <p:ph type="dt" sz="half" idx="10"/>
          </p:nvPr>
        </p:nvSpPr>
        <p:spPr/>
        <p:txBody>
          <a:bodyPr/>
          <a:lstStyle/>
          <a:p>
            <a:fld id="{9E24BFDD-F2DD-4CA4-9B6E-FA4A0665046F}" type="datetimeFigureOut">
              <a:rPr lang="zh-CN" altLang="en-US" smtClean="0"/>
              <a:t>2020/7/11</a:t>
            </a:fld>
            <a:endParaRPr lang="zh-CN" altLang="en-US"/>
          </a:p>
        </p:txBody>
      </p:sp>
      <p:sp>
        <p:nvSpPr>
          <p:cNvPr id="4" name="页脚占位符 3">
            <a:extLst>
              <a:ext uri="{FF2B5EF4-FFF2-40B4-BE49-F238E27FC236}">
                <a16:creationId xmlns="" xmlns:a16="http://schemas.microsoft.com/office/drawing/2014/main" id="{F99E798E-ECB9-4F0F-8FFA-B5A374388580}"/>
              </a:ext>
            </a:extLst>
          </p:cNvPr>
          <p:cNvSpPr>
            <a:spLocks noGrp="1"/>
          </p:cNvSpPr>
          <p:nvPr>
            <p:ph type="ftr" sz="quarter" idx="11"/>
          </p:nvPr>
        </p:nvSpPr>
        <p:spPr/>
        <p:txBody>
          <a:bodyPr/>
          <a:lstStyle/>
          <a:p>
            <a:endParaRPr lang="zh-CN" altLang="en-US"/>
          </a:p>
        </p:txBody>
      </p:sp>
      <p:sp>
        <p:nvSpPr>
          <p:cNvPr id="5" name="灯片编号占位符 4">
            <a:extLst>
              <a:ext uri="{FF2B5EF4-FFF2-40B4-BE49-F238E27FC236}">
                <a16:creationId xmlns="" xmlns:a16="http://schemas.microsoft.com/office/drawing/2014/main" id="{58B3DD37-C5B0-423B-9B41-7AB923AD8AC1}"/>
              </a:ext>
            </a:extLst>
          </p:cNvPr>
          <p:cNvSpPr>
            <a:spLocks noGrp="1"/>
          </p:cNvSpPr>
          <p:nvPr>
            <p:ph type="sldNum" sz="quarter" idx="12"/>
          </p:nvPr>
        </p:nvSpPr>
        <p:spPr/>
        <p:txBody>
          <a:bodyPr/>
          <a:lstStyle/>
          <a:p>
            <a:fld id="{369C5791-7D66-461E-B26D-CC2F345C1AE7}" type="slidenum">
              <a:rPr lang="zh-CN" altLang="en-US" smtClean="0"/>
              <a:t>‹#›</a:t>
            </a:fld>
            <a:endParaRPr lang="zh-CN" altLang="en-US"/>
          </a:p>
        </p:txBody>
      </p:sp>
    </p:spTree>
    <p:extLst>
      <p:ext uri="{BB962C8B-B14F-4D97-AF65-F5344CB8AC3E}">
        <p14:creationId xmlns:p14="http://schemas.microsoft.com/office/powerpoint/2010/main" val="254476441"/>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a:extLst>
              <a:ext uri="{FF2B5EF4-FFF2-40B4-BE49-F238E27FC236}">
                <a16:creationId xmlns="" xmlns:a16="http://schemas.microsoft.com/office/drawing/2014/main" id="{2DF7F4CE-6FA7-4AD7-ADC8-5B477BA63345}"/>
              </a:ext>
            </a:extLst>
          </p:cNvPr>
          <p:cNvSpPr>
            <a:spLocks noGrp="1"/>
          </p:cNvSpPr>
          <p:nvPr>
            <p:ph type="dt" sz="half" idx="10"/>
          </p:nvPr>
        </p:nvSpPr>
        <p:spPr/>
        <p:txBody>
          <a:bodyPr/>
          <a:lstStyle/>
          <a:p>
            <a:fld id="{9E24BFDD-F2DD-4CA4-9B6E-FA4A0665046F}" type="datetimeFigureOut">
              <a:rPr lang="zh-CN" altLang="en-US" smtClean="0"/>
              <a:t>2020/7/11</a:t>
            </a:fld>
            <a:endParaRPr lang="zh-CN" altLang="en-US"/>
          </a:p>
        </p:txBody>
      </p:sp>
      <p:sp>
        <p:nvSpPr>
          <p:cNvPr id="3" name="页脚占位符 2">
            <a:extLst>
              <a:ext uri="{FF2B5EF4-FFF2-40B4-BE49-F238E27FC236}">
                <a16:creationId xmlns="" xmlns:a16="http://schemas.microsoft.com/office/drawing/2014/main" id="{5F28584D-BD7A-4EFA-A329-CFC7E285853D}"/>
              </a:ext>
            </a:extLst>
          </p:cNvPr>
          <p:cNvSpPr>
            <a:spLocks noGrp="1"/>
          </p:cNvSpPr>
          <p:nvPr>
            <p:ph type="ftr" sz="quarter" idx="11"/>
          </p:nvPr>
        </p:nvSpPr>
        <p:spPr/>
        <p:txBody>
          <a:bodyPr/>
          <a:lstStyle/>
          <a:p>
            <a:endParaRPr lang="zh-CN" altLang="en-US"/>
          </a:p>
        </p:txBody>
      </p:sp>
      <p:sp>
        <p:nvSpPr>
          <p:cNvPr id="4" name="灯片编号占位符 3">
            <a:extLst>
              <a:ext uri="{FF2B5EF4-FFF2-40B4-BE49-F238E27FC236}">
                <a16:creationId xmlns="" xmlns:a16="http://schemas.microsoft.com/office/drawing/2014/main" id="{F31347EE-3DFD-47C1-9C31-B45D3DEFD25F}"/>
              </a:ext>
            </a:extLst>
          </p:cNvPr>
          <p:cNvSpPr>
            <a:spLocks noGrp="1"/>
          </p:cNvSpPr>
          <p:nvPr>
            <p:ph type="sldNum" sz="quarter" idx="12"/>
          </p:nvPr>
        </p:nvSpPr>
        <p:spPr/>
        <p:txBody>
          <a:bodyPr/>
          <a:lstStyle/>
          <a:p>
            <a:fld id="{369C5791-7D66-461E-B26D-CC2F345C1AE7}" type="slidenum">
              <a:rPr lang="zh-CN" altLang="en-US" smtClean="0"/>
              <a:t>‹#›</a:t>
            </a:fld>
            <a:endParaRPr lang="zh-CN" altLang="en-US"/>
          </a:p>
        </p:txBody>
      </p:sp>
    </p:spTree>
    <p:extLst>
      <p:ext uri="{BB962C8B-B14F-4D97-AF65-F5344CB8AC3E}">
        <p14:creationId xmlns:p14="http://schemas.microsoft.com/office/powerpoint/2010/main" val="3068486915"/>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E69B9D16-B62D-412C-879E-8A50836BA340}"/>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a:extLst>
              <a:ext uri="{FF2B5EF4-FFF2-40B4-BE49-F238E27FC236}">
                <a16:creationId xmlns="" xmlns:a16="http://schemas.microsoft.com/office/drawing/2014/main" id="{2C0AB3F1-DC55-489E-B99B-79D2B79A9C6C}"/>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a:extLst>
              <a:ext uri="{FF2B5EF4-FFF2-40B4-BE49-F238E27FC236}">
                <a16:creationId xmlns="" xmlns:a16="http://schemas.microsoft.com/office/drawing/2014/main" id="{BB233497-1547-4749-B850-EF6DE86EEA4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a:extLst>
              <a:ext uri="{FF2B5EF4-FFF2-40B4-BE49-F238E27FC236}">
                <a16:creationId xmlns="" xmlns:a16="http://schemas.microsoft.com/office/drawing/2014/main" id="{D128ED16-1438-4E67-BA26-2E7E3869FDBA}"/>
              </a:ext>
            </a:extLst>
          </p:cNvPr>
          <p:cNvSpPr>
            <a:spLocks noGrp="1"/>
          </p:cNvSpPr>
          <p:nvPr>
            <p:ph type="dt" sz="half" idx="10"/>
          </p:nvPr>
        </p:nvSpPr>
        <p:spPr/>
        <p:txBody>
          <a:bodyPr/>
          <a:lstStyle/>
          <a:p>
            <a:fld id="{9E24BFDD-F2DD-4CA4-9B6E-FA4A0665046F}" type="datetimeFigureOut">
              <a:rPr lang="zh-CN" altLang="en-US" smtClean="0"/>
              <a:t>2020/7/11</a:t>
            </a:fld>
            <a:endParaRPr lang="zh-CN" altLang="en-US"/>
          </a:p>
        </p:txBody>
      </p:sp>
      <p:sp>
        <p:nvSpPr>
          <p:cNvPr id="6" name="页脚占位符 5">
            <a:extLst>
              <a:ext uri="{FF2B5EF4-FFF2-40B4-BE49-F238E27FC236}">
                <a16:creationId xmlns="" xmlns:a16="http://schemas.microsoft.com/office/drawing/2014/main" id="{63917BC4-30FD-4311-B2D8-EB6046671DF9}"/>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 xmlns:a16="http://schemas.microsoft.com/office/drawing/2014/main" id="{02429B30-DE34-4C32-B013-B1590BA2D4EF}"/>
              </a:ext>
            </a:extLst>
          </p:cNvPr>
          <p:cNvSpPr>
            <a:spLocks noGrp="1"/>
          </p:cNvSpPr>
          <p:nvPr>
            <p:ph type="sldNum" sz="quarter" idx="12"/>
          </p:nvPr>
        </p:nvSpPr>
        <p:spPr/>
        <p:txBody>
          <a:bodyPr/>
          <a:lstStyle/>
          <a:p>
            <a:fld id="{369C5791-7D66-461E-B26D-CC2F345C1AE7}" type="slidenum">
              <a:rPr lang="zh-CN" altLang="en-US" smtClean="0"/>
              <a:t>‹#›</a:t>
            </a:fld>
            <a:endParaRPr lang="zh-CN" altLang="en-US"/>
          </a:p>
        </p:txBody>
      </p:sp>
    </p:spTree>
    <p:extLst>
      <p:ext uri="{BB962C8B-B14F-4D97-AF65-F5344CB8AC3E}">
        <p14:creationId xmlns:p14="http://schemas.microsoft.com/office/powerpoint/2010/main" val="4018949798"/>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C96012D3-C007-4A6F-9785-878F3C41E94B}"/>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a:extLst>
              <a:ext uri="{FF2B5EF4-FFF2-40B4-BE49-F238E27FC236}">
                <a16:creationId xmlns="" xmlns:a16="http://schemas.microsoft.com/office/drawing/2014/main" id="{AA7646B3-2666-4F2B-9B17-FC0192434135}"/>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a:extLst>
              <a:ext uri="{FF2B5EF4-FFF2-40B4-BE49-F238E27FC236}">
                <a16:creationId xmlns="" xmlns:a16="http://schemas.microsoft.com/office/drawing/2014/main" id="{07289C54-B218-4ED4-9915-7614D3ABBA3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a:extLst>
              <a:ext uri="{FF2B5EF4-FFF2-40B4-BE49-F238E27FC236}">
                <a16:creationId xmlns="" xmlns:a16="http://schemas.microsoft.com/office/drawing/2014/main" id="{3EDDB339-9A25-4A4C-A615-C41285E5E018}"/>
              </a:ext>
            </a:extLst>
          </p:cNvPr>
          <p:cNvSpPr>
            <a:spLocks noGrp="1"/>
          </p:cNvSpPr>
          <p:nvPr>
            <p:ph type="dt" sz="half" idx="10"/>
          </p:nvPr>
        </p:nvSpPr>
        <p:spPr/>
        <p:txBody>
          <a:bodyPr/>
          <a:lstStyle/>
          <a:p>
            <a:fld id="{9E24BFDD-F2DD-4CA4-9B6E-FA4A0665046F}" type="datetimeFigureOut">
              <a:rPr lang="zh-CN" altLang="en-US" smtClean="0"/>
              <a:t>2020/7/11</a:t>
            </a:fld>
            <a:endParaRPr lang="zh-CN" altLang="en-US"/>
          </a:p>
        </p:txBody>
      </p:sp>
      <p:sp>
        <p:nvSpPr>
          <p:cNvPr id="6" name="页脚占位符 5">
            <a:extLst>
              <a:ext uri="{FF2B5EF4-FFF2-40B4-BE49-F238E27FC236}">
                <a16:creationId xmlns="" xmlns:a16="http://schemas.microsoft.com/office/drawing/2014/main" id="{C6BEC053-A773-4DDB-B7AD-B3E78AA6BBBD}"/>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 xmlns:a16="http://schemas.microsoft.com/office/drawing/2014/main" id="{20DBD385-15A3-4A7C-BD0D-C306E37143DB}"/>
              </a:ext>
            </a:extLst>
          </p:cNvPr>
          <p:cNvSpPr>
            <a:spLocks noGrp="1"/>
          </p:cNvSpPr>
          <p:nvPr>
            <p:ph type="sldNum" sz="quarter" idx="12"/>
          </p:nvPr>
        </p:nvSpPr>
        <p:spPr/>
        <p:txBody>
          <a:bodyPr/>
          <a:lstStyle/>
          <a:p>
            <a:fld id="{369C5791-7D66-461E-B26D-CC2F345C1AE7}" type="slidenum">
              <a:rPr lang="zh-CN" altLang="en-US" smtClean="0"/>
              <a:t>‹#›</a:t>
            </a:fld>
            <a:endParaRPr lang="zh-CN" altLang="en-US"/>
          </a:p>
        </p:txBody>
      </p:sp>
    </p:spTree>
    <p:extLst>
      <p:ext uri="{BB962C8B-B14F-4D97-AF65-F5344CB8AC3E}">
        <p14:creationId xmlns:p14="http://schemas.microsoft.com/office/powerpoint/2010/main" val="2022398069"/>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22C29300-A7B3-4F93-99E1-ED3FEF71C845}"/>
              </a:ext>
            </a:extLst>
          </p:cNvPr>
          <p:cNvSpPr>
            <a:spLocks noGrp="1"/>
          </p:cNvSpPr>
          <p:nvPr>
            <p:ph type="title"/>
          </p:nvPr>
        </p:nvSpPr>
        <p:spPr/>
        <p:txBody>
          <a:bodyPr/>
          <a:lstStyle/>
          <a:p>
            <a:r>
              <a:rPr lang="zh-CN" altLang="en-US"/>
              <a:t>单击此处编辑母版标题样式</a:t>
            </a:r>
          </a:p>
        </p:txBody>
      </p:sp>
      <p:sp>
        <p:nvSpPr>
          <p:cNvPr id="3" name="竖排文字占位符 2">
            <a:extLst>
              <a:ext uri="{FF2B5EF4-FFF2-40B4-BE49-F238E27FC236}">
                <a16:creationId xmlns="" xmlns:a16="http://schemas.microsoft.com/office/drawing/2014/main" id="{C755D091-93EB-4BDE-9A78-67449E52CFEA}"/>
              </a:ext>
            </a:extLst>
          </p:cNvPr>
          <p:cNvSpPr>
            <a:spLocks noGrp="1"/>
          </p:cNvSpPr>
          <p:nvPr>
            <p:ph type="body" orient="vert" idx="1"/>
          </p:nvPr>
        </p:nvSpPr>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 xmlns:a16="http://schemas.microsoft.com/office/drawing/2014/main" id="{36962F39-51D8-41BA-9122-8C7EBCBE1AAC}"/>
              </a:ext>
            </a:extLst>
          </p:cNvPr>
          <p:cNvSpPr>
            <a:spLocks noGrp="1"/>
          </p:cNvSpPr>
          <p:nvPr>
            <p:ph type="dt" sz="half" idx="10"/>
          </p:nvPr>
        </p:nvSpPr>
        <p:spPr/>
        <p:txBody>
          <a:bodyPr/>
          <a:lstStyle/>
          <a:p>
            <a:fld id="{9E24BFDD-F2DD-4CA4-9B6E-FA4A0665046F}" type="datetimeFigureOut">
              <a:rPr lang="zh-CN" altLang="en-US" smtClean="0"/>
              <a:t>2020/7/11</a:t>
            </a:fld>
            <a:endParaRPr lang="zh-CN" altLang="en-US"/>
          </a:p>
        </p:txBody>
      </p:sp>
      <p:sp>
        <p:nvSpPr>
          <p:cNvPr id="5" name="页脚占位符 4">
            <a:extLst>
              <a:ext uri="{FF2B5EF4-FFF2-40B4-BE49-F238E27FC236}">
                <a16:creationId xmlns="" xmlns:a16="http://schemas.microsoft.com/office/drawing/2014/main" id="{BB83B554-2AE0-457F-BD8F-000D967372E1}"/>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 xmlns:a16="http://schemas.microsoft.com/office/drawing/2014/main" id="{7E5D51E4-C5C3-40EE-BF30-D242F7E7EF92}"/>
              </a:ext>
            </a:extLst>
          </p:cNvPr>
          <p:cNvSpPr>
            <a:spLocks noGrp="1"/>
          </p:cNvSpPr>
          <p:nvPr>
            <p:ph type="sldNum" sz="quarter" idx="12"/>
          </p:nvPr>
        </p:nvSpPr>
        <p:spPr/>
        <p:txBody>
          <a:bodyPr/>
          <a:lstStyle/>
          <a:p>
            <a:fld id="{369C5791-7D66-461E-B26D-CC2F345C1AE7}" type="slidenum">
              <a:rPr lang="zh-CN" altLang="en-US" smtClean="0"/>
              <a:t>‹#›</a:t>
            </a:fld>
            <a:endParaRPr lang="zh-CN" altLang="en-US"/>
          </a:p>
        </p:txBody>
      </p:sp>
    </p:spTree>
    <p:extLst>
      <p:ext uri="{BB962C8B-B14F-4D97-AF65-F5344CB8AC3E}">
        <p14:creationId xmlns:p14="http://schemas.microsoft.com/office/powerpoint/2010/main" val="721445714"/>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a:extLst>
              <a:ext uri="{FF2B5EF4-FFF2-40B4-BE49-F238E27FC236}">
                <a16:creationId xmlns="" xmlns:a16="http://schemas.microsoft.com/office/drawing/2014/main" id="{54B89227-F0D1-46B1-8C8C-911DAC1E24DC}"/>
              </a:ext>
            </a:extLst>
          </p:cNvPr>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a:extLst>
              <a:ext uri="{FF2B5EF4-FFF2-40B4-BE49-F238E27FC236}">
                <a16:creationId xmlns="" xmlns:a16="http://schemas.microsoft.com/office/drawing/2014/main" id="{7193D3BA-F745-4E0A-9CC1-A4E1D93966D8}"/>
              </a:ext>
            </a:extLst>
          </p:cNvPr>
          <p:cNvSpPr>
            <a:spLocks noGrp="1"/>
          </p:cNvSpPr>
          <p:nvPr>
            <p:ph type="body" orient="vert" idx="1"/>
          </p:nvPr>
        </p:nvSpPr>
        <p:spPr>
          <a:xfrm>
            <a:off x="838200" y="365125"/>
            <a:ext cx="7734300" cy="5811838"/>
          </a:xfrm>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 xmlns:a16="http://schemas.microsoft.com/office/drawing/2014/main" id="{8C9DB411-66ED-4ADE-88CD-7CAD2BF19C61}"/>
              </a:ext>
            </a:extLst>
          </p:cNvPr>
          <p:cNvSpPr>
            <a:spLocks noGrp="1"/>
          </p:cNvSpPr>
          <p:nvPr>
            <p:ph type="dt" sz="half" idx="10"/>
          </p:nvPr>
        </p:nvSpPr>
        <p:spPr/>
        <p:txBody>
          <a:bodyPr/>
          <a:lstStyle/>
          <a:p>
            <a:fld id="{9E24BFDD-F2DD-4CA4-9B6E-FA4A0665046F}" type="datetimeFigureOut">
              <a:rPr lang="zh-CN" altLang="en-US" smtClean="0"/>
              <a:t>2020/7/11</a:t>
            </a:fld>
            <a:endParaRPr lang="zh-CN" altLang="en-US"/>
          </a:p>
        </p:txBody>
      </p:sp>
      <p:sp>
        <p:nvSpPr>
          <p:cNvPr id="5" name="页脚占位符 4">
            <a:extLst>
              <a:ext uri="{FF2B5EF4-FFF2-40B4-BE49-F238E27FC236}">
                <a16:creationId xmlns="" xmlns:a16="http://schemas.microsoft.com/office/drawing/2014/main" id="{4C87074A-DF41-4876-8EB1-829D6996B1FD}"/>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 xmlns:a16="http://schemas.microsoft.com/office/drawing/2014/main" id="{83583D60-88D1-448E-A4CA-FA3CBDF9F68E}"/>
              </a:ext>
            </a:extLst>
          </p:cNvPr>
          <p:cNvSpPr>
            <a:spLocks noGrp="1"/>
          </p:cNvSpPr>
          <p:nvPr>
            <p:ph type="sldNum" sz="quarter" idx="12"/>
          </p:nvPr>
        </p:nvSpPr>
        <p:spPr/>
        <p:txBody>
          <a:bodyPr/>
          <a:lstStyle/>
          <a:p>
            <a:fld id="{369C5791-7D66-461E-B26D-CC2F345C1AE7}" type="slidenum">
              <a:rPr lang="zh-CN" altLang="en-US" smtClean="0"/>
              <a:t>‹#›</a:t>
            </a:fld>
            <a:endParaRPr lang="zh-CN" altLang="en-US"/>
          </a:p>
        </p:txBody>
      </p:sp>
    </p:spTree>
    <p:extLst>
      <p:ext uri="{BB962C8B-B14F-4D97-AF65-F5344CB8AC3E}">
        <p14:creationId xmlns:p14="http://schemas.microsoft.com/office/powerpoint/2010/main" val="333300054"/>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2020/7/11</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0030474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2020/7/11</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421852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2020/7/11</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1394617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2020/7/11</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210805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pic>
        <p:nvPicPr>
          <p:cNvPr id="7" name="图片 6">
            <a:extLst>
              <a:ext uri="{FF2B5EF4-FFF2-40B4-BE49-F238E27FC236}">
                <a16:creationId xmlns="" xmlns:a16="http://schemas.microsoft.com/office/drawing/2014/main" id="{2EA55D2E-AFBF-47C7-9551-4E7A939DC384}"/>
              </a:ext>
            </a:extLst>
          </p:cNvPr>
          <p:cNvPicPr>
            <a:picLocks noChangeAspect="1"/>
          </p:cNvPicPr>
          <p:nvPr userDrawn="1"/>
        </p:nvPicPr>
        <p:blipFill>
          <a:blip r:embed="rId2"/>
          <a:stretch>
            <a:fillRect/>
          </a:stretch>
        </p:blipFill>
        <p:spPr>
          <a:xfrm>
            <a:off x="-22120" y="0"/>
            <a:ext cx="12236240" cy="6857999"/>
          </a:xfrm>
          <a:prstGeom prst="rect">
            <a:avLst/>
          </a:prstGeom>
        </p:spPr>
      </p:pic>
    </p:spTree>
    <p:extLst>
      <p:ext uri="{BB962C8B-B14F-4D97-AF65-F5344CB8AC3E}">
        <p14:creationId xmlns:p14="http://schemas.microsoft.com/office/powerpoint/2010/main" val="3716314276"/>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2020/7/11</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1637887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2020/7/11</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996739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2020/7/11</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1677846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2020/7/11</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19211335"/>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2020/7/11</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71632715"/>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2020/7/11</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5063549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2020/7/11</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922068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标题和内容">
    <p:spTree>
      <p:nvGrpSpPr>
        <p:cNvPr id="1" name=""/>
        <p:cNvGrpSpPr/>
        <p:nvPr/>
      </p:nvGrpSpPr>
      <p:grpSpPr>
        <a:xfrm>
          <a:off x="0" y="0"/>
          <a:ext cx="0" cy="0"/>
          <a:chOff x="0" y="0"/>
          <a:chExt cx="0" cy="0"/>
        </a:xfrm>
      </p:grpSpPr>
      <p:pic>
        <p:nvPicPr>
          <p:cNvPr id="7" name="图片 6">
            <a:extLst>
              <a:ext uri="{FF2B5EF4-FFF2-40B4-BE49-F238E27FC236}">
                <a16:creationId xmlns="" xmlns:a16="http://schemas.microsoft.com/office/drawing/2014/main" id="{2EA55D2E-AFBF-47C7-9551-4E7A939DC384}"/>
              </a:ext>
            </a:extLst>
          </p:cNvPr>
          <p:cNvPicPr>
            <a:picLocks noChangeAspect="1"/>
          </p:cNvPicPr>
          <p:nvPr userDrawn="1"/>
        </p:nvPicPr>
        <p:blipFill>
          <a:blip r:embed="rId2"/>
          <a:stretch>
            <a:fillRect/>
          </a:stretch>
        </p:blipFill>
        <p:spPr>
          <a:xfrm>
            <a:off x="-22120" y="0"/>
            <a:ext cx="12236240" cy="6857999"/>
          </a:xfrm>
          <a:prstGeom prst="rect">
            <a:avLst/>
          </a:prstGeom>
        </p:spPr>
      </p:pic>
      <p:sp>
        <p:nvSpPr>
          <p:cNvPr id="9" name="Freeform 5">
            <a:extLst>
              <a:ext uri="{FF2B5EF4-FFF2-40B4-BE49-F238E27FC236}">
                <a16:creationId xmlns="" xmlns:a16="http://schemas.microsoft.com/office/drawing/2014/main" id="{6593F332-5C8A-4F2E-B1EA-B59999FB7491}"/>
              </a:ext>
            </a:extLst>
          </p:cNvPr>
          <p:cNvSpPr>
            <a:spLocks/>
          </p:cNvSpPr>
          <p:nvPr userDrawn="1"/>
        </p:nvSpPr>
        <p:spPr bwMode="auto">
          <a:xfrm>
            <a:off x="508000" y="498476"/>
            <a:ext cx="11023599" cy="5889625"/>
          </a:xfrm>
          <a:custGeom>
            <a:avLst/>
            <a:gdLst>
              <a:gd name="T0" fmla="*/ 0 w 2382"/>
              <a:gd name="T1" fmla="*/ 50 h 1274"/>
              <a:gd name="T2" fmla="*/ 303 w 2382"/>
              <a:gd name="T3" fmla="*/ 12 h 1274"/>
              <a:gd name="T4" fmla="*/ 664 w 2382"/>
              <a:gd name="T5" fmla="*/ 12 h 1274"/>
              <a:gd name="T6" fmla="*/ 1003 w 2382"/>
              <a:gd name="T7" fmla="*/ 43 h 1274"/>
              <a:gd name="T8" fmla="*/ 1204 w 2382"/>
              <a:gd name="T9" fmla="*/ 69 h 1274"/>
              <a:gd name="T10" fmla="*/ 1187 w 2382"/>
              <a:gd name="T11" fmla="*/ 65 h 1274"/>
              <a:gd name="T12" fmla="*/ 1478 w 2382"/>
              <a:gd name="T13" fmla="*/ 28 h 1274"/>
              <a:gd name="T14" fmla="*/ 1849 w 2382"/>
              <a:gd name="T15" fmla="*/ 3 h 1274"/>
              <a:gd name="T16" fmla="*/ 2135 w 2382"/>
              <a:gd name="T17" fmla="*/ 10 h 1274"/>
              <a:gd name="T18" fmla="*/ 2231 w 2382"/>
              <a:gd name="T19" fmla="*/ 23 h 1274"/>
              <a:gd name="T20" fmla="*/ 2345 w 2382"/>
              <a:gd name="T21" fmla="*/ 30 h 1274"/>
              <a:gd name="T22" fmla="*/ 2349 w 2382"/>
              <a:gd name="T23" fmla="*/ 115 h 1274"/>
              <a:gd name="T24" fmla="*/ 2365 w 2382"/>
              <a:gd name="T25" fmla="*/ 405 h 1274"/>
              <a:gd name="T26" fmla="*/ 2354 w 2382"/>
              <a:gd name="T27" fmla="*/ 988 h 1274"/>
              <a:gd name="T28" fmla="*/ 2365 w 2382"/>
              <a:gd name="T29" fmla="*/ 1149 h 1274"/>
              <a:gd name="T30" fmla="*/ 2369 w 2382"/>
              <a:gd name="T31" fmla="*/ 1274 h 1274"/>
              <a:gd name="T32" fmla="*/ 2114 w 2382"/>
              <a:gd name="T33" fmla="*/ 1248 h 1274"/>
              <a:gd name="T34" fmla="*/ 1739 w 2382"/>
              <a:gd name="T35" fmla="*/ 1233 h 1274"/>
              <a:gd name="T36" fmla="*/ 1187 w 2382"/>
              <a:gd name="T37" fmla="*/ 1274 h 1274"/>
              <a:gd name="T38" fmla="*/ 946 w 2382"/>
              <a:gd name="T39" fmla="*/ 1232 h 1274"/>
              <a:gd name="T40" fmla="*/ 616 w 2382"/>
              <a:gd name="T41" fmla="*/ 1191 h 1274"/>
              <a:gd name="T42" fmla="*/ 289 w 2382"/>
              <a:gd name="T43" fmla="*/ 1196 h 1274"/>
              <a:gd name="T44" fmla="*/ 5 w 2382"/>
              <a:gd name="T45" fmla="*/ 1233 h 12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382" h="1274">
                <a:moveTo>
                  <a:pt x="0" y="50"/>
                </a:moveTo>
                <a:cubicBezTo>
                  <a:pt x="79" y="14"/>
                  <a:pt x="212" y="15"/>
                  <a:pt x="303" y="12"/>
                </a:cubicBezTo>
                <a:cubicBezTo>
                  <a:pt x="423" y="8"/>
                  <a:pt x="544" y="11"/>
                  <a:pt x="664" y="12"/>
                </a:cubicBezTo>
                <a:cubicBezTo>
                  <a:pt x="781" y="13"/>
                  <a:pt x="890" y="23"/>
                  <a:pt x="1003" y="43"/>
                </a:cubicBezTo>
                <a:cubicBezTo>
                  <a:pt x="1067" y="55"/>
                  <a:pt x="1138" y="69"/>
                  <a:pt x="1204" y="69"/>
                </a:cubicBezTo>
                <a:cubicBezTo>
                  <a:pt x="1196" y="68"/>
                  <a:pt x="1194" y="67"/>
                  <a:pt x="1187" y="65"/>
                </a:cubicBezTo>
                <a:cubicBezTo>
                  <a:pt x="1279" y="70"/>
                  <a:pt x="1385" y="37"/>
                  <a:pt x="1478" y="28"/>
                </a:cubicBezTo>
                <a:cubicBezTo>
                  <a:pt x="1601" y="15"/>
                  <a:pt x="1724" y="8"/>
                  <a:pt x="1849" y="3"/>
                </a:cubicBezTo>
                <a:cubicBezTo>
                  <a:pt x="1945" y="0"/>
                  <a:pt x="2040" y="3"/>
                  <a:pt x="2135" y="10"/>
                </a:cubicBezTo>
                <a:cubicBezTo>
                  <a:pt x="2168" y="12"/>
                  <a:pt x="2199" y="20"/>
                  <a:pt x="2231" y="23"/>
                </a:cubicBezTo>
                <a:cubicBezTo>
                  <a:pt x="2261" y="26"/>
                  <a:pt x="2322" y="13"/>
                  <a:pt x="2345" y="30"/>
                </a:cubicBezTo>
                <a:cubicBezTo>
                  <a:pt x="2360" y="40"/>
                  <a:pt x="2348" y="97"/>
                  <a:pt x="2349" y="115"/>
                </a:cubicBezTo>
                <a:cubicBezTo>
                  <a:pt x="2354" y="211"/>
                  <a:pt x="2365" y="307"/>
                  <a:pt x="2365" y="405"/>
                </a:cubicBezTo>
                <a:cubicBezTo>
                  <a:pt x="2365" y="599"/>
                  <a:pt x="2339" y="796"/>
                  <a:pt x="2354" y="988"/>
                </a:cubicBezTo>
                <a:cubicBezTo>
                  <a:pt x="2359" y="1042"/>
                  <a:pt x="2357" y="1096"/>
                  <a:pt x="2365" y="1149"/>
                </a:cubicBezTo>
                <a:cubicBezTo>
                  <a:pt x="2369" y="1180"/>
                  <a:pt x="2382" y="1244"/>
                  <a:pt x="2369" y="1274"/>
                </a:cubicBezTo>
                <a:cubicBezTo>
                  <a:pt x="2285" y="1268"/>
                  <a:pt x="2200" y="1256"/>
                  <a:pt x="2114" y="1248"/>
                </a:cubicBezTo>
                <a:cubicBezTo>
                  <a:pt x="1991" y="1235"/>
                  <a:pt x="1863" y="1238"/>
                  <a:pt x="1739" y="1233"/>
                </a:cubicBezTo>
                <a:cubicBezTo>
                  <a:pt x="1543" y="1227"/>
                  <a:pt x="1372" y="1230"/>
                  <a:pt x="1187" y="1274"/>
                </a:cubicBezTo>
                <a:cubicBezTo>
                  <a:pt x="1149" y="1242"/>
                  <a:pt x="1003" y="1238"/>
                  <a:pt x="946" y="1232"/>
                </a:cubicBezTo>
                <a:cubicBezTo>
                  <a:pt x="838" y="1219"/>
                  <a:pt x="727" y="1195"/>
                  <a:pt x="616" y="1191"/>
                </a:cubicBezTo>
                <a:cubicBezTo>
                  <a:pt x="507" y="1187"/>
                  <a:pt x="398" y="1189"/>
                  <a:pt x="289" y="1196"/>
                </a:cubicBezTo>
                <a:cubicBezTo>
                  <a:pt x="199" y="1203"/>
                  <a:pt x="90" y="1207"/>
                  <a:pt x="5" y="1233"/>
                </a:cubicBezTo>
              </a:path>
            </a:pathLst>
          </a:custGeom>
          <a:solidFill>
            <a:schemeClr val="bg1"/>
          </a:solidFill>
          <a:ln w="19050">
            <a:solidFill>
              <a:schemeClr val="bg1"/>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0" name="Freeform 6">
            <a:extLst>
              <a:ext uri="{FF2B5EF4-FFF2-40B4-BE49-F238E27FC236}">
                <a16:creationId xmlns="" xmlns:a16="http://schemas.microsoft.com/office/drawing/2014/main" id="{567149A1-0F9D-46D7-AEE2-A0E077E892C4}"/>
              </a:ext>
            </a:extLst>
          </p:cNvPr>
          <p:cNvSpPr>
            <a:spLocks/>
          </p:cNvSpPr>
          <p:nvPr userDrawn="1"/>
        </p:nvSpPr>
        <p:spPr bwMode="auto">
          <a:xfrm>
            <a:off x="530225" y="433388"/>
            <a:ext cx="10885487" cy="5889625"/>
          </a:xfrm>
          <a:custGeom>
            <a:avLst/>
            <a:gdLst>
              <a:gd name="T0" fmla="*/ 0 w 2352"/>
              <a:gd name="T1" fmla="*/ 49 h 1274"/>
              <a:gd name="T2" fmla="*/ 299 w 2352"/>
              <a:gd name="T3" fmla="*/ 12 h 1274"/>
              <a:gd name="T4" fmla="*/ 656 w 2352"/>
              <a:gd name="T5" fmla="*/ 11 h 1274"/>
              <a:gd name="T6" fmla="*/ 990 w 2352"/>
              <a:gd name="T7" fmla="*/ 43 h 1274"/>
              <a:gd name="T8" fmla="*/ 1189 w 2352"/>
              <a:gd name="T9" fmla="*/ 69 h 1274"/>
              <a:gd name="T10" fmla="*/ 1172 w 2352"/>
              <a:gd name="T11" fmla="*/ 65 h 1274"/>
              <a:gd name="T12" fmla="*/ 1459 w 2352"/>
              <a:gd name="T13" fmla="*/ 27 h 1274"/>
              <a:gd name="T14" fmla="*/ 1826 w 2352"/>
              <a:gd name="T15" fmla="*/ 3 h 1274"/>
              <a:gd name="T16" fmla="*/ 2108 w 2352"/>
              <a:gd name="T17" fmla="*/ 10 h 1274"/>
              <a:gd name="T18" fmla="*/ 2203 w 2352"/>
              <a:gd name="T19" fmla="*/ 23 h 1274"/>
              <a:gd name="T20" fmla="*/ 2316 w 2352"/>
              <a:gd name="T21" fmla="*/ 29 h 1274"/>
              <a:gd name="T22" fmla="*/ 2320 w 2352"/>
              <a:gd name="T23" fmla="*/ 114 h 1274"/>
              <a:gd name="T24" fmla="*/ 2335 w 2352"/>
              <a:gd name="T25" fmla="*/ 404 h 1274"/>
              <a:gd name="T26" fmla="*/ 2325 w 2352"/>
              <a:gd name="T27" fmla="*/ 988 h 1274"/>
              <a:gd name="T28" fmla="*/ 2335 w 2352"/>
              <a:gd name="T29" fmla="*/ 1148 h 1274"/>
              <a:gd name="T30" fmla="*/ 2339 w 2352"/>
              <a:gd name="T31" fmla="*/ 1273 h 1274"/>
              <a:gd name="T32" fmla="*/ 2087 w 2352"/>
              <a:gd name="T33" fmla="*/ 1247 h 1274"/>
              <a:gd name="T34" fmla="*/ 1717 w 2352"/>
              <a:gd name="T35" fmla="*/ 1233 h 1274"/>
              <a:gd name="T36" fmla="*/ 1172 w 2352"/>
              <a:gd name="T37" fmla="*/ 1274 h 1274"/>
              <a:gd name="T38" fmla="*/ 934 w 2352"/>
              <a:gd name="T39" fmla="*/ 1231 h 1274"/>
              <a:gd name="T40" fmla="*/ 608 w 2352"/>
              <a:gd name="T41" fmla="*/ 1190 h 1274"/>
              <a:gd name="T42" fmla="*/ 285 w 2352"/>
              <a:gd name="T43" fmla="*/ 1196 h 1274"/>
              <a:gd name="T44" fmla="*/ 5 w 2352"/>
              <a:gd name="T45" fmla="*/ 1232 h 12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352" h="1274">
                <a:moveTo>
                  <a:pt x="0" y="49"/>
                </a:moveTo>
                <a:cubicBezTo>
                  <a:pt x="78" y="14"/>
                  <a:pt x="209" y="14"/>
                  <a:pt x="299" y="12"/>
                </a:cubicBezTo>
                <a:cubicBezTo>
                  <a:pt x="418" y="8"/>
                  <a:pt x="537" y="10"/>
                  <a:pt x="656" y="11"/>
                </a:cubicBezTo>
                <a:cubicBezTo>
                  <a:pt x="771" y="12"/>
                  <a:pt x="879" y="23"/>
                  <a:pt x="990" y="43"/>
                </a:cubicBezTo>
                <a:cubicBezTo>
                  <a:pt x="1053" y="54"/>
                  <a:pt x="1124" y="69"/>
                  <a:pt x="1189" y="69"/>
                </a:cubicBezTo>
                <a:cubicBezTo>
                  <a:pt x="1181" y="67"/>
                  <a:pt x="1179" y="67"/>
                  <a:pt x="1172" y="65"/>
                </a:cubicBezTo>
                <a:cubicBezTo>
                  <a:pt x="1263" y="69"/>
                  <a:pt x="1368" y="37"/>
                  <a:pt x="1459" y="27"/>
                </a:cubicBezTo>
                <a:cubicBezTo>
                  <a:pt x="1581" y="15"/>
                  <a:pt x="1703" y="7"/>
                  <a:pt x="1826" y="3"/>
                </a:cubicBezTo>
                <a:cubicBezTo>
                  <a:pt x="1920" y="0"/>
                  <a:pt x="2015" y="3"/>
                  <a:pt x="2108" y="10"/>
                </a:cubicBezTo>
                <a:cubicBezTo>
                  <a:pt x="2141" y="12"/>
                  <a:pt x="2172" y="20"/>
                  <a:pt x="2203" y="23"/>
                </a:cubicBezTo>
                <a:cubicBezTo>
                  <a:pt x="2232" y="26"/>
                  <a:pt x="2293" y="13"/>
                  <a:pt x="2316" y="29"/>
                </a:cubicBezTo>
                <a:cubicBezTo>
                  <a:pt x="2330" y="39"/>
                  <a:pt x="2319" y="97"/>
                  <a:pt x="2320" y="114"/>
                </a:cubicBezTo>
                <a:cubicBezTo>
                  <a:pt x="2325" y="210"/>
                  <a:pt x="2335" y="306"/>
                  <a:pt x="2335" y="404"/>
                </a:cubicBezTo>
                <a:cubicBezTo>
                  <a:pt x="2335" y="599"/>
                  <a:pt x="2310" y="795"/>
                  <a:pt x="2325" y="988"/>
                </a:cubicBezTo>
                <a:cubicBezTo>
                  <a:pt x="2329" y="1041"/>
                  <a:pt x="2328" y="1095"/>
                  <a:pt x="2335" y="1148"/>
                </a:cubicBezTo>
                <a:cubicBezTo>
                  <a:pt x="2339" y="1180"/>
                  <a:pt x="2352" y="1244"/>
                  <a:pt x="2339" y="1273"/>
                </a:cubicBezTo>
                <a:cubicBezTo>
                  <a:pt x="2256" y="1268"/>
                  <a:pt x="2172" y="1256"/>
                  <a:pt x="2087" y="1247"/>
                </a:cubicBezTo>
                <a:cubicBezTo>
                  <a:pt x="1966" y="1235"/>
                  <a:pt x="1839" y="1237"/>
                  <a:pt x="1717" y="1233"/>
                </a:cubicBezTo>
                <a:cubicBezTo>
                  <a:pt x="1523" y="1226"/>
                  <a:pt x="1355" y="1230"/>
                  <a:pt x="1172" y="1274"/>
                </a:cubicBezTo>
                <a:cubicBezTo>
                  <a:pt x="1134" y="1242"/>
                  <a:pt x="990" y="1238"/>
                  <a:pt x="934" y="1231"/>
                </a:cubicBezTo>
                <a:cubicBezTo>
                  <a:pt x="827" y="1219"/>
                  <a:pt x="718" y="1194"/>
                  <a:pt x="608" y="1190"/>
                </a:cubicBezTo>
                <a:cubicBezTo>
                  <a:pt x="501" y="1186"/>
                  <a:pt x="393" y="1188"/>
                  <a:pt x="285" y="1196"/>
                </a:cubicBezTo>
                <a:cubicBezTo>
                  <a:pt x="196" y="1202"/>
                  <a:pt x="89" y="1207"/>
                  <a:pt x="5" y="1232"/>
                </a:cubicBezTo>
              </a:path>
            </a:pathLst>
          </a:custGeom>
          <a:solidFill>
            <a:srgbClr val="78CC66">
              <a:alpha val="50000"/>
            </a:srgbClr>
          </a:solidFill>
          <a:ln>
            <a:noFill/>
          </a:ln>
        </p:spPr>
        <p:txBody>
          <a:bodyPr vert="horz" wrap="square" lIns="91440" tIns="45720" rIns="91440" bIns="45720" numCol="1" anchor="t" anchorCtr="0" compatLnSpc="1">
            <a:prstTxWarp prst="textNoShape">
              <a:avLst/>
            </a:prstTxWarp>
          </a:bodyPr>
          <a:lstStyle/>
          <a:p>
            <a:endParaRPr lang="zh-CN" altLang="en-US"/>
          </a:p>
        </p:txBody>
      </p:sp>
      <p:grpSp>
        <p:nvGrpSpPr>
          <p:cNvPr id="2" name="组合 1">
            <a:extLst>
              <a:ext uri="{FF2B5EF4-FFF2-40B4-BE49-F238E27FC236}">
                <a16:creationId xmlns="" xmlns:a16="http://schemas.microsoft.com/office/drawing/2014/main" id="{AF48F88D-941D-4AA0-95C6-20F85A8FD85B}"/>
              </a:ext>
            </a:extLst>
          </p:cNvPr>
          <p:cNvGrpSpPr/>
          <p:nvPr userDrawn="1"/>
        </p:nvGrpSpPr>
        <p:grpSpPr>
          <a:xfrm>
            <a:off x="10045135" y="3615655"/>
            <a:ext cx="2345120" cy="4583448"/>
            <a:chOff x="10045135" y="3615655"/>
            <a:chExt cx="2345120" cy="4583448"/>
          </a:xfrm>
        </p:grpSpPr>
        <p:pic>
          <p:nvPicPr>
            <p:cNvPr id="4" name="图片 3">
              <a:extLst>
                <a:ext uri="{FF2B5EF4-FFF2-40B4-BE49-F238E27FC236}">
                  <a16:creationId xmlns="" xmlns:a16="http://schemas.microsoft.com/office/drawing/2014/main" id="{B22A4D5B-4F3D-4E7D-8032-BF06E4AD2F3D}"/>
                </a:ext>
              </a:extLst>
            </p:cNvPr>
            <p:cNvPicPr>
              <a:picLocks noChangeAspect="1"/>
            </p:cNvPicPr>
            <p:nvPr userDrawn="1"/>
          </p:nvPicPr>
          <p:blipFill>
            <a:blip r:embed="rId3"/>
            <a:stretch>
              <a:fillRect/>
            </a:stretch>
          </p:blipFill>
          <p:spPr>
            <a:xfrm>
              <a:off x="10045135" y="3615655"/>
              <a:ext cx="2345120" cy="4583448"/>
            </a:xfrm>
            <a:prstGeom prst="rect">
              <a:avLst/>
            </a:prstGeom>
          </p:spPr>
        </p:pic>
        <p:sp>
          <p:nvSpPr>
            <p:cNvPr id="5" name="矩形 4">
              <a:extLst>
                <a:ext uri="{FF2B5EF4-FFF2-40B4-BE49-F238E27FC236}">
                  <a16:creationId xmlns="" xmlns:a16="http://schemas.microsoft.com/office/drawing/2014/main" id="{13E9B18F-271C-42DF-BD80-7CB9086BDEFD}"/>
                </a:ext>
              </a:extLst>
            </p:cNvPr>
            <p:cNvSpPr/>
            <p:nvPr userDrawn="1"/>
          </p:nvSpPr>
          <p:spPr>
            <a:xfrm rot="1262537">
              <a:off x="10462674" y="3791175"/>
              <a:ext cx="776613" cy="707886"/>
            </a:xfrm>
            <a:prstGeom prst="rect">
              <a:avLst/>
            </a:prstGeom>
          </p:spPr>
          <p:txBody>
            <a:bodyPr wrap="square">
              <a:spAutoFit/>
            </a:bodyPr>
            <a:lstStyle/>
            <a:p>
              <a:r>
                <a:rPr lang="zh-CN" altLang="en-US" sz="2000" b="1" i="0" dirty="0">
                  <a:solidFill>
                    <a:schemeClr val="bg1"/>
                  </a:solidFill>
                  <a:effectLst/>
                  <a:latin typeface="Microsoft YaHei" panose="020B0503020204020204" pitchFamily="34" charset="-122"/>
                  <a:ea typeface="Microsoft YaHei" panose="020B0503020204020204" pitchFamily="34" charset="-122"/>
                </a:rPr>
                <a:t>课文简说</a:t>
              </a:r>
            </a:p>
          </p:txBody>
        </p:sp>
      </p:grpSp>
    </p:spTree>
    <p:extLst>
      <p:ext uri="{BB962C8B-B14F-4D97-AF65-F5344CB8AC3E}">
        <p14:creationId xmlns:p14="http://schemas.microsoft.com/office/powerpoint/2010/main" val="616743375"/>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14:presetBounceEnd="69000">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14:bounceEnd="69000">
                                          <p:cBhvr additive="base">
                                            <p:cTn id="7" dur="1000" fill="hold"/>
                                            <p:tgtEl>
                                              <p:spTgt spid="2"/>
                                            </p:tgtEl>
                                            <p:attrNameLst>
                                              <p:attrName>ppt_x</p:attrName>
                                            </p:attrNameLst>
                                          </p:cBhvr>
                                          <p:tavLst>
                                            <p:tav tm="0">
                                              <p:val>
                                                <p:strVal val="#ppt_x"/>
                                              </p:val>
                                            </p:tav>
                                            <p:tav tm="100000">
                                              <p:val>
                                                <p:strVal val="#ppt_x"/>
                                              </p:val>
                                            </p:tav>
                                          </p:tavLst>
                                        </p:anim>
                                        <p:anim calcmode="lin" valueType="num" p14:bounceEnd="69000">
                                          <p:cBhvr additive="base">
                                            <p:cTn id="8" dur="10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Choice>
    <mc:Fallback xmlns="">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fill="hold"/>
                                            <p:tgtEl>
                                              <p:spTgt spid="2"/>
                                            </p:tgtEl>
                                            <p:attrNameLst>
                                              <p:attrName>ppt_x</p:attrName>
                                            </p:attrNameLst>
                                          </p:cBhvr>
                                          <p:tavLst>
                                            <p:tav tm="0">
                                              <p:val>
                                                <p:strVal val="#ppt_x"/>
                                              </p:val>
                                            </p:tav>
                                            <p:tav tm="100000">
                                              <p:val>
                                                <p:strVal val="#ppt_x"/>
                                              </p:val>
                                            </p:tav>
                                          </p:tavLst>
                                        </p:anim>
                                        <p:anim calcmode="lin" valueType="num">
                                          <p:cBhvr additive="base">
                                            <p:cTn id="8" dur="10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标题和内容">
    <p:spTree>
      <p:nvGrpSpPr>
        <p:cNvPr id="1" name=""/>
        <p:cNvGrpSpPr/>
        <p:nvPr/>
      </p:nvGrpSpPr>
      <p:grpSpPr>
        <a:xfrm>
          <a:off x="0" y="0"/>
          <a:ext cx="0" cy="0"/>
          <a:chOff x="0" y="0"/>
          <a:chExt cx="0" cy="0"/>
        </a:xfrm>
      </p:grpSpPr>
      <p:pic>
        <p:nvPicPr>
          <p:cNvPr id="7" name="图片 6">
            <a:extLst>
              <a:ext uri="{FF2B5EF4-FFF2-40B4-BE49-F238E27FC236}">
                <a16:creationId xmlns="" xmlns:a16="http://schemas.microsoft.com/office/drawing/2014/main" id="{2EA55D2E-AFBF-47C7-9551-4E7A939DC384}"/>
              </a:ext>
            </a:extLst>
          </p:cNvPr>
          <p:cNvPicPr>
            <a:picLocks noChangeAspect="1"/>
          </p:cNvPicPr>
          <p:nvPr userDrawn="1"/>
        </p:nvPicPr>
        <p:blipFill>
          <a:blip r:embed="rId2"/>
          <a:stretch>
            <a:fillRect/>
          </a:stretch>
        </p:blipFill>
        <p:spPr>
          <a:xfrm>
            <a:off x="-22120" y="0"/>
            <a:ext cx="12236240" cy="6857999"/>
          </a:xfrm>
          <a:prstGeom prst="rect">
            <a:avLst/>
          </a:prstGeom>
        </p:spPr>
      </p:pic>
      <p:sp>
        <p:nvSpPr>
          <p:cNvPr id="10" name="Freeform 5">
            <a:extLst>
              <a:ext uri="{FF2B5EF4-FFF2-40B4-BE49-F238E27FC236}">
                <a16:creationId xmlns="" xmlns:a16="http://schemas.microsoft.com/office/drawing/2014/main" id="{B0D80049-EF6B-4EBB-BDF1-B5F57E2567BC}"/>
              </a:ext>
            </a:extLst>
          </p:cNvPr>
          <p:cNvSpPr>
            <a:spLocks/>
          </p:cNvSpPr>
          <p:nvPr userDrawn="1"/>
        </p:nvSpPr>
        <p:spPr bwMode="auto">
          <a:xfrm>
            <a:off x="508000" y="498476"/>
            <a:ext cx="11023599" cy="5889625"/>
          </a:xfrm>
          <a:custGeom>
            <a:avLst/>
            <a:gdLst>
              <a:gd name="T0" fmla="*/ 0 w 2382"/>
              <a:gd name="T1" fmla="*/ 50 h 1274"/>
              <a:gd name="T2" fmla="*/ 303 w 2382"/>
              <a:gd name="T3" fmla="*/ 12 h 1274"/>
              <a:gd name="T4" fmla="*/ 664 w 2382"/>
              <a:gd name="T5" fmla="*/ 12 h 1274"/>
              <a:gd name="T6" fmla="*/ 1003 w 2382"/>
              <a:gd name="T7" fmla="*/ 43 h 1274"/>
              <a:gd name="T8" fmla="*/ 1204 w 2382"/>
              <a:gd name="T9" fmla="*/ 69 h 1274"/>
              <a:gd name="T10" fmla="*/ 1187 w 2382"/>
              <a:gd name="T11" fmla="*/ 65 h 1274"/>
              <a:gd name="T12" fmla="*/ 1478 w 2382"/>
              <a:gd name="T13" fmla="*/ 28 h 1274"/>
              <a:gd name="T14" fmla="*/ 1849 w 2382"/>
              <a:gd name="T15" fmla="*/ 3 h 1274"/>
              <a:gd name="T16" fmla="*/ 2135 w 2382"/>
              <a:gd name="T17" fmla="*/ 10 h 1274"/>
              <a:gd name="T18" fmla="*/ 2231 w 2382"/>
              <a:gd name="T19" fmla="*/ 23 h 1274"/>
              <a:gd name="T20" fmla="*/ 2345 w 2382"/>
              <a:gd name="T21" fmla="*/ 30 h 1274"/>
              <a:gd name="T22" fmla="*/ 2349 w 2382"/>
              <a:gd name="T23" fmla="*/ 115 h 1274"/>
              <a:gd name="T24" fmla="*/ 2365 w 2382"/>
              <a:gd name="T25" fmla="*/ 405 h 1274"/>
              <a:gd name="T26" fmla="*/ 2354 w 2382"/>
              <a:gd name="T27" fmla="*/ 988 h 1274"/>
              <a:gd name="T28" fmla="*/ 2365 w 2382"/>
              <a:gd name="T29" fmla="*/ 1149 h 1274"/>
              <a:gd name="T30" fmla="*/ 2369 w 2382"/>
              <a:gd name="T31" fmla="*/ 1274 h 1274"/>
              <a:gd name="T32" fmla="*/ 2114 w 2382"/>
              <a:gd name="T33" fmla="*/ 1248 h 1274"/>
              <a:gd name="T34" fmla="*/ 1739 w 2382"/>
              <a:gd name="T35" fmla="*/ 1233 h 1274"/>
              <a:gd name="T36" fmla="*/ 1187 w 2382"/>
              <a:gd name="T37" fmla="*/ 1274 h 1274"/>
              <a:gd name="T38" fmla="*/ 946 w 2382"/>
              <a:gd name="T39" fmla="*/ 1232 h 1274"/>
              <a:gd name="T40" fmla="*/ 616 w 2382"/>
              <a:gd name="T41" fmla="*/ 1191 h 1274"/>
              <a:gd name="T42" fmla="*/ 289 w 2382"/>
              <a:gd name="T43" fmla="*/ 1196 h 1274"/>
              <a:gd name="T44" fmla="*/ 5 w 2382"/>
              <a:gd name="T45" fmla="*/ 1233 h 12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382" h="1274">
                <a:moveTo>
                  <a:pt x="0" y="50"/>
                </a:moveTo>
                <a:cubicBezTo>
                  <a:pt x="79" y="14"/>
                  <a:pt x="212" y="15"/>
                  <a:pt x="303" y="12"/>
                </a:cubicBezTo>
                <a:cubicBezTo>
                  <a:pt x="423" y="8"/>
                  <a:pt x="544" y="11"/>
                  <a:pt x="664" y="12"/>
                </a:cubicBezTo>
                <a:cubicBezTo>
                  <a:pt x="781" y="13"/>
                  <a:pt x="890" y="23"/>
                  <a:pt x="1003" y="43"/>
                </a:cubicBezTo>
                <a:cubicBezTo>
                  <a:pt x="1067" y="55"/>
                  <a:pt x="1138" y="69"/>
                  <a:pt x="1204" y="69"/>
                </a:cubicBezTo>
                <a:cubicBezTo>
                  <a:pt x="1196" y="68"/>
                  <a:pt x="1194" y="67"/>
                  <a:pt x="1187" y="65"/>
                </a:cubicBezTo>
                <a:cubicBezTo>
                  <a:pt x="1279" y="70"/>
                  <a:pt x="1385" y="37"/>
                  <a:pt x="1478" y="28"/>
                </a:cubicBezTo>
                <a:cubicBezTo>
                  <a:pt x="1601" y="15"/>
                  <a:pt x="1724" y="8"/>
                  <a:pt x="1849" y="3"/>
                </a:cubicBezTo>
                <a:cubicBezTo>
                  <a:pt x="1945" y="0"/>
                  <a:pt x="2040" y="3"/>
                  <a:pt x="2135" y="10"/>
                </a:cubicBezTo>
                <a:cubicBezTo>
                  <a:pt x="2168" y="12"/>
                  <a:pt x="2199" y="20"/>
                  <a:pt x="2231" y="23"/>
                </a:cubicBezTo>
                <a:cubicBezTo>
                  <a:pt x="2261" y="26"/>
                  <a:pt x="2322" y="13"/>
                  <a:pt x="2345" y="30"/>
                </a:cubicBezTo>
                <a:cubicBezTo>
                  <a:pt x="2360" y="40"/>
                  <a:pt x="2348" y="97"/>
                  <a:pt x="2349" y="115"/>
                </a:cubicBezTo>
                <a:cubicBezTo>
                  <a:pt x="2354" y="211"/>
                  <a:pt x="2365" y="307"/>
                  <a:pt x="2365" y="405"/>
                </a:cubicBezTo>
                <a:cubicBezTo>
                  <a:pt x="2365" y="599"/>
                  <a:pt x="2339" y="796"/>
                  <a:pt x="2354" y="988"/>
                </a:cubicBezTo>
                <a:cubicBezTo>
                  <a:pt x="2359" y="1042"/>
                  <a:pt x="2357" y="1096"/>
                  <a:pt x="2365" y="1149"/>
                </a:cubicBezTo>
                <a:cubicBezTo>
                  <a:pt x="2369" y="1180"/>
                  <a:pt x="2382" y="1244"/>
                  <a:pt x="2369" y="1274"/>
                </a:cubicBezTo>
                <a:cubicBezTo>
                  <a:pt x="2285" y="1268"/>
                  <a:pt x="2200" y="1256"/>
                  <a:pt x="2114" y="1248"/>
                </a:cubicBezTo>
                <a:cubicBezTo>
                  <a:pt x="1991" y="1235"/>
                  <a:pt x="1863" y="1238"/>
                  <a:pt x="1739" y="1233"/>
                </a:cubicBezTo>
                <a:cubicBezTo>
                  <a:pt x="1543" y="1227"/>
                  <a:pt x="1372" y="1230"/>
                  <a:pt x="1187" y="1274"/>
                </a:cubicBezTo>
                <a:cubicBezTo>
                  <a:pt x="1149" y="1242"/>
                  <a:pt x="1003" y="1238"/>
                  <a:pt x="946" y="1232"/>
                </a:cubicBezTo>
                <a:cubicBezTo>
                  <a:pt x="838" y="1219"/>
                  <a:pt x="727" y="1195"/>
                  <a:pt x="616" y="1191"/>
                </a:cubicBezTo>
                <a:cubicBezTo>
                  <a:pt x="507" y="1187"/>
                  <a:pt x="398" y="1189"/>
                  <a:pt x="289" y="1196"/>
                </a:cubicBezTo>
                <a:cubicBezTo>
                  <a:pt x="199" y="1203"/>
                  <a:pt x="90" y="1207"/>
                  <a:pt x="5" y="1233"/>
                </a:cubicBezTo>
              </a:path>
            </a:pathLst>
          </a:custGeom>
          <a:solidFill>
            <a:schemeClr val="bg1"/>
          </a:solidFill>
          <a:ln w="19050">
            <a:solidFill>
              <a:schemeClr val="bg1"/>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1" name="Freeform 6">
            <a:extLst>
              <a:ext uri="{FF2B5EF4-FFF2-40B4-BE49-F238E27FC236}">
                <a16:creationId xmlns="" xmlns:a16="http://schemas.microsoft.com/office/drawing/2014/main" id="{106E2235-6FDE-4B59-B96E-0E4EA46B38BD}"/>
              </a:ext>
            </a:extLst>
          </p:cNvPr>
          <p:cNvSpPr>
            <a:spLocks/>
          </p:cNvSpPr>
          <p:nvPr userDrawn="1"/>
        </p:nvSpPr>
        <p:spPr bwMode="auto">
          <a:xfrm>
            <a:off x="530225" y="433388"/>
            <a:ext cx="10885487" cy="5889625"/>
          </a:xfrm>
          <a:custGeom>
            <a:avLst/>
            <a:gdLst>
              <a:gd name="T0" fmla="*/ 0 w 2352"/>
              <a:gd name="T1" fmla="*/ 49 h 1274"/>
              <a:gd name="T2" fmla="*/ 299 w 2352"/>
              <a:gd name="T3" fmla="*/ 12 h 1274"/>
              <a:gd name="T4" fmla="*/ 656 w 2352"/>
              <a:gd name="T5" fmla="*/ 11 h 1274"/>
              <a:gd name="T6" fmla="*/ 990 w 2352"/>
              <a:gd name="T7" fmla="*/ 43 h 1274"/>
              <a:gd name="T8" fmla="*/ 1189 w 2352"/>
              <a:gd name="T9" fmla="*/ 69 h 1274"/>
              <a:gd name="T10" fmla="*/ 1172 w 2352"/>
              <a:gd name="T11" fmla="*/ 65 h 1274"/>
              <a:gd name="T12" fmla="*/ 1459 w 2352"/>
              <a:gd name="T13" fmla="*/ 27 h 1274"/>
              <a:gd name="T14" fmla="*/ 1826 w 2352"/>
              <a:gd name="T15" fmla="*/ 3 h 1274"/>
              <a:gd name="T16" fmla="*/ 2108 w 2352"/>
              <a:gd name="T17" fmla="*/ 10 h 1274"/>
              <a:gd name="T18" fmla="*/ 2203 w 2352"/>
              <a:gd name="T19" fmla="*/ 23 h 1274"/>
              <a:gd name="T20" fmla="*/ 2316 w 2352"/>
              <a:gd name="T21" fmla="*/ 29 h 1274"/>
              <a:gd name="T22" fmla="*/ 2320 w 2352"/>
              <a:gd name="T23" fmla="*/ 114 h 1274"/>
              <a:gd name="T24" fmla="*/ 2335 w 2352"/>
              <a:gd name="T25" fmla="*/ 404 h 1274"/>
              <a:gd name="T26" fmla="*/ 2325 w 2352"/>
              <a:gd name="T27" fmla="*/ 988 h 1274"/>
              <a:gd name="T28" fmla="*/ 2335 w 2352"/>
              <a:gd name="T29" fmla="*/ 1148 h 1274"/>
              <a:gd name="T30" fmla="*/ 2339 w 2352"/>
              <a:gd name="T31" fmla="*/ 1273 h 1274"/>
              <a:gd name="T32" fmla="*/ 2087 w 2352"/>
              <a:gd name="T33" fmla="*/ 1247 h 1274"/>
              <a:gd name="T34" fmla="*/ 1717 w 2352"/>
              <a:gd name="T35" fmla="*/ 1233 h 1274"/>
              <a:gd name="T36" fmla="*/ 1172 w 2352"/>
              <a:gd name="T37" fmla="*/ 1274 h 1274"/>
              <a:gd name="T38" fmla="*/ 934 w 2352"/>
              <a:gd name="T39" fmla="*/ 1231 h 1274"/>
              <a:gd name="T40" fmla="*/ 608 w 2352"/>
              <a:gd name="T41" fmla="*/ 1190 h 1274"/>
              <a:gd name="T42" fmla="*/ 285 w 2352"/>
              <a:gd name="T43" fmla="*/ 1196 h 1274"/>
              <a:gd name="T44" fmla="*/ 5 w 2352"/>
              <a:gd name="T45" fmla="*/ 1232 h 12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352" h="1274">
                <a:moveTo>
                  <a:pt x="0" y="49"/>
                </a:moveTo>
                <a:cubicBezTo>
                  <a:pt x="78" y="14"/>
                  <a:pt x="209" y="14"/>
                  <a:pt x="299" y="12"/>
                </a:cubicBezTo>
                <a:cubicBezTo>
                  <a:pt x="418" y="8"/>
                  <a:pt x="537" y="10"/>
                  <a:pt x="656" y="11"/>
                </a:cubicBezTo>
                <a:cubicBezTo>
                  <a:pt x="771" y="12"/>
                  <a:pt x="879" y="23"/>
                  <a:pt x="990" y="43"/>
                </a:cubicBezTo>
                <a:cubicBezTo>
                  <a:pt x="1053" y="54"/>
                  <a:pt x="1124" y="69"/>
                  <a:pt x="1189" y="69"/>
                </a:cubicBezTo>
                <a:cubicBezTo>
                  <a:pt x="1181" y="67"/>
                  <a:pt x="1179" y="67"/>
                  <a:pt x="1172" y="65"/>
                </a:cubicBezTo>
                <a:cubicBezTo>
                  <a:pt x="1263" y="69"/>
                  <a:pt x="1368" y="37"/>
                  <a:pt x="1459" y="27"/>
                </a:cubicBezTo>
                <a:cubicBezTo>
                  <a:pt x="1581" y="15"/>
                  <a:pt x="1703" y="7"/>
                  <a:pt x="1826" y="3"/>
                </a:cubicBezTo>
                <a:cubicBezTo>
                  <a:pt x="1920" y="0"/>
                  <a:pt x="2015" y="3"/>
                  <a:pt x="2108" y="10"/>
                </a:cubicBezTo>
                <a:cubicBezTo>
                  <a:pt x="2141" y="12"/>
                  <a:pt x="2172" y="20"/>
                  <a:pt x="2203" y="23"/>
                </a:cubicBezTo>
                <a:cubicBezTo>
                  <a:pt x="2232" y="26"/>
                  <a:pt x="2293" y="13"/>
                  <a:pt x="2316" y="29"/>
                </a:cubicBezTo>
                <a:cubicBezTo>
                  <a:pt x="2330" y="39"/>
                  <a:pt x="2319" y="97"/>
                  <a:pt x="2320" y="114"/>
                </a:cubicBezTo>
                <a:cubicBezTo>
                  <a:pt x="2325" y="210"/>
                  <a:pt x="2335" y="306"/>
                  <a:pt x="2335" y="404"/>
                </a:cubicBezTo>
                <a:cubicBezTo>
                  <a:pt x="2335" y="599"/>
                  <a:pt x="2310" y="795"/>
                  <a:pt x="2325" y="988"/>
                </a:cubicBezTo>
                <a:cubicBezTo>
                  <a:pt x="2329" y="1041"/>
                  <a:pt x="2328" y="1095"/>
                  <a:pt x="2335" y="1148"/>
                </a:cubicBezTo>
                <a:cubicBezTo>
                  <a:pt x="2339" y="1180"/>
                  <a:pt x="2352" y="1244"/>
                  <a:pt x="2339" y="1273"/>
                </a:cubicBezTo>
                <a:cubicBezTo>
                  <a:pt x="2256" y="1268"/>
                  <a:pt x="2172" y="1256"/>
                  <a:pt x="2087" y="1247"/>
                </a:cubicBezTo>
                <a:cubicBezTo>
                  <a:pt x="1966" y="1235"/>
                  <a:pt x="1839" y="1237"/>
                  <a:pt x="1717" y="1233"/>
                </a:cubicBezTo>
                <a:cubicBezTo>
                  <a:pt x="1523" y="1226"/>
                  <a:pt x="1355" y="1230"/>
                  <a:pt x="1172" y="1274"/>
                </a:cubicBezTo>
                <a:cubicBezTo>
                  <a:pt x="1134" y="1242"/>
                  <a:pt x="990" y="1238"/>
                  <a:pt x="934" y="1231"/>
                </a:cubicBezTo>
                <a:cubicBezTo>
                  <a:pt x="827" y="1219"/>
                  <a:pt x="718" y="1194"/>
                  <a:pt x="608" y="1190"/>
                </a:cubicBezTo>
                <a:cubicBezTo>
                  <a:pt x="501" y="1186"/>
                  <a:pt x="393" y="1188"/>
                  <a:pt x="285" y="1196"/>
                </a:cubicBezTo>
                <a:cubicBezTo>
                  <a:pt x="196" y="1202"/>
                  <a:pt x="89" y="1207"/>
                  <a:pt x="5" y="1232"/>
                </a:cubicBezTo>
              </a:path>
            </a:pathLst>
          </a:custGeom>
          <a:solidFill>
            <a:srgbClr val="FF3000">
              <a:alpha val="40000"/>
            </a:srgb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 name="矩形 4">
            <a:extLst>
              <a:ext uri="{FF2B5EF4-FFF2-40B4-BE49-F238E27FC236}">
                <a16:creationId xmlns="" xmlns:a16="http://schemas.microsoft.com/office/drawing/2014/main" id="{13E9B18F-271C-42DF-BD80-7CB9086BDEFD}"/>
              </a:ext>
            </a:extLst>
          </p:cNvPr>
          <p:cNvSpPr/>
          <p:nvPr userDrawn="1"/>
        </p:nvSpPr>
        <p:spPr>
          <a:xfrm rot="1262537">
            <a:off x="10462674" y="3791175"/>
            <a:ext cx="776613" cy="707886"/>
          </a:xfrm>
          <a:prstGeom prst="rect">
            <a:avLst/>
          </a:prstGeom>
        </p:spPr>
        <p:txBody>
          <a:bodyPr wrap="square">
            <a:spAutoFit/>
          </a:bodyPr>
          <a:lstStyle/>
          <a:p>
            <a:r>
              <a:rPr lang="zh-CN" altLang="en-US" sz="2000" b="1" i="0" dirty="0">
                <a:solidFill>
                  <a:schemeClr val="bg1"/>
                </a:solidFill>
                <a:effectLst/>
                <a:latin typeface="Microsoft YaHei" panose="020B0503020204020204" pitchFamily="34" charset="-122"/>
                <a:ea typeface="Microsoft YaHei" panose="020B0503020204020204" pitchFamily="34" charset="-122"/>
              </a:rPr>
              <a:t>课文简说</a:t>
            </a:r>
          </a:p>
        </p:txBody>
      </p:sp>
      <p:grpSp>
        <p:nvGrpSpPr>
          <p:cNvPr id="2" name="组合 1">
            <a:extLst>
              <a:ext uri="{FF2B5EF4-FFF2-40B4-BE49-F238E27FC236}">
                <a16:creationId xmlns="" xmlns:a16="http://schemas.microsoft.com/office/drawing/2014/main" id="{DCA0F04D-3725-4C23-B6B9-F30E0CDC66FA}"/>
              </a:ext>
            </a:extLst>
          </p:cNvPr>
          <p:cNvGrpSpPr/>
          <p:nvPr userDrawn="1"/>
        </p:nvGrpSpPr>
        <p:grpSpPr>
          <a:xfrm>
            <a:off x="10054219" y="3491071"/>
            <a:ext cx="2137781" cy="3366929"/>
            <a:chOff x="9799295" y="3227033"/>
            <a:chExt cx="2305428" cy="3630966"/>
          </a:xfrm>
        </p:grpSpPr>
        <p:pic>
          <p:nvPicPr>
            <p:cNvPr id="8" name="图片 7">
              <a:extLst>
                <a:ext uri="{FF2B5EF4-FFF2-40B4-BE49-F238E27FC236}">
                  <a16:creationId xmlns="" xmlns:a16="http://schemas.microsoft.com/office/drawing/2014/main" id="{9FAD0163-F722-4C3F-8340-F2186854C651}"/>
                </a:ext>
              </a:extLst>
            </p:cNvPr>
            <p:cNvPicPr>
              <a:picLocks noChangeAspect="1"/>
            </p:cNvPicPr>
            <p:nvPr userDrawn="1"/>
          </p:nvPicPr>
          <p:blipFill>
            <a:blip r:embed="rId3"/>
            <a:stretch>
              <a:fillRect/>
            </a:stretch>
          </p:blipFill>
          <p:spPr>
            <a:xfrm>
              <a:off x="9799295" y="3227033"/>
              <a:ext cx="2305428" cy="3630966"/>
            </a:xfrm>
            <a:prstGeom prst="rect">
              <a:avLst/>
            </a:prstGeom>
          </p:spPr>
        </p:pic>
        <p:sp>
          <p:nvSpPr>
            <p:cNvPr id="9" name="矩形 8">
              <a:extLst>
                <a:ext uri="{FF2B5EF4-FFF2-40B4-BE49-F238E27FC236}">
                  <a16:creationId xmlns="" xmlns:a16="http://schemas.microsoft.com/office/drawing/2014/main" id="{7178C8C6-1B99-4A5A-8DE9-543F6D3CC3EC}"/>
                </a:ext>
              </a:extLst>
            </p:cNvPr>
            <p:cNvSpPr/>
            <p:nvPr userDrawn="1"/>
          </p:nvSpPr>
          <p:spPr>
            <a:xfrm rot="20312216">
              <a:off x="10052322" y="3393346"/>
              <a:ext cx="1381399" cy="1200329"/>
            </a:xfrm>
            <a:prstGeom prst="rect">
              <a:avLst/>
            </a:prstGeom>
          </p:spPr>
          <p:txBody>
            <a:bodyPr wrap="square">
              <a:spAutoFit/>
            </a:bodyPr>
            <a:lstStyle/>
            <a:p>
              <a:r>
                <a:rPr lang="zh-CN" altLang="en-US" sz="3600" b="1" i="0" dirty="0">
                  <a:solidFill>
                    <a:schemeClr val="bg1"/>
                  </a:solidFill>
                  <a:effectLst/>
                  <a:latin typeface="Microsoft YaHei" panose="020B0503020204020204" pitchFamily="34" charset="-122"/>
                  <a:ea typeface="Microsoft YaHei" panose="020B0503020204020204" pitchFamily="34" charset="-122"/>
                </a:rPr>
                <a:t>认字识词</a:t>
              </a:r>
            </a:p>
          </p:txBody>
        </p:sp>
      </p:grpSp>
    </p:spTree>
    <p:extLst>
      <p:ext uri="{BB962C8B-B14F-4D97-AF65-F5344CB8AC3E}">
        <p14:creationId xmlns:p14="http://schemas.microsoft.com/office/powerpoint/2010/main" val="2118554518"/>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14:presetBounceEnd="69000">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14:bounceEnd="69000">
                                          <p:cBhvr additive="base">
                                            <p:cTn id="7" dur="1000" fill="hold"/>
                                            <p:tgtEl>
                                              <p:spTgt spid="2"/>
                                            </p:tgtEl>
                                            <p:attrNameLst>
                                              <p:attrName>ppt_x</p:attrName>
                                            </p:attrNameLst>
                                          </p:cBhvr>
                                          <p:tavLst>
                                            <p:tav tm="0">
                                              <p:val>
                                                <p:strVal val="#ppt_x"/>
                                              </p:val>
                                            </p:tav>
                                            <p:tav tm="100000">
                                              <p:val>
                                                <p:strVal val="#ppt_x"/>
                                              </p:val>
                                            </p:tav>
                                          </p:tavLst>
                                        </p:anim>
                                        <p:anim calcmode="lin" valueType="num" p14:bounceEnd="69000">
                                          <p:cBhvr additive="base">
                                            <p:cTn id="8" dur="10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Choice>
    <mc:Fallback xmlns="">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fill="hold"/>
                                            <p:tgtEl>
                                              <p:spTgt spid="2"/>
                                            </p:tgtEl>
                                            <p:attrNameLst>
                                              <p:attrName>ppt_x</p:attrName>
                                            </p:attrNameLst>
                                          </p:cBhvr>
                                          <p:tavLst>
                                            <p:tav tm="0">
                                              <p:val>
                                                <p:strVal val="#ppt_x"/>
                                              </p:val>
                                            </p:tav>
                                            <p:tav tm="100000">
                                              <p:val>
                                                <p:strVal val="#ppt_x"/>
                                              </p:val>
                                            </p:tav>
                                          </p:tavLst>
                                        </p:anim>
                                        <p:anim calcmode="lin" valueType="num">
                                          <p:cBhvr additive="base">
                                            <p:cTn id="8" dur="10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_标题和内容">
    <p:spTree>
      <p:nvGrpSpPr>
        <p:cNvPr id="1" name=""/>
        <p:cNvGrpSpPr/>
        <p:nvPr/>
      </p:nvGrpSpPr>
      <p:grpSpPr>
        <a:xfrm>
          <a:off x="0" y="0"/>
          <a:ext cx="0" cy="0"/>
          <a:chOff x="0" y="0"/>
          <a:chExt cx="0" cy="0"/>
        </a:xfrm>
      </p:grpSpPr>
      <p:pic>
        <p:nvPicPr>
          <p:cNvPr id="7" name="图片 6">
            <a:extLst>
              <a:ext uri="{FF2B5EF4-FFF2-40B4-BE49-F238E27FC236}">
                <a16:creationId xmlns="" xmlns:a16="http://schemas.microsoft.com/office/drawing/2014/main" id="{2EA55D2E-AFBF-47C7-9551-4E7A939DC384}"/>
              </a:ext>
            </a:extLst>
          </p:cNvPr>
          <p:cNvPicPr>
            <a:picLocks noChangeAspect="1"/>
          </p:cNvPicPr>
          <p:nvPr userDrawn="1"/>
        </p:nvPicPr>
        <p:blipFill>
          <a:blip r:embed="rId2"/>
          <a:stretch>
            <a:fillRect/>
          </a:stretch>
        </p:blipFill>
        <p:spPr>
          <a:xfrm>
            <a:off x="-22120" y="0"/>
            <a:ext cx="12236240" cy="6857999"/>
          </a:xfrm>
          <a:prstGeom prst="rect">
            <a:avLst/>
          </a:prstGeom>
        </p:spPr>
      </p:pic>
      <p:sp>
        <p:nvSpPr>
          <p:cNvPr id="10" name="Freeform 5">
            <a:extLst>
              <a:ext uri="{FF2B5EF4-FFF2-40B4-BE49-F238E27FC236}">
                <a16:creationId xmlns="" xmlns:a16="http://schemas.microsoft.com/office/drawing/2014/main" id="{006E06F7-A49E-4054-A5B0-210B753B2BC2}"/>
              </a:ext>
            </a:extLst>
          </p:cNvPr>
          <p:cNvSpPr>
            <a:spLocks/>
          </p:cNvSpPr>
          <p:nvPr userDrawn="1"/>
        </p:nvSpPr>
        <p:spPr bwMode="auto">
          <a:xfrm>
            <a:off x="508000" y="498476"/>
            <a:ext cx="11023599" cy="5889625"/>
          </a:xfrm>
          <a:custGeom>
            <a:avLst/>
            <a:gdLst>
              <a:gd name="T0" fmla="*/ 0 w 2382"/>
              <a:gd name="T1" fmla="*/ 50 h 1274"/>
              <a:gd name="T2" fmla="*/ 303 w 2382"/>
              <a:gd name="T3" fmla="*/ 12 h 1274"/>
              <a:gd name="T4" fmla="*/ 664 w 2382"/>
              <a:gd name="T5" fmla="*/ 12 h 1274"/>
              <a:gd name="T6" fmla="*/ 1003 w 2382"/>
              <a:gd name="T7" fmla="*/ 43 h 1274"/>
              <a:gd name="T8" fmla="*/ 1204 w 2382"/>
              <a:gd name="T9" fmla="*/ 69 h 1274"/>
              <a:gd name="T10" fmla="*/ 1187 w 2382"/>
              <a:gd name="T11" fmla="*/ 65 h 1274"/>
              <a:gd name="T12" fmla="*/ 1478 w 2382"/>
              <a:gd name="T13" fmla="*/ 28 h 1274"/>
              <a:gd name="T14" fmla="*/ 1849 w 2382"/>
              <a:gd name="T15" fmla="*/ 3 h 1274"/>
              <a:gd name="T16" fmla="*/ 2135 w 2382"/>
              <a:gd name="T17" fmla="*/ 10 h 1274"/>
              <a:gd name="T18" fmla="*/ 2231 w 2382"/>
              <a:gd name="T19" fmla="*/ 23 h 1274"/>
              <a:gd name="T20" fmla="*/ 2345 w 2382"/>
              <a:gd name="T21" fmla="*/ 30 h 1274"/>
              <a:gd name="T22" fmla="*/ 2349 w 2382"/>
              <a:gd name="T23" fmla="*/ 115 h 1274"/>
              <a:gd name="T24" fmla="*/ 2365 w 2382"/>
              <a:gd name="T25" fmla="*/ 405 h 1274"/>
              <a:gd name="T26" fmla="*/ 2354 w 2382"/>
              <a:gd name="T27" fmla="*/ 988 h 1274"/>
              <a:gd name="T28" fmla="*/ 2365 w 2382"/>
              <a:gd name="T29" fmla="*/ 1149 h 1274"/>
              <a:gd name="T30" fmla="*/ 2369 w 2382"/>
              <a:gd name="T31" fmla="*/ 1274 h 1274"/>
              <a:gd name="T32" fmla="*/ 2114 w 2382"/>
              <a:gd name="T33" fmla="*/ 1248 h 1274"/>
              <a:gd name="T34" fmla="*/ 1739 w 2382"/>
              <a:gd name="T35" fmla="*/ 1233 h 1274"/>
              <a:gd name="T36" fmla="*/ 1187 w 2382"/>
              <a:gd name="T37" fmla="*/ 1274 h 1274"/>
              <a:gd name="T38" fmla="*/ 946 w 2382"/>
              <a:gd name="T39" fmla="*/ 1232 h 1274"/>
              <a:gd name="T40" fmla="*/ 616 w 2382"/>
              <a:gd name="T41" fmla="*/ 1191 h 1274"/>
              <a:gd name="T42" fmla="*/ 289 w 2382"/>
              <a:gd name="T43" fmla="*/ 1196 h 1274"/>
              <a:gd name="T44" fmla="*/ 5 w 2382"/>
              <a:gd name="T45" fmla="*/ 1233 h 12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382" h="1274">
                <a:moveTo>
                  <a:pt x="0" y="50"/>
                </a:moveTo>
                <a:cubicBezTo>
                  <a:pt x="79" y="14"/>
                  <a:pt x="212" y="15"/>
                  <a:pt x="303" y="12"/>
                </a:cubicBezTo>
                <a:cubicBezTo>
                  <a:pt x="423" y="8"/>
                  <a:pt x="544" y="11"/>
                  <a:pt x="664" y="12"/>
                </a:cubicBezTo>
                <a:cubicBezTo>
                  <a:pt x="781" y="13"/>
                  <a:pt x="890" y="23"/>
                  <a:pt x="1003" y="43"/>
                </a:cubicBezTo>
                <a:cubicBezTo>
                  <a:pt x="1067" y="55"/>
                  <a:pt x="1138" y="69"/>
                  <a:pt x="1204" y="69"/>
                </a:cubicBezTo>
                <a:cubicBezTo>
                  <a:pt x="1196" y="68"/>
                  <a:pt x="1194" y="67"/>
                  <a:pt x="1187" y="65"/>
                </a:cubicBezTo>
                <a:cubicBezTo>
                  <a:pt x="1279" y="70"/>
                  <a:pt x="1385" y="37"/>
                  <a:pt x="1478" y="28"/>
                </a:cubicBezTo>
                <a:cubicBezTo>
                  <a:pt x="1601" y="15"/>
                  <a:pt x="1724" y="8"/>
                  <a:pt x="1849" y="3"/>
                </a:cubicBezTo>
                <a:cubicBezTo>
                  <a:pt x="1945" y="0"/>
                  <a:pt x="2040" y="3"/>
                  <a:pt x="2135" y="10"/>
                </a:cubicBezTo>
                <a:cubicBezTo>
                  <a:pt x="2168" y="12"/>
                  <a:pt x="2199" y="20"/>
                  <a:pt x="2231" y="23"/>
                </a:cubicBezTo>
                <a:cubicBezTo>
                  <a:pt x="2261" y="26"/>
                  <a:pt x="2322" y="13"/>
                  <a:pt x="2345" y="30"/>
                </a:cubicBezTo>
                <a:cubicBezTo>
                  <a:pt x="2360" y="40"/>
                  <a:pt x="2348" y="97"/>
                  <a:pt x="2349" y="115"/>
                </a:cubicBezTo>
                <a:cubicBezTo>
                  <a:pt x="2354" y="211"/>
                  <a:pt x="2365" y="307"/>
                  <a:pt x="2365" y="405"/>
                </a:cubicBezTo>
                <a:cubicBezTo>
                  <a:pt x="2365" y="599"/>
                  <a:pt x="2339" y="796"/>
                  <a:pt x="2354" y="988"/>
                </a:cubicBezTo>
                <a:cubicBezTo>
                  <a:pt x="2359" y="1042"/>
                  <a:pt x="2357" y="1096"/>
                  <a:pt x="2365" y="1149"/>
                </a:cubicBezTo>
                <a:cubicBezTo>
                  <a:pt x="2369" y="1180"/>
                  <a:pt x="2382" y="1244"/>
                  <a:pt x="2369" y="1274"/>
                </a:cubicBezTo>
                <a:cubicBezTo>
                  <a:pt x="2285" y="1268"/>
                  <a:pt x="2200" y="1256"/>
                  <a:pt x="2114" y="1248"/>
                </a:cubicBezTo>
                <a:cubicBezTo>
                  <a:pt x="1991" y="1235"/>
                  <a:pt x="1863" y="1238"/>
                  <a:pt x="1739" y="1233"/>
                </a:cubicBezTo>
                <a:cubicBezTo>
                  <a:pt x="1543" y="1227"/>
                  <a:pt x="1372" y="1230"/>
                  <a:pt x="1187" y="1274"/>
                </a:cubicBezTo>
                <a:cubicBezTo>
                  <a:pt x="1149" y="1242"/>
                  <a:pt x="1003" y="1238"/>
                  <a:pt x="946" y="1232"/>
                </a:cubicBezTo>
                <a:cubicBezTo>
                  <a:pt x="838" y="1219"/>
                  <a:pt x="727" y="1195"/>
                  <a:pt x="616" y="1191"/>
                </a:cubicBezTo>
                <a:cubicBezTo>
                  <a:pt x="507" y="1187"/>
                  <a:pt x="398" y="1189"/>
                  <a:pt x="289" y="1196"/>
                </a:cubicBezTo>
                <a:cubicBezTo>
                  <a:pt x="199" y="1203"/>
                  <a:pt x="90" y="1207"/>
                  <a:pt x="5" y="1233"/>
                </a:cubicBezTo>
              </a:path>
            </a:pathLst>
          </a:custGeom>
          <a:solidFill>
            <a:schemeClr val="bg1"/>
          </a:solidFill>
          <a:ln w="19050">
            <a:solidFill>
              <a:schemeClr val="bg1"/>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1" name="Freeform 6">
            <a:extLst>
              <a:ext uri="{FF2B5EF4-FFF2-40B4-BE49-F238E27FC236}">
                <a16:creationId xmlns="" xmlns:a16="http://schemas.microsoft.com/office/drawing/2014/main" id="{7E6C7855-952B-4120-A145-64C3F48CAB3D}"/>
              </a:ext>
            </a:extLst>
          </p:cNvPr>
          <p:cNvSpPr>
            <a:spLocks/>
          </p:cNvSpPr>
          <p:nvPr userDrawn="1"/>
        </p:nvSpPr>
        <p:spPr bwMode="auto">
          <a:xfrm>
            <a:off x="530225" y="433388"/>
            <a:ext cx="10885487" cy="5889625"/>
          </a:xfrm>
          <a:custGeom>
            <a:avLst/>
            <a:gdLst>
              <a:gd name="T0" fmla="*/ 0 w 2352"/>
              <a:gd name="T1" fmla="*/ 49 h 1274"/>
              <a:gd name="T2" fmla="*/ 299 w 2352"/>
              <a:gd name="T3" fmla="*/ 12 h 1274"/>
              <a:gd name="T4" fmla="*/ 656 w 2352"/>
              <a:gd name="T5" fmla="*/ 11 h 1274"/>
              <a:gd name="T6" fmla="*/ 990 w 2352"/>
              <a:gd name="T7" fmla="*/ 43 h 1274"/>
              <a:gd name="T8" fmla="*/ 1189 w 2352"/>
              <a:gd name="T9" fmla="*/ 69 h 1274"/>
              <a:gd name="T10" fmla="*/ 1172 w 2352"/>
              <a:gd name="T11" fmla="*/ 65 h 1274"/>
              <a:gd name="T12" fmla="*/ 1459 w 2352"/>
              <a:gd name="T13" fmla="*/ 27 h 1274"/>
              <a:gd name="T14" fmla="*/ 1826 w 2352"/>
              <a:gd name="T15" fmla="*/ 3 h 1274"/>
              <a:gd name="T16" fmla="*/ 2108 w 2352"/>
              <a:gd name="T17" fmla="*/ 10 h 1274"/>
              <a:gd name="T18" fmla="*/ 2203 w 2352"/>
              <a:gd name="T19" fmla="*/ 23 h 1274"/>
              <a:gd name="T20" fmla="*/ 2316 w 2352"/>
              <a:gd name="T21" fmla="*/ 29 h 1274"/>
              <a:gd name="T22" fmla="*/ 2320 w 2352"/>
              <a:gd name="T23" fmla="*/ 114 h 1274"/>
              <a:gd name="T24" fmla="*/ 2335 w 2352"/>
              <a:gd name="T25" fmla="*/ 404 h 1274"/>
              <a:gd name="T26" fmla="*/ 2325 w 2352"/>
              <a:gd name="T27" fmla="*/ 988 h 1274"/>
              <a:gd name="T28" fmla="*/ 2335 w 2352"/>
              <a:gd name="T29" fmla="*/ 1148 h 1274"/>
              <a:gd name="T30" fmla="*/ 2339 w 2352"/>
              <a:gd name="T31" fmla="*/ 1273 h 1274"/>
              <a:gd name="T32" fmla="*/ 2087 w 2352"/>
              <a:gd name="T33" fmla="*/ 1247 h 1274"/>
              <a:gd name="T34" fmla="*/ 1717 w 2352"/>
              <a:gd name="T35" fmla="*/ 1233 h 1274"/>
              <a:gd name="T36" fmla="*/ 1172 w 2352"/>
              <a:gd name="T37" fmla="*/ 1274 h 1274"/>
              <a:gd name="T38" fmla="*/ 934 w 2352"/>
              <a:gd name="T39" fmla="*/ 1231 h 1274"/>
              <a:gd name="T40" fmla="*/ 608 w 2352"/>
              <a:gd name="T41" fmla="*/ 1190 h 1274"/>
              <a:gd name="T42" fmla="*/ 285 w 2352"/>
              <a:gd name="T43" fmla="*/ 1196 h 1274"/>
              <a:gd name="T44" fmla="*/ 5 w 2352"/>
              <a:gd name="T45" fmla="*/ 1232 h 12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352" h="1274">
                <a:moveTo>
                  <a:pt x="0" y="49"/>
                </a:moveTo>
                <a:cubicBezTo>
                  <a:pt x="78" y="14"/>
                  <a:pt x="209" y="14"/>
                  <a:pt x="299" y="12"/>
                </a:cubicBezTo>
                <a:cubicBezTo>
                  <a:pt x="418" y="8"/>
                  <a:pt x="537" y="10"/>
                  <a:pt x="656" y="11"/>
                </a:cubicBezTo>
                <a:cubicBezTo>
                  <a:pt x="771" y="12"/>
                  <a:pt x="879" y="23"/>
                  <a:pt x="990" y="43"/>
                </a:cubicBezTo>
                <a:cubicBezTo>
                  <a:pt x="1053" y="54"/>
                  <a:pt x="1124" y="69"/>
                  <a:pt x="1189" y="69"/>
                </a:cubicBezTo>
                <a:cubicBezTo>
                  <a:pt x="1181" y="67"/>
                  <a:pt x="1179" y="67"/>
                  <a:pt x="1172" y="65"/>
                </a:cubicBezTo>
                <a:cubicBezTo>
                  <a:pt x="1263" y="69"/>
                  <a:pt x="1368" y="37"/>
                  <a:pt x="1459" y="27"/>
                </a:cubicBezTo>
                <a:cubicBezTo>
                  <a:pt x="1581" y="15"/>
                  <a:pt x="1703" y="7"/>
                  <a:pt x="1826" y="3"/>
                </a:cubicBezTo>
                <a:cubicBezTo>
                  <a:pt x="1920" y="0"/>
                  <a:pt x="2015" y="3"/>
                  <a:pt x="2108" y="10"/>
                </a:cubicBezTo>
                <a:cubicBezTo>
                  <a:pt x="2141" y="12"/>
                  <a:pt x="2172" y="20"/>
                  <a:pt x="2203" y="23"/>
                </a:cubicBezTo>
                <a:cubicBezTo>
                  <a:pt x="2232" y="26"/>
                  <a:pt x="2293" y="13"/>
                  <a:pt x="2316" y="29"/>
                </a:cubicBezTo>
                <a:cubicBezTo>
                  <a:pt x="2330" y="39"/>
                  <a:pt x="2319" y="97"/>
                  <a:pt x="2320" y="114"/>
                </a:cubicBezTo>
                <a:cubicBezTo>
                  <a:pt x="2325" y="210"/>
                  <a:pt x="2335" y="306"/>
                  <a:pt x="2335" y="404"/>
                </a:cubicBezTo>
                <a:cubicBezTo>
                  <a:pt x="2335" y="599"/>
                  <a:pt x="2310" y="795"/>
                  <a:pt x="2325" y="988"/>
                </a:cubicBezTo>
                <a:cubicBezTo>
                  <a:pt x="2329" y="1041"/>
                  <a:pt x="2328" y="1095"/>
                  <a:pt x="2335" y="1148"/>
                </a:cubicBezTo>
                <a:cubicBezTo>
                  <a:pt x="2339" y="1180"/>
                  <a:pt x="2352" y="1244"/>
                  <a:pt x="2339" y="1273"/>
                </a:cubicBezTo>
                <a:cubicBezTo>
                  <a:pt x="2256" y="1268"/>
                  <a:pt x="2172" y="1256"/>
                  <a:pt x="2087" y="1247"/>
                </a:cubicBezTo>
                <a:cubicBezTo>
                  <a:pt x="1966" y="1235"/>
                  <a:pt x="1839" y="1237"/>
                  <a:pt x="1717" y="1233"/>
                </a:cubicBezTo>
                <a:cubicBezTo>
                  <a:pt x="1523" y="1226"/>
                  <a:pt x="1355" y="1230"/>
                  <a:pt x="1172" y="1274"/>
                </a:cubicBezTo>
                <a:cubicBezTo>
                  <a:pt x="1134" y="1242"/>
                  <a:pt x="990" y="1238"/>
                  <a:pt x="934" y="1231"/>
                </a:cubicBezTo>
                <a:cubicBezTo>
                  <a:pt x="827" y="1219"/>
                  <a:pt x="718" y="1194"/>
                  <a:pt x="608" y="1190"/>
                </a:cubicBezTo>
                <a:cubicBezTo>
                  <a:pt x="501" y="1186"/>
                  <a:pt x="393" y="1188"/>
                  <a:pt x="285" y="1196"/>
                </a:cubicBezTo>
                <a:cubicBezTo>
                  <a:pt x="196" y="1202"/>
                  <a:pt x="89" y="1207"/>
                  <a:pt x="5" y="1232"/>
                </a:cubicBezTo>
              </a:path>
            </a:pathLst>
          </a:custGeom>
          <a:solidFill>
            <a:srgbClr val="FF8100">
              <a:alpha val="40000"/>
            </a:srgbClr>
          </a:solidFill>
          <a:ln>
            <a:noFill/>
          </a:ln>
        </p:spPr>
        <p:txBody>
          <a:bodyPr vert="horz" wrap="square" lIns="91440" tIns="45720" rIns="91440" bIns="45720" numCol="1" anchor="t" anchorCtr="0" compatLnSpc="1">
            <a:prstTxWarp prst="textNoShape">
              <a:avLst/>
            </a:prstTxWarp>
          </a:bodyPr>
          <a:lstStyle/>
          <a:p>
            <a:endParaRPr lang="zh-CN" altLang="en-US"/>
          </a:p>
        </p:txBody>
      </p:sp>
      <p:grpSp>
        <p:nvGrpSpPr>
          <p:cNvPr id="2" name="组合 1">
            <a:extLst>
              <a:ext uri="{FF2B5EF4-FFF2-40B4-BE49-F238E27FC236}">
                <a16:creationId xmlns="" xmlns:a16="http://schemas.microsoft.com/office/drawing/2014/main" id="{16CE7397-9527-4FF0-9059-99BC2438FAAF}"/>
              </a:ext>
            </a:extLst>
          </p:cNvPr>
          <p:cNvGrpSpPr/>
          <p:nvPr userDrawn="1"/>
        </p:nvGrpSpPr>
        <p:grpSpPr>
          <a:xfrm>
            <a:off x="205549" y="3675353"/>
            <a:ext cx="1775997" cy="3507215"/>
            <a:chOff x="205549" y="3675353"/>
            <a:chExt cx="1775997" cy="3507215"/>
          </a:xfrm>
        </p:grpSpPr>
        <p:pic>
          <p:nvPicPr>
            <p:cNvPr id="6" name="图片 5">
              <a:extLst>
                <a:ext uri="{FF2B5EF4-FFF2-40B4-BE49-F238E27FC236}">
                  <a16:creationId xmlns="" xmlns:a16="http://schemas.microsoft.com/office/drawing/2014/main" id="{71206DD1-C7E7-4177-B07F-10607223524E}"/>
                </a:ext>
              </a:extLst>
            </p:cNvPr>
            <p:cNvPicPr>
              <a:picLocks noChangeAspect="1"/>
            </p:cNvPicPr>
            <p:nvPr userDrawn="1"/>
          </p:nvPicPr>
          <p:blipFill>
            <a:blip r:embed="rId3"/>
            <a:stretch>
              <a:fillRect/>
            </a:stretch>
          </p:blipFill>
          <p:spPr>
            <a:xfrm>
              <a:off x="205549" y="3675353"/>
              <a:ext cx="1768694" cy="3507215"/>
            </a:xfrm>
            <a:prstGeom prst="rect">
              <a:avLst/>
            </a:prstGeom>
          </p:spPr>
        </p:pic>
        <p:sp>
          <p:nvSpPr>
            <p:cNvPr id="8" name="矩形 7">
              <a:extLst>
                <a:ext uri="{FF2B5EF4-FFF2-40B4-BE49-F238E27FC236}">
                  <a16:creationId xmlns="" xmlns:a16="http://schemas.microsoft.com/office/drawing/2014/main" id="{9BE7A4C1-E996-414A-8028-9FF18A7A502C}"/>
                </a:ext>
              </a:extLst>
            </p:cNvPr>
            <p:cNvSpPr/>
            <p:nvPr userDrawn="1"/>
          </p:nvSpPr>
          <p:spPr>
            <a:xfrm rot="21097458">
              <a:off x="859682" y="3727506"/>
              <a:ext cx="1121864" cy="1077218"/>
            </a:xfrm>
            <a:prstGeom prst="rect">
              <a:avLst/>
            </a:prstGeom>
          </p:spPr>
          <p:txBody>
            <a:bodyPr wrap="square">
              <a:spAutoFit/>
            </a:bodyPr>
            <a:lstStyle/>
            <a:p>
              <a:r>
                <a:rPr lang="zh-CN" altLang="en-US" sz="3200" b="1" i="0" dirty="0">
                  <a:solidFill>
                    <a:schemeClr val="bg1"/>
                  </a:solidFill>
                  <a:effectLst/>
                  <a:latin typeface="Microsoft YaHei" panose="020B0503020204020204" pitchFamily="34" charset="-122"/>
                  <a:ea typeface="Microsoft YaHei" panose="020B0503020204020204" pitchFamily="34" charset="-122"/>
                </a:rPr>
                <a:t>课文解析</a:t>
              </a:r>
            </a:p>
          </p:txBody>
        </p:sp>
      </p:grpSp>
    </p:spTree>
    <p:extLst>
      <p:ext uri="{BB962C8B-B14F-4D97-AF65-F5344CB8AC3E}">
        <p14:creationId xmlns:p14="http://schemas.microsoft.com/office/powerpoint/2010/main" val="775773232"/>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14:presetBounceEnd="69000">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14:bounceEnd="69000">
                                          <p:cBhvr additive="base">
                                            <p:cTn id="7" dur="1000" fill="hold"/>
                                            <p:tgtEl>
                                              <p:spTgt spid="2"/>
                                            </p:tgtEl>
                                            <p:attrNameLst>
                                              <p:attrName>ppt_x</p:attrName>
                                            </p:attrNameLst>
                                          </p:cBhvr>
                                          <p:tavLst>
                                            <p:tav tm="0">
                                              <p:val>
                                                <p:strVal val="#ppt_x"/>
                                              </p:val>
                                            </p:tav>
                                            <p:tav tm="100000">
                                              <p:val>
                                                <p:strVal val="#ppt_x"/>
                                              </p:val>
                                            </p:tav>
                                          </p:tavLst>
                                        </p:anim>
                                        <p:anim calcmode="lin" valueType="num" p14:bounceEnd="69000">
                                          <p:cBhvr additive="base">
                                            <p:cTn id="8" dur="10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Choice>
    <mc:Fallback xmlns="">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fill="hold"/>
                                            <p:tgtEl>
                                              <p:spTgt spid="2"/>
                                            </p:tgtEl>
                                            <p:attrNameLst>
                                              <p:attrName>ppt_x</p:attrName>
                                            </p:attrNameLst>
                                          </p:cBhvr>
                                          <p:tavLst>
                                            <p:tav tm="0">
                                              <p:val>
                                                <p:strVal val="#ppt_x"/>
                                              </p:val>
                                            </p:tav>
                                            <p:tav tm="100000">
                                              <p:val>
                                                <p:strVal val="#ppt_x"/>
                                              </p:val>
                                            </p:tav>
                                          </p:tavLst>
                                        </p:anim>
                                        <p:anim calcmode="lin" valueType="num">
                                          <p:cBhvr additive="base">
                                            <p:cTn id="8" dur="10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4_标题和内容">
    <p:spTree>
      <p:nvGrpSpPr>
        <p:cNvPr id="1" name=""/>
        <p:cNvGrpSpPr/>
        <p:nvPr/>
      </p:nvGrpSpPr>
      <p:grpSpPr>
        <a:xfrm>
          <a:off x="0" y="0"/>
          <a:ext cx="0" cy="0"/>
          <a:chOff x="0" y="0"/>
          <a:chExt cx="0" cy="0"/>
        </a:xfrm>
      </p:grpSpPr>
      <p:pic>
        <p:nvPicPr>
          <p:cNvPr id="7" name="图片 6">
            <a:extLst>
              <a:ext uri="{FF2B5EF4-FFF2-40B4-BE49-F238E27FC236}">
                <a16:creationId xmlns="" xmlns:a16="http://schemas.microsoft.com/office/drawing/2014/main" id="{2EA55D2E-AFBF-47C7-9551-4E7A939DC384}"/>
              </a:ext>
            </a:extLst>
          </p:cNvPr>
          <p:cNvPicPr>
            <a:picLocks noChangeAspect="1"/>
          </p:cNvPicPr>
          <p:nvPr userDrawn="1"/>
        </p:nvPicPr>
        <p:blipFill>
          <a:blip r:embed="rId2"/>
          <a:stretch>
            <a:fillRect/>
          </a:stretch>
        </p:blipFill>
        <p:spPr>
          <a:xfrm>
            <a:off x="-22120" y="0"/>
            <a:ext cx="12236240" cy="6857999"/>
          </a:xfrm>
          <a:prstGeom prst="rect">
            <a:avLst/>
          </a:prstGeom>
        </p:spPr>
      </p:pic>
      <p:sp>
        <p:nvSpPr>
          <p:cNvPr id="13" name="Freeform 5">
            <a:extLst>
              <a:ext uri="{FF2B5EF4-FFF2-40B4-BE49-F238E27FC236}">
                <a16:creationId xmlns="" xmlns:a16="http://schemas.microsoft.com/office/drawing/2014/main" id="{B42A93BB-82C3-4A2E-A4E8-579DF918A013}"/>
              </a:ext>
            </a:extLst>
          </p:cNvPr>
          <p:cNvSpPr>
            <a:spLocks/>
          </p:cNvSpPr>
          <p:nvPr userDrawn="1"/>
        </p:nvSpPr>
        <p:spPr bwMode="auto">
          <a:xfrm>
            <a:off x="508000" y="498476"/>
            <a:ext cx="11023599" cy="5889625"/>
          </a:xfrm>
          <a:custGeom>
            <a:avLst/>
            <a:gdLst>
              <a:gd name="T0" fmla="*/ 0 w 2382"/>
              <a:gd name="T1" fmla="*/ 50 h 1274"/>
              <a:gd name="T2" fmla="*/ 303 w 2382"/>
              <a:gd name="T3" fmla="*/ 12 h 1274"/>
              <a:gd name="T4" fmla="*/ 664 w 2382"/>
              <a:gd name="T5" fmla="*/ 12 h 1274"/>
              <a:gd name="T6" fmla="*/ 1003 w 2382"/>
              <a:gd name="T7" fmla="*/ 43 h 1274"/>
              <a:gd name="T8" fmla="*/ 1204 w 2382"/>
              <a:gd name="T9" fmla="*/ 69 h 1274"/>
              <a:gd name="T10" fmla="*/ 1187 w 2382"/>
              <a:gd name="T11" fmla="*/ 65 h 1274"/>
              <a:gd name="T12" fmla="*/ 1478 w 2382"/>
              <a:gd name="T13" fmla="*/ 28 h 1274"/>
              <a:gd name="T14" fmla="*/ 1849 w 2382"/>
              <a:gd name="T15" fmla="*/ 3 h 1274"/>
              <a:gd name="T16" fmla="*/ 2135 w 2382"/>
              <a:gd name="T17" fmla="*/ 10 h 1274"/>
              <a:gd name="T18" fmla="*/ 2231 w 2382"/>
              <a:gd name="T19" fmla="*/ 23 h 1274"/>
              <a:gd name="T20" fmla="*/ 2345 w 2382"/>
              <a:gd name="T21" fmla="*/ 30 h 1274"/>
              <a:gd name="T22" fmla="*/ 2349 w 2382"/>
              <a:gd name="T23" fmla="*/ 115 h 1274"/>
              <a:gd name="T24" fmla="*/ 2365 w 2382"/>
              <a:gd name="T25" fmla="*/ 405 h 1274"/>
              <a:gd name="T26" fmla="*/ 2354 w 2382"/>
              <a:gd name="T27" fmla="*/ 988 h 1274"/>
              <a:gd name="T28" fmla="*/ 2365 w 2382"/>
              <a:gd name="T29" fmla="*/ 1149 h 1274"/>
              <a:gd name="T30" fmla="*/ 2369 w 2382"/>
              <a:gd name="T31" fmla="*/ 1274 h 1274"/>
              <a:gd name="T32" fmla="*/ 2114 w 2382"/>
              <a:gd name="T33" fmla="*/ 1248 h 1274"/>
              <a:gd name="T34" fmla="*/ 1739 w 2382"/>
              <a:gd name="T35" fmla="*/ 1233 h 1274"/>
              <a:gd name="T36" fmla="*/ 1187 w 2382"/>
              <a:gd name="T37" fmla="*/ 1274 h 1274"/>
              <a:gd name="T38" fmla="*/ 946 w 2382"/>
              <a:gd name="T39" fmla="*/ 1232 h 1274"/>
              <a:gd name="T40" fmla="*/ 616 w 2382"/>
              <a:gd name="T41" fmla="*/ 1191 h 1274"/>
              <a:gd name="T42" fmla="*/ 289 w 2382"/>
              <a:gd name="T43" fmla="*/ 1196 h 1274"/>
              <a:gd name="T44" fmla="*/ 5 w 2382"/>
              <a:gd name="T45" fmla="*/ 1233 h 12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382" h="1274">
                <a:moveTo>
                  <a:pt x="0" y="50"/>
                </a:moveTo>
                <a:cubicBezTo>
                  <a:pt x="79" y="14"/>
                  <a:pt x="212" y="15"/>
                  <a:pt x="303" y="12"/>
                </a:cubicBezTo>
                <a:cubicBezTo>
                  <a:pt x="423" y="8"/>
                  <a:pt x="544" y="11"/>
                  <a:pt x="664" y="12"/>
                </a:cubicBezTo>
                <a:cubicBezTo>
                  <a:pt x="781" y="13"/>
                  <a:pt x="890" y="23"/>
                  <a:pt x="1003" y="43"/>
                </a:cubicBezTo>
                <a:cubicBezTo>
                  <a:pt x="1067" y="55"/>
                  <a:pt x="1138" y="69"/>
                  <a:pt x="1204" y="69"/>
                </a:cubicBezTo>
                <a:cubicBezTo>
                  <a:pt x="1196" y="68"/>
                  <a:pt x="1194" y="67"/>
                  <a:pt x="1187" y="65"/>
                </a:cubicBezTo>
                <a:cubicBezTo>
                  <a:pt x="1279" y="70"/>
                  <a:pt x="1385" y="37"/>
                  <a:pt x="1478" y="28"/>
                </a:cubicBezTo>
                <a:cubicBezTo>
                  <a:pt x="1601" y="15"/>
                  <a:pt x="1724" y="8"/>
                  <a:pt x="1849" y="3"/>
                </a:cubicBezTo>
                <a:cubicBezTo>
                  <a:pt x="1945" y="0"/>
                  <a:pt x="2040" y="3"/>
                  <a:pt x="2135" y="10"/>
                </a:cubicBezTo>
                <a:cubicBezTo>
                  <a:pt x="2168" y="12"/>
                  <a:pt x="2199" y="20"/>
                  <a:pt x="2231" y="23"/>
                </a:cubicBezTo>
                <a:cubicBezTo>
                  <a:pt x="2261" y="26"/>
                  <a:pt x="2322" y="13"/>
                  <a:pt x="2345" y="30"/>
                </a:cubicBezTo>
                <a:cubicBezTo>
                  <a:pt x="2360" y="40"/>
                  <a:pt x="2348" y="97"/>
                  <a:pt x="2349" y="115"/>
                </a:cubicBezTo>
                <a:cubicBezTo>
                  <a:pt x="2354" y="211"/>
                  <a:pt x="2365" y="307"/>
                  <a:pt x="2365" y="405"/>
                </a:cubicBezTo>
                <a:cubicBezTo>
                  <a:pt x="2365" y="599"/>
                  <a:pt x="2339" y="796"/>
                  <a:pt x="2354" y="988"/>
                </a:cubicBezTo>
                <a:cubicBezTo>
                  <a:pt x="2359" y="1042"/>
                  <a:pt x="2357" y="1096"/>
                  <a:pt x="2365" y="1149"/>
                </a:cubicBezTo>
                <a:cubicBezTo>
                  <a:pt x="2369" y="1180"/>
                  <a:pt x="2382" y="1244"/>
                  <a:pt x="2369" y="1274"/>
                </a:cubicBezTo>
                <a:cubicBezTo>
                  <a:pt x="2285" y="1268"/>
                  <a:pt x="2200" y="1256"/>
                  <a:pt x="2114" y="1248"/>
                </a:cubicBezTo>
                <a:cubicBezTo>
                  <a:pt x="1991" y="1235"/>
                  <a:pt x="1863" y="1238"/>
                  <a:pt x="1739" y="1233"/>
                </a:cubicBezTo>
                <a:cubicBezTo>
                  <a:pt x="1543" y="1227"/>
                  <a:pt x="1372" y="1230"/>
                  <a:pt x="1187" y="1274"/>
                </a:cubicBezTo>
                <a:cubicBezTo>
                  <a:pt x="1149" y="1242"/>
                  <a:pt x="1003" y="1238"/>
                  <a:pt x="946" y="1232"/>
                </a:cubicBezTo>
                <a:cubicBezTo>
                  <a:pt x="838" y="1219"/>
                  <a:pt x="727" y="1195"/>
                  <a:pt x="616" y="1191"/>
                </a:cubicBezTo>
                <a:cubicBezTo>
                  <a:pt x="507" y="1187"/>
                  <a:pt x="398" y="1189"/>
                  <a:pt x="289" y="1196"/>
                </a:cubicBezTo>
                <a:cubicBezTo>
                  <a:pt x="199" y="1203"/>
                  <a:pt x="90" y="1207"/>
                  <a:pt x="5" y="1233"/>
                </a:cubicBezTo>
              </a:path>
            </a:pathLst>
          </a:custGeom>
          <a:solidFill>
            <a:schemeClr val="bg1"/>
          </a:solidFill>
          <a:ln w="19050">
            <a:solidFill>
              <a:schemeClr val="bg1"/>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4" name="Freeform 6">
            <a:extLst>
              <a:ext uri="{FF2B5EF4-FFF2-40B4-BE49-F238E27FC236}">
                <a16:creationId xmlns="" xmlns:a16="http://schemas.microsoft.com/office/drawing/2014/main" id="{030D2238-321D-465B-8AEA-1CD8201861FD}"/>
              </a:ext>
            </a:extLst>
          </p:cNvPr>
          <p:cNvSpPr>
            <a:spLocks/>
          </p:cNvSpPr>
          <p:nvPr userDrawn="1"/>
        </p:nvSpPr>
        <p:spPr bwMode="auto">
          <a:xfrm>
            <a:off x="530225" y="433388"/>
            <a:ext cx="10885487" cy="5889625"/>
          </a:xfrm>
          <a:custGeom>
            <a:avLst/>
            <a:gdLst>
              <a:gd name="T0" fmla="*/ 0 w 2352"/>
              <a:gd name="T1" fmla="*/ 49 h 1274"/>
              <a:gd name="T2" fmla="*/ 299 w 2352"/>
              <a:gd name="T3" fmla="*/ 12 h 1274"/>
              <a:gd name="T4" fmla="*/ 656 w 2352"/>
              <a:gd name="T5" fmla="*/ 11 h 1274"/>
              <a:gd name="T6" fmla="*/ 990 w 2352"/>
              <a:gd name="T7" fmla="*/ 43 h 1274"/>
              <a:gd name="T8" fmla="*/ 1189 w 2352"/>
              <a:gd name="T9" fmla="*/ 69 h 1274"/>
              <a:gd name="T10" fmla="*/ 1172 w 2352"/>
              <a:gd name="T11" fmla="*/ 65 h 1274"/>
              <a:gd name="T12" fmla="*/ 1459 w 2352"/>
              <a:gd name="T13" fmla="*/ 27 h 1274"/>
              <a:gd name="T14" fmla="*/ 1826 w 2352"/>
              <a:gd name="T15" fmla="*/ 3 h 1274"/>
              <a:gd name="T16" fmla="*/ 2108 w 2352"/>
              <a:gd name="T17" fmla="*/ 10 h 1274"/>
              <a:gd name="T18" fmla="*/ 2203 w 2352"/>
              <a:gd name="T19" fmla="*/ 23 h 1274"/>
              <a:gd name="T20" fmla="*/ 2316 w 2352"/>
              <a:gd name="T21" fmla="*/ 29 h 1274"/>
              <a:gd name="T22" fmla="*/ 2320 w 2352"/>
              <a:gd name="T23" fmla="*/ 114 h 1274"/>
              <a:gd name="T24" fmla="*/ 2335 w 2352"/>
              <a:gd name="T25" fmla="*/ 404 h 1274"/>
              <a:gd name="T26" fmla="*/ 2325 w 2352"/>
              <a:gd name="T27" fmla="*/ 988 h 1274"/>
              <a:gd name="T28" fmla="*/ 2335 w 2352"/>
              <a:gd name="T29" fmla="*/ 1148 h 1274"/>
              <a:gd name="T30" fmla="*/ 2339 w 2352"/>
              <a:gd name="T31" fmla="*/ 1273 h 1274"/>
              <a:gd name="T32" fmla="*/ 2087 w 2352"/>
              <a:gd name="T33" fmla="*/ 1247 h 1274"/>
              <a:gd name="T34" fmla="*/ 1717 w 2352"/>
              <a:gd name="T35" fmla="*/ 1233 h 1274"/>
              <a:gd name="T36" fmla="*/ 1172 w 2352"/>
              <a:gd name="T37" fmla="*/ 1274 h 1274"/>
              <a:gd name="T38" fmla="*/ 934 w 2352"/>
              <a:gd name="T39" fmla="*/ 1231 h 1274"/>
              <a:gd name="T40" fmla="*/ 608 w 2352"/>
              <a:gd name="T41" fmla="*/ 1190 h 1274"/>
              <a:gd name="T42" fmla="*/ 285 w 2352"/>
              <a:gd name="T43" fmla="*/ 1196 h 1274"/>
              <a:gd name="T44" fmla="*/ 5 w 2352"/>
              <a:gd name="T45" fmla="*/ 1232 h 12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352" h="1274">
                <a:moveTo>
                  <a:pt x="0" y="49"/>
                </a:moveTo>
                <a:cubicBezTo>
                  <a:pt x="78" y="14"/>
                  <a:pt x="209" y="14"/>
                  <a:pt x="299" y="12"/>
                </a:cubicBezTo>
                <a:cubicBezTo>
                  <a:pt x="418" y="8"/>
                  <a:pt x="537" y="10"/>
                  <a:pt x="656" y="11"/>
                </a:cubicBezTo>
                <a:cubicBezTo>
                  <a:pt x="771" y="12"/>
                  <a:pt x="879" y="23"/>
                  <a:pt x="990" y="43"/>
                </a:cubicBezTo>
                <a:cubicBezTo>
                  <a:pt x="1053" y="54"/>
                  <a:pt x="1124" y="69"/>
                  <a:pt x="1189" y="69"/>
                </a:cubicBezTo>
                <a:cubicBezTo>
                  <a:pt x="1181" y="67"/>
                  <a:pt x="1179" y="67"/>
                  <a:pt x="1172" y="65"/>
                </a:cubicBezTo>
                <a:cubicBezTo>
                  <a:pt x="1263" y="69"/>
                  <a:pt x="1368" y="37"/>
                  <a:pt x="1459" y="27"/>
                </a:cubicBezTo>
                <a:cubicBezTo>
                  <a:pt x="1581" y="15"/>
                  <a:pt x="1703" y="7"/>
                  <a:pt x="1826" y="3"/>
                </a:cubicBezTo>
                <a:cubicBezTo>
                  <a:pt x="1920" y="0"/>
                  <a:pt x="2015" y="3"/>
                  <a:pt x="2108" y="10"/>
                </a:cubicBezTo>
                <a:cubicBezTo>
                  <a:pt x="2141" y="12"/>
                  <a:pt x="2172" y="20"/>
                  <a:pt x="2203" y="23"/>
                </a:cubicBezTo>
                <a:cubicBezTo>
                  <a:pt x="2232" y="26"/>
                  <a:pt x="2293" y="13"/>
                  <a:pt x="2316" y="29"/>
                </a:cubicBezTo>
                <a:cubicBezTo>
                  <a:pt x="2330" y="39"/>
                  <a:pt x="2319" y="97"/>
                  <a:pt x="2320" y="114"/>
                </a:cubicBezTo>
                <a:cubicBezTo>
                  <a:pt x="2325" y="210"/>
                  <a:pt x="2335" y="306"/>
                  <a:pt x="2335" y="404"/>
                </a:cubicBezTo>
                <a:cubicBezTo>
                  <a:pt x="2335" y="599"/>
                  <a:pt x="2310" y="795"/>
                  <a:pt x="2325" y="988"/>
                </a:cubicBezTo>
                <a:cubicBezTo>
                  <a:pt x="2329" y="1041"/>
                  <a:pt x="2328" y="1095"/>
                  <a:pt x="2335" y="1148"/>
                </a:cubicBezTo>
                <a:cubicBezTo>
                  <a:pt x="2339" y="1180"/>
                  <a:pt x="2352" y="1244"/>
                  <a:pt x="2339" y="1273"/>
                </a:cubicBezTo>
                <a:cubicBezTo>
                  <a:pt x="2256" y="1268"/>
                  <a:pt x="2172" y="1256"/>
                  <a:pt x="2087" y="1247"/>
                </a:cubicBezTo>
                <a:cubicBezTo>
                  <a:pt x="1966" y="1235"/>
                  <a:pt x="1839" y="1237"/>
                  <a:pt x="1717" y="1233"/>
                </a:cubicBezTo>
                <a:cubicBezTo>
                  <a:pt x="1523" y="1226"/>
                  <a:pt x="1355" y="1230"/>
                  <a:pt x="1172" y="1274"/>
                </a:cubicBezTo>
                <a:cubicBezTo>
                  <a:pt x="1134" y="1242"/>
                  <a:pt x="990" y="1238"/>
                  <a:pt x="934" y="1231"/>
                </a:cubicBezTo>
                <a:cubicBezTo>
                  <a:pt x="827" y="1219"/>
                  <a:pt x="718" y="1194"/>
                  <a:pt x="608" y="1190"/>
                </a:cubicBezTo>
                <a:cubicBezTo>
                  <a:pt x="501" y="1186"/>
                  <a:pt x="393" y="1188"/>
                  <a:pt x="285" y="1196"/>
                </a:cubicBezTo>
                <a:cubicBezTo>
                  <a:pt x="196" y="1202"/>
                  <a:pt x="89" y="1207"/>
                  <a:pt x="5" y="1232"/>
                </a:cubicBezTo>
              </a:path>
            </a:pathLst>
          </a:custGeom>
          <a:solidFill>
            <a:srgbClr val="78CC66">
              <a:alpha val="40000"/>
            </a:srgbClr>
          </a:solidFill>
          <a:ln>
            <a:noFill/>
          </a:ln>
        </p:spPr>
        <p:txBody>
          <a:bodyPr vert="horz" wrap="square" lIns="91440" tIns="45720" rIns="91440" bIns="45720" numCol="1" anchor="t" anchorCtr="0" compatLnSpc="1">
            <a:prstTxWarp prst="textNoShape">
              <a:avLst/>
            </a:prstTxWarp>
          </a:bodyPr>
          <a:lstStyle/>
          <a:p>
            <a:endParaRPr lang="zh-CN" altLang="en-US"/>
          </a:p>
        </p:txBody>
      </p:sp>
      <p:grpSp>
        <p:nvGrpSpPr>
          <p:cNvPr id="4" name="组合 3">
            <a:extLst>
              <a:ext uri="{FF2B5EF4-FFF2-40B4-BE49-F238E27FC236}">
                <a16:creationId xmlns="" xmlns:a16="http://schemas.microsoft.com/office/drawing/2014/main" id="{75DEC7FB-9628-4902-AD79-5D11CC82DA82}"/>
              </a:ext>
            </a:extLst>
          </p:cNvPr>
          <p:cNvGrpSpPr/>
          <p:nvPr userDrawn="1"/>
        </p:nvGrpSpPr>
        <p:grpSpPr>
          <a:xfrm>
            <a:off x="-210751" y="3417723"/>
            <a:ext cx="2328332" cy="4226756"/>
            <a:chOff x="-210751" y="3417723"/>
            <a:chExt cx="2328332" cy="4226756"/>
          </a:xfrm>
        </p:grpSpPr>
        <p:pic>
          <p:nvPicPr>
            <p:cNvPr id="9" name="图片 8">
              <a:extLst>
                <a:ext uri="{FF2B5EF4-FFF2-40B4-BE49-F238E27FC236}">
                  <a16:creationId xmlns="" xmlns:a16="http://schemas.microsoft.com/office/drawing/2014/main" id="{0782DE7F-46AC-4DF5-983F-D077490D2917}"/>
                </a:ext>
              </a:extLst>
            </p:cNvPr>
            <p:cNvPicPr>
              <a:picLocks noChangeAspect="1"/>
            </p:cNvPicPr>
            <p:nvPr userDrawn="1"/>
          </p:nvPicPr>
          <p:blipFill>
            <a:blip r:embed="rId3"/>
            <a:stretch>
              <a:fillRect/>
            </a:stretch>
          </p:blipFill>
          <p:spPr>
            <a:xfrm>
              <a:off x="-210751" y="3417723"/>
              <a:ext cx="2328332" cy="4226756"/>
            </a:xfrm>
            <a:prstGeom prst="rect">
              <a:avLst/>
            </a:prstGeom>
          </p:spPr>
        </p:pic>
        <p:sp>
          <p:nvSpPr>
            <p:cNvPr id="10" name="矩形 9">
              <a:extLst>
                <a:ext uri="{FF2B5EF4-FFF2-40B4-BE49-F238E27FC236}">
                  <a16:creationId xmlns="" xmlns:a16="http://schemas.microsoft.com/office/drawing/2014/main" id="{1971FDB6-AA5C-4233-B5EE-72ADEE3437A3}"/>
                </a:ext>
              </a:extLst>
            </p:cNvPr>
            <p:cNvSpPr/>
            <p:nvPr userDrawn="1"/>
          </p:nvSpPr>
          <p:spPr>
            <a:xfrm rot="1484709">
              <a:off x="911423" y="3615849"/>
              <a:ext cx="1155942" cy="954107"/>
            </a:xfrm>
            <a:prstGeom prst="rect">
              <a:avLst/>
            </a:prstGeom>
          </p:spPr>
          <p:txBody>
            <a:bodyPr wrap="square">
              <a:spAutoFit/>
            </a:bodyPr>
            <a:lstStyle/>
            <a:p>
              <a:r>
                <a:rPr lang="zh-CN" altLang="en-US" sz="2800" b="1" i="0" dirty="0">
                  <a:solidFill>
                    <a:schemeClr val="bg1"/>
                  </a:solidFill>
                  <a:effectLst/>
                  <a:latin typeface="Microsoft YaHei" panose="020B0503020204020204" pitchFamily="34" charset="-122"/>
                  <a:ea typeface="Microsoft YaHei" panose="020B0503020204020204" pitchFamily="34" charset="-122"/>
                </a:rPr>
                <a:t>课后作业</a:t>
              </a:r>
            </a:p>
          </p:txBody>
        </p:sp>
      </p:grpSp>
    </p:spTree>
    <p:extLst>
      <p:ext uri="{BB962C8B-B14F-4D97-AF65-F5344CB8AC3E}">
        <p14:creationId xmlns:p14="http://schemas.microsoft.com/office/powerpoint/2010/main" val="1331345605"/>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14:presetBounceEnd="69000">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14:bounceEnd="69000">
                                          <p:cBhvr additive="base">
                                            <p:cTn id="7" dur="1000" fill="hold"/>
                                            <p:tgtEl>
                                              <p:spTgt spid="4"/>
                                            </p:tgtEl>
                                            <p:attrNameLst>
                                              <p:attrName>ppt_x</p:attrName>
                                            </p:attrNameLst>
                                          </p:cBhvr>
                                          <p:tavLst>
                                            <p:tav tm="0">
                                              <p:val>
                                                <p:strVal val="#ppt_x"/>
                                              </p:val>
                                            </p:tav>
                                            <p:tav tm="100000">
                                              <p:val>
                                                <p:strVal val="#ppt_x"/>
                                              </p:val>
                                            </p:tav>
                                          </p:tavLst>
                                        </p:anim>
                                        <p:anim calcmode="lin" valueType="num" p14:bounceEnd="69000">
                                          <p:cBhvr additive="base">
                                            <p:cTn id="8" dur="10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Choice>
    <mc:Fallback xmlns="">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000" fill="hold"/>
                                            <p:tgtEl>
                                              <p:spTgt spid="4"/>
                                            </p:tgtEl>
                                            <p:attrNameLst>
                                              <p:attrName>ppt_x</p:attrName>
                                            </p:attrNameLst>
                                          </p:cBhvr>
                                          <p:tavLst>
                                            <p:tav tm="0">
                                              <p:val>
                                                <p:strVal val="#ppt_x"/>
                                              </p:val>
                                            </p:tav>
                                            <p:tav tm="100000">
                                              <p:val>
                                                <p:strVal val="#ppt_x"/>
                                              </p:val>
                                            </p:tav>
                                          </p:tavLst>
                                        </p:anim>
                                        <p:anim calcmode="lin" valueType="num">
                                          <p:cBhvr additive="base">
                                            <p:cTn id="8" dur="10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C92D53CC-B34F-4CB8-BDB3-CC7B95A2C9E1}"/>
              </a:ext>
            </a:extLst>
          </p:cNvPr>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a:extLst>
              <a:ext uri="{FF2B5EF4-FFF2-40B4-BE49-F238E27FC236}">
                <a16:creationId xmlns="" xmlns:a16="http://schemas.microsoft.com/office/drawing/2014/main" id="{C915EC1C-C477-493A-8C53-0EF7E158DB0D}"/>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编辑母版文本样式</a:t>
            </a:r>
          </a:p>
        </p:txBody>
      </p:sp>
      <p:sp>
        <p:nvSpPr>
          <p:cNvPr id="4" name="日期占位符 3">
            <a:extLst>
              <a:ext uri="{FF2B5EF4-FFF2-40B4-BE49-F238E27FC236}">
                <a16:creationId xmlns="" xmlns:a16="http://schemas.microsoft.com/office/drawing/2014/main" id="{B04FDB47-2960-4E34-BA33-ED30985F5E81}"/>
              </a:ext>
            </a:extLst>
          </p:cNvPr>
          <p:cNvSpPr>
            <a:spLocks noGrp="1"/>
          </p:cNvSpPr>
          <p:nvPr>
            <p:ph type="dt" sz="half" idx="10"/>
          </p:nvPr>
        </p:nvSpPr>
        <p:spPr/>
        <p:txBody>
          <a:bodyPr/>
          <a:lstStyle/>
          <a:p>
            <a:fld id="{9E24BFDD-F2DD-4CA4-9B6E-FA4A0665046F}" type="datetimeFigureOut">
              <a:rPr lang="zh-CN" altLang="en-US" smtClean="0"/>
              <a:t>2020/7/11</a:t>
            </a:fld>
            <a:endParaRPr lang="zh-CN" altLang="en-US"/>
          </a:p>
        </p:txBody>
      </p:sp>
      <p:sp>
        <p:nvSpPr>
          <p:cNvPr id="5" name="页脚占位符 4">
            <a:extLst>
              <a:ext uri="{FF2B5EF4-FFF2-40B4-BE49-F238E27FC236}">
                <a16:creationId xmlns="" xmlns:a16="http://schemas.microsoft.com/office/drawing/2014/main" id="{24EE3905-EDC0-4375-B19F-49C30FBFD6C7}"/>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 xmlns:a16="http://schemas.microsoft.com/office/drawing/2014/main" id="{79DC46B3-8359-4387-B393-4F1725EF4222}"/>
              </a:ext>
            </a:extLst>
          </p:cNvPr>
          <p:cNvSpPr>
            <a:spLocks noGrp="1"/>
          </p:cNvSpPr>
          <p:nvPr>
            <p:ph type="sldNum" sz="quarter" idx="12"/>
          </p:nvPr>
        </p:nvSpPr>
        <p:spPr/>
        <p:txBody>
          <a:bodyPr/>
          <a:lstStyle/>
          <a:p>
            <a:fld id="{369C5791-7D66-461E-B26D-CC2F345C1AE7}" type="slidenum">
              <a:rPr lang="zh-CN" altLang="en-US" smtClean="0"/>
              <a:t>‹#›</a:t>
            </a:fld>
            <a:endParaRPr lang="zh-CN" altLang="en-US"/>
          </a:p>
        </p:txBody>
      </p:sp>
    </p:spTree>
    <p:extLst>
      <p:ext uri="{BB962C8B-B14F-4D97-AF65-F5344CB8AC3E}">
        <p14:creationId xmlns:p14="http://schemas.microsoft.com/office/powerpoint/2010/main" val="522538925"/>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438994E1-432A-402D-9ED5-BAE4685E3394}"/>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 xmlns:a16="http://schemas.microsoft.com/office/drawing/2014/main" id="{2FEFB36C-4A7E-463E-A56E-E82046EF1EB4}"/>
              </a:ext>
            </a:extLst>
          </p:cNvPr>
          <p:cNvSpPr>
            <a:spLocks noGrp="1"/>
          </p:cNvSpPr>
          <p:nvPr>
            <p:ph sz="half" idx="1"/>
          </p:nvPr>
        </p:nvSpPr>
        <p:spPr>
          <a:xfrm>
            <a:off x="838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a:extLst>
              <a:ext uri="{FF2B5EF4-FFF2-40B4-BE49-F238E27FC236}">
                <a16:creationId xmlns="" xmlns:a16="http://schemas.microsoft.com/office/drawing/2014/main" id="{66D18F92-C6E5-4E2F-B0DE-235E83E10033}"/>
              </a:ext>
            </a:extLst>
          </p:cNvPr>
          <p:cNvSpPr>
            <a:spLocks noGrp="1"/>
          </p:cNvSpPr>
          <p:nvPr>
            <p:ph sz="half" idx="2"/>
          </p:nvPr>
        </p:nvSpPr>
        <p:spPr>
          <a:xfrm>
            <a:off x="6172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a:extLst>
              <a:ext uri="{FF2B5EF4-FFF2-40B4-BE49-F238E27FC236}">
                <a16:creationId xmlns="" xmlns:a16="http://schemas.microsoft.com/office/drawing/2014/main" id="{237671FC-1060-433F-8839-AC9708D02295}"/>
              </a:ext>
            </a:extLst>
          </p:cNvPr>
          <p:cNvSpPr>
            <a:spLocks noGrp="1"/>
          </p:cNvSpPr>
          <p:nvPr>
            <p:ph type="dt" sz="half" idx="10"/>
          </p:nvPr>
        </p:nvSpPr>
        <p:spPr/>
        <p:txBody>
          <a:bodyPr/>
          <a:lstStyle/>
          <a:p>
            <a:fld id="{9E24BFDD-F2DD-4CA4-9B6E-FA4A0665046F}" type="datetimeFigureOut">
              <a:rPr lang="zh-CN" altLang="en-US" smtClean="0"/>
              <a:t>2020/7/11</a:t>
            </a:fld>
            <a:endParaRPr lang="zh-CN" altLang="en-US"/>
          </a:p>
        </p:txBody>
      </p:sp>
      <p:sp>
        <p:nvSpPr>
          <p:cNvPr id="6" name="页脚占位符 5">
            <a:extLst>
              <a:ext uri="{FF2B5EF4-FFF2-40B4-BE49-F238E27FC236}">
                <a16:creationId xmlns="" xmlns:a16="http://schemas.microsoft.com/office/drawing/2014/main" id="{147C0B24-510A-4BD4-A4CD-79EEF848E4B0}"/>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 xmlns:a16="http://schemas.microsoft.com/office/drawing/2014/main" id="{B01DAF42-61E6-4358-A09B-471A93479822}"/>
              </a:ext>
            </a:extLst>
          </p:cNvPr>
          <p:cNvSpPr>
            <a:spLocks noGrp="1"/>
          </p:cNvSpPr>
          <p:nvPr>
            <p:ph type="sldNum" sz="quarter" idx="12"/>
          </p:nvPr>
        </p:nvSpPr>
        <p:spPr/>
        <p:txBody>
          <a:bodyPr/>
          <a:lstStyle/>
          <a:p>
            <a:fld id="{369C5791-7D66-461E-B26D-CC2F345C1AE7}" type="slidenum">
              <a:rPr lang="zh-CN" altLang="en-US" smtClean="0"/>
              <a:t>‹#›</a:t>
            </a:fld>
            <a:endParaRPr lang="zh-CN" altLang="en-US"/>
          </a:p>
        </p:txBody>
      </p:sp>
    </p:spTree>
    <p:extLst>
      <p:ext uri="{BB962C8B-B14F-4D97-AF65-F5344CB8AC3E}">
        <p14:creationId xmlns:p14="http://schemas.microsoft.com/office/powerpoint/2010/main" val="2353608875"/>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A0FAEC95-5229-4EEC-8BF7-37BE9C56644F}"/>
              </a:ext>
            </a:extLst>
          </p:cNvPr>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a:extLst>
              <a:ext uri="{FF2B5EF4-FFF2-40B4-BE49-F238E27FC236}">
                <a16:creationId xmlns="" xmlns:a16="http://schemas.microsoft.com/office/drawing/2014/main" id="{CAEC0886-895A-4394-A6EE-BB14605424D2}"/>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4" name="内容占位符 3">
            <a:extLst>
              <a:ext uri="{FF2B5EF4-FFF2-40B4-BE49-F238E27FC236}">
                <a16:creationId xmlns="" xmlns:a16="http://schemas.microsoft.com/office/drawing/2014/main" id="{0B6F02F3-D31F-4948-A659-4A3D24D1B1E6}"/>
              </a:ext>
            </a:extLst>
          </p:cNvPr>
          <p:cNvSpPr>
            <a:spLocks noGrp="1"/>
          </p:cNvSpPr>
          <p:nvPr>
            <p:ph sz="half" idx="2"/>
          </p:nvPr>
        </p:nvSpPr>
        <p:spPr>
          <a:xfrm>
            <a:off x="839788" y="2505075"/>
            <a:ext cx="5157787"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a:extLst>
              <a:ext uri="{FF2B5EF4-FFF2-40B4-BE49-F238E27FC236}">
                <a16:creationId xmlns="" xmlns:a16="http://schemas.microsoft.com/office/drawing/2014/main" id="{4077BC0B-362D-4017-B7DB-062A7F53EF8F}"/>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6" name="内容占位符 5">
            <a:extLst>
              <a:ext uri="{FF2B5EF4-FFF2-40B4-BE49-F238E27FC236}">
                <a16:creationId xmlns="" xmlns:a16="http://schemas.microsoft.com/office/drawing/2014/main" id="{886DF376-59D3-4CED-997E-723B6E03A2AB}"/>
              </a:ext>
            </a:extLst>
          </p:cNvPr>
          <p:cNvSpPr>
            <a:spLocks noGrp="1"/>
          </p:cNvSpPr>
          <p:nvPr>
            <p:ph sz="quarter" idx="4"/>
          </p:nvPr>
        </p:nvSpPr>
        <p:spPr>
          <a:xfrm>
            <a:off x="6172200" y="2505075"/>
            <a:ext cx="5183188"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a:extLst>
              <a:ext uri="{FF2B5EF4-FFF2-40B4-BE49-F238E27FC236}">
                <a16:creationId xmlns="" xmlns:a16="http://schemas.microsoft.com/office/drawing/2014/main" id="{C2C37668-F2EC-4C29-85F6-27464C317EEF}"/>
              </a:ext>
            </a:extLst>
          </p:cNvPr>
          <p:cNvSpPr>
            <a:spLocks noGrp="1"/>
          </p:cNvSpPr>
          <p:nvPr>
            <p:ph type="dt" sz="half" idx="10"/>
          </p:nvPr>
        </p:nvSpPr>
        <p:spPr/>
        <p:txBody>
          <a:bodyPr/>
          <a:lstStyle/>
          <a:p>
            <a:fld id="{9E24BFDD-F2DD-4CA4-9B6E-FA4A0665046F}" type="datetimeFigureOut">
              <a:rPr lang="zh-CN" altLang="en-US" smtClean="0"/>
              <a:t>2020/7/11</a:t>
            </a:fld>
            <a:endParaRPr lang="zh-CN" altLang="en-US"/>
          </a:p>
        </p:txBody>
      </p:sp>
      <p:sp>
        <p:nvSpPr>
          <p:cNvPr id="8" name="页脚占位符 7">
            <a:extLst>
              <a:ext uri="{FF2B5EF4-FFF2-40B4-BE49-F238E27FC236}">
                <a16:creationId xmlns="" xmlns:a16="http://schemas.microsoft.com/office/drawing/2014/main" id="{25913FB3-294A-44A8-A724-4B6E9A158F3E}"/>
              </a:ext>
            </a:extLst>
          </p:cNvPr>
          <p:cNvSpPr>
            <a:spLocks noGrp="1"/>
          </p:cNvSpPr>
          <p:nvPr>
            <p:ph type="ftr" sz="quarter" idx="11"/>
          </p:nvPr>
        </p:nvSpPr>
        <p:spPr/>
        <p:txBody>
          <a:bodyPr/>
          <a:lstStyle/>
          <a:p>
            <a:endParaRPr lang="zh-CN" altLang="en-US"/>
          </a:p>
        </p:txBody>
      </p:sp>
      <p:sp>
        <p:nvSpPr>
          <p:cNvPr id="9" name="灯片编号占位符 8">
            <a:extLst>
              <a:ext uri="{FF2B5EF4-FFF2-40B4-BE49-F238E27FC236}">
                <a16:creationId xmlns="" xmlns:a16="http://schemas.microsoft.com/office/drawing/2014/main" id="{5D354DB8-BC4A-4C94-B7DB-3547A5C58B2E}"/>
              </a:ext>
            </a:extLst>
          </p:cNvPr>
          <p:cNvSpPr>
            <a:spLocks noGrp="1"/>
          </p:cNvSpPr>
          <p:nvPr>
            <p:ph type="sldNum" sz="quarter" idx="12"/>
          </p:nvPr>
        </p:nvSpPr>
        <p:spPr/>
        <p:txBody>
          <a:bodyPr/>
          <a:lstStyle/>
          <a:p>
            <a:fld id="{369C5791-7D66-461E-B26D-CC2F345C1AE7}" type="slidenum">
              <a:rPr lang="zh-CN" altLang="en-US" smtClean="0"/>
              <a:t>‹#›</a:t>
            </a:fld>
            <a:endParaRPr lang="zh-CN" altLang="en-US"/>
          </a:p>
        </p:txBody>
      </p:sp>
    </p:spTree>
    <p:extLst>
      <p:ext uri="{BB962C8B-B14F-4D97-AF65-F5344CB8AC3E}">
        <p14:creationId xmlns:p14="http://schemas.microsoft.com/office/powerpoint/2010/main" val="3689214333"/>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3.xml"/><Relationship Id="rId3" Type="http://schemas.openxmlformats.org/officeDocument/2006/relationships/slideLayout" Target="../slideLayouts/slideLayout18.xml"/><Relationship Id="rId7" Type="http://schemas.openxmlformats.org/officeDocument/2006/relationships/slideLayout" Target="../slideLayouts/slideLayout22.xml"/><Relationship Id="rId12" Type="http://schemas.openxmlformats.org/officeDocument/2006/relationships/theme" Target="../theme/theme2.xml"/><Relationship Id="rId2" Type="http://schemas.openxmlformats.org/officeDocument/2006/relationships/slideLayout" Target="../slideLayouts/slideLayout17.xml"/><Relationship Id="rId1" Type="http://schemas.openxmlformats.org/officeDocument/2006/relationships/slideLayout" Target="../slideLayouts/slideLayout16.xml"/><Relationship Id="rId6" Type="http://schemas.openxmlformats.org/officeDocument/2006/relationships/slideLayout" Target="../slideLayouts/slideLayout21.xml"/><Relationship Id="rId11" Type="http://schemas.openxmlformats.org/officeDocument/2006/relationships/slideLayout" Target="../slideLayouts/slideLayout26.xml"/><Relationship Id="rId5" Type="http://schemas.openxmlformats.org/officeDocument/2006/relationships/slideLayout" Target="../slideLayouts/slideLayout20.xml"/><Relationship Id="rId10" Type="http://schemas.openxmlformats.org/officeDocument/2006/relationships/slideLayout" Target="../slideLayouts/slideLayout25.xml"/><Relationship Id="rId4" Type="http://schemas.openxmlformats.org/officeDocument/2006/relationships/slideLayout" Target="../slideLayouts/slideLayout19.xml"/><Relationship Id="rId9" Type="http://schemas.openxmlformats.org/officeDocument/2006/relationships/slideLayout" Target="../slideLayouts/slideLayout2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a:extLst>
              <a:ext uri="{FF2B5EF4-FFF2-40B4-BE49-F238E27FC236}">
                <a16:creationId xmlns="" xmlns:a16="http://schemas.microsoft.com/office/drawing/2014/main" id="{48F35252-FF27-4225-AD5F-E52C25FBBA7D}"/>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a:extLst>
              <a:ext uri="{FF2B5EF4-FFF2-40B4-BE49-F238E27FC236}">
                <a16:creationId xmlns="" xmlns:a16="http://schemas.microsoft.com/office/drawing/2014/main" id="{98C86811-C2CE-438D-B2B7-1D090AF2C1EF}"/>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 xmlns:a16="http://schemas.microsoft.com/office/drawing/2014/main" id="{075291E1-3391-4FEB-AECE-9A45E0DFA19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E24BFDD-F2DD-4CA4-9B6E-FA4A0665046F}" type="datetimeFigureOut">
              <a:rPr lang="zh-CN" altLang="en-US" smtClean="0"/>
              <a:t>2020/7/11</a:t>
            </a:fld>
            <a:endParaRPr lang="zh-CN" altLang="en-US"/>
          </a:p>
        </p:txBody>
      </p:sp>
      <p:sp>
        <p:nvSpPr>
          <p:cNvPr id="5" name="页脚占位符 4">
            <a:extLst>
              <a:ext uri="{FF2B5EF4-FFF2-40B4-BE49-F238E27FC236}">
                <a16:creationId xmlns="" xmlns:a16="http://schemas.microsoft.com/office/drawing/2014/main" id="{3C02CC43-4B56-4CB5-9067-67C7E1F0D14E}"/>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a:extLst>
              <a:ext uri="{FF2B5EF4-FFF2-40B4-BE49-F238E27FC236}">
                <a16:creationId xmlns="" xmlns:a16="http://schemas.microsoft.com/office/drawing/2014/main" id="{84F0FC07-A9ED-44A9-9E65-18180B4120AA}"/>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69C5791-7D66-461E-B26D-CC2F345C1AE7}" type="slidenum">
              <a:rPr lang="zh-CN" altLang="en-US" smtClean="0"/>
              <a:t>‹#›</a:t>
            </a:fld>
            <a:endParaRPr lang="zh-CN" altLang="en-US"/>
          </a:p>
        </p:txBody>
      </p:sp>
    </p:spTree>
    <p:extLst>
      <p:ext uri="{BB962C8B-B14F-4D97-AF65-F5344CB8AC3E}">
        <p14:creationId xmlns:p14="http://schemas.microsoft.com/office/powerpoint/2010/main" val="98519470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0" r:id="rId3"/>
    <p:sldLayoutId id="2147483661" r:id="rId4"/>
    <p:sldLayoutId id="2147483662" r:id="rId5"/>
    <p:sldLayoutId id="2147483663" r:id="rId6"/>
    <p:sldLayoutId id="2147483651" r:id="rId7"/>
    <p:sldLayoutId id="2147483652" r:id="rId8"/>
    <p:sldLayoutId id="2147483653" r:id="rId9"/>
    <p:sldLayoutId id="2147483654" r:id="rId10"/>
    <p:sldLayoutId id="2147483655" r:id="rId11"/>
    <p:sldLayoutId id="2147483656" r:id="rId12"/>
    <p:sldLayoutId id="2147483657" r:id="rId13"/>
    <p:sldLayoutId id="2147483658" r:id="rId14"/>
    <p:sldLayoutId id="2147483659" r:id="rId15"/>
  </p:sldLayoutIdLst>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5758D-A3C3-4E88-8AC0-22500507BD7E}" type="datetimeFigureOut">
              <a:rPr lang="zh-CN" altLang="en-US" smtClean="0">
                <a:solidFill>
                  <a:prstClr val="black">
                    <a:tint val="75000"/>
                  </a:prstClr>
                </a:solidFill>
              </a:rPr>
              <a:pPr/>
              <a:t>2020/7/11</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27264716"/>
      </p:ext>
    </p:extLst>
  </p:cSld>
  <p:clrMap bg1="lt1" tx1="dk1" bg2="lt2" tx2="dk2" accent1="accent1" accent2="accent2" accent3="accent3" accent4="accent4" accent5="accent5" accent6="accent6" hlink="hlink" folHlink="folHlink"/>
  <p:sldLayoutIdLst>
    <p:sldLayoutId id="2147483665" r:id="rId1"/>
    <p:sldLayoutId id="2147483666" r:id="rId2"/>
    <p:sldLayoutId id="2147483667" r:id="rId3"/>
    <p:sldLayoutId id="2147483668" r:id="rId4"/>
    <p:sldLayoutId id="2147483669" r:id="rId5"/>
    <p:sldLayoutId id="2147483670" r:id="rId6"/>
    <p:sldLayoutId id="2147483671" r:id="rId7"/>
    <p:sldLayoutId id="2147483672" r:id="rId8"/>
    <p:sldLayoutId id="2147483673" r:id="rId9"/>
    <p:sldLayoutId id="2147483674" r:id="rId10"/>
    <p:sldLayoutId id="2147483675"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3.emf"/><Relationship Id="rId3" Type="http://schemas.openxmlformats.org/officeDocument/2006/relationships/image" Target="../media/image2.emf"/><Relationship Id="rId7" Type="http://schemas.openxmlformats.org/officeDocument/2006/relationships/image" Target="../media/image7.emf"/><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6.emf"/><Relationship Id="rId5" Type="http://schemas.openxmlformats.org/officeDocument/2006/relationships/image" Target="../media/image5.emf"/><Relationship Id="rId10" Type="http://schemas.openxmlformats.org/officeDocument/2006/relationships/image" Target="../media/image9.emf"/><Relationship Id="rId4" Type="http://schemas.openxmlformats.org/officeDocument/2006/relationships/image" Target="../media/image4.emf"/><Relationship Id="rId9" Type="http://schemas.openxmlformats.org/officeDocument/2006/relationships/image" Target="../media/image8.emf"/></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notesSlide" Target="../notesSlides/notesSlide14.xml"/><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notesSlide" Target="../notesSlides/notesSlide15.xml"/><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notesSlide" Target="../notesSlides/notesSlide16.xml"/><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notesSlide" Target="../notesSlides/notesSlide17.xml"/><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notesSlide" Target="../notesSlides/notesSlide18.xml"/><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notesSlide" Target="../notesSlides/notesSlide19.xml"/><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3" Type="http://schemas.openxmlformats.org/officeDocument/2006/relationships/image" Target="../media/image9.emf"/><Relationship Id="rId7" Type="http://schemas.openxmlformats.org/officeDocument/2006/relationships/image" Target="../media/image4.emf"/><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5.emf"/><Relationship Id="rId5" Type="http://schemas.openxmlformats.org/officeDocument/2006/relationships/image" Target="../media/image3.emf"/><Relationship Id="rId4" Type="http://schemas.openxmlformats.org/officeDocument/2006/relationships/image" Target="../media/image2.emf"/></Relationships>
</file>

<file path=ppt/slides/_rels/slide20.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notesSlide" Target="../notesSlides/notesSlide20.xml"/><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notesSlide" Target="../notesSlides/notesSlide23.xml"/><Relationship Id="rId1" Type="http://schemas.openxmlformats.org/officeDocument/2006/relationships/slideLayout" Target="../slideLayouts/slideLayout1.xml"/><Relationship Id="rId4" Type="http://schemas.openxmlformats.org/officeDocument/2006/relationships/image" Target="../media/image9.emf"/></Relationships>
</file>

<file path=ppt/slides/_rels/slide24.xml.rels><?xml version="1.0" encoding="UTF-8" standalone="yes"?>
<Relationships xmlns="http://schemas.openxmlformats.org/package/2006/relationships"><Relationship Id="rId8" Type="http://schemas.openxmlformats.org/officeDocument/2006/relationships/hyperlink" Target="http://www.ypppt.com/jiaocheng/" TargetMode="External"/><Relationship Id="rId3" Type="http://schemas.openxmlformats.org/officeDocument/2006/relationships/hyperlink" Target="http://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24.xml"/><Relationship Id="rId1" Type="http://schemas.openxmlformats.org/officeDocument/2006/relationships/slideLayout" Target="../slideLayouts/slideLayout22.xml"/><Relationship Id="rId6" Type="http://schemas.openxmlformats.org/officeDocument/2006/relationships/hyperlink" Target="http://www.ypppt.com/tubiao/" TargetMode="External"/><Relationship Id="rId5" Type="http://schemas.openxmlformats.org/officeDocument/2006/relationships/hyperlink" Target="http://www.ypppt.com/beijing/" TargetMode="External"/><Relationship Id="rId10" Type="http://schemas.openxmlformats.org/officeDocument/2006/relationships/hyperlink" Target="http://www.ypppt.com/gushi/" TargetMode="External"/><Relationship Id="rId4" Type="http://schemas.openxmlformats.org/officeDocument/2006/relationships/hyperlink" Target="http://www.ypppt.com/jieri/" TargetMode="External"/><Relationship Id="rId9" Type="http://schemas.openxmlformats.org/officeDocument/2006/relationships/hyperlink" Target="http://www.ypppt.com/ziti/"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notesSlide" Target="../notesSlides/notesSlide5.xml"/><Relationship Id="rId1" Type="http://schemas.openxmlformats.org/officeDocument/2006/relationships/slideLayout" Target="../slideLayouts/slideLayout3.xml"/><Relationship Id="rId5" Type="http://schemas.openxmlformats.org/officeDocument/2006/relationships/image" Target="../media/image12.emf"/><Relationship Id="rId4" Type="http://schemas.openxmlformats.org/officeDocument/2006/relationships/image" Target="../media/image11.emf"/></Relationships>
</file>

<file path=ppt/slides/_rels/slide6.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a:extLst>
              <a:ext uri="{FF2B5EF4-FFF2-40B4-BE49-F238E27FC236}">
                <a16:creationId xmlns="" xmlns:a16="http://schemas.microsoft.com/office/drawing/2014/main" id="{C394B065-268A-4B5D-8ED4-E56D6917A384}"/>
              </a:ext>
            </a:extLst>
          </p:cNvPr>
          <p:cNvPicPr>
            <a:picLocks noChangeAspect="1"/>
          </p:cNvPicPr>
          <p:nvPr/>
        </p:nvPicPr>
        <p:blipFill>
          <a:blip r:embed="rId3"/>
          <a:stretch>
            <a:fillRect/>
          </a:stretch>
        </p:blipFill>
        <p:spPr>
          <a:xfrm>
            <a:off x="2979502" y="753248"/>
            <a:ext cx="3431863" cy="6707445"/>
          </a:xfrm>
          <a:prstGeom prst="rect">
            <a:avLst/>
          </a:prstGeom>
        </p:spPr>
      </p:pic>
      <p:pic>
        <p:nvPicPr>
          <p:cNvPr id="9" name="图片 8">
            <a:extLst>
              <a:ext uri="{FF2B5EF4-FFF2-40B4-BE49-F238E27FC236}">
                <a16:creationId xmlns="" xmlns:a16="http://schemas.microsoft.com/office/drawing/2014/main" id="{5EE0D4B5-5D09-47C6-9962-B59D64643BBB}"/>
              </a:ext>
            </a:extLst>
          </p:cNvPr>
          <p:cNvPicPr>
            <a:picLocks noChangeAspect="1"/>
          </p:cNvPicPr>
          <p:nvPr/>
        </p:nvPicPr>
        <p:blipFill>
          <a:blip r:embed="rId4"/>
          <a:stretch>
            <a:fillRect/>
          </a:stretch>
        </p:blipFill>
        <p:spPr>
          <a:xfrm>
            <a:off x="6630611" y="1262707"/>
            <a:ext cx="2177870" cy="4318586"/>
          </a:xfrm>
          <a:prstGeom prst="rect">
            <a:avLst/>
          </a:prstGeom>
        </p:spPr>
      </p:pic>
      <p:pic>
        <p:nvPicPr>
          <p:cNvPr id="10" name="图片 9">
            <a:extLst>
              <a:ext uri="{FF2B5EF4-FFF2-40B4-BE49-F238E27FC236}">
                <a16:creationId xmlns="" xmlns:a16="http://schemas.microsoft.com/office/drawing/2014/main" id="{2048481A-7F74-4CE9-B882-A8EEECA3139C}"/>
              </a:ext>
            </a:extLst>
          </p:cNvPr>
          <p:cNvPicPr>
            <a:picLocks noChangeAspect="1"/>
          </p:cNvPicPr>
          <p:nvPr/>
        </p:nvPicPr>
        <p:blipFill>
          <a:blip r:embed="rId5"/>
          <a:stretch>
            <a:fillRect/>
          </a:stretch>
        </p:blipFill>
        <p:spPr>
          <a:xfrm>
            <a:off x="8253509" y="1588412"/>
            <a:ext cx="2902782" cy="5269588"/>
          </a:xfrm>
          <a:prstGeom prst="rect">
            <a:avLst/>
          </a:prstGeom>
        </p:spPr>
      </p:pic>
      <p:pic>
        <p:nvPicPr>
          <p:cNvPr id="5" name="图片 4">
            <a:extLst>
              <a:ext uri="{FF2B5EF4-FFF2-40B4-BE49-F238E27FC236}">
                <a16:creationId xmlns="" xmlns:a16="http://schemas.microsoft.com/office/drawing/2014/main" id="{B2E6DD07-1EAD-46B8-A198-5BD4AA48E6E1}"/>
              </a:ext>
            </a:extLst>
          </p:cNvPr>
          <p:cNvPicPr>
            <a:picLocks noChangeAspect="1"/>
          </p:cNvPicPr>
          <p:nvPr/>
        </p:nvPicPr>
        <p:blipFill>
          <a:blip r:embed="rId6"/>
          <a:stretch>
            <a:fillRect/>
          </a:stretch>
        </p:blipFill>
        <p:spPr>
          <a:xfrm>
            <a:off x="0" y="4548000"/>
            <a:ext cx="12273094" cy="2310000"/>
          </a:xfrm>
          <a:prstGeom prst="rect">
            <a:avLst/>
          </a:prstGeom>
        </p:spPr>
      </p:pic>
      <p:pic>
        <p:nvPicPr>
          <p:cNvPr id="6" name="图片 5">
            <a:extLst>
              <a:ext uri="{FF2B5EF4-FFF2-40B4-BE49-F238E27FC236}">
                <a16:creationId xmlns="" xmlns:a16="http://schemas.microsoft.com/office/drawing/2014/main" id="{C22E99FF-4769-487D-984F-C5CDE0355B02}"/>
              </a:ext>
            </a:extLst>
          </p:cNvPr>
          <p:cNvPicPr>
            <a:picLocks noChangeAspect="1"/>
          </p:cNvPicPr>
          <p:nvPr/>
        </p:nvPicPr>
        <p:blipFill>
          <a:blip r:embed="rId7"/>
          <a:stretch>
            <a:fillRect/>
          </a:stretch>
        </p:blipFill>
        <p:spPr>
          <a:xfrm>
            <a:off x="1564849" y="2562763"/>
            <a:ext cx="2460476" cy="2927766"/>
          </a:xfrm>
          <a:prstGeom prst="rect">
            <a:avLst/>
          </a:prstGeom>
        </p:spPr>
      </p:pic>
      <p:pic>
        <p:nvPicPr>
          <p:cNvPr id="8" name="图片 7">
            <a:extLst>
              <a:ext uri="{FF2B5EF4-FFF2-40B4-BE49-F238E27FC236}">
                <a16:creationId xmlns="" xmlns:a16="http://schemas.microsoft.com/office/drawing/2014/main" id="{0EE8DCBA-7803-413A-9AB4-CD874174E1DA}"/>
              </a:ext>
            </a:extLst>
          </p:cNvPr>
          <p:cNvPicPr>
            <a:picLocks noChangeAspect="1"/>
          </p:cNvPicPr>
          <p:nvPr/>
        </p:nvPicPr>
        <p:blipFill>
          <a:blip r:embed="rId8"/>
          <a:stretch>
            <a:fillRect/>
          </a:stretch>
        </p:blipFill>
        <p:spPr>
          <a:xfrm>
            <a:off x="4983833" y="2211163"/>
            <a:ext cx="2305428" cy="3630966"/>
          </a:xfrm>
          <a:prstGeom prst="rect">
            <a:avLst/>
          </a:prstGeom>
        </p:spPr>
      </p:pic>
      <p:pic>
        <p:nvPicPr>
          <p:cNvPr id="12" name="图片 11">
            <a:extLst>
              <a:ext uri="{FF2B5EF4-FFF2-40B4-BE49-F238E27FC236}">
                <a16:creationId xmlns="" xmlns:a16="http://schemas.microsoft.com/office/drawing/2014/main" id="{8188AE54-A243-4B10-87E0-EF97606D3435}"/>
              </a:ext>
            </a:extLst>
          </p:cNvPr>
          <p:cNvPicPr>
            <a:picLocks noChangeAspect="1"/>
          </p:cNvPicPr>
          <p:nvPr/>
        </p:nvPicPr>
        <p:blipFill>
          <a:blip r:embed="rId9"/>
          <a:stretch>
            <a:fillRect/>
          </a:stretch>
        </p:blipFill>
        <p:spPr>
          <a:xfrm>
            <a:off x="-146515" y="5306827"/>
            <a:ext cx="1897647" cy="1551173"/>
          </a:xfrm>
          <a:prstGeom prst="rect">
            <a:avLst/>
          </a:prstGeom>
        </p:spPr>
      </p:pic>
      <p:pic>
        <p:nvPicPr>
          <p:cNvPr id="13" name="图片 12">
            <a:extLst>
              <a:ext uri="{FF2B5EF4-FFF2-40B4-BE49-F238E27FC236}">
                <a16:creationId xmlns="" xmlns:a16="http://schemas.microsoft.com/office/drawing/2014/main" id="{EB1BB22C-8A51-4434-8992-3746DF4E3D88}"/>
              </a:ext>
            </a:extLst>
          </p:cNvPr>
          <p:cNvPicPr>
            <a:picLocks noChangeAspect="1"/>
          </p:cNvPicPr>
          <p:nvPr/>
        </p:nvPicPr>
        <p:blipFill>
          <a:blip r:embed="rId9"/>
          <a:stretch>
            <a:fillRect/>
          </a:stretch>
        </p:blipFill>
        <p:spPr>
          <a:xfrm>
            <a:off x="10178332" y="5224335"/>
            <a:ext cx="1897647" cy="1551173"/>
          </a:xfrm>
          <a:prstGeom prst="rect">
            <a:avLst/>
          </a:prstGeom>
        </p:spPr>
      </p:pic>
      <p:pic>
        <p:nvPicPr>
          <p:cNvPr id="14" name="图片 13">
            <a:extLst>
              <a:ext uri="{FF2B5EF4-FFF2-40B4-BE49-F238E27FC236}">
                <a16:creationId xmlns="" xmlns:a16="http://schemas.microsoft.com/office/drawing/2014/main" id="{04FAABE0-21DF-47BF-8763-249E277043F0}"/>
              </a:ext>
            </a:extLst>
          </p:cNvPr>
          <p:cNvPicPr>
            <a:picLocks noChangeAspect="1"/>
          </p:cNvPicPr>
          <p:nvPr/>
        </p:nvPicPr>
        <p:blipFill>
          <a:blip r:embed="rId10"/>
          <a:stretch>
            <a:fillRect/>
          </a:stretch>
        </p:blipFill>
        <p:spPr>
          <a:xfrm>
            <a:off x="584218" y="527047"/>
            <a:ext cx="1930843" cy="1111845"/>
          </a:xfrm>
          <a:prstGeom prst="rect">
            <a:avLst/>
          </a:prstGeom>
        </p:spPr>
      </p:pic>
      <p:pic>
        <p:nvPicPr>
          <p:cNvPr id="15" name="图片 14">
            <a:extLst>
              <a:ext uri="{FF2B5EF4-FFF2-40B4-BE49-F238E27FC236}">
                <a16:creationId xmlns="" xmlns:a16="http://schemas.microsoft.com/office/drawing/2014/main" id="{F0045C44-E850-441A-8EBB-24532DC2236F}"/>
              </a:ext>
            </a:extLst>
          </p:cNvPr>
          <p:cNvPicPr>
            <a:picLocks noChangeAspect="1"/>
          </p:cNvPicPr>
          <p:nvPr/>
        </p:nvPicPr>
        <p:blipFill>
          <a:blip r:embed="rId10"/>
          <a:stretch>
            <a:fillRect/>
          </a:stretch>
        </p:blipFill>
        <p:spPr>
          <a:xfrm>
            <a:off x="9905786" y="625810"/>
            <a:ext cx="1528410" cy="880110"/>
          </a:xfrm>
          <a:prstGeom prst="rect">
            <a:avLst/>
          </a:prstGeom>
        </p:spPr>
      </p:pic>
      <p:sp>
        <p:nvSpPr>
          <p:cNvPr id="16" name="文本框 15">
            <a:extLst>
              <a:ext uri="{FF2B5EF4-FFF2-40B4-BE49-F238E27FC236}">
                <a16:creationId xmlns="" xmlns:a16="http://schemas.microsoft.com/office/drawing/2014/main" id="{0A14E83A-B617-4ADB-A499-17FE13B05135}"/>
              </a:ext>
            </a:extLst>
          </p:cNvPr>
          <p:cNvSpPr txBox="1"/>
          <p:nvPr/>
        </p:nvSpPr>
        <p:spPr>
          <a:xfrm rot="1186968">
            <a:off x="3680983" y="1036740"/>
            <a:ext cx="877163" cy="923330"/>
          </a:xfrm>
          <a:prstGeom prst="rect">
            <a:avLst/>
          </a:prstGeom>
          <a:noFill/>
        </p:spPr>
        <p:txBody>
          <a:bodyPr wrap="none" rtlCol="0">
            <a:spAutoFit/>
          </a:bodyPr>
          <a:lstStyle/>
          <a:p>
            <a:r>
              <a:rPr lang="zh-CN" altLang="en-US" sz="5400" b="1" dirty="0">
                <a:solidFill>
                  <a:schemeClr val="bg1"/>
                </a:solidFill>
                <a:latin typeface="微软雅黑" panose="020B0503020204020204" pitchFamily="34" charset="-122"/>
                <a:ea typeface="微软雅黑" panose="020B0503020204020204" pitchFamily="34" charset="-122"/>
              </a:rPr>
              <a:t>虫</a:t>
            </a:r>
          </a:p>
        </p:txBody>
      </p:sp>
      <p:sp>
        <p:nvSpPr>
          <p:cNvPr id="17" name="文本框 16">
            <a:extLst>
              <a:ext uri="{FF2B5EF4-FFF2-40B4-BE49-F238E27FC236}">
                <a16:creationId xmlns="" xmlns:a16="http://schemas.microsoft.com/office/drawing/2014/main" id="{149893AB-F64E-413F-8DC2-F68028B4158B}"/>
              </a:ext>
            </a:extLst>
          </p:cNvPr>
          <p:cNvSpPr txBox="1"/>
          <p:nvPr/>
        </p:nvSpPr>
        <p:spPr>
          <a:xfrm rot="20012310">
            <a:off x="2053332" y="2960335"/>
            <a:ext cx="877163" cy="923330"/>
          </a:xfrm>
          <a:prstGeom prst="rect">
            <a:avLst/>
          </a:prstGeom>
          <a:noFill/>
        </p:spPr>
        <p:txBody>
          <a:bodyPr wrap="none" rtlCol="0">
            <a:spAutoFit/>
          </a:bodyPr>
          <a:lstStyle/>
          <a:p>
            <a:r>
              <a:rPr lang="zh-CN" altLang="en-US" sz="5400" b="1" dirty="0">
                <a:solidFill>
                  <a:schemeClr val="bg1"/>
                </a:solidFill>
                <a:latin typeface="微软雅黑" panose="020B0503020204020204" pitchFamily="34" charset="-122"/>
                <a:ea typeface="微软雅黑" panose="020B0503020204020204" pitchFamily="34" charset="-122"/>
              </a:rPr>
              <a:t>草</a:t>
            </a:r>
          </a:p>
        </p:txBody>
      </p:sp>
      <p:sp>
        <p:nvSpPr>
          <p:cNvPr id="18" name="文本框 17">
            <a:extLst>
              <a:ext uri="{FF2B5EF4-FFF2-40B4-BE49-F238E27FC236}">
                <a16:creationId xmlns="" xmlns:a16="http://schemas.microsoft.com/office/drawing/2014/main" id="{FB1D55EE-BF0E-4F03-AA79-7D003895E9D0}"/>
              </a:ext>
            </a:extLst>
          </p:cNvPr>
          <p:cNvSpPr txBox="1"/>
          <p:nvPr/>
        </p:nvSpPr>
        <p:spPr>
          <a:xfrm rot="20377691">
            <a:off x="5439978" y="2562763"/>
            <a:ext cx="877163" cy="923330"/>
          </a:xfrm>
          <a:prstGeom prst="rect">
            <a:avLst/>
          </a:prstGeom>
          <a:noFill/>
        </p:spPr>
        <p:txBody>
          <a:bodyPr wrap="none" rtlCol="0">
            <a:spAutoFit/>
          </a:bodyPr>
          <a:lstStyle/>
          <a:p>
            <a:r>
              <a:rPr lang="zh-CN" altLang="en-US" sz="5400" b="1" dirty="0">
                <a:solidFill>
                  <a:schemeClr val="bg1"/>
                </a:solidFill>
                <a:latin typeface="微软雅黑" panose="020B0503020204020204" pitchFamily="34" charset="-122"/>
                <a:ea typeface="微软雅黑" panose="020B0503020204020204" pitchFamily="34" charset="-122"/>
              </a:rPr>
              <a:t>的</a:t>
            </a:r>
          </a:p>
        </p:txBody>
      </p:sp>
      <p:sp>
        <p:nvSpPr>
          <p:cNvPr id="19" name="文本框 18">
            <a:extLst>
              <a:ext uri="{FF2B5EF4-FFF2-40B4-BE49-F238E27FC236}">
                <a16:creationId xmlns="" xmlns:a16="http://schemas.microsoft.com/office/drawing/2014/main" id="{BF352FDC-2685-4E24-9076-B49B7064BEBF}"/>
              </a:ext>
            </a:extLst>
          </p:cNvPr>
          <p:cNvSpPr txBox="1"/>
          <p:nvPr/>
        </p:nvSpPr>
        <p:spPr>
          <a:xfrm rot="21045226">
            <a:off x="7639735" y="1505920"/>
            <a:ext cx="877163" cy="923330"/>
          </a:xfrm>
          <a:prstGeom prst="rect">
            <a:avLst/>
          </a:prstGeom>
          <a:noFill/>
        </p:spPr>
        <p:txBody>
          <a:bodyPr wrap="none" rtlCol="0">
            <a:spAutoFit/>
          </a:bodyPr>
          <a:lstStyle/>
          <a:p>
            <a:r>
              <a:rPr lang="zh-CN" altLang="en-US" sz="5400" b="1" dirty="0">
                <a:solidFill>
                  <a:schemeClr val="bg1"/>
                </a:solidFill>
                <a:latin typeface="微软雅黑" panose="020B0503020204020204" pitchFamily="34" charset="-122"/>
                <a:ea typeface="微软雅黑" panose="020B0503020204020204" pitchFamily="34" charset="-122"/>
              </a:rPr>
              <a:t>村</a:t>
            </a:r>
          </a:p>
        </p:txBody>
      </p:sp>
      <p:sp>
        <p:nvSpPr>
          <p:cNvPr id="20" name="文本框 19">
            <a:extLst>
              <a:ext uri="{FF2B5EF4-FFF2-40B4-BE49-F238E27FC236}">
                <a16:creationId xmlns="" xmlns:a16="http://schemas.microsoft.com/office/drawing/2014/main" id="{EE893779-8BE9-448D-9A6A-8246A88AF728}"/>
              </a:ext>
            </a:extLst>
          </p:cNvPr>
          <p:cNvSpPr txBox="1"/>
          <p:nvPr/>
        </p:nvSpPr>
        <p:spPr>
          <a:xfrm rot="1255032">
            <a:off x="9819143" y="1855301"/>
            <a:ext cx="877163" cy="923330"/>
          </a:xfrm>
          <a:prstGeom prst="rect">
            <a:avLst/>
          </a:prstGeom>
          <a:noFill/>
        </p:spPr>
        <p:txBody>
          <a:bodyPr wrap="none" rtlCol="0">
            <a:spAutoFit/>
          </a:bodyPr>
          <a:lstStyle/>
          <a:p>
            <a:r>
              <a:rPr lang="zh-CN" altLang="en-US" sz="5400" b="1" dirty="0">
                <a:solidFill>
                  <a:schemeClr val="bg1"/>
                </a:solidFill>
                <a:latin typeface="微软雅黑" panose="020B0503020204020204" pitchFamily="34" charset="-122"/>
                <a:ea typeface="微软雅黑" panose="020B0503020204020204" pitchFamily="34" charset="-122"/>
              </a:rPr>
              <a:t>落</a:t>
            </a:r>
          </a:p>
        </p:txBody>
      </p:sp>
      <p:sp>
        <p:nvSpPr>
          <p:cNvPr id="21" name="文本框 20">
            <a:extLst>
              <a:ext uri="{FF2B5EF4-FFF2-40B4-BE49-F238E27FC236}">
                <a16:creationId xmlns="" xmlns:a16="http://schemas.microsoft.com/office/drawing/2014/main" id="{F4AD97D1-8474-4F02-9319-3248AACA5362}"/>
              </a:ext>
            </a:extLst>
          </p:cNvPr>
          <p:cNvSpPr txBox="1"/>
          <p:nvPr/>
        </p:nvSpPr>
        <p:spPr>
          <a:xfrm>
            <a:off x="3550613" y="6200149"/>
            <a:ext cx="5326425" cy="369332"/>
          </a:xfrm>
          <a:prstGeom prst="rect">
            <a:avLst/>
          </a:prstGeom>
          <a:noFill/>
        </p:spPr>
        <p:txBody>
          <a:bodyPr wrap="square" rtlCol="0">
            <a:spAutoFit/>
          </a:bodyPr>
          <a:lstStyle/>
          <a:p>
            <a:pPr algn="dist"/>
            <a:r>
              <a:rPr lang="zh-CN" altLang="en-US" dirty="0">
                <a:solidFill>
                  <a:schemeClr val="bg1"/>
                </a:solidFill>
                <a:latin typeface="微软雅黑" panose="020B0503020204020204" pitchFamily="34" charset="-122"/>
                <a:ea typeface="微软雅黑" panose="020B0503020204020204" pitchFamily="34" charset="-122"/>
              </a:rPr>
              <a:t>人教版六年级上册语文第</a:t>
            </a:r>
            <a:r>
              <a:rPr lang="en-US" altLang="zh-CN" dirty="0">
                <a:solidFill>
                  <a:schemeClr val="bg1"/>
                </a:solidFill>
                <a:latin typeface="微软雅黑" panose="020B0503020204020204" pitchFamily="34" charset="-122"/>
                <a:ea typeface="微软雅黑" panose="020B0503020204020204" pitchFamily="34" charset="-122"/>
              </a:rPr>
              <a:t>3</a:t>
            </a:r>
            <a:r>
              <a:rPr lang="zh-CN" altLang="en-US" dirty="0">
                <a:solidFill>
                  <a:schemeClr val="bg1"/>
                </a:solidFill>
                <a:latin typeface="微软雅黑" panose="020B0503020204020204" pitchFamily="34" charset="-122"/>
                <a:ea typeface="微软雅黑" panose="020B0503020204020204" pitchFamily="34" charset="-122"/>
              </a:rPr>
              <a:t>课教学</a:t>
            </a:r>
            <a:r>
              <a:rPr lang="en-US" altLang="zh-CN" dirty="0">
                <a:solidFill>
                  <a:schemeClr val="bg1"/>
                </a:solidFill>
                <a:latin typeface="微软雅黑" panose="020B0503020204020204" pitchFamily="34" charset="-122"/>
                <a:ea typeface="微软雅黑" panose="020B0503020204020204" pitchFamily="34" charset="-122"/>
              </a:rPr>
              <a:t>PPT</a:t>
            </a:r>
            <a:endParaRPr lang="zh-CN" altLang="en-US"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771862273"/>
      </p:ext>
    </p:ext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cBhvr additive="base">
                                            <p:cTn id="11" dur="500" fill="hold"/>
                                            <p:tgtEl>
                                              <p:spTgt spid="12"/>
                                            </p:tgtEl>
                                            <p:attrNameLst>
                                              <p:attrName>ppt_x</p:attrName>
                                            </p:attrNameLst>
                                          </p:cBhvr>
                                          <p:tavLst>
                                            <p:tav tm="0">
                                              <p:val>
                                                <p:strVal val="0-#ppt_w/2"/>
                                              </p:val>
                                            </p:tav>
                                            <p:tav tm="100000">
                                              <p:val>
                                                <p:strVal val="#ppt_x"/>
                                              </p:val>
                                            </p:tav>
                                          </p:tavLst>
                                        </p:anim>
                                        <p:anim calcmode="lin" valueType="num">
                                          <p:cBhvr additive="base">
                                            <p:cTn id="12" dur="500" fill="hold"/>
                                            <p:tgtEl>
                                              <p:spTgt spid="12"/>
                                            </p:tgtEl>
                                            <p:attrNameLst>
                                              <p:attrName>ppt_y</p:attrName>
                                            </p:attrNameLst>
                                          </p:cBhvr>
                                          <p:tavLst>
                                            <p:tav tm="0">
                                              <p:val>
                                                <p:strVal val="#ppt_y"/>
                                              </p:val>
                                            </p:tav>
                                            <p:tav tm="100000">
                                              <p:val>
                                                <p:strVal val="#ppt_y"/>
                                              </p:val>
                                            </p:tav>
                                          </p:tavLst>
                                        </p:anim>
                                      </p:childTnLst>
                                    </p:cTn>
                                  </p:par>
                                  <p:par>
                                    <p:cTn id="13" presetID="2" presetClass="entr" presetSubtype="2" fill="hold" nodeType="withEffect">
                                      <p:stCondLst>
                                        <p:cond delay="0"/>
                                      </p:stCondLst>
                                      <p:childTnLst>
                                        <p:set>
                                          <p:cBhvr>
                                            <p:cTn id="14" dur="1" fill="hold">
                                              <p:stCondLst>
                                                <p:cond delay="0"/>
                                              </p:stCondLst>
                                            </p:cTn>
                                            <p:tgtEl>
                                              <p:spTgt spid="13"/>
                                            </p:tgtEl>
                                            <p:attrNameLst>
                                              <p:attrName>style.visibility</p:attrName>
                                            </p:attrNameLst>
                                          </p:cBhvr>
                                          <p:to>
                                            <p:strVal val="visible"/>
                                          </p:to>
                                        </p:set>
                                        <p:anim calcmode="lin" valueType="num">
                                          <p:cBhvr additive="base">
                                            <p:cTn id="15" dur="500" fill="hold"/>
                                            <p:tgtEl>
                                              <p:spTgt spid="13"/>
                                            </p:tgtEl>
                                            <p:attrNameLst>
                                              <p:attrName>ppt_x</p:attrName>
                                            </p:attrNameLst>
                                          </p:cBhvr>
                                          <p:tavLst>
                                            <p:tav tm="0">
                                              <p:val>
                                                <p:strVal val="1+#ppt_w/2"/>
                                              </p:val>
                                            </p:tav>
                                            <p:tav tm="100000">
                                              <p:val>
                                                <p:strVal val="#ppt_x"/>
                                              </p:val>
                                            </p:tav>
                                          </p:tavLst>
                                        </p:anim>
                                        <p:anim calcmode="lin" valueType="num">
                                          <p:cBhvr additive="base">
                                            <p:cTn id="16" dur="500" fill="hold"/>
                                            <p:tgtEl>
                                              <p:spTgt spid="13"/>
                                            </p:tgtEl>
                                            <p:attrNameLst>
                                              <p:attrName>ppt_y</p:attrName>
                                            </p:attrNameLst>
                                          </p:cBhvr>
                                          <p:tavLst>
                                            <p:tav tm="0">
                                              <p:val>
                                                <p:strVal val="#ppt_y"/>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nodeType="clickEffect" p14:presetBounceEnd="69000">
                                      <p:stCondLst>
                                        <p:cond delay="0"/>
                                      </p:stCondLst>
                                      <p:childTnLst>
                                        <p:set>
                                          <p:cBhvr>
                                            <p:cTn id="20" dur="1" fill="hold">
                                              <p:stCondLst>
                                                <p:cond delay="0"/>
                                              </p:stCondLst>
                                            </p:cTn>
                                            <p:tgtEl>
                                              <p:spTgt spid="6"/>
                                            </p:tgtEl>
                                            <p:attrNameLst>
                                              <p:attrName>style.visibility</p:attrName>
                                            </p:attrNameLst>
                                          </p:cBhvr>
                                          <p:to>
                                            <p:strVal val="visible"/>
                                          </p:to>
                                        </p:set>
                                        <p:anim calcmode="lin" valueType="num" p14:bounceEnd="69000">
                                          <p:cBhvr additive="base">
                                            <p:cTn id="21" dur="1000" fill="hold"/>
                                            <p:tgtEl>
                                              <p:spTgt spid="6"/>
                                            </p:tgtEl>
                                            <p:attrNameLst>
                                              <p:attrName>ppt_x</p:attrName>
                                            </p:attrNameLst>
                                          </p:cBhvr>
                                          <p:tavLst>
                                            <p:tav tm="0">
                                              <p:val>
                                                <p:strVal val="#ppt_x"/>
                                              </p:val>
                                            </p:tav>
                                            <p:tav tm="100000">
                                              <p:val>
                                                <p:strVal val="#ppt_x"/>
                                              </p:val>
                                            </p:tav>
                                          </p:tavLst>
                                        </p:anim>
                                        <p:anim calcmode="lin" valueType="num" p14:bounceEnd="69000">
                                          <p:cBhvr additive="base">
                                            <p:cTn id="22" dur="1000" fill="hold"/>
                                            <p:tgtEl>
                                              <p:spTgt spid="6"/>
                                            </p:tgtEl>
                                            <p:attrNameLst>
                                              <p:attrName>ppt_y</p:attrName>
                                            </p:attrNameLst>
                                          </p:cBhvr>
                                          <p:tavLst>
                                            <p:tav tm="0">
                                              <p:val>
                                                <p:strVal val="1+#ppt_h/2"/>
                                              </p:val>
                                            </p:tav>
                                            <p:tav tm="100000">
                                              <p:val>
                                                <p:strVal val="#ppt_y"/>
                                              </p:val>
                                            </p:tav>
                                          </p:tavLst>
                                        </p:anim>
                                      </p:childTnLst>
                                    </p:cTn>
                                  </p:par>
                                  <p:par>
                                    <p:cTn id="23" presetID="2" presetClass="entr" presetSubtype="4" fill="hold" nodeType="withEffect" p14:presetBounceEnd="69000">
                                      <p:stCondLst>
                                        <p:cond delay="200"/>
                                      </p:stCondLst>
                                      <p:childTnLst>
                                        <p:set>
                                          <p:cBhvr>
                                            <p:cTn id="24" dur="1" fill="hold">
                                              <p:stCondLst>
                                                <p:cond delay="0"/>
                                              </p:stCondLst>
                                            </p:cTn>
                                            <p:tgtEl>
                                              <p:spTgt spid="7"/>
                                            </p:tgtEl>
                                            <p:attrNameLst>
                                              <p:attrName>style.visibility</p:attrName>
                                            </p:attrNameLst>
                                          </p:cBhvr>
                                          <p:to>
                                            <p:strVal val="visible"/>
                                          </p:to>
                                        </p:set>
                                        <p:anim calcmode="lin" valueType="num" p14:bounceEnd="69000">
                                          <p:cBhvr additive="base">
                                            <p:cTn id="25" dur="1000" fill="hold"/>
                                            <p:tgtEl>
                                              <p:spTgt spid="7"/>
                                            </p:tgtEl>
                                            <p:attrNameLst>
                                              <p:attrName>ppt_x</p:attrName>
                                            </p:attrNameLst>
                                          </p:cBhvr>
                                          <p:tavLst>
                                            <p:tav tm="0">
                                              <p:val>
                                                <p:strVal val="#ppt_x"/>
                                              </p:val>
                                            </p:tav>
                                            <p:tav tm="100000">
                                              <p:val>
                                                <p:strVal val="#ppt_x"/>
                                              </p:val>
                                            </p:tav>
                                          </p:tavLst>
                                        </p:anim>
                                        <p:anim calcmode="lin" valueType="num" p14:bounceEnd="69000">
                                          <p:cBhvr additive="base">
                                            <p:cTn id="26" dur="1000" fill="hold"/>
                                            <p:tgtEl>
                                              <p:spTgt spid="7"/>
                                            </p:tgtEl>
                                            <p:attrNameLst>
                                              <p:attrName>ppt_y</p:attrName>
                                            </p:attrNameLst>
                                          </p:cBhvr>
                                          <p:tavLst>
                                            <p:tav tm="0">
                                              <p:val>
                                                <p:strVal val="1+#ppt_h/2"/>
                                              </p:val>
                                            </p:tav>
                                            <p:tav tm="100000">
                                              <p:val>
                                                <p:strVal val="#ppt_y"/>
                                              </p:val>
                                            </p:tav>
                                          </p:tavLst>
                                        </p:anim>
                                      </p:childTnLst>
                                    </p:cTn>
                                  </p:par>
                                  <p:par>
                                    <p:cTn id="27" presetID="2" presetClass="entr" presetSubtype="4" fill="hold" nodeType="withEffect" p14:presetBounceEnd="69000">
                                      <p:stCondLst>
                                        <p:cond delay="500"/>
                                      </p:stCondLst>
                                      <p:childTnLst>
                                        <p:set>
                                          <p:cBhvr>
                                            <p:cTn id="28" dur="1" fill="hold">
                                              <p:stCondLst>
                                                <p:cond delay="0"/>
                                              </p:stCondLst>
                                            </p:cTn>
                                            <p:tgtEl>
                                              <p:spTgt spid="8"/>
                                            </p:tgtEl>
                                            <p:attrNameLst>
                                              <p:attrName>style.visibility</p:attrName>
                                            </p:attrNameLst>
                                          </p:cBhvr>
                                          <p:to>
                                            <p:strVal val="visible"/>
                                          </p:to>
                                        </p:set>
                                        <p:anim calcmode="lin" valueType="num" p14:bounceEnd="69000">
                                          <p:cBhvr additive="base">
                                            <p:cTn id="29" dur="1000" fill="hold"/>
                                            <p:tgtEl>
                                              <p:spTgt spid="8"/>
                                            </p:tgtEl>
                                            <p:attrNameLst>
                                              <p:attrName>ppt_x</p:attrName>
                                            </p:attrNameLst>
                                          </p:cBhvr>
                                          <p:tavLst>
                                            <p:tav tm="0">
                                              <p:val>
                                                <p:strVal val="#ppt_x"/>
                                              </p:val>
                                            </p:tav>
                                            <p:tav tm="100000">
                                              <p:val>
                                                <p:strVal val="#ppt_x"/>
                                              </p:val>
                                            </p:tav>
                                          </p:tavLst>
                                        </p:anim>
                                        <p:anim calcmode="lin" valueType="num" p14:bounceEnd="69000">
                                          <p:cBhvr additive="base">
                                            <p:cTn id="30" dur="1000" fill="hold"/>
                                            <p:tgtEl>
                                              <p:spTgt spid="8"/>
                                            </p:tgtEl>
                                            <p:attrNameLst>
                                              <p:attrName>ppt_y</p:attrName>
                                            </p:attrNameLst>
                                          </p:cBhvr>
                                          <p:tavLst>
                                            <p:tav tm="0">
                                              <p:val>
                                                <p:strVal val="1+#ppt_h/2"/>
                                              </p:val>
                                            </p:tav>
                                            <p:tav tm="100000">
                                              <p:val>
                                                <p:strVal val="#ppt_y"/>
                                              </p:val>
                                            </p:tav>
                                          </p:tavLst>
                                        </p:anim>
                                      </p:childTnLst>
                                    </p:cTn>
                                  </p:par>
                                  <p:par>
                                    <p:cTn id="31" presetID="2" presetClass="entr" presetSubtype="4" fill="hold" nodeType="withEffect" p14:presetBounceEnd="69000">
                                      <p:stCondLst>
                                        <p:cond delay="600"/>
                                      </p:stCondLst>
                                      <p:childTnLst>
                                        <p:set>
                                          <p:cBhvr>
                                            <p:cTn id="32" dur="1" fill="hold">
                                              <p:stCondLst>
                                                <p:cond delay="0"/>
                                              </p:stCondLst>
                                            </p:cTn>
                                            <p:tgtEl>
                                              <p:spTgt spid="9"/>
                                            </p:tgtEl>
                                            <p:attrNameLst>
                                              <p:attrName>style.visibility</p:attrName>
                                            </p:attrNameLst>
                                          </p:cBhvr>
                                          <p:to>
                                            <p:strVal val="visible"/>
                                          </p:to>
                                        </p:set>
                                        <p:anim calcmode="lin" valueType="num" p14:bounceEnd="69000">
                                          <p:cBhvr additive="base">
                                            <p:cTn id="33" dur="1000" fill="hold"/>
                                            <p:tgtEl>
                                              <p:spTgt spid="9"/>
                                            </p:tgtEl>
                                            <p:attrNameLst>
                                              <p:attrName>ppt_x</p:attrName>
                                            </p:attrNameLst>
                                          </p:cBhvr>
                                          <p:tavLst>
                                            <p:tav tm="0">
                                              <p:val>
                                                <p:strVal val="#ppt_x"/>
                                              </p:val>
                                            </p:tav>
                                            <p:tav tm="100000">
                                              <p:val>
                                                <p:strVal val="#ppt_x"/>
                                              </p:val>
                                            </p:tav>
                                          </p:tavLst>
                                        </p:anim>
                                        <p:anim calcmode="lin" valueType="num" p14:bounceEnd="69000">
                                          <p:cBhvr additive="base">
                                            <p:cTn id="34" dur="1000" fill="hold"/>
                                            <p:tgtEl>
                                              <p:spTgt spid="9"/>
                                            </p:tgtEl>
                                            <p:attrNameLst>
                                              <p:attrName>ppt_y</p:attrName>
                                            </p:attrNameLst>
                                          </p:cBhvr>
                                          <p:tavLst>
                                            <p:tav tm="0">
                                              <p:val>
                                                <p:strVal val="1+#ppt_h/2"/>
                                              </p:val>
                                            </p:tav>
                                            <p:tav tm="100000">
                                              <p:val>
                                                <p:strVal val="#ppt_y"/>
                                              </p:val>
                                            </p:tav>
                                          </p:tavLst>
                                        </p:anim>
                                      </p:childTnLst>
                                    </p:cTn>
                                  </p:par>
                                  <p:par>
                                    <p:cTn id="35" presetID="2" presetClass="entr" presetSubtype="4" fill="hold" nodeType="withEffect" p14:presetBounceEnd="69000">
                                      <p:stCondLst>
                                        <p:cond delay="800"/>
                                      </p:stCondLst>
                                      <p:childTnLst>
                                        <p:set>
                                          <p:cBhvr>
                                            <p:cTn id="36" dur="1" fill="hold">
                                              <p:stCondLst>
                                                <p:cond delay="0"/>
                                              </p:stCondLst>
                                            </p:cTn>
                                            <p:tgtEl>
                                              <p:spTgt spid="10"/>
                                            </p:tgtEl>
                                            <p:attrNameLst>
                                              <p:attrName>style.visibility</p:attrName>
                                            </p:attrNameLst>
                                          </p:cBhvr>
                                          <p:to>
                                            <p:strVal val="visible"/>
                                          </p:to>
                                        </p:set>
                                        <p:anim calcmode="lin" valueType="num" p14:bounceEnd="69000">
                                          <p:cBhvr additive="base">
                                            <p:cTn id="37" dur="1000" fill="hold"/>
                                            <p:tgtEl>
                                              <p:spTgt spid="10"/>
                                            </p:tgtEl>
                                            <p:attrNameLst>
                                              <p:attrName>ppt_x</p:attrName>
                                            </p:attrNameLst>
                                          </p:cBhvr>
                                          <p:tavLst>
                                            <p:tav tm="0">
                                              <p:val>
                                                <p:strVal val="#ppt_x"/>
                                              </p:val>
                                            </p:tav>
                                            <p:tav tm="100000">
                                              <p:val>
                                                <p:strVal val="#ppt_x"/>
                                              </p:val>
                                            </p:tav>
                                          </p:tavLst>
                                        </p:anim>
                                        <p:anim calcmode="lin" valueType="num" p14:bounceEnd="69000">
                                          <p:cBhvr additive="base">
                                            <p:cTn id="38" dur="10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49" presetClass="entr" presetSubtype="0" decel="100000" fill="hold" grpId="0" nodeType="clickEffect">
                                      <p:stCondLst>
                                        <p:cond delay="0"/>
                                      </p:stCondLst>
                                      <p:childTnLst>
                                        <p:set>
                                          <p:cBhvr>
                                            <p:cTn id="42" dur="1" fill="hold">
                                              <p:stCondLst>
                                                <p:cond delay="0"/>
                                              </p:stCondLst>
                                            </p:cTn>
                                            <p:tgtEl>
                                              <p:spTgt spid="17"/>
                                            </p:tgtEl>
                                            <p:attrNameLst>
                                              <p:attrName>style.visibility</p:attrName>
                                            </p:attrNameLst>
                                          </p:cBhvr>
                                          <p:to>
                                            <p:strVal val="visible"/>
                                          </p:to>
                                        </p:set>
                                        <p:anim calcmode="lin" valueType="num">
                                          <p:cBhvr>
                                            <p:cTn id="43" dur="500" fill="hold"/>
                                            <p:tgtEl>
                                              <p:spTgt spid="17"/>
                                            </p:tgtEl>
                                            <p:attrNameLst>
                                              <p:attrName>ppt_w</p:attrName>
                                            </p:attrNameLst>
                                          </p:cBhvr>
                                          <p:tavLst>
                                            <p:tav tm="0">
                                              <p:val>
                                                <p:fltVal val="0"/>
                                              </p:val>
                                            </p:tav>
                                            <p:tav tm="100000">
                                              <p:val>
                                                <p:strVal val="#ppt_w"/>
                                              </p:val>
                                            </p:tav>
                                          </p:tavLst>
                                        </p:anim>
                                        <p:anim calcmode="lin" valueType="num">
                                          <p:cBhvr>
                                            <p:cTn id="44" dur="500" fill="hold"/>
                                            <p:tgtEl>
                                              <p:spTgt spid="17"/>
                                            </p:tgtEl>
                                            <p:attrNameLst>
                                              <p:attrName>ppt_h</p:attrName>
                                            </p:attrNameLst>
                                          </p:cBhvr>
                                          <p:tavLst>
                                            <p:tav tm="0">
                                              <p:val>
                                                <p:fltVal val="0"/>
                                              </p:val>
                                            </p:tav>
                                            <p:tav tm="100000">
                                              <p:val>
                                                <p:strVal val="#ppt_h"/>
                                              </p:val>
                                            </p:tav>
                                          </p:tavLst>
                                        </p:anim>
                                        <p:anim calcmode="lin" valueType="num">
                                          <p:cBhvr>
                                            <p:cTn id="45" dur="500" fill="hold"/>
                                            <p:tgtEl>
                                              <p:spTgt spid="17"/>
                                            </p:tgtEl>
                                            <p:attrNameLst>
                                              <p:attrName>style.rotation</p:attrName>
                                            </p:attrNameLst>
                                          </p:cBhvr>
                                          <p:tavLst>
                                            <p:tav tm="0">
                                              <p:val>
                                                <p:fltVal val="360"/>
                                              </p:val>
                                            </p:tav>
                                            <p:tav tm="100000">
                                              <p:val>
                                                <p:fltVal val="0"/>
                                              </p:val>
                                            </p:tav>
                                          </p:tavLst>
                                        </p:anim>
                                        <p:animEffect transition="in" filter="fade">
                                          <p:cBhvr>
                                            <p:cTn id="46" dur="500"/>
                                            <p:tgtEl>
                                              <p:spTgt spid="17"/>
                                            </p:tgtEl>
                                          </p:cBhvr>
                                        </p:animEffect>
                                      </p:childTnLst>
                                    </p:cTn>
                                  </p:par>
                                  <p:par>
                                    <p:cTn id="47" presetID="49" presetClass="entr" presetSubtype="0" decel="100000" fill="hold" grpId="0" nodeType="withEffect">
                                      <p:stCondLst>
                                        <p:cond delay="0"/>
                                      </p:stCondLst>
                                      <p:childTnLst>
                                        <p:set>
                                          <p:cBhvr>
                                            <p:cTn id="48" dur="1" fill="hold">
                                              <p:stCondLst>
                                                <p:cond delay="0"/>
                                              </p:stCondLst>
                                            </p:cTn>
                                            <p:tgtEl>
                                              <p:spTgt spid="16"/>
                                            </p:tgtEl>
                                            <p:attrNameLst>
                                              <p:attrName>style.visibility</p:attrName>
                                            </p:attrNameLst>
                                          </p:cBhvr>
                                          <p:to>
                                            <p:strVal val="visible"/>
                                          </p:to>
                                        </p:set>
                                        <p:anim calcmode="lin" valueType="num">
                                          <p:cBhvr>
                                            <p:cTn id="49" dur="500" fill="hold"/>
                                            <p:tgtEl>
                                              <p:spTgt spid="16"/>
                                            </p:tgtEl>
                                            <p:attrNameLst>
                                              <p:attrName>ppt_w</p:attrName>
                                            </p:attrNameLst>
                                          </p:cBhvr>
                                          <p:tavLst>
                                            <p:tav tm="0">
                                              <p:val>
                                                <p:fltVal val="0"/>
                                              </p:val>
                                            </p:tav>
                                            <p:tav tm="100000">
                                              <p:val>
                                                <p:strVal val="#ppt_w"/>
                                              </p:val>
                                            </p:tav>
                                          </p:tavLst>
                                        </p:anim>
                                        <p:anim calcmode="lin" valueType="num">
                                          <p:cBhvr>
                                            <p:cTn id="50" dur="500" fill="hold"/>
                                            <p:tgtEl>
                                              <p:spTgt spid="16"/>
                                            </p:tgtEl>
                                            <p:attrNameLst>
                                              <p:attrName>ppt_h</p:attrName>
                                            </p:attrNameLst>
                                          </p:cBhvr>
                                          <p:tavLst>
                                            <p:tav tm="0">
                                              <p:val>
                                                <p:fltVal val="0"/>
                                              </p:val>
                                            </p:tav>
                                            <p:tav tm="100000">
                                              <p:val>
                                                <p:strVal val="#ppt_h"/>
                                              </p:val>
                                            </p:tav>
                                          </p:tavLst>
                                        </p:anim>
                                        <p:anim calcmode="lin" valueType="num">
                                          <p:cBhvr>
                                            <p:cTn id="51" dur="500" fill="hold"/>
                                            <p:tgtEl>
                                              <p:spTgt spid="16"/>
                                            </p:tgtEl>
                                            <p:attrNameLst>
                                              <p:attrName>style.rotation</p:attrName>
                                            </p:attrNameLst>
                                          </p:cBhvr>
                                          <p:tavLst>
                                            <p:tav tm="0">
                                              <p:val>
                                                <p:fltVal val="360"/>
                                              </p:val>
                                            </p:tav>
                                            <p:tav tm="100000">
                                              <p:val>
                                                <p:fltVal val="0"/>
                                              </p:val>
                                            </p:tav>
                                          </p:tavLst>
                                        </p:anim>
                                        <p:animEffect transition="in" filter="fade">
                                          <p:cBhvr>
                                            <p:cTn id="52" dur="500"/>
                                            <p:tgtEl>
                                              <p:spTgt spid="16"/>
                                            </p:tgtEl>
                                          </p:cBhvr>
                                        </p:animEffect>
                                      </p:childTnLst>
                                    </p:cTn>
                                  </p:par>
                                  <p:par>
                                    <p:cTn id="53" presetID="49" presetClass="entr" presetSubtype="0" decel="100000" fill="hold" grpId="0" nodeType="withEffect">
                                      <p:stCondLst>
                                        <p:cond delay="0"/>
                                      </p:stCondLst>
                                      <p:childTnLst>
                                        <p:set>
                                          <p:cBhvr>
                                            <p:cTn id="54" dur="1" fill="hold">
                                              <p:stCondLst>
                                                <p:cond delay="0"/>
                                              </p:stCondLst>
                                            </p:cTn>
                                            <p:tgtEl>
                                              <p:spTgt spid="18"/>
                                            </p:tgtEl>
                                            <p:attrNameLst>
                                              <p:attrName>style.visibility</p:attrName>
                                            </p:attrNameLst>
                                          </p:cBhvr>
                                          <p:to>
                                            <p:strVal val="visible"/>
                                          </p:to>
                                        </p:set>
                                        <p:anim calcmode="lin" valueType="num">
                                          <p:cBhvr>
                                            <p:cTn id="55" dur="500" fill="hold"/>
                                            <p:tgtEl>
                                              <p:spTgt spid="18"/>
                                            </p:tgtEl>
                                            <p:attrNameLst>
                                              <p:attrName>ppt_w</p:attrName>
                                            </p:attrNameLst>
                                          </p:cBhvr>
                                          <p:tavLst>
                                            <p:tav tm="0">
                                              <p:val>
                                                <p:fltVal val="0"/>
                                              </p:val>
                                            </p:tav>
                                            <p:tav tm="100000">
                                              <p:val>
                                                <p:strVal val="#ppt_w"/>
                                              </p:val>
                                            </p:tav>
                                          </p:tavLst>
                                        </p:anim>
                                        <p:anim calcmode="lin" valueType="num">
                                          <p:cBhvr>
                                            <p:cTn id="56" dur="500" fill="hold"/>
                                            <p:tgtEl>
                                              <p:spTgt spid="18"/>
                                            </p:tgtEl>
                                            <p:attrNameLst>
                                              <p:attrName>ppt_h</p:attrName>
                                            </p:attrNameLst>
                                          </p:cBhvr>
                                          <p:tavLst>
                                            <p:tav tm="0">
                                              <p:val>
                                                <p:fltVal val="0"/>
                                              </p:val>
                                            </p:tav>
                                            <p:tav tm="100000">
                                              <p:val>
                                                <p:strVal val="#ppt_h"/>
                                              </p:val>
                                            </p:tav>
                                          </p:tavLst>
                                        </p:anim>
                                        <p:anim calcmode="lin" valueType="num">
                                          <p:cBhvr>
                                            <p:cTn id="57" dur="500" fill="hold"/>
                                            <p:tgtEl>
                                              <p:spTgt spid="18"/>
                                            </p:tgtEl>
                                            <p:attrNameLst>
                                              <p:attrName>style.rotation</p:attrName>
                                            </p:attrNameLst>
                                          </p:cBhvr>
                                          <p:tavLst>
                                            <p:tav tm="0">
                                              <p:val>
                                                <p:fltVal val="360"/>
                                              </p:val>
                                            </p:tav>
                                            <p:tav tm="100000">
                                              <p:val>
                                                <p:fltVal val="0"/>
                                              </p:val>
                                            </p:tav>
                                          </p:tavLst>
                                        </p:anim>
                                        <p:animEffect transition="in" filter="fade">
                                          <p:cBhvr>
                                            <p:cTn id="58" dur="500"/>
                                            <p:tgtEl>
                                              <p:spTgt spid="18"/>
                                            </p:tgtEl>
                                          </p:cBhvr>
                                        </p:animEffect>
                                      </p:childTnLst>
                                    </p:cTn>
                                  </p:par>
                                  <p:par>
                                    <p:cTn id="59" presetID="49" presetClass="entr" presetSubtype="0" decel="100000" fill="hold" grpId="0" nodeType="withEffect">
                                      <p:stCondLst>
                                        <p:cond delay="0"/>
                                      </p:stCondLst>
                                      <p:childTnLst>
                                        <p:set>
                                          <p:cBhvr>
                                            <p:cTn id="60" dur="1" fill="hold">
                                              <p:stCondLst>
                                                <p:cond delay="0"/>
                                              </p:stCondLst>
                                            </p:cTn>
                                            <p:tgtEl>
                                              <p:spTgt spid="19"/>
                                            </p:tgtEl>
                                            <p:attrNameLst>
                                              <p:attrName>style.visibility</p:attrName>
                                            </p:attrNameLst>
                                          </p:cBhvr>
                                          <p:to>
                                            <p:strVal val="visible"/>
                                          </p:to>
                                        </p:set>
                                        <p:anim calcmode="lin" valueType="num">
                                          <p:cBhvr>
                                            <p:cTn id="61" dur="500" fill="hold"/>
                                            <p:tgtEl>
                                              <p:spTgt spid="19"/>
                                            </p:tgtEl>
                                            <p:attrNameLst>
                                              <p:attrName>ppt_w</p:attrName>
                                            </p:attrNameLst>
                                          </p:cBhvr>
                                          <p:tavLst>
                                            <p:tav tm="0">
                                              <p:val>
                                                <p:fltVal val="0"/>
                                              </p:val>
                                            </p:tav>
                                            <p:tav tm="100000">
                                              <p:val>
                                                <p:strVal val="#ppt_w"/>
                                              </p:val>
                                            </p:tav>
                                          </p:tavLst>
                                        </p:anim>
                                        <p:anim calcmode="lin" valueType="num">
                                          <p:cBhvr>
                                            <p:cTn id="62" dur="500" fill="hold"/>
                                            <p:tgtEl>
                                              <p:spTgt spid="19"/>
                                            </p:tgtEl>
                                            <p:attrNameLst>
                                              <p:attrName>ppt_h</p:attrName>
                                            </p:attrNameLst>
                                          </p:cBhvr>
                                          <p:tavLst>
                                            <p:tav tm="0">
                                              <p:val>
                                                <p:fltVal val="0"/>
                                              </p:val>
                                            </p:tav>
                                            <p:tav tm="100000">
                                              <p:val>
                                                <p:strVal val="#ppt_h"/>
                                              </p:val>
                                            </p:tav>
                                          </p:tavLst>
                                        </p:anim>
                                        <p:anim calcmode="lin" valueType="num">
                                          <p:cBhvr>
                                            <p:cTn id="63" dur="500" fill="hold"/>
                                            <p:tgtEl>
                                              <p:spTgt spid="19"/>
                                            </p:tgtEl>
                                            <p:attrNameLst>
                                              <p:attrName>style.rotation</p:attrName>
                                            </p:attrNameLst>
                                          </p:cBhvr>
                                          <p:tavLst>
                                            <p:tav tm="0">
                                              <p:val>
                                                <p:fltVal val="360"/>
                                              </p:val>
                                            </p:tav>
                                            <p:tav tm="100000">
                                              <p:val>
                                                <p:fltVal val="0"/>
                                              </p:val>
                                            </p:tav>
                                          </p:tavLst>
                                        </p:anim>
                                        <p:animEffect transition="in" filter="fade">
                                          <p:cBhvr>
                                            <p:cTn id="64" dur="500"/>
                                            <p:tgtEl>
                                              <p:spTgt spid="19"/>
                                            </p:tgtEl>
                                          </p:cBhvr>
                                        </p:animEffect>
                                      </p:childTnLst>
                                    </p:cTn>
                                  </p:par>
                                  <p:par>
                                    <p:cTn id="65" presetID="49" presetClass="entr" presetSubtype="0" decel="100000" fill="hold" grpId="0" nodeType="withEffect">
                                      <p:stCondLst>
                                        <p:cond delay="0"/>
                                      </p:stCondLst>
                                      <p:childTnLst>
                                        <p:set>
                                          <p:cBhvr>
                                            <p:cTn id="66" dur="1" fill="hold">
                                              <p:stCondLst>
                                                <p:cond delay="0"/>
                                              </p:stCondLst>
                                            </p:cTn>
                                            <p:tgtEl>
                                              <p:spTgt spid="20"/>
                                            </p:tgtEl>
                                            <p:attrNameLst>
                                              <p:attrName>style.visibility</p:attrName>
                                            </p:attrNameLst>
                                          </p:cBhvr>
                                          <p:to>
                                            <p:strVal val="visible"/>
                                          </p:to>
                                        </p:set>
                                        <p:anim calcmode="lin" valueType="num">
                                          <p:cBhvr>
                                            <p:cTn id="67" dur="500" fill="hold"/>
                                            <p:tgtEl>
                                              <p:spTgt spid="20"/>
                                            </p:tgtEl>
                                            <p:attrNameLst>
                                              <p:attrName>ppt_w</p:attrName>
                                            </p:attrNameLst>
                                          </p:cBhvr>
                                          <p:tavLst>
                                            <p:tav tm="0">
                                              <p:val>
                                                <p:fltVal val="0"/>
                                              </p:val>
                                            </p:tav>
                                            <p:tav tm="100000">
                                              <p:val>
                                                <p:strVal val="#ppt_w"/>
                                              </p:val>
                                            </p:tav>
                                          </p:tavLst>
                                        </p:anim>
                                        <p:anim calcmode="lin" valueType="num">
                                          <p:cBhvr>
                                            <p:cTn id="68" dur="500" fill="hold"/>
                                            <p:tgtEl>
                                              <p:spTgt spid="20"/>
                                            </p:tgtEl>
                                            <p:attrNameLst>
                                              <p:attrName>ppt_h</p:attrName>
                                            </p:attrNameLst>
                                          </p:cBhvr>
                                          <p:tavLst>
                                            <p:tav tm="0">
                                              <p:val>
                                                <p:fltVal val="0"/>
                                              </p:val>
                                            </p:tav>
                                            <p:tav tm="100000">
                                              <p:val>
                                                <p:strVal val="#ppt_h"/>
                                              </p:val>
                                            </p:tav>
                                          </p:tavLst>
                                        </p:anim>
                                        <p:anim calcmode="lin" valueType="num">
                                          <p:cBhvr>
                                            <p:cTn id="69" dur="500" fill="hold"/>
                                            <p:tgtEl>
                                              <p:spTgt spid="20"/>
                                            </p:tgtEl>
                                            <p:attrNameLst>
                                              <p:attrName>style.rotation</p:attrName>
                                            </p:attrNameLst>
                                          </p:cBhvr>
                                          <p:tavLst>
                                            <p:tav tm="0">
                                              <p:val>
                                                <p:fltVal val="360"/>
                                              </p:val>
                                            </p:tav>
                                            <p:tav tm="100000">
                                              <p:val>
                                                <p:fltVal val="0"/>
                                              </p:val>
                                            </p:tav>
                                          </p:tavLst>
                                        </p:anim>
                                        <p:animEffect transition="in" filter="fade">
                                          <p:cBhvr>
                                            <p:cTn id="70" dur="500"/>
                                            <p:tgtEl>
                                              <p:spTgt spid="20"/>
                                            </p:tgtEl>
                                          </p:cBhvr>
                                        </p:animEffect>
                                      </p:childTnLst>
                                    </p:cTn>
                                  </p:par>
                                </p:childTnLst>
                              </p:cTn>
                            </p:par>
                          </p:childTnLst>
                        </p:cTn>
                      </p:par>
                      <p:par>
                        <p:cTn id="71" fill="hold">
                          <p:stCondLst>
                            <p:cond delay="indefinite"/>
                          </p:stCondLst>
                          <p:childTnLst>
                            <p:par>
                              <p:cTn id="72" fill="hold">
                                <p:stCondLst>
                                  <p:cond delay="0"/>
                                </p:stCondLst>
                                <p:childTnLst>
                                  <p:par>
                                    <p:cTn id="73" presetID="42" presetClass="entr" presetSubtype="0" fill="hold" nodeType="clickEffect">
                                      <p:stCondLst>
                                        <p:cond delay="0"/>
                                      </p:stCondLst>
                                      <p:childTnLst>
                                        <p:set>
                                          <p:cBhvr>
                                            <p:cTn id="74" dur="1" fill="hold">
                                              <p:stCondLst>
                                                <p:cond delay="0"/>
                                              </p:stCondLst>
                                            </p:cTn>
                                            <p:tgtEl>
                                              <p:spTgt spid="14"/>
                                            </p:tgtEl>
                                            <p:attrNameLst>
                                              <p:attrName>style.visibility</p:attrName>
                                            </p:attrNameLst>
                                          </p:cBhvr>
                                          <p:to>
                                            <p:strVal val="visible"/>
                                          </p:to>
                                        </p:set>
                                        <p:animEffect transition="in" filter="fade">
                                          <p:cBhvr>
                                            <p:cTn id="75" dur="1000"/>
                                            <p:tgtEl>
                                              <p:spTgt spid="14"/>
                                            </p:tgtEl>
                                          </p:cBhvr>
                                        </p:animEffect>
                                        <p:anim calcmode="lin" valueType="num">
                                          <p:cBhvr>
                                            <p:cTn id="76" dur="1000" fill="hold"/>
                                            <p:tgtEl>
                                              <p:spTgt spid="14"/>
                                            </p:tgtEl>
                                            <p:attrNameLst>
                                              <p:attrName>ppt_x</p:attrName>
                                            </p:attrNameLst>
                                          </p:cBhvr>
                                          <p:tavLst>
                                            <p:tav tm="0">
                                              <p:val>
                                                <p:strVal val="#ppt_x"/>
                                              </p:val>
                                            </p:tav>
                                            <p:tav tm="100000">
                                              <p:val>
                                                <p:strVal val="#ppt_x"/>
                                              </p:val>
                                            </p:tav>
                                          </p:tavLst>
                                        </p:anim>
                                        <p:anim calcmode="lin" valueType="num">
                                          <p:cBhvr>
                                            <p:cTn id="77" dur="1000" fill="hold"/>
                                            <p:tgtEl>
                                              <p:spTgt spid="14"/>
                                            </p:tgtEl>
                                            <p:attrNameLst>
                                              <p:attrName>ppt_y</p:attrName>
                                            </p:attrNameLst>
                                          </p:cBhvr>
                                          <p:tavLst>
                                            <p:tav tm="0">
                                              <p:val>
                                                <p:strVal val="#ppt_y+.1"/>
                                              </p:val>
                                            </p:tav>
                                            <p:tav tm="100000">
                                              <p:val>
                                                <p:strVal val="#ppt_y"/>
                                              </p:val>
                                            </p:tav>
                                          </p:tavLst>
                                        </p:anim>
                                      </p:childTnLst>
                                    </p:cTn>
                                  </p:par>
                                  <p:par>
                                    <p:cTn id="78" presetID="42" presetClass="entr" presetSubtype="0" fill="hold" nodeType="withEffect">
                                      <p:stCondLst>
                                        <p:cond delay="0"/>
                                      </p:stCondLst>
                                      <p:childTnLst>
                                        <p:set>
                                          <p:cBhvr>
                                            <p:cTn id="79" dur="1" fill="hold">
                                              <p:stCondLst>
                                                <p:cond delay="0"/>
                                              </p:stCondLst>
                                            </p:cTn>
                                            <p:tgtEl>
                                              <p:spTgt spid="15"/>
                                            </p:tgtEl>
                                            <p:attrNameLst>
                                              <p:attrName>style.visibility</p:attrName>
                                            </p:attrNameLst>
                                          </p:cBhvr>
                                          <p:to>
                                            <p:strVal val="visible"/>
                                          </p:to>
                                        </p:set>
                                        <p:animEffect transition="in" filter="fade">
                                          <p:cBhvr>
                                            <p:cTn id="80" dur="1000"/>
                                            <p:tgtEl>
                                              <p:spTgt spid="15"/>
                                            </p:tgtEl>
                                          </p:cBhvr>
                                        </p:animEffect>
                                        <p:anim calcmode="lin" valueType="num">
                                          <p:cBhvr>
                                            <p:cTn id="81" dur="1000" fill="hold"/>
                                            <p:tgtEl>
                                              <p:spTgt spid="15"/>
                                            </p:tgtEl>
                                            <p:attrNameLst>
                                              <p:attrName>ppt_x</p:attrName>
                                            </p:attrNameLst>
                                          </p:cBhvr>
                                          <p:tavLst>
                                            <p:tav tm="0">
                                              <p:val>
                                                <p:strVal val="#ppt_x"/>
                                              </p:val>
                                            </p:tav>
                                            <p:tav tm="100000">
                                              <p:val>
                                                <p:strVal val="#ppt_x"/>
                                              </p:val>
                                            </p:tav>
                                          </p:tavLst>
                                        </p:anim>
                                        <p:anim calcmode="lin" valueType="num">
                                          <p:cBhvr>
                                            <p:cTn id="82" dur="1000" fill="hold"/>
                                            <p:tgtEl>
                                              <p:spTgt spid="15"/>
                                            </p:tgtEl>
                                            <p:attrNameLst>
                                              <p:attrName>ppt_y</p:attrName>
                                            </p:attrNameLst>
                                          </p:cBhvr>
                                          <p:tavLst>
                                            <p:tav tm="0">
                                              <p:val>
                                                <p:strVal val="#ppt_y+.1"/>
                                              </p:val>
                                            </p:tav>
                                            <p:tav tm="100000">
                                              <p:val>
                                                <p:strVal val="#ppt_y"/>
                                              </p:val>
                                            </p:tav>
                                          </p:tavLst>
                                        </p:anim>
                                      </p:childTnLst>
                                    </p:cTn>
                                  </p:par>
                                </p:childTnLst>
                              </p:cTn>
                            </p:par>
                          </p:childTnLst>
                        </p:cTn>
                      </p:par>
                      <p:par>
                        <p:cTn id="83" fill="hold">
                          <p:stCondLst>
                            <p:cond delay="indefinite"/>
                          </p:stCondLst>
                          <p:childTnLst>
                            <p:par>
                              <p:cTn id="84" fill="hold">
                                <p:stCondLst>
                                  <p:cond delay="0"/>
                                </p:stCondLst>
                                <p:childTnLst>
                                  <p:par>
                                    <p:cTn id="85" presetID="16" presetClass="entr" presetSubtype="21" fill="hold" grpId="0" nodeType="clickEffect">
                                      <p:stCondLst>
                                        <p:cond delay="0"/>
                                      </p:stCondLst>
                                      <p:childTnLst>
                                        <p:set>
                                          <p:cBhvr>
                                            <p:cTn id="86" dur="1" fill="hold">
                                              <p:stCondLst>
                                                <p:cond delay="0"/>
                                              </p:stCondLst>
                                            </p:cTn>
                                            <p:tgtEl>
                                              <p:spTgt spid="21"/>
                                            </p:tgtEl>
                                            <p:attrNameLst>
                                              <p:attrName>style.visibility</p:attrName>
                                            </p:attrNameLst>
                                          </p:cBhvr>
                                          <p:to>
                                            <p:strVal val="visible"/>
                                          </p:to>
                                        </p:set>
                                        <p:animEffect transition="in" filter="barn(inVertical)">
                                          <p:cBhvr>
                                            <p:cTn id="87"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p:bldP spid="18" grpId="0"/>
          <p:bldP spid="19" grpId="0"/>
          <p:bldP spid="20" grpId="0"/>
          <p:bldP spid="21" grpId="0"/>
        </p:bldLst>
      </p:timing>
    </mc:Choice>
    <mc:Fallback xmlns="">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cBhvr additive="base">
                                            <p:cTn id="11" dur="500" fill="hold"/>
                                            <p:tgtEl>
                                              <p:spTgt spid="12"/>
                                            </p:tgtEl>
                                            <p:attrNameLst>
                                              <p:attrName>ppt_x</p:attrName>
                                            </p:attrNameLst>
                                          </p:cBhvr>
                                          <p:tavLst>
                                            <p:tav tm="0">
                                              <p:val>
                                                <p:strVal val="0-#ppt_w/2"/>
                                              </p:val>
                                            </p:tav>
                                            <p:tav tm="100000">
                                              <p:val>
                                                <p:strVal val="#ppt_x"/>
                                              </p:val>
                                            </p:tav>
                                          </p:tavLst>
                                        </p:anim>
                                        <p:anim calcmode="lin" valueType="num">
                                          <p:cBhvr additive="base">
                                            <p:cTn id="12" dur="500" fill="hold"/>
                                            <p:tgtEl>
                                              <p:spTgt spid="12"/>
                                            </p:tgtEl>
                                            <p:attrNameLst>
                                              <p:attrName>ppt_y</p:attrName>
                                            </p:attrNameLst>
                                          </p:cBhvr>
                                          <p:tavLst>
                                            <p:tav tm="0">
                                              <p:val>
                                                <p:strVal val="#ppt_y"/>
                                              </p:val>
                                            </p:tav>
                                            <p:tav tm="100000">
                                              <p:val>
                                                <p:strVal val="#ppt_y"/>
                                              </p:val>
                                            </p:tav>
                                          </p:tavLst>
                                        </p:anim>
                                      </p:childTnLst>
                                    </p:cTn>
                                  </p:par>
                                  <p:par>
                                    <p:cTn id="13" presetID="2" presetClass="entr" presetSubtype="2" fill="hold" nodeType="withEffect">
                                      <p:stCondLst>
                                        <p:cond delay="0"/>
                                      </p:stCondLst>
                                      <p:childTnLst>
                                        <p:set>
                                          <p:cBhvr>
                                            <p:cTn id="14" dur="1" fill="hold">
                                              <p:stCondLst>
                                                <p:cond delay="0"/>
                                              </p:stCondLst>
                                            </p:cTn>
                                            <p:tgtEl>
                                              <p:spTgt spid="13"/>
                                            </p:tgtEl>
                                            <p:attrNameLst>
                                              <p:attrName>style.visibility</p:attrName>
                                            </p:attrNameLst>
                                          </p:cBhvr>
                                          <p:to>
                                            <p:strVal val="visible"/>
                                          </p:to>
                                        </p:set>
                                        <p:anim calcmode="lin" valueType="num">
                                          <p:cBhvr additive="base">
                                            <p:cTn id="15" dur="500" fill="hold"/>
                                            <p:tgtEl>
                                              <p:spTgt spid="13"/>
                                            </p:tgtEl>
                                            <p:attrNameLst>
                                              <p:attrName>ppt_x</p:attrName>
                                            </p:attrNameLst>
                                          </p:cBhvr>
                                          <p:tavLst>
                                            <p:tav tm="0">
                                              <p:val>
                                                <p:strVal val="1+#ppt_w/2"/>
                                              </p:val>
                                            </p:tav>
                                            <p:tav tm="100000">
                                              <p:val>
                                                <p:strVal val="#ppt_x"/>
                                              </p:val>
                                            </p:tav>
                                          </p:tavLst>
                                        </p:anim>
                                        <p:anim calcmode="lin" valueType="num">
                                          <p:cBhvr additive="base">
                                            <p:cTn id="16" dur="500" fill="hold"/>
                                            <p:tgtEl>
                                              <p:spTgt spid="13"/>
                                            </p:tgtEl>
                                            <p:attrNameLst>
                                              <p:attrName>ppt_y</p:attrName>
                                            </p:attrNameLst>
                                          </p:cBhvr>
                                          <p:tavLst>
                                            <p:tav tm="0">
                                              <p:val>
                                                <p:strVal val="#ppt_y"/>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nodeType="clickEffect">
                                      <p:stCondLst>
                                        <p:cond delay="0"/>
                                      </p:stCondLst>
                                      <p:childTnLst>
                                        <p:set>
                                          <p:cBhvr>
                                            <p:cTn id="20" dur="1" fill="hold">
                                              <p:stCondLst>
                                                <p:cond delay="0"/>
                                              </p:stCondLst>
                                            </p:cTn>
                                            <p:tgtEl>
                                              <p:spTgt spid="6"/>
                                            </p:tgtEl>
                                            <p:attrNameLst>
                                              <p:attrName>style.visibility</p:attrName>
                                            </p:attrNameLst>
                                          </p:cBhvr>
                                          <p:to>
                                            <p:strVal val="visible"/>
                                          </p:to>
                                        </p:set>
                                        <p:anim calcmode="lin" valueType="num">
                                          <p:cBhvr additive="base">
                                            <p:cTn id="21" dur="1000" fill="hold"/>
                                            <p:tgtEl>
                                              <p:spTgt spid="6"/>
                                            </p:tgtEl>
                                            <p:attrNameLst>
                                              <p:attrName>ppt_x</p:attrName>
                                            </p:attrNameLst>
                                          </p:cBhvr>
                                          <p:tavLst>
                                            <p:tav tm="0">
                                              <p:val>
                                                <p:strVal val="#ppt_x"/>
                                              </p:val>
                                            </p:tav>
                                            <p:tav tm="100000">
                                              <p:val>
                                                <p:strVal val="#ppt_x"/>
                                              </p:val>
                                            </p:tav>
                                          </p:tavLst>
                                        </p:anim>
                                        <p:anim calcmode="lin" valueType="num">
                                          <p:cBhvr additive="base">
                                            <p:cTn id="22" dur="1000" fill="hold"/>
                                            <p:tgtEl>
                                              <p:spTgt spid="6"/>
                                            </p:tgtEl>
                                            <p:attrNameLst>
                                              <p:attrName>ppt_y</p:attrName>
                                            </p:attrNameLst>
                                          </p:cBhvr>
                                          <p:tavLst>
                                            <p:tav tm="0">
                                              <p:val>
                                                <p:strVal val="1+#ppt_h/2"/>
                                              </p:val>
                                            </p:tav>
                                            <p:tav tm="100000">
                                              <p:val>
                                                <p:strVal val="#ppt_y"/>
                                              </p:val>
                                            </p:tav>
                                          </p:tavLst>
                                        </p:anim>
                                      </p:childTnLst>
                                    </p:cTn>
                                  </p:par>
                                  <p:par>
                                    <p:cTn id="23" presetID="2" presetClass="entr" presetSubtype="4" fill="hold" nodeType="withEffect">
                                      <p:stCondLst>
                                        <p:cond delay="200"/>
                                      </p:stCondLst>
                                      <p:childTnLst>
                                        <p:set>
                                          <p:cBhvr>
                                            <p:cTn id="24" dur="1" fill="hold">
                                              <p:stCondLst>
                                                <p:cond delay="0"/>
                                              </p:stCondLst>
                                            </p:cTn>
                                            <p:tgtEl>
                                              <p:spTgt spid="7"/>
                                            </p:tgtEl>
                                            <p:attrNameLst>
                                              <p:attrName>style.visibility</p:attrName>
                                            </p:attrNameLst>
                                          </p:cBhvr>
                                          <p:to>
                                            <p:strVal val="visible"/>
                                          </p:to>
                                        </p:set>
                                        <p:anim calcmode="lin" valueType="num">
                                          <p:cBhvr additive="base">
                                            <p:cTn id="25" dur="1000" fill="hold"/>
                                            <p:tgtEl>
                                              <p:spTgt spid="7"/>
                                            </p:tgtEl>
                                            <p:attrNameLst>
                                              <p:attrName>ppt_x</p:attrName>
                                            </p:attrNameLst>
                                          </p:cBhvr>
                                          <p:tavLst>
                                            <p:tav tm="0">
                                              <p:val>
                                                <p:strVal val="#ppt_x"/>
                                              </p:val>
                                            </p:tav>
                                            <p:tav tm="100000">
                                              <p:val>
                                                <p:strVal val="#ppt_x"/>
                                              </p:val>
                                            </p:tav>
                                          </p:tavLst>
                                        </p:anim>
                                        <p:anim calcmode="lin" valueType="num">
                                          <p:cBhvr additive="base">
                                            <p:cTn id="26" dur="1000" fill="hold"/>
                                            <p:tgtEl>
                                              <p:spTgt spid="7"/>
                                            </p:tgtEl>
                                            <p:attrNameLst>
                                              <p:attrName>ppt_y</p:attrName>
                                            </p:attrNameLst>
                                          </p:cBhvr>
                                          <p:tavLst>
                                            <p:tav tm="0">
                                              <p:val>
                                                <p:strVal val="1+#ppt_h/2"/>
                                              </p:val>
                                            </p:tav>
                                            <p:tav tm="100000">
                                              <p:val>
                                                <p:strVal val="#ppt_y"/>
                                              </p:val>
                                            </p:tav>
                                          </p:tavLst>
                                        </p:anim>
                                      </p:childTnLst>
                                    </p:cTn>
                                  </p:par>
                                  <p:par>
                                    <p:cTn id="27" presetID="2" presetClass="entr" presetSubtype="4" fill="hold" nodeType="withEffect">
                                      <p:stCondLst>
                                        <p:cond delay="500"/>
                                      </p:stCondLst>
                                      <p:childTnLst>
                                        <p:set>
                                          <p:cBhvr>
                                            <p:cTn id="28" dur="1" fill="hold">
                                              <p:stCondLst>
                                                <p:cond delay="0"/>
                                              </p:stCondLst>
                                            </p:cTn>
                                            <p:tgtEl>
                                              <p:spTgt spid="8"/>
                                            </p:tgtEl>
                                            <p:attrNameLst>
                                              <p:attrName>style.visibility</p:attrName>
                                            </p:attrNameLst>
                                          </p:cBhvr>
                                          <p:to>
                                            <p:strVal val="visible"/>
                                          </p:to>
                                        </p:set>
                                        <p:anim calcmode="lin" valueType="num">
                                          <p:cBhvr additive="base">
                                            <p:cTn id="29" dur="1000" fill="hold"/>
                                            <p:tgtEl>
                                              <p:spTgt spid="8"/>
                                            </p:tgtEl>
                                            <p:attrNameLst>
                                              <p:attrName>ppt_x</p:attrName>
                                            </p:attrNameLst>
                                          </p:cBhvr>
                                          <p:tavLst>
                                            <p:tav tm="0">
                                              <p:val>
                                                <p:strVal val="#ppt_x"/>
                                              </p:val>
                                            </p:tav>
                                            <p:tav tm="100000">
                                              <p:val>
                                                <p:strVal val="#ppt_x"/>
                                              </p:val>
                                            </p:tav>
                                          </p:tavLst>
                                        </p:anim>
                                        <p:anim calcmode="lin" valueType="num">
                                          <p:cBhvr additive="base">
                                            <p:cTn id="30" dur="1000" fill="hold"/>
                                            <p:tgtEl>
                                              <p:spTgt spid="8"/>
                                            </p:tgtEl>
                                            <p:attrNameLst>
                                              <p:attrName>ppt_y</p:attrName>
                                            </p:attrNameLst>
                                          </p:cBhvr>
                                          <p:tavLst>
                                            <p:tav tm="0">
                                              <p:val>
                                                <p:strVal val="1+#ppt_h/2"/>
                                              </p:val>
                                            </p:tav>
                                            <p:tav tm="100000">
                                              <p:val>
                                                <p:strVal val="#ppt_y"/>
                                              </p:val>
                                            </p:tav>
                                          </p:tavLst>
                                        </p:anim>
                                      </p:childTnLst>
                                    </p:cTn>
                                  </p:par>
                                  <p:par>
                                    <p:cTn id="31" presetID="2" presetClass="entr" presetSubtype="4" fill="hold" nodeType="withEffect">
                                      <p:stCondLst>
                                        <p:cond delay="600"/>
                                      </p:stCondLst>
                                      <p:childTnLst>
                                        <p:set>
                                          <p:cBhvr>
                                            <p:cTn id="32" dur="1" fill="hold">
                                              <p:stCondLst>
                                                <p:cond delay="0"/>
                                              </p:stCondLst>
                                            </p:cTn>
                                            <p:tgtEl>
                                              <p:spTgt spid="9"/>
                                            </p:tgtEl>
                                            <p:attrNameLst>
                                              <p:attrName>style.visibility</p:attrName>
                                            </p:attrNameLst>
                                          </p:cBhvr>
                                          <p:to>
                                            <p:strVal val="visible"/>
                                          </p:to>
                                        </p:set>
                                        <p:anim calcmode="lin" valueType="num">
                                          <p:cBhvr additive="base">
                                            <p:cTn id="33" dur="1000" fill="hold"/>
                                            <p:tgtEl>
                                              <p:spTgt spid="9"/>
                                            </p:tgtEl>
                                            <p:attrNameLst>
                                              <p:attrName>ppt_x</p:attrName>
                                            </p:attrNameLst>
                                          </p:cBhvr>
                                          <p:tavLst>
                                            <p:tav tm="0">
                                              <p:val>
                                                <p:strVal val="#ppt_x"/>
                                              </p:val>
                                            </p:tav>
                                            <p:tav tm="100000">
                                              <p:val>
                                                <p:strVal val="#ppt_x"/>
                                              </p:val>
                                            </p:tav>
                                          </p:tavLst>
                                        </p:anim>
                                        <p:anim calcmode="lin" valueType="num">
                                          <p:cBhvr additive="base">
                                            <p:cTn id="34" dur="1000" fill="hold"/>
                                            <p:tgtEl>
                                              <p:spTgt spid="9"/>
                                            </p:tgtEl>
                                            <p:attrNameLst>
                                              <p:attrName>ppt_y</p:attrName>
                                            </p:attrNameLst>
                                          </p:cBhvr>
                                          <p:tavLst>
                                            <p:tav tm="0">
                                              <p:val>
                                                <p:strVal val="1+#ppt_h/2"/>
                                              </p:val>
                                            </p:tav>
                                            <p:tav tm="100000">
                                              <p:val>
                                                <p:strVal val="#ppt_y"/>
                                              </p:val>
                                            </p:tav>
                                          </p:tavLst>
                                        </p:anim>
                                      </p:childTnLst>
                                    </p:cTn>
                                  </p:par>
                                  <p:par>
                                    <p:cTn id="35" presetID="2" presetClass="entr" presetSubtype="4" fill="hold" nodeType="withEffect">
                                      <p:stCondLst>
                                        <p:cond delay="800"/>
                                      </p:stCondLst>
                                      <p:childTnLst>
                                        <p:set>
                                          <p:cBhvr>
                                            <p:cTn id="36" dur="1" fill="hold">
                                              <p:stCondLst>
                                                <p:cond delay="0"/>
                                              </p:stCondLst>
                                            </p:cTn>
                                            <p:tgtEl>
                                              <p:spTgt spid="10"/>
                                            </p:tgtEl>
                                            <p:attrNameLst>
                                              <p:attrName>style.visibility</p:attrName>
                                            </p:attrNameLst>
                                          </p:cBhvr>
                                          <p:to>
                                            <p:strVal val="visible"/>
                                          </p:to>
                                        </p:set>
                                        <p:anim calcmode="lin" valueType="num">
                                          <p:cBhvr additive="base">
                                            <p:cTn id="37" dur="1000" fill="hold"/>
                                            <p:tgtEl>
                                              <p:spTgt spid="10"/>
                                            </p:tgtEl>
                                            <p:attrNameLst>
                                              <p:attrName>ppt_x</p:attrName>
                                            </p:attrNameLst>
                                          </p:cBhvr>
                                          <p:tavLst>
                                            <p:tav tm="0">
                                              <p:val>
                                                <p:strVal val="#ppt_x"/>
                                              </p:val>
                                            </p:tav>
                                            <p:tav tm="100000">
                                              <p:val>
                                                <p:strVal val="#ppt_x"/>
                                              </p:val>
                                            </p:tav>
                                          </p:tavLst>
                                        </p:anim>
                                        <p:anim calcmode="lin" valueType="num">
                                          <p:cBhvr additive="base">
                                            <p:cTn id="38" dur="10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49" presetClass="entr" presetSubtype="0" decel="100000" fill="hold" grpId="0" nodeType="clickEffect">
                                      <p:stCondLst>
                                        <p:cond delay="0"/>
                                      </p:stCondLst>
                                      <p:childTnLst>
                                        <p:set>
                                          <p:cBhvr>
                                            <p:cTn id="42" dur="1" fill="hold">
                                              <p:stCondLst>
                                                <p:cond delay="0"/>
                                              </p:stCondLst>
                                            </p:cTn>
                                            <p:tgtEl>
                                              <p:spTgt spid="17"/>
                                            </p:tgtEl>
                                            <p:attrNameLst>
                                              <p:attrName>style.visibility</p:attrName>
                                            </p:attrNameLst>
                                          </p:cBhvr>
                                          <p:to>
                                            <p:strVal val="visible"/>
                                          </p:to>
                                        </p:set>
                                        <p:anim calcmode="lin" valueType="num">
                                          <p:cBhvr>
                                            <p:cTn id="43" dur="500" fill="hold"/>
                                            <p:tgtEl>
                                              <p:spTgt spid="17"/>
                                            </p:tgtEl>
                                            <p:attrNameLst>
                                              <p:attrName>ppt_w</p:attrName>
                                            </p:attrNameLst>
                                          </p:cBhvr>
                                          <p:tavLst>
                                            <p:tav tm="0">
                                              <p:val>
                                                <p:fltVal val="0"/>
                                              </p:val>
                                            </p:tav>
                                            <p:tav tm="100000">
                                              <p:val>
                                                <p:strVal val="#ppt_w"/>
                                              </p:val>
                                            </p:tav>
                                          </p:tavLst>
                                        </p:anim>
                                        <p:anim calcmode="lin" valueType="num">
                                          <p:cBhvr>
                                            <p:cTn id="44" dur="500" fill="hold"/>
                                            <p:tgtEl>
                                              <p:spTgt spid="17"/>
                                            </p:tgtEl>
                                            <p:attrNameLst>
                                              <p:attrName>ppt_h</p:attrName>
                                            </p:attrNameLst>
                                          </p:cBhvr>
                                          <p:tavLst>
                                            <p:tav tm="0">
                                              <p:val>
                                                <p:fltVal val="0"/>
                                              </p:val>
                                            </p:tav>
                                            <p:tav tm="100000">
                                              <p:val>
                                                <p:strVal val="#ppt_h"/>
                                              </p:val>
                                            </p:tav>
                                          </p:tavLst>
                                        </p:anim>
                                        <p:anim calcmode="lin" valueType="num">
                                          <p:cBhvr>
                                            <p:cTn id="45" dur="500" fill="hold"/>
                                            <p:tgtEl>
                                              <p:spTgt spid="17"/>
                                            </p:tgtEl>
                                            <p:attrNameLst>
                                              <p:attrName>style.rotation</p:attrName>
                                            </p:attrNameLst>
                                          </p:cBhvr>
                                          <p:tavLst>
                                            <p:tav tm="0">
                                              <p:val>
                                                <p:fltVal val="360"/>
                                              </p:val>
                                            </p:tav>
                                            <p:tav tm="100000">
                                              <p:val>
                                                <p:fltVal val="0"/>
                                              </p:val>
                                            </p:tav>
                                          </p:tavLst>
                                        </p:anim>
                                        <p:animEffect transition="in" filter="fade">
                                          <p:cBhvr>
                                            <p:cTn id="46" dur="500"/>
                                            <p:tgtEl>
                                              <p:spTgt spid="17"/>
                                            </p:tgtEl>
                                          </p:cBhvr>
                                        </p:animEffect>
                                      </p:childTnLst>
                                    </p:cTn>
                                  </p:par>
                                  <p:par>
                                    <p:cTn id="47" presetID="49" presetClass="entr" presetSubtype="0" decel="100000" fill="hold" grpId="0" nodeType="withEffect">
                                      <p:stCondLst>
                                        <p:cond delay="0"/>
                                      </p:stCondLst>
                                      <p:childTnLst>
                                        <p:set>
                                          <p:cBhvr>
                                            <p:cTn id="48" dur="1" fill="hold">
                                              <p:stCondLst>
                                                <p:cond delay="0"/>
                                              </p:stCondLst>
                                            </p:cTn>
                                            <p:tgtEl>
                                              <p:spTgt spid="16"/>
                                            </p:tgtEl>
                                            <p:attrNameLst>
                                              <p:attrName>style.visibility</p:attrName>
                                            </p:attrNameLst>
                                          </p:cBhvr>
                                          <p:to>
                                            <p:strVal val="visible"/>
                                          </p:to>
                                        </p:set>
                                        <p:anim calcmode="lin" valueType="num">
                                          <p:cBhvr>
                                            <p:cTn id="49" dur="500" fill="hold"/>
                                            <p:tgtEl>
                                              <p:spTgt spid="16"/>
                                            </p:tgtEl>
                                            <p:attrNameLst>
                                              <p:attrName>ppt_w</p:attrName>
                                            </p:attrNameLst>
                                          </p:cBhvr>
                                          <p:tavLst>
                                            <p:tav tm="0">
                                              <p:val>
                                                <p:fltVal val="0"/>
                                              </p:val>
                                            </p:tav>
                                            <p:tav tm="100000">
                                              <p:val>
                                                <p:strVal val="#ppt_w"/>
                                              </p:val>
                                            </p:tav>
                                          </p:tavLst>
                                        </p:anim>
                                        <p:anim calcmode="lin" valueType="num">
                                          <p:cBhvr>
                                            <p:cTn id="50" dur="500" fill="hold"/>
                                            <p:tgtEl>
                                              <p:spTgt spid="16"/>
                                            </p:tgtEl>
                                            <p:attrNameLst>
                                              <p:attrName>ppt_h</p:attrName>
                                            </p:attrNameLst>
                                          </p:cBhvr>
                                          <p:tavLst>
                                            <p:tav tm="0">
                                              <p:val>
                                                <p:fltVal val="0"/>
                                              </p:val>
                                            </p:tav>
                                            <p:tav tm="100000">
                                              <p:val>
                                                <p:strVal val="#ppt_h"/>
                                              </p:val>
                                            </p:tav>
                                          </p:tavLst>
                                        </p:anim>
                                        <p:anim calcmode="lin" valueType="num">
                                          <p:cBhvr>
                                            <p:cTn id="51" dur="500" fill="hold"/>
                                            <p:tgtEl>
                                              <p:spTgt spid="16"/>
                                            </p:tgtEl>
                                            <p:attrNameLst>
                                              <p:attrName>style.rotation</p:attrName>
                                            </p:attrNameLst>
                                          </p:cBhvr>
                                          <p:tavLst>
                                            <p:tav tm="0">
                                              <p:val>
                                                <p:fltVal val="360"/>
                                              </p:val>
                                            </p:tav>
                                            <p:tav tm="100000">
                                              <p:val>
                                                <p:fltVal val="0"/>
                                              </p:val>
                                            </p:tav>
                                          </p:tavLst>
                                        </p:anim>
                                        <p:animEffect transition="in" filter="fade">
                                          <p:cBhvr>
                                            <p:cTn id="52" dur="500"/>
                                            <p:tgtEl>
                                              <p:spTgt spid="16"/>
                                            </p:tgtEl>
                                          </p:cBhvr>
                                        </p:animEffect>
                                      </p:childTnLst>
                                    </p:cTn>
                                  </p:par>
                                  <p:par>
                                    <p:cTn id="53" presetID="49" presetClass="entr" presetSubtype="0" decel="100000" fill="hold" grpId="0" nodeType="withEffect">
                                      <p:stCondLst>
                                        <p:cond delay="0"/>
                                      </p:stCondLst>
                                      <p:childTnLst>
                                        <p:set>
                                          <p:cBhvr>
                                            <p:cTn id="54" dur="1" fill="hold">
                                              <p:stCondLst>
                                                <p:cond delay="0"/>
                                              </p:stCondLst>
                                            </p:cTn>
                                            <p:tgtEl>
                                              <p:spTgt spid="18"/>
                                            </p:tgtEl>
                                            <p:attrNameLst>
                                              <p:attrName>style.visibility</p:attrName>
                                            </p:attrNameLst>
                                          </p:cBhvr>
                                          <p:to>
                                            <p:strVal val="visible"/>
                                          </p:to>
                                        </p:set>
                                        <p:anim calcmode="lin" valueType="num">
                                          <p:cBhvr>
                                            <p:cTn id="55" dur="500" fill="hold"/>
                                            <p:tgtEl>
                                              <p:spTgt spid="18"/>
                                            </p:tgtEl>
                                            <p:attrNameLst>
                                              <p:attrName>ppt_w</p:attrName>
                                            </p:attrNameLst>
                                          </p:cBhvr>
                                          <p:tavLst>
                                            <p:tav tm="0">
                                              <p:val>
                                                <p:fltVal val="0"/>
                                              </p:val>
                                            </p:tav>
                                            <p:tav tm="100000">
                                              <p:val>
                                                <p:strVal val="#ppt_w"/>
                                              </p:val>
                                            </p:tav>
                                          </p:tavLst>
                                        </p:anim>
                                        <p:anim calcmode="lin" valueType="num">
                                          <p:cBhvr>
                                            <p:cTn id="56" dur="500" fill="hold"/>
                                            <p:tgtEl>
                                              <p:spTgt spid="18"/>
                                            </p:tgtEl>
                                            <p:attrNameLst>
                                              <p:attrName>ppt_h</p:attrName>
                                            </p:attrNameLst>
                                          </p:cBhvr>
                                          <p:tavLst>
                                            <p:tav tm="0">
                                              <p:val>
                                                <p:fltVal val="0"/>
                                              </p:val>
                                            </p:tav>
                                            <p:tav tm="100000">
                                              <p:val>
                                                <p:strVal val="#ppt_h"/>
                                              </p:val>
                                            </p:tav>
                                          </p:tavLst>
                                        </p:anim>
                                        <p:anim calcmode="lin" valueType="num">
                                          <p:cBhvr>
                                            <p:cTn id="57" dur="500" fill="hold"/>
                                            <p:tgtEl>
                                              <p:spTgt spid="18"/>
                                            </p:tgtEl>
                                            <p:attrNameLst>
                                              <p:attrName>style.rotation</p:attrName>
                                            </p:attrNameLst>
                                          </p:cBhvr>
                                          <p:tavLst>
                                            <p:tav tm="0">
                                              <p:val>
                                                <p:fltVal val="360"/>
                                              </p:val>
                                            </p:tav>
                                            <p:tav tm="100000">
                                              <p:val>
                                                <p:fltVal val="0"/>
                                              </p:val>
                                            </p:tav>
                                          </p:tavLst>
                                        </p:anim>
                                        <p:animEffect transition="in" filter="fade">
                                          <p:cBhvr>
                                            <p:cTn id="58" dur="500"/>
                                            <p:tgtEl>
                                              <p:spTgt spid="18"/>
                                            </p:tgtEl>
                                          </p:cBhvr>
                                        </p:animEffect>
                                      </p:childTnLst>
                                    </p:cTn>
                                  </p:par>
                                  <p:par>
                                    <p:cTn id="59" presetID="49" presetClass="entr" presetSubtype="0" decel="100000" fill="hold" grpId="0" nodeType="withEffect">
                                      <p:stCondLst>
                                        <p:cond delay="0"/>
                                      </p:stCondLst>
                                      <p:childTnLst>
                                        <p:set>
                                          <p:cBhvr>
                                            <p:cTn id="60" dur="1" fill="hold">
                                              <p:stCondLst>
                                                <p:cond delay="0"/>
                                              </p:stCondLst>
                                            </p:cTn>
                                            <p:tgtEl>
                                              <p:spTgt spid="19"/>
                                            </p:tgtEl>
                                            <p:attrNameLst>
                                              <p:attrName>style.visibility</p:attrName>
                                            </p:attrNameLst>
                                          </p:cBhvr>
                                          <p:to>
                                            <p:strVal val="visible"/>
                                          </p:to>
                                        </p:set>
                                        <p:anim calcmode="lin" valueType="num">
                                          <p:cBhvr>
                                            <p:cTn id="61" dur="500" fill="hold"/>
                                            <p:tgtEl>
                                              <p:spTgt spid="19"/>
                                            </p:tgtEl>
                                            <p:attrNameLst>
                                              <p:attrName>ppt_w</p:attrName>
                                            </p:attrNameLst>
                                          </p:cBhvr>
                                          <p:tavLst>
                                            <p:tav tm="0">
                                              <p:val>
                                                <p:fltVal val="0"/>
                                              </p:val>
                                            </p:tav>
                                            <p:tav tm="100000">
                                              <p:val>
                                                <p:strVal val="#ppt_w"/>
                                              </p:val>
                                            </p:tav>
                                          </p:tavLst>
                                        </p:anim>
                                        <p:anim calcmode="lin" valueType="num">
                                          <p:cBhvr>
                                            <p:cTn id="62" dur="500" fill="hold"/>
                                            <p:tgtEl>
                                              <p:spTgt spid="19"/>
                                            </p:tgtEl>
                                            <p:attrNameLst>
                                              <p:attrName>ppt_h</p:attrName>
                                            </p:attrNameLst>
                                          </p:cBhvr>
                                          <p:tavLst>
                                            <p:tav tm="0">
                                              <p:val>
                                                <p:fltVal val="0"/>
                                              </p:val>
                                            </p:tav>
                                            <p:tav tm="100000">
                                              <p:val>
                                                <p:strVal val="#ppt_h"/>
                                              </p:val>
                                            </p:tav>
                                          </p:tavLst>
                                        </p:anim>
                                        <p:anim calcmode="lin" valueType="num">
                                          <p:cBhvr>
                                            <p:cTn id="63" dur="500" fill="hold"/>
                                            <p:tgtEl>
                                              <p:spTgt spid="19"/>
                                            </p:tgtEl>
                                            <p:attrNameLst>
                                              <p:attrName>style.rotation</p:attrName>
                                            </p:attrNameLst>
                                          </p:cBhvr>
                                          <p:tavLst>
                                            <p:tav tm="0">
                                              <p:val>
                                                <p:fltVal val="360"/>
                                              </p:val>
                                            </p:tav>
                                            <p:tav tm="100000">
                                              <p:val>
                                                <p:fltVal val="0"/>
                                              </p:val>
                                            </p:tav>
                                          </p:tavLst>
                                        </p:anim>
                                        <p:animEffect transition="in" filter="fade">
                                          <p:cBhvr>
                                            <p:cTn id="64" dur="500"/>
                                            <p:tgtEl>
                                              <p:spTgt spid="19"/>
                                            </p:tgtEl>
                                          </p:cBhvr>
                                        </p:animEffect>
                                      </p:childTnLst>
                                    </p:cTn>
                                  </p:par>
                                  <p:par>
                                    <p:cTn id="65" presetID="49" presetClass="entr" presetSubtype="0" decel="100000" fill="hold" grpId="0" nodeType="withEffect">
                                      <p:stCondLst>
                                        <p:cond delay="0"/>
                                      </p:stCondLst>
                                      <p:childTnLst>
                                        <p:set>
                                          <p:cBhvr>
                                            <p:cTn id="66" dur="1" fill="hold">
                                              <p:stCondLst>
                                                <p:cond delay="0"/>
                                              </p:stCondLst>
                                            </p:cTn>
                                            <p:tgtEl>
                                              <p:spTgt spid="20"/>
                                            </p:tgtEl>
                                            <p:attrNameLst>
                                              <p:attrName>style.visibility</p:attrName>
                                            </p:attrNameLst>
                                          </p:cBhvr>
                                          <p:to>
                                            <p:strVal val="visible"/>
                                          </p:to>
                                        </p:set>
                                        <p:anim calcmode="lin" valueType="num">
                                          <p:cBhvr>
                                            <p:cTn id="67" dur="500" fill="hold"/>
                                            <p:tgtEl>
                                              <p:spTgt spid="20"/>
                                            </p:tgtEl>
                                            <p:attrNameLst>
                                              <p:attrName>ppt_w</p:attrName>
                                            </p:attrNameLst>
                                          </p:cBhvr>
                                          <p:tavLst>
                                            <p:tav tm="0">
                                              <p:val>
                                                <p:fltVal val="0"/>
                                              </p:val>
                                            </p:tav>
                                            <p:tav tm="100000">
                                              <p:val>
                                                <p:strVal val="#ppt_w"/>
                                              </p:val>
                                            </p:tav>
                                          </p:tavLst>
                                        </p:anim>
                                        <p:anim calcmode="lin" valueType="num">
                                          <p:cBhvr>
                                            <p:cTn id="68" dur="500" fill="hold"/>
                                            <p:tgtEl>
                                              <p:spTgt spid="20"/>
                                            </p:tgtEl>
                                            <p:attrNameLst>
                                              <p:attrName>ppt_h</p:attrName>
                                            </p:attrNameLst>
                                          </p:cBhvr>
                                          <p:tavLst>
                                            <p:tav tm="0">
                                              <p:val>
                                                <p:fltVal val="0"/>
                                              </p:val>
                                            </p:tav>
                                            <p:tav tm="100000">
                                              <p:val>
                                                <p:strVal val="#ppt_h"/>
                                              </p:val>
                                            </p:tav>
                                          </p:tavLst>
                                        </p:anim>
                                        <p:anim calcmode="lin" valueType="num">
                                          <p:cBhvr>
                                            <p:cTn id="69" dur="500" fill="hold"/>
                                            <p:tgtEl>
                                              <p:spTgt spid="20"/>
                                            </p:tgtEl>
                                            <p:attrNameLst>
                                              <p:attrName>style.rotation</p:attrName>
                                            </p:attrNameLst>
                                          </p:cBhvr>
                                          <p:tavLst>
                                            <p:tav tm="0">
                                              <p:val>
                                                <p:fltVal val="360"/>
                                              </p:val>
                                            </p:tav>
                                            <p:tav tm="100000">
                                              <p:val>
                                                <p:fltVal val="0"/>
                                              </p:val>
                                            </p:tav>
                                          </p:tavLst>
                                        </p:anim>
                                        <p:animEffect transition="in" filter="fade">
                                          <p:cBhvr>
                                            <p:cTn id="70" dur="500"/>
                                            <p:tgtEl>
                                              <p:spTgt spid="20"/>
                                            </p:tgtEl>
                                          </p:cBhvr>
                                        </p:animEffect>
                                      </p:childTnLst>
                                    </p:cTn>
                                  </p:par>
                                </p:childTnLst>
                              </p:cTn>
                            </p:par>
                          </p:childTnLst>
                        </p:cTn>
                      </p:par>
                      <p:par>
                        <p:cTn id="71" fill="hold">
                          <p:stCondLst>
                            <p:cond delay="indefinite"/>
                          </p:stCondLst>
                          <p:childTnLst>
                            <p:par>
                              <p:cTn id="72" fill="hold">
                                <p:stCondLst>
                                  <p:cond delay="0"/>
                                </p:stCondLst>
                                <p:childTnLst>
                                  <p:par>
                                    <p:cTn id="73" presetID="42" presetClass="entr" presetSubtype="0" fill="hold" nodeType="clickEffect">
                                      <p:stCondLst>
                                        <p:cond delay="0"/>
                                      </p:stCondLst>
                                      <p:childTnLst>
                                        <p:set>
                                          <p:cBhvr>
                                            <p:cTn id="74" dur="1" fill="hold">
                                              <p:stCondLst>
                                                <p:cond delay="0"/>
                                              </p:stCondLst>
                                            </p:cTn>
                                            <p:tgtEl>
                                              <p:spTgt spid="14"/>
                                            </p:tgtEl>
                                            <p:attrNameLst>
                                              <p:attrName>style.visibility</p:attrName>
                                            </p:attrNameLst>
                                          </p:cBhvr>
                                          <p:to>
                                            <p:strVal val="visible"/>
                                          </p:to>
                                        </p:set>
                                        <p:animEffect transition="in" filter="fade">
                                          <p:cBhvr>
                                            <p:cTn id="75" dur="1000"/>
                                            <p:tgtEl>
                                              <p:spTgt spid="14"/>
                                            </p:tgtEl>
                                          </p:cBhvr>
                                        </p:animEffect>
                                        <p:anim calcmode="lin" valueType="num">
                                          <p:cBhvr>
                                            <p:cTn id="76" dur="1000" fill="hold"/>
                                            <p:tgtEl>
                                              <p:spTgt spid="14"/>
                                            </p:tgtEl>
                                            <p:attrNameLst>
                                              <p:attrName>ppt_x</p:attrName>
                                            </p:attrNameLst>
                                          </p:cBhvr>
                                          <p:tavLst>
                                            <p:tav tm="0">
                                              <p:val>
                                                <p:strVal val="#ppt_x"/>
                                              </p:val>
                                            </p:tav>
                                            <p:tav tm="100000">
                                              <p:val>
                                                <p:strVal val="#ppt_x"/>
                                              </p:val>
                                            </p:tav>
                                          </p:tavLst>
                                        </p:anim>
                                        <p:anim calcmode="lin" valueType="num">
                                          <p:cBhvr>
                                            <p:cTn id="77" dur="1000" fill="hold"/>
                                            <p:tgtEl>
                                              <p:spTgt spid="14"/>
                                            </p:tgtEl>
                                            <p:attrNameLst>
                                              <p:attrName>ppt_y</p:attrName>
                                            </p:attrNameLst>
                                          </p:cBhvr>
                                          <p:tavLst>
                                            <p:tav tm="0">
                                              <p:val>
                                                <p:strVal val="#ppt_y+.1"/>
                                              </p:val>
                                            </p:tav>
                                            <p:tav tm="100000">
                                              <p:val>
                                                <p:strVal val="#ppt_y"/>
                                              </p:val>
                                            </p:tav>
                                          </p:tavLst>
                                        </p:anim>
                                      </p:childTnLst>
                                    </p:cTn>
                                  </p:par>
                                  <p:par>
                                    <p:cTn id="78" presetID="42" presetClass="entr" presetSubtype="0" fill="hold" nodeType="withEffect">
                                      <p:stCondLst>
                                        <p:cond delay="0"/>
                                      </p:stCondLst>
                                      <p:childTnLst>
                                        <p:set>
                                          <p:cBhvr>
                                            <p:cTn id="79" dur="1" fill="hold">
                                              <p:stCondLst>
                                                <p:cond delay="0"/>
                                              </p:stCondLst>
                                            </p:cTn>
                                            <p:tgtEl>
                                              <p:spTgt spid="15"/>
                                            </p:tgtEl>
                                            <p:attrNameLst>
                                              <p:attrName>style.visibility</p:attrName>
                                            </p:attrNameLst>
                                          </p:cBhvr>
                                          <p:to>
                                            <p:strVal val="visible"/>
                                          </p:to>
                                        </p:set>
                                        <p:animEffect transition="in" filter="fade">
                                          <p:cBhvr>
                                            <p:cTn id="80" dur="1000"/>
                                            <p:tgtEl>
                                              <p:spTgt spid="15"/>
                                            </p:tgtEl>
                                          </p:cBhvr>
                                        </p:animEffect>
                                        <p:anim calcmode="lin" valueType="num">
                                          <p:cBhvr>
                                            <p:cTn id="81" dur="1000" fill="hold"/>
                                            <p:tgtEl>
                                              <p:spTgt spid="15"/>
                                            </p:tgtEl>
                                            <p:attrNameLst>
                                              <p:attrName>ppt_x</p:attrName>
                                            </p:attrNameLst>
                                          </p:cBhvr>
                                          <p:tavLst>
                                            <p:tav tm="0">
                                              <p:val>
                                                <p:strVal val="#ppt_x"/>
                                              </p:val>
                                            </p:tav>
                                            <p:tav tm="100000">
                                              <p:val>
                                                <p:strVal val="#ppt_x"/>
                                              </p:val>
                                            </p:tav>
                                          </p:tavLst>
                                        </p:anim>
                                        <p:anim calcmode="lin" valueType="num">
                                          <p:cBhvr>
                                            <p:cTn id="82" dur="1000" fill="hold"/>
                                            <p:tgtEl>
                                              <p:spTgt spid="15"/>
                                            </p:tgtEl>
                                            <p:attrNameLst>
                                              <p:attrName>ppt_y</p:attrName>
                                            </p:attrNameLst>
                                          </p:cBhvr>
                                          <p:tavLst>
                                            <p:tav tm="0">
                                              <p:val>
                                                <p:strVal val="#ppt_y+.1"/>
                                              </p:val>
                                            </p:tav>
                                            <p:tav tm="100000">
                                              <p:val>
                                                <p:strVal val="#ppt_y"/>
                                              </p:val>
                                            </p:tav>
                                          </p:tavLst>
                                        </p:anim>
                                      </p:childTnLst>
                                    </p:cTn>
                                  </p:par>
                                </p:childTnLst>
                              </p:cTn>
                            </p:par>
                          </p:childTnLst>
                        </p:cTn>
                      </p:par>
                      <p:par>
                        <p:cTn id="83" fill="hold">
                          <p:stCondLst>
                            <p:cond delay="indefinite"/>
                          </p:stCondLst>
                          <p:childTnLst>
                            <p:par>
                              <p:cTn id="84" fill="hold">
                                <p:stCondLst>
                                  <p:cond delay="0"/>
                                </p:stCondLst>
                                <p:childTnLst>
                                  <p:par>
                                    <p:cTn id="85" presetID="16" presetClass="entr" presetSubtype="21" fill="hold" grpId="0" nodeType="clickEffect">
                                      <p:stCondLst>
                                        <p:cond delay="0"/>
                                      </p:stCondLst>
                                      <p:childTnLst>
                                        <p:set>
                                          <p:cBhvr>
                                            <p:cTn id="86" dur="1" fill="hold">
                                              <p:stCondLst>
                                                <p:cond delay="0"/>
                                              </p:stCondLst>
                                            </p:cTn>
                                            <p:tgtEl>
                                              <p:spTgt spid="21"/>
                                            </p:tgtEl>
                                            <p:attrNameLst>
                                              <p:attrName>style.visibility</p:attrName>
                                            </p:attrNameLst>
                                          </p:cBhvr>
                                          <p:to>
                                            <p:strVal val="visible"/>
                                          </p:to>
                                        </p:set>
                                        <p:animEffect transition="in" filter="barn(inVertical)">
                                          <p:cBhvr>
                                            <p:cTn id="87"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p:bldP spid="18" grpId="0"/>
          <p:bldP spid="19" grpId="0"/>
          <p:bldP spid="20" grpId="0"/>
          <p:bldP spid="21" grpId="0"/>
        </p:bldLst>
      </p:timing>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a:extLst>
              <a:ext uri="{FF2B5EF4-FFF2-40B4-BE49-F238E27FC236}">
                <a16:creationId xmlns="" xmlns:a16="http://schemas.microsoft.com/office/drawing/2014/main" id="{64BF6170-DD12-4D51-9BFD-4F02FF949035}"/>
              </a:ext>
            </a:extLst>
          </p:cNvPr>
          <p:cNvGrpSpPr/>
          <p:nvPr/>
        </p:nvGrpSpPr>
        <p:grpSpPr>
          <a:xfrm>
            <a:off x="1706921" y="1558146"/>
            <a:ext cx="2424062" cy="2411556"/>
            <a:chOff x="1706921" y="1558146"/>
            <a:chExt cx="2424062" cy="2411556"/>
          </a:xfrm>
        </p:grpSpPr>
        <p:sp>
          <p:nvSpPr>
            <p:cNvPr id="2" name="矩形 1">
              <a:extLst>
                <a:ext uri="{FF2B5EF4-FFF2-40B4-BE49-F238E27FC236}">
                  <a16:creationId xmlns="" xmlns:a16="http://schemas.microsoft.com/office/drawing/2014/main" id="{018C95E3-FFD1-4BC0-A57E-AE4444528998}"/>
                </a:ext>
              </a:extLst>
            </p:cNvPr>
            <p:cNvSpPr/>
            <p:nvPr/>
          </p:nvSpPr>
          <p:spPr>
            <a:xfrm>
              <a:off x="2146760" y="2061487"/>
              <a:ext cx="1313180" cy="1446550"/>
            </a:xfrm>
            <a:prstGeom prst="rect">
              <a:avLst/>
            </a:prstGeom>
          </p:spPr>
          <p:txBody>
            <a:bodyPr wrap="none">
              <a:spAutoFit/>
            </a:bodyPr>
            <a:lstStyle/>
            <a:p>
              <a:r>
                <a:rPr lang="zh-CN" altLang="en-US" sz="8800" dirty="0">
                  <a:solidFill>
                    <a:schemeClr val="bg1"/>
                  </a:solidFill>
                  <a:latin typeface="文鼎习字体" panose="020B0602010101010101" pitchFamily="33" charset="-122"/>
                  <a:ea typeface="文鼎习字体" panose="020B0602010101010101" pitchFamily="33" charset="-122"/>
                </a:rPr>
                <a:t>烤</a:t>
              </a:r>
            </a:p>
          </p:txBody>
        </p:sp>
        <p:sp>
          <p:nvSpPr>
            <p:cNvPr id="3" name="矩形 2">
              <a:extLst>
                <a:ext uri="{FF2B5EF4-FFF2-40B4-BE49-F238E27FC236}">
                  <a16:creationId xmlns="" xmlns:a16="http://schemas.microsoft.com/office/drawing/2014/main" id="{00D47D92-81AB-4161-9E6B-6839499F7763}"/>
                </a:ext>
              </a:extLst>
            </p:cNvPr>
            <p:cNvSpPr/>
            <p:nvPr/>
          </p:nvSpPr>
          <p:spPr>
            <a:xfrm>
              <a:off x="2380798" y="1558146"/>
              <a:ext cx="845103" cy="584775"/>
            </a:xfrm>
            <a:prstGeom prst="rect">
              <a:avLst/>
            </a:prstGeom>
          </p:spPr>
          <p:txBody>
            <a:bodyPr wrap="none">
              <a:spAutoFit/>
            </a:bodyPr>
            <a:lstStyle/>
            <a:p>
              <a:r>
                <a:rPr lang="en-US" altLang="zh-CN" sz="3200" dirty="0" err="1">
                  <a:solidFill>
                    <a:schemeClr val="bg1"/>
                  </a:solidFill>
                  <a:latin typeface="arial" panose="020B0604020202020204" pitchFamily="34" charset="0"/>
                </a:rPr>
                <a:t>kǎo</a:t>
              </a:r>
              <a:endParaRPr lang="zh-CN" altLang="en-US" sz="3200" dirty="0">
                <a:solidFill>
                  <a:schemeClr val="bg1"/>
                </a:solidFill>
                <a:latin typeface="arial" panose="020B0604020202020204" pitchFamily="34" charset="0"/>
              </a:endParaRPr>
            </a:p>
          </p:txBody>
        </p:sp>
        <p:sp>
          <p:nvSpPr>
            <p:cNvPr id="4" name="矩形 3">
              <a:extLst>
                <a:ext uri="{FF2B5EF4-FFF2-40B4-BE49-F238E27FC236}">
                  <a16:creationId xmlns="" xmlns:a16="http://schemas.microsoft.com/office/drawing/2014/main" id="{82EED7C2-53BE-4001-8C44-84B7F31E6C1E}"/>
                </a:ext>
              </a:extLst>
            </p:cNvPr>
            <p:cNvSpPr/>
            <p:nvPr/>
          </p:nvSpPr>
          <p:spPr>
            <a:xfrm>
              <a:off x="1706921" y="3508037"/>
              <a:ext cx="2424062" cy="461665"/>
            </a:xfrm>
            <a:prstGeom prst="rect">
              <a:avLst/>
            </a:prstGeom>
          </p:spPr>
          <p:txBody>
            <a:bodyPr wrap="square">
              <a:spAutoFit/>
            </a:bodyPr>
            <a:lstStyle/>
            <a:p>
              <a:r>
                <a:rPr lang="zh-CN" altLang="en-US" sz="2400" dirty="0">
                  <a:solidFill>
                    <a:schemeClr val="bg1"/>
                  </a:solidFill>
                  <a:latin typeface="arial" panose="020B0604020202020204" pitchFamily="34" charset="0"/>
                </a:rPr>
                <a:t>组词</a:t>
              </a:r>
              <a:r>
                <a:rPr lang="en-US" altLang="zh-CN" sz="2400" dirty="0">
                  <a:solidFill>
                    <a:schemeClr val="bg1"/>
                  </a:solidFill>
                  <a:latin typeface="arial" panose="020B0604020202020204" pitchFamily="34" charset="0"/>
                </a:rPr>
                <a:t>:</a:t>
              </a:r>
              <a:r>
                <a:rPr lang="zh-CN" altLang="en-US" sz="2400" dirty="0">
                  <a:solidFill>
                    <a:schemeClr val="bg1"/>
                  </a:solidFill>
                  <a:latin typeface="arial" panose="020B0604020202020204" pitchFamily="34" charset="0"/>
                </a:rPr>
                <a:t>烘烤；烧烤</a:t>
              </a:r>
            </a:p>
          </p:txBody>
        </p:sp>
      </p:grpSp>
      <p:grpSp>
        <p:nvGrpSpPr>
          <p:cNvPr id="12" name="组合 11">
            <a:extLst>
              <a:ext uri="{FF2B5EF4-FFF2-40B4-BE49-F238E27FC236}">
                <a16:creationId xmlns="" xmlns:a16="http://schemas.microsoft.com/office/drawing/2014/main" id="{51E47522-0846-4830-9E34-683AB6260811}"/>
              </a:ext>
            </a:extLst>
          </p:cNvPr>
          <p:cNvGrpSpPr/>
          <p:nvPr/>
        </p:nvGrpSpPr>
        <p:grpSpPr>
          <a:xfrm>
            <a:off x="4773200" y="1558146"/>
            <a:ext cx="2474887" cy="2396217"/>
            <a:chOff x="4773200" y="1558146"/>
            <a:chExt cx="2474887" cy="2396217"/>
          </a:xfrm>
        </p:grpSpPr>
        <p:sp>
          <p:nvSpPr>
            <p:cNvPr id="5" name="矩形 4">
              <a:extLst>
                <a:ext uri="{FF2B5EF4-FFF2-40B4-BE49-F238E27FC236}">
                  <a16:creationId xmlns="" xmlns:a16="http://schemas.microsoft.com/office/drawing/2014/main" id="{CA5710A9-0DA8-4643-BCE5-745F7A4F49AB}"/>
                </a:ext>
              </a:extLst>
            </p:cNvPr>
            <p:cNvSpPr/>
            <p:nvPr/>
          </p:nvSpPr>
          <p:spPr>
            <a:xfrm>
              <a:off x="5200354" y="2061487"/>
              <a:ext cx="1313180" cy="1446550"/>
            </a:xfrm>
            <a:prstGeom prst="rect">
              <a:avLst/>
            </a:prstGeom>
          </p:spPr>
          <p:txBody>
            <a:bodyPr wrap="none">
              <a:spAutoFit/>
            </a:bodyPr>
            <a:lstStyle/>
            <a:p>
              <a:r>
                <a:rPr lang="zh-CN" altLang="en-US" sz="8800" dirty="0">
                  <a:solidFill>
                    <a:schemeClr val="bg1"/>
                  </a:solidFill>
                  <a:latin typeface="文鼎习字体" panose="020B0602010101010101" pitchFamily="33" charset="-122"/>
                  <a:ea typeface="文鼎习字体" panose="020B0602010101010101" pitchFamily="33" charset="-122"/>
                </a:rPr>
                <a:t>韵</a:t>
              </a:r>
            </a:p>
          </p:txBody>
        </p:sp>
        <p:sp>
          <p:nvSpPr>
            <p:cNvPr id="6" name="矩形 5">
              <a:extLst>
                <a:ext uri="{FF2B5EF4-FFF2-40B4-BE49-F238E27FC236}">
                  <a16:creationId xmlns="" xmlns:a16="http://schemas.microsoft.com/office/drawing/2014/main" id="{93F0BF9C-0EAE-4836-9FB7-5E04DAE131CB}"/>
                </a:ext>
              </a:extLst>
            </p:cNvPr>
            <p:cNvSpPr/>
            <p:nvPr/>
          </p:nvSpPr>
          <p:spPr>
            <a:xfrm>
              <a:off x="5349433" y="1558146"/>
              <a:ext cx="845103" cy="584775"/>
            </a:xfrm>
            <a:prstGeom prst="rect">
              <a:avLst/>
            </a:prstGeom>
          </p:spPr>
          <p:txBody>
            <a:bodyPr wrap="none">
              <a:spAutoFit/>
            </a:bodyPr>
            <a:lstStyle/>
            <a:p>
              <a:r>
                <a:rPr lang="en-US" altLang="zh-CN" sz="3200" dirty="0" err="1">
                  <a:solidFill>
                    <a:schemeClr val="bg1"/>
                  </a:solidFill>
                  <a:latin typeface="arial" panose="020B0604020202020204" pitchFamily="34" charset="0"/>
                </a:rPr>
                <a:t>yùn</a:t>
              </a:r>
              <a:endParaRPr lang="zh-CN" altLang="en-US" sz="3200" dirty="0">
                <a:solidFill>
                  <a:schemeClr val="bg1"/>
                </a:solidFill>
                <a:latin typeface="arial" panose="020B0604020202020204" pitchFamily="34" charset="0"/>
              </a:endParaRPr>
            </a:p>
          </p:txBody>
        </p:sp>
        <p:sp>
          <p:nvSpPr>
            <p:cNvPr id="8" name="矩形 7">
              <a:extLst>
                <a:ext uri="{FF2B5EF4-FFF2-40B4-BE49-F238E27FC236}">
                  <a16:creationId xmlns="" xmlns:a16="http://schemas.microsoft.com/office/drawing/2014/main" id="{D90FD91F-6DF1-4151-A8E4-ECE75451FD61}"/>
                </a:ext>
              </a:extLst>
            </p:cNvPr>
            <p:cNvSpPr/>
            <p:nvPr/>
          </p:nvSpPr>
          <p:spPr>
            <a:xfrm>
              <a:off x="4773200" y="3492698"/>
              <a:ext cx="2474887" cy="461665"/>
            </a:xfrm>
            <a:prstGeom prst="rect">
              <a:avLst/>
            </a:prstGeom>
          </p:spPr>
          <p:txBody>
            <a:bodyPr wrap="square">
              <a:spAutoFit/>
            </a:bodyPr>
            <a:lstStyle/>
            <a:p>
              <a:r>
                <a:rPr lang="zh-CN" altLang="en-US" sz="2400" dirty="0">
                  <a:solidFill>
                    <a:schemeClr val="bg1"/>
                  </a:solidFill>
                  <a:latin typeface="arial" panose="020B0604020202020204" pitchFamily="34" charset="0"/>
                </a:rPr>
                <a:t>组词</a:t>
              </a:r>
              <a:r>
                <a:rPr lang="en-US" altLang="zh-CN" sz="2400" dirty="0">
                  <a:solidFill>
                    <a:schemeClr val="bg1"/>
                  </a:solidFill>
                  <a:latin typeface="arial" panose="020B0604020202020204" pitchFamily="34" charset="0"/>
                </a:rPr>
                <a:t>:</a:t>
              </a:r>
              <a:r>
                <a:rPr lang="zh-CN" altLang="en-US" sz="2400" dirty="0">
                  <a:solidFill>
                    <a:schemeClr val="bg1"/>
                  </a:solidFill>
                  <a:latin typeface="arial" panose="020B0604020202020204" pitchFamily="34" charset="0"/>
                </a:rPr>
                <a:t>音韵；韵母</a:t>
              </a:r>
            </a:p>
          </p:txBody>
        </p:sp>
      </p:grpSp>
      <p:grpSp>
        <p:nvGrpSpPr>
          <p:cNvPr id="13" name="组合 12">
            <a:extLst>
              <a:ext uri="{FF2B5EF4-FFF2-40B4-BE49-F238E27FC236}">
                <a16:creationId xmlns="" xmlns:a16="http://schemas.microsoft.com/office/drawing/2014/main" id="{1FBC30F5-87C3-4632-957E-51B697A6D7C3}"/>
              </a:ext>
            </a:extLst>
          </p:cNvPr>
          <p:cNvGrpSpPr/>
          <p:nvPr/>
        </p:nvGrpSpPr>
        <p:grpSpPr>
          <a:xfrm>
            <a:off x="7776470" y="1558146"/>
            <a:ext cx="2424062" cy="2411556"/>
            <a:chOff x="7776470" y="1558146"/>
            <a:chExt cx="2424062" cy="2411556"/>
          </a:xfrm>
        </p:grpSpPr>
        <p:sp>
          <p:nvSpPr>
            <p:cNvPr id="9" name="矩形 8">
              <a:extLst>
                <a:ext uri="{FF2B5EF4-FFF2-40B4-BE49-F238E27FC236}">
                  <a16:creationId xmlns="" xmlns:a16="http://schemas.microsoft.com/office/drawing/2014/main" id="{7FB74CC1-EC82-42F3-BE40-2EE38FC1EE3F}"/>
                </a:ext>
              </a:extLst>
            </p:cNvPr>
            <p:cNvSpPr/>
            <p:nvPr/>
          </p:nvSpPr>
          <p:spPr>
            <a:xfrm>
              <a:off x="8083068" y="2061487"/>
              <a:ext cx="1313180" cy="1446550"/>
            </a:xfrm>
            <a:prstGeom prst="rect">
              <a:avLst/>
            </a:prstGeom>
          </p:spPr>
          <p:txBody>
            <a:bodyPr wrap="none">
              <a:spAutoFit/>
            </a:bodyPr>
            <a:lstStyle/>
            <a:p>
              <a:r>
                <a:rPr lang="zh-CN" altLang="en-US" sz="8800" dirty="0">
                  <a:solidFill>
                    <a:schemeClr val="bg1"/>
                  </a:solidFill>
                  <a:latin typeface="文鼎习字体" panose="020B0602010101010101" pitchFamily="33" charset="-122"/>
                  <a:ea typeface="文鼎习字体" panose="020B0602010101010101" pitchFamily="33" charset="-122"/>
                </a:rPr>
                <a:t>勤</a:t>
              </a:r>
            </a:p>
          </p:txBody>
        </p:sp>
        <p:sp>
          <p:nvSpPr>
            <p:cNvPr id="10" name="矩形 9">
              <a:extLst>
                <a:ext uri="{FF2B5EF4-FFF2-40B4-BE49-F238E27FC236}">
                  <a16:creationId xmlns="" xmlns:a16="http://schemas.microsoft.com/office/drawing/2014/main" id="{A9558CFA-E3A7-4F96-97FB-AFFDF9412387}"/>
                </a:ext>
              </a:extLst>
            </p:cNvPr>
            <p:cNvSpPr/>
            <p:nvPr/>
          </p:nvSpPr>
          <p:spPr>
            <a:xfrm>
              <a:off x="8260199" y="1558146"/>
              <a:ext cx="753732" cy="584775"/>
            </a:xfrm>
            <a:prstGeom prst="rect">
              <a:avLst/>
            </a:prstGeom>
          </p:spPr>
          <p:txBody>
            <a:bodyPr wrap="none">
              <a:spAutoFit/>
            </a:bodyPr>
            <a:lstStyle/>
            <a:p>
              <a:r>
                <a:rPr lang="en-US" altLang="zh-CN" sz="3200" dirty="0" err="1">
                  <a:solidFill>
                    <a:schemeClr val="bg1"/>
                  </a:solidFill>
                  <a:latin typeface="arial" panose="020B0604020202020204" pitchFamily="34" charset="0"/>
                </a:rPr>
                <a:t>qín</a:t>
              </a:r>
              <a:endParaRPr lang="zh-CN" altLang="en-US" sz="3200" dirty="0">
                <a:solidFill>
                  <a:schemeClr val="bg1"/>
                </a:solidFill>
                <a:latin typeface="arial" panose="020B0604020202020204" pitchFamily="34" charset="0"/>
              </a:endParaRPr>
            </a:p>
          </p:txBody>
        </p:sp>
        <p:sp>
          <p:nvSpPr>
            <p:cNvPr id="11" name="矩形 10">
              <a:extLst>
                <a:ext uri="{FF2B5EF4-FFF2-40B4-BE49-F238E27FC236}">
                  <a16:creationId xmlns="" xmlns:a16="http://schemas.microsoft.com/office/drawing/2014/main" id="{5095C978-E9BF-49FB-9498-1847F7A4D985}"/>
                </a:ext>
              </a:extLst>
            </p:cNvPr>
            <p:cNvSpPr/>
            <p:nvPr/>
          </p:nvSpPr>
          <p:spPr>
            <a:xfrm>
              <a:off x="7776470" y="3508037"/>
              <a:ext cx="2424062" cy="461665"/>
            </a:xfrm>
            <a:prstGeom prst="rect">
              <a:avLst/>
            </a:prstGeom>
          </p:spPr>
          <p:txBody>
            <a:bodyPr wrap="square">
              <a:spAutoFit/>
            </a:bodyPr>
            <a:lstStyle/>
            <a:p>
              <a:r>
                <a:rPr lang="zh-CN" altLang="en-US" sz="2400" dirty="0">
                  <a:solidFill>
                    <a:schemeClr val="bg1"/>
                  </a:solidFill>
                  <a:latin typeface="arial" panose="020B0604020202020204" pitchFamily="34" charset="0"/>
                </a:rPr>
                <a:t>组词</a:t>
              </a:r>
              <a:r>
                <a:rPr lang="en-US" altLang="zh-CN" sz="2400" dirty="0">
                  <a:solidFill>
                    <a:schemeClr val="bg1"/>
                  </a:solidFill>
                  <a:latin typeface="arial" panose="020B0604020202020204" pitchFamily="34" charset="0"/>
                </a:rPr>
                <a:t>:</a:t>
              </a:r>
              <a:r>
                <a:rPr lang="zh-CN" altLang="en-US" sz="2400" dirty="0">
                  <a:solidFill>
                    <a:schemeClr val="bg1"/>
                  </a:solidFill>
                  <a:latin typeface="arial" panose="020B0604020202020204" pitchFamily="34" charset="0"/>
                </a:rPr>
                <a:t>勤劳</a:t>
              </a:r>
              <a:r>
                <a:rPr lang="en-US" altLang="zh-CN" sz="2400" dirty="0">
                  <a:solidFill>
                    <a:schemeClr val="bg1"/>
                  </a:solidFill>
                  <a:latin typeface="arial" panose="020B0604020202020204" pitchFamily="34" charset="0"/>
                </a:rPr>
                <a:t>;</a:t>
              </a:r>
              <a:r>
                <a:rPr lang="zh-CN" altLang="en-US" sz="2400" dirty="0">
                  <a:solidFill>
                    <a:schemeClr val="bg1"/>
                  </a:solidFill>
                  <a:latin typeface="arial" panose="020B0604020202020204" pitchFamily="34" charset="0"/>
                </a:rPr>
                <a:t>辛勤</a:t>
              </a:r>
            </a:p>
          </p:txBody>
        </p:sp>
      </p:grpSp>
    </p:spTree>
    <p:extLst>
      <p:ext uri="{BB962C8B-B14F-4D97-AF65-F5344CB8AC3E}">
        <p14:creationId xmlns:p14="http://schemas.microsoft.com/office/powerpoint/2010/main" val="2697057460"/>
      </p:ext>
    </p:ext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12"/>
                                        </p:tgtEl>
                                        <p:attrNameLst>
                                          <p:attrName>style.visibility</p:attrName>
                                        </p:attrNameLst>
                                      </p:cBhvr>
                                      <p:to>
                                        <p:strVal val="visible"/>
                                      </p:to>
                                    </p:set>
                                    <p:animEffect transition="in" filter="fade">
                                      <p:cBhvr>
                                        <p:cTn id="11" dur="500"/>
                                        <p:tgtEl>
                                          <p:spTgt spid="12"/>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fade">
                                      <p:cBhvr>
                                        <p:cTn id="15"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a:extLst>
              <a:ext uri="{FF2B5EF4-FFF2-40B4-BE49-F238E27FC236}">
                <a16:creationId xmlns="" xmlns:a16="http://schemas.microsoft.com/office/drawing/2014/main" id="{E29B4CAB-BBC8-4856-A05C-B8739EFEDC2D}"/>
              </a:ext>
            </a:extLst>
          </p:cNvPr>
          <p:cNvGrpSpPr/>
          <p:nvPr/>
        </p:nvGrpSpPr>
        <p:grpSpPr>
          <a:xfrm>
            <a:off x="131213" y="215337"/>
            <a:ext cx="2687488" cy="1392966"/>
            <a:chOff x="131213" y="215337"/>
            <a:chExt cx="2687488" cy="1392966"/>
          </a:xfrm>
        </p:grpSpPr>
        <p:pic>
          <p:nvPicPr>
            <p:cNvPr id="4" name="图片 3">
              <a:extLst>
                <a:ext uri="{FF2B5EF4-FFF2-40B4-BE49-F238E27FC236}">
                  <a16:creationId xmlns="" xmlns:a16="http://schemas.microsoft.com/office/drawing/2014/main" id="{702E7AF2-E37F-41F7-AF69-B002D5F54053}"/>
                </a:ext>
              </a:extLst>
            </p:cNvPr>
            <p:cNvPicPr>
              <a:picLocks noChangeAspect="1"/>
            </p:cNvPicPr>
            <p:nvPr/>
          </p:nvPicPr>
          <p:blipFill>
            <a:blip r:embed="rId3"/>
            <a:stretch>
              <a:fillRect/>
            </a:stretch>
          </p:blipFill>
          <p:spPr>
            <a:xfrm>
              <a:off x="131213" y="215337"/>
              <a:ext cx="2419041" cy="1392966"/>
            </a:xfrm>
            <a:prstGeom prst="rect">
              <a:avLst/>
            </a:prstGeom>
          </p:spPr>
        </p:pic>
        <p:sp>
          <p:nvSpPr>
            <p:cNvPr id="5" name="矩形 4">
              <a:extLst>
                <a:ext uri="{FF2B5EF4-FFF2-40B4-BE49-F238E27FC236}">
                  <a16:creationId xmlns="" xmlns:a16="http://schemas.microsoft.com/office/drawing/2014/main" id="{F5740343-91C0-4B34-932B-84757B04FFE9}"/>
                </a:ext>
              </a:extLst>
            </p:cNvPr>
            <p:cNvSpPr/>
            <p:nvPr/>
          </p:nvSpPr>
          <p:spPr>
            <a:xfrm>
              <a:off x="651331" y="680987"/>
              <a:ext cx="2167370" cy="461665"/>
            </a:xfrm>
            <a:prstGeom prst="rect">
              <a:avLst/>
            </a:prstGeom>
          </p:spPr>
          <p:txBody>
            <a:bodyPr wrap="square">
              <a:spAutoFit/>
            </a:bodyPr>
            <a:lstStyle/>
            <a:p>
              <a:r>
                <a:rPr lang="zh-CN" altLang="en-US" sz="2400" b="0" i="0" dirty="0">
                  <a:solidFill>
                    <a:srgbClr val="3A9DA5"/>
                  </a:solidFill>
                  <a:effectLst/>
                  <a:latin typeface="Microsoft YaHei" panose="020B0503020204020204" pitchFamily="34" charset="-122"/>
                  <a:ea typeface="Microsoft YaHei" panose="020B0503020204020204" pitchFamily="34" charset="-122"/>
                </a:rPr>
                <a:t>生词解析</a:t>
              </a:r>
            </a:p>
          </p:txBody>
        </p:sp>
      </p:grpSp>
      <p:sp>
        <p:nvSpPr>
          <p:cNvPr id="6" name="矩形 5">
            <a:extLst>
              <a:ext uri="{FF2B5EF4-FFF2-40B4-BE49-F238E27FC236}">
                <a16:creationId xmlns="" xmlns:a16="http://schemas.microsoft.com/office/drawing/2014/main" id="{0C04305F-4E51-4925-9D96-A87422050A21}"/>
              </a:ext>
            </a:extLst>
          </p:cNvPr>
          <p:cNvSpPr/>
          <p:nvPr/>
        </p:nvSpPr>
        <p:spPr>
          <a:xfrm>
            <a:off x="2423057" y="1809817"/>
            <a:ext cx="2698175" cy="523220"/>
          </a:xfrm>
          <a:prstGeom prst="rect">
            <a:avLst/>
          </a:prstGeom>
        </p:spPr>
        <p:txBody>
          <a:bodyPr wrap="none">
            <a:spAutoFit/>
          </a:bodyPr>
          <a:lstStyle/>
          <a:p>
            <a:r>
              <a:rPr lang="zh-CN" altLang="en-US" sz="2800" b="1" i="0" dirty="0">
                <a:solidFill>
                  <a:schemeClr val="bg1"/>
                </a:solidFill>
                <a:effectLst/>
                <a:latin typeface="微软雅黑" panose="020B0503020204020204" pitchFamily="34" charset="-122"/>
                <a:ea typeface="微软雅黑" panose="020B0503020204020204" pitchFamily="34" charset="-122"/>
              </a:rPr>
              <a:t>静谧</a:t>
            </a:r>
            <a:r>
              <a:rPr lang="zh-CN" altLang="en-US" sz="2000" b="0" i="0" dirty="0">
                <a:solidFill>
                  <a:schemeClr val="bg1"/>
                </a:solidFill>
                <a:effectLst/>
                <a:latin typeface="微软雅黑" panose="020B0503020204020204" pitchFamily="34" charset="-122"/>
                <a:ea typeface="微软雅黑" panose="020B0503020204020204" pitchFamily="34" charset="-122"/>
              </a:rPr>
              <a:t>：安宁而平静。</a:t>
            </a:r>
            <a:endParaRPr lang="zh-CN" altLang="en-US" sz="2000" dirty="0">
              <a:solidFill>
                <a:schemeClr val="bg1"/>
              </a:solidFill>
              <a:latin typeface="微软雅黑" panose="020B0503020204020204" pitchFamily="34" charset="-122"/>
              <a:ea typeface="微软雅黑" panose="020B0503020204020204" pitchFamily="34" charset="-122"/>
            </a:endParaRPr>
          </a:p>
        </p:txBody>
      </p:sp>
      <p:sp>
        <p:nvSpPr>
          <p:cNvPr id="7" name="矩形 6">
            <a:extLst>
              <a:ext uri="{FF2B5EF4-FFF2-40B4-BE49-F238E27FC236}">
                <a16:creationId xmlns="" xmlns:a16="http://schemas.microsoft.com/office/drawing/2014/main" id="{B3AFAD53-61CA-405D-8ED0-316651A30FAE}"/>
              </a:ext>
            </a:extLst>
          </p:cNvPr>
          <p:cNvSpPr/>
          <p:nvPr/>
        </p:nvSpPr>
        <p:spPr>
          <a:xfrm>
            <a:off x="2423057" y="2497981"/>
            <a:ext cx="6096000" cy="830997"/>
          </a:xfrm>
          <a:prstGeom prst="rect">
            <a:avLst/>
          </a:prstGeom>
        </p:spPr>
        <p:txBody>
          <a:bodyPr>
            <a:spAutoFit/>
          </a:bodyPr>
          <a:lstStyle/>
          <a:p>
            <a:r>
              <a:rPr lang="zh-CN" altLang="en-US" sz="2800" b="1" i="0" dirty="0">
                <a:solidFill>
                  <a:schemeClr val="bg1"/>
                </a:solidFill>
                <a:effectLst/>
                <a:latin typeface="微软雅黑" panose="020B0503020204020204" pitchFamily="34" charset="-122"/>
                <a:ea typeface="微软雅黑" panose="020B0503020204020204" pitchFamily="34" charset="-122"/>
              </a:rPr>
              <a:t>熙熙攘攘</a:t>
            </a:r>
            <a:r>
              <a:rPr lang="zh-CN" altLang="en-US" sz="2000" b="0" i="0" dirty="0">
                <a:solidFill>
                  <a:schemeClr val="bg1"/>
                </a:solidFill>
                <a:effectLst/>
                <a:latin typeface="微软雅黑" panose="020B0503020204020204" pitchFamily="34" charset="-122"/>
                <a:ea typeface="微软雅黑" panose="020B0503020204020204" pitchFamily="34" charset="-122"/>
              </a:rPr>
              <a:t>：形容人来人往，非常热闹。文中指的是黑甲虫来来往往的情景</a:t>
            </a:r>
            <a:endParaRPr lang="zh-CN" altLang="en-US" sz="2000" dirty="0">
              <a:solidFill>
                <a:schemeClr val="bg1"/>
              </a:solidFill>
              <a:latin typeface="微软雅黑" panose="020B0503020204020204" pitchFamily="34" charset="-122"/>
              <a:ea typeface="微软雅黑" panose="020B0503020204020204" pitchFamily="34" charset="-122"/>
            </a:endParaRPr>
          </a:p>
        </p:txBody>
      </p:sp>
      <p:sp>
        <p:nvSpPr>
          <p:cNvPr id="8" name="矩形 7">
            <a:extLst>
              <a:ext uri="{FF2B5EF4-FFF2-40B4-BE49-F238E27FC236}">
                <a16:creationId xmlns="" xmlns:a16="http://schemas.microsoft.com/office/drawing/2014/main" id="{12833C2B-CE7E-464F-AAD3-C170ADC81006}"/>
              </a:ext>
            </a:extLst>
          </p:cNvPr>
          <p:cNvSpPr/>
          <p:nvPr/>
        </p:nvSpPr>
        <p:spPr>
          <a:xfrm>
            <a:off x="2423057" y="3463144"/>
            <a:ext cx="4442242" cy="523220"/>
          </a:xfrm>
          <a:prstGeom prst="rect">
            <a:avLst/>
          </a:prstGeom>
        </p:spPr>
        <p:txBody>
          <a:bodyPr wrap="none">
            <a:spAutoFit/>
          </a:bodyPr>
          <a:lstStyle/>
          <a:p>
            <a:r>
              <a:rPr lang="zh-CN" altLang="en-US" sz="2800" b="1" i="0" dirty="0">
                <a:solidFill>
                  <a:schemeClr val="bg1"/>
                </a:solidFill>
                <a:effectLst/>
                <a:latin typeface="微软雅黑" panose="020B0503020204020204" pitchFamily="34" charset="-122"/>
                <a:ea typeface="微软雅黑" panose="020B0503020204020204" pitchFamily="34" charset="-122"/>
              </a:rPr>
              <a:t>花色斑斓</a:t>
            </a:r>
            <a:r>
              <a:rPr lang="zh-CN" altLang="en-US" sz="2000" b="0" i="0" dirty="0">
                <a:solidFill>
                  <a:schemeClr val="bg1"/>
                </a:solidFill>
                <a:effectLst/>
                <a:latin typeface="微软雅黑" panose="020B0503020204020204" pitchFamily="34" charset="-122"/>
                <a:ea typeface="微软雅黑" panose="020B0503020204020204" pitchFamily="34" charset="-122"/>
              </a:rPr>
              <a:t>：色彩艳丽，灿烂夺目。</a:t>
            </a:r>
            <a:endParaRPr lang="zh-CN" altLang="en-US" sz="2000" dirty="0">
              <a:solidFill>
                <a:schemeClr val="bg1"/>
              </a:solidFill>
              <a:latin typeface="微软雅黑" panose="020B0503020204020204" pitchFamily="34" charset="-122"/>
              <a:ea typeface="微软雅黑" panose="020B0503020204020204" pitchFamily="34" charset="-122"/>
            </a:endParaRPr>
          </a:p>
        </p:txBody>
      </p:sp>
      <p:sp>
        <p:nvSpPr>
          <p:cNvPr id="9" name="矩形 8">
            <a:extLst>
              <a:ext uri="{FF2B5EF4-FFF2-40B4-BE49-F238E27FC236}">
                <a16:creationId xmlns="" xmlns:a16="http://schemas.microsoft.com/office/drawing/2014/main" id="{0AA30294-3BC6-42D2-BD21-7F423027581E}"/>
              </a:ext>
            </a:extLst>
          </p:cNvPr>
          <p:cNvSpPr/>
          <p:nvPr/>
        </p:nvSpPr>
        <p:spPr>
          <a:xfrm>
            <a:off x="2423057" y="4151308"/>
            <a:ext cx="4698722" cy="523220"/>
          </a:xfrm>
          <a:prstGeom prst="rect">
            <a:avLst/>
          </a:prstGeom>
        </p:spPr>
        <p:txBody>
          <a:bodyPr wrap="none">
            <a:spAutoFit/>
          </a:bodyPr>
          <a:lstStyle/>
          <a:p>
            <a:r>
              <a:rPr lang="zh-CN" altLang="en-US" sz="2800" b="1" i="0" dirty="0">
                <a:solidFill>
                  <a:schemeClr val="bg1"/>
                </a:solidFill>
                <a:effectLst/>
                <a:latin typeface="微软雅黑" panose="020B0503020204020204" pitchFamily="34" charset="-122"/>
                <a:ea typeface="微软雅黑" panose="020B0503020204020204" pitchFamily="34" charset="-122"/>
              </a:rPr>
              <a:t>驻足痴望</a:t>
            </a:r>
            <a:r>
              <a:rPr lang="zh-CN" altLang="en-US" sz="2000" b="0" i="0" dirty="0">
                <a:solidFill>
                  <a:schemeClr val="bg1"/>
                </a:solidFill>
                <a:effectLst/>
                <a:latin typeface="微软雅黑" panose="020B0503020204020204" pitchFamily="34" charset="-122"/>
                <a:ea typeface="微软雅黑" panose="020B0503020204020204" pitchFamily="34" charset="-122"/>
              </a:rPr>
              <a:t>：指停下脚步痴痴地看着。</a:t>
            </a:r>
            <a:endParaRPr lang="zh-CN" altLang="en-US" sz="2000"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397785930"/>
      </p:ext>
    </p:ext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8" fill="hold" grpId="0" nodeType="after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wipe(left)">
                                      <p:cBhvr>
                                        <p:cTn id="13" dur="500"/>
                                        <p:tgtEl>
                                          <p:spTgt spid="6"/>
                                        </p:tgtEl>
                                      </p:cBhvr>
                                    </p:animEffect>
                                  </p:childTnLst>
                                </p:cTn>
                              </p:par>
                            </p:childTnLst>
                          </p:cTn>
                        </p:par>
                        <p:par>
                          <p:cTn id="14" fill="hold">
                            <p:stCondLst>
                              <p:cond delay="1500"/>
                            </p:stCondLst>
                            <p:childTnLst>
                              <p:par>
                                <p:cTn id="15" presetID="22" presetClass="entr" presetSubtype="8" fill="hold" grpId="0" nodeType="after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wipe(left)">
                                      <p:cBhvr>
                                        <p:cTn id="17" dur="500"/>
                                        <p:tgtEl>
                                          <p:spTgt spid="7"/>
                                        </p:tgtEl>
                                      </p:cBhvr>
                                    </p:animEffect>
                                  </p:childTnLst>
                                </p:cTn>
                              </p:par>
                            </p:childTnLst>
                          </p:cTn>
                        </p:par>
                        <p:par>
                          <p:cTn id="18" fill="hold">
                            <p:stCondLst>
                              <p:cond delay="2000"/>
                            </p:stCondLst>
                            <p:childTnLst>
                              <p:par>
                                <p:cTn id="19" presetID="22" presetClass="entr" presetSubtype="8" fill="hold" grpId="0" nodeType="after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wipe(left)">
                                      <p:cBhvr>
                                        <p:cTn id="21" dur="500"/>
                                        <p:tgtEl>
                                          <p:spTgt spid="8"/>
                                        </p:tgtEl>
                                      </p:cBhvr>
                                    </p:animEffect>
                                  </p:childTnLst>
                                </p:cTn>
                              </p:par>
                            </p:childTnLst>
                          </p:cTn>
                        </p:par>
                        <p:par>
                          <p:cTn id="22" fill="hold">
                            <p:stCondLst>
                              <p:cond delay="2500"/>
                            </p:stCondLst>
                            <p:childTnLst>
                              <p:par>
                                <p:cTn id="23" presetID="22" presetClass="entr" presetSubtype="8" fill="hold" grpId="0" nodeType="afterEffect">
                                  <p:stCondLst>
                                    <p:cond delay="0"/>
                                  </p:stCondLst>
                                  <p:childTnLst>
                                    <p:set>
                                      <p:cBhvr>
                                        <p:cTn id="24" dur="1" fill="hold">
                                          <p:stCondLst>
                                            <p:cond delay="0"/>
                                          </p:stCondLst>
                                        </p:cTn>
                                        <p:tgtEl>
                                          <p:spTgt spid="9"/>
                                        </p:tgtEl>
                                        <p:attrNameLst>
                                          <p:attrName>style.visibility</p:attrName>
                                        </p:attrNameLst>
                                      </p:cBhvr>
                                      <p:to>
                                        <p:strVal val="visible"/>
                                      </p:to>
                                    </p:set>
                                    <p:animEffect transition="in" filter="wipe(left)">
                                      <p:cBhvr>
                                        <p:cTn id="25"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p:bldP spid="9"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a:extLst>
              <a:ext uri="{FF2B5EF4-FFF2-40B4-BE49-F238E27FC236}">
                <a16:creationId xmlns="" xmlns:a16="http://schemas.microsoft.com/office/drawing/2014/main" id="{E03963E2-EB81-4408-85C1-AB6C86FA29F8}"/>
              </a:ext>
            </a:extLst>
          </p:cNvPr>
          <p:cNvSpPr/>
          <p:nvPr/>
        </p:nvSpPr>
        <p:spPr>
          <a:xfrm>
            <a:off x="2465950" y="1704621"/>
            <a:ext cx="7058343" cy="523220"/>
          </a:xfrm>
          <a:prstGeom prst="rect">
            <a:avLst/>
          </a:prstGeom>
        </p:spPr>
        <p:txBody>
          <a:bodyPr wrap="none">
            <a:spAutoFit/>
          </a:bodyPr>
          <a:lstStyle/>
          <a:p>
            <a:r>
              <a:rPr lang="zh-CN" altLang="en-US" sz="2800" b="1" i="0" dirty="0">
                <a:solidFill>
                  <a:schemeClr val="bg1"/>
                </a:solidFill>
                <a:effectLst/>
                <a:latin typeface="微软雅黑" panose="020B0503020204020204" pitchFamily="34" charset="-122"/>
                <a:ea typeface="微软雅黑" panose="020B0503020204020204" pitchFamily="34" charset="-122"/>
              </a:rPr>
              <a:t>寒暄</a:t>
            </a:r>
            <a:r>
              <a:rPr lang="zh-CN" altLang="en-US" sz="2000" b="0" i="0" dirty="0">
                <a:solidFill>
                  <a:schemeClr val="bg1"/>
                </a:solidFill>
                <a:effectLst/>
                <a:latin typeface="微软雅黑" panose="020B0503020204020204" pitchFamily="34" charset="-122"/>
                <a:ea typeface="微软雅黑" panose="020B0503020204020204" pitchFamily="34" charset="-122"/>
              </a:rPr>
              <a:t>：见面时谈天气冷暖之类的应酬话。暄：温暖的意思。</a:t>
            </a:r>
            <a:endParaRPr lang="zh-CN" altLang="en-US" sz="2000" dirty="0">
              <a:solidFill>
                <a:schemeClr val="bg1"/>
              </a:solidFill>
              <a:latin typeface="微软雅黑" panose="020B0503020204020204" pitchFamily="34" charset="-122"/>
              <a:ea typeface="微软雅黑" panose="020B0503020204020204" pitchFamily="34" charset="-122"/>
            </a:endParaRPr>
          </a:p>
        </p:txBody>
      </p:sp>
      <p:grpSp>
        <p:nvGrpSpPr>
          <p:cNvPr id="3" name="组合 2">
            <a:extLst>
              <a:ext uri="{FF2B5EF4-FFF2-40B4-BE49-F238E27FC236}">
                <a16:creationId xmlns="" xmlns:a16="http://schemas.microsoft.com/office/drawing/2014/main" id="{3BCFB344-3226-44C5-9B4B-602F016F6EFE}"/>
              </a:ext>
            </a:extLst>
          </p:cNvPr>
          <p:cNvGrpSpPr/>
          <p:nvPr/>
        </p:nvGrpSpPr>
        <p:grpSpPr>
          <a:xfrm>
            <a:off x="131213" y="215337"/>
            <a:ext cx="2687488" cy="1392966"/>
            <a:chOff x="131213" y="215337"/>
            <a:chExt cx="2687488" cy="1392966"/>
          </a:xfrm>
        </p:grpSpPr>
        <p:pic>
          <p:nvPicPr>
            <p:cNvPr id="4" name="图片 3">
              <a:extLst>
                <a:ext uri="{FF2B5EF4-FFF2-40B4-BE49-F238E27FC236}">
                  <a16:creationId xmlns="" xmlns:a16="http://schemas.microsoft.com/office/drawing/2014/main" id="{685CC41D-2DB3-4C7C-B695-ADC4D93DB7EC}"/>
                </a:ext>
              </a:extLst>
            </p:cNvPr>
            <p:cNvPicPr>
              <a:picLocks noChangeAspect="1"/>
            </p:cNvPicPr>
            <p:nvPr/>
          </p:nvPicPr>
          <p:blipFill>
            <a:blip r:embed="rId3"/>
            <a:stretch>
              <a:fillRect/>
            </a:stretch>
          </p:blipFill>
          <p:spPr>
            <a:xfrm>
              <a:off x="131213" y="215337"/>
              <a:ext cx="2419041" cy="1392966"/>
            </a:xfrm>
            <a:prstGeom prst="rect">
              <a:avLst/>
            </a:prstGeom>
          </p:spPr>
        </p:pic>
        <p:sp>
          <p:nvSpPr>
            <p:cNvPr id="5" name="矩形 4">
              <a:extLst>
                <a:ext uri="{FF2B5EF4-FFF2-40B4-BE49-F238E27FC236}">
                  <a16:creationId xmlns="" xmlns:a16="http://schemas.microsoft.com/office/drawing/2014/main" id="{D7E64BFA-0A8E-4EB5-9B8E-E42984B6F59F}"/>
                </a:ext>
              </a:extLst>
            </p:cNvPr>
            <p:cNvSpPr/>
            <p:nvPr/>
          </p:nvSpPr>
          <p:spPr>
            <a:xfrm>
              <a:off x="651331" y="680987"/>
              <a:ext cx="2167370" cy="461665"/>
            </a:xfrm>
            <a:prstGeom prst="rect">
              <a:avLst/>
            </a:prstGeom>
          </p:spPr>
          <p:txBody>
            <a:bodyPr wrap="square">
              <a:spAutoFit/>
            </a:bodyPr>
            <a:lstStyle/>
            <a:p>
              <a:r>
                <a:rPr lang="zh-CN" altLang="en-US" sz="2400" b="0" i="0" dirty="0">
                  <a:solidFill>
                    <a:srgbClr val="3A9DA5"/>
                  </a:solidFill>
                  <a:effectLst/>
                  <a:latin typeface="Microsoft YaHei" panose="020B0503020204020204" pitchFamily="34" charset="-122"/>
                  <a:ea typeface="Microsoft YaHei" panose="020B0503020204020204" pitchFamily="34" charset="-122"/>
                </a:rPr>
                <a:t>生词解析</a:t>
              </a:r>
            </a:p>
          </p:txBody>
        </p:sp>
      </p:grpSp>
      <p:sp>
        <p:nvSpPr>
          <p:cNvPr id="6" name="矩形 5">
            <a:extLst>
              <a:ext uri="{FF2B5EF4-FFF2-40B4-BE49-F238E27FC236}">
                <a16:creationId xmlns="" xmlns:a16="http://schemas.microsoft.com/office/drawing/2014/main" id="{17EEE514-D9C3-4D89-9A8D-D5BFBF577DF2}"/>
              </a:ext>
            </a:extLst>
          </p:cNvPr>
          <p:cNvSpPr/>
          <p:nvPr/>
        </p:nvSpPr>
        <p:spPr>
          <a:xfrm>
            <a:off x="2465950" y="2367352"/>
            <a:ext cx="5981125" cy="523220"/>
          </a:xfrm>
          <a:prstGeom prst="rect">
            <a:avLst/>
          </a:prstGeom>
        </p:spPr>
        <p:txBody>
          <a:bodyPr wrap="none">
            <a:spAutoFit/>
          </a:bodyPr>
          <a:lstStyle/>
          <a:p>
            <a:r>
              <a:rPr lang="zh-CN" altLang="en-US" sz="2800" b="1" i="0" dirty="0">
                <a:solidFill>
                  <a:schemeClr val="bg1"/>
                </a:solidFill>
                <a:effectLst/>
                <a:latin typeface="微软雅黑" panose="020B0503020204020204" pitchFamily="34" charset="-122"/>
                <a:ea typeface="微软雅黑" panose="020B0503020204020204" pitchFamily="34" charset="-122"/>
              </a:rPr>
              <a:t>行色匆匆</a:t>
            </a:r>
            <a:r>
              <a:rPr lang="zh-CN" altLang="en-US" sz="2000" b="0" i="0" dirty="0">
                <a:solidFill>
                  <a:schemeClr val="bg1"/>
                </a:solidFill>
                <a:effectLst/>
                <a:latin typeface="微软雅黑" panose="020B0503020204020204" pitchFamily="34" charset="-122"/>
                <a:ea typeface="微软雅黑" panose="020B0503020204020204" pitchFamily="34" charset="-122"/>
              </a:rPr>
              <a:t>：匆忙赶路的神态。色：这里指神态。</a:t>
            </a:r>
            <a:endParaRPr lang="zh-CN" altLang="en-US" sz="2000" dirty="0">
              <a:solidFill>
                <a:schemeClr val="bg1"/>
              </a:solidFill>
              <a:latin typeface="微软雅黑" panose="020B0503020204020204" pitchFamily="34" charset="-122"/>
              <a:ea typeface="微软雅黑" panose="020B0503020204020204" pitchFamily="34" charset="-122"/>
            </a:endParaRPr>
          </a:p>
        </p:txBody>
      </p:sp>
      <p:sp>
        <p:nvSpPr>
          <p:cNvPr id="7" name="矩形 6">
            <a:extLst>
              <a:ext uri="{FF2B5EF4-FFF2-40B4-BE49-F238E27FC236}">
                <a16:creationId xmlns="" xmlns:a16="http://schemas.microsoft.com/office/drawing/2014/main" id="{C64C4188-2E2A-43F8-9BED-8F72DAA2C9CC}"/>
              </a:ext>
            </a:extLst>
          </p:cNvPr>
          <p:cNvSpPr/>
          <p:nvPr/>
        </p:nvSpPr>
        <p:spPr>
          <a:xfrm>
            <a:off x="2465949" y="3030083"/>
            <a:ext cx="6753551" cy="830997"/>
          </a:xfrm>
          <a:prstGeom prst="rect">
            <a:avLst/>
          </a:prstGeom>
        </p:spPr>
        <p:txBody>
          <a:bodyPr wrap="square">
            <a:spAutoFit/>
          </a:bodyPr>
          <a:lstStyle/>
          <a:p>
            <a:r>
              <a:rPr lang="zh-CN" altLang="en-US" sz="2800" b="1" i="0" dirty="0">
                <a:solidFill>
                  <a:schemeClr val="bg1"/>
                </a:solidFill>
                <a:effectLst/>
                <a:latin typeface="微软雅黑" panose="020B0503020204020204" pitchFamily="34" charset="-122"/>
                <a:ea typeface="微软雅黑" panose="020B0503020204020204" pitchFamily="34" charset="-122"/>
              </a:rPr>
              <a:t>野灌丛</a:t>
            </a:r>
            <a:r>
              <a:rPr lang="zh-CN" altLang="en-US" sz="2000" b="0" i="0" dirty="0">
                <a:solidFill>
                  <a:schemeClr val="bg1"/>
                </a:solidFill>
                <a:effectLst/>
                <a:latin typeface="微软雅黑" panose="020B0503020204020204" pitchFamily="34" charset="-122"/>
                <a:ea typeface="微软雅黑" panose="020B0503020204020204" pitchFamily="34" charset="-122"/>
              </a:rPr>
              <a:t>：野生的灌木丛。灌木：一种比较矮小、丛生的木本植物蕴藏：蓄积而未显露或未发掘。</a:t>
            </a:r>
            <a:endParaRPr lang="zh-CN" altLang="en-US" sz="2000" dirty="0">
              <a:solidFill>
                <a:schemeClr val="bg1"/>
              </a:solidFill>
              <a:latin typeface="微软雅黑" panose="020B0503020204020204" pitchFamily="34" charset="-122"/>
              <a:ea typeface="微软雅黑" panose="020B0503020204020204" pitchFamily="34" charset="-122"/>
            </a:endParaRPr>
          </a:p>
        </p:txBody>
      </p:sp>
      <p:sp>
        <p:nvSpPr>
          <p:cNvPr id="8" name="矩形 7">
            <a:extLst>
              <a:ext uri="{FF2B5EF4-FFF2-40B4-BE49-F238E27FC236}">
                <a16:creationId xmlns="" xmlns:a16="http://schemas.microsoft.com/office/drawing/2014/main" id="{F4E1FB69-F841-4B6E-8819-F1153D66CF54}"/>
              </a:ext>
            </a:extLst>
          </p:cNvPr>
          <p:cNvSpPr/>
          <p:nvPr/>
        </p:nvSpPr>
        <p:spPr>
          <a:xfrm>
            <a:off x="2465950" y="4066456"/>
            <a:ext cx="5287025" cy="523220"/>
          </a:xfrm>
          <a:prstGeom prst="rect">
            <a:avLst/>
          </a:prstGeom>
        </p:spPr>
        <p:txBody>
          <a:bodyPr wrap="none">
            <a:spAutoFit/>
          </a:bodyPr>
          <a:lstStyle/>
          <a:p>
            <a:r>
              <a:rPr lang="zh-CN" altLang="en-US" sz="2800" b="1" i="0" dirty="0">
                <a:solidFill>
                  <a:schemeClr val="bg1"/>
                </a:solidFill>
                <a:effectLst/>
                <a:latin typeface="微软雅黑" panose="020B0503020204020204" pitchFamily="34" charset="-122"/>
                <a:ea typeface="微软雅黑" panose="020B0503020204020204" pitchFamily="34" charset="-122"/>
              </a:rPr>
              <a:t>悠悠忽忽</a:t>
            </a:r>
            <a:r>
              <a:rPr lang="zh-CN" altLang="en-US" sz="2000" b="0" i="0" dirty="0">
                <a:solidFill>
                  <a:schemeClr val="bg1"/>
                </a:solidFill>
                <a:effectLst/>
                <a:latin typeface="微软雅黑" panose="020B0503020204020204" pitchFamily="34" charset="-122"/>
                <a:ea typeface="微软雅黑" panose="020B0503020204020204" pitchFamily="34" charset="-122"/>
              </a:rPr>
              <a:t>：本 文有形容神志恍惚的意思。</a:t>
            </a:r>
            <a:endParaRPr lang="zh-CN" altLang="en-US" sz="2000"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404865187"/>
      </p:ext>
    </p:ext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8" fill="hold" grpId="0" nodeType="after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wipe(left)">
                                      <p:cBhvr>
                                        <p:cTn id="13" dur="500"/>
                                        <p:tgtEl>
                                          <p:spTgt spid="2"/>
                                        </p:tgtEl>
                                      </p:cBhvr>
                                    </p:animEffect>
                                  </p:childTnLst>
                                </p:cTn>
                              </p:par>
                            </p:childTnLst>
                          </p:cTn>
                        </p:par>
                        <p:par>
                          <p:cTn id="14" fill="hold">
                            <p:stCondLst>
                              <p:cond delay="1500"/>
                            </p:stCondLst>
                            <p:childTnLst>
                              <p:par>
                                <p:cTn id="15" presetID="22" presetClass="entr" presetSubtype="8" fill="hold" grpId="0" nodeType="after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wipe(left)">
                                      <p:cBhvr>
                                        <p:cTn id="17" dur="500"/>
                                        <p:tgtEl>
                                          <p:spTgt spid="6"/>
                                        </p:tgtEl>
                                      </p:cBhvr>
                                    </p:animEffect>
                                  </p:childTnLst>
                                </p:cTn>
                              </p:par>
                            </p:childTnLst>
                          </p:cTn>
                        </p:par>
                        <p:par>
                          <p:cTn id="18" fill="hold">
                            <p:stCondLst>
                              <p:cond delay="2000"/>
                            </p:stCondLst>
                            <p:childTnLst>
                              <p:par>
                                <p:cTn id="19" presetID="22" presetClass="entr" presetSubtype="8" fill="hold" grpId="0" nodeType="afterEffect">
                                  <p:stCondLst>
                                    <p:cond delay="0"/>
                                  </p:stCondLst>
                                  <p:childTnLst>
                                    <p:set>
                                      <p:cBhvr>
                                        <p:cTn id="20" dur="1" fill="hold">
                                          <p:stCondLst>
                                            <p:cond delay="0"/>
                                          </p:stCondLst>
                                        </p:cTn>
                                        <p:tgtEl>
                                          <p:spTgt spid="7"/>
                                        </p:tgtEl>
                                        <p:attrNameLst>
                                          <p:attrName>style.visibility</p:attrName>
                                        </p:attrNameLst>
                                      </p:cBhvr>
                                      <p:to>
                                        <p:strVal val="visible"/>
                                      </p:to>
                                    </p:set>
                                    <p:animEffect transition="in" filter="wipe(left)">
                                      <p:cBhvr>
                                        <p:cTn id="21" dur="500"/>
                                        <p:tgtEl>
                                          <p:spTgt spid="7"/>
                                        </p:tgtEl>
                                      </p:cBhvr>
                                    </p:animEffect>
                                  </p:childTnLst>
                                </p:cTn>
                              </p:par>
                            </p:childTnLst>
                          </p:cTn>
                        </p:par>
                        <p:par>
                          <p:cTn id="22" fill="hold">
                            <p:stCondLst>
                              <p:cond delay="2500"/>
                            </p:stCondLst>
                            <p:childTnLst>
                              <p:par>
                                <p:cTn id="23" presetID="22" presetClass="entr" presetSubtype="8" fill="hold" grpId="0" nodeType="afterEffect">
                                  <p:stCondLst>
                                    <p:cond delay="0"/>
                                  </p:stCondLst>
                                  <p:childTnLst>
                                    <p:set>
                                      <p:cBhvr>
                                        <p:cTn id="24" dur="1" fill="hold">
                                          <p:stCondLst>
                                            <p:cond delay="0"/>
                                          </p:stCondLst>
                                        </p:cTn>
                                        <p:tgtEl>
                                          <p:spTgt spid="8"/>
                                        </p:tgtEl>
                                        <p:attrNameLst>
                                          <p:attrName>style.visibility</p:attrName>
                                        </p:attrNameLst>
                                      </p:cBhvr>
                                      <p:to>
                                        <p:strVal val="visible"/>
                                      </p:to>
                                    </p:set>
                                    <p:animEffect transition="in" filter="wipe(left)">
                                      <p:cBhvr>
                                        <p:cTn id="25"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6" grpId="0"/>
      <p:bldP spid="7" grpId="0"/>
      <p:bldP spid="8"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a:extLst>
              <a:ext uri="{FF2B5EF4-FFF2-40B4-BE49-F238E27FC236}">
                <a16:creationId xmlns="" xmlns:a16="http://schemas.microsoft.com/office/drawing/2014/main" id="{0ED8C556-A296-4AC2-843B-38F3685EE53C}"/>
              </a:ext>
            </a:extLst>
          </p:cNvPr>
          <p:cNvGrpSpPr/>
          <p:nvPr/>
        </p:nvGrpSpPr>
        <p:grpSpPr>
          <a:xfrm>
            <a:off x="4065782" y="1441297"/>
            <a:ext cx="2860664" cy="5312229"/>
            <a:chOff x="4065782" y="1441297"/>
            <a:chExt cx="2860664" cy="5312229"/>
          </a:xfrm>
        </p:grpSpPr>
        <p:pic>
          <p:nvPicPr>
            <p:cNvPr id="2" name="图片 1">
              <a:extLst>
                <a:ext uri="{FF2B5EF4-FFF2-40B4-BE49-F238E27FC236}">
                  <a16:creationId xmlns="" xmlns:a16="http://schemas.microsoft.com/office/drawing/2014/main" id="{1EB37F15-1614-47D9-99C8-C8FE59FEFD51}"/>
                </a:ext>
              </a:extLst>
            </p:cNvPr>
            <p:cNvPicPr>
              <a:picLocks noChangeAspect="1"/>
            </p:cNvPicPr>
            <p:nvPr/>
          </p:nvPicPr>
          <p:blipFill>
            <a:blip r:embed="rId3"/>
            <a:stretch>
              <a:fillRect/>
            </a:stretch>
          </p:blipFill>
          <p:spPr>
            <a:xfrm>
              <a:off x="4065782" y="1441297"/>
              <a:ext cx="2678966" cy="5312229"/>
            </a:xfrm>
            <a:prstGeom prst="rect">
              <a:avLst/>
            </a:prstGeom>
          </p:spPr>
        </p:pic>
        <p:sp>
          <p:nvSpPr>
            <p:cNvPr id="3" name="矩形 2">
              <a:extLst>
                <a:ext uri="{FF2B5EF4-FFF2-40B4-BE49-F238E27FC236}">
                  <a16:creationId xmlns="" xmlns:a16="http://schemas.microsoft.com/office/drawing/2014/main" id="{2BA72EC6-E133-4586-8113-B8BA47BD748F}"/>
                </a:ext>
              </a:extLst>
            </p:cNvPr>
            <p:cNvSpPr/>
            <p:nvPr/>
          </p:nvSpPr>
          <p:spPr>
            <a:xfrm rot="21097458">
              <a:off x="5227207" y="1661876"/>
              <a:ext cx="1699239" cy="1323439"/>
            </a:xfrm>
            <a:prstGeom prst="rect">
              <a:avLst/>
            </a:prstGeom>
          </p:spPr>
          <p:txBody>
            <a:bodyPr wrap="square">
              <a:spAutoFit/>
            </a:bodyPr>
            <a:lstStyle/>
            <a:p>
              <a:r>
                <a:rPr lang="zh-CN" altLang="en-US" sz="4000" b="1" i="0" dirty="0">
                  <a:solidFill>
                    <a:schemeClr val="bg1"/>
                  </a:solidFill>
                  <a:effectLst/>
                  <a:latin typeface="Microsoft YaHei" panose="020B0503020204020204" pitchFamily="34" charset="-122"/>
                  <a:ea typeface="Microsoft YaHei" panose="020B0503020204020204" pitchFamily="34" charset="-122"/>
                </a:rPr>
                <a:t>课文解析</a:t>
              </a:r>
            </a:p>
          </p:txBody>
        </p:sp>
      </p:grpSp>
    </p:spTree>
    <p:extLst>
      <p:ext uri="{BB962C8B-B14F-4D97-AF65-F5344CB8AC3E}">
        <p14:creationId xmlns:p14="http://schemas.microsoft.com/office/powerpoint/2010/main" val="972895577"/>
      </p:ext>
    </p:ext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14:presetBounceEnd="69000">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14:bounceEnd="69000">
                                          <p:cBhvr additive="base">
                                            <p:cTn id="7" dur="1000" fill="hold"/>
                                            <p:tgtEl>
                                              <p:spTgt spid="5"/>
                                            </p:tgtEl>
                                            <p:attrNameLst>
                                              <p:attrName>ppt_x</p:attrName>
                                            </p:attrNameLst>
                                          </p:cBhvr>
                                          <p:tavLst>
                                            <p:tav tm="0">
                                              <p:val>
                                                <p:strVal val="#ppt_x"/>
                                              </p:val>
                                            </p:tav>
                                            <p:tav tm="100000">
                                              <p:val>
                                                <p:strVal val="#ppt_x"/>
                                              </p:val>
                                            </p:tav>
                                          </p:tavLst>
                                        </p:anim>
                                        <p:anim calcmode="lin" valueType="num" p14:bounceEnd="69000">
                                          <p:cBhvr additive="base">
                                            <p:cTn id="8" dur="10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Choice>
    <mc:Fallback xmlns="">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000" fill="hold"/>
                                            <p:tgtEl>
                                              <p:spTgt spid="5"/>
                                            </p:tgtEl>
                                            <p:attrNameLst>
                                              <p:attrName>ppt_x</p:attrName>
                                            </p:attrNameLst>
                                          </p:cBhvr>
                                          <p:tavLst>
                                            <p:tav tm="0">
                                              <p:val>
                                                <p:strVal val="#ppt_x"/>
                                              </p:val>
                                            </p:tav>
                                            <p:tav tm="100000">
                                              <p:val>
                                                <p:strVal val="#ppt_x"/>
                                              </p:val>
                                            </p:tav>
                                          </p:tavLst>
                                        </p:anim>
                                        <p:anim calcmode="lin" valueType="num">
                                          <p:cBhvr additive="base">
                                            <p:cTn id="8" dur="10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a:extLst>
              <a:ext uri="{FF2B5EF4-FFF2-40B4-BE49-F238E27FC236}">
                <a16:creationId xmlns="" xmlns:a16="http://schemas.microsoft.com/office/drawing/2014/main" id="{3BCFB344-3226-44C5-9B4B-602F016F6EFE}"/>
              </a:ext>
            </a:extLst>
          </p:cNvPr>
          <p:cNvGrpSpPr/>
          <p:nvPr/>
        </p:nvGrpSpPr>
        <p:grpSpPr>
          <a:xfrm>
            <a:off x="131213" y="215337"/>
            <a:ext cx="2687488" cy="1392966"/>
            <a:chOff x="131213" y="215337"/>
            <a:chExt cx="2687488" cy="1392966"/>
          </a:xfrm>
        </p:grpSpPr>
        <p:pic>
          <p:nvPicPr>
            <p:cNvPr id="4" name="图片 3">
              <a:extLst>
                <a:ext uri="{FF2B5EF4-FFF2-40B4-BE49-F238E27FC236}">
                  <a16:creationId xmlns="" xmlns:a16="http://schemas.microsoft.com/office/drawing/2014/main" id="{685CC41D-2DB3-4C7C-B695-ADC4D93DB7EC}"/>
                </a:ext>
              </a:extLst>
            </p:cNvPr>
            <p:cNvPicPr>
              <a:picLocks noChangeAspect="1"/>
            </p:cNvPicPr>
            <p:nvPr/>
          </p:nvPicPr>
          <p:blipFill>
            <a:blip r:embed="rId3"/>
            <a:stretch>
              <a:fillRect/>
            </a:stretch>
          </p:blipFill>
          <p:spPr>
            <a:xfrm>
              <a:off x="131213" y="215337"/>
              <a:ext cx="2419041" cy="1392966"/>
            </a:xfrm>
            <a:prstGeom prst="rect">
              <a:avLst/>
            </a:prstGeom>
          </p:spPr>
        </p:pic>
        <p:sp>
          <p:nvSpPr>
            <p:cNvPr id="5" name="矩形 4">
              <a:extLst>
                <a:ext uri="{FF2B5EF4-FFF2-40B4-BE49-F238E27FC236}">
                  <a16:creationId xmlns="" xmlns:a16="http://schemas.microsoft.com/office/drawing/2014/main" id="{D7E64BFA-0A8E-4EB5-9B8E-E42984B6F59F}"/>
                </a:ext>
              </a:extLst>
            </p:cNvPr>
            <p:cNvSpPr/>
            <p:nvPr/>
          </p:nvSpPr>
          <p:spPr>
            <a:xfrm>
              <a:off x="651331" y="680987"/>
              <a:ext cx="2167370" cy="461665"/>
            </a:xfrm>
            <a:prstGeom prst="rect">
              <a:avLst/>
            </a:prstGeom>
          </p:spPr>
          <p:txBody>
            <a:bodyPr wrap="square">
              <a:spAutoFit/>
            </a:bodyPr>
            <a:lstStyle/>
            <a:p>
              <a:r>
                <a:rPr lang="zh-CN" altLang="en-US" sz="2400" b="0" i="0" dirty="0">
                  <a:solidFill>
                    <a:srgbClr val="3A9DA5"/>
                  </a:solidFill>
                  <a:effectLst/>
                  <a:latin typeface="Microsoft YaHei" panose="020B0503020204020204" pitchFamily="34" charset="-122"/>
                  <a:ea typeface="Microsoft YaHei" panose="020B0503020204020204" pitchFamily="34" charset="-122"/>
                </a:rPr>
                <a:t>词句解析</a:t>
              </a:r>
            </a:p>
          </p:txBody>
        </p:sp>
      </p:grpSp>
      <p:sp>
        <p:nvSpPr>
          <p:cNvPr id="9" name="矩形 8">
            <a:extLst>
              <a:ext uri="{FF2B5EF4-FFF2-40B4-BE49-F238E27FC236}">
                <a16:creationId xmlns="" xmlns:a16="http://schemas.microsoft.com/office/drawing/2014/main" id="{3CB26C74-16EC-4288-B436-7B793DC8FB53}"/>
              </a:ext>
            </a:extLst>
          </p:cNvPr>
          <p:cNvSpPr/>
          <p:nvPr/>
        </p:nvSpPr>
        <p:spPr>
          <a:xfrm>
            <a:off x="2427214" y="1872653"/>
            <a:ext cx="7396294" cy="830997"/>
          </a:xfrm>
          <a:prstGeom prst="rect">
            <a:avLst/>
          </a:prstGeom>
        </p:spPr>
        <p:txBody>
          <a:bodyPr wrap="square">
            <a:spAutoFit/>
          </a:bodyPr>
          <a:lstStyle/>
          <a:p>
            <a:r>
              <a:rPr lang="zh-CN" altLang="en-US" sz="2400" b="1" i="0" dirty="0">
                <a:solidFill>
                  <a:schemeClr val="bg1"/>
                </a:solidFill>
                <a:effectLst/>
                <a:latin typeface="微软雅黑" panose="020B0503020204020204" pitchFamily="34" charset="-122"/>
                <a:ea typeface="微软雅黑" panose="020B0503020204020204" pitchFamily="34" charset="-122"/>
              </a:rPr>
              <a:t>今天，我又躺在田野里，在无限的静谧中，忘了世界，也忘了自己。</a:t>
            </a:r>
            <a:endParaRPr lang="zh-CN" altLang="en-US" sz="2400" b="1" dirty="0">
              <a:solidFill>
                <a:schemeClr val="bg1"/>
              </a:solidFill>
              <a:latin typeface="微软雅黑" panose="020B0503020204020204" pitchFamily="34" charset="-122"/>
              <a:ea typeface="微软雅黑" panose="020B0503020204020204" pitchFamily="34" charset="-122"/>
            </a:endParaRPr>
          </a:p>
        </p:txBody>
      </p:sp>
      <p:sp>
        <p:nvSpPr>
          <p:cNvPr id="10" name="矩形 9">
            <a:extLst>
              <a:ext uri="{FF2B5EF4-FFF2-40B4-BE49-F238E27FC236}">
                <a16:creationId xmlns="" xmlns:a16="http://schemas.microsoft.com/office/drawing/2014/main" id="{6E7FF5D4-E509-44CF-A7D4-C2BCE6D459D5}"/>
              </a:ext>
            </a:extLst>
          </p:cNvPr>
          <p:cNvSpPr/>
          <p:nvPr/>
        </p:nvSpPr>
        <p:spPr>
          <a:xfrm>
            <a:off x="2550253" y="2891511"/>
            <a:ext cx="7197753" cy="1754326"/>
          </a:xfrm>
          <a:prstGeom prst="rect">
            <a:avLst/>
          </a:prstGeom>
        </p:spPr>
        <p:txBody>
          <a:bodyPr wrap="square">
            <a:spAutoFit/>
          </a:bodyPr>
          <a:lstStyle/>
          <a:p>
            <a:r>
              <a:rPr lang="zh-CN" altLang="en-US" b="0" i="0" dirty="0">
                <a:solidFill>
                  <a:schemeClr val="bg1"/>
                </a:solidFill>
                <a:effectLst/>
                <a:latin typeface="微软雅黑" panose="020B0503020204020204" pitchFamily="34" charset="-122"/>
                <a:ea typeface="微软雅黑" panose="020B0503020204020204" pitchFamily="34" charset="-122"/>
              </a:rPr>
              <a:t>这是开篇的第一句，一个“又”和一个“躺”字，点出作者与田野不寻常的关系，正是有了这种与田野的特殊情感，才会如此关注田野中的小生命；“静谧”不仅是环境的清幽，更是心境的宁静，在这样的环境与心境中，作者才与大自然相融为一。作者摆脱了尘世的纷扰和喧嚣所带来的心灵重负和枯寂，使自己的身心重新融于大自然之中，这样才有了他对草虫村落的这一次奇异的游历。</a:t>
            </a:r>
            <a:endParaRPr lang="zh-CN" altLang="en-US"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151147176"/>
      </p:ext>
    </p:ext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2" presetClass="entr" presetSubtype="8" fill="hold" grpId="0" nodeType="clickEffect">
                                  <p:stCondLst>
                                    <p:cond delay="0"/>
                                  </p:stCondLst>
                                  <p:childTnLst>
                                    <p:set>
                                      <p:cBhvr>
                                        <p:cTn id="13" dur="1" fill="hold">
                                          <p:stCondLst>
                                            <p:cond delay="0"/>
                                          </p:stCondLst>
                                        </p:cTn>
                                        <p:tgtEl>
                                          <p:spTgt spid="9"/>
                                        </p:tgtEl>
                                        <p:attrNameLst>
                                          <p:attrName>style.visibility</p:attrName>
                                        </p:attrNameLst>
                                      </p:cBhvr>
                                      <p:to>
                                        <p:strVal val="visible"/>
                                      </p:to>
                                    </p:set>
                                    <p:animEffect transition="in" filter="wipe(left)">
                                      <p:cBhvr>
                                        <p:cTn id="14" dur="500"/>
                                        <p:tgtEl>
                                          <p:spTgt spid="9"/>
                                        </p:tgtEl>
                                      </p:cBhvr>
                                    </p:animEffect>
                                  </p:childTnLst>
                                </p:cTn>
                              </p:par>
                            </p:childTnLst>
                          </p:cTn>
                        </p:par>
                      </p:childTnLst>
                    </p:cTn>
                  </p:par>
                  <p:par>
                    <p:cTn id="15" fill="hold">
                      <p:stCondLst>
                        <p:cond delay="indefinite"/>
                      </p:stCondLst>
                      <p:childTnLst>
                        <p:par>
                          <p:cTn id="16" fill="hold">
                            <p:stCondLst>
                              <p:cond delay="0"/>
                            </p:stCondLst>
                            <p:childTnLst>
                              <p:par>
                                <p:cTn id="17" presetID="53" presetClass="entr" presetSubtype="16" fill="hold" grpId="0" nodeType="clickEffect">
                                  <p:stCondLst>
                                    <p:cond delay="0"/>
                                  </p:stCondLst>
                                  <p:childTnLst>
                                    <p:set>
                                      <p:cBhvr>
                                        <p:cTn id="18" dur="1" fill="hold">
                                          <p:stCondLst>
                                            <p:cond delay="0"/>
                                          </p:stCondLst>
                                        </p:cTn>
                                        <p:tgtEl>
                                          <p:spTgt spid="10"/>
                                        </p:tgtEl>
                                        <p:attrNameLst>
                                          <p:attrName>style.visibility</p:attrName>
                                        </p:attrNameLst>
                                      </p:cBhvr>
                                      <p:to>
                                        <p:strVal val="visible"/>
                                      </p:to>
                                    </p:set>
                                    <p:anim calcmode="lin" valueType="num">
                                      <p:cBhvr>
                                        <p:cTn id="19" dur="500" fill="hold"/>
                                        <p:tgtEl>
                                          <p:spTgt spid="10"/>
                                        </p:tgtEl>
                                        <p:attrNameLst>
                                          <p:attrName>ppt_w</p:attrName>
                                        </p:attrNameLst>
                                      </p:cBhvr>
                                      <p:tavLst>
                                        <p:tav tm="0">
                                          <p:val>
                                            <p:fltVal val="0"/>
                                          </p:val>
                                        </p:tav>
                                        <p:tav tm="100000">
                                          <p:val>
                                            <p:strVal val="#ppt_w"/>
                                          </p:val>
                                        </p:tav>
                                      </p:tavLst>
                                    </p:anim>
                                    <p:anim calcmode="lin" valueType="num">
                                      <p:cBhvr>
                                        <p:cTn id="20" dur="500" fill="hold"/>
                                        <p:tgtEl>
                                          <p:spTgt spid="10"/>
                                        </p:tgtEl>
                                        <p:attrNameLst>
                                          <p:attrName>ppt_h</p:attrName>
                                        </p:attrNameLst>
                                      </p:cBhvr>
                                      <p:tavLst>
                                        <p:tav tm="0">
                                          <p:val>
                                            <p:fltVal val="0"/>
                                          </p:val>
                                        </p:tav>
                                        <p:tav tm="100000">
                                          <p:val>
                                            <p:strVal val="#ppt_h"/>
                                          </p:val>
                                        </p:tav>
                                      </p:tavLst>
                                    </p:anim>
                                    <p:animEffect transition="in" filter="fade">
                                      <p:cBhvr>
                                        <p:cTn id="21"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a:extLst>
              <a:ext uri="{FF2B5EF4-FFF2-40B4-BE49-F238E27FC236}">
                <a16:creationId xmlns="" xmlns:a16="http://schemas.microsoft.com/office/drawing/2014/main" id="{3BCFB344-3226-44C5-9B4B-602F016F6EFE}"/>
              </a:ext>
            </a:extLst>
          </p:cNvPr>
          <p:cNvGrpSpPr/>
          <p:nvPr/>
        </p:nvGrpSpPr>
        <p:grpSpPr>
          <a:xfrm>
            <a:off x="131213" y="215337"/>
            <a:ext cx="2687488" cy="1392966"/>
            <a:chOff x="131213" y="215337"/>
            <a:chExt cx="2687488" cy="1392966"/>
          </a:xfrm>
        </p:grpSpPr>
        <p:pic>
          <p:nvPicPr>
            <p:cNvPr id="4" name="图片 3">
              <a:extLst>
                <a:ext uri="{FF2B5EF4-FFF2-40B4-BE49-F238E27FC236}">
                  <a16:creationId xmlns="" xmlns:a16="http://schemas.microsoft.com/office/drawing/2014/main" id="{685CC41D-2DB3-4C7C-B695-ADC4D93DB7EC}"/>
                </a:ext>
              </a:extLst>
            </p:cNvPr>
            <p:cNvPicPr>
              <a:picLocks noChangeAspect="1"/>
            </p:cNvPicPr>
            <p:nvPr/>
          </p:nvPicPr>
          <p:blipFill>
            <a:blip r:embed="rId3"/>
            <a:stretch>
              <a:fillRect/>
            </a:stretch>
          </p:blipFill>
          <p:spPr>
            <a:xfrm>
              <a:off x="131213" y="215337"/>
              <a:ext cx="2419041" cy="1392966"/>
            </a:xfrm>
            <a:prstGeom prst="rect">
              <a:avLst/>
            </a:prstGeom>
          </p:spPr>
        </p:pic>
        <p:sp>
          <p:nvSpPr>
            <p:cNvPr id="5" name="矩形 4">
              <a:extLst>
                <a:ext uri="{FF2B5EF4-FFF2-40B4-BE49-F238E27FC236}">
                  <a16:creationId xmlns="" xmlns:a16="http://schemas.microsoft.com/office/drawing/2014/main" id="{D7E64BFA-0A8E-4EB5-9B8E-E42984B6F59F}"/>
                </a:ext>
              </a:extLst>
            </p:cNvPr>
            <p:cNvSpPr/>
            <p:nvPr/>
          </p:nvSpPr>
          <p:spPr>
            <a:xfrm>
              <a:off x="651331" y="680987"/>
              <a:ext cx="2167370" cy="461665"/>
            </a:xfrm>
            <a:prstGeom prst="rect">
              <a:avLst/>
            </a:prstGeom>
          </p:spPr>
          <p:txBody>
            <a:bodyPr wrap="square">
              <a:spAutoFit/>
            </a:bodyPr>
            <a:lstStyle/>
            <a:p>
              <a:r>
                <a:rPr lang="zh-CN" altLang="en-US" sz="2400" b="0" i="0" dirty="0">
                  <a:solidFill>
                    <a:srgbClr val="3A9DA5"/>
                  </a:solidFill>
                  <a:effectLst/>
                  <a:latin typeface="Microsoft YaHei" panose="020B0503020204020204" pitchFamily="34" charset="-122"/>
                  <a:ea typeface="Microsoft YaHei" panose="020B0503020204020204" pitchFamily="34" charset="-122"/>
                </a:rPr>
                <a:t>词句解析</a:t>
              </a:r>
            </a:p>
          </p:txBody>
        </p:sp>
      </p:grpSp>
      <p:sp>
        <p:nvSpPr>
          <p:cNvPr id="9" name="矩形 8">
            <a:extLst>
              <a:ext uri="{FF2B5EF4-FFF2-40B4-BE49-F238E27FC236}">
                <a16:creationId xmlns="" xmlns:a16="http://schemas.microsoft.com/office/drawing/2014/main" id="{3CB26C74-16EC-4288-B436-7B793DC8FB53}"/>
              </a:ext>
            </a:extLst>
          </p:cNvPr>
          <p:cNvSpPr/>
          <p:nvPr/>
        </p:nvSpPr>
        <p:spPr>
          <a:xfrm>
            <a:off x="2427214" y="1872653"/>
            <a:ext cx="7396294" cy="1200329"/>
          </a:xfrm>
          <a:prstGeom prst="rect">
            <a:avLst/>
          </a:prstGeom>
        </p:spPr>
        <p:txBody>
          <a:bodyPr wrap="square">
            <a:spAutoFit/>
          </a:bodyPr>
          <a:lstStyle/>
          <a:p>
            <a:r>
              <a:rPr lang="zh-CN" altLang="en-US" sz="2400" b="1" dirty="0">
                <a:solidFill>
                  <a:schemeClr val="bg1"/>
                </a:solidFill>
                <a:latin typeface="微软雅黑" panose="020B0503020204020204" pitchFamily="34" charset="-122"/>
                <a:ea typeface="微软雅黑" panose="020B0503020204020204" pitchFamily="34" charset="-122"/>
              </a:rPr>
              <a:t>空间在我眼前扩大了，细密的草茎组成了茂盛的森林。一只小虫，一只生着坚硬黑甲的小虫，迷失在这座森林里。</a:t>
            </a:r>
            <a:endParaRPr lang="zh-CN" altLang="en-US" sz="3200" b="1" dirty="0">
              <a:solidFill>
                <a:schemeClr val="bg1"/>
              </a:solidFill>
              <a:latin typeface="微软雅黑" panose="020B0503020204020204" pitchFamily="34" charset="-122"/>
              <a:ea typeface="微软雅黑" panose="020B0503020204020204" pitchFamily="34" charset="-122"/>
            </a:endParaRPr>
          </a:p>
        </p:txBody>
      </p:sp>
      <p:sp>
        <p:nvSpPr>
          <p:cNvPr id="10" name="矩形 9">
            <a:extLst>
              <a:ext uri="{FF2B5EF4-FFF2-40B4-BE49-F238E27FC236}">
                <a16:creationId xmlns="" xmlns:a16="http://schemas.microsoft.com/office/drawing/2014/main" id="{6E7FF5D4-E509-44CF-A7D4-C2BCE6D459D5}"/>
              </a:ext>
            </a:extLst>
          </p:cNvPr>
          <p:cNvSpPr/>
          <p:nvPr/>
        </p:nvSpPr>
        <p:spPr>
          <a:xfrm>
            <a:off x="2550254" y="3337332"/>
            <a:ext cx="7197753" cy="1200329"/>
          </a:xfrm>
          <a:prstGeom prst="rect">
            <a:avLst/>
          </a:prstGeom>
        </p:spPr>
        <p:txBody>
          <a:bodyPr wrap="square">
            <a:spAutoFit/>
          </a:bodyPr>
          <a:lstStyle/>
          <a:p>
            <a:r>
              <a:rPr lang="zh-CN" altLang="en-US" dirty="0">
                <a:solidFill>
                  <a:schemeClr val="bg1"/>
                </a:solidFill>
                <a:latin typeface="微软雅黑" panose="020B0503020204020204" pitchFamily="34" charset="-122"/>
                <a:ea typeface="微软雅黑" panose="020B0503020204020204" pitchFamily="34" charset="-122"/>
              </a:rPr>
              <a:t>这是作者奇异的游历所展示的第一个空间，这个空间是在作者的想象中通过放大构筑而成的。这时，细密的草茎组成了茂盛的森林，延绵的草丛变成了一片片森林。迷路的一只小虫，就像一位游侠，穿行在这森林中间。于是，才有作者目光的追随，也才有对草虫村落的游历。</a:t>
            </a:r>
          </a:p>
        </p:txBody>
      </p:sp>
    </p:spTree>
    <p:extLst>
      <p:ext uri="{BB962C8B-B14F-4D97-AF65-F5344CB8AC3E}">
        <p14:creationId xmlns:p14="http://schemas.microsoft.com/office/powerpoint/2010/main" val="1060693262"/>
      </p:ext>
    </p:ext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2" presetClass="entr" presetSubtype="8" fill="hold" grpId="0" nodeType="clickEffect">
                                  <p:stCondLst>
                                    <p:cond delay="0"/>
                                  </p:stCondLst>
                                  <p:childTnLst>
                                    <p:set>
                                      <p:cBhvr>
                                        <p:cTn id="13" dur="1" fill="hold">
                                          <p:stCondLst>
                                            <p:cond delay="0"/>
                                          </p:stCondLst>
                                        </p:cTn>
                                        <p:tgtEl>
                                          <p:spTgt spid="9"/>
                                        </p:tgtEl>
                                        <p:attrNameLst>
                                          <p:attrName>style.visibility</p:attrName>
                                        </p:attrNameLst>
                                      </p:cBhvr>
                                      <p:to>
                                        <p:strVal val="visible"/>
                                      </p:to>
                                    </p:set>
                                    <p:animEffect transition="in" filter="wipe(left)">
                                      <p:cBhvr>
                                        <p:cTn id="14" dur="500"/>
                                        <p:tgtEl>
                                          <p:spTgt spid="9"/>
                                        </p:tgtEl>
                                      </p:cBhvr>
                                    </p:animEffect>
                                  </p:childTnLst>
                                </p:cTn>
                              </p:par>
                            </p:childTnLst>
                          </p:cTn>
                        </p:par>
                      </p:childTnLst>
                    </p:cTn>
                  </p:par>
                  <p:par>
                    <p:cTn id="15" fill="hold">
                      <p:stCondLst>
                        <p:cond delay="indefinite"/>
                      </p:stCondLst>
                      <p:childTnLst>
                        <p:par>
                          <p:cTn id="16" fill="hold">
                            <p:stCondLst>
                              <p:cond delay="0"/>
                            </p:stCondLst>
                            <p:childTnLst>
                              <p:par>
                                <p:cTn id="17" presetID="53" presetClass="entr" presetSubtype="16" fill="hold" grpId="0" nodeType="clickEffect">
                                  <p:stCondLst>
                                    <p:cond delay="0"/>
                                  </p:stCondLst>
                                  <p:childTnLst>
                                    <p:set>
                                      <p:cBhvr>
                                        <p:cTn id="18" dur="1" fill="hold">
                                          <p:stCondLst>
                                            <p:cond delay="0"/>
                                          </p:stCondLst>
                                        </p:cTn>
                                        <p:tgtEl>
                                          <p:spTgt spid="10"/>
                                        </p:tgtEl>
                                        <p:attrNameLst>
                                          <p:attrName>style.visibility</p:attrName>
                                        </p:attrNameLst>
                                      </p:cBhvr>
                                      <p:to>
                                        <p:strVal val="visible"/>
                                      </p:to>
                                    </p:set>
                                    <p:anim calcmode="lin" valueType="num">
                                      <p:cBhvr>
                                        <p:cTn id="19" dur="500" fill="hold"/>
                                        <p:tgtEl>
                                          <p:spTgt spid="10"/>
                                        </p:tgtEl>
                                        <p:attrNameLst>
                                          <p:attrName>ppt_w</p:attrName>
                                        </p:attrNameLst>
                                      </p:cBhvr>
                                      <p:tavLst>
                                        <p:tav tm="0">
                                          <p:val>
                                            <p:fltVal val="0"/>
                                          </p:val>
                                        </p:tav>
                                        <p:tav tm="100000">
                                          <p:val>
                                            <p:strVal val="#ppt_w"/>
                                          </p:val>
                                        </p:tav>
                                      </p:tavLst>
                                    </p:anim>
                                    <p:anim calcmode="lin" valueType="num">
                                      <p:cBhvr>
                                        <p:cTn id="20" dur="500" fill="hold"/>
                                        <p:tgtEl>
                                          <p:spTgt spid="10"/>
                                        </p:tgtEl>
                                        <p:attrNameLst>
                                          <p:attrName>ppt_h</p:attrName>
                                        </p:attrNameLst>
                                      </p:cBhvr>
                                      <p:tavLst>
                                        <p:tav tm="0">
                                          <p:val>
                                            <p:fltVal val="0"/>
                                          </p:val>
                                        </p:tav>
                                        <p:tav tm="100000">
                                          <p:val>
                                            <p:strVal val="#ppt_h"/>
                                          </p:val>
                                        </p:tav>
                                      </p:tavLst>
                                    </p:anim>
                                    <p:animEffect transition="in" filter="fade">
                                      <p:cBhvr>
                                        <p:cTn id="21"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a:extLst>
              <a:ext uri="{FF2B5EF4-FFF2-40B4-BE49-F238E27FC236}">
                <a16:creationId xmlns="" xmlns:a16="http://schemas.microsoft.com/office/drawing/2014/main" id="{3BCFB344-3226-44C5-9B4B-602F016F6EFE}"/>
              </a:ext>
            </a:extLst>
          </p:cNvPr>
          <p:cNvGrpSpPr/>
          <p:nvPr/>
        </p:nvGrpSpPr>
        <p:grpSpPr>
          <a:xfrm>
            <a:off x="131213" y="215337"/>
            <a:ext cx="2687488" cy="1392966"/>
            <a:chOff x="131213" y="215337"/>
            <a:chExt cx="2687488" cy="1392966"/>
          </a:xfrm>
        </p:grpSpPr>
        <p:pic>
          <p:nvPicPr>
            <p:cNvPr id="4" name="图片 3">
              <a:extLst>
                <a:ext uri="{FF2B5EF4-FFF2-40B4-BE49-F238E27FC236}">
                  <a16:creationId xmlns="" xmlns:a16="http://schemas.microsoft.com/office/drawing/2014/main" id="{685CC41D-2DB3-4C7C-B695-ADC4D93DB7EC}"/>
                </a:ext>
              </a:extLst>
            </p:cNvPr>
            <p:cNvPicPr>
              <a:picLocks noChangeAspect="1"/>
            </p:cNvPicPr>
            <p:nvPr/>
          </p:nvPicPr>
          <p:blipFill>
            <a:blip r:embed="rId3"/>
            <a:stretch>
              <a:fillRect/>
            </a:stretch>
          </p:blipFill>
          <p:spPr>
            <a:xfrm>
              <a:off x="131213" y="215337"/>
              <a:ext cx="2419041" cy="1392966"/>
            </a:xfrm>
            <a:prstGeom prst="rect">
              <a:avLst/>
            </a:prstGeom>
          </p:spPr>
        </p:pic>
        <p:sp>
          <p:nvSpPr>
            <p:cNvPr id="5" name="矩形 4">
              <a:extLst>
                <a:ext uri="{FF2B5EF4-FFF2-40B4-BE49-F238E27FC236}">
                  <a16:creationId xmlns="" xmlns:a16="http://schemas.microsoft.com/office/drawing/2014/main" id="{D7E64BFA-0A8E-4EB5-9B8E-E42984B6F59F}"/>
                </a:ext>
              </a:extLst>
            </p:cNvPr>
            <p:cNvSpPr/>
            <p:nvPr/>
          </p:nvSpPr>
          <p:spPr>
            <a:xfrm>
              <a:off x="651331" y="680987"/>
              <a:ext cx="2167370" cy="461665"/>
            </a:xfrm>
            <a:prstGeom prst="rect">
              <a:avLst/>
            </a:prstGeom>
          </p:spPr>
          <p:txBody>
            <a:bodyPr wrap="square">
              <a:spAutoFit/>
            </a:bodyPr>
            <a:lstStyle/>
            <a:p>
              <a:r>
                <a:rPr lang="zh-CN" altLang="en-US" sz="2400" b="0" i="0" dirty="0">
                  <a:solidFill>
                    <a:srgbClr val="3A9DA5"/>
                  </a:solidFill>
                  <a:effectLst/>
                  <a:latin typeface="Microsoft YaHei" panose="020B0503020204020204" pitchFamily="34" charset="-122"/>
                  <a:ea typeface="Microsoft YaHei" panose="020B0503020204020204" pitchFamily="34" charset="-122"/>
                </a:rPr>
                <a:t>词句解析</a:t>
              </a:r>
            </a:p>
          </p:txBody>
        </p:sp>
      </p:grpSp>
      <p:sp>
        <p:nvSpPr>
          <p:cNvPr id="9" name="矩形 8">
            <a:extLst>
              <a:ext uri="{FF2B5EF4-FFF2-40B4-BE49-F238E27FC236}">
                <a16:creationId xmlns="" xmlns:a16="http://schemas.microsoft.com/office/drawing/2014/main" id="{3CB26C74-16EC-4288-B436-7B793DC8FB53}"/>
              </a:ext>
            </a:extLst>
          </p:cNvPr>
          <p:cNvSpPr/>
          <p:nvPr/>
        </p:nvSpPr>
        <p:spPr>
          <a:xfrm>
            <a:off x="2427214" y="1872653"/>
            <a:ext cx="7396294" cy="830997"/>
          </a:xfrm>
          <a:prstGeom prst="rect">
            <a:avLst/>
          </a:prstGeom>
        </p:spPr>
        <p:txBody>
          <a:bodyPr wrap="square">
            <a:spAutoFit/>
          </a:bodyPr>
          <a:lstStyle/>
          <a:p>
            <a:r>
              <a:rPr lang="zh-CN" altLang="en-US" sz="2400" b="1" dirty="0">
                <a:solidFill>
                  <a:schemeClr val="bg1"/>
                </a:solidFill>
                <a:latin typeface="微软雅黑" panose="020B0503020204020204" pitchFamily="34" charset="-122"/>
                <a:ea typeface="微软雅黑" panose="020B0503020204020204" pitchFamily="34" charset="-122"/>
              </a:rPr>
              <a:t>它们的村子散布在森林边缘的小丘上。这里，很多黑甲虫村民，熙熙攘攘地往来。</a:t>
            </a:r>
            <a:endParaRPr lang="zh-CN" altLang="en-US" sz="4000" b="1" dirty="0">
              <a:solidFill>
                <a:schemeClr val="bg1"/>
              </a:solidFill>
              <a:latin typeface="微软雅黑" panose="020B0503020204020204" pitchFamily="34" charset="-122"/>
              <a:ea typeface="微软雅黑" panose="020B0503020204020204" pitchFamily="34" charset="-122"/>
            </a:endParaRPr>
          </a:p>
        </p:txBody>
      </p:sp>
      <p:sp>
        <p:nvSpPr>
          <p:cNvPr id="10" name="矩形 9">
            <a:extLst>
              <a:ext uri="{FF2B5EF4-FFF2-40B4-BE49-F238E27FC236}">
                <a16:creationId xmlns="" xmlns:a16="http://schemas.microsoft.com/office/drawing/2014/main" id="{6E7FF5D4-E509-44CF-A7D4-C2BCE6D459D5}"/>
              </a:ext>
            </a:extLst>
          </p:cNvPr>
          <p:cNvSpPr/>
          <p:nvPr/>
        </p:nvSpPr>
        <p:spPr>
          <a:xfrm>
            <a:off x="2427214" y="3094052"/>
            <a:ext cx="7197753" cy="1477328"/>
          </a:xfrm>
          <a:prstGeom prst="rect">
            <a:avLst/>
          </a:prstGeom>
        </p:spPr>
        <p:txBody>
          <a:bodyPr wrap="square">
            <a:spAutoFit/>
          </a:bodyPr>
          <a:lstStyle/>
          <a:p>
            <a:r>
              <a:rPr lang="zh-CN" altLang="en-US" dirty="0">
                <a:solidFill>
                  <a:schemeClr val="bg1"/>
                </a:solidFill>
                <a:latin typeface="微软雅黑" panose="020B0503020204020204" pitchFamily="34" charset="-122"/>
                <a:ea typeface="微软雅黑" panose="020B0503020204020204" pitchFamily="34" charset="-122"/>
              </a:rPr>
              <a:t>这是作者奇异的游历所展示的第二个空间，也是本文的主体部分。要看清它的位置，“在森林边缘的小丘上”也就是草丛边上的一些小土堆，这是最适合草虫聚居的洞穴群的形成之处，所以也就可以看到许多熙熙攘攘往来的那些黑甲虫村民。作者想象之丰富，感受之独特，使昆虫的世界里充满了人类的生活气息。</a:t>
            </a:r>
          </a:p>
        </p:txBody>
      </p:sp>
    </p:spTree>
    <p:extLst>
      <p:ext uri="{BB962C8B-B14F-4D97-AF65-F5344CB8AC3E}">
        <p14:creationId xmlns:p14="http://schemas.microsoft.com/office/powerpoint/2010/main" val="2156538793"/>
      </p:ext>
    </p:ext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2" presetClass="entr" presetSubtype="8" fill="hold" grpId="0" nodeType="clickEffect">
                                  <p:stCondLst>
                                    <p:cond delay="0"/>
                                  </p:stCondLst>
                                  <p:childTnLst>
                                    <p:set>
                                      <p:cBhvr>
                                        <p:cTn id="13" dur="1" fill="hold">
                                          <p:stCondLst>
                                            <p:cond delay="0"/>
                                          </p:stCondLst>
                                        </p:cTn>
                                        <p:tgtEl>
                                          <p:spTgt spid="9"/>
                                        </p:tgtEl>
                                        <p:attrNameLst>
                                          <p:attrName>style.visibility</p:attrName>
                                        </p:attrNameLst>
                                      </p:cBhvr>
                                      <p:to>
                                        <p:strVal val="visible"/>
                                      </p:to>
                                    </p:set>
                                    <p:animEffect transition="in" filter="wipe(left)">
                                      <p:cBhvr>
                                        <p:cTn id="14" dur="500"/>
                                        <p:tgtEl>
                                          <p:spTgt spid="9"/>
                                        </p:tgtEl>
                                      </p:cBhvr>
                                    </p:animEffect>
                                  </p:childTnLst>
                                </p:cTn>
                              </p:par>
                            </p:childTnLst>
                          </p:cTn>
                        </p:par>
                      </p:childTnLst>
                    </p:cTn>
                  </p:par>
                  <p:par>
                    <p:cTn id="15" fill="hold">
                      <p:stCondLst>
                        <p:cond delay="indefinite"/>
                      </p:stCondLst>
                      <p:childTnLst>
                        <p:par>
                          <p:cTn id="16" fill="hold">
                            <p:stCondLst>
                              <p:cond delay="0"/>
                            </p:stCondLst>
                            <p:childTnLst>
                              <p:par>
                                <p:cTn id="17" presetID="53" presetClass="entr" presetSubtype="16" fill="hold" grpId="0" nodeType="clickEffect">
                                  <p:stCondLst>
                                    <p:cond delay="0"/>
                                  </p:stCondLst>
                                  <p:childTnLst>
                                    <p:set>
                                      <p:cBhvr>
                                        <p:cTn id="18" dur="1" fill="hold">
                                          <p:stCondLst>
                                            <p:cond delay="0"/>
                                          </p:stCondLst>
                                        </p:cTn>
                                        <p:tgtEl>
                                          <p:spTgt spid="10"/>
                                        </p:tgtEl>
                                        <p:attrNameLst>
                                          <p:attrName>style.visibility</p:attrName>
                                        </p:attrNameLst>
                                      </p:cBhvr>
                                      <p:to>
                                        <p:strVal val="visible"/>
                                      </p:to>
                                    </p:set>
                                    <p:anim calcmode="lin" valueType="num">
                                      <p:cBhvr>
                                        <p:cTn id="19" dur="500" fill="hold"/>
                                        <p:tgtEl>
                                          <p:spTgt spid="10"/>
                                        </p:tgtEl>
                                        <p:attrNameLst>
                                          <p:attrName>ppt_w</p:attrName>
                                        </p:attrNameLst>
                                      </p:cBhvr>
                                      <p:tavLst>
                                        <p:tav tm="0">
                                          <p:val>
                                            <p:fltVal val="0"/>
                                          </p:val>
                                        </p:tav>
                                        <p:tav tm="100000">
                                          <p:val>
                                            <p:strVal val="#ppt_w"/>
                                          </p:val>
                                        </p:tav>
                                      </p:tavLst>
                                    </p:anim>
                                    <p:anim calcmode="lin" valueType="num">
                                      <p:cBhvr>
                                        <p:cTn id="20" dur="500" fill="hold"/>
                                        <p:tgtEl>
                                          <p:spTgt spid="10"/>
                                        </p:tgtEl>
                                        <p:attrNameLst>
                                          <p:attrName>ppt_h</p:attrName>
                                        </p:attrNameLst>
                                      </p:cBhvr>
                                      <p:tavLst>
                                        <p:tav tm="0">
                                          <p:val>
                                            <p:fltVal val="0"/>
                                          </p:val>
                                        </p:tav>
                                        <p:tav tm="100000">
                                          <p:val>
                                            <p:strVal val="#ppt_h"/>
                                          </p:val>
                                        </p:tav>
                                      </p:tavLst>
                                    </p:anim>
                                    <p:animEffect transition="in" filter="fade">
                                      <p:cBhvr>
                                        <p:cTn id="21"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a:extLst>
              <a:ext uri="{FF2B5EF4-FFF2-40B4-BE49-F238E27FC236}">
                <a16:creationId xmlns="" xmlns:a16="http://schemas.microsoft.com/office/drawing/2014/main" id="{3BCFB344-3226-44C5-9B4B-602F016F6EFE}"/>
              </a:ext>
            </a:extLst>
          </p:cNvPr>
          <p:cNvGrpSpPr/>
          <p:nvPr/>
        </p:nvGrpSpPr>
        <p:grpSpPr>
          <a:xfrm>
            <a:off x="131213" y="215337"/>
            <a:ext cx="2687488" cy="1392966"/>
            <a:chOff x="131213" y="215337"/>
            <a:chExt cx="2687488" cy="1392966"/>
          </a:xfrm>
        </p:grpSpPr>
        <p:pic>
          <p:nvPicPr>
            <p:cNvPr id="4" name="图片 3">
              <a:extLst>
                <a:ext uri="{FF2B5EF4-FFF2-40B4-BE49-F238E27FC236}">
                  <a16:creationId xmlns="" xmlns:a16="http://schemas.microsoft.com/office/drawing/2014/main" id="{685CC41D-2DB3-4C7C-B695-ADC4D93DB7EC}"/>
                </a:ext>
              </a:extLst>
            </p:cNvPr>
            <p:cNvPicPr>
              <a:picLocks noChangeAspect="1"/>
            </p:cNvPicPr>
            <p:nvPr/>
          </p:nvPicPr>
          <p:blipFill>
            <a:blip r:embed="rId3"/>
            <a:stretch>
              <a:fillRect/>
            </a:stretch>
          </p:blipFill>
          <p:spPr>
            <a:xfrm>
              <a:off x="131213" y="215337"/>
              <a:ext cx="2419041" cy="1392966"/>
            </a:xfrm>
            <a:prstGeom prst="rect">
              <a:avLst/>
            </a:prstGeom>
          </p:spPr>
        </p:pic>
        <p:sp>
          <p:nvSpPr>
            <p:cNvPr id="5" name="矩形 4">
              <a:extLst>
                <a:ext uri="{FF2B5EF4-FFF2-40B4-BE49-F238E27FC236}">
                  <a16:creationId xmlns="" xmlns:a16="http://schemas.microsoft.com/office/drawing/2014/main" id="{D7E64BFA-0A8E-4EB5-9B8E-E42984B6F59F}"/>
                </a:ext>
              </a:extLst>
            </p:cNvPr>
            <p:cNvSpPr/>
            <p:nvPr/>
          </p:nvSpPr>
          <p:spPr>
            <a:xfrm>
              <a:off x="651331" y="680987"/>
              <a:ext cx="2167370" cy="461665"/>
            </a:xfrm>
            <a:prstGeom prst="rect">
              <a:avLst/>
            </a:prstGeom>
          </p:spPr>
          <p:txBody>
            <a:bodyPr wrap="square">
              <a:spAutoFit/>
            </a:bodyPr>
            <a:lstStyle/>
            <a:p>
              <a:r>
                <a:rPr lang="zh-CN" altLang="en-US" sz="2400" b="0" i="0" dirty="0">
                  <a:solidFill>
                    <a:srgbClr val="3A9DA5"/>
                  </a:solidFill>
                  <a:effectLst/>
                  <a:latin typeface="Microsoft YaHei" panose="020B0503020204020204" pitchFamily="34" charset="-122"/>
                  <a:ea typeface="Microsoft YaHei" panose="020B0503020204020204" pitchFamily="34" charset="-122"/>
                </a:rPr>
                <a:t>词句解析</a:t>
              </a:r>
            </a:p>
          </p:txBody>
        </p:sp>
      </p:grpSp>
      <p:sp>
        <p:nvSpPr>
          <p:cNvPr id="9" name="矩形 8">
            <a:extLst>
              <a:ext uri="{FF2B5EF4-FFF2-40B4-BE49-F238E27FC236}">
                <a16:creationId xmlns="" xmlns:a16="http://schemas.microsoft.com/office/drawing/2014/main" id="{3CB26C74-16EC-4288-B436-7B793DC8FB53}"/>
              </a:ext>
            </a:extLst>
          </p:cNvPr>
          <p:cNvSpPr/>
          <p:nvPr/>
        </p:nvSpPr>
        <p:spPr>
          <a:xfrm>
            <a:off x="2427214" y="1872653"/>
            <a:ext cx="7396294" cy="1200329"/>
          </a:xfrm>
          <a:prstGeom prst="rect">
            <a:avLst/>
          </a:prstGeom>
        </p:spPr>
        <p:txBody>
          <a:bodyPr wrap="square">
            <a:spAutoFit/>
          </a:bodyPr>
          <a:lstStyle/>
          <a:p>
            <a:r>
              <a:rPr lang="zh-CN" altLang="en-US" sz="2400" b="1" dirty="0">
                <a:solidFill>
                  <a:schemeClr val="bg1"/>
                </a:solidFill>
                <a:latin typeface="微软雅黑" panose="020B0503020204020204" pitchFamily="34" charset="-122"/>
                <a:ea typeface="微软雅黑" panose="020B0503020204020204" pitchFamily="34" charset="-122"/>
              </a:rPr>
              <a:t>甲虫音乐家们全神贯注地振着翅膀，优美的音韵，像灵泉一般流了出来。此时，我觉得它们的音乐优于人间的一切音乐，这是只有虫子们才能演奏出来的！</a:t>
            </a:r>
            <a:endParaRPr lang="zh-CN" altLang="en-US" sz="4000" b="1" dirty="0">
              <a:solidFill>
                <a:schemeClr val="bg1"/>
              </a:solidFill>
              <a:latin typeface="微软雅黑" panose="020B0503020204020204" pitchFamily="34" charset="-122"/>
              <a:ea typeface="微软雅黑" panose="020B0503020204020204" pitchFamily="34" charset="-122"/>
            </a:endParaRPr>
          </a:p>
        </p:txBody>
      </p:sp>
      <p:sp>
        <p:nvSpPr>
          <p:cNvPr id="10" name="矩形 9">
            <a:extLst>
              <a:ext uri="{FF2B5EF4-FFF2-40B4-BE49-F238E27FC236}">
                <a16:creationId xmlns="" xmlns:a16="http://schemas.microsoft.com/office/drawing/2014/main" id="{6E7FF5D4-E509-44CF-A7D4-C2BCE6D459D5}"/>
              </a:ext>
            </a:extLst>
          </p:cNvPr>
          <p:cNvSpPr/>
          <p:nvPr/>
        </p:nvSpPr>
        <p:spPr>
          <a:xfrm>
            <a:off x="2550254" y="3337332"/>
            <a:ext cx="7197753" cy="1477328"/>
          </a:xfrm>
          <a:prstGeom prst="rect">
            <a:avLst/>
          </a:prstGeom>
        </p:spPr>
        <p:txBody>
          <a:bodyPr wrap="square">
            <a:spAutoFit/>
          </a:bodyPr>
          <a:lstStyle/>
          <a:p>
            <a:r>
              <a:rPr lang="zh-CN" altLang="en-US" dirty="0">
                <a:solidFill>
                  <a:schemeClr val="bg1"/>
                </a:solidFill>
                <a:latin typeface="微软雅黑" panose="020B0503020204020204" pitchFamily="34" charset="-122"/>
                <a:ea typeface="微软雅黑" panose="020B0503020204020204" pitchFamily="34" charset="-122"/>
              </a:rPr>
              <a:t>“灵泉”，形容泉水非同一般，具有灵性。这些甲虫振动翅膀发出声音的时候，便有最优美的音韵像灵泉一般流出来。作者赞美这些音乐演奏者，不仅深深的被它们所吸引，而且觉得他们的音乐胜过人间的一切音乐，觉得这是只有虫子才能演奏出来的天籁之声。从这段话及末尾的感叹号里，我们可以感受到作者对大自然小生灵的赞美之情。</a:t>
            </a:r>
          </a:p>
        </p:txBody>
      </p:sp>
    </p:spTree>
    <p:extLst>
      <p:ext uri="{BB962C8B-B14F-4D97-AF65-F5344CB8AC3E}">
        <p14:creationId xmlns:p14="http://schemas.microsoft.com/office/powerpoint/2010/main" val="1218464473"/>
      </p:ext>
    </p:ext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2" presetClass="entr" presetSubtype="8" fill="hold" grpId="0" nodeType="clickEffect">
                                  <p:stCondLst>
                                    <p:cond delay="0"/>
                                  </p:stCondLst>
                                  <p:childTnLst>
                                    <p:set>
                                      <p:cBhvr>
                                        <p:cTn id="13" dur="1" fill="hold">
                                          <p:stCondLst>
                                            <p:cond delay="0"/>
                                          </p:stCondLst>
                                        </p:cTn>
                                        <p:tgtEl>
                                          <p:spTgt spid="9"/>
                                        </p:tgtEl>
                                        <p:attrNameLst>
                                          <p:attrName>style.visibility</p:attrName>
                                        </p:attrNameLst>
                                      </p:cBhvr>
                                      <p:to>
                                        <p:strVal val="visible"/>
                                      </p:to>
                                    </p:set>
                                    <p:animEffect transition="in" filter="wipe(left)">
                                      <p:cBhvr>
                                        <p:cTn id="14" dur="500"/>
                                        <p:tgtEl>
                                          <p:spTgt spid="9"/>
                                        </p:tgtEl>
                                      </p:cBhvr>
                                    </p:animEffect>
                                  </p:childTnLst>
                                </p:cTn>
                              </p:par>
                            </p:childTnLst>
                          </p:cTn>
                        </p:par>
                      </p:childTnLst>
                    </p:cTn>
                  </p:par>
                  <p:par>
                    <p:cTn id="15" fill="hold">
                      <p:stCondLst>
                        <p:cond delay="indefinite"/>
                      </p:stCondLst>
                      <p:childTnLst>
                        <p:par>
                          <p:cTn id="16" fill="hold">
                            <p:stCondLst>
                              <p:cond delay="0"/>
                            </p:stCondLst>
                            <p:childTnLst>
                              <p:par>
                                <p:cTn id="17" presetID="53" presetClass="entr" presetSubtype="16" fill="hold" grpId="0" nodeType="clickEffect">
                                  <p:stCondLst>
                                    <p:cond delay="0"/>
                                  </p:stCondLst>
                                  <p:childTnLst>
                                    <p:set>
                                      <p:cBhvr>
                                        <p:cTn id="18" dur="1" fill="hold">
                                          <p:stCondLst>
                                            <p:cond delay="0"/>
                                          </p:stCondLst>
                                        </p:cTn>
                                        <p:tgtEl>
                                          <p:spTgt spid="10"/>
                                        </p:tgtEl>
                                        <p:attrNameLst>
                                          <p:attrName>style.visibility</p:attrName>
                                        </p:attrNameLst>
                                      </p:cBhvr>
                                      <p:to>
                                        <p:strVal val="visible"/>
                                      </p:to>
                                    </p:set>
                                    <p:anim calcmode="lin" valueType="num">
                                      <p:cBhvr>
                                        <p:cTn id="19" dur="500" fill="hold"/>
                                        <p:tgtEl>
                                          <p:spTgt spid="10"/>
                                        </p:tgtEl>
                                        <p:attrNameLst>
                                          <p:attrName>ppt_w</p:attrName>
                                        </p:attrNameLst>
                                      </p:cBhvr>
                                      <p:tavLst>
                                        <p:tav tm="0">
                                          <p:val>
                                            <p:fltVal val="0"/>
                                          </p:val>
                                        </p:tav>
                                        <p:tav tm="100000">
                                          <p:val>
                                            <p:strVal val="#ppt_w"/>
                                          </p:val>
                                        </p:tav>
                                      </p:tavLst>
                                    </p:anim>
                                    <p:anim calcmode="lin" valueType="num">
                                      <p:cBhvr>
                                        <p:cTn id="20" dur="500" fill="hold"/>
                                        <p:tgtEl>
                                          <p:spTgt spid="10"/>
                                        </p:tgtEl>
                                        <p:attrNameLst>
                                          <p:attrName>ppt_h</p:attrName>
                                        </p:attrNameLst>
                                      </p:cBhvr>
                                      <p:tavLst>
                                        <p:tav tm="0">
                                          <p:val>
                                            <p:fltVal val="0"/>
                                          </p:val>
                                        </p:tav>
                                        <p:tav tm="100000">
                                          <p:val>
                                            <p:strVal val="#ppt_h"/>
                                          </p:val>
                                        </p:tav>
                                      </p:tavLst>
                                    </p:anim>
                                    <p:animEffect transition="in" filter="fade">
                                      <p:cBhvr>
                                        <p:cTn id="21"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a:extLst>
              <a:ext uri="{FF2B5EF4-FFF2-40B4-BE49-F238E27FC236}">
                <a16:creationId xmlns="" xmlns:a16="http://schemas.microsoft.com/office/drawing/2014/main" id="{129D43FE-4BF9-4533-8386-C246C137B779}"/>
              </a:ext>
            </a:extLst>
          </p:cNvPr>
          <p:cNvGrpSpPr/>
          <p:nvPr/>
        </p:nvGrpSpPr>
        <p:grpSpPr>
          <a:xfrm>
            <a:off x="131213" y="215337"/>
            <a:ext cx="2687488" cy="1392966"/>
            <a:chOff x="131213" y="215337"/>
            <a:chExt cx="2687488" cy="1392966"/>
          </a:xfrm>
        </p:grpSpPr>
        <p:pic>
          <p:nvPicPr>
            <p:cNvPr id="3" name="图片 2">
              <a:extLst>
                <a:ext uri="{FF2B5EF4-FFF2-40B4-BE49-F238E27FC236}">
                  <a16:creationId xmlns="" xmlns:a16="http://schemas.microsoft.com/office/drawing/2014/main" id="{2BFCC9C8-9A0E-40BB-883B-C8E918E1C58A}"/>
                </a:ext>
              </a:extLst>
            </p:cNvPr>
            <p:cNvPicPr>
              <a:picLocks noChangeAspect="1"/>
            </p:cNvPicPr>
            <p:nvPr/>
          </p:nvPicPr>
          <p:blipFill>
            <a:blip r:embed="rId3"/>
            <a:stretch>
              <a:fillRect/>
            </a:stretch>
          </p:blipFill>
          <p:spPr>
            <a:xfrm>
              <a:off x="131213" y="215337"/>
              <a:ext cx="2419041" cy="1392966"/>
            </a:xfrm>
            <a:prstGeom prst="rect">
              <a:avLst/>
            </a:prstGeom>
          </p:spPr>
        </p:pic>
        <p:sp>
          <p:nvSpPr>
            <p:cNvPr id="4" name="矩形 3">
              <a:extLst>
                <a:ext uri="{FF2B5EF4-FFF2-40B4-BE49-F238E27FC236}">
                  <a16:creationId xmlns="" xmlns:a16="http://schemas.microsoft.com/office/drawing/2014/main" id="{6507DEAD-5255-4D24-9DC9-28EEDA51E440}"/>
                </a:ext>
              </a:extLst>
            </p:cNvPr>
            <p:cNvSpPr/>
            <p:nvPr/>
          </p:nvSpPr>
          <p:spPr>
            <a:xfrm>
              <a:off x="651331" y="680987"/>
              <a:ext cx="2167370" cy="461665"/>
            </a:xfrm>
            <a:prstGeom prst="rect">
              <a:avLst/>
            </a:prstGeom>
          </p:spPr>
          <p:txBody>
            <a:bodyPr wrap="square">
              <a:spAutoFit/>
            </a:bodyPr>
            <a:lstStyle/>
            <a:p>
              <a:r>
                <a:rPr lang="zh-CN" altLang="en-US" sz="2400" dirty="0">
                  <a:solidFill>
                    <a:srgbClr val="3A9DA5"/>
                  </a:solidFill>
                  <a:latin typeface="微软雅黑" panose="020B0503020204020204" pitchFamily="34" charset="-122"/>
                  <a:ea typeface="微软雅黑" panose="020B0503020204020204" pitchFamily="34" charset="-122"/>
                </a:rPr>
                <a:t>文章中心</a:t>
              </a:r>
            </a:p>
          </p:txBody>
        </p:sp>
      </p:grpSp>
      <p:sp>
        <p:nvSpPr>
          <p:cNvPr id="5" name="矩形 4">
            <a:extLst>
              <a:ext uri="{FF2B5EF4-FFF2-40B4-BE49-F238E27FC236}">
                <a16:creationId xmlns="" xmlns:a16="http://schemas.microsoft.com/office/drawing/2014/main" id="{D13A30E8-70A8-4E08-94E3-4580505D6B73}"/>
              </a:ext>
            </a:extLst>
          </p:cNvPr>
          <p:cNvSpPr/>
          <p:nvPr/>
        </p:nvSpPr>
        <p:spPr>
          <a:xfrm>
            <a:off x="2550254" y="1608302"/>
            <a:ext cx="7530518" cy="3046988"/>
          </a:xfrm>
          <a:prstGeom prst="rect">
            <a:avLst/>
          </a:prstGeom>
        </p:spPr>
        <p:txBody>
          <a:bodyPr wrap="square">
            <a:spAutoFit/>
          </a:bodyPr>
          <a:lstStyle/>
          <a:p>
            <a:pPr>
              <a:lnSpc>
                <a:spcPct val="150000"/>
              </a:lnSpc>
            </a:pPr>
            <a:r>
              <a:rPr lang="zh-CN" altLang="en-US" sz="1600" dirty="0">
                <a:solidFill>
                  <a:schemeClr val="bg1"/>
                </a:solidFill>
                <a:latin typeface="微软雅黑" panose="020B0503020204020204" pitchFamily="34" charset="-122"/>
                <a:ea typeface="微软雅黑" panose="020B0503020204020204" pitchFamily="34" charset="-122"/>
              </a:rPr>
              <a:t>      作者以奇异的想象，追随着一只爬行的小虫，对草虫的村落进行了一次奇异的游历，从中反映了作者对大自然、对小生物的喜爱之情， 生动形象地写出了虫子们生活的情景。</a:t>
            </a:r>
          </a:p>
          <a:p>
            <a:pPr>
              <a:lnSpc>
                <a:spcPct val="150000"/>
              </a:lnSpc>
            </a:pPr>
            <a:r>
              <a:rPr lang="zh-CN" altLang="en-US" sz="1600" dirty="0">
                <a:solidFill>
                  <a:schemeClr val="bg1"/>
                </a:solidFill>
                <a:latin typeface="微软雅黑" panose="020B0503020204020204" pitchFamily="34" charset="-122"/>
                <a:ea typeface="微软雅黑" panose="020B0503020204020204" pitchFamily="34" charset="-122"/>
              </a:rPr>
              <a:t>       作者以别具一格的观察力、想象力和创造力，为我们描绘了这样一次奇异的游历，使我们感受到作者在神游这个想象世界中所透射出来的热爱自然的美好情操，感受到他与小生命交流中所体现出来的那颗晶莹剔透的童心，感受到字里行间洋溢着的浓浓的生活气息。作者发挥充分的想象力，运用拟人、比喻等修辞手法，将一个草虫的世界生动的展现在大家面前。</a:t>
            </a:r>
            <a:endParaRPr lang="zh-CN" altLang="en-US" sz="1600" b="0" i="0" dirty="0">
              <a:solidFill>
                <a:schemeClr val="bg1"/>
              </a:solidFill>
              <a:effectLst/>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266891684"/>
      </p:ext>
    </p:ext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grpId="0" nodeType="clickEffect">
                                  <p:stCondLst>
                                    <p:cond delay="0"/>
                                  </p:stCondLst>
                                  <p:childTnLst>
                                    <p:set>
                                      <p:cBhvr>
                                        <p:cTn id="13" dur="1" fill="hold">
                                          <p:stCondLst>
                                            <p:cond delay="0"/>
                                          </p:stCondLst>
                                        </p:cTn>
                                        <p:tgtEl>
                                          <p:spTgt spid="5"/>
                                        </p:tgtEl>
                                        <p:attrNameLst>
                                          <p:attrName>style.visibility</p:attrName>
                                        </p:attrNameLst>
                                      </p:cBhvr>
                                      <p:to>
                                        <p:strVal val="visible"/>
                                      </p:to>
                                    </p:set>
                                    <p:anim calcmode="lin" valueType="num">
                                      <p:cBhvr>
                                        <p:cTn id="14" dur="500" fill="hold"/>
                                        <p:tgtEl>
                                          <p:spTgt spid="5"/>
                                        </p:tgtEl>
                                        <p:attrNameLst>
                                          <p:attrName>ppt_w</p:attrName>
                                        </p:attrNameLst>
                                      </p:cBhvr>
                                      <p:tavLst>
                                        <p:tav tm="0">
                                          <p:val>
                                            <p:fltVal val="0"/>
                                          </p:val>
                                        </p:tav>
                                        <p:tav tm="100000">
                                          <p:val>
                                            <p:strVal val="#ppt_w"/>
                                          </p:val>
                                        </p:tav>
                                      </p:tavLst>
                                    </p:anim>
                                    <p:anim calcmode="lin" valueType="num">
                                      <p:cBhvr>
                                        <p:cTn id="15" dur="500" fill="hold"/>
                                        <p:tgtEl>
                                          <p:spTgt spid="5"/>
                                        </p:tgtEl>
                                        <p:attrNameLst>
                                          <p:attrName>ppt_h</p:attrName>
                                        </p:attrNameLst>
                                      </p:cBhvr>
                                      <p:tavLst>
                                        <p:tav tm="0">
                                          <p:val>
                                            <p:fltVal val="0"/>
                                          </p:val>
                                        </p:tav>
                                        <p:tav tm="100000">
                                          <p:val>
                                            <p:strVal val="#ppt_h"/>
                                          </p:val>
                                        </p:tav>
                                      </p:tavLst>
                                    </p:anim>
                                    <p:animEffect transition="in" filter="fade">
                                      <p:cBhvr>
                                        <p:cTn id="16"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a:extLst>
              <a:ext uri="{FF2B5EF4-FFF2-40B4-BE49-F238E27FC236}">
                <a16:creationId xmlns="" xmlns:a16="http://schemas.microsoft.com/office/drawing/2014/main" id="{129D43FE-4BF9-4533-8386-C246C137B779}"/>
              </a:ext>
            </a:extLst>
          </p:cNvPr>
          <p:cNvGrpSpPr/>
          <p:nvPr/>
        </p:nvGrpSpPr>
        <p:grpSpPr>
          <a:xfrm>
            <a:off x="131213" y="215337"/>
            <a:ext cx="2687488" cy="1392966"/>
            <a:chOff x="131213" y="215337"/>
            <a:chExt cx="2687488" cy="1392966"/>
          </a:xfrm>
        </p:grpSpPr>
        <p:pic>
          <p:nvPicPr>
            <p:cNvPr id="3" name="图片 2">
              <a:extLst>
                <a:ext uri="{FF2B5EF4-FFF2-40B4-BE49-F238E27FC236}">
                  <a16:creationId xmlns="" xmlns:a16="http://schemas.microsoft.com/office/drawing/2014/main" id="{2BFCC9C8-9A0E-40BB-883B-C8E918E1C58A}"/>
                </a:ext>
              </a:extLst>
            </p:cNvPr>
            <p:cNvPicPr>
              <a:picLocks noChangeAspect="1"/>
            </p:cNvPicPr>
            <p:nvPr/>
          </p:nvPicPr>
          <p:blipFill>
            <a:blip r:embed="rId3"/>
            <a:stretch>
              <a:fillRect/>
            </a:stretch>
          </p:blipFill>
          <p:spPr>
            <a:xfrm>
              <a:off x="131213" y="215337"/>
              <a:ext cx="2419041" cy="1392966"/>
            </a:xfrm>
            <a:prstGeom prst="rect">
              <a:avLst/>
            </a:prstGeom>
          </p:spPr>
        </p:pic>
        <p:sp>
          <p:nvSpPr>
            <p:cNvPr id="4" name="矩形 3">
              <a:extLst>
                <a:ext uri="{FF2B5EF4-FFF2-40B4-BE49-F238E27FC236}">
                  <a16:creationId xmlns="" xmlns:a16="http://schemas.microsoft.com/office/drawing/2014/main" id="{6507DEAD-5255-4D24-9DC9-28EEDA51E440}"/>
                </a:ext>
              </a:extLst>
            </p:cNvPr>
            <p:cNvSpPr/>
            <p:nvPr/>
          </p:nvSpPr>
          <p:spPr>
            <a:xfrm>
              <a:off x="651331" y="680987"/>
              <a:ext cx="2167370" cy="461665"/>
            </a:xfrm>
            <a:prstGeom prst="rect">
              <a:avLst/>
            </a:prstGeom>
          </p:spPr>
          <p:txBody>
            <a:bodyPr wrap="square">
              <a:spAutoFit/>
            </a:bodyPr>
            <a:lstStyle/>
            <a:p>
              <a:r>
                <a:rPr lang="zh-CN" altLang="en-US" sz="2400" dirty="0">
                  <a:solidFill>
                    <a:srgbClr val="3A9DA5"/>
                  </a:solidFill>
                  <a:latin typeface="微软雅黑" panose="020B0503020204020204" pitchFamily="34" charset="-122"/>
                  <a:ea typeface="微软雅黑" panose="020B0503020204020204" pitchFamily="34" charset="-122"/>
                </a:rPr>
                <a:t>写作方法</a:t>
              </a:r>
            </a:p>
          </p:txBody>
        </p:sp>
      </p:grpSp>
      <p:sp>
        <p:nvSpPr>
          <p:cNvPr id="5" name="矩形 4">
            <a:extLst>
              <a:ext uri="{FF2B5EF4-FFF2-40B4-BE49-F238E27FC236}">
                <a16:creationId xmlns="" xmlns:a16="http://schemas.microsoft.com/office/drawing/2014/main" id="{D13A30E8-70A8-4E08-94E3-4580505D6B73}"/>
              </a:ext>
            </a:extLst>
          </p:cNvPr>
          <p:cNvSpPr/>
          <p:nvPr/>
        </p:nvSpPr>
        <p:spPr>
          <a:xfrm>
            <a:off x="2223083" y="1448911"/>
            <a:ext cx="8221210" cy="874407"/>
          </a:xfrm>
          <a:prstGeom prst="rect">
            <a:avLst/>
          </a:prstGeom>
        </p:spPr>
        <p:txBody>
          <a:bodyPr wrap="square">
            <a:spAutoFit/>
          </a:bodyPr>
          <a:lstStyle/>
          <a:p>
            <a:pPr>
              <a:lnSpc>
                <a:spcPct val="150000"/>
              </a:lnSpc>
            </a:pPr>
            <a:r>
              <a:rPr lang="zh-CN" altLang="en-US" dirty="0">
                <a:solidFill>
                  <a:schemeClr val="bg1"/>
                </a:solidFill>
                <a:latin typeface="微软雅黑" panose="020B0503020204020204" pitchFamily="34" charset="-122"/>
                <a:ea typeface="微软雅黑" panose="020B0503020204020204" pitchFamily="34" charset="-122"/>
              </a:rPr>
              <a:t>这是一篇散文，它在表达上颇具特色。作者充分发挥丰富的想象，运用拟人、比喻等修辞手法，将一个草虫世界生动地展现在大家面前。具体如下：</a:t>
            </a:r>
            <a:endParaRPr lang="zh-CN" altLang="en-US" sz="1600" b="0" i="0" dirty="0">
              <a:solidFill>
                <a:schemeClr val="bg1"/>
              </a:solidFill>
              <a:effectLst/>
              <a:latin typeface="微软雅黑" panose="020B0503020204020204" pitchFamily="34" charset="-122"/>
              <a:ea typeface="微软雅黑" panose="020B0503020204020204" pitchFamily="34" charset="-122"/>
            </a:endParaRPr>
          </a:p>
        </p:txBody>
      </p:sp>
      <p:sp>
        <p:nvSpPr>
          <p:cNvPr id="6" name="矩形 5">
            <a:extLst>
              <a:ext uri="{FF2B5EF4-FFF2-40B4-BE49-F238E27FC236}">
                <a16:creationId xmlns="" xmlns:a16="http://schemas.microsoft.com/office/drawing/2014/main" id="{82A74859-F574-4EF0-BDD4-C419B9609D2C}"/>
              </a:ext>
            </a:extLst>
          </p:cNvPr>
          <p:cNvSpPr/>
          <p:nvPr/>
        </p:nvSpPr>
        <p:spPr>
          <a:xfrm>
            <a:off x="2972498" y="2678500"/>
            <a:ext cx="7396293" cy="2308324"/>
          </a:xfrm>
          <a:prstGeom prst="rect">
            <a:avLst/>
          </a:prstGeom>
        </p:spPr>
        <p:txBody>
          <a:bodyPr wrap="square">
            <a:spAutoFit/>
          </a:bodyPr>
          <a:lstStyle/>
          <a:p>
            <a:pPr>
              <a:lnSpc>
                <a:spcPct val="150000"/>
              </a:lnSpc>
            </a:pPr>
            <a:r>
              <a:rPr lang="zh-CN" altLang="en-US" sz="1600" dirty="0">
                <a:solidFill>
                  <a:schemeClr val="bg1"/>
                </a:solidFill>
                <a:latin typeface="微软雅黑" panose="020B0503020204020204" pitchFamily="34" charset="-122"/>
                <a:ea typeface="微软雅黑" panose="020B0503020204020204" pitchFamily="34" charset="-122"/>
              </a:rPr>
              <a:t>（</a:t>
            </a:r>
            <a:r>
              <a:rPr lang="en-US" altLang="zh-CN" sz="1600" dirty="0">
                <a:solidFill>
                  <a:schemeClr val="bg1"/>
                </a:solidFill>
                <a:latin typeface="微软雅黑" panose="020B0503020204020204" pitchFamily="34" charset="-122"/>
                <a:ea typeface="微软雅黑" panose="020B0503020204020204" pitchFamily="34" charset="-122"/>
              </a:rPr>
              <a:t>1</a:t>
            </a:r>
            <a:r>
              <a:rPr lang="zh-CN" altLang="en-US" sz="1600" dirty="0">
                <a:solidFill>
                  <a:schemeClr val="bg1"/>
                </a:solidFill>
                <a:latin typeface="微软雅黑" panose="020B0503020204020204" pitchFamily="34" charset="-122"/>
                <a:ea typeface="微软雅黑" panose="020B0503020204020204" pitchFamily="34" charset="-122"/>
              </a:rPr>
              <a:t>）丰富的想象，以虫子的角度来看世界。作者看到一只孤零零地在草丛中爬行的小虫，把它想象成了一位“游侠”；看到花色斑斓的小圆虫，把它们想象成“南国的少女”；看到振动翅膀的甲虫，把它们想象成“音乐家”；看到推着食物行走的甲虫，把它们想象成从远方归来的“劳动者”</a:t>
            </a:r>
            <a:r>
              <a:rPr lang="en-US" altLang="zh-CN" sz="1600" dirty="0">
                <a:solidFill>
                  <a:schemeClr val="bg1"/>
                </a:solidFill>
                <a:latin typeface="微软雅黑" panose="020B0503020204020204" pitchFamily="34" charset="-122"/>
                <a:ea typeface="微软雅黑" panose="020B0503020204020204" pitchFamily="34" charset="-122"/>
              </a:rPr>
              <a:t>……</a:t>
            </a:r>
            <a:r>
              <a:rPr lang="zh-CN" altLang="en-US" sz="1600" dirty="0">
                <a:solidFill>
                  <a:schemeClr val="bg1"/>
                </a:solidFill>
                <a:latin typeface="微软雅黑" panose="020B0503020204020204" pitchFamily="34" charset="-122"/>
                <a:ea typeface="微软雅黑" panose="020B0503020204020204" pitchFamily="34" charset="-122"/>
              </a:rPr>
              <a:t>丰富的想象，赋予小甲虫以勇敢、勤劳和智慧的特质，从而使一只只美丽的小甲虫深深地印在读者的心中。</a:t>
            </a:r>
          </a:p>
        </p:txBody>
      </p:sp>
    </p:spTree>
    <p:extLst>
      <p:ext uri="{BB962C8B-B14F-4D97-AF65-F5344CB8AC3E}">
        <p14:creationId xmlns:p14="http://schemas.microsoft.com/office/powerpoint/2010/main" val="1098255839"/>
      </p:ext>
    </p:ext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2" presetClass="entr" presetSubtype="8" fill="hold" grpId="0" nodeType="click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wipe(left)">
                                      <p:cBhvr>
                                        <p:cTn id="14" dur="500"/>
                                        <p:tgtEl>
                                          <p:spTgt spid="5"/>
                                        </p:tgtEl>
                                      </p:cBhvr>
                                    </p:animEffect>
                                  </p:childTnLst>
                                </p:cTn>
                              </p:par>
                            </p:childTnLst>
                          </p:cTn>
                        </p:par>
                      </p:childTnLst>
                    </p:cTn>
                  </p:par>
                  <p:par>
                    <p:cTn id="15" fill="hold">
                      <p:stCondLst>
                        <p:cond delay="indefinite"/>
                      </p:stCondLst>
                      <p:childTnLst>
                        <p:par>
                          <p:cTn id="16" fill="hold">
                            <p:stCondLst>
                              <p:cond delay="0"/>
                            </p:stCondLst>
                            <p:childTnLst>
                              <p:par>
                                <p:cTn id="17" presetID="53" presetClass="entr" presetSubtype="16"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anim calcmode="lin" valueType="num">
                                      <p:cBhvr>
                                        <p:cTn id="19" dur="500" fill="hold"/>
                                        <p:tgtEl>
                                          <p:spTgt spid="6"/>
                                        </p:tgtEl>
                                        <p:attrNameLst>
                                          <p:attrName>ppt_w</p:attrName>
                                        </p:attrNameLst>
                                      </p:cBhvr>
                                      <p:tavLst>
                                        <p:tav tm="0">
                                          <p:val>
                                            <p:fltVal val="0"/>
                                          </p:val>
                                        </p:tav>
                                        <p:tav tm="100000">
                                          <p:val>
                                            <p:strVal val="#ppt_w"/>
                                          </p:val>
                                        </p:tav>
                                      </p:tavLst>
                                    </p:anim>
                                    <p:anim calcmode="lin" valueType="num">
                                      <p:cBhvr>
                                        <p:cTn id="20" dur="500" fill="hold"/>
                                        <p:tgtEl>
                                          <p:spTgt spid="6"/>
                                        </p:tgtEl>
                                        <p:attrNameLst>
                                          <p:attrName>ppt_h</p:attrName>
                                        </p:attrNameLst>
                                      </p:cBhvr>
                                      <p:tavLst>
                                        <p:tav tm="0">
                                          <p:val>
                                            <p:fltVal val="0"/>
                                          </p:val>
                                        </p:tav>
                                        <p:tav tm="100000">
                                          <p:val>
                                            <p:strVal val="#ppt_h"/>
                                          </p:val>
                                        </p:tav>
                                      </p:tavLst>
                                    </p:anim>
                                    <p:animEffect transition="in" filter="fade">
                                      <p:cBhvr>
                                        <p:cTn id="21"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a:extLst>
              <a:ext uri="{FF2B5EF4-FFF2-40B4-BE49-F238E27FC236}">
                <a16:creationId xmlns="" xmlns:a16="http://schemas.microsoft.com/office/drawing/2014/main" id="{0F398DB5-582D-474C-BFEC-A01AC4C4666A}"/>
              </a:ext>
            </a:extLst>
          </p:cNvPr>
          <p:cNvGrpSpPr/>
          <p:nvPr/>
        </p:nvGrpSpPr>
        <p:grpSpPr>
          <a:xfrm>
            <a:off x="4443154" y="243899"/>
            <a:ext cx="2712655" cy="1562039"/>
            <a:chOff x="4443154" y="243899"/>
            <a:chExt cx="2712655" cy="1562039"/>
          </a:xfrm>
        </p:grpSpPr>
        <p:pic>
          <p:nvPicPr>
            <p:cNvPr id="3" name="图片 2">
              <a:extLst>
                <a:ext uri="{FF2B5EF4-FFF2-40B4-BE49-F238E27FC236}">
                  <a16:creationId xmlns="" xmlns:a16="http://schemas.microsoft.com/office/drawing/2014/main" id="{3AB16E0D-57B3-4B84-9E56-7A3D639EF7FF}"/>
                </a:ext>
              </a:extLst>
            </p:cNvPr>
            <p:cNvPicPr>
              <a:picLocks noChangeAspect="1"/>
            </p:cNvPicPr>
            <p:nvPr/>
          </p:nvPicPr>
          <p:blipFill>
            <a:blip r:embed="rId3"/>
            <a:stretch>
              <a:fillRect/>
            </a:stretch>
          </p:blipFill>
          <p:spPr>
            <a:xfrm>
              <a:off x="4443154" y="243899"/>
              <a:ext cx="2712655" cy="1562039"/>
            </a:xfrm>
            <a:prstGeom prst="rect">
              <a:avLst/>
            </a:prstGeom>
          </p:spPr>
        </p:pic>
        <p:sp>
          <p:nvSpPr>
            <p:cNvPr id="4" name="文本框 3">
              <a:extLst>
                <a:ext uri="{FF2B5EF4-FFF2-40B4-BE49-F238E27FC236}">
                  <a16:creationId xmlns="" xmlns:a16="http://schemas.microsoft.com/office/drawing/2014/main" id="{09894BE9-3298-40FD-8107-EF83F068FEF6}"/>
                </a:ext>
              </a:extLst>
            </p:cNvPr>
            <p:cNvSpPr txBox="1"/>
            <p:nvPr/>
          </p:nvSpPr>
          <p:spPr>
            <a:xfrm>
              <a:off x="5188747" y="732530"/>
              <a:ext cx="1221467" cy="584775"/>
            </a:xfrm>
            <a:prstGeom prst="rect">
              <a:avLst/>
            </a:prstGeom>
            <a:noFill/>
          </p:spPr>
          <p:txBody>
            <a:bodyPr wrap="square" rtlCol="0">
              <a:spAutoFit/>
            </a:bodyPr>
            <a:lstStyle/>
            <a:p>
              <a:pPr algn="dist"/>
              <a:r>
                <a:rPr lang="zh-CN" altLang="en-US" sz="3200" b="1" dirty="0">
                  <a:solidFill>
                    <a:srgbClr val="3A9DA5"/>
                  </a:solidFill>
                  <a:latin typeface="微软雅黑" panose="020B0503020204020204" pitchFamily="34" charset="-122"/>
                  <a:ea typeface="微软雅黑" panose="020B0503020204020204" pitchFamily="34" charset="-122"/>
                </a:rPr>
                <a:t>目录</a:t>
              </a:r>
            </a:p>
          </p:txBody>
        </p:sp>
      </p:grpSp>
      <p:pic>
        <p:nvPicPr>
          <p:cNvPr id="5" name="图片 4">
            <a:extLst>
              <a:ext uri="{FF2B5EF4-FFF2-40B4-BE49-F238E27FC236}">
                <a16:creationId xmlns="" xmlns:a16="http://schemas.microsoft.com/office/drawing/2014/main" id="{7329F969-22FC-4742-856E-2AC6C3B53FC4}"/>
              </a:ext>
            </a:extLst>
          </p:cNvPr>
          <p:cNvPicPr>
            <a:picLocks noChangeAspect="1"/>
          </p:cNvPicPr>
          <p:nvPr/>
        </p:nvPicPr>
        <p:blipFill>
          <a:blip r:embed="rId4"/>
          <a:stretch>
            <a:fillRect/>
          </a:stretch>
        </p:blipFill>
        <p:spPr>
          <a:xfrm>
            <a:off x="525945" y="1303152"/>
            <a:ext cx="4171378" cy="8152799"/>
          </a:xfrm>
          <a:prstGeom prst="rect">
            <a:avLst/>
          </a:prstGeom>
        </p:spPr>
      </p:pic>
      <p:pic>
        <p:nvPicPr>
          <p:cNvPr id="6" name="图片 5">
            <a:extLst>
              <a:ext uri="{FF2B5EF4-FFF2-40B4-BE49-F238E27FC236}">
                <a16:creationId xmlns="" xmlns:a16="http://schemas.microsoft.com/office/drawing/2014/main" id="{E43AB962-03F6-40A4-9D5A-A309F1DC0058}"/>
              </a:ext>
            </a:extLst>
          </p:cNvPr>
          <p:cNvPicPr>
            <a:picLocks noChangeAspect="1"/>
          </p:cNvPicPr>
          <p:nvPr/>
        </p:nvPicPr>
        <p:blipFill>
          <a:blip r:embed="rId5"/>
          <a:stretch>
            <a:fillRect/>
          </a:stretch>
        </p:blipFill>
        <p:spPr>
          <a:xfrm>
            <a:off x="4157009" y="3345513"/>
            <a:ext cx="2305428" cy="3630966"/>
          </a:xfrm>
          <a:prstGeom prst="rect">
            <a:avLst/>
          </a:prstGeom>
        </p:spPr>
      </p:pic>
      <p:pic>
        <p:nvPicPr>
          <p:cNvPr id="9" name="图片 8">
            <a:extLst>
              <a:ext uri="{FF2B5EF4-FFF2-40B4-BE49-F238E27FC236}">
                <a16:creationId xmlns="" xmlns:a16="http://schemas.microsoft.com/office/drawing/2014/main" id="{63B15E8F-5F04-4DAA-B64B-F1E7A0FC8A6C}"/>
              </a:ext>
            </a:extLst>
          </p:cNvPr>
          <p:cNvPicPr>
            <a:picLocks noChangeAspect="1"/>
          </p:cNvPicPr>
          <p:nvPr/>
        </p:nvPicPr>
        <p:blipFill>
          <a:blip r:embed="rId6"/>
          <a:stretch>
            <a:fillRect/>
          </a:stretch>
        </p:blipFill>
        <p:spPr>
          <a:xfrm>
            <a:off x="8477862" y="1956767"/>
            <a:ext cx="2902782" cy="5269588"/>
          </a:xfrm>
          <a:prstGeom prst="rect">
            <a:avLst/>
          </a:prstGeom>
        </p:spPr>
      </p:pic>
      <p:pic>
        <p:nvPicPr>
          <p:cNvPr id="10" name="图片 9">
            <a:extLst>
              <a:ext uri="{FF2B5EF4-FFF2-40B4-BE49-F238E27FC236}">
                <a16:creationId xmlns="" xmlns:a16="http://schemas.microsoft.com/office/drawing/2014/main" id="{3DD00865-0371-438B-882F-57AA0DE6E9DA}"/>
              </a:ext>
            </a:extLst>
          </p:cNvPr>
          <p:cNvPicPr>
            <a:picLocks noChangeAspect="1"/>
          </p:cNvPicPr>
          <p:nvPr/>
        </p:nvPicPr>
        <p:blipFill>
          <a:blip r:embed="rId7"/>
          <a:stretch>
            <a:fillRect/>
          </a:stretch>
        </p:blipFill>
        <p:spPr>
          <a:xfrm>
            <a:off x="6465033" y="1956767"/>
            <a:ext cx="2177870" cy="4318586"/>
          </a:xfrm>
          <a:prstGeom prst="rect">
            <a:avLst/>
          </a:prstGeom>
        </p:spPr>
      </p:pic>
      <p:sp>
        <p:nvSpPr>
          <p:cNvPr id="11" name="矩形 10">
            <a:extLst>
              <a:ext uri="{FF2B5EF4-FFF2-40B4-BE49-F238E27FC236}">
                <a16:creationId xmlns="" xmlns:a16="http://schemas.microsoft.com/office/drawing/2014/main" id="{0D233433-D62B-4F75-A024-6A863AEEF69C}"/>
              </a:ext>
            </a:extLst>
          </p:cNvPr>
          <p:cNvSpPr/>
          <p:nvPr/>
        </p:nvSpPr>
        <p:spPr>
          <a:xfrm rot="1262537">
            <a:off x="1300616" y="1600713"/>
            <a:ext cx="1182052" cy="1200329"/>
          </a:xfrm>
          <a:prstGeom prst="rect">
            <a:avLst/>
          </a:prstGeom>
        </p:spPr>
        <p:txBody>
          <a:bodyPr wrap="square">
            <a:spAutoFit/>
          </a:bodyPr>
          <a:lstStyle/>
          <a:p>
            <a:r>
              <a:rPr lang="zh-CN" altLang="en-US" sz="3600" b="1" i="0" dirty="0">
                <a:solidFill>
                  <a:schemeClr val="bg1"/>
                </a:solidFill>
                <a:effectLst/>
                <a:latin typeface="Microsoft YaHei" panose="020B0503020204020204" pitchFamily="34" charset="-122"/>
                <a:ea typeface="Microsoft YaHei" panose="020B0503020204020204" pitchFamily="34" charset="-122"/>
              </a:rPr>
              <a:t>课文简说</a:t>
            </a:r>
          </a:p>
        </p:txBody>
      </p:sp>
      <p:sp>
        <p:nvSpPr>
          <p:cNvPr id="12" name="矩形 11">
            <a:extLst>
              <a:ext uri="{FF2B5EF4-FFF2-40B4-BE49-F238E27FC236}">
                <a16:creationId xmlns="" xmlns:a16="http://schemas.microsoft.com/office/drawing/2014/main" id="{E462BB05-67EE-46AA-BE14-D9D858CC6C03}"/>
              </a:ext>
            </a:extLst>
          </p:cNvPr>
          <p:cNvSpPr/>
          <p:nvPr/>
        </p:nvSpPr>
        <p:spPr>
          <a:xfrm rot="21097458">
            <a:off x="7315687" y="2071268"/>
            <a:ext cx="1102769" cy="1200329"/>
          </a:xfrm>
          <a:prstGeom prst="rect">
            <a:avLst/>
          </a:prstGeom>
        </p:spPr>
        <p:txBody>
          <a:bodyPr wrap="square">
            <a:spAutoFit/>
          </a:bodyPr>
          <a:lstStyle/>
          <a:p>
            <a:r>
              <a:rPr lang="zh-CN" altLang="en-US" sz="3600" b="1" i="0" dirty="0">
                <a:solidFill>
                  <a:schemeClr val="bg1"/>
                </a:solidFill>
                <a:effectLst/>
                <a:latin typeface="Microsoft YaHei" panose="020B0503020204020204" pitchFamily="34" charset="-122"/>
                <a:ea typeface="Microsoft YaHei" panose="020B0503020204020204" pitchFamily="34" charset="-122"/>
              </a:rPr>
              <a:t>课文解析</a:t>
            </a:r>
          </a:p>
        </p:txBody>
      </p:sp>
      <p:sp>
        <p:nvSpPr>
          <p:cNvPr id="13" name="矩形 12">
            <a:extLst>
              <a:ext uri="{FF2B5EF4-FFF2-40B4-BE49-F238E27FC236}">
                <a16:creationId xmlns="" xmlns:a16="http://schemas.microsoft.com/office/drawing/2014/main" id="{39EF530E-CDC6-400E-A870-9D622655C3D9}"/>
              </a:ext>
            </a:extLst>
          </p:cNvPr>
          <p:cNvSpPr/>
          <p:nvPr/>
        </p:nvSpPr>
        <p:spPr>
          <a:xfrm rot="20312216">
            <a:off x="4421265" y="3561444"/>
            <a:ext cx="1132426" cy="1200329"/>
          </a:xfrm>
          <a:prstGeom prst="rect">
            <a:avLst/>
          </a:prstGeom>
        </p:spPr>
        <p:txBody>
          <a:bodyPr wrap="square">
            <a:spAutoFit/>
          </a:bodyPr>
          <a:lstStyle/>
          <a:p>
            <a:r>
              <a:rPr lang="zh-CN" altLang="en-US" sz="3600" b="1" i="0" dirty="0">
                <a:solidFill>
                  <a:schemeClr val="bg1"/>
                </a:solidFill>
                <a:effectLst/>
                <a:latin typeface="Microsoft YaHei" panose="020B0503020204020204" pitchFamily="34" charset="-122"/>
                <a:ea typeface="Microsoft YaHei" panose="020B0503020204020204" pitchFamily="34" charset="-122"/>
              </a:rPr>
              <a:t>认字识词</a:t>
            </a:r>
          </a:p>
        </p:txBody>
      </p:sp>
      <p:sp>
        <p:nvSpPr>
          <p:cNvPr id="14" name="矩形 13">
            <a:extLst>
              <a:ext uri="{FF2B5EF4-FFF2-40B4-BE49-F238E27FC236}">
                <a16:creationId xmlns="" xmlns:a16="http://schemas.microsoft.com/office/drawing/2014/main" id="{0C0517C9-B36E-4BDE-86EE-0FF0E1CFE909}"/>
              </a:ext>
            </a:extLst>
          </p:cNvPr>
          <p:cNvSpPr/>
          <p:nvPr/>
        </p:nvSpPr>
        <p:spPr>
          <a:xfrm rot="1484709">
            <a:off x="9979965" y="2194112"/>
            <a:ext cx="1056127" cy="1077218"/>
          </a:xfrm>
          <a:prstGeom prst="rect">
            <a:avLst/>
          </a:prstGeom>
        </p:spPr>
        <p:txBody>
          <a:bodyPr wrap="square">
            <a:spAutoFit/>
          </a:bodyPr>
          <a:lstStyle/>
          <a:p>
            <a:r>
              <a:rPr lang="zh-CN" altLang="en-US" sz="3200" b="1" i="0" dirty="0">
                <a:solidFill>
                  <a:schemeClr val="bg1"/>
                </a:solidFill>
                <a:effectLst/>
                <a:latin typeface="Microsoft YaHei" panose="020B0503020204020204" pitchFamily="34" charset="-122"/>
                <a:ea typeface="Microsoft YaHei" panose="020B0503020204020204" pitchFamily="34" charset="-122"/>
              </a:rPr>
              <a:t>课后作业</a:t>
            </a:r>
          </a:p>
        </p:txBody>
      </p:sp>
    </p:spTree>
    <p:extLst>
      <p:ext uri="{BB962C8B-B14F-4D97-AF65-F5344CB8AC3E}">
        <p14:creationId xmlns:p14="http://schemas.microsoft.com/office/powerpoint/2010/main" val="2567209927"/>
      </p:ext>
    </p:ext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nodeType="clickEffect" p14:presetBounceEnd="69000">
                                      <p:stCondLst>
                                        <p:cond delay="0"/>
                                      </p:stCondLst>
                                      <p:childTnLst>
                                        <p:set>
                                          <p:cBhvr>
                                            <p:cTn id="13" dur="1" fill="hold">
                                              <p:stCondLst>
                                                <p:cond delay="0"/>
                                              </p:stCondLst>
                                            </p:cTn>
                                            <p:tgtEl>
                                              <p:spTgt spid="5"/>
                                            </p:tgtEl>
                                            <p:attrNameLst>
                                              <p:attrName>style.visibility</p:attrName>
                                            </p:attrNameLst>
                                          </p:cBhvr>
                                          <p:to>
                                            <p:strVal val="visible"/>
                                          </p:to>
                                        </p:set>
                                        <p:anim calcmode="lin" valueType="num" p14:bounceEnd="69000">
                                          <p:cBhvr additive="base">
                                            <p:cTn id="14" dur="1000" fill="hold"/>
                                            <p:tgtEl>
                                              <p:spTgt spid="5"/>
                                            </p:tgtEl>
                                            <p:attrNameLst>
                                              <p:attrName>ppt_x</p:attrName>
                                            </p:attrNameLst>
                                          </p:cBhvr>
                                          <p:tavLst>
                                            <p:tav tm="0">
                                              <p:val>
                                                <p:strVal val="#ppt_x"/>
                                              </p:val>
                                            </p:tav>
                                            <p:tav tm="100000">
                                              <p:val>
                                                <p:strVal val="#ppt_x"/>
                                              </p:val>
                                            </p:tav>
                                          </p:tavLst>
                                        </p:anim>
                                        <p:anim calcmode="lin" valueType="num" p14:bounceEnd="69000">
                                          <p:cBhvr additive="base">
                                            <p:cTn id="15" dur="1000" fill="hold"/>
                                            <p:tgtEl>
                                              <p:spTgt spid="5"/>
                                            </p:tgtEl>
                                            <p:attrNameLst>
                                              <p:attrName>ppt_y</p:attrName>
                                            </p:attrNameLst>
                                          </p:cBhvr>
                                          <p:tavLst>
                                            <p:tav tm="0">
                                              <p:val>
                                                <p:strVal val="1+#ppt_h/2"/>
                                              </p:val>
                                            </p:tav>
                                            <p:tav tm="100000">
                                              <p:val>
                                                <p:strVal val="#ppt_y"/>
                                              </p:val>
                                            </p:tav>
                                          </p:tavLst>
                                        </p:anim>
                                      </p:childTnLst>
                                    </p:cTn>
                                  </p:par>
                                  <p:par>
                                    <p:cTn id="16" presetID="2" presetClass="entr" presetSubtype="4" fill="hold" nodeType="withEffect" p14:presetBounceEnd="69000">
                                      <p:stCondLst>
                                        <p:cond delay="300"/>
                                      </p:stCondLst>
                                      <p:childTnLst>
                                        <p:set>
                                          <p:cBhvr>
                                            <p:cTn id="17" dur="1" fill="hold">
                                              <p:stCondLst>
                                                <p:cond delay="0"/>
                                              </p:stCondLst>
                                            </p:cTn>
                                            <p:tgtEl>
                                              <p:spTgt spid="6"/>
                                            </p:tgtEl>
                                            <p:attrNameLst>
                                              <p:attrName>style.visibility</p:attrName>
                                            </p:attrNameLst>
                                          </p:cBhvr>
                                          <p:to>
                                            <p:strVal val="visible"/>
                                          </p:to>
                                        </p:set>
                                        <p:anim calcmode="lin" valueType="num" p14:bounceEnd="69000">
                                          <p:cBhvr additive="base">
                                            <p:cTn id="18" dur="1000" fill="hold"/>
                                            <p:tgtEl>
                                              <p:spTgt spid="6"/>
                                            </p:tgtEl>
                                            <p:attrNameLst>
                                              <p:attrName>ppt_x</p:attrName>
                                            </p:attrNameLst>
                                          </p:cBhvr>
                                          <p:tavLst>
                                            <p:tav tm="0">
                                              <p:val>
                                                <p:strVal val="#ppt_x"/>
                                              </p:val>
                                            </p:tav>
                                            <p:tav tm="100000">
                                              <p:val>
                                                <p:strVal val="#ppt_x"/>
                                              </p:val>
                                            </p:tav>
                                          </p:tavLst>
                                        </p:anim>
                                        <p:anim calcmode="lin" valueType="num" p14:bounceEnd="69000">
                                          <p:cBhvr additive="base">
                                            <p:cTn id="19" dur="1000" fill="hold"/>
                                            <p:tgtEl>
                                              <p:spTgt spid="6"/>
                                            </p:tgtEl>
                                            <p:attrNameLst>
                                              <p:attrName>ppt_y</p:attrName>
                                            </p:attrNameLst>
                                          </p:cBhvr>
                                          <p:tavLst>
                                            <p:tav tm="0">
                                              <p:val>
                                                <p:strVal val="1+#ppt_h/2"/>
                                              </p:val>
                                            </p:tav>
                                            <p:tav tm="100000">
                                              <p:val>
                                                <p:strVal val="#ppt_y"/>
                                              </p:val>
                                            </p:tav>
                                          </p:tavLst>
                                        </p:anim>
                                      </p:childTnLst>
                                    </p:cTn>
                                  </p:par>
                                  <p:par>
                                    <p:cTn id="20" presetID="2" presetClass="entr" presetSubtype="4" fill="hold" nodeType="withEffect" p14:presetBounceEnd="69000">
                                      <p:stCondLst>
                                        <p:cond delay="600"/>
                                      </p:stCondLst>
                                      <p:childTnLst>
                                        <p:set>
                                          <p:cBhvr>
                                            <p:cTn id="21" dur="1" fill="hold">
                                              <p:stCondLst>
                                                <p:cond delay="0"/>
                                              </p:stCondLst>
                                            </p:cTn>
                                            <p:tgtEl>
                                              <p:spTgt spid="10"/>
                                            </p:tgtEl>
                                            <p:attrNameLst>
                                              <p:attrName>style.visibility</p:attrName>
                                            </p:attrNameLst>
                                          </p:cBhvr>
                                          <p:to>
                                            <p:strVal val="visible"/>
                                          </p:to>
                                        </p:set>
                                        <p:anim calcmode="lin" valueType="num" p14:bounceEnd="69000">
                                          <p:cBhvr additive="base">
                                            <p:cTn id="22" dur="1000" fill="hold"/>
                                            <p:tgtEl>
                                              <p:spTgt spid="10"/>
                                            </p:tgtEl>
                                            <p:attrNameLst>
                                              <p:attrName>ppt_x</p:attrName>
                                            </p:attrNameLst>
                                          </p:cBhvr>
                                          <p:tavLst>
                                            <p:tav tm="0">
                                              <p:val>
                                                <p:strVal val="#ppt_x"/>
                                              </p:val>
                                            </p:tav>
                                            <p:tav tm="100000">
                                              <p:val>
                                                <p:strVal val="#ppt_x"/>
                                              </p:val>
                                            </p:tav>
                                          </p:tavLst>
                                        </p:anim>
                                        <p:anim calcmode="lin" valueType="num" p14:bounceEnd="69000">
                                          <p:cBhvr additive="base">
                                            <p:cTn id="23" dur="1000" fill="hold"/>
                                            <p:tgtEl>
                                              <p:spTgt spid="10"/>
                                            </p:tgtEl>
                                            <p:attrNameLst>
                                              <p:attrName>ppt_y</p:attrName>
                                            </p:attrNameLst>
                                          </p:cBhvr>
                                          <p:tavLst>
                                            <p:tav tm="0">
                                              <p:val>
                                                <p:strVal val="1+#ppt_h/2"/>
                                              </p:val>
                                            </p:tav>
                                            <p:tav tm="100000">
                                              <p:val>
                                                <p:strVal val="#ppt_y"/>
                                              </p:val>
                                            </p:tav>
                                          </p:tavLst>
                                        </p:anim>
                                      </p:childTnLst>
                                    </p:cTn>
                                  </p:par>
                                  <p:par>
                                    <p:cTn id="24" presetID="2" presetClass="entr" presetSubtype="4" fill="hold" nodeType="withEffect" p14:presetBounceEnd="69000">
                                      <p:stCondLst>
                                        <p:cond delay="800"/>
                                      </p:stCondLst>
                                      <p:childTnLst>
                                        <p:set>
                                          <p:cBhvr>
                                            <p:cTn id="25" dur="1" fill="hold">
                                              <p:stCondLst>
                                                <p:cond delay="0"/>
                                              </p:stCondLst>
                                            </p:cTn>
                                            <p:tgtEl>
                                              <p:spTgt spid="9"/>
                                            </p:tgtEl>
                                            <p:attrNameLst>
                                              <p:attrName>style.visibility</p:attrName>
                                            </p:attrNameLst>
                                          </p:cBhvr>
                                          <p:to>
                                            <p:strVal val="visible"/>
                                          </p:to>
                                        </p:set>
                                        <p:anim calcmode="lin" valueType="num" p14:bounceEnd="69000">
                                          <p:cBhvr additive="base">
                                            <p:cTn id="26" dur="1000" fill="hold"/>
                                            <p:tgtEl>
                                              <p:spTgt spid="9"/>
                                            </p:tgtEl>
                                            <p:attrNameLst>
                                              <p:attrName>ppt_x</p:attrName>
                                            </p:attrNameLst>
                                          </p:cBhvr>
                                          <p:tavLst>
                                            <p:tav tm="0">
                                              <p:val>
                                                <p:strVal val="#ppt_x"/>
                                              </p:val>
                                            </p:tav>
                                            <p:tav tm="100000">
                                              <p:val>
                                                <p:strVal val="#ppt_x"/>
                                              </p:val>
                                            </p:tav>
                                          </p:tavLst>
                                        </p:anim>
                                        <p:anim calcmode="lin" valueType="num" p14:bounceEnd="69000">
                                          <p:cBhvr additive="base">
                                            <p:cTn id="27" dur="1000" fill="hold"/>
                                            <p:tgtEl>
                                              <p:spTgt spid="9"/>
                                            </p:tgtEl>
                                            <p:attrNameLst>
                                              <p:attrName>ppt_y</p:attrName>
                                            </p:attrNameLst>
                                          </p:cBhvr>
                                          <p:tavLst>
                                            <p:tav tm="0">
                                              <p:val>
                                                <p:strVal val="1+#ppt_h/2"/>
                                              </p:val>
                                            </p:tav>
                                            <p:tav tm="100000">
                                              <p:val>
                                                <p:strVal val="#ppt_y"/>
                                              </p:val>
                                            </p:tav>
                                          </p:tavLst>
                                        </p:anim>
                                      </p:childTnLst>
                                    </p:cTn>
                                  </p:par>
                                </p:childTnLst>
                              </p:cTn>
                            </p:par>
                            <p:par>
                              <p:cTn id="28" fill="hold">
                                <p:stCondLst>
                                  <p:cond delay="1800"/>
                                </p:stCondLst>
                                <p:childTnLst>
                                  <p:par>
                                    <p:cTn id="29" presetID="49" presetClass="entr" presetSubtype="0" decel="100000" fill="hold" grpId="0" nodeType="afterEffect">
                                      <p:stCondLst>
                                        <p:cond delay="0"/>
                                      </p:stCondLst>
                                      <p:childTnLst>
                                        <p:set>
                                          <p:cBhvr>
                                            <p:cTn id="30" dur="1" fill="hold">
                                              <p:stCondLst>
                                                <p:cond delay="0"/>
                                              </p:stCondLst>
                                            </p:cTn>
                                            <p:tgtEl>
                                              <p:spTgt spid="11"/>
                                            </p:tgtEl>
                                            <p:attrNameLst>
                                              <p:attrName>style.visibility</p:attrName>
                                            </p:attrNameLst>
                                          </p:cBhvr>
                                          <p:to>
                                            <p:strVal val="visible"/>
                                          </p:to>
                                        </p:set>
                                        <p:anim calcmode="lin" valueType="num">
                                          <p:cBhvr>
                                            <p:cTn id="31" dur="500" fill="hold"/>
                                            <p:tgtEl>
                                              <p:spTgt spid="11"/>
                                            </p:tgtEl>
                                            <p:attrNameLst>
                                              <p:attrName>ppt_w</p:attrName>
                                            </p:attrNameLst>
                                          </p:cBhvr>
                                          <p:tavLst>
                                            <p:tav tm="0">
                                              <p:val>
                                                <p:fltVal val="0"/>
                                              </p:val>
                                            </p:tav>
                                            <p:tav tm="100000">
                                              <p:val>
                                                <p:strVal val="#ppt_w"/>
                                              </p:val>
                                            </p:tav>
                                          </p:tavLst>
                                        </p:anim>
                                        <p:anim calcmode="lin" valueType="num">
                                          <p:cBhvr>
                                            <p:cTn id="32" dur="500" fill="hold"/>
                                            <p:tgtEl>
                                              <p:spTgt spid="11"/>
                                            </p:tgtEl>
                                            <p:attrNameLst>
                                              <p:attrName>ppt_h</p:attrName>
                                            </p:attrNameLst>
                                          </p:cBhvr>
                                          <p:tavLst>
                                            <p:tav tm="0">
                                              <p:val>
                                                <p:fltVal val="0"/>
                                              </p:val>
                                            </p:tav>
                                            <p:tav tm="100000">
                                              <p:val>
                                                <p:strVal val="#ppt_h"/>
                                              </p:val>
                                            </p:tav>
                                          </p:tavLst>
                                        </p:anim>
                                        <p:anim calcmode="lin" valueType="num">
                                          <p:cBhvr>
                                            <p:cTn id="33" dur="500" fill="hold"/>
                                            <p:tgtEl>
                                              <p:spTgt spid="11"/>
                                            </p:tgtEl>
                                            <p:attrNameLst>
                                              <p:attrName>style.rotation</p:attrName>
                                            </p:attrNameLst>
                                          </p:cBhvr>
                                          <p:tavLst>
                                            <p:tav tm="0">
                                              <p:val>
                                                <p:fltVal val="360"/>
                                              </p:val>
                                            </p:tav>
                                            <p:tav tm="100000">
                                              <p:val>
                                                <p:fltVal val="0"/>
                                              </p:val>
                                            </p:tav>
                                          </p:tavLst>
                                        </p:anim>
                                        <p:animEffect transition="in" filter="fade">
                                          <p:cBhvr>
                                            <p:cTn id="34" dur="500"/>
                                            <p:tgtEl>
                                              <p:spTgt spid="11"/>
                                            </p:tgtEl>
                                          </p:cBhvr>
                                        </p:animEffect>
                                      </p:childTnLst>
                                    </p:cTn>
                                  </p:par>
                                </p:childTnLst>
                              </p:cTn>
                            </p:par>
                            <p:par>
                              <p:cTn id="35" fill="hold">
                                <p:stCondLst>
                                  <p:cond delay="2300"/>
                                </p:stCondLst>
                                <p:childTnLst>
                                  <p:par>
                                    <p:cTn id="36" presetID="49" presetClass="entr" presetSubtype="0" decel="100000" fill="hold" grpId="0" nodeType="afterEffect">
                                      <p:stCondLst>
                                        <p:cond delay="0"/>
                                      </p:stCondLst>
                                      <p:childTnLst>
                                        <p:set>
                                          <p:cBhvr>
                                            <p:cTn id="37" dur="1" fill="hold">
                                              <p:stCondLst>
                                                <p:cond delay="0"/>
                                              </p:stCondLst>
                                            </p:cTn>
                                            <p:tgtEl>
                                              <p:spTgt spid="13"/>
                                            </p:tgtEl>
                                            <p:attrNameLst>
                                              <p:attrName>style.visibility</p:attrName>
                                            </p:attrNameLst>
                                          </p:cBhvr>
                                          <p:to>
                                            <p:strVal val="visible"/>
                                          </p:to>
                                        </p:set>
                                        <p:anim calcmode="lin" valueType="num">
                                          <p:cBhvr>
                                            <p:cTn id="38" dur="500" fill="hold"/>
                                            <p:tgtEl>
                                              <p:spTgt spid="13"/>
                                            </p:tgtEl>
                                            <p:attrNameLst>
                                              <p:attrName>ppt_w</p:attrName>
                                            </p:attrNameLst>
                                          </p:cBhvr>
                                          <p:tavLst>
                                            <p:tav tm="0">
                                              <p:val>
                                                <p:fltVal val="0"/>
                                              </p:val>
                                            </p:tav>
                                            <p:tav tm="100000">
                                              <p:val>
                                                <p:strVal val="#ppt_w"/>
                                              </p:val>
                                            </p:tav>
                                          </p:tavLst>
                                        </p:anim>
                                        <p:anim calcmode="lin" valueType="num">
                                          <p:cBhvr>
                                            <p:cTn id="39" dur="500" fill="hold"/>
                                            <p:tgtEl>
                                              <p:spTgt spid="13"/>
                                            </p:tgtEl>
                                            <p:attrNameLst>
                                              <p:attrName>ppt_h</p:attrName>
                                            </p:attrNameLst>
                                          </p:cBhvr>
                                          <p:tavLst>
                                            <p:tav tm="0">
                                              <p:val>
                                                <p:fltVal val="0"/>
                                              </p:val>
                                            </p:tav>
                                            <p:tav tm="100000">
                                              <p:val>
                                                <p:strVal val="#ppt_h"/>
                                              </p:val>
                                            </p:tav>
                                          </p:tavLst>
                                        </p:anim>
                                        <p:anim calcmode="lin" valueType="num">
                                          <p:cBhvr>
                                            <p:cTn id="40" dur="500" fill="hold"/>
                                            <p:tgtEl>
                                              <p:spTgt spid="13"/>
                                            </p:tgtEl>
                                            <p:attrNameLst>
                                              <p:attrName>style.rotation</p:attrName>
                                            </p:attrNameLst>
                                          </p:cBhvr>
                                          <p:tavLst>
                                            <p:tav tm="0">
                                              <p:val>
                                                <p:fltVal val="360"/>
                                              </p:val>
                                            </p:tav>
                                            <p:tav tm="100000">
                                              <p:val>
                                                <p:fltVal val="0"/>
                                              </p:val>
                                            </p:tav>
                                          </p:tavLst>
                                        </p:anim>
                                        <p:animEffect transition="in" filter="fade">
                                          <p:cBhvr>
                                            <p:cTn id="41" dur="500"/>
                                            <p:tgtEl>
                                              <p:spTgt spid="13"/>
                                            </p:tgtEl>
                                          </p:cBhvr>
                                        </p:animEffect>
                                      </p:childTnLst>
                                    </p:cTn>
                                  </p:par>
                                </p:childTnLst>
                              </p:cTn>
                            </p:par>
                            <p:par>
                              <p:cTn id="42" fill="hold">
                                <p:stCondLst>
                                  <p:cond delay="2800"/>
                                </p:stCondLst>
                                <p:childTnLst>
                                  <p:par>
                                    <p:cTn id="43" presetID="49" presetClass="entr" presetSubtype="0" decel="100000" fill="hold" grpId="0" nodeType="afterEffect">
                                      <p:stCondLst>
                                        <p:cond delay="0"/>
                                      </p:stCondLst>
                                      <p:childTnLst>
                                        <p:set>
                                          <p:cBhvr>
                                            <p:cTn id="44" dur="1" fill="hold">
                                              <p:stCondLst>
                                                <p:cond delay="0"/>
                                              </p:stCondLst>
                                            </p:cTn>
                                            <p:tgtEl>
                                              <p:spTgt spid="12"/>
                                            </p:tgtEl>
                                            <p:attrNameLst>
                                              <p:attrName>style.visibility</p:attrName>
                                            </p:attrNameLst>
                                          </p:cBhvr>
                                          <p:to>
                                            <p:strVal val="visible"/>
                                          </p:to>
                                        </p:set>
                                        <p:anim calcmode="lin" valueType="num">
                                          <p:cBhvr>
                                            <p:cTn id="45" dur="500" fill="hold"/>
                                            <p:tgtEl>
                                              <p:spTgt spid="12"/>
                                            </p:tgtEl>
                                            <p:attrNameLst>
                                              <p:attrName>ppt_w</p:attrName>
                                            </p:attrNameLst>
                                          </p:cBhvr>
                                          <p:tavLst>
                                            <p:tav tm="0">
                                              <p:val>
                                                <p:fltVal val="0"/>
                                              </p:val>
                                            </p:tav>
                                            <p:tav tm="100000">
                                              <p:val>
                                                <p:strVal val="#ppt_w"/>
                                              </p:val>
                                            </p:tav>
                                          </p:tavLst>
                                        </p:anim>
                                        <p:anim calcmode="lin" valueType="num">
                                          <p:cBhvr>
                                            <p:cTn id="46" dur="500" fill="hold"/>
                                            <p:tgtEl>
                                              <p:spTgt spid="12"/>
                                            </p:tgtEl>
                                            <p:attrNameLst>
                                              <p:attrName>ppt_h</p:attrName>
                                            </p:attrNameLst>
                                          </p:cBhvr>
                                          <p:tavLst>
                                            <p:tav tm="0">
                                              <p:val>
                                                <p:fltVal val="0"/>
                                              </p:val>
                                            </p:tav>
                                            <p:tav tm="100000">
                                              <p:val>
                                                <p:strVal val="#ppt_h"/>
                                              </p:val>
                                            </p:tav>
                                          </p:tavLst>
                                        </p:anim>
                                        <p:anim calcmode="lin" valueType="num">
                                          <p:cBhvr>
                                            <p:cTn id="47" dur="500" fill="hold"/>
                                            <p:tgtEl>
                                              <p:spTgt spid="12"/>
                                            </p:tgtEl>
                                            <p:attrNameLst>
                                              <p:attrName>style.rotation</p:attrName>
                                            </p:attrNameLst>
                                          </p:cBhvr>
                                          <p:tavLst>
                                            <p:tav tm="0">
                                              <p:val>
                                                <p:fltVal val="360"/>
                                              </p:val>
                                            </p:tav>
                                            <p:tav tm="100000">
                                              <p:val>
                                                <p:fltVal val="0"/>
                                              </p:val>
                                            </p:tav>
                                          </p:tavLst>
                                        </p:anim>
                                        <p:animEffect transition="in" filter="fade">
                                          <p:cBhvr>
                                            <p:cTn id="48" dur="500"/>
                                            <p:tgtEl>
                                              <p:spTgt spid="12"/>
                                            </p:tgtEl>
                                          </p:cBhvr>
                                        </p:animEffect>
                                      </p:childTnLst>
                                    </p:cTn>
                                  </p:par>
                                </p:childTnLst>
                              </p:cTn>
                            </p:par>
                            <p:par>
                              <p:cTn id="49" fill="hold">
                                <p:stCondLst>
                                  <p:cond delay="3300"/>
                                </p:stCondLst>
                                <p:childTnLst>
                                  <p:par>
                                    <p:cTn id="50" presetID="49" presetClass="entr" presetSubtype="0" decel="100000" fill="hold" grpId="0" nodeType="afterEffect">
                                      <p:stCondLst>
                                        <p:cond delay="0"/>
                                      </p:stCondLst>
                                      <p:childTnLst>
                                        <p:set>
                                          <p:cBhvr>
                                            <p:cTn id="51" dur="1" fill="hold">
                                              <p:stCondLst>
                                                <p:cond delay="0"/>
                                              </p:stCondLst>
                                            </p:cTn>
                                            <p:tgtEl>
                                              <p:spTgt spid="14"/>
                                            </p:tgtEl>
                                            <p:attrNameLst>
                                              <p:attrName>style.visibility</p:attrName>
                                            </p:attrNameLst>
                                          </p:cBhvr>
                                          <p:to>
                                            <p:strVal val="visible"/>
                                          </p:to>
                                        </p:set>
                                        <p:anim calcmode="lin" valueType="num">
                                          <p:cBhvr>
                                            <p:cTn id="52" dur="500" fill="hold"/>
                                            <p:tgtEl>
                                              <p:spTgt spid="14"/>
                                            </p:tgtEl>
                                            <p:attrNameLst>
                                              <p:attrName>ppt_w</p:attrName>
                                            </p:attrNameLst>
                                          </p:cBhvr>
                                          <p:tavLst>
                                            <p:tav tm="0">
                                              <p:val>
                                                <p:fltVal val="0"/>
                                              </p:val>
                                            </p:tav>
                                            <p:tav tm="100000">
                                              <p:val>
                                                <p:strVal val="#ppt_w"/>
                                              </p:val>
                                            </p:tav>
                                          </p:tavLst>
                                        </p:anim>
                                        <p:anim calcmode="lin" valueType="num">
                                          <p:cBhvr>
                                            <p:cTn id="53" dur="500" fill="hold"/>
                                            <p:tgtEl>
                                              <p:spTgt spid="14"/>
                                            </p:tgtEl>
                                            <p:attrNameLst>
                                              <p:attrName>ppt_h</p:attrName>
                                            </p:attrNameLst>
                                          </p:cBhvr>
                                          <p:tavLst>
                                            <p:tav tm="0">
                                              <p:val>
                                                <p:fltVal val="0"/>
                                              </p:val>
                                            </p:tav>
                                            <p:tav tm="100000">
                                              <p:val>
                                                <p:strVal val="#ppt_h"/>
                                              </p:val>
                                            </p:tav>
                                          </p:tavLst>
                                        </p:anim>
                                        <p:anim calcmode="lin" valueType="num">
                                          <p:cBhvr>
                                            <p:cTn id="54" dur="500" fill="hold"/>
                                            <p:tgtEl>
                                              <p:spTgt spid="14"/>
                                            </p:tgtEl>
                                            <p:attrNameLst>
                                              <p:attrName>style.rotation</p:attrName>
                                            </p:attrNameLst>
                                          </p:cBhvr>
                                          <p:tavLst>
                                            <p:tav tm="0">
                                              <p:val>
                                                <p:fltVal val="360"/>
                                              </p:val>
                                            </p:tav>
                                            <p:tav tm="100000">
                                              <p:val>
                                                <p:fltVal val="0"/>
                                              </p:val>
                                            </p:tav>
                                          </p:tavLst>
                                        </p:anim>
                                        <p:animEffect transition="in" filter="fade">
                                          <p:cBhvr>
                                            <p:cTn id="55"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P spid="13" grpId="0"/>
          <p:bldP spid="14" grpId="0"/>
        </p:bldLst>
      </p:timing>
    </mc:Choice>
    <mc:Fallback xmlns="">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nodeType="clickEffect">
                                      <p:stCondLst>
                                        <p:cond delay="0"/>
                                      </p:stCondLst>
                                      <p:childTnLst>
                                        <p:set>
                                          <p:cBhvr>
                                            <p:cTn id="13" dur="1" fill="hold">
                                              <p:stCondLst>
                                                <p:cond delay="0"/>
                                              </p:stCondLst>
                                            </p:cTn>
                                            <p:tgtEl>
                                              <p:spTgt spid="5"/>
                                            </p:tgtEl>
                                            <p:attrNameLst>
                                              <p:attrName>style.visibility</p:attrName>
                                            </p:attrNameLst>
                                          </p:cBhvr>
                                          <p:to>
                                            <p:strVal val="visible"/>
                                          </p:to>
                                        </p:set>
                                        <p:anim calcmode="lin" valueType="num">
                                          <p:cBhvr additive="base">
                                            <p:cTn id="14" dur="1000" fill="hold"/>
                                            <p:tgtEl>
                                              <p:spTgt spid="5"/>
                                            </p:tgtEl>
                                            <p:attrNameLst>
                                              <p:attrName>ppt_x</p:attrName>
                                            </p:attrNameLst>
                                          </p:cBhvr>
                                          <p:tavLst>
                                            <p:tav tm="0">
                                              <p:val>
                                                <p:strVal val="#ppt_x"/>
                                              </p:val>
                                            </p:tav>
                                            <p:tav tm="100000">
                                              <p:val>
                                                <p:strVal val="#ppt_x"/>
                                              </p:val>
                                            </p:tav>
                                          </p:tavLst>
                                        </p:anim>
                                        <p:anim calcmode="lin" valueType="num">
                                          <p:cBhvr additive="base">
                                            <p:cTn id="15" dur="1000" fill="hold"/>
                                            <p:tgtEl>
                                              <p:spTgt spid="5"/>
                                            </p:tgtEl>
                                            <p:attrNameLst>
                                              <p:attrName>ppt_y</p:attrName>
                                            </p:attrNameLst>
                                          </p:cBhvr>
                                          <p:tavLst>
                                            <p:tav tm="0">
                                              <p:val>
                                                <p:strVal val="1+#ppt_h/2"/>
                                              </p:val>
                                            </p:tav>
                                            <p:tav tm="100000">
                                              <p:val>
                                                <p:strVal val="#ppt_y"/>
                                              </p:val>
                                            </p:tav>
                                          </p:tavLst>
                                        </p:anim>
                                      </p:childTnLst>
                                    </p:cTn>
                                  </p:par>
                                  <p:par>
                                    <p:cTn id="16" presetID="2" presetClass="entr" presetSubtype="4" fill="hold" nodeType="withEffect">
                                      <p:stCondLst>
                                        <p:cond delay="300"/>
                                      </p:stCondLst>
                                      <p:childTnLst>
                                        <p:set>
                                          <p:cBhvr>
                                            <p:cTn id="17" dur="1" fill="hold">
                                              <p:stCondLst>
                                                <p:cond delay="0"/>
                                              </p:stCondLst>
                                            </p:cTn>
                                            <p:tgtEl>
                                              <p:spTgt spid="6"/>
                                            </p:tgtEl>
                                            <p:attrNameLst>
                                              <p:attrName>style.visibility</p:attrName>
                                            </p:attrNameLst>
                                          </p:cBhvr>
                                          <p:to>
                                            <p:strVal val="visible"/>
                                          </p:to>
                                        </p:set>
                                        <p:anim calcmode="lin" valueType="num">
                                          <p:cBhvr additive="base">
                                            <p:cTn id="18" dur="1000" fill="hold"/>
                                            <p:tgtEl>
                                              <p:spTgt spid="6"/>
                                            </p:tgtEl>
                                            <p:attrNameLst>
                                              <p:attrName>ppt_x</p:attrName>
                                            </p:attrNameLst>
                                          </p:cBhvr>
                                          <p:tavLst>
                                            <p:tav tm="0">
                                              <p:val>
                                                <p:strVal val="#ppt_x"/>
                                              </p:val>
                                            </p:tav>
                                            <p:tav tm="100000">
                                              <p:val>
                                                <p:strVal val="#ppt_x"/>
                                              </p:val>
                                            </p:tav>
                                          </p:tavLst>
                                        </p:anim>
                                        <p:anim calcmode="lin" valueType="num">
                                          <p:cBhvr additive="base">
                                            <p:cTn id="19" dur="1000" fill="hold"/>
                                            <p:tgtEl>
                                              <p:spTgt spid="6"/>
                                            </p:tgtEl>
                                            <p:attrNameLst>
                                              <p:attrName>ppt_y</p:attrName>
                                            </p:attrNameLst>
                                          </p:cBhvr>
                                          <p:tavLst>
                                            <p:tav tm="0">
                                              <p:val>
                                                <p:strVal val="1+#ppt_h/2"/>
                                              </p:val>
                                            </p:tav>
                                            <p:tav tm="100000">
                                              <p:val>
                                                <p:strVal val="#ppt_y"/>
                                              </p:val>
                                            </p:tav>
                                          </p:tavLst>
                                        </p:anim>
                                      </p:childTnLst>
                                    </p:cTn>
                                  </p:par>
                                  <p:par>
                                    <p:cTn id="20" presetID="2" presetClass="entr" presetSubtype="4" fill="hold" nodeType="withEffect">
                                      <p:stCondLst>
                                        <p:cond delay="600"/>
                                      </p:stCondLst>
                                      <p:childTnLst>
                                        <p:set>
                                          <p:cBhvr>
                                            <p:cTn id="21" dur="1" fill="hold">
                                              <p:stCondLst>
                                                <p:cond delay="0"/>
                                              </p:stCondLst>
                                            </p:cTn>
                                            <p:tgtEl>
                                              <p:spTgt spid="10"/>
                                            </p:tgtEl>
                                            <p:attrNameLst>
                                              <p:attrName>style.visibility</p:attrName>
                                            </p:attrNameLst>
                                          </p:cBhvr>
                                          <p:to>
                                            <p:strVal val="visible"/>
                                          </p:to>
                                        </p:set>
                                        <p:anim calcmode="lin" valueType="num">
                                          <p:cBhvr additive="base">
                                            <p:cTn id="22" dur="1000" fill="hold"/>
                                            <p:tgtEl>
                                              <p:spTgt spid="10"/>
                                            </p:tgtEl>
                                            <p:attrNameLst>
                                              <p:attrName>ppt_x</p:attrName>
                                            </p:attrNameLst>
                                          </p:cBhvr>
                                          <p:tavLst>
                                            <p:tav tm="0">
                                              <p:val>
                                                <p:strVal val="#ppt_x"/>
                                              </p:val>
                                            </p:tav>
                                            <p:tav tm="100000">
                                              <p:val>
                                                <p:strVal val="#ppt_x"/>
                                              </p:val>
                                            </p:tav>
                                          </p:tavLst>
                                        </p:anim>
                                        <p:anim calcmode="lin" valueType="num">
                                          <p:cBhvr additive="base">
                                            <p:cTn id="23" dur="1000" fill="hold"/>
                                            <p:tgtEl>
                                              <p:spTgt spid="10"/>
                                            </p:tgtEl>
                                            <p:attrNameLst>
                                              <p:attrName>ppt_y</p:attrName>
                                            </p:attrNameLst>
                                          </p:cBhvr>
                                          <p:tavLst>
                                            <p:tav tm="0">
                                              <p:val>
                                                <p:strVal val="1+#ppt_h/2"/>
                                              </p:val>
                                            </p:tav>
                                            <p:tav tm="100000">
                                              <p:val>
                                                <p:strVal val="#ppt_y"/>
                                              </p:val>
                                            </p:tav>
                                          </p:tavLst>
                                        </p:anim>
                                      </p:childTnLst>
                                    </p:cTn>
                                  </p:par>
                                  <p:par>
                                    <p:cTn id="24" presetID="2" presetClass="entr" presetSubtype="4" fill="hold" nodeType="withEffect">
                                      <p:stCondLst>
                                        <p:cond delay="800"/>
                                      </p:stCondLst>
                                      <p:childTnLst>
                                        <p:set>
                                          <p:cBhvr>
                                            <p:cTn id="25" dur="1" fill="hold">
                                              <p:stCondLst>
                                                <p:cond delay="0"/>
                                              </p:stCondLst>
                                            </p:cTn>
                                            <p:tgtEl>
                                              <p:spTgt spid="9"/>
                                            </p:tgtEl>
                                            <p:attrNameLst>
                                              <p:attrName>style.visibility</p:attrName>
                                            </p:attrNameLst>
                                          </p:cBhvr>
                                          <p:to>
                                            <p:strVal val="visible"/>
                                          </p:to>
                                        </p:set>
                                        <p:anim calcmode="lin" valueType="num">
                                          <p:cBhvr additive="base">
                                            <p:cTn id="26" dur="1000" fill="hold"/>
                                            <p:tgtEl>
                                              <p:spTgt spid="9"/>
                                            </p:tgtEl>
                                            <p:attrNameLst>
                                              <p:attrName>ppt_x</p:attrName>
                                            </p:attrNameLst>
                                          </p:cBhvr>
                                          <p:tavLst>
                                            <p:tav tm="0">
                                              <p:val>
                                                <p:strVal val="#ppt_x"/>
                                              </p:val>
                                            </p:tav>
                                            <p:tav tm="100000">
                                              <p:val>
                                                <p:strVal val="#ppt_x"/>
                                              </p:val>
                                            </p:tav>
                                          </p:tavLst>
                                        </p:anim>
                                        <p:anim calcmode="lin" valueType="num">
                                          <p:cBhvr additive="base">
                                            <p:cTn id="27" dur="1000" fill="hold"/>
                                            <p:tgtEl>
                                              <p:spTgt spid="9"/>
                                            </p:tgtEl>
                                            <p:attrNameLst>
                                              <p:attrName>ppt_y</p:attrName>
                                            </p:attrNameLst>
                                          </p:cBhvr>
                                          <p:tavLst>
                                            <p:tav tm="0">
                                              <p:val>
                                                <p:strVal val="1+#ppt_h/2"/>
                                              </p:val>
                                            </p:tav>
                                            <p:tav tm="100000">
                                              <p:val>
                                                <p:strVal val="#ppt_y"/>
                                              </p:val>
                                            </p:tav>
                                          </p:tavLst>
                                        </p:anim>
                                      </p:childTnLst>
                                    </p:cTn>
                                  </p:par>
                                </p:childTnLst>
                              </p:cTn>
                            </p:par>
                            <p:par>
                              <p:cTn id="28" fill="hold">
                                <p:stCondLst>
                                  <p:cond delay="1800"/>
                                </p:stCondLst>
                                <p:childTnLst>
                                  <p:par>
                                    <p:cTn id="29" presetID="49" presetClass="entr" presetSubtype="0" decel="100000" fill="hold" grpId="0" nodeType="afterEffect">
                                      <p:stCondLst>
                                        <p:cond delay="0"/>
                                      </p:stCondLst>
                                      <p:childTnLst>
                                        <p:set>
                                          <p:cBhvr>
                                            <p:cTn id="30" dur="1" fill="hold">
                                              <p:stCondLst>
                                                <p:cond delay="0"/>
                                              </p:stCondLst>
                                            </p:cTn>
                                            <p:tgtEl>
                                              <p:spTgt spid="11"/>
                                            </p:tgtEl>
                                            <p:attrNameLst>
                                              <p:attrName>style.visibility</p:attrName>
                                            </p:attrNameLst>
                                          </p:cBhvr>
                                          <p:to>
                                            <p:strVal val="visible"/>
                                          </p:to>
                                        </p:set>
                                        <p:anim calcmode="lin" valueType="num">
                                          <p:cBhvr>
                                            <p:cTn id="31" dur="500" fill="hold"/>
                                            <p:tgtEl>
                                              <p:spTgt spid="11"/>
                                            </p:tgtEl>
                                            <p:attrNameLst>
                                              <p:attrName>ppt_w</p:attrName>
                                            </p:attrNameLst>
                                          </p:cBhvr>
                                          <p:tavLst>
                                            <p:tav tm="0">
                                              <p:val>
                                                <p:fltVal val="0"/>
                                              </p:val>
                                            </p:tav>
                                            <p:tav tm="100000">
                                              <p:val>
                                                <p:strVal val="#ppt_w"/>
                                              </p:val>
                                            </p:tav>
                                          </p:tavLst>
                                        </p:anim>
                                        <p:anim calcmode="lin" valueType="num">
                                          <p:cBhvr>
                                            <p:cTn id="32" dur="500" fill="hold"/>
                                            <p:tgtEl>
                                              <p:spTgt spid="11"/>
                                            </p:tgtEl>
                                            <p:attrNameLst>
                                              <p:attrName>ppt_h</p:attrName>
                                            </p:attrNameLst>
                                          </p:cBhvr>
                                          <p:tavLst>
                                            <p:tav tm="0">
                                              <p:val>
                                                <p:fltVal val="0"/>
                                              </p:val>
                                            </p:tav>
                                            <p:tav tm="100000">
                                              <p:val>
                                                <p:strVal val="#ppt_h"/>
                                              </p:val>
                                            </p:tav>
                                          </p:tavLst>
                                        </p:anim>
                                        <p:anim calcmode="lin" valueType="num">
                                          <p:cBhvr>
                                            <p:cTn id="33" dur="500" fill="hold"/>
                                            <p:tgtEl>
                                              <p:spTgt spid="11"/>
                                            </p:tgtEl>
                                            <p:attrNameLst>
                                              <p:attrName>style.rotation</p:attrName>
                                            </p:attrNameLst>
                                          </p:cBhvr>
                                          <p:tavLst>
                                            <p:tav tm="0">
                                              <p:val>
                                                <p:fltVal val="360"/>
                                              </p:val>
                                            </p:tav>
                                            <p:tav tm="100000">
                                              <p:val>
                                                <p:fltVal val="0"/>
                                              </p:val>
                                            </p:tav>
                                          </p:tavLst>
                                        </p:anim>
                                        <p:animEffect transition="in" filter="fade">
                                          <p:cBhvr>
                                            <p:cTn id="34" dur="500"/>
                                            <p:tgtEl>
                                              <p:spTgt spid="11"/>
                                            </p:tgtEl>
                                          </p:cBhvr>
                                        </p:animEffect>
                                      </p:childTnLst>
                                    </p:cTn>
                                  </p:par>
                                </p:childTnLst>
                              </p:cTn>
                            </p:par>
                            <p:par>
                              <p:cTn id="35" fill="hold">
                                <p:stCondLst>
                                  <p:cond delay="2300"/>
                                </p:stCondLst>
                                <p:childTnLst>
                                  <p:par>
                                    <p:cTn id="36" presetID="49" presetClass="entr" presetSubtype="0" decel="100000" fill="hold" grpId="0" nodeType="afterEffect">
                                      <p:stCondLst>
                                        <p:cond delay="0"/>
                                      </p:stCondLst>
                                      <p:childTnLst>
                                        <p:set>
                                          <p:cBhvr>
                                            <p:cTn id="37" dur="1" fill="hold">
                                              <p:stCondLst>
                                                <p:cond delay="0"/>
                                              </p:stCondLst>
                                            </p:cTn>
                                            <p:tgtEl>
                                              <p:spTgt spid="13"/>
                                            </p:tgtEl>
                                            <p:attrNameLst>
                                              <p:attrName>style.visibility</p:attrName>
                                            </p:attrNameLst>
                                          </p:cBhvr>
                                          <p:to>
                                            <p:strVal val="visible"/>
                                          </p:to>
                                        </p:set>
                                        <p:anim calcmode="lin" valueType="num">
                                          <p:cBhvr>
                                            <p:cTn id="38" dur="500" fill="hold"/>
                                            <p:tgtEl>
                                              <p:spTgt spid="13"/>
                                            </p:tgtEl>
                                            <p:attrNameLst>
                                              <p:attrName>ppt_w</p:attrName>
                                            </p:attrNameLst>
                                          </p:cBhvr>
                                          <p:tavLst>
                                            <p:tav tm="0">
                                              <p:val>
                                                <p:fltVal val="0"/>
                                              </p:val>
                                            </p:tav>
                                            <p:tav tm="100000">
                                              <p:val>
                                                <p:strVal val="#ppt_w"/>
                                              </p:val>
                                            </p:tav>
                                          </p:tavLst>
                                        </p:anim>
                                        <p:anim calcmode="lin" valueType="num">
                                          <p:cBhvr>
                                            <p:cTn id="39" dur="500" fill="hold"/>
                                            <p:tgtEl>
                                              <p:spTgt spid="13"/>
                                            </p:tgtEl>
                                            <p:attrNameLst>
                                              <p:attrName>ppt_h</p:attrName>
                                            </p:attrNameLst>
                                          </p:cBhvr>
                                          <p:tavLst>
                                            <p:tav tm="0">
                                              <p:val>
                                                <p:fltVal val="0"/>
                                              </p:val>
                                            </p:tav>
                                            <p:tav tm="100000">
                                              <p:val>
                                                <p:strVal val="#ppt_h"/>
                                              </p:val>
                                            </p:tav>
                                          </p:tavLst>
                                        </p:anim>
                                        <p:anim calcmode="lin" valueType="num">
                                          <p:cBhvr>
                                            <p:cTn id="40" dur="500" fill="hold"/>
                                            <p:tgtEl>
                                              <p:spTgt spid="13"/>
                                            </p:tgtEl>
                                            <p:attrNameLst>
                                              <p:attrName>style.rotation</p:attrName>
                                            </p:attrNameLst>
                                          </p:cBhvr>
                                          <p:tavLst>
                                            <p:tav tm="0">
                                              <p:val>
                                                <p:fltVal val="360"/>
                                              </p:val>
                                            </p:tav>
                                            <p:tav tm="100000">
                                              <p:val>
                                                <p:fltVal val="0"/>
                                              </p:val>
                                            </p:tav>
                                          </p:tavLst>
                                        </p:anim>
                                        <p:animEffect transition="in" filter="fade">
                                          <p:cBhvr>
                                            <p:cTn id="41" dur="500"/>
                                            <p:tgtEl>
                                              <p:spTgt spid="13"/>
                                            </p:tgtEl>
                                          </p:cBhvr>
                                        </p:animEffect>
                                      </p:childTnLst>
                                    </p:cTn>
                                  </p:par>
                                </p:childTnLst>
                              </p:cTn>
                            </p:par>
                            <p:par>
                              <p:cTn id="42" fill="hold">
                                <p:stCondLst>
                                  <p:cond delay="2800"/>
                                </p:stCondLst>
                                <p:childTnLst>
                                  <p:par>
                                    <p:cTn id="43" presetID="49" presetClass="entr" presetSubtype="0" decel="100000" fill="hold" grpId="0" nodeType="afterEffect">
                                      <p:stCondLst>
                                        <p:cond delay="0"/>
                                      </p:stCondLst>
                                      <p:childTnLst>
                                        <p:set>
                                          <p:cBhvr>
                                            <p:cTn id="44" dur="1" fill="hold">
                                              <p:stCondLst>
                                                <p:cond delay="0"/>
                                              </p:stCondLst>
                                            </p:cTn>
                                            <p:tgtEl>
                                              <p:spTgt spid="12"/>
                                            </p:tgtEl>
                                            <p:attrNameLst>
                                              <p:attrName>style.visibility</p:attrName>
                                            </p:attrNameLst>
                                          </p:cBhvr>
                                          <p:to>
                                            <p:strVal val="visible"/>
                                          </p:to>
                                        </p:set>
                                        <p:anim calcmode="lin" valueType="num">
                                          <p:cBhvr>
                                            <p:cTn id="45" dur="500" fill="hold"/>
                                            <p:tgtEl>
                                              <p:spTgt spid="12"/>
                                            </p:tgtEl>
                                            <p:attrNameLst>
                                              <p:attrName>ppt_w</p:attrName>
                                            </p:attrNameLst>
                                          </p:cBhvr>
                                          <p:tavLst>
                                            <p:tav tm="0">
                                              <p:val>
                                                <p:fltVal val="0"/>
                                              </p:val>
                                            </p:tav>
                                            <p:tav tm="100000">
                                              <p:val>
                                                <p:strVal val="#ppt_w"/>
                                              </p:val>
                                            </p:tav>
                                          </p:tavLst>
                                        </p:anim>
                                        <p:anim calcmode="lin" valueType="num">
                                          <p:cBhvr>
                                            <p:cTn id="46" dur="500" fill="hold"/>
                                            <p:tgtEl>
                                              <p:spTgt spid="12"/>
                                            </p:tgtEl>
                                            <p:attrNameLst>
                                              <p:attrName>ppt_h</p:attrName>
                                            </p:attrNameLst>
                                          </p:cBhvr>
                                          <p:tavLst>
                                            <p:tav tm="0">
                                              <p:val>
                                                <p:fltVal val="0"/>
                                              </p:val>
                                            </p:tav>
                                            <p:tav tm="100000">
                                              <p:val>
                                                <p:strVal val="#ppt_h"/>
                                              </p:val>
                                            </p:tav>
                                          </p:tavLst>
                                        </p:anim>
                                        <p:anim calcmode="lin" valueType="num">
                                          <p:cBhvr>
                                            <p:cTn id="47" dur="500" fill="hold"/>
                                            <p:tgtEl>
                                              <p:spTgt spid="12"/>
                                            </p:tgtEl>
                                            <p:attrNameLst>
                                              <p:attrName>style.rotation</p:attrName>
                                            </p:attrNameLst>
                                          </p:cBhvr>
                                          <p:tavLst>
                                            <p:tav tm="0">
                                              <p:val>
                                                <p:fltVal val="360"/>
                                              </p:val>
                                            </p:tav>
                                            <p:tav tm="100000">
                                              <p:val>
                                                <p:fltVal val="0"/>
                                              </p:val>
                                            </p:tav>
                                          </p:tavLst>
                                        </p:anim>
                                        <p:animEffect transition="in" filter="fade">
                                          <p:cBhvr>
                                            <p:cTn id="48" dur="500"/>
                                            <p:tgtEl>
                                              <p:spTgt spid="12"/>
                                            </p:tgtEl>
                                          </p:cBhvr>
                                        </p:animEffect>
                                      </p:childTnLst>
                                    </p:cTn>
                                  </p:par>
                                </p:childTnLst>
                              </p:cTn>
                            </p:par>
                            <p:par>
                              <p:cTn id="49" fill="hold">
                                <p:stCondLst>
                                  <p:cond delay="3300"/>
                                </p:stCondLst>
                                <p:childTnLst>
                                  <p:par>
                                    <p:cTn id="50" presetID="49" presetClass="entr" presetSubtype="0" decel="100000" fill="hold" grpId="0" nodeType="afterEffect">
                                      <p:stCondLst>
                                        <p:cond delay="0"/>
                                      </p:stCondLst>
                                      <p:childTnLst>
                                        <p:set>
                                          <p:cBhvr>
                                            <p:cTn id="51" dur="1" fill="hold">
                                              <p:stCondLst>
                                                <p:cond delay="0"/>
                                              </p:stCondLst>
                                            </p:cTn>
                                            <p:tgtEl>
                                              <p:spTgt spid="14"/>
                                            </p:tgtEl>
                                            <p:attrNameLst>
                                              <p:attrName>style.visibility</p:attrName>
                                            </p:attrNameLst>
                                          </p:cBhvr>
                                          <p:to>
                                            <p:strVal val="visible"/>
                                          </p:to>
                                        </p:set>
                                        <p:anim calcmode="lin" valueType="num">
                                          <p:cBhvr>
                                            <p:cTn id="52" dur="500" fill="hold"/>
                                            <p:tgtEl>
                                              <p:spTgt spid="14"/>
                                            </p:tgtEl>
                                            <p:attrNameLst>
                                              <p:attrName>ppt_w</p:attrName>
                                            </p:attrNameLst>
                                          </p:cBhvr>
                                          <p:tavLst>
                                            <p:tav tm="0">
                                              <p:val>
                                                <p:fltVal val="0"/>
                                              </p:val>
                                            </p:tav>
                                            <p:tav tm="100000">
                                              <p:val>
                                                <p:strVal val="#ppt_w"/>
                                              </p:val>
                                            </p:tav>
                                          </p:tavLst>
                                        </p:anim>
                                        <p:anim calcmode="lin" valueType="num">
                                          <p:cBhvr>
                                            <p:cTn id="53" dur="500" fill="hold"/>
                                            <p:tgtEl>
                                              <p:spTgt spid="14"/>
                                            </p:tgtEl>
                                            <p:attrNameLst>
                                              <p:attrName>ppt_h</p:attrName>
                                            </p:attrNameLst>
                                          </p:cBhvr>
                                          <p:tavLst>
                                            <p:tav tm="0">
                                              <p:val>
                                                <p:fltVal val="0"/>
                                              </p:val>
                                            </p:tav>
                                            <p:tav tm="100000">
                                              <p:val>
                                                <p:strVal val="#ppt_h"/>
                                              </p:val>
                                            </p:tav>
                                          </p:tavLst>
                                        </p:anim>
                                        <p:anim calcmode="lin" valueType="num">
                                          <p:cBhvr>
                                            <p:cTn id="54" dur="500" fill="hold"/>
                                            <p:tgtEl>
                                              <p:spTgt spid="14"/>
                                            </p:tgtEl>
                                            <p:attrNameLst>
                                              <p:attrName>style.rotation</p:attrName>
                                            </p:attrNameLst>
                                          </p:cBhvr>
                                          <p:tavLst>
                                            <p:tav tm="0">
                                              <p:val>
                                                <p:fltVal val="360"/>
                                              </p:val>
                                            </p:tav>
                                            <p:tav tm="100000">
                                              <p:val>
                                                <p:fltVal val="0"/>
                                              </p:val>
                                            </p:tav>
                                          </p:tavLst>
                                        </p:anim>
                                        <p:animEffect transition="in" filter="fade">
                                          <p:cBhvr>
                                            <p:cTn id="55"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P spid="13" grpId="0"/>
          <p:bldP spid="14" grpId="0"/>
        </p:bldLst>
      </p:timing>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a:extLst>
              <a:ext uri="{FF2B5EF4-FFF2-40B4-BE49-F238E27FC236}">
                <a16:creationId xmlns="" xmlns:a16="http://schemas.microsoft.com/office/drawing/2014/main" id="{129D43FE-4BF9-4533-8386-C246C137B779}"/>
              </a:ext>
            </a:extLst>
          </p:cNvPr>
          <p:cNvGrpSpPr/>
          <p:nvPr/>
        </p:nvGrpSpPr>
        <p:grpSpPr>
          <a:xfrm>
            <a:off x="131213" y="215337"/>
            <a:ext cx="2687488" cy="1392966"/>
            <a:chOff x="131213" y="215337"/>
            <a:chExt cx="2687488" cy="1392966"/>
          </a:xfrm>
        </p:grpSpPr>
        <p:pic>
          <p:nvPicPr>
            <p:cNvPr id="3" name="图片 2">
              <a:extLst>
                <a:ext uri="{FF2B5EF4-FFF2-40B4-BE49-F238E27FC236}">
                  <a16:creationId xmlns="" xmlns:a16="http://schemas.microsoft.com/office/drawing/2014/main" id="{2BFCC9C8-9A0E-40BB-883B-C8E918E1C58A}"/>
                </a:ext>
              </a:extLst>
            </p:cNvPr>
            <p:cNvPicPr>
              <a:picLocks noChangeAspect="1"/>
            </p:cNvPicPr>
            <p:nvPr/>
          </p:nvPicPr>
          <p:blipFill>
            <a:blip r:embed="rId3"/>
            <a:stretch>
              <a:fillRect/>
            </a:stretch>
          </p:blipFill>
          <p:spPr>
            <a:xfrm>
              <a:off x="131213" y="215337"/>
              <a:ext cx="2419041" cy="1392966"/>
            </a:xfrm>
            <a:prstGeom prst="rect">
              <a:avLst/>
            </a:prstGeom>
          </p:spPr>
        </p:pic>
        <p:sp>
          <p:nvSpPr>
            <p:cNvPr id="4" name="矩形 3">
              <a:extLst>
                <a:ext uri="{FF2B5EF4-FFF2-40B4-BE49-F238E27FC236}">
                  <a16:creationId xmlns="" xmlns:a16="http://schemas.microsoft.com/office/drawing/2014/main" id="{6507DEAD-5255-4D24-9DC9-28EEDA51E440}"/>
                </a:ext>
              </a:extLst>
            </p:cNvPr>
            <p:cNvSpPr/>
            <p:nvPr/>
          </p:nvSpPr>
          <p:spPr>
            <a:xfrm>
              <a:off x="651331" y="680987"/>
              <a:ext cx="2167370" cy="461665"/>
            </a:xfrm>
            <a:prstGeom prst="rect">
              <a:avLst/>
            </a:prstGeom>
          </p:spPr>
          <p:txBody>
            <a:bodyPr wrap="square">
              <a:spAutoFit/>
            </a:bodyPr>
            <a:lstStyle/>
            <a:p>
              <a:r>
                <a:rPr lang="zh-CN" altLang="en-US" sz="2400" dirty="0">
                  <a:solidFill>
                    <a:srgbClr val="3A9DA5"/>
                  </a:solidFill>
                  <a:latin typeface="微软雅黑" panose="020B0503020204020204" pitchFamily="34" charset="-122"/>
                  <a:ea typeface="微软雅黑" panose="020B0503020204020204" pitchFamily="34" charset="-122"/>
                </a:rPr>
                <a:t>写作方法</a:t>
              </a:r>
            </a:p>
          </p:txBody>
        </p:sp>
      </p:grpSp>
      <p:sp>
        <p:nvSpPr>
          <p:cNvPr id="6" name="矩形 5">
            <a:extLst>
              <a:ext uri="{FF2B5EF4-FFF2-40B4-BE49-F238E27FC236}">
                <a16:creationId xmlns="" xmlns:a16="http://schemas.microsoft.com/office/drawing/2014/main" id="{82A74859-F574-4EF0-BDD4-C419B9609D2C}"/>
              </a:ext>
            </a:extLst>
          </p:cNvPr>
          <p:cNvSpPr/>
          <p:nvPr/>
        </p:nvSpPr>
        <p:spPr>
          <a:xfrm>
            <a:off x="2720828" y="1294317"/>
            <a:ext cx="7396293" cy="1938992"/>
          </a:xfrm>
          <a:prstGeom prst="rect">
            <a:avLst/>
          </a:prstGeom>
        </p:spPr>
        <p:txBody>
          <a:bodyPr wrap="square">
            <a:spAutoFit/>
          </a:bodyPr>
          <a:lstStyle/>
          <a:p>
            <a:pPr>
              <a:lnSpc>
                <a:spcPct val="150000"/>
              </a:lnSpc>
            </a:pPr>
            <a:r>
              <a:rPr lang="zh-CN" altLang="en-US" sz="1600" dirty="0">
                <a:solidFill>
                  <a:schemeClr val="bg1"/>
                </a:solidFill>
                <a:latin typeface="微软雅黑" panose="020B0503020204020204" pitchFamily="34" charset="-122"/>
                <a:ea typeface="微软雅黑" panose="020B0503020204020204" pitchFamily="34" charset="-122"/>
              </a:rPr>
              <a:t>（</a:t>
            </a:r>
            <a:r>
              <a:rPr lang="en-US" altLang="zh-CN" sz="1600" dirty="0">
                <a:solidFill>
                  <a:schemeClr val="bg1"/>
                </a:solidFill>
                <a:latin typeface="微软雅黑" panose="020B0503020204020204" pitchFamily="34" charset="-122"/>
                <a:ea typeface="微软雅黑" panose="020B0503020204020204" pitchFamily="34" charset="-122"/>
              </a:rPr>
              <a:t>2</a:t>
            </a:r>
            <a:r>
              <a:rPr lang="zh-CN" altLang="en-US" sz="1600" dirty="0">
                <a:solidFill>
                  <a:schemeClr val="bg1"/>
                </a:solidFill>
                <a:latin typeface="微软雅黑" panose="020B0503020204020204" pitchFamily="34" charset="-122"/>
                <a:ea typeface="微软雅黑" panose="020B0503020204020204" pitchFamily="34" charset="-122"/>
              </a:rPr>
              <a:t>）拟人和比喻的修辞手法。村落，原本是人聚居的地方，而课文中，作者赋予草虫人的生活形态。草虫的村落，其实无非就是草虫居住的洞穴，但在作者的眼里，它和人类的生活天地没有两样。那里有街道，有小巷，还有形形色色的人们，它们不仅有着丰富的情感世界，更有着高雅的艺术追求，它们不但会享受生活，还会创造生活。</a:t>
            </a:r>
          </a:p>
        </p:txBody>
      </p:sp>
      <p:sp>
        <p:nvSpPr>
          <p:cNvPr id="7" name="矩形 6">
            <a:extLst>
              <a:ext uri="{FF2B5EF4-FFF2-40B4-BE49-F238E27FC236}">
                <a16:creationId xmlns="" xmlns:a16="http://schemas.microsoft.com/office/drawing/2014/main" id="{E982AC9C-DCA7-4207-9BA1-E295EBD1ED7C}"/>
              </a:ext>
            </a:extLst>
          </p:cNvPr>
          <p:cNvSpPr/>
          <p:nvPr/>
        </p:nvSpPr>
        <p:spPr>
          <a:xfrm>
            <a:off x="2642532" y="3667735"/>
            <a:ext cx="7759816" cy="1338828"/>
          </a:xfrm>
          <a:prstGeom prst="rect">
            <a:avLst/>
          </a:prstGeom>
        </p:spPr>
        <p:txBody>
          <a:bodyPr wrap="square">
            <a:spAutoFit/>
          </a:bodyPr>
          <a:lstStyle/>
          <a:p>
            <a:pPr>
              <a:lnSpc>
                <a:spcPct val="150000"/>
              </a:lnSpc>
            </a:pPr>
            <a:r>
              <a:rPr lang="zh-CN" altLang="en-US" dirty="0">
                <a:solidFill>
                  <a:schemeClr val="bg1"/>
                </a:solidFill>
                <a:latin typeface="微软雅黑" panose="020B0503020204020204" pitchFamily="34" charset="-122"/>
                <a:ea typeface="微软雅黑" panose="020B0503020204020204" pitchFamily="34" charset="-122"/>
              </a:rPr>
              <a:t>选编这篇课文的意图，一是让学生通过课文的学习，感受作者对大自然、对小生灵的那一片爱恋之情；二是体会作者如何进行观察、并如何运用丰富的想象来表达自己的独特感受。这也是教学本课的重点。</a:t>
            </a:r>
          </a:p>
        </p:txBody>
      </p:sp>
    </p:spTree>
    <p:extLst>
      <p:ext uri="{BB962C8B-B14F-4D97-AF65-F5344CB8AC3E}">
        <p14:creationId xmlns:p14="http://schemas.microsoft.com/office/powerpoint/2010/main" val="3160169097"/>
      </p:ext>
    </p:ext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grpId="0" nodeType="clickEffect">
                                  <p:stCondLst>
                                    <p:cond delay="0"/>
                                  </p:stCondLst>
                                  <p:childTnLst>
                                    <p:set>
                                      <p:cBhvr>
                                        <p:cTn id="13" dur="1" fill="hold">
                                          <p:stCondLst>
                                            <p:cond delay="0"/>
                                          </p:stCondLst>
                                        </p:cTn>
                                        <p:tgtEl>
                                          <p:spTgt spid="6"/>
                                        </p:tgtEl>
                                        <p:attrNameLst>
                                          <p:attrName>style.visibility</p:attrName>
                                        </p:attrNameLst>
                                      </p:cBhvr>
                                      <p:to>
                                        <p:strVal val="visible"/>
                                      </p:to>
                                    </p:set>
                                    <p:anim calcmode="lin" valueType="num">
                                      <p:cBhvr>
                                        <p:cTn id="14" dur="500" fill="hold"/>
                                        <p:tgtEl>
                                          <p:spTgt spid="6"/>
                                        </p:tgtEl>
                                        <p:attrNameLst>
                                          <p:attrName>ppt_w</p:attrName>
                                        </p:attrNameLst>
                                      </p:cBhvr>
                                      <p:tavLst>
                                        <p:tav tm="0">
                                          <p:val>
                                            <p:fltVal val="0"/>
                                          </p:val>
                                        </p:tav>
                                        <p:tav tm="100000">
                                          <p:val>
                                            <p:strVal val="#ppt_w"/>
                                          </p:val>
                                        </p:tav>
                                      </p:tavLst>
                                    </p:anim>
                                    <p:anim calcmode="lin" valueType="num">
                                      <p:cBhvr>
                                        <p:cTn id="15" dur="500" fill="hold"/>
                                        <p:tgtEl>
                                          <p:spTgt spid="6"/>
                                        </p:tgtEl>
                                        <p:attrNameLst>
                                          <p:attrName>ppt_h</p:attrName>
                                        </p:attrNameLst>
                                      </p:cBhvr>
                                      <p:tavLst>
                                        <p:tav tm="0">
                                          <p:val>
                                            <p:fltVal val="0"/>
                                          </p:val>
                                        </p:tav>
                                        <p:tav tm="100000">
                                          <p:val>
                                            <p:strVal val="#ppt_h"/>
                                          </p:val>
                                        </p:tav>
                                      </p:tavLst>
                                    </p:anim>
                                    <p:animEffect transition="in" filter="fade">
                                      <p:cBhvr>
                                        <p:cTn id="16" dur="500"/>
                                        <p:tgtEl>
                                          <p:spTgt spid="6"/>
                                        </p:tgtEl>
                                      </p:cBhvr>
                                    </p:animEffect>
                                  </p:childTnLst>
                                </p:cTn>
                              </p:par>
                            </p:childTnLst>
                          </p:cTn>
                        </p:par>
                      </p:childTnLst>
                    </p:cTn>
                  </p:par>
                  <p:par>
                    <p:cTn id="17" fill="hold">
                      <p:stCondLst>
                        <p:cond delay="indefinite"/>
                      </p:stCondLst>
                      <p:childTnLst>
                        <p:par>
                          <p:cTn id="18" fill="hold">
                            <p:stCondLst>
                              <p:cond delay="0"/>
                            </p:stCondLst>
                            <p:childTnLst>
                              <p:par>
                                <p:cTn id="19" presetID="22" presetClass="entr" presetSubtype="8" fill="hold" grpId="0" nodeType="clickEffect">
                                  <p:stCondLst>
                                    <p:cond delay="0"/>
                                  </p:stCondLst>
                                  <p:childTnLst>
                                    <p:set>
                                      <p:cBhvr>
                                        <p:cTn id="20" dur="1" fill="hold">
                                          <p:stCondLst>
                                            <p:cond delay="0"/>
                                          </p:stCondLst>
                                        </p:cTn>
                                        <p:tgtEl>
                                          <p:spTgt spid="7"/>
                                        </p:tgtEl>
                                        <p:attrNameLst>
                                          <p:attrName>style.visibility</p:attrName>
                                        </p:attrNameLst>
                                      </p:cBhvr>
                                      <p:to>
                                        <p:strVal val="visible"/>
                                      </p:to>
                                    </p:set>
                                    <p:animEffect transition="in" filter="wipe(left)">
                                      <p:cBhvr>
                                        <p:cTn id="21"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a:extLst>
              <a:ext uri="{FF2B5EF4-FFF2-40B4-BE49-F238E27FC236}">
                <a16:creationId xmlns="" xmlns:a16="http://schemas.microsoft.com/office/drawing/2014/main" id="{679B0F8F-E7C4-4156-A572-6EDB0CDE4A93}"/>
              </a:ext>
            </a:extLst>
          </p:cNvPr>
          <p:cNvGrpSpPr/>
          <p:nvPr/>
        </p:nvGrpSpPr>
        <p:grpSpPr>
          <a:xfrm>
            <a:off x="3574400" y="1417139"/>
            <a:ext cx="3736509" cy="6783101"/>
            <a:chOff x="3574400" y="1417139"/>
            <a:chExt cx="3736509" cy="6783101"/>
          </a:xfrm>
        </p:grpSpPr>
        <p:pic>
          <p:nvPicPr>
            <p:cNvPr id="2" name="图片 1">
              <a:extLst>
                <a:ext uri="{FF2B5EF4-FFF2-40B4-BE49-F238E27FC236}">
                  <a16:creationId xmlns="" xmlns:a16="http://schemas.microsoft.com/office/drawing/2014/main" id="{6025BBC8-172C-4835-8546-F220101C27D6}"/>
                </a:ext>
              </a:extLst>
            </p:cNvPr>
            <p:cNvPicPr>
              <a:picLocks noChangeAspect="1"/>
            </p:cNvPicPr>
            <p:nvPr/>
          </p:nvPicPr>
          <p:blipFill>
            <a:blip r:embed="rId3"/>
            <a:stretch>
              <a:fillRect/>
            </a:stretch>
          </p:blipFill>
          <p:spPr>
            <a:xfrm>
              <a:off x="3574400" y="1417139"/>
              <a:ext cx="3736509" cy="6783101"/>
            </a:xfrm>
            <a:prstGeom prst="rect">
              <a:avLst/>
            </a:prstGeom>
          </p:spPr>
        </p:pic>
        <p:sp>
          <p:nvSpPr>
            <p:cNvPr id="3" name="矩形 2">
              <a:extLst>
                <a:ext uri="{FF2B5EF4-FFF2-40B4-BE49-F238E27FC236}">
                  <a16:creationId xmlns="" xmlns:a16="http://schemas.microsoft.com/office/drawing/2014/main" id="{63FEDFBD-42FB-4EC4-B7D3-476FE9E7D0CD}"/>
                </a:ext>
              </a:extLst>
            </p:cNvPr>
            <p:cNvSpPr/>
            <p:nvPr/>
          </p:nvSpPr>
          <p:spPr>
            <a:xfrm rot="1484709">
              <a:off x="5539363" y="1804458"/>
              <a:ext cx="1355508" cy="1323439"/>
            </a:xfrm>
            <a:prstGeom prst="rect">
              <a:avLst/>
            </a:prstGeom>
          </p:spPr>
          <p:txBody>
            <a:bodyPr wrap="square">
              <a:spAutoFit/>
            </a:bodyPr>
            <a:lstStyle/>
            <a:p>
              <a:r>
                <a:rPr lang="zh-CN" altLang="en-US" sz="4000" b="1" i="0" dirty="0">
                  <a:solidFill>
                    <a:schemeClr val="bg1"/>
                  </a:solidFill>
                  <a:effectLst/>
                  <a:latin typeface="Microsoft YaHei" panose="020B0503020204020204" pitchFamily="34" charset="-122"/>
                  <a:ea typeface="Microsoft YaHei" panose="020B0503020204020204" pitchFamily="34" charset="-122"/>
                </a:rPr>
                <a:t>课后作业</a:t>
              </a:r>
            </a:p>
          </p:txBody>
        </p:sp>
      </p:grpSp>
    </p:spTree>
    <p:extLst>
      <p:ext uri="{BB962C8B-B14F-4D97-AF65-F5344CB8AC3E}">
        <p14:creationId xmlns:p14="http://schemas.microsoft.com/office/powerpoint/2010/main" val="3525177742"/>
      </p:ext>
    </p:ext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a:extLst>
              <a:ext uri="{FF2B5EF4-FFF2-40B4-BE49-F238E27FC236}">
                <a16:creationId xmlns="" xmlns:a16="http://schemas.microsoft.com/office/drawing/2014/main" id="{83B9E4AB-692E-4597-B50B-E33FD8098061}"/>
              </a:ext>
            </a:extLst>
          </p:cNvPr>
          <p:cNvSpPr/>
          <p:nvPr/>
        </p:nvSpPr>
        <p:spPr>
          <a:xfrm>
            <a:off x="2368155" y="1781293"/>
            <a:ext cx="8186857" cy="461665"/>
          </a:xfrm>
          <a:prstGeom prst="rect">
            <a:avLst/>
          </a:prstGeom>
        </p:spPr>
        <p:txBody>
          <a:bodyPr wrap="none">
            <a:spAutoFit/>
          </a:bodyPr>
          <a:lstStyle/>
          <a:p>
            <a:r>
              <a:rPr lang="zh-CN" altLang="en-US" sz="2400" b="1" dirty="0">
                <a:solidFill>
                  <a:schemeClr val="bg1"/>
                </a:solidFill>
                <a:latin typeface="微软雅黑" panose="020B0503020204020204" pitchFamily="34" charset="-122"/>
                <a:ea typeface="微软雅黑" panose="020B0503020204020204" pitchFamily="34" charset="-122"/>
              </a:rPr>
              <a:t>正确读写“静谧、小巷、音韵、勤勉、庞然大物”等词语。</a:t>
            </a:r>
          </a:p>
        </p:txBody>
      </p:sp>
      <p:sp>
        <p:nvSpPr>
          <p:cNvPr id="3" name="矩形 2">
            <a:extLst>
              <a:ext uri="{FF2B5EF4-FFF2-40B4-BE49-F238E27FC236}">
                <a16:creationId xmlns="" xmlns:a16="http://schemas.microsoft.com/office/drawing/2014/main" id="{5D0ABD3F-A76C-4C7F-8DAF-61B55169B258}"/>
              </a:ext>
            </a:extLst>
          </p:cNvPr>
          <p:cNvSpPr/>
          <p:nvPr/>
        </p:nvSpPr>
        <p:spPr>
          <a:xfrm>
            <a:off x="2461708" y="2750902"/>
            <a:ext cx="7509606" cy="1569660"/>
          </a:xfrm>
          <a:prstGeom prst="rect">
            <a:avLst/>
          </a:prstGeom>
        </p:spPr>
        <p:txBody>
          <a:bodyPr wrap="square">
            <a:spAutoFit/>
          </a:bodyPr>
          <a:lstStyle/>
          <a:p>
            <a:r>
              <a:rPr lang="zh-CN" altLang="en-US" sz="2400" b="1" dirty="0">
                <a:solidFill>
                  <a:schemeClr val="bg1"/>
                </a:solidFill>
                <a:latin typeface="微软雅黑" panose="020B0503020204020204" pitchFamily="34" charset="-122"/>
                <a:ea typeface="微软雅黑" panose="020B0503020204020204" pitchFamily="34" charset="-122"/>
              </a:rPr>
              <a:t>“我悠悠忽忽地漫游了一个下午，直至夕阳亲吻着西山的时候，红鸠鸟的歌声才把我的心灵唤出来。”</a:t>
            </a:r>
          </a:p>
          <a:p>
            <a:endParaRPr lang="en-US" altLang="zh-CN" sz="2400" b="1" dirty="0">
              <a:solidFill>
                <a:schemeClr val="bg1"/>
              </a:solidFill>
              <a:latin typeface="微软雅黑" panose="020B0503020204020204" pitchFamily="34" charset="-122"/>
              <a:ea typeface="微软雅黑" panose="020B0503020204020204" pitchFamily="34" charset="-122"/>
            </a:endParaRPr>
          </a:p>
          <a:p>
            <a:r>
              <a:rPr lang="zh-CN" altLang="en-US" sz="2400" dirty="0">
                <a:solidFill>
                  <a:schemeClr val="bg1"/>
                </a:solidFill>
                <a:latin typeface="微软雅黑" panose="020B0503020204020204" pitchFamily="34" charset="-122"/>
                <a:ea typeface="微软雅黑" panose="020B0503020204020204" pitchFamily="34" charset="-122"/>
              </a:rPr>
              <a:t>谈谈你对这个句子的认识，哪些词用的好？好在哪里？</a:t>
            </a:r>
          </a:p>
        </p:txBody>
      </p:sp>
    </p:spTree>
    <p:extLst>
      <p:ext uri="{BB962C8B-B14F-4D97-AF65-F5344CB8AC3E}">
        <p14:creationId xmlns:p14="http://schemas.microsoft.com/office/powerpoint/2010/main" val="3843133371"/>
      </p:ext>
    </p:ext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53" presetClass="entr" presetSubtype="16"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p:cTn id="12" dur="500" fill="hold"/>
                                        <p:tgtEl>
                                          <p:spTgt spid="3"/>
                                        </p:tgtEl>
                                        <p:attrNameLst>
                                          <p:attrName>ppt_w</p:attrName>
                                        </p:attrNameLst>
                                      </p:cBhvr>
                                      <p:tavLst>
                                        <p:tav tm="0">
                                          <p:val>
                                            <p:fltVal val="0"/>
                                          </p:val>
                                        </p:tav>
                                        <p:tav tm="100000">
                                          <p:val>
                                            <p:strVal val="#ppt_w"/>
                                          </p:val>
                                        </p:tav>
                                      </p:tavLst>
                                    </p:anim>
                                    <p:anim calcmode="lin" valueType="num">
                                      <p:cBhvr>
                                        <p:cTn id="13" dur="500" fill="hold"/>
                                        <p:tgtEl>
                                          <p:spTgt spid="3"/>
                                        </p:tgtEl>
                                        <p:attrNameLst>
                                          <p:attrName>ppt_h</p:attrName>
                                        </p:attrNameLst>
                                      </p:cBhvr>
                                      <p:tavLst>
                                        <p:tav tm="0">
                                          <p:val>
                                            <p:fltVal val="0"/>
                                          </p:val>
                                        </p:tav>
                                        <p:tav tm="100000">
                                          <p:val>
                                            <p:strVal val="#ppt_h"/>
                                          </p:val>
                                        </p:tav>
                                      </p:tavLst>
                                    </p:anim>
                                    <p:animEffect transition="in" filter="fade">
                                      <p:cBhvr>
                                        <p:cTn id="14"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图片 11">
            <a:extLst>
              <a:ext uri="{FF2B5EF4-FFF2-40B4-BE49-F238E27FC236}">
                <a16:creationId xmlns="" xmlns:a16="http://schemas.microsoft.com/office/drawing/2014/main" id="{8188AE54-A243-4B10-87E0-EF97606D3435}"/>
              </a:ext>
            </a:extLst>
          </p:cNvPr>
          <p:cNvPicPr>
            <a:picLocks noChangeAspect="1"/>
          </p:cNvPicPr>
          <p:nvPr/>
        </p:nvPicPr>
        <p:blipFill>
          <a:blip r:embed="rId3"/>
          <a:stretch>
            <a:fillRect/>
          </a:stretch>
        </p:blipFill>
        <p:spPr>
          <a:xfrm>
            <a:off x="-146515" y="5306827"/>
            <a:ext cx="1897647" cy="1551173"/>
          </a:xfrm>
          <a:prstGeom prst="rect">
            <a:avLst/>
          </a:prstGeom>
        </p:spPr>
      </p:pic>
      <p:pic>
        <p:nvPicPr>
          <p:cNvPr id="13" name="图片 12">
            <a:extLst>
              <a:ext uri="{FF2B5EF4-FFF2-40B4-BE49-F238E27FC236}">
                <a16:creationId xmlns="" xmlns:a16="http://schemas.microsoft.com/office/drawing/2014/main" id="{EB1BB22C-8A51-4434-8992-3746DF4E3D88}"/>
              </a:ext>
            </a:extLst>
          </p:cNvPr>
          <p:cNvPicPr>
            <a:picLocks noChangeAspect="1"/>
          </p:cNvPicPr>
          <p:nvPr/>
        </p:nvPicPr>
        <p:blipFill>
          <a:blip r:embed="rId3"/>
          <a:stretch>
            <a:fillRect/>
          </a:stretch>
        </p:blipFill>
        <p:spPr>
          <a:xfrm>
            <a:off x="10178332" y="5224335"/>
            <a:ext cx="1897647" cy="1551173"/>
          </a:xfrm>
          <a:prstGeom prst="rect">
            <a:avLst/>
          </a:prstGeom>
        </p:spPr>
      </p:pic>
      <p:pic>
        <p:nvPicPr>
          <p:cNvPr id="14" name="图片 13">
            <a:extLst>
              <a:ext uri="{FF2B5EF4-FFF2-40B4-BE49-F238E27FC236}">
                <a16:creationId xmlns="" xmlns:a16="http://schemas.microsoft.com/office/drawing/2014/main" id="{04FAABE0-21DF-47BF-8763-249E277043F0}"/>
              </a:ext>
            </a:extLst>
          </p:cNvPr>
          <p:cNvPicPr>
            <a:picLocks noChangeAspect="1"/>
          </p:cNvPicPr>
          <p:nvPr/>
        </p:nvPicPr>
        <p:blipFill>
          <a:blip r:embed="rId4"/>
          <a:stretch>
            <a:fillRect/>
          </a:stretch>
        </p:blipFill>
        <p:spPr>
          <a:xfrm>
            <a:off x="584218" y="527047"/>
            <a:ext cx="1930843" cy="1111845"/>
          </a:xfrm>
          <a:prstGeom prst="rect">
            <a:avLst/>
          </a:prstGeom>
        </p:spPr>
      </p:pic>
      <p:pic>
        <p:nvPicPr>
          <p:cNvPr id="15" name="图片 14">
            <a:extLst>
              <a:ext uri="{FF2B5EF4-FFF2-40B4-BE49-F238E27FC236}">
                <a16:creationId xmlns="" xmlns:a16="http://schemas.microsoft.com/office/drawing/2014/main" id="{F0045C44-E850-441A-8EBB-24532DC2236F}"/>
              </a:ext>
            </a:extLst>
          </p:cNvPr>
          <p:cNvPicPr>
            <a:picLocks noChangeAspect="1"/>
          </p:cNvPicPr>
          <p:nvPr/>
        </p:nvPicPr>
        <p:blipFill>
          <a:blip r:embed="rId4"/>
          <a:stretch>
            <a:fillRect/>
          </a:stretch>
        </p:blipFill>
        <p:spPr>
          <a:xfrm>
            <a:off x="9905786" y="625810"/>
            <a:ext cx="1528410" cy="880110"/>
          </a:xfrm>
          <a:prstGeom prst="rect">
            <a:avLst/>
          </a:prstGeom>
        </p:spPr>
      </p:pic>
      <p:pic>
        <p:nvPicPr>
          <p:cNvPr id="22" name="图片 21">
            <a:extLst>
              <a:ext uri="{FF2B5EF4-FFF2-40B4-BE49-F238E27FC236}">
                <a16:creationId xmlns="" xmlns:a16="http://schemas.microsoft.com/office/drawing/2014/main" id="{F4BF373E-2B7C-42B4-BA7C-F54818C8EFA0}"/>
              </a:ext>
            </a:extLst>
          </p:cNvPr>
          <p:cNvPicPr>
            <a:picLocks noChangeAspect="1"/>
          </p:cNvPicPr>
          <p:nvPr/>
        </p:nvPicPr>
        <p:blipFill>
          <a:blip r:embed="rId4"/>
          <a:stretch>
            <a:fillRect/>
          </a:stretch>
        </p:blipFill>
        <p:spPr>
          <a:xfrm rot="20756826">
            <a:off x="3157601" y="1323881"/>
            <a:ext cx="5446467" cy="3136260"/>
          </a:xfrm>
          <a:prstGeom prst="rect">
            <a:avLst/>
          </a:prstGeom>
        </p:spPr>
      </p:pic>
      <p:sp>
        <p:nvSpPr>
          <p:cNvPr id="2" name="文本框 1">
            <a:extLst>
              <a:ext uri="{FF2B5EF4-FFF2-40B4-BE49-F238E27FC236}">
                <a16:creationId xmlns="" xmlns:a16="http://schemas.microsoft.com/office/drawing/2014/main" id="{8FE04AAB-E528-4ED3-87CD-BBEF1B60FB54}"/>
              </a:ext>
            </a:extLst>
          </p:cNvPr>
          <p:cNvSpPr txBox="1"/>
          <p:nvPr/>
        </p:nvSpPr>
        <p:spPr>
          <a:xfrm rot="20834386">
            <a:off x="4304735" y="2338012"/>
            <a:ext cx="3570208" cy="1107996"/>
          </a:xfrm>
          <a:prstGeom prst="rect">
            <a:avLst/>
          </a:prstGeom>
          <a:noFill/>
        </p:spPr>
        <p:txBody>
          <a:bodyPr wrap="none" rtlCol="0">
            <a:spAutoFit/>
          </a:bodyPr>
          <a:lstStyle/>
          <a:p>
            <a:r>
              <a:rPr lang="zh-CN" altLang="en-US" sz="6600" b="1" dirty="0">
                <a:solidFill>
                  <a:srgbClr val="71C6CD"/>
                </a:solidFill>
                <a:latin typeface="微软雅黑" panose="020B0503020204020204" pitchFamily="34" charset="-122"/>
                <a:ea typeface="微软雅黑" panose="020B0503020204020204" pitchFamily="34" charset="-122"/>
              </a:rPr>
              <a:t>下课啦！</a:t>
            </a:r>
          </a:p>
        </p:txBody>
      </p:sp>
    </p:spTree>
    <p:extLst>
      <p:ext uri="{BB962C8B-B14F-4D97-AF65-F5344CB8AC3E}">
        <p14:creationId xmlns:p14="http://schemas.microsoft.com/office/powerpoint/2010/main" val="1172129361"/>
      </p:ext>
    </p:ext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500" fill="hold"/>
                                        <p:tgtEl>
                                          <p:spTgt spid="12"/>
                                        </p:tgtEl>
                                        <p:attrNameLst>
                                          <p:attrName>ppt_x</p:attrName>
                                        </p:attrNameLst>
                                      </p:cBhvr>
                                      <p:tavLst>
                                        <p:tav tm="0">
                                          <p:val>
                                            <p:strVal val="#ppt_x"/>
                                          </p:val>
                                        </p:tav>
                                        <p:tav tm="100000">
                                          <p:val>
                                            <p:strVal val="#ppt_x"/>
                                          </p:val>
                                        </p:tav>
                                      </p:tavLst>
                                    </p:anim>
                                    <p:anim calcmode="lin" valueType="num">
                                      <p:cBhvr additive="base">
                                        <p:cTn id="8" dur="500" fill="hold"/>
                                        <p:tgtEl>
                                          <p:spTgt spid="12"/>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13"/>
                                        </p:tgtEl>
                                        <p:attrNameLst>
                                          <p:attrName>style.visibility</p:attrName>
                                        </p:attrNameLst>
                                      </p:cBhvr>
                                      <p:to>
                                        <p:strVal val="visible"/>
                                      </p:to>
                                    </p:set>
                                    <p:anim calcmode="lin" valueType="num">
                                      <p:cBhvr additive="base">
                                        <p:cTn id="11" dur="500" fill="hold"/>
                                        <p:tgtEl>
                                          <p:spTgt spid="13"/>
                                        </p:tgtEl>
                                        <p:attrNameLst>
                                          <p:attrName>ppt_x</p:attrName>
                                        </p:attrNameLst>
                                      </p:cBhvr>
                                      <p:tavLst>
                                        <p:tav tm="0">
                                          <p:val>
                                            <p:strVal val="#ppt_x"/>
                                          </p:val>
                                        </p:tav>
                                        <p:tav tm="100000">
                                          <p:val>
                                            <p:strVal val="#ppt_x"/>
                                          </p:val>
                                        </p:tav>
                                      </p:tavLst>
                                    </p:anim>
                                    <p:anim calcmode="lin" valueType="num">
                                      <p:cBhvr additive="base">
                                        <p:cTn id="12"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42" presetClass="entr" presetSubtype="0" fill="hold" nodeType="clickEffect">
                                  <p:stCondLst>
                                    <p:cond delay="0"/>
                                  </p:stCondLst>
                                  <p:childTnLst>
                                    <p:set>
                                      <p:cBhvr>
                                        <p:cTn id="16" dur="1" fill="hold">
                                          <p:stCondLst>
                                            <p:cond delay="0"/>
                                          </p:stCondLst>
                                        </p:cTn>
                                        <p:tgtEl>
                                          <p:spTgt spid="14"/>
                                        </p:tgtEl>
                                        <p:attrNameLst>
                                          <p:attrName>style.visibility</p:attrName>
                                        </p:attrNameLst>
                                      </p:cBhvr>
                                      <p:to>
                                        <p:strVal val="visible"/>
                                      </p:to>
                                    </p:set>
                                    <p:animEffect transition="in" filter="fade">
                                      <p:cBhvr>
                                        <p:cTn id="17" dur="1000"/>
                                        <p:tgtEl>
                                          <p:spTgt spid="14"/>
                                        </p:tgtEl>
                                      </p:cBhvr>
                                    </p:animEffect>
                                    <p:anim calcmode="lin" valueType="num">
                                      <p:cBhvr>
                                        <p:cTn id="18" dur="1000" fill="hold"/>
                                        <p:tgtEl>
                                          <p:spTgt spid="14"/>
                                        </p:tgtEl>
                                        <p:attrNameLst>
                                          <p:attrName>ppt_x</p:attrName>
                                        </p:attrNameLst>
                                      </p:cBhvr>
                                      <p:tavLst>
                                        <p:tav tm="0">
                                          <p:val>
                                            <p:strVal val="#ppt_x"/>
                                          </p:val>
                                        </p:tav>
                                        <p:tav tm="100000">
                                          <p:val>
                                            <p:strVal val="#ppt_x"/>
                                          </p:val>
                                        </p:tav>
                                      </p:tavLst>
                                    </p:anim>
                                    <p:anim calcmode="lin" valueType="num">
                                      <p:cBhvr>
                                        <p:cTn id="19" dur="1000" fill="hold"/>
                                        <p:tgtEl>
                                          <p:spTgt spid="14"/>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15"/>
                                        </p:tgtEl>
                                        <p:attrNameLst>
                                          <p:attrName>style.visibility</p:attrName>
                                        </p:attrNameLst>
                                      </p:cBhvr>
                                      <p:to>
                                        <p:strVal val="visible"/>
                                      </p:to>
                                    </p:set>
                                    <p:animEffect transition="in" filter="fade">
                                      <p:cBhvr>
                                        <p:cTn id="22" dur="1000"/>
                                        <p:tgtEl>
                                          <p:spTgt spid="15"/>
                                        </p:tgtEl>
                                      </p:cBhvr>
                                    </p:animEffect>
                                    <p:anim calcmode="lin" valueType="num">
                                      <p:cBhvr>
                                        <p:cTn id="23" dur="1000" fill="hold"/>
                                        <p:tgtEl>
                                          <p:spTgt spid="15"/>
                                        </p:tgtEl>
                                        <p:attrNameLst>
                                          <p:attrName>ppt_x</p:attrName>
                                        </p:attrNameLst>
                                      </p:cBhvr>
                                      <p:tavLst>
                                        <p:tav tm="0">
                                          <p:val>
                                            <p:strVal val="#ppt_x"/>
                                          </p:val>
                                        </p:tav>
                                        <p:tav tm="100000">
                                          <p:val>
                                            <p:strVal val="#ppt_x"/>
                                          </p:val>
                                        </p:tav>
                                      </p:tavLst>
                                    </p:anim>
                                    <p:anim calcmode="lin" valueType="num">
                                      <p:cBhvr>
                                        <p:cTn id="24" dur="1000" fill="hold"/>
                                        <p:tgtEl>
                                          <p:spTgt spid="15"/>
                                        </p:tgtEl>
                                        <p:attrNameLst>
                                          <p:attrName>ppt_y</p:attrName>
                                        </p:attrNameLst>
                                      </p:cBhvr>
                                      <p:tavLst>
                                        <p:tav tm="0">
                                          <p:val>
                                            <p:strVal val="#ppt_y+.1"/>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47" presetClass="entr" presetSubtype="0" fill="hold" nodeType="clickEffect">
                                  <p:stCondLst>
                                    <p:cond delay="0"/>
                                  </p:stCondLst>
                                  <p:childTnLst>
                                    <p:set>
                                      <p:cBhvr>
                                        <p:cTn id="28" dur="1" fill="hold">
                                          <p:stCondLst>
                                            <p:cond delay="0"/>
                                          </p:stCondLst>
                                        </p:cTn>
                                        <p:tgtEl>
                                          <p:spTgt spid="22"/>
                                        </p:tgtEl>
                                        <p:attrNameLst>
                                          <p:attrName>style.visibility</p:attrName>
                                        </p:attrNameLst>
                                      </p:cBhvr>
                                      <p:to>
                                        <p:strVal val="visible"/>
                                      </p:to>
                                    </p:set>
                                    <p:animEffect transition="in" filter="fade">
                                      <p:cBhvr>
                                        <p:cTn id="29" dur="1000"/>
                                        <p:tgtEl>
                                          <p:spTgt spid="22"/>
                                        </p:tgtEl>
                                      </p:cBhvr>
                                    </p:animEffect>
                                    <p:anim calcmode="lin" valueType="num">
                                      <p:cBhvr>
                                        <p:cTn id="30" dur="1000" fill="hold"/>
                                        <p:tgtEl>
                                          <p:spTgt spid="22"/>
                                        </p:tgtEl>
                                        <p:attrNameLst>
                                          <p:attrName>ppt_x</p:attrName>
                                        </p:attrNameLst>
                                      </p:cBhvr>
                                      <p:tavLst>
                                        <p:tav tm="0">
                                          <p:val>
                                            <p:strVal val="#ppt_x"/>
                                          </p:val>
                                        </p:tav>
                                        <p:tav tm="100000">
                                          <p:val>
                                            <p:strVal val="#ppt_x"/>
                                          </p:val>
                                        </p:tav>
                                      </p:tavLst>
                                    </p:anim>
                                    <p:anim calcmode="lin" valueType="num">
                                      <p:cBhvr>
                                        <p:cTn id="31" dur="1000" fill="hold"/>
                                        <p:tgtEl>
                                          <p:spTgt spid="22"/>
                                        </p:tgtEl>
                                        <p:attrNameLst>
                                          <p:attrName>ppt_y</p:attrName>
                                        </p:attrNameLst>
                                      </p:cBhvr>
                                      <p:tavLst>
                                        <p:tav tm="0">
                                          <p:val>
                                            <p:strVal val="#ppt_y-.1"/>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53" presetClass="entr" presetSubtype="16" fill="hold" grpId="0" nodeType="clickEffect">
                                  <p:stCondLst>
                                    <p:cond delay="0"/>
                                  </p:stCondLst>
                                  <p:childTnLst>
                                    <p:set>
                                      <p:cBhvr>
                                        <p:cTn id="35" dur="1" fill="hold">
                                          <p:stCondLst>
                                            <p:cond delay="0"/>
                                          </p:stCondLst>
                                        </p:cTn>
                                        <p:tgtEl>
                                          <p:spTgt spid="2"/>
                                        </p:tgtEl>
                                        <p:attrNameLst>
                                          <p:attrName>style.visibility</p:attrName>
                                        </p:attrNameLst>
                                      </p:cBhvr>
                                      <p:to>
                                        <p:strVal val="visible"/>
                                      </p:to>
                                    </p:set>
                                    <p:anim calcmode="lin" valueType="num">
                                      <p:cBhvr>
                                        <p:cTn id="36" dur="500" fill="hold"/>
                                        <p:tgtEl>
                                          <p:spTgt spid="2"/>
                                        </p:tgtEl>
                                        <p:attrNameLst>
                                          <p:attrName>ppt_w</p:attrName>
                                        </p:attrNameLst>
                                      </p:cBhvr>
                                      <p:tavLst>
                                        <p:tav tm="0">
                                          <p:val>
                                            <p:fltVal val="0"/>
                                          </p:val>
                                        </p:tav>
                                        <p:tav tm="100000">
                                          <p:val>
                                            <p:strVal val="#ppt_w"/>
                                          </p:val>
                                        </p:tav>
                                      </p:tavLst>
                                    </p:anim>
                                    <p:anim calcmode="lin" valueType="num">
                                      <p:cBhvr>
                                        <p:cTn id="37" dur="500" fill="hold"/>
                                        <p:tgtEl>
                                          <p:spTgt spid="2"/>
                                        </p:tgtEl>
                                        <p:attrNameLst>
                                          <p:attrName>ppt_h</p:attrName>
                                        </p:attrNameLst>
                                      </p:cBhvr>
                                      <p:tavLst>
                                        <p:tav tm="0">
                                          <p:val>
                                            <p:fltVal val="0"/>
                                          </p:val>
                                        </p:tav>
                                        <p:tav tm="100000">
                                          <p:val>
                                            <p:strVal val="#ppt_h"/>
                                          </p:val>
                                        </p:tav>
                                      </p:tavLst>
                                    </p:anim>
                                    <p:animEffect transition="in" filter="fade">
                                      <p:cBhvr>
                                        <p:cTn id="38"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2242517" y="2946258"/>
            <a:ext cx="596900" cy="656791"/>
          </a:xfrm>
          <a:custGeom>
            <a:avLst/>
            <a:gdLst>
              <a:gd name="connsiteX0" fmla="*/ 0 w 561975"/>
              <a:gd name="connsiteY0" fmla="*/ 0 h 547688"/>
              <a:gd name="connsiteX1" fmla="*/ 552450 w 561975"/>
              <a:gd name="connsiteY1" fmla="*/ 547688 h 547688"/>
              <a:gd name="connsiteX2" fmla="*/ 561975 w 561975"/>
              <a:gd name="connsiteY2" fmla="*/ 0 h 547688"/>
              <a:gd name="connsiteX3" fmla="*/ 0 w 561975"/>
              <a:gd name="connsiteY3" fmla="*/ 0 h 547688"/>
              <a:gd name="connsiteX0" fmla="*/ 0 w 576263"/>
              <a:gd name="connsiteY0" fmla="*/ 0 h 547688"/>
              <a:gd name="connsiteX1" fmla="*/ 566738 w 576263"/>
              <a:gd name="connsiteY1" fmla="*/ 547688 h 547688"/>
              <a:gd name="connsiteX2" fmla="*/ 576263 w 576263"/>
              <a:gd name="connsiteY2" fmla="*/ 0 h 547688"/>
              <a:gd name="connsiteX3" fmla="*/ 0 w 576263"/>
              <a:gd name="connsiteY3" fmla="*/ 0 h 547688"/>
              <a:gd name="connsiteX0" fmla="*/ 0 w 576263"/>
              <a:gd name="connsiteY0" fmla="*/ 0 h 571500"/>
              <a:gd name="connsiteX1" fmla="*/ 566738 w 576263"/>
              <a:gd name="connsiteY1" fmla="*/ 571500 h 571500"/>
              <a:gd name="connsiteX2" fmla="*/ 576263 w 576263"/>
              <a:gd name="connsiteY2" fmla="*/ 0 h 571500"/>
              <a:gd name="connsiteX3" fmla="*/ 0 w 576263"/>
              <a:gd name="connsiteY3" fmla="*/ 0 h 571500"/>
              <a:gd name="connsiteX0" fmla="*/ 0 w 576263"/>
              <a:gd name="connsiteY0" fmla="*/ 0 h 576263"/>
              <a:gd name="connsiteX1" fmla="*/ 571335 w 576263"/>
              <a:gd name="connsiteY1" fmla="*/ 576263 h 576263"/>
              <a:gd name="connsiteX2" fmla="*/ 576263 w 576263"/>
              <a:gd name="connsiteY2" fmla="*/ 0 h 576263"/>
              <a:gd name="connsiteX3" fmla="*/ 0 w 576263"/>
              <a:gd name="connsiteY3" fmla="*/ 0 h 576263"/>
              <a:gd name="connsiteX0" fmla="*/ 0 w 576448"/>
              <a:gd name="connsiteY0" fmla="*/ 0 h 576263"/>
              <a:gd name="connsiteX1" fmla="*/ 575933 w 576448"/>
              <a:gd name="connsiteY1" fmla="*/ 576263 h 576263"/>
              <a:gd name="connsiteX2" fmla="*/ 576263 w 576448"/>
              <a:gd name="connsiteY2" fmla="*/ 0 h 576263"/>
              <a:gd name="connsiteX3" fmla="*/ 0 w 576448"/>
              <a:gd name="connsiteY3" fmla="*/ 0 h 576263"/>
            </a:gdLst>
            <a:ahLst/>
            <a:cxnLst>
              <a:cxn ang="0">
                <a:pos x="connsiteX0" y="connsiteY0"/>
              </a:cxn>
              <a:cxn ang="0">
                <a:pos x="connsiteX1" y="connsiteY1"/>
              </a:cxn>
              <a:cxn ang="0">
                <a:pos x="connsiteX2" y="connsiteY2"/>
              </a:cxn>
              <a:cxn ang="0">
                <a:pos x="connsiteX3" y="connsiteY3"/>
              </a:cxn>
            </a:cxnLst>
            <a:rect l="l" t="t" r="r" b="b"/>
            <a:pathLst>
              <a:path w="576448" h="576263">
                <a:moveTo>
                  <a:pt x="0" y="0"/>
                </a:moveTo>
                <a:lnTo>
                  <a:pt x="575933" y="576263"/>
                </a:lnTo>
                <a:cubicBezTo>
                  <a:pt x="577576" y="384175"/>
                  <a:pt x="574620" y="192088"/>
                  <a:pt x="576263" y="0"/>
                </a:cubicBezTo>
                <a:lnTo>
                  <a:pt x="0" y="0"/>
                </a:lnTo>
                <a:close/>
              </a:path>
            </a:pathLst>
          </a:custGeom>
          <a:solidFill>
            <a:srgbClr val="6194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4" name="矩形 3"/>
          <p:cNvSpPr/>
          <p:nvPr/>
        </p:nvSpPr>
        <p:spPr>
          <a:xfrm>
            <a:off x="2832100" y="2949865"/>
            <a:ext cx="9359900"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a:defRPr/>
            </a:pPr>
            <a:r>
              <a:rPr lang="en-US" altLang="zh-CN" sz="280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2182092"/>
            <a:ext cx="9312276"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sz="3200" spc="200" dirty="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3200" spc="200" dirty="0" smtClean="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更</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多精品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6" name="直角三角形 5"/>
          <p:cNvSpPr/>
          <p:nvPr/>
        </p:nvSpPr>
        <p:spPr>
          <a:xfrm>
            <a:off x="9312275" y="2178052"/>
            <a:ext cx="853701" cy="779317"/>
          </a:xfrm>
          <a:prstGeom prst="rtTriangle">
            <a:avLst/>
          </a:prstGeom>
          <a:solidFill>
            <a:srgbClr val="007C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12" name="矩形 11"/>
          <p:cNvSpPr/>
          <p:nvPr/>
        </p:nvSpPr>
        <p:spPr>
          <a:xfrm>
            <a:off x="2581830" y="3921022"/>
            <a:ext cx="6906409" cy="2031370"/>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http://www.ypppt.com/ziti/</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10"/>
              </a:rPr>
              <a:t>http://www.ypppt.com/gushi</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10"/>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课件</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下</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载：</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3"/>
              </a:rPr>
              <a:t>www.ypppt.com/kejian/</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66551453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a:extLst>
              <a:ext uri="{FF2B5EF4-FFF2-40B4-BE49-F238E27FC236}">
                <a16:creationId xmlns="" xmlns:a16="http://schemas.microsoft.com/office/drawing/2014/main" id="{BD804B46-0757-48DF-BA76-A73B8CD5B4F6}"/>
              </a:ext>
            </a:extLst>
          </p:cNvPr>
          <p:cNvPicPr>
            <a:picLocks noChangeAspect="1"/>
          </p:cNvPicPr>
          <p:nvPr/>
        </p:nvPicPr>
        <p:blipFill>
          <a:blip r:embed="rId3"/>
          <a:stretch>
            <a:fillRect/>
          </a:stretch>
        </p:blipFill>
        <p:spPr>
          <a:xfrm>
            <a:off x="4074488" y="1296263"/>
            <a:ext cx="4171378" cy="8152799"/>
          </a:xfrm>
          <a:prstGeom prst="rect">
            <a:avLst/>
          </a:prstGeom>
        </p:spPr>
      </p:pic>
      <p:sp>
        <p:nvSpPr>
          <p:cNvPr id="3" name="矩形 2">
            <a:extLst>
              <a:ext uri="{FF2B5EF4-FFF2-40B4-BE49-F238E27FC236}">
                <a16:creationId xmlns="" xmlns:a16="http://schemas.microsoft.com/office/drawing/2014/main" id="{0822E7F2-4439-48E7-9870-8CE200BF1534}"/>
              </a:ext>
            </a:extLst>
          </p:cNvPr>
          <p:cNvSpPr/>
          <p:nvPr/>
        </p:nvSpPr>
        <p:spPr>
          <a:xfrm rot="1262537">
            <a:off x="4842512" y="1670057"/>
            <a:ext cx="1381399" cy="1200329"/>
          </a:xfrm>
          <a:prstGeom prst="rect">
            <a:avLst/>
          </a:prstGeom>
        </p:spPr>
        <p:txBody>
          <a:bodyPr wrap="square">
            <a:spAutoFit/>
          </a:bodyPr>
          <a:lstStyle/>
          <a:p>
            <a:r>
              <a:rPr lang="zh-CN" altLang="en-US" sz="3600" b="1" i="0" dirty="0">
                <a:solidFill>
                  <a:schemeClr val="bg1"/>
                </a:solidFill>
                <a:effectLst/>
                <a:latin typeface="Microsoft YaHei" panose="020B0503020204020204" pitchFamily="34" charset="-122"/>
                <a:ea typeface="Microsoft YaHei" panose="020B0503020204020204" pitchFamily="34" charset="-122"/>
              </a:rPr>
              <a:t>课文简说</a:t>
            </a:r>
          </a:p>
        </p:txBody>
      </p:sp>
    </p:spTree>
    <p:extLst>
      <p:ext uri="{BB962C8B-B14F-4D97-AF65-F5344CB8AC3E}">
        <p14:creationId xmlns:p14="http://schemas.microsoft.com/office/powerpoint/2010/main" val="3768787277"/>
      </p:ext>
    </p:ext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14:presetBounceEnd="69000">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14:bounceEnd="69000">
                                          <p:cBhvr additive="base">
                                            <p:cTn id="7" dur="1000" fill="hold"/>
                                            <p:tgtEl>
                                              <p:spTgt spid="2"/>
                                            </p:tgtEl>
                                            <p:attrNameLst>
                                              <p:attrName>ppt_x</p:attrName>
                                            </p:attrNameLst>
                                          </p:cBhvr>
                                          <p:tavLst>
                                            <p:tav tm="0">
                                              <p:val>
                                                <p:strVal val="#ppt_x"/>
                                              </p:val>
                                            </p:tav>
                                            <p:tav tm="100000">
                                              <p:val>
                                                <p:strVal val="#ppt_x"/>
                                              </p:val>
                                            </p:tav>
                                          </p:tavLst>
                                        </p:anim>
                                        <p:anim calcmode="lin" valueType="num" p14:bounceEnd="69000">
                                          <p:cBhvr additive="base">
                                            <p:cTn id="8" dur="1000" fill="hold"/>
                                            <p:tgtEl>
                                              <p:spTgt spid="2"/>
                                            </p:tgtEl>
                                            <p:attrNameLst>
                                              <p:attrName>ppt_y</p:attrName>
                                            </p:attrNameLst>
                                          </p:cBhvr>
                                          <p:tavLst>
                                            <p:tav tm="0">
                                              <p:val>
                                                <p:strVal val="1+#ppt_h/2"/>
                                              </p:val>
                                            </p:tav>
                                            <p:tav tm="100000">
                                              <p:val>
                                                <p:strVal val="#ppt_y"/>
                                              </p:val>
                                            </p:tav>
                                          </p:tavLst>
                                        </p:anim>
                                      </p:childTnLst>
                                    </p:cTn>
                                  </p:par>
                                </p:childTnLst>
                              </p:cTn>
                            </p:par>
                            <p:par>
                              <p:cTn id="9" fill="hold">
                                <p:stCondLst>
                                  <p:cond delay="1000"/>
                                </p:stCondLst>
                                <p:childTnLst>
                                  <p:par>
                                    <p:cTn id="10" presetID="49" presetClass="entr" presetSubtype="0" decel="100000" fill="hold" grpId="0" nodeType="after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p:cTn id="12" dur="500" fill="hold"/>
                                            <p:tgtEl>
                                              <p:spTgt spid="3"/>
                                            </p:tgtEl>
                                            <p:attrNameLst>
                                              <p:attrName>ppt_w</p:attrName>
                                            </p:attrNameLst>
                                          </p:cBhvr>
                                          <p:tavLst>
                                            <p:tav tm="0">
                                              <p:val>
                                                <p:fltVal val="0"/>
                                              </p:val>
                                            </p:tav>
                                            <p:tav tm="100000">
                                              <p:val>
                                                <p:strVal val="#ppt_w"/>
                                              </p:val>
                                            </p:tav>
                                          </p:tavLst>
                                        </p:anim>
                                        <p:anim calcmode="lin" valueType="num">
                                          <p:cBhvr>
                                            <p:cTn id="13" dur="500" fill="hold"/>
                                            <p:tgtEl>
                                              <p:spTgt spid="3"/>
                                            </p:tgtEl>
                                            <p:attrNameLst>
                                              <p:attrName>ppt_h</p:attrName>
                                            </p:attrNameLst>
                                          </p:cBhvr>
                                          <p:tavLst>
                                            <p:tav tm="0">
                                              <p:val>
                                                <p:fltVal val="0"/>
                                              </p:val>
                                            </p:tav>
                                            <p:tav tm="100000">
                                              <p:val>
                                                <p:strVal val="#ppt_h"/>
                                              </p:val>
                                            </p:tav>
                                          </p:tavLst>
                                        </p:anim>
                                        <p:anim calcmode="lin" valueType="num">
                                          <p:cBhvr>
                                            <p:cTn id="14" dur="500" fill="hold"/>
                                            <p:tgtEl>
                                              <p:spTgt spid="3"/>
                                            </p:tgtEl>
                                            <p:attrNameLst>
                                              <p:attrName>style.rotation</p:attrName>
                                            </p:attrNameLst>
                                          </p:cBhvr>
                                          <p:tavLst>
                                            <p:tav tm="0">
                                              <p:val>
                                                <p:fltVal val="360"/>
                                              </p:val>
                                            </p:tav>
                                            <p:tav tm="100000">
                                              <p:val>
                                                <p:fltVal val="0"/>
                                              </p:val>
                                            </p:tav>
                                          </p:tavLst>
                                        </p:anim>
                                        <p:animEffect transition="in" filter="fade">
                                          <p:cBhvr>
                                            <p:cTn id="15"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mc:Choice>
    <mc:Fallback xmlns="">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fill="hold"/>
                                            <p:tgtEl>
                                              <p:spTgt spid="2"/>
                                            </p:tgtEl>
                                            <p:attrNameLst>
                                              <p:attrName>ppt_x</p:attrName>
                                            </p:attrNameLst>
                                          </p:cBhvr>
                                          <p:tavLst>
                                            <p:tav tm="0">
                                              <p:val>
                                                <p:strVal val="#ppt_x"/>
                                              </p:val>
                                            </p:tav>
                                            <p:tav tm="100000">
                                              <p:val>
                                                <p:strVal val="#ppt_x"/>
                                              </p:val>
                                            </p:tav>
                                          </p:tavLst>
                                        </p:anim>
                                        <p:anim calcmode="lin" valueType="num">
                                          <p:cBhvr additive="base">
                                            <p:cTn id="8" dur="1000" fill="hold"/>
                                            <p:tgtEl>
                                              <p:spTgt spid="2"/>
                                            </p:tgtEl>
                                            <p:attrNameLst>
                                              <p:attrName>ppt_y</p:attrName>
                                            </p:attrNameLst>
                                          </p:cBhvr>
                                          <p:tavLst>
                                            <p:tav tm="0">
                                              <p:val>
                                                <p:strVal val="1+#ppt_h/2"/>
                                              </p:val>
                                            </p:tav>
                                            <p:tav tm="100000">
                                              <p:val>
                                                <p:strVal val="#ppt_y"/>
                                              </p:val>
                                            </p:tav>
                                          </p:tavLst>
                                        </p:anim>
                                      </p:childTnLst>
                                    </p:cTn>
                                  </p:par>
                                </p:childTnLst>
                              </p:cTn>
                            </p:par>
                            <p:par>
                              <p:cTn id="9" fill="hold">
                                <p:stCondLst>
                                  <p:cond delay="1000"/>
                                </p:stCondLst>
                                <p:childTnLst>
                                  <p:par>
                                    <p:cTn id="10" presetID="49" presetClass="entr" presetSubtype="0" decel="100000" fill="hold" grpId="0" nodeType="after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p:cTn id="12" dur="500" fill="hold"/>
                                            <p:tgtEl>
                                              <p:spTgt spid="3"/>
                                            </p:tgtEl>
                                            <p:attrNameLst>
                                              <p:attrName>ppt_w</p:attrName>
                                            </p:attrNameLst>
                                          </p:cBhvr>
                                          <p:tavLst>
                                            <p:tav tm="0">
                                              <p:val>
                                                <p:fltVal val="0"/>
                                              </p:val>
                                            </p:tav>
                                            <p:tav tm="100000">
                                              <p:val>
                                                <p:strVal val="#ppt_w"/>
                                              </p:val>
                                            </p:tav>
                                          </p:tavLst>
                                        </p:anim>
                                        <p:anim calcmode="lin" valueType="num">
                                          <p:cBhvr>
                                            <p:cTn id="13" dur="500" fill="hold"/>
                                            <p:tgtEl>
                                              <p:spTgt spid="3"/>
                                            </p:tgtEl>
                                            <p:attrNameLst>
                                              <p:attrName>ppt_h</p:attrName>
                                            </p:attrNameLst>
                                          </p:cBhvr>
                                          <p:tavLst>
                                            <p:tav tm="0">
                                              <p:val>
                                                <p:fltVal val="0"/>
                                              </p:val>
                                            </p:tav>
                                            <p:tav tm="100000">
                                              <p:val>
                                                <p:strVal val="#ppt_h"/>
                                              </p:val>
                                            </p:tav>
                                          </p:tavLst>
                                        </p:anim>
                                        <p:anim calcmode="lin" valueType="num">
                                          <p:cBhvr>
                                            <p:cTn id="14" dur="500" fill="hold"/>
                                            <p:tgtEl>
                                              <p:spTgt spid="3"/>
                                            </p:tgtEl>
                                            <p:attrNameLst>
                                              <p:attrName>style.rotation</p:attrName>
                                            </p:attrNameLst>
                                          </p:cBhvr>
                                          <p:tavLst>
                                            <p:tav tm="0">
                                              <p:val>
                                                <p:fltVal val="360"/>
                                              </p:val>
                                            </p:tav>
                                            <p:tav tm="100000">
                                              <p:val>
                                                <p:fltVal val="0"/>
                                              </p:val>
                                            </p:tav>
                                          </p:tavLst>
                                        </p:anim>
                                        <p:animEffect transition="in" filter="fade">
                                          <p:cBhvr>
                                            <p:cTn id="15"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a:extLst>
              <a:ext uri="{FF2B5EF4-FFF2-40B4-BE49-F238E27FC236}">
                <a16:creationId xmlns="" xmlns:a16="http://schemas.microsoft.com/office/drawing/2014/main" id="{912D1BDE-F13C-4D5B-AA25-8F0B206F77E0}"/>
              </a:ext>
            </a:extLst>
          </p:cNvPr>
          <p:cNvGrpSpPr/>
          <p:nvPr/>
        </p:nvGrpSpPr>
        <p:grpSpPr>
          <a:xfrm>
            <a:off x="131213" y="215337"/>
            <a:ext cx="2419041" cy="1392966"/>
            <a:chOff x="131213" y="215337"/>
            <a:chExt cx="2419041" cy="1392966"/>
          </a:xfrm>
        </p:grpSpPr>
        <p:pic>
          <p:nvPicPr>
            <p:cNvPr id="3" name="图片 2">
              <a:extLst>
                <a:ext uri="{FF2B5EF4-FFF2-40B4-BE49-F238E27FC236}">
                  <a16:creationId xmlns="" xmlns:a16="http://schemas.microsoft.com/office/drawing/2014/main" id="{7840E584-B9E1-4F11-B08C-0BD3C8D73C92}"/>
                </a:ext>
              </a:extLst>
            </p:cNvPr>
            <p:cNvPicPr>
              <a:picLocks noChangeAspect="1"/>
            </p:cNvPicPr>
            <p:nvPr/>
          </p:nvPicPr>
          <p:blipFill>
            <a:blip r:embed="rId3"/>
            <a:stretch>
              <a:fillRect/>
            </a:stretch>
          </p:blipFill>
          <p:spPr>
            <a:xfrm>
              <a:off x="131213" y="215337"/>
              <a:ext cx="2419041" cy="1392966"/>
            </a:xfrm>
            <a:prstGeom prst="rect">
              <a:avLst/>
            </a:prstGeom>
          </p:spPr>
        </p:pic>
        <p:sp>
          <p:nvSpPr>
            <p:cNvPr id="2" name="矩形 1">
              <a:extLst>
                <a:ext uri="{FF2B5EF4-FFF2-40B4-BE49-F238E27FC236}">
                  <a16:creationId xmlns="" xmlns:a16="http://schemas.microsoft.com/office/drawing/2014/main" id="{BB50E3EA-7F59-47AF-BE71-EBA1AC01E2BE}"/>
                </a:ext>
              </a:extLst>
            </p:cNvPr>
            <p:cNvSpPr/>
            <p:nvPr/>
          </p:nvSpPr>
          <p:spPr>
            <a:xfrm>
              <a:off x="632847" y="680987"/>
              <a:ext cx="1415772" cy="461665"/>
            </a:xfrm>
            <a:prstGeom prst="rect">
              <a:avLst/>
            </a:prstGeom>
          </p:spPr>
          <p:txBody>
            <a:bodyPr wrap="none">
              <a:spAutoFit/>
            </a:bodyPr>
            <a:lstStyle/>
            <a:p>
              <a:r>
                <a:rPr lang="zh-CN" altLang="en-US" sz="2400" b="0" i="0" dirty="0">
                  <a:solidFill>
                    <a:srgbClr val="3A9DA5"/>
                  </a:solidFill>
                  <a:effectLst/>
                  <a:latin typeface="Microsoft YaHei" panose="020B0503020204020204" pitchFamily="34" charset="-122"/>
                  <a:ea typeface="Microsoft YaHei" panose="020B0503020204020204" pitchFamily="34" charset="-122"/>
                </a:rPr>
                <a:t>作者介绍</a:t>
              </a:r>
            </a:p>
          </p:txBody>
        </p:sp>
      </p:grpSp>
      <p:sp>
        <p:nvSpPr>
          <p:cNvPr id="5" name="矩形 4">
            <a:extLst>
              <a:ext uri="{FF2B5EF4-FFF2-40B4-BE49-F238E27FC236}">
                <a16:creationId xmlns="" xmlns:a16="http://schemas.microsoft.com/office/drawing/2014/main" id="{B6EDDBC9-0AD0-492E-908B-DB6D0F220695}"/>
              </a:ext>
            </a:extLst>
          </p:cNvPr>
          <p:cNvSpPr/>
          <p:nvPr/>
        </p:nvSpPr>
        <p:spPr>
          <a:xfrm>
            <a:off x="1973118" y="1234661"/>
            <a:ext cx="7967836" cy="4401205"/>
          </a:xfrm>
          <a:prstGeom prst="rect">
            <a:avLst/>
          </a:prstGeom>
        </p:spPr>
        <p:txBody>
          <a:bodyPr wrap="square">
            <a:spAutoFit/>
          </a:bodyPr>
          <a:lstStyle/>
          <a:p>
            <a:r>
              <a:rPr lang="zh-CN" altLang="en-US" sz="1400" b="0" i="0" u="none" strike="noStrike" dirty="0">
                <a:solidFill>
                  <a:schemeClr val="bg1"/>
                </a:solidFill>
                <a:effectLst/>
                <a:latin typeface="微软雅黑" panose="020B0503020204020204" pitchFamily="34" charset="-122"/>
                <a:ea typeface="微软雅黑" panose="020B0503020204020204" pitchFamily="34" charset="-122"/>
              </a:rPr>
              <a:t>       郭枫</a:t>
            </a:r>
            <a:r>
              <a:rPr lang="zh-CN" altLang="en-US" sz="1400" b="0" i="0" dirty="0">
                <a:solidFill>
                  <a:schemeClr val="bg1"/>
                </a:solidFill>
                <a:effectLst/>
                <a:latin typeface="微软雅黑" panose="020B0503020204020204" pitchFamily="34" charset="-122"/>
                <a:ea typeface="微软雅黑" panose="020B0503020204020204" pitchFamily="34" charset="-122"/>
              </a:rPr>
              <a:t>，原名郭少鸣</a:t>
            </a:r>
            <a:r>
              <a:rPr lang="en-US" altLang="zh-CN" sz="1400" b="0" i="0" dirty="0">
                <a:solidFill>
                  <a:schemeClr val="bg1"/>
                </a:solidFill>
                <a:effectLst/>
                <a:latin typeface="微软雅黑" panose="020B0503020204020204" pitchFamily="34" charset="-122"/>
                <a:ea typeface="微软雅黑" panose="020B0503020204020204" pitchFamily="34" charset="-122"/>
              </a:rPr>
              <a:t>, </a:t>
            </a:r>
            <a:r>
              <a:rPr lang="zh-CN" altLang="en-US" sz="1400" b="0" i="0" dirty="0">
                <a:solidFill>
                  <a:schemeClr val="bg1"/>
                </a:solidFill>
                <a:effectLst/>
                <a:latin typeface="微软雅黑" panose="020B0503020204020204" pitchFamily="34" charset="-122"/>
                <a:ea typeface="微软雅黑" panose="020B0503020204020204" pitchFamily="34" charset="-122"/>
              </a:rPr>
              <a:t>现任</a:t>
            </a:r>
            <a:r>
              <a:rPr lang="en-US" altLang="zh-CN" sz="1400" b="0" i="0" dirty="0">
                <a:solidFill>
                  <a:schemeClr val="bg1"/>
                </a:solidFill>
                <a:effectLst/>
                <a:latin typeface="微软雅黑" panose="020B0503020204020204" pitchFamily="34" charset="-122"/>
                <a:ea typeface="微软雅黑" panose="020B0503020204020204" pitchFamily="34" charset="-122"/>
              </a:rPr>
              <a:t>《</a:t>
            </a:r>
            <a:r>
              <a:rPr lang="zh-CN" altLang="en-US" sz="1400" b="0" i="0" dirty="0">
                <a:solidFill>
                  <a:schemeClr val="bg1"/>
                </a:solidFill>
                <a:effectLst/>
                <a:latin typeface="微软雅黑" panose="020B0503020204020204" pitchFamily="34" charset="-122"/>
                <a:ea typeface="微软雅黑" panose="020B0503020204020204" pitchFamily="34" charset="-122"/>
              </a:rPr>
              <a:t>新地文学</a:t>
            </a:r>
            <a:r>
              <a:rPr lang="en-US" altLang="zh-CN" sz="1400" b="0" i="0" dirty="0">
                <a:solidFill>
                  <a:schemeClr val="bg1"/>
                </a:solidFill>
                <a:effectLst/>
                <a:latin typeface="微软雅黑" panose="020B0503020204020204" pitchFamily="34" charset="-122"/>
                <a:ea typeface="微软雅黑" panose="020B0503020204020204" pitchFamily="34" charset="-122"/>
              </a:rPr>
              <a:t>》</a:t>
            </a:r>
            <a:r>
              <a:rPr lang="zh-CN" altLang="en-US" sz="1400" b="0" i="0" dirty="0">
                <a:solidFill>
                  <a:schemeClr val="bg1"/>
                </a:solidFill>
                <a:effectLst/>
                <a:latin typeface="微软雅黑" panose="020B0503020204020204" pitchFamily="34" charset="-122"/>
                <a:ea typeface="微软雅黑" panose="020B0503020204020204" pitchFamily="34" charset="-122"/>
              </a:rPr>
              <a:t>双月刊社长兼总编辑</a:t>
            </a:r>
            <a:r>
              <a:rPr lang="en-US" altLang="zh-CN" sz="1400" b="0" i="0" dirty="0">
                <a:solidFill>
                  <a:schemeClr val="bg1"/>
                </a:solidFill>
                <a:effectLst/>
                <a:latin typeface="微软雅黑" panose="020B0503020204020204" pitchFamily="34" charset="-122"/>
                <a:ea typeface="微软雅黑" panose="020B0503020204020204" pitchFamily="34" charset="-122"/>
              </a:rPr>
              <a:t>.</a:t>
            </a:r>
            <a:r>
              <a:rPr lang="zh-CN" altLang="en-US" sz="1400" b="0" i="0" dirty="0">
                <a:solidFill>
                  <a:schemeClr val="bg1"/>
                </a:solidFill>
                <a:effectLst/>
                <a:latin typeface="微软雅黑" panose="020B0503020204020204" pitchFamily="34" charset="-122"/>
                <a:ea typeface="微软雅黑" panose="020B0503020204020204" pitchFamily="34" charset="-122"/>
              </a:rPr>
              <a:t>高中时代</a:t>
            </a:r>
            <a:r>
              <a:rPr lang="en-US" altLang="zh-CN" sz="1400" b="0" i="0" dirty="0">
                <a:solidFill>
                  <a:schemeClr val="bg1"/>
                </a:solidFill>
                <a:effectLst/>
                <a:latin typeface="微软雅黑" panose="020B0503020204020204" pitchFamily="34" charset="-122"/>
                <a:ea typeface="微软雅黑" panose="020B0503020204020204" pitchFamily="34" charset="-122"/>
              </a:rPr>
              <a:t>,</a:t>
            </a:r>
            <a:r>
              <a:rPr lang="zh-CN" altLang="en-US" sz="1400" b="0" i="0" dirty="0">
                <a:solidFill>
                  <a:schemeClr val="bg1"/>
                </a:solidFill>
                <a:effectLst/>
                <a:latin typeface="微软雅黑" panose="020B0503020204020204" pitchFamily="34" charset="-122"/>
                <a:ea typeface="微软雅黑" panose="020B0503020204020204" pitchFamily="34" charset="-122"/>
              </a:rPr>
              <a:t>他在</a:t>
            </a:r>
            <a:r>
              <a:rPr lang="en-US" altLang="zh-CN" sz="1400" b="0" i="0" dirty="0">
                <a:solidFill>
                  <a:schemeClr val="bg1"/>
                </a:solidFill>
                <a:effectLst/>
                <a:latin typeface="微软雅黑" panose="020B0503020204020204" pitchFamily="34" charset="-122"/>
                <a:ea typeface="微软雅黑" panose="020B0503020204020204" pitchFamily="34" charset="-122"/>
              </a:rPr>
              <a:t>《</a:t>
            </a:r>
            <a:r>
              <a:rPr lang="zh-CN" altLang="en-US" sz="1400" b="0" i="0" dirty="0">
                <a:solidFill>
                  <a:schemeClr val="bg1"/>
                </a:solidFill>
                <a:effectLst/>
                <a:latin typeface="微软雅黑" panose="020B0503020204020204" pitchFamily="34" charset="-122"/>
                <a:ea typeface="微软雅黑" panose="020B0503020204020204" pitchFamily="34" charset="-122"/>
              </a:rPr>
              <a:t>宝岛文艺</a:t>
            </a:r>
            <a:r>
              <a:rPr lang="en-US" altLang="zh-CN" sz="1400" b="0" i="0" dirty="0">
                <a:solidFill>
                  <a:schemeClr val="bg1"/>
                </a:solidFill>
                <a:effectLst/>
                <a:latin typeface="微软雅黑" panose="020B0503020204020204" pitchFamily="34" charset="-122"/>
                <a:ea typeface="微软雅黑" panose="020B0503020204020204" pitchFamily="34" charset="-122"/>
              </a:rPr>
              <a:t>》</a:t>
            </a:r>
            <a:r>
              <a:rPr lang="zh-CN" altLang="en-US" sz="1400" b="0" i="0" dirty="0">
                <a:solidFill>
                  <a:schemeClr val="bg1"/>
                </a:solidFill>
                <a:effectLst/>
                <a:latin typeface="微软雅黑" panose="020B0503020204020204" pitchFamily="34" charset="-122"/>
                <a:ea typeface="微软雅黑" panose="020B0503020204020204" pitchFamily="34" charset="-122"/>
              </a:rPr>
              <a:t>发表长篇叙事诗</a:t>
            </a:r>
            <a:r>
              <a:rPr lang="en-US" altLang="zh-CN" sz="1400" b="0" i="0" dirty="0">
                <a:solidFill>
                  <a:schemeClr val="bg1"/>
                </a:solidFill>
                <a:effectLst/>
                <a:latin typeface="微软雅黑" panose="020B0503020204020204" pitchFamily="34" charset="-122"/>
                <a:ea typeface="微软雅黑" panose="020B0503020204020204" pitchFamily="34" charset="-122"/>
              </a:rPr>
              <a:t>《</a:t>
            </a:r>
            <a:r>
              <a:rPr lang="zh-CN" altLang="en-US" sz="1400" b="0" i="0" dirty="0">
                <a:solidFill>
                  <a:schemeClr val="bg1"/>
                </a:solidFill>
                <a:effectLst/>
                <a:latin typeface="微软雅黑" panose="020B0503020204020204" pitchFamily="34" charset="-122"/>
                <a:ea typeface="微软雅黑" panose="020B0503020204020204" pitchFamily="34" charset="-122"/>
              </a:rPr>
              <a:t>北方</a:t>
            </a:r>
            <a:r>
              <a:rPr lang="en-US" altLang="zh-CN" sz="1400" b="0" i="0" dirty="0">
                <a:solidFill>
                  <a:schemeClr val="bg1"/>
                </a:solidFill>
                <a:effectLst/>
                <a:latin typeface="微软雅黑" panose="020B0503020204020204" pitchFamily="34" charset="-122"/>
                <a:ea typeface="微软雅黑" panose="020B0503020204020204" pitchFamily="34" charset="-122"/>
              </a:rPr>
              <a:t>》</a:t>
            </a:r>
            <a:r>
              <a:rPr lang="zh-CN" altLang="en-US" sz="1400" b="0" i="0" dirty="0">
                <a:solidFill>
                  <a:schemeClr val="bg1"/>
                </a:solidFill>
                <a:effectLst/>
                <a:latin typeface="微软雅黑" panose="020B0503020204020204" pitchFamily="34" charset="-122"/>
                <a:ea typeface="微软雅黑" panose="020B0503020204020204" pitchFamily="34" charset="-122"/>
              </a:rPr>
              <a:t>即倍受文坛瞩目</a:t>
            </a:r>
            <a:r>
              <a:rPr lang="en-US" altLang="zh-CN" sz="1400" b="0" i="0" dirty="0">
                <a:solidFill>
                  <a:schemeClr val="bg1"/>
                </a:solidFill>
                <a:effectLst/>
                <a:latin typeface="微软雅黑" panose="020B0503020204020204" pitchFamily="34" charset="-122"/>
                <a:ea typeface="微软雅黑" panose="020B0503020204020204" pitchFamily="34" charset="-122"/>
              </a:rPr>
              <a:t>.1950</a:t>
            </a:r>
            <a:r>
              <a:rPr lang="zh-CN" altLang="en-US" sz="1400" b="0" i="0" dirty="0">
                <a:solidFill>
                  <a:schemeClr val="bg1"/>
                </a:solidFill>
                <a:effectLst/>
                <a:latin typeface="微软雅黑" panose="020B0503020204020204" pitchFamily="34" charset="-122"/>
                <a:ea typeface="微软雅黑" panose="020B0503020204020204" pitchFamily="34" charset="-122"/>
              </a:rPr>
              <a:t>年起</a:t>
            </a:r>
            <a:r>
              <a:rPr lang="en-US" altLang="zh-CN" sz="1400" b="0" i="0" dirty="0">
                <a:solidFill>
                  <a:schemeClr val="bg1"/>
                </a:solidFill>
                <a:effectLst/>
                <a:latin typeface="微软雅黑" panose="020B0503020204020204" pitchFamily="34" charset="-122"/>
                <a:ea typeface="微软雅黑" panose="020B0503020204020204" pitchFamily="34" charset="-122"/>
              </a:rPr>
              <a:t>,</a:t>
            </a:r>
            <a:r>
              <a:rPr lang="zh-CN" altLang="en-US" sz="1400" b="0" i="0" dirty="0">
                <a:solidFill>
                  <a:schemeClr val="bg1"/>
                </a:solidFill>
                <a:effectLst/>
                <a:latin typeface="微软雅黑" panose="020B0503020204020204" pitchFamily="34" charset="-122"/>
                <a:ea typeface="微软雅黑" panose="020B0503020204020204" pitchFamily="34" charset="-122"/>
              </a:rPr>
              <a:t>他成为</a:t>
            </a:r>
            <a:r>
              <a:rPr lang="en-US" altLang="zh-CN" sz="1400" b="0" i="0" dirty="0">
                <a:solidFill>
                  <a:schemeClr val="bg1"/>
                </a:solidFill>
                <a:effectLst/>
                <a:latin typeface="微软雅黑" panose="020B0503020204020204" pitchFamily="34" charset="-122"/>
                <a:ea typeface="微软雅黑" panose="020B0503020204020204" pitchFamily="34" charset="-122"/>
              </a:rPr>
              <a:t>《</a:t>
            </a:r>
            <a:r>
              <a:rPr lang="zh-CN" altLang="en-US" sz="1400" b="0" i="0" dirty="0">
                <a:solidFill>
                  <a:schemeClr val="bg1"/>
                </a:solidFill>
                <a:effectLst/>
                <a:latin typeface="微软雅黑" panose="020B0503020204020204" pitchFamily="34" charset="-122"/>
                <a:ea typeface="微软雅黑" panose="020B0503020204020204" pitchFamily="34" charset="-122"/>
              </a:rPr>
              <a:t>半月文艺</a:t>
            </a:r>
            <a:r>
              <a:rPr lang="en-US" altLang="zh-CN" sz="1400" b="0" i="0" dirty="0">
                <a:solidFill>
                  <a:schemeClr val="bg1"/>
                </a:solidFill>
                <a:effectLst/>
                <a:latin typeface="微软雅黑" panose="020B0503020204020204" pitchFamily="34" charset="-122"/>
                <a:ea typeface="微软雅黑" panose="020B0503020204020204" pitchFamily="34" charset="-122"/>
              </a:rPr>
              <a:t>》,《</a:t>
            </a:r>
            <a:r>
              <a:rPr lang="zh-CN" altLang="en-US" sz="1400" b="0" i="0" dirty="0">
                <a:solidFill>
                  <a:schemeClr val="bg1"/>
                </a:solidFill>
                <a:effectLst/>
                <a:latin typeface="微软雅黑" panose="020B0503020204020204" pitchFamily="34" charset="-122"/>
                <a:ea typeface="微软雅黑" panose="020B0503020204020204" pitchFamily="34" charset="-122"/>
              </a:rPr>
              <a:t>中国文艺</a:t>
            </a:r>
            <a:r>
              <a:rPr lang="en-US" altLang="zh-CN" sz="1400" b="0" i="0" dirty="0">
                <a:solidFill>
                  <a:schemeClr val="bg1"/>
                </a:solidFill>
                <a:effectLst/>
                <a:latin typeface="微软雅黑" panose="020B0503020204020204" pitchFamily="34" charset="-122"/>
                <a:ea typeface="微软雅黑" panose="020B0503020204020204" pitchFamily="34" charset="-122"/>
              </a:rPr>
              <a:t>》,《</a:t>
            </a:r>
            <a:r>
              <a:rPr lang="zh-CN" altLang="en-US" sz="1400" b="0" i="0" dirty="0">
                <a:solidFill>
                  <a:schemeClr val="bg1"/>
                </a:solidFill>
                <a:effectLst/>
                <a:latin typeface="微软雅黑" panose="020B0503020204020204" pitchFamily="34" charset="-122"/>
                <a:ea typeface="微软雅黑" panose="020B0503020204020204" pitchFamily="34" charset="-122"/>
              </a:rPr>
              <a:t>大公报</a:t>
            </a:r>
            <a:r>
              <a:rPr lang="en-US" altLang="zh-CN" sz="1400" b="0" i="0" dirty="0">
                <a:solidFill>
                  <a:schemeClr val="bg1"/>
                </a:solidFill>
                <a:effectLst/>
                <a:latin typeface="微软雅黑" panose="020B0503020204020204" pitchFamily="34" charset="-122"/>
                <a:ea typeface="微软雅黑" panose="020B0503020204020204" pitchFamily="34" charset="-122"/>
              </a:rPr>
              <a:t>》,《</a:t>
            </a:r>
            <a:r>
              <a:rPr lang="zh-CN" altLang="en-US" sz="1400" b="0" i="0" dirty="0">
                <a:solidFill>
                  <a:schemeClr val="bg1"/>
                </a:solidFill>
                <a:effectLst/>
                <a:latin typeface="微软雅黑" panose="020B0503020204020204" pitchFamily="34" charset="-122"/>
                <a:ea typeface="微软雅黑" panose="020B0503020204020204" pitchFamily="34" charset="-122"/>
              </a:rPr>
              <a:t>时代青年</a:t>
            </a:r>
            <a:r>
              <a:rPr lang="en-US" altLang="zh-CN" sz="1400" b="0" i="0" dirty="0">
                <a:solidFill>
                  <a:schemeClr val="bg1"/>
                </a:solidFill>
                <a:effectLst/>
                <a:latin typeface="微软雅黑" panose="020B0503020204020204" pitchFamily="34" charset="-122"/>
                <a:ea typeface="微软雅黑" panose="020B0503020204020204" pitchFamily="34" charset="-122"/>
              </a:rPr>
              <a:t>》,《</a:t>
            </a:r>
            <a:r>
              <a:rPr lang="zh-CN" altLang="en-US" sz="1400" b="0" i="0" dirty="0">
                <a:solidFill>
                  <a:schemeClr val="bg1"/>
                </a:solidFill>
                <a:effectLst/>
                <a:latin typeface="微软雅黑" panose="020B0503020204020204" pitchFamily="34" charset="-122"/>
                <a:ea typeface="微软雅黑" panose="020B0503020204020204" pitchFamily="34" charset="-122"/>
              </a:rPr>
              <a:t>野风</a:t>
            </a:r>
            <a:r>
              <a:rPr lang="en-US" altLang="zh-CN" sz="1400" b="0" i="0" dirty="0">
                <a:solidFill>
                  <a:schemeClr val="bg1"/>
                </a:solidFill>
                <a:effectLst/>
                <a:latin typeface="微软雅黑" panose="020B0503020204020204" pitchFamily="34" charset="-122"/>
                <a:ea typeface="微软雅黑" panose="020B0503020204020204" pitchFamily="34" charset="-122"/>
              </a:rPr>
              <a:t>》,《</a:t>
            </a:r>
            <a:r>
              <a:rPr lang="zh-CN" altLang="en-US" sz="1400" b="0" i="0" dirty="0">
                <a:solidFill>
                  <a:schemeClr val="bg1"/>
                </a:solidFill>
                <a:effectLst/>
                <a:latin typeface="微软雅黑" panose="020B0503020204020204" pitchFamily="34" charset="-122"/>
                <a:ea typeface="微软雅黑" panose="020B0503020204020204" pitchFamily="34" charset="-122"/>
              </a:rPr>
              <a:t>宝岛</a:t>
            </a:r>
            <a:r>
              <a:rPr lang="en-US" altLang="zh-CN" sz="1400" b="0" i="0" dirty="0">
                <a:solidFill>
                  <a:schemeClr val="bg1"/>
                </a:solidFill>
                <a:effectLst/>
                <a:latin typeface="微软雅黑" panose="020B0503020204020204" pitchFamily="34" charset="-122"/>
                <a:ea typeface="微软雅黑" panose="020B0503020204020204" pitchFamily="34" charset="-122"/>
              </a:rPr>
              <a:t>》</a:t>
            </a:r>
            <a:r>
              <a:rPr lang="zh-CN" altLang="en-US" sz="1400" b="0" i="0" dirty="0">
                <a:solidFill>
                  <a:schemeClr val="bg1"/>
                </a:solidFill>
                <a:effectLst/>
                <a:latin typeface="微软雅黑" panose="020B0503020204020204" pitchFamily="34" charset="-122"/>
                <a:ea typeface="微软雅黑" panose="020B0503020204020204" pitchFamily="34" charset="-122"/>
              </a:rPr>
              <a:t>等刊物的主要撰稿人</a:t>
            </a:r>
            <a:r>
              <a:rPr lang="en-US" altLang="zh-CN" sz="1400" b="0" i="0" dirty="0">
                <a:solidFill>
                  <a:schemeClr val="bg1"/>
                </a:solidFill>
                <a:effectLst/>
                <a:latin typeface="微软雅黑" panose="020B0503020204020204" pitchFamily="34" charset="-122"/>
                <a:ea typeface="微软雅黑" panose="020B0503020204020204" pitchFamily="34" charset="-122"/>
              </a:rPr>
              <a:t>.</a:t>
            </a:r>
          </a:p>
          <a:p>
            <a:r>
              <a:rPr lang="en-US" altLang="zh-CN" sz="1400" b="0" i="0" dirty="0">
                <a:solidFill>
                  <a:schemeClr val="bg1"/>
                </a:solidFill>
                <a:effectLst/>
                <a:latin typeface="微软雅黑" panose="020B0503020204020204" pitchFamily="34" charset="-122"/>
                <a:ea typeface="微软雅黑" panose="020B0503020204020204" pitchFamily="34" charset="-122"/>
              </a:rPr>
              <a:t>       1988</a:t>
            </a:r>
            <a:r>
              <a:rPr lang="zh-CN" altLang="en-US" sz="1400" b="0" i="0" dirty="0">
                <a:solidFill>
                  <a:schemeClr val="bg1"/>
                </a:solidFill>
                <a:effectLst/>
                <a:latin typeface="微软雅黑" panose="020B0503020204020204" pitchFamily="34" charset="-122"/>
                <a:ea typeface="微软雅黑" panose="020B0503020204020204" pitchFamily="34" charset="-122"/>
              </a:rPr>
              <a:t>年开始</a:t>
            </a:r>
            <a:r>
              <a:rPr lang="en-US" altLang="zh-CN" sz="1400" b="0" i="0" dirty="0">
                <a:solidFill>
                  <a:schemeClr val="bg1"/>
                </a:solidFill>
                <a:effectLst/>
                <a:latin typeface="微软雅黑" panose="020B0503020204020204" pitchFamily="34" charset="-122"/>
                <a:ea typeface="微软雅黑" panose="020B0503020204020204" pitchFamily="34" charset="-122"/>
              </a:rPr>
              <a:t>,</a:t>
            </a:r>
            <a:r>
              <a:rPr lang="zh-CN" altLang="en-US" sz="1400" b="0" i="0" dirty="0">
                <a:solidFill>
                  <a:schemeClr val="bg1"/>
                </a:solidFill>
                <a:effectLst/>
                <a:latin typeface="微软雅黑" panose="020B0503020204020204" pitchFamily="34" charset="-122"/>
                <a:ea typeface="微软雅黑" panose="020B0503020204020204" pitchFamily="34" charset="-122"/>
              </a:rPr>
              <a:t>他为台湾文学与中国大陆文学的交流日夜奔忙</a:t>
            </a:r>
            <a:r>
              <a:rPr lang="en-US" altLang="zh-CN" sz="1400" b="0" i="0" dirty="0">
                <a:solidFill>
                  <a:schemeClr val="bg1"/>
                </a:solidFill>
                <a:effectLst/>
                <a:latin typeface="微软雅黑" panose="020B0503020204020204" pitchFamily="34" charset="-122"/>
                <a:ea typeface="微软雅黑" panose="020B0503020204020204" pitchFamily="34" charset="-122"/>
              </a:rPr>
              <a:t>,</a:t>
            </a:r>
            <a:r>
              <a:rPr lang="zh-CN" altLang="en-US" sz="1400" b="0" i="0" dirty="0">
                <a:solidFill>
                  <a:schemeClr val="bg1"/>
                </a:solidFill>
                <a:effectLst/>
                <a:latin typeface="微软雅黑" panose="020B0503020204020204" pitchFamily="34" charset="-122"/>
                <a:ea typeface="微软雅黑" panose="020B0503020204020204" pitchFamily="34" charset="-122"/>
              </a:rPr>
              <a:t>并在</a:t>
            </a:r>
            <a:r>
              <a:rPr lang="zh-CN" altLang="en-US" sz="1400" b="0" i="0" u="none" strike="noStrike" dirty="0">
                <a:solidFill>
                  <a:schemeClr val="bg1"/>
                </a:solidFill>
                <a:effectLst/>
                <a:latin typeface="微软雅黑" panose="020B0503020204020204" pitchFamily="34" charset="-122"/>
                <a:ea typeface="微软雅黑" panose="020B0503020204020204" pitchFamily="34" charset="-122"/>
              </a:rPr>
              <a:t>北京大学</a:t>
            </a:r>
            <a:r>
              <a:rPr lang="zh-CN" altLang="en-US" sz="1400" b="0" i="0" dirty="0">
                <a:solidFill>
                  <a:schemeClr val="bg1"/>
                </a:solidFill>
                <a:effectLst/>
                <a:latin typeface="微软雅黑" panose="020B0503020204020204" pitchFamily="34" charset="-122"/>
                <a:ea typeface="微软雅黑" panose="020B0503020204020204" pitchFamily="34" charset="-122"/>
              </a:rPr>
              <a:t>设立</a:t>
            </a:r>
            <a:r>
              <a:rPr lang="en-US" altLang="zh-CN" sz="1400" b="0" i="0" dirty="0">
                <a:solidFill>
                  <a:schemeClr val="bg1"/>
                </a:solidFill>
                <a:effectLst/>
                <a:latin typeface="微软雅黑" panose="020B0503020204020204" pitchFamily="34" charset="-122"/>
                <a:ea typeface="微软雅黑" panose="020B0503020204020204" pitchFamily="34" charset="-122"/>
              </a:rPr>
              <a:t>"</a:t>
            </a:r>
            <a:r>
              <a:rPr lang="zh-CN" altLang="en-US" sz="1400" b="0" i="0" dirty="0">
                <a:solidFill>
                  <a:schemeClr val="bg1"/>
                </a:solidFill>
                <a:effectLst/>
                <a:latin typeface="微软雅黑" panose="020B0503020204020204" pitchFamily="34" charset="-122"/>
                <a:ea typeface="微软雅黑" panose="020B0503020204020204" pitchFamily="34" charset="-122"/>
              </a:rPr>
              <a:t>郭枫文学奖</a:t>
            </a:r>
            <a:r>
              <a:rPr lang="en-US" altLang="zh-CN" sz="1400" b="0" i="0" dirty="0">
                <a:solidFill>
                  <a:schemeClr val="bg1"/>
                </a:solidFill>
                <a:effectLst/>
                <a:latin typeface="微软雅黑" panose="020B0503020204020204" pitchFamily="34" charset="-122"/>
                <a:ea typeface="微软雅黑" panose="020B0503020204020204" pitchFamily="34" charset="-122"/>
              </a:rPr>
              <a:t>".</a:t>
            </a:r>
            <a:r>
              <a:rPr lang="zh-CN" altLang="en-US" sz="1400" b="0" i="0" dirty="0">
                <a:solidFill>
                  <a:schemeClr val="bg1"/>
                </a:solidFill>
                <a:effectLst/>
                <a:latin typeface="微软雅黑" panose="020B0503020204020204" pitchFamily="34" charset="-122"/>
                <a:ea typeface="微软雅黑" panose="020B0503020204020204" pitchFamily="34" charset="-122"/>
              </a:rPr>
              <a:t>作品出版散文集</a:t>
            </a:r>
            <a:r>
              <a:rPr lang="en-US" altLang="zh-CN" sz="1400" b="0" i="0" dirty="0">
                <a:solidFill>
                  <a:schemeClr val="bg1"/>
                </a:solidFill>
                <a:effectLst/>
                <a:latin typeface="微软雅黑" panose="020B0503020204020204" pitchFamily="34" charset="-122"/>
                <a:ea typeface="微软雅黑" panose="020B0503020204020204" pitchFamily="34" charset="-122"/>
              </a:rPr>
              <a:t>:《</a:t>
            </a:r>
            <a:r>
              <a:rPr lang="zh-CN" altLang="en-US" sz="1400" b="0" i="0" dirty="0">
                <a:solidFill>
                  <a:schemeClr val="bg1"/>
                </a:solidFill>
                <a:effectLst/>
                <a:latin typeface="微软雅黑" panose="020B0503020204020204" pitchFamily="34" charset="-122"/>
                <a:ea typeface="微软雅黑" panose="020B0503020204020204" pitchFamily="34" charset="-122"/>
              </a:rPr>
              <a:t>早春花束</a:t>
            </a:r>
            <a:r>
              <a:rPr lang="en-US" altLang="zh-CN" sz="1400" b="0" i="0" dirty="0">
                <a:solidFill>
                  <a:schemeClr val="bg1"/>
                </a:solidFill>
                <a:effectLst/>
                <a:latin typeface="微软雅黑" panose="020B0503020204020204" pitchFamily="34" charset="-122"/>
                <a:ea typeface="微软雅黑" panose="020B0503020204020204" pitchFamily="34" charset="-122"/>
              </a:rPr>
              <a:t>》,《</a:t>
            </a:r>
            <a:r>
              <a:rPr lang="zh-CN" altLang="en-US" sz="1400" b="0" i="0" dirty="0">
                <a:solidFill>
                  <a:schemeClr val="bg1"/>
                </a:solidFill>
                <a:effectLst/>
                <a:latin typeface="微软雅黑" panose="020B0503020204020204" pitchFamily="34" charset="-122"/>
                <a:ea typeface="微软雅黑" panose="020B0503020204020204" pitchFamily="34" charset="-122"/>
              </a:rPr>
              <a:t>九月的眸光</a:t>
            </a:r>
            <a:r>
              <a:rPr lang="en-US" altLang="zh-CN" sz="1400" b="0" i="0" dirty="0">
                <a:solidFill>
                  <a:schemeClr val="bg1"/>
                </a:solidFill>
                <a:effectLst/>
                <a:latin typeface="微软雅黑" panose="020B0503020204020204" pitchFamily="34" charset="-122"/>
                <a:ea typeface="微软雅黑" panose="020B0503020204020204" pitchFamily="34" charset="-122"/>
              </a:rPr>
              <a:t>》,《</a:t>
            </a:r>
            <a:r>
              <a:rPr lang="zh-CN" altLang="en-US" sz="1400" b="0" i="0" dirty="0">
                <a:solidFill>
                  <a:schemeClr val="bg1"/>
                </a:solidFill>
                <a:effectLst/>
                <a:latin typeface="微软雅黑" panose="020B0503020204020204" pitchFamily="34" charset="-122"/>
                <a:ea typeface="微软雅黑" panose="020B0503020204020204" pitchFamily="34" charset="-122"/>
              </a:rPr>
              <a:t>老家的树</a:t>
            </a:r>
            <a:r>
              <a:rPr lang="en-US" altLang="zh-CN" sz="1400" b="0" i="0" dirty="0">
                <a:solidFill>
                  <a:schemeClr val="bg1"/>
                </a:solidFill>
                <a:effectLst/>
                <a:latin typeface="微软雅黑" panose="020B0503020204020204" pitchFamily="34" charset="-122"/>
                <a:ea typeface="微软雅黑" panose="020B0503020204020204" pitchFamily="34" charset="-122"/>
              </a:rPr>
              <a:t>》,《</a:t>
            </a:r>
            <a:r>
              <a:rPr lang="zh-CN" altLang="en-US" sz="1400" b="0" i="0" dirty="0">
                <a:solidFill>
                  <a:schemeClr val="bg1"/>
                </a:solidFill>
                <a:effectLst/>
                <a:latin typeface="微软雅黑" panose="020B0503020204020204" pitchFamily="34" charset="-122"/>
                <a:ea typeface="微软雅黑" panose="020B0503020204020204" pitchFamily="34" charset="-122"/>
              </a:rPr>
              <a:t>永恒的岛</a:t>
            </a:r>
            <a:r>
              <a:rPr lang="en-US" altLang="zh-CN" sz="1400" b="0" i="0" dirty="0">
                <a:solidFill>
                  <a:schemeClr val="bg1"/>
                </a:solidFill>
                <a:effectLst/>
                <a:latin typeface="微软雅黑" panose="020B0503020204020204" pitchFamily="34" charset="-122"/>
                <a:ea typeface="微软雅黑" panose="020B0503020204020204" pitchFamily="34" charset="-122"/>
              </a:rPr>
              <a:t>》;</a:t>
            </a:r>
            <a:r>
              <a:rPr lang="zh-CN" altLang="en-US" sz="1400" b="0" i="0" dirty="0">
                <a:solidFill>
                  <a:schemeClr val="bg1"/>
                </a:solidFill>
                <a:effectLst/>
                <a:latin typeface="微软雅黑" panose="020B0503020204020204" pitchFamily="34" charset="-122"/>
                <a:ea typeface="微软雅黑" panose="020B0503020204020204" pitchFamily="34" charset="-122"/>
              </a:rPr>
              <a:t>诗集</a:t>
            </a:r>
            <a:r>
              <a:rPr lang="en-US" altLang="zh-CN" sz="1400" b="0" i="0" dirty="0">
                <a:solidFill>
                  <a:schemeClr val="bg1"/>
                </a:solidFill>
                <a:effectLst/>
                <a:latin typeface="微软雅黑" panose="020B0503020204020204" pitchFamily="34" charset="-122"/>
                <a:ea typeface="微软雅黑" panose="020B0503020204020204" pitchFamily="34" charset="-122"/>
              </a:rPr>
              <a:t>:《</a:t>
            </a:r>
            <a:r>
              <a:rPr lang="zh-CN" altLang="en-US" sz="1400" b="0" i="0" dirty="0">
                <a:solidFill>
                  <a:schemeClr val="bg1"/>
                </a:solidFill>
                <a:effectLst/>
                <a:latin typeface="微软雅黑" panose="020B0503020204020204" pitchFamily="34" charset="-122"/>
                <a:ea typeface="微软雅黑" panose="020B0503020204020204" pitchFamily="34" charset="-122"/>
              </a:rPr>
              <a:t>郭枫诗选</a:t>
            </a:r>
            <a:r>
              <a:rPr lang="en-US" altLang="zh-CN" sz="1400" b="0" i="0" dirty="0">
                <a:solidFill>
                  <a:schemeClr val="bg1"/>
                </a:solidFill>
                <a:effectLst/>
                <a:latin typeface="微软雅黑" panose="020B0503020204020204" pitchFamily="34" charset="-122"/>
                <a:ea typeface="微软雅黑" panose="020B0503020204020204" pitchFamily="34" charset="-122"/>
              </a:rPr>
              <a:t>》,《</a:t>
            </a:r>
            <a:r>
              <a:rPr lang="zh-CN" altLang="en-US" sz="1400" b="0" i="0" dirty="0">
                <a:solidFill>
                  <a:schemeClr val="bg1"/>
                </a:solidFill>
                <a:effectLst/>
                <a:latin typeface="微软雅黑" panose="020B0503020204020204" pitchFamily="34" charset="-122"/>
                <a:ea typeface="微软雅黑" panose="020B0503020204020204" pitchFamily="34" charset="-122"/>
              </a:rPr>
              <a:t>第一次信仰</a:t>
            </a:r>
            <a:r>
              <a:rPr lang="en-US" altLang="zh-CN" sz="1400" b="0" i="0" dirty="0">
                <a:solidFill>
                  <a:schemeClr val="bg1"/>
                </a:solidFill>
                <a:effectLst/>
                <a:latin typeface="微软雅黑" panose="020B0503020204020204" pitchFamily="34" charset="-122"/>
                <a:ea typeface="微软雅黑" panose="020B0503020204020204" pitchFamily="34" charset="-122"/>
              </a:rPr>
              <a:t>》,《</a:t>
            </a:r>
            <a:r>
              <a:rPr lang="zh-CN" altLang="en-US" sz="1400" b="0" i="0" dirty="0">
                <a:solidFill>
                  <a:schemeClr val="bg1"/>
                </a:solidFill>
                <a:effectLst/>
                <a:latin typeface="微软雅黑" panose="020B0503020204020204" pitchFamily="34" charset="-122"/>
                <a:ea typeface="微软雅黑" panose="020B0503020204020204" pitchFamily="34" charset="-122"/>
              </a:rPr>
              <a:t>海之歌</a:t>
            </a:r>
            <a:r>
              <a:rPr lang="en-US" altLang="zh-CN" sz="1400" b="0" i="0" dirty="0">
                <a:solidFill>
                  <a:schemeClr val="bg1"/>
                </a:solidFill>
                <a:effectLst/>
                <a:latin typeface="微软雅黑" panose="020B0503020204020204" pitchFamily="34" charset="-122"/>
                <a:ea typeface="微软雅黑" panose="020B0503020204020204" pitchFamily="34" charset="-122"/>
              </a:rPr>
              <a:t>》;</a:t>
            </a:r>
            <a:r>
              <a:rPr lang="zh-CN" altLang="en-US" sz="1400" b="0" i="0" dirty="0">
                <a:solidFill>
                  <a:schemeClr val="bg1"/>
                </a:solidFill>
                <a:effectLst/>
                <a:latin typeface="微软雅黑" panose="020B0503020204020204" pitchFamily="34" charset="-122"/>
                <a:ea typeface="微软雅黑" panose="020B0503020204020204" pitchFamily="34" charset="-122"/>
              </a:rPr>
              <a:t>论文集</a:t>
            </a:r>
            <a:r>
              <a:rPr lang="en-US" altLang="zh-CN" sz="1400" b="0" i="0" dirty="0">
                <a:solidFill>
                  <a:schemeClr val="bg1"/>
                </a:solidFill>
                <a:effectLst/>
                <a:latin typeface="微软雅黑" panose="020B0503020204020204" pitchFamily="34" charset="-122"/>
                <a:ea typeface="微软雅黑" panose="020B0503020204020204" pitchFamily="34" charset="-122"/>
              </a:rPr>
              <a:t>:《</a:t>
            </a:r>
            <a:r>
              <a:rPr lang="zh-CN" altLang="en-US" sz="1400" b="0" i="0" dirty="0">
                <a:solidFill>
                  <a:schemeClr val="bg1"/>
                </a:solidFill>
                <a:effectLst/>
                <a:latin typeface="微软雅黑" panose="020B0503020204020204" pitchFamily="34" charset="-122"/>
                <a:ea typeface="微软雅黑" panose="020B0503020204020204" pitchFamily="34" charset="-122"/>
              </a:rPr>
              <a:t>高举民族文学的大旗</a:t>
            </a:r>
            <a:r>
              <a:rPr lang="en-US" altLang="zh-CN" sz="1400" b="0" i="0" dirty="0">
                <a:solidFill>
                  <a:schemeClr val="bg1"/>
                </a:solidFill>
                <a:effectLst/>
                <a:latin typeface="微软雅黑" panose="020B0503020204020204" pitchFamily="34" charset="-122"/>
                <a:ea typeface="微软雅黑" panose="020B0503020204020204" pitchFamily="34" charset="-122"/>
              </a:rPr>
              <a:t>》</a:t>
            </a:r>
            <a:r>
              <a:rPr lang="zh-CN" altLang="en-US" sz="1400" b="0" i="0" dirty="0">
                <a:solidFill>
                  <a:schemeClr val="bg1"/>
                </a:solidFill>
                <a:effectLst/>
                <a:latin typeface="微软雅黑" panose="020B0503020204020204" pitchFamily="34" charset="-122"/>
                <a:ea typeface="微软雅黑" panose="020B0503020204020204" pitchFamily="34" charset="-122"/>
              </a:rPr>
              <a:t>等</a:t>
            </a:r>
            <a:r>
              <a:rPr lang="en-US" altLang="zh-CN" sz="1400" b="0" i="0" dirty="0">
                <a:solidFill>
                  <a:schemeClr val="bg1"/>
                </a:solidFill>
                <a:effectLst/>
                <a:latin typeface="微软雅黑" panose="020B0503020204020204" pitchFamily="34" charset="-122"/>
                <a:ea typeface="微软雅黑" panose="020B0503020204020204" pitchFamily="34" charset="-122"/>
              </a:rPr>
              <a:t>.</a:t>
            </a:r>
          </a:p>
          <a:p>
            <a:r>
              <a:rPr lang="en-US" altLang="zh-CN" sz="1400" b="0" i="0" dirty="0">
                <a:solidFill>
                  <a:schemeClr val="bg1"/>
                </a:solidFill>
                <a:effectLst/>
                <a:latin typeface="微软雅黑" panose="020B0503020204020204" pitchFamily="34" charset="-122"/>
                <a:ea typeface="微软雅黑" panose="020B0503020204020204" pitchFamily="34" charset="-122"/>
              </a:rPr>
              <a:t>       1933</a:t>
            </a:r>
            <a:r>
              <a:rPr lang="zh-CN" altLang="en-US" sz="1400" b="0" i="0" dirty="0">
                <a:solidFill>
                  <a:schemeClr val="bg1"/>
                </a:solidFill>
                <a:effectLst/>
                <a:latin typeface="微软雅黑" panose="020B0503020204020204" pitchFamily="34" charset="-122"/>
                <a:ea typeface="微软雅黑" panose="020B0503020204020204" pitchFamily="34" charset="-122"/>
              </a:rPr>
              <a:t>年生于江苏</a:t>
            </a:r>
            <a:r>
              <a:rPr lang="zh-CN" altLang="en-US" sz="1400" b="0" i="0" u="none" strike="noStrike" dirty="0">
                <a:solidFill>
                  <a:schemeClr val="bg1"/>
                </a:solidFill>
                <a:effectLst/>
                <a:latin typeface="微软雅黑" panose="020B0503020204020204" pitchFamily="34" charset="-122"/>
                <a:ea typeface="微软雅黑" panose="020B0503020204020204" pitchFamily="34" charset="-122"/>
              </a:rPr>
              <a:t>徐州</a:t>
            </a:r>
            <a:r>
              <a:rPr lang="zh-CN" altLang="en-US" sz="1400" b="0" i="0" dirty="0">
                <a:solidFill>
                  <a:schemeClr val="bg1"/>
                </a:solidFill>
                <a:effectLst/>
                <a:latin typeface="微软雅黑" panose="020B0503020204020204" pitchFamily="34" charset="-122"/>
                <a:ea typeface="微软雅黑" panose="020B0503020204020204" pitchFamily="34" charset="-122"/>
              </a:rPr>
              <a:t>，</a:t>
            </a:r>
            <a:r>
              <a:rPr lang="en-US" altLang="zh-CN" sz="1400" b="0" i="0" dirty="0">
                <a:solidFill>
                  <a:schemeClr val="bg1"/>
                </a:solidFill>
                <a:effectLst/>
                <a:latin typeface="微软雅黑" panose="020B0503020204020204" pitchFamily="34" charset="-122"/>
                <a:ea typeface="微软雅黑" panose="020B0503020204020204" pitchFamily="34" charset="-122"/>
              </a:rPr>
              <a:t>1950</a:t>
            </a:r>
            <a:r>
              <a:rPr lang="zh-CN" altLang="en-US" sz="1400" b="0" i="0" dirty="0">
                <a:solidFill>
                  <a:schemeClr val="bg1"/>
                </a:solidFill>
                <a:effectLst/>
                <a:latin typeface="微软雅黑" panose="020B0503020204020204" pitchFamily="34" charset="-122"/>
                <a:ea typeface="微软雅黑" panose="020B0503020204020204" pitchFamily="34" charset="-122"/>
              </a:rPr>
              <a:t>年来台就读台北师大附中，</a:t>
            </a:r>
            <a:r>
              <a:rPr lang="zh-CN" altLang="en-US" sz="1400" b="0" i="0" u="none" strike="noStrike" dirty="0">
                <a:solidFill>
                  <a:schemeClr val="bg1"/>
                </a:solidFill>
                <a:effectLst/>
                <a:latin typeface="微软雅黑" panose="020B0503020204020204" pitchFamily="34" charset="-122"/>
                <a:ea typeface="微软雅黑" panose="020B0503020204020204" pitchFamily="34" charset="-122"/>
              </a:rPr>
              <a:t>台湾</a:t>
            </a:r>
            <a:r>
              <a:rPr lang="zh-CN" altLang="en-US" sz="1400" b="0" i="0" dirty="0">
                <a:solidFill>
                  <a:schemeClr val="bg1"/>
                </a:solidFill>
                <a:effectLst/>
                <a:latin typeface="微软雅黑" panose="020B0503020204020204" pitchFamily="34" charset="-122"/>
                <a:ea typeface="微软雅黑" panose="020B0503020204020204" pitchFamily="34" charset="-122"/>
              </a:rPr>
              <a:t>著名诗人、文学评论家、出版家，也是一位民族意识和传统意识强烈的作家，他常常通过对</a:t>
            </a:r>
            <a:r>
              <a:rPr lang="zh-CN" altLang="en-US" sz="1400" b="0" i="0" u="none" strike="noStrike" dirty="0">
                <a:solidFill>
                  <a:schemeClr val="bg1"/>
                </a:solidFill>
                <a:effectLst/>
                <a:latin typeface="微软雅黑" panose="020B0503020204020204" pitchFamily="34" charset="-122"/>
                <a:ea typeface="微软雅黑" panose="020B0503020204020204" pitchFamily="34" charset="-122"/>
              </a:rPr>
              <a:t>黄淮平原</a:t>
            </a:r>
            <a:r>
              <a:rPr lang="zh-CN" altLang="en-US" sz="1400" b="0" i="0" dirty="0">
                <a:solidFill>
                  <a:schemeClr val="bg1"/>
                </a:solidFill>
                <a:effectLst/>
                <a:latin typeface="微软雅黑" panose="020B0503020204020204" pitchFamily="34" charset="-122"/>
                <a:ea typeface="微软雅黑" panose="020B0503020204020204" pitchFamily="34" charset="-122"/>
              </a:rPr>
              <a:t>的回忆，表现出他对故乡的真挚热爱之情。他从</a:t>
            </a:r>
            <a:r>
              <a:rPr lang="en-US" altLang="zh-CN" sz="1400" b="0" i="0" dirty="0">
                <a:solidFill>
                  <a:schemeClr val="bg1"/>
                </a:solidFill>
                <a:effectLst/>
                <a:latin typeface="微软雅黑" panose="020B0503020204020204" pitchFamily="34" charset="-122"/>
                <a:ea typeface="微软雅黑" panose="020B0503020204020204" pitchFamily="34" charset="-122"/>
              </a:rPr>
              <a:t>50</a:t>
            </a:r>
            <a:r>
              <a:rPr lang="zh-CN" altLang="en-US" sz="1400" b="0" i="0" dirty="0">
                <a:solidFill>
                  <a:schemeClr val="bg1"/>
                </a:solidFill>
                <a:effectLst/>
                <a:latin typeface="微软雅黑" panose="020B0503020204020204" pitchFamily="34" charset="-122"/>
                <a:ea typeface="微软雅黑" panose="020B0503020204020204" pitchFamily="34" charset="-122"/>
              </a:rPr>
              <a:t>年代的</a:t>
            </a:r>
            <a:r>
              <a:rPr lang="en-US" altLang="zh-CN" sz="1400" b="0" i="0" dirty="0">
                <a:solidFill>
                  <a:schemeClr val="bg1"/>
                </a:solidFill>
                <a:effectLst/>
                <a:latin typeface="微软雅黑" panose="020B0503020204020204" pitchFamily="34" charset="-122"/>
                <a:ea typeface="微软雅黑" panose="020B0503020204020204" pitchFamily="34" charset="-122"/>
              </a:rPr>
              <a:t>《</a:t>
            </a:r>
            <a:r>
              <a:rPr lang="zh-CN" altLang="en-US" sz="1400" b="0" i="0" dirty="0">
                <a:solidFill>
                  <a:schemeClr val="bg1"/>
                </a:solidFill>
                <a:effectLst/>
                <a:latin typeface="微软雅黑" panose="020B0503020204020204" pitchFamily="34" charset="-122"/>
                <a:ea typeface="微软雅黑" panose="020B0503020204020204" pitchFamily="34" charset="-122"/>
              </a:rPr>
              <a:t>黄河的怀念</a:t>
            </a:r>
            <a:r>
              <a:rPr lang="en-US" altLang="zh-CN" sz="1400" b="0" i="0" dirty="0">
                <a:solidFill>
                  <a:schemeClr val="bg1"/>
                </a:solidFill>
                <a:effectLst/>
                <a:latin typeface="微软雅黑" panose="020B0503020204020204" pitchFamily="34" charset="-122"/>
                <a:ea typeface="微软雅黑" panose="020B0503020204020204" pitchFamily="34" charset="-122"/>
              </a:rPr>
              <a:t>》</a:t>
            </a:r>
            <a:r>
              <a:rPr lang="zh-CN" altLang="en-US" sz="1400" b="0" i="0" dirty="0">
                <a:solidFill>
                  <a:schemeClr val="bg1"/>
                </a:solidFill>
                <a:effectLst/>
                <a:latin typeface="微软雅黑" panose="020B0503020204020204" pitchFamily="34" charset="-122"/>
                <a:ea typeface="微软雅黑" panose="020B0503020204020204" pitchFamily="34" charset="-122"/>
              </a:rPr>
              <a:t>到</a:t>
            </a:r>
            <a:r>
              <a:rPr lang="en-US" altLang="zh-CN" sz="1400" b="0" i="0" dirty="0">
                <a:solidFill>
                  <a:schemeClr val="bg1"/>
                </a:solidFill>
                <a:effectLst/>
                <a:latin typeface="微软雅黑" panose="020B0503020204020204" pitchFamily="34" charset="-122"/>
                <a:ea typeface="微软雅黑" panose="020B0503020204020204" pitchFamily="34" charset="-122"/>
              </a:rPr>
              <a:t>60</a:t>
            </a:r>
            <a:r>
              <a:rPr lang="zh-CN" altLang="en-US" sz="1400" b="0" i="0" dirty="0">
                <a:solidFill>
                  <a:schemeClr val="bg1"/>
                </a:solidFill>
                <a:effectLst/>
                <a:latin typeface="微软雅黑" panose="020B0503020204020204" pitchFamily="34" charset="-122"/>
                <a:ea typeface="微软雅黑" panose="020B0503020204020204" pitchFamily="34" charset="-122"/>
              </a:rPr>
              <a:t>年代的</a:t>
            </a:r>
            <a:r>
              <a:rPr lang="en-US" altLang="zh-CN" sz="1400" b="0" i="0" dirty="0">
                <a:solidFill>
                  <a:schemeClr val="bg1"/>
                </a:solidFill>
                <a:effectLst/>
                <a:latin typeface="微软雅黑" panose="020B0503020204020204" pitchFamily="34" charset="-122"/>
                <a:ea typeface="微软雅黑" panose="020B0503020204020204" pitchFamily="34" charset="-122"/>
              </a:rPr>
              <a:t>《</a:t>
            </a:r>
            <a:r>
              <a:rPr lang="zh-CN" altLang="en-US" sz="1400" b="0" i="0" dirty="0">
                <a:solidFill>
                  <a:schemeClr val="bg1"/>
                </a:solidFill>
                <a:effectLst/>
                <a:latin typeface="微软雅黑" panose="020B0503020204020204" pitchFamily="34" charset="-122"/>
                <a:ea typeface="微软雅黑" panose="020B0503020204020204" pitchFamily="34" charset="-122"/>
              </a:rPr>
              <a:t>山</a:t>
            </a:r>
            <a:r>
              <a:rPr lang="en-US" altLang="zh-CN" sz="1400" b="0" i="0" dirty="0">
                <a:solidFill>
                  <a:schemeClr val="bg1"/>
                </a:solidFill>
                <a:effectLst/>
                <a:latin typeface="微软雅黑" panose="020B0503020204020204" pitchFamily="34" charset="-122"/>
                <a:ea typeface="微软雅黑" panose="020B0503020204020204" pitchFamily="34" charset="-122"/>
              </a:rPr>
              <a:t>》</a:t>
            </a:r>
            <a:r>
              <a:rPr lang="zh-CN" altLang="en-US" sz="1400" b="0" i="0" dirty="0">
                <a:solidFill>
                  <a:schemeClr val="bg1"/>
                </a:solidFill>
                <a:effectLst/>
                <a:latin typeface="微软雅黑" panose="020B0503020204020204" pitchFamily="34" charset="-122"/>
                <a:ea typeface="微软雅黑" panose="020B0503020204020204" pitchFamily="34" charset="-122"/>
              </a:rPr>
              <a:t>，再到</a:t>
            </a:r>
            <a:r>
              <a:rPr lang="en-US" altLang="zh-CN" sz="1400" b="0" i="0" dirty="0">
                <a:solidFill>
                  <a:schemeClr val="bg1"/>
                </a:solidFill>
                <a:effectLst/>
                <a:latin typeface="微软雅黑" panose="020B0503020204020204" pitchFamily="34" charset="-122"/>
                <a:ea typeface="微软雅黑" panose="020B0503020204020204" pitchFamily="34" charset="-122"/>
              </a:rPr>
              <a:t>80</a:t>
            </a:r>
            <a:r>
              <a:rPr lang="zh-CN" altLang="en-US" sz="1400" b="0" i="0" dirty="0">
                <a:solidFill>
                  <a:schemeClr val="bg1"/>
                </a:solidFill>
                <a:effectLst/>
                <a:latin typeface="微软雅黑" panose="020B0503020204020204" pitchFamily="34" charset="-122"/>
                <a:ea typeface="微软雅黑" panose="020B0503020204020204" pitchFamily="34" charset="-122"/>
              </a:rPr>
              <a:t>年代的</a:t>
            </a:r>
            <a:r>
              <a:rPr lang="en-US" altLang="zh-CN" sz="1400" b="0" i="0" dirty="0">
                <a:solidFill>
                  <a:schemeClr val="bg1"/>
                </a:solidFill>
                <a:effectLst/>
                <a:latin typeface="微软雅黑" panose="020B0503020204020204" pitchFamily="34" charset="-122"/>
                <a:ea typeface="微软雅黑" panose="020B0503020204020204" pitchFamily="34" charset="-122"/>
              </a:rPr>
              <a:t>《</a:t>
            </a:r>
            <a:r>
              <a:rPr lang="zh-CN" altLang="en-US" sz="1400" b="0" i="0" dirty="0">
                <a:solidFill>
                  <a:schemeClr val="bg1"/>
                </a:solidFill>
                <a:effectLst/>
                <a:latin typeface="微软雅黑" panose="020B0503020204020204" pitchFamily="34" charset="-122"/>
                <a:ea typeface="微软雅黑" panose="020B0503020204020204" pitchFamily="34" charset="-122"/>
              </a:rPr>
              <a:t>我想念你，北方</a:t>
            </a:r>
            <a:r>
              <a:rPr lang="en-US" altLang="zh-CN" sz="1400" b="0" i="0" dirty="0">
                <a:solidFill>
                  <a:schemeClr val="bg1"/>
                </a:solidFill>
                <a:effectLst/>
                <a:latin typeface="微软雅黑" panose="020B0503020204020204" pitchFamily="34" charset="-122"/>
                <a:ea typeface="微软雅黑" panose="020B0503020204020204" pitchFamily="34" charset="-122"/>
              </a:rPr>
              <a:t>》</a:t>
            </a:r>
            <a:r>
              <a:rPr lang="zh-CN" altLang="en-US" sz="1400" b="0" i="0" dirty="0">
                <a:solidFill>
                  <a:schemeClr val="bg1"/>
                </a:solidFill>
                <a:effectLst/>
                <a:latin typeface="微软雅黑" panose="020B0503020204020204" pitchFamily="34" charset="-122"/>
                <a:ea typeface="微软雅黑" panose="020B0503020204020204" pitchFamily="34" charset="-122"/>
              </a:rPr>
              <a:t>，表现出对古老的中华大地的深情怀念，在“我想念你，北方”的热烈呼唤中透示出游子对家乡的深厚感情，他的恋士情结、挚爱家乡的文化乡愁尽在一声声情真意切的呼唤中。</a:t>
            </a:r>
          </a:p>
          <a:p>
            <a:r>
              <a:rPr lang="zh-CN" altLang="en-US" sz="1400" b="0" i="0" dirty="0">
                <a:solidFill>
                  <a:schemeClr val="bg1"/>
                </a:solidFill>
                <a:effectLst/>
                <a:latin typeface="微软雅黑" panose="020B0503020204020204" pitchFamily="34" charset="-122"/>
                <a:ea typeface="微软雅黑" panose="020B0503020204020204" pitchFamily="34" charset="-122"/>
              </a:rPr>
              <a:t>       郭枫的</a:t>
            </a:r>
            <a:r>
              <a:rPr lang="en-US" altLang="zh-CN" sz="1400" b="0" i="0" dirty="0">
                <a:solidFill>
                  <a:schemeClr val="bg1"/>
                </a:solidFill>
                <a:effectLst/>
                <a:latin typeface="微软雅黑" panose="020B0503020204020204" pitchFamily="34" charset="-122"/>
                <a:ea typeface="微软雅黑" panose="020B0503020204020204" pitchFamily="34" charset="-122"/>
              </a:rPr>
              <a:t>《</a:t>
            </a:r>
            <a:r>
              <a:rPr lang="zh-CN" altLang="en-US" sz="1400" b="0" i="0" u="none" strike="noStrike" dirty="0">
                <a:solidFill>
                  <a:schemeClr val="bg1"/>
                </a:solidFill>
                <a:effectLst/>
                <a:latin typeface="微软雅黑" panose="020B0503020204020204" pitchFamily="34" charset="-122"/>
                <a:ea typeface="微软雅黑" panose="020B0503020204020204" pitchFamily="34" charset="-122"/>
              </a:rPr>
              <a:t>蝉声</a:t>
            </a:r>
            <a:r>
              <a:rPr lang="en-US" altLang="zh-CN" sz="1400" b="0" i="0" dirty="0">
                <a:solidFill>
                  <a:schemeClr val="bg1"/>
                </a:solidFill>
                <a:effectLst/>
                <a:latin typeface="微软雅黑" panose="020B0503020204020204" pitchFamily="34" charset="-122"/>
                <a:ea typeface="微软雅黑" panose="020B0503020204020204" pitchFamily="34" charset="-122"/>
              </a:rPr>
              <a:t>》</a:t>
            </a:r>
            <a:r>
              <a:rPr lang="zh-CN" altLang="en-US" sz="1400" b="0" i="0" dirty="0">
                <a:solidFill>
                  <a:schemeClr val="bg1"/>
                </a:solidFill>
                <a:effectLst/>
                <a:latin typeface="微软雅黑" panose="020B0503020204020204" pitchFamily="34" charset="-122"/>
                <a:ea typeface="微软雅黑" panose="020B0503020204020204" pitchFamily="34" charset="-122"/>
              </a:rPr>
              <a:t>、</a:t>
            </a:r>
            <a:r>
              <a:rPr lang="en-US" altLang="zh-CN" sz="1400" b="0" i="0" dirty="0">
                <a:solidFill>
                  <a:schemeClr val="bg1"/>
                </a:solidFill>
                <a:effectLst/>
                <a:latin typeface="微软雅黑" panose="020B0503020204020204" pitchFamily="34" charset="-122"/>
                <a:ea typeface="微软雅黑" panose="020B0503020204020204" pitchFamily="34" charset="-122"/>
              </a:rPr>
              <a:t>《</a:t>
            </a:r>
            <a:r>
              <a:rPr lang="zh-CN" altLang="en-US" sz="1400" b="0" i="0" dirty="0">
                <a:solidFill>
                  <a:schemeClr val="bg1"/>
                </a:solidFill>
                <a:effectLst/>
                <a:latin typeface="微软雅黑" panose="020B0503020204020204" pitchFamily="34" charset="-122"/>
                <a:ea typeface="微软雅黑" panose="020B0503020204020204" pitchFamily="34" charset="-122"/>
              </a:rPr>
              <a:t>寻求一灯火</a:t>
            </a:r>
            <a:r>
              <a:rPr lang="en-US" altLang="zh-CN" sz="1400" b="0" i="0" dirty="0">
                <a:solidFill>
                  <a:schemeClr val="bg1"/>
                </a:solidFill>
                <a:effectLst/>
                <a:latin typeface="微软雅黑" panose="020B0503020204020204" pitchFamily="34" charset="-122"/>
                <a:ea typeface="微软雅黑" panose="020B0503020204020204" pitchFamily="34" charset="-122"/>
              </a:rPr>
              <a:t>》《</a:t>
            </a:r>
            <a:r>
              <a:rPr lang="zh-CN" altLang="en-US" sz="1400" b="0" i="0" dirty="0">
                <a:solidFill>
                  <a:schemeClr val="bg1"/>
                </a:solidFill>
                <a:effectLst/>
                <a:latin typeface="微软雅黑" panose="020B0503020204020204" pitchFamily="34" charset="-122"/>
                <a:ea typeface="微软雅黑" panose="020B0503020204020204" pitchFamily="34" charset="-122"/>
              </a:rPr>
              <a:t>异乡人</a:t>
            </a:r>
            <a:r>
              <a:rPr lang="en-US" altLang="zh-CN" sz="1400" b="0" i="0" dirty="0">
                <a:solidFill>
                  <a:schemeClr val="bg1"/>
                </a:solidFill>
                <a:effectLst/>
                <a:latin typeface="微软雅黑" panose="020B0503020204020204" pitchFamily="34" charset="-122"/>
                <a:ea typeface="微软雅黑" panose="020B0503020204020204" pitchFamily="34" charset="-122"/>
              </a:rPr>
              <a:t>》《</a:t>
            </a:r>
            <a:r>
              <a:rPr lang="zh-CN" altLang="en-US" sz="1400" b="0" i="0" dirty="0">
                <a:solidFill>
                  <a:schemeClr val="bg1"/>
                </a:solidFill>
                <a:effectLst/>
                <a:latin typeface="微软雅黑" panose="020B0503020204020204" pitchFamily="34" charset="-122"/>
                <a:ea typeface="微软雅黑" panose="020B0503020204020204" pitchFamily="34" charset="-122"/>
              </a:rPr>
              <a:t>我走过长夜</a:t>
            </a:r>
            <a:r>
              <a:rPr lang="en-US" altLang="zh-CN" sz="1400" b="0" i="0" dirty="0">
                <a:solidFill>
                  <a:schemeClr val="bg1"/>
                </a:solidFill>
                <a:effectLst/>
                <a:latin typeface="微软雅黑" panose="020B0503020204020204" pitchFamily="34" charset="-122"/>
                <a:ea typeface="微软雅黑" panose="020B0503020204020204" pitchFamily="34" charset="-122"/>
              </a:rPr>
              <a:t>》《</a:t>
            </a:r>
            <a:r>
              <a:rPr lang="zh-CN" altLang="en-US" sz="1400" b="0" i="0" dirty="0">
                <a:solidFill>
                  <a:schemeClr val="bg1"/>
                </a:solidFill>
                <a:effectLst/>
                <a:latin typeface="微软雅黑" panose="020B0503020204020204" pitchFamily="34" charset="-122"/>
                <a:ea typeface="微软雅黑" panose="020B0503020204020204" pitchFamily="34" charset="-122"/>
              </a:rPr>
              <a:t>老家的树</a:t>
            </a:r>
            <a:r>
              <a:rPr lang="en-US" altLang="zh-CN" sz="1400" b="0" i="0" dirty="0">
                <a:solidFill>
                  <a:schemeClr val="bg1"/>
                </a:solidFill>
                <a:effectLst/>
                <a:latin typeface="微软雅黑" panose="020B0503020204020204" pitchFamily="34" charset="-122"/>
                <a:ea typeface="微软雅黑" panose="020B0503020204020204" pitchFamily="34" charset="-122"/>
              </a:rPr>
              <a:t>》《</a:t>
            </a:r>
            <a:r>
              <a:rPr lang="zh-CN" altLang="en-US" sz="1400" b="0" i="0" dirty="0">
                <a:solidFill>
                  <a:schemeClr val="bg1"/>
                </a:solidFill>
                <a:effectLst/>
                <a:latin typeface="微软雅黑" panose="020B0503020204020204" pitchFamily="34" charset="-122"/>
                <a:ea typeface="微软雅黑" panose="020B0503020204020204" pitchFamily="34" charset="-122"/>
              </a:rPr>
              <a:t>一缕丝</a:t>
            </a:r>
            <a:r>
              <a:rPr lang="en-US" altLang="zh-CN" sz="1400" b="0" i="0" dirty="0">
                <a:solidFill>
                  <a:schemeClr val="bg1"/>
                </a:solidFill>
                <a:effectLst/>
                <a:latin typeface="微软雅黑" panose="020B0503020204020204" pitchFamily="34" charset="-122"/>
                <a:ea typeface="微软雅黑" panose="020B0503020204020204" pitchFamily="34" charset="-122"/>
              </a:rPr>
              <a:t>》</a:t>
            </a:r>
            <a:r>
              <a:rPr lang="zh-CN" altLang="en-US" sz="1400" b="0" i="0" dirty="0">
                <a:solidFill>
                  <a:schemeClr val="bg1"/>
                </a:solidFill>
                <a:effectLst/>
                <a:latin typeface="微软雅黑" panose="020B0503020204020204" pitchFamily="34" charset="-122"/>
                <a:ea typeface="微软雅黑" panose="020B0503020204020204" pitchFamily="34" charset="-122"/>
              </a:rPr>
              <a:t>等脍炙人口的佳篇中，以强烈的</a:t>
            </a:r>
            <a:r>
              <a:rPr lang="zh-CN" altLang="en-US" sz="1400" b="0" i="0" u="none" strike="noStrike" dirty="0">
                <a:solidFill>
                  <a:schemeClr val="bg1"/>
                </a:solidFill>
                <a:effectLst/>
                <a:latin typeface="微软雅黑" panose="020B0503020204020204" pitchFamily="34" charset="-122"/>
                <a:ea typeface="微软雅黑" panose="020B0503020204020204" pitchFamily="34" charset="-122"/>
              </a:rPr>
              <a:t>历史意识</a:t>
            </a:r>
            <a:r>
              <a:rPr lang="zh-CN" altLang="en-US" sz="1400" b="0" i="0" dirty="0">
                <a:solidFill>
                  <a:schemeClr val="bg1"/>
                </a:solidFill>
                <a:effectLst/>
                <a:latin typeface="微软雅黑" panose="020B0503020204020204" pitchFamily="34" charset="-122"/>
                <a:ea typeface="微软雅黑" panose="020B0503020204020204" pitchFamily="34" charset="-122"/>
              </a:rPr>
              <a:t>，浓重的感情色彩，揭示出故士丰蕴的文化历史之根，展示出北方农村丰富多彩的生活和北方农民的刚强性格。</a:t>
            </a:r>
          </a:p>
          <a:p>
            <a:r>
              <a:rPr lang="zh-CN" altLang="en-US" sz="1400" b="0" i="0" dirty="0">
                <a:solidFill>
                  <a:schemeClr val="bg1"/>
                </a:solidFill>
                <a:effectLst/>
                <a:latin typeface="微软雅黑" panose="020B0503020204020204" pitchFamily="34" charset="-122"/>
                <a:ea typeface="微软雅黑" panose="020B0503020204020204" pitchFamily="34" charset="-122"/>
              </a:rPr>
              <a:t>       在</a:t>
            </a:r>
            <a:r>
              <a:rPr lang="en-US" altLang="zh-CN" sz="1400" b="0" i="0" dirty="0">
                <a:solidFill>
                  <a:schemeClr val="bg1"/>
                </a:solidFill>
                <a:effectLst/>
                <a:latin typeface="微软雅黑" panose="020B0503020204020204" pitchFamily="34" charset="-122"/>
                <a:ea typeface="微软雅黑" panose="020B0503020204020204" pitchFamily="34" charset="-122"/>
              </a:rPr>
              <a:t>《</a:t>
            </a:r>
            <a:r>
              <a:rPr lang="zh-CN" altLang="en-US" sz="1400" b="0" i="0" u="none" strike="noStrike" dirty="0">
                <a:solidFill>
                  <a:schemeClr val="bg1"/>
                </a:solidFill>
                <a:effectLst/>
                <a:latin typeface="微软雅黑" panose="020B0503020204020204" pitchFamily="34" charset="-122"/>
                <a:ea typeface="微软雅黑" panose="020B0503020204020204" pitchFamily="34" charset="-122"/>
              </a:rPr>
              <a:t>老家的树</a:t>
            </a:r>
            <a:r>
              <a:rPr lang="en-US" altLang="zh-CN" sz="1400" b="0" i="0" dirty="0">
                <a:solidFill>
                  <a:schemeClr val="bg1"/>
                </a:solidFill>
                <a:effectLst/>
                <a:latin typeface="微软雅黑" panose="020B0503020204020204" pitchFamily="34" charset="-122"/>
                <a:ea typeface="微软雅黑" panose="020B0503020204020204" pitchFamily="34" charset="-122"/>
              </a:rPr>
              <a:t>》</a:t>
            </a:r>
            <a:r>
              <a:rPr lang="zh-CN" altLang="en-US" sz="1400" b="0" i="0" dirty="0">
                <a:solidFill>
                  <a:schemeClr val="bg1"/>
                </a:solidFill>
                <a:effectLst/>
                <a:latin typeface="微软雅黑" panose="020B0503020204020204" pitchFamily="34" charset="-122"/>
                <a:ea typeface="微软雅黑" panose="020B0503020204020204" pitchFamily="34" charset="-122"/>
              </a:rPr>
              <a:t>中，老家的树是一种意象，作者以饱满的激情，笔力道劲地写出一片耀眼春光中的柳树，那在秋天肃穆的旷野里砍歌的白杨树，那里燃烧季节的无情摧残中顽强生长的榆树，</a:t>
            </a:r>
          </a:p>
          <a:p>
            <a:r>
              <a:rPr lang="zh-CN" altLang="en-US" sz="1400" b="0" i="0" dirty="0">
                <a:solidFill>
                  <a:schemeClr val="bg1"/>
                </a:solidFill>
                <a:effectLst/>
                <a:latin typeface="微软雅黑" panose="020B0503020204020204" pitchFamily="34" charset="-122"/>
                <a:ea typeface="微软雅黑" panose="020B0503020204020204" pitchFamily="34" charset="-122"/>
              </a:rPr>
              <a:t>那挺立在苍茫天地间昂扬起生命风范的松柏，作者以柳树的妩媚、榆树的粗扩、白杨的潇洒、松柏的</a:t>
            </a:r>
            <a:r>
              <a:rPr lang="zh-CN" altLang="en-US" sz="1400" b="0" i="0" u="none" strike="noStrike" dirty="0">
                <a:solidFill>
                  <a:schemeClr val="bg1"/>
                </a:solidFill>
                <a:effectLst/>
                <a:latin typeface="微软雅黑" panose="020B0503020204020204" pitchFamily="34" charset="-122"/>
                <a:ea typeface="微软雅黑" panose="020B0503020204020204" pitchFamily="34" charset="-122"/>
              </a:rPr>
              <a:t>高洁</a:t>
            </a:r>
            <a:r>
              <a:rPr lang="zh-CN" altLang="en-US" sz="1400" b="0" i="0" dirty="0">
                <a:solidFill>
                  <a:schemeClr val="bg1"/>
                </a:solidFill>
                <a:effectLst/>
                <a:latin typeface="微软雅黑" panose="020B0503020204020204" pitchFamily="34" charset="-122"/>
                <a:ea typeface="微软雅黑" panose="020B0503020204020204" pitchFamily="34" charset="-122"/>
              </a:rPr>
              <a:t>象征北方的人民，象征中华民族的深沉、高洁、苦难与奋进，创造出情融于景、物我一体的艺术境界。诗人叶底说</a:t>
            </a:r>
            <a:r>
              <a:rPr lang="en-US" altLang="zh-CN" sz="1400" b="0" i="0" dirty="0">
                <a:solidFill>
                  <a:schemeClr val="bg1"/>
                </a:solidFill>
                <a:effectLst/>
                <a:latin typeface="微软雅黑" panose="020B0503020204020204" pitchFamily="34" charset="-122"/>
                <a:ea typeface="微软雅黑" panose="020B0503020204020204" pitchFamily="34" charset="-122"/>
              </a:rPr>
              <a:t>:"</a:t>
            </a:r>
            <a:r>
              <a:rPr lang="zh-CN" altLang="en-US" sz="1400" b="0" i="0" dirty="0">
                <a:solidFill>
                  <a:schemeClr val="bg1"/>
                </a:solidFill>
                <a:effectLst/>
                <a:latin typeface="微软雅黑" panose="020B0503020204020204" pitchFamily="34" charset="-122"/>
                <a:ea typeface="微软雅黑" panose="020B0503020204020204" pitchFamily="34" charset="-122"/>
              </a:rPr>
              <a:t>郭枫是以堂吉诃德的热情拥抱文学</a:t>
            </a:r>
            <a:r>
              <a:rPr lang="en-US" altLang="zh-CN" sz="1400" b="0" i="0" dirty="0">
                <a:solidFill>
                  <a:schemeClr val="bg1"/>
                </a:solidFill>
                <a:effectLst/>
                <a:latin typeface="微软雅黑" panose="020B0503020204020204" pitchFamily="34" charset="-122"/>
                <a:ea typeface="微软雅黑" panose="020B0503020204020204" pitchFamily="34" charset="-122"/>
              </a:rPr>
              <a:t>,</a:t>
            </a:r>
            <a:r>
              <a:rPr lang="zh-CN" altLang="en-US" sz="1400" b="0" i="0" dirty="0">
                <a:solidFill>
                  <a:schemeClr val="bg1"/>
                </a:solidFill>
                <a:effectLst/>
                <a:latin typeface="微软雅黑" panose="020B0503020204020204" pitchFamily="34" charset="-122"/>
                <a:ea typeface="微软雅黑" panose="020B0503020204020204" pitchFamily="34" charset="-122"/>
              </a:rPr>
              <a:t>以清教徒的信仰面对人生</a:t>
            </a:r>
            <a:r>
              <a:rPr lang="en-US" altLang="zh-CN" sz="1400" b="0" i="0" dirty="0">
                <a:solidFill>
                  <a:schemeClr val="bg1"/>
                </a:solidFill>
                <a:effectLst/>
                <a:latin typeface="微软雅黑" panose="020B0503020204020204" pitchFamily="34" charset="-122"/>
                <a:ea typeface="微软雅黑" panose="020B0503020204020204" pitchFamily="34" charset="-122"/>
              </a:rPr>
              <a:t>."</a:t>
            </a:r>
            <a:r>
              <a:rPr lang="zh-CN" altLang="en-US" sz="1400" b="0" i="0" dirty="0">
                <a:solidFill>
                  <a:schemeClr val="bg1"/>
                </a:solidFill>
                <a:effectLst/>
                <a:latin typeface="微软雅黑" panose="020B0503020204020204" pitchFamily="34" charset="-122"/>
                <a:ea typeface="微软雅黑" panose="020B0503020204020204" pitchFamily="34" charset="-122"/>
              </a:rPr>
              <a:t>他的作品风格灵秀而飘逸</a:t>
            </a:r>
            <a:r>
              <a:rPr lang="en-US" altLang="zh-CN" sz="1400" b="0" i="0" dirty="0">
                <a:solidFill>
                  <a:schemeClr val="bg1"/>
                </a:solidFill>
                <a:effectLst/>
                <a:latin typeface="微软雅黑" panose="020B0503020204020204" pitchFamily="34" charset="-122"/>
                <a:ea typeface="微软雅黑" panose="020B0503020204020204" pitchFamily="34" charset="-122"/>
              </a:rPr>
              <a:t>,</a:t>
            </a:r>
            <a:r>
              <a:rPr lang="zh-CN" altLang="en-US" sz="1400" b="0" i="0" dirty="0">
                <a:solidFill>
                  <a:schemeClr val="bg1"/>
                </a:solidFill>
                <a:effectLst/>
                <a:latin typeface="微软雅黑" panose="020B0503020204020204" pitchFamily="34" charset="-122"/>
                <a:ea typeface="微软雅黑" panose="020B0503020204020204" pitchFamily="34" charset="-122"/>
              </a:rPr>
              <a:t>创作的散文就像一首怀乡的赋</a:t>
            </a:r>
            <a:r>
              <a:rPr lang="en-US" altLang="zh-CN" sz="1400" b="0" i="0" dirty="0">
                <a:solidFill>
                  <a:schemeClr val="bg1"/>
                </a:solidFill>
                <a:effectLst/>
                <a:latin typeface="微软雅黑" panose="020B0503020204020204" pitchFamily="34" charset="-122"/>
                <a:ea typeface="微软雅黑" panose="020B0503020204020204" pitchFamily="34" charset="-122"/>
              </a:rPr>
              <a:t>,</a:t>
            </a:r>
            <a:r>
              <a:rPr lang="zh-CN" altLang="en-US" sz="1400" b="0" i="0" dirty="0">
                <a:solidFill>
                  <a:schemeClr val="bg1"/>
                </a:solidFill>
                <a:effectLst/>
                <a:latin typeface="微软雅黑" panose="020B0503020204020204" pitchFamily="34" charset="-122"/>
                <a:ea typeface="微软雅黑" panose="020B0503020204020204" pitchFamily="34" charset="-122"/>
              </a:rPr>
              <a:t>有诗情之美。</a:t>
            </a:r>
          </a:p>
        </p:txBody>
      </p:sp>
    </p:spTree>
    <p:extLst>
      <p:ext uri="{BB962C8B-B14F-4D97-AF65-F5344CB8AC3E}">
        <p14:creationId xmlns:p14="http://schemas.microsoft.com/office/powerpoint/2010/main" val="3754499243"/>
      </p:ext>
    </p:ext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0" presetClass="entr" presetSubtype="0" fill="hold" grpId="0" nodeType="click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fade">
                                      <p:cBhvr>
                                        <p:cTn id="14"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a:extLst>
              <a:ext uri="{FF2B5EF4-FFF2-40B4-BE49-F238E27FC236}">
                <a16:creationId xmlns="" xmlns:a16="http://schemas.microsoft.com/office/drawing/2014/main" id="{26D9734E-84AC-49F5-9E1E-AC953A8CEEC5}"/>
              </a:ext>
            </a:extLst>
          </p:cNvPr>
          <p:cNvPicPr>
            <a:picLocks noChangeAspect="1"/>
          </p:cNvPicPr>
          <p:nvPr/>
        </p:nvPicPr>
        <p:blipFill>
          <a:blip r:embed="rId3">
            <a:duotone>
              <a:schemeClr val="accent6">
                <a:shade val="45000"/>
                <a:satMod val="135000"/>
              </a:schemeClr>
              <a:prstClr val="white"/>
            </a:duotone>
          </a:blip>
          <a:stretch>
            <a:fillRect/>
          </a:stretch>
        </p:blipFill>
        <p:spPr>
          <a:xfrm>
            <a:off x="2471588" y="1724179"/>
            <a:ext cx="578813" cy="775500"/>
          </a:xfrm>
          <a:prstGeom prst="rect">
            <a:avLst/>
          </a:prstGeom>
        </p:spPr>
      </p:pic>
      <p:pic>
        <p:nvPicPr>
          <p:cNvPr id="9" name="图片 8">
            <a:extLst>
              <a:ext uri="{FF2B5EF4-FFF2-40B4-BE49-F238E27FC236}">
                <a16:creationId xmlns="" xmlns:a16="http://schemas.microsoft.com/office/drawing/2014/main" id="{57755F31-B13B-45CD-B9B1-842EC8CED306}"/>
              </a:ext>
            </a:extLst>
          </p:cNvPr>
          <p:cNvPicPr>
            <a:picLocks noChangeAspect="1"/>
          </p:cNvPicPr>
          <p:nvPr/>
        </p:nvPicPr>
        <p:blipFill>
          <a:blip r:embed="rId4">
            <a:duotone>
              <a:prstClr val="black"/>
              <a:schemeClr val="accent4">
                <a:tint val="45000"/>
                <a:satMod val="400000"/>
              </a:schemeClr>
            </a:duotone>
          </a:blip>
          <a:stretch>
            <a:fillRect/>
          </a:stretch>
        </p:blipFill>
        <p:spPr>
          <a:xfrm>
            <a:off x="2471588" y="2730733"/>
            <a:ext cx="578813" cy="747789"/>
          </a:xfrm>
          <a:prstGeom prst="rect">
            <a:avLst/>
          </a:prstGeom>
        </p:spPr>
      </p:pic>
      <p:pic>
        <p:nvPicPr>
          <p:cNvPr id="10" name="图片 9">
            <a:extLst>
              <a:ext uri="{FF2B5EF4-FFF2-40B4-BE49-F238E27FC236}">
                <a16:creationId xmlns="" xmlns:a16="http://schemas.microsoft.com/office/drawing/2014/main" id="{CE129B41-E03E-4442-8F22-5DEA5D5DE78F}"/>
              </a:ext>
            </a:extLst>
          </p:cNvPr>
          <p:cNvPicPr>
            <a:picLocks noChangeAspect="1"/>
          </p:cNvPicPr>
          <p:nvPr/>
        </p:nvPicPr>
        <p:blipFill>
          <a:blip r:embed="rId5"/>
          <a:stretch>
            <a:fillRect/>
          </a:stretch>
        </p:blipFill>
        <p:spPr>
          <a:xfrm>
            <a:off x="2390862" y="3780821"/>
            <a:ext cx="585119" cy="800843"/>
          </a:xfrm>
          <a:prstGeom prst="rect">
            <a:avLst/>
          </a:prstGeom>
        </p:spPr>
      </p:pic>
      <p:sp>
        <p:nvSpPr>
          <p:cNvPr id="11" name="矩形 10">
            <a:extLst>
              <a:ext uri="{FF2B5EF4-FFF2-40B4-BE49-F238E27FC236}">
                <a16:creationId xmlns="" xmlns:a16="http://schemas.microsoft.com/office/drawing/2014/main" id="{09656784-4D0A-4D82-B64F-8AF8AE64F2F5}"/>
              </a:ext>
            </a:extLst>
          </p:cNvPr>
          <p:cNvSpPr/>
          <p:nvPr/>
        </p:nvSpPr>
        <p:spPr>
          <a:xfrm>
            <a:off x="3481212" y="1503905"/>
            <a:ext cx="4852610" cy="824136"/>
          </a:xfrm>
          <a:prstGeom prst="rect">
            <a:avLst/>
          </a:prstGeom>
        </p:spPr>
        <p:txBody>
          <a:bodyPr wrap="none">
            <a:spAutoFit/>
          </a:bodyPr>
          <a:lstStyle/>
          <a:p>
            <a:pPr>
              <a:lnSpc>
                <a:spcPct val="200000"/>
              </a:lnSpc>
            </a:pPr>
            <a:r>
              <a:rPr lang="zh-CN" altLang="en-US" sz="2800" dirty="0">
                <a:solidFill>
                  <a:schemeClr val="bg1"/>
                </a:solidFill>
                <a:latin typeface="微软雅黑" panose="020B0503020204020204" pitchFamily="34" charset="-122"/>
                <a:ea typeface="微软雅黑" panose="020B0503020204020204" pitchFamily="34" charset="-122"/>
              </a:rPr>
              <a:t>同学们，你去观察过虫子吗？</a:t>
            </a:r>
            <a:endParaRPr lang="en-US" altLang="zh-CN" sz="2800" dirty="0">
              <a:solidFill>
                <a:schemeClr val="bg1"/>
              </a:solidFill>
              <a:latin typeface="微软雅黑" panose="020B0503020204020204" pitchFamily="34" charset="-122"/>
              <a:ea typeface="微软雅黑" panose="020B0503020204020204" pitchFamily="34" charset="-122"/>
            </a:endParaRPr>
          </a:p>
        </p:txBody>
      </p:sp>
      <p:sp>
        <p:nvSpPr>
          <p:cNvPr id="12" name="矩形 11">
            <a:extLst>
              <a:ext uri="{FF2B5EF4-FFF2-40B4-BE49-F238E27FC236}">
                <a16:creationId xmlns="" xmlns:a16="http://schemas.microsoft.com/office/drawing/2014/main" id="{3642CE81-E149-4163-BEF8-ADEB0D592533}"/>
              </a:ext>
            </a:extLst>
          </p:cNvPr>
          <p:cNvSpPr/>
          <p:nvPr/>
        </p:nvSpPr>
        <p:spPr>
          <a:xfrm>
            <a:off x="3481212" y="2647326"/>
            <a:ext cx="5211683" cy="824136"/>
          </a:xfrm>
          <a:prstGeom prst="rect">
            <a:avLst/>
          </a:prstGeom>
        </p:spPr>
        <p:txBody>
          <a:bodyPr wrap="none">
            <a:spAutoFit/>
          </a:bodyPr>
          <a:lstStyle/>
          <a:p>
            <a:pPr>
              <a:lnSpc>
                <a:spcPct val="200000"/>
              </a:lnSpc>
            </a:pPr>
            <a:r>
              <a:rPr lang="zh-CN" altLang="en-US" sz="2800" dirty="0">
                <a:solidFill>
                  <a:schemeClr val="bg1"/>
                </a:solidFill>
                <a:latin typeface="微软雅黑" panose="020B0503020204020204" pitchFamily="34" charset="-122"/>
                <a:ea typeface="微软雅黑" panose="020B0503020204020204" pitchFamily="34" charset="-122"/>
              </a:rPr>
              <a:t>那你看到过“草虫的村落”吗？</a:t>
            </a:r>
            <a:endParaRPr lang="en-US" altLang="zh-CN" sz="2800" dirty="0">
              <a:solidFill>
                <a:schemeClr val="bg1"/>
              </a:solidFill>
              <a:latin typeface="微软雅黑" panose="020B0503020204020204" pitchFamily="34" charset="-122"/>
              <a:ea typeface="微软雅黑" panose="020B0503020204020204" pitchFamily="34" charset="-122"/>
            </a:endParaRPr>
          </a:p>
        </p:txBody>
      </p:sp>
      <p:sp>
        <p:nvSpPr>
          <p:cNvPr id="13" name="矩形 12">
            <a:extLst>
              <a:ext uri="{FF2B5EF4-FFF2-40B4-BE49-F238E27FC236}">
                <a16:creationId xmlns="" xmlns:a16="http://schemas.microsoft.com/office/drawing/2014/main" id="{B8923AF1-2A5B-4E77-9580-F3A30DF84D82}"/>
              </a:ext>
            </a:extLst>
          </p:cNvPr>
          <p:cNvSpPr/>
          <p:nvPr/>
        </p:nvSpPr>
        <p:spPr>
          <a:xfrm>
            <a:off x="3179452" y="3681128"/>
            <a:ext cx="4852610" cy="824136"/>
          </a:xfrm>
          <a:prstGeom prst="rect">
            <a:avLst/>
          </a:prstGeom>
        </p:spPr>
        <p:txBody>
          <a:bodyPr wrap="none">
            <a:spAutoFit/>
          </a:bodyPr>
          <a:lstStyle/>
          <a:p>
            <a:pPr>
              <a:lnSpc>
                <a:spcPct val="200000"/>
              </a:lnSpc>
            </a:pPr>
            <a:r>
              <a:rPr lang="zh-CN" altLang="en-US" sz="2800" dirty="0">
                <a:solidFill>
                  <a:schemeClr val="bg1"/>
                </a:solidFill>
                <a:latin typeface="微软雅黑" panose="020B0503020204020204" pitchFamily="34" charset="-122"/>
                <a:ea typeface="微软雅黑" panose="020B0503020204020204" pitchFamily="34" charset="-122"/>
              </a:rPr>
              <a:t>“草虫的村落”是怎样的呢？</a:t>
            </a:r>
          </a:p>
        </p:txBody>
      </p:sp>
    </p:spTree>
    <p:extLst>
      <p:ext uri="{BB962C8B-B14F-4D97-AF65-F5344CB8AC3E}">
        <p14:creationId xmlns:p14="http://schemas.microsoft.com/office/powerpoint/2010/main" val="3155192394"/>
      </p:ext>
    </p:ext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fill="hold"/>
                                        <p:tgtEl>
                                          <p:spTgt spid="8"/>
                                        </p:tgtEl>
                                        <p:attrNameLst>
                                          <p:attrName>ppt_w</p:attrName>
                                        </p:attrNameLst>
                                      </p:cBhvr>
                                      <p:tavLst>
                                        <p:tav tm="0">
                                          <p:val>
                                            <p:fltVal val="0"/>
                                          </p:val>
                                        </p:tav>
                                        <p:tav tm="100000">
                                          <p:val>
                                            <p:strVal val="#ppt_w"/>
                                          </p:val>
                                        </p:tav>
                                      </p:tavLst>
                                    </p:anim>
                                    <p:anim calcmode="lin" valueType="num">
                                      <p:cBhvr>
                                        <p:cTn id="8" dur="500" fill="hold"/>
                                        <p:tgtEl>
                                          <p:spTgt spid="8"/>
                                        </p:tgtEl>
                                        <p:attrNameLst>
                                          <p:attrName>ppt_h</p:attrName>
                                        </p:attrNameLst>
                                      </p:cBhvr>
                                      <p:tavLst>
                                        <p:tav tm="0">
                                          <p:val>
                                            <p:fltVal val="0"/>
                                          </p:val>
                                        </p:tav>
                                        <p:tav tm="100000">
                                          <p:val>
                                            <p:strVal val="#ppt_h"/>
                                          </p:val>
                                        </p:tav>
                                      </p:tavLst>
                                    </p:anim>
                                    <p:animEffect transition="in" filter="fade">
                                      <p:cBhvr>
                                        <p:cTn id="9" dur="500"/>
                                        <p:tgtEl>
                                          <p:spTgt spid="8"/>
                                        </p:tgtEl>
                                      </p:cBhvr>
                                    </p:animEffect>
                                  </p:childTnLst>
                                </p:cTn>
                              </p:par>
                            </p:childTnLst>
                          </p:cTn>
                        </p:par>
                      </p:childTnLst>
                    </p:cTn>
                  </p:par>
                  <p:par>
                    <p:cTn id="10" fill="hold">
                      <p:stCondLst>
                        <p:cond delay="indefinite"/>
                      </p:stCondLst>
                      <p:childTnLst>
                        <p:par>
                          <p:cTn id="11" fill="hold">
                            <p:stCondLst>
                              <p:cond delay="0"/>
                            </p:stCondLst>
                            <p:childTnLst>
                              <p:par>
                                <p:cTn id="12" presetID="2" presetClass="entr" presetSubtype="2" fill="hold" grpId="0" nodeType="clickEffect">
                                  <p:stCondLst>
                                    <p:cond delay="0"/>
                                  </p:stCondLst>
                                  <p:childTnLst>
                                    <p:set>
                                      <p:cBhvr>
                                        <p:cTn id="13" dur="1" fill="hold">
                                          <p:stCondLst>
                                            <p:cond delay="0"/>
                                          </p:stCondLst>
                                        </p:cTn>
                                        <p:tgtEl>
                                          <p:spTgt spid="11"/>
                                        </p:tgtEl>
                                        <p:attrNameLst>
                                          <p:attrName>style.visibility</p:attrName>
                                        </p:attrNameLst>
                                      </p:cBhvr>
                                      <p:to>
                                        <p:strVal val="visible"/>
                                      </p:to>
                                    </p:set>
                                    <p:anim calcmode="lin" valueType="num">
                                      <p:cBhvr additive="base">
                                        <p:cTn id="14" dur="500" fill="hold"/>
                                        <p:tgtEl>
                                          <p:spTgt spid="11"/>
                                        </p:tgtEl>
                                        <p:attrNameLst>
                                          <p:attrName>ppt_x</p:attrName>
                                        </p:attrNameLst>
                                      </p:cBhvr>
                                      <p:tavLst>
                                        <p:tav tm="0">
                                          <p:val>
                                            <p:strVal val="1+#ppt_w/2"/>
                                          </p:val>
                                        </p:tav>
                                        <p:tav tm="100000">
                                          <p:val>
                                            <p:strVal val="#ppt_x"/>
                                          </p:val>
                                        </p:tav>
                                      </p:tavLst>
                                    </p:anim>
                                    <p:anim calcmode="lin" valueType="num">
                                      <p:cBhvr additive="base">
                                        <p:cTn id="15" dur="500" fill="hold"/>
                                        <p:tgtEl>
                                          <p:spTgt spid="11"/>
                                        </p:tgtEl>
                                        <p:attrNameLst>
                                          <p:attrName>ppt_y</p:attrName>
                                        </p:attrNameLst>
                                      </p:cBhvr>
                                      <p:tavLst>
                                        <p:tav tm="0">
                                          <p:val>
                                            <p:strVal val="#ppt_y"/>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53" presetClass="entr" presetSubtype="16" fill="hold" nodeType="clickEffect">
                                  <p:stCondLst>
                                    <p:cond delay="0"/>
                                  </p:stCondLst>
                                  <p:childTnLst>
                                    <p:set>
                                      <p:cBhvr>
                                        <p:cTn id="19" dur="1" fill="hold">
                                          <p:stCondLst>
                                            <p:cond delay="0"/>
                                          </p:stCondLst>
                                        </p:cTn>
                                        <p:tgtEl>
                                          <p:spTgt spid="9"/>
                                        </p:tgtEl>
                                        <p:attrNameLst>
                                          <p:attrName>style.visibility</p:attrName>
                                        </p:attrNameLst>
                                      </p:cBhvr>
                                      <p:to>
                                        <p:strVal val="visible"/>
                                      </p:to>
                                    </p:set>
                                    <p:anim calcmode="lin" valueType="num">
                                      <p:cBhvr>
                                        <p:cTn id="20" dur="500" fill="hold"/>
                                        <p:tgtEl>
                                          <p:spTgt spid="9"/>
                                        </p:tgtEl>
                                        <p:attrNameLst>
                                          <p:attrName>ppt_w</p:attrName>
                                        </p:attrNameLst>
                                      </p:cBhvr>
                                      <p:tavLst>
                                        <p:tav tm="0">
                                          <p:val>
                                            <p:fltVal val="0"/>
                                          </p:val>
                                        </p:tav>
                                        <p:tav tm="100000">
                                          <p:val>
                                            <p:strVal val="#ppt_w"/>
                                          </p:val>
                                        </p:tav>
                                      </p:tavLst>
                                    </p:anim>
                                    <p:anim calcmode="lin" valueType="num">
                                      <p:cBhvr>
                                        <p:cTn id="21" dur="500" fill="hold"/>
                                        <p:tgtEl>
                                          <p:spTgt spid="9"/>
                                        </p:tgtEl>
                                        <p:attrNameLst>
                                          <p:attrName>ppt_h</p:attrName>
                                        </p:attrNameLst>
                                      </p:cBhvr>
                                      <p:tavLst>
                                        <p:tav tm="0">
                                          <p:val>
                                            <p:fltVal val="0"/>
                                          </p:val>
                                        </p:tav>
                                        <p:tav tm="100000">
                                          <p:val>
                                            <p:strVal val="#ppt_h"/>
                                          </p:val>
                                        </p:tav>
                                      </p:tavLst>
                                    </p:anim>
                                    <p:animEffect transition="in" filter="fade">
                                      <p:cBhvr>
                                        <p:cTn id="22" dur="500"/>
                                        <p:tgtEl>
                                          <p:spTgt spid="9"/>
                                        </p:tgtEl>
                                      </p:cBhvr>
                                    </p:animEffect>
                                  </p:childTnLst>
                                </p:cTn>
                              </p:par>
                            </p:childTnLst>
                          </p:cTn>
                        </p:par>
                      </p:childTnLst>
                    </p:cTn>
                  </p:par>
                  <p:par>
                    <p:cTn id="23" fill="hold">
                      <p:stCondLst>
                        <p:cond delay="indefinite"/>
                      </p:stCondLst>
                      <p:childTnLst>
                        <p:par>
                          <p:cTn id="24" fill="hold">
                            <p:stCondLst>
                              <p:cond delay="0"/>
                            </p:stCondLst>
                            <p:childTnLst>
                              <p:par>
                                <p:cTn id="25" presetID="2" presetClass="entr" presetSubtype="2" fill="hold" grpId="0" nodeType="clickEffect">
                                  <p:stCondLst>
                                    <p:cond delay="0"/>
                                  </p:stCondLst>
                                  <p:childTnLst>
                                    <p:set>
                                      <p:cBhvr>
                                        <p:cTn id="26" dur="1" fill="hold">
                                          <p:stCondLst>
                                            <p:cond delay="0"/>
                                          </p:stCondLst>
                                        </p:cTn>
                                        <p:tgtEl>
                                          <p:spTgt spid="12"/>
                                        </p:tgtEl>
                                        <p:attrNameLst>
                                          <p:attrName>style.visibility</p:attrName>
                                        </p:attrNameLst>
                                      </p:cBhvr>
                                      <p:to>
                                        <p:strVal val="visible"/>
                                      </p:to>
                                    </p:set>
                                    <p:anim calcmode="lin" valueType="num">
                                      <p:cBhvr additive="base">
                                        <p:cTn id="27" dur="500" fill="hold"/>
                                        <p:tgtEl>
                                          <p:spTgt spid="12"/>
                                        </p:tgtEl>
                                        <p:attrNameLst>
                                          <p:attrName>ppt_x</p:attrName>
                                        </p:attrNameLst>
                                      </p:cBhvr>
                                      <p:tavLst>
                                        <p:tav tm="0">
                                          <p:val>
                                            <p:strVal val="1+#ppt_w/2"/>
                                          </p:val>
                                        </p:tav>
                                        <p:tav tm="100000">
                                          <p:val>
                                            <p:strVal val="#ppt_x"/>
                                          </p:val>
                                        </p:tav>
                                      </p:tavLst>
                                    </p:anim>
                                    <p:anim calcmode="lin" valueType="num">
                                      <p:cBhvr additive="base">
                                        <p:cTn id="28" dur="500" fill="hold"/>
                                        <p:tgtEl>
                                          <p:spTgt spid="12"/>
                                        </p:tgtEl>
                                        <p:attrNameLst>
                                          <p:attrName>ppt_y</p:attrName>
                                        </p:attrNameLst>
                                      </p:cBhvr>
                                      <p:tavLst>
                                        <p:tav tm="0">
                                          <p:val>
                                            <p:strVal val="#ppt_y"/>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53" presetClass="entr" presetSubtype="16" fill="hold" nodeType="clickEffect">
                                  <p:stCondLst>
                                    <p:cond delay="0"/>
                                  </p:stCondLst>
                                  <p:childTnLst>
                                    <p:set>
                                      <p:cBhvr>
                                        <p:cTn id="32" dur="1" fill="hold">
                                          <p:stCondLst>
                                            <p:cond delay="0"/>
                                          </p:stCondLst>
                                        </p:cTn>
                                        <p:tgtEl>
                                          <p:spTgt spid="10"/>
                                        </p:tgtEl>
                                        <p:attrNameLst>
                                          <p:attrName>style.visibility</p:attrName>
                                        </p:attrNameLst>
                                      </p:cBhvr>
                                      <p:to>
                                        <p:strVal val="visible"/>
                                      </p:to>
                                    </p:set>
                                    <p:anim calcmode="lin" valueType="num">
                                      <p:cBhvr>
                                        <p:cTn id="33" dur="500" fill="hold"/>
                                        <p:tgtEl>
                                          <p:spTgt spid="10"/>
                                        </p:tgtEl>
                                        <p:attrNameLst>
                                          <p:attrName>ppt_w</p:attrName>
                                        </p:attrNameLst>
                                      </p:cBhvr>
                                      <p:tavLst>
                                        <p:tav tm="0">
                                          <p:val>
                                            <p:fltVal val="0"/>
                                          </p:val>
                                        </p:tav>
                                        <p:tav tm="100000">
                                          <p:val>
                                            <p:strVal val="#ppt_w"/>
                                          </p:val>
                                        </p:tav>
                                      </p:tavLst>
                                    </p:anim>
                                    <p:anim calcmode="lin" valueType="num">
                                      <p:cBhvr>
                                        <p:cTn id="34" dur="500" fill="hold"/>
                                        <p:tgtEl>
                                          <p:spTgt spid="10"/>
                                        </p:tgtEl>
                                        <p:attrNameLst>
                                          <p:attrName>ppt_h</p:attrName>
                                        </p:attrNameLst>
                                      </p:cBhvr>
                                      <p:tavLst>
                                        <p:tav tm="0">
                                          <p:val>
                                            <p:fltVal val="0"/>
                                          </p:val>
                                        </p:tav>
                                        <p:tav tm="100000">
                                          <p:val>
                                            <p:strVal val="#ppt_h"/>
                                          </p:val>
                                        </p:tav>
                                      </p:tavLst>
                                    </p:anim>
                                    <p:animEffect transition="in" filter="fade">
                                      <p:cBhvr>
                                        <p:cTn id="35" dur="500"/>
                                        <p:tgtEl>
                                          <p:spTgt spid="10"/>
                                        </p:tgtEl>
                                      </p:cBhvr>
                                    </p:animEffect>
                                  </p:childTnLst>
                                </p:cTn>
                              </p:par>
                            </p:childTnLst>
                          </p:cTn>
                        </p:par>
                      </p:childTnLst>
                    </p:cTn>
                  </p:par>
                  <p:par>
                    <p:cTn id="36" fill="hold">
                      <p:stCondLst>
                        <p:cond delay="indefinite"/>
                      </p:stCondLst>
                      <p:childTnLst>
                        <p:par>
                          <p:cTn id="37" fill="hold">
                            <p:stCondLst>
                              <p:cond delay="0"/>
                            </p:stCondLst>
                            <p:childTnLst>
                              <p:par>
                                <p:cTn id="38" presetID="2" presetClass="entr" presetSubtype="2" fill="hold" grpId="0" nodeType="clickEffect">
                                  <p:stCondLst>
                                    <p:cond delay="0"/>
                                  </p:stCondLst>
                                  <p:childTnLst>
                                    <p:set>
                                      <p:cBhvr>
                                        <p:cTn id="39" dur="1" fill="hold">
                                          <p:stCondLst>
                                            <p:cond delay="0"/>
                                          </p:stCondLst>
                                        </p:cTn>
                                        <p:tgtEl>
                                          <p:spTgt spid="13"/>
                                        </p:tgtEl>
                                        <p:attrNameLst>
                                          <p:attrName>style.visibility</p:attrName>
                                        </p:attrNameLst>
                                      </p:cBhvr>
                                      <p:to>
                                        <p:strVal val="visible"/>
                                      </p:to>
                                    </p:set>
                                    <p:anim calcmode="lin" valueType="num">
                                      <p:cBhvr additive="base">
                                        <p:cTn id="40" dur="500" fill="hold"/>
                                        <p:tgtEl>
                                          <p:spTgt spid="13"/>
                                        </p:tgtEl>
                                        <p:attrNameLst>
                                          <p:attrName>ppt_x</p:attrName>
                                        </p:attrNameLst>
                                      </p:cBhvr>
                                      <p:tavLst>
                                        <p:tav tm="0">
                                          <p:val>
                                            <p:strVal val="1+#ppt_w/2"/>
                                          </p:val>
                                        </p:tav>
                                        <p:tav tm="100000">
                                          <p:val>
                                            <p:strVal val="#ppt_x"/>
                                          </p:val>
                                        </p:tav>
                                      </p:tavLst>
                                    </p:anim>
                                    <p:anim calcmode="lin" valueType="num">
                                      <p:cBhvr additive="base">
                                        <p:cTn id="41" dur="500" fill="hold"/>
                                        <p:tgtEl>
                                          <p:spTgt spid="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P spid="13"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a:extLst>
              <a:ext uri="{FF2B5EF4-FFF2-40B4-BE49-F238E27FC236}">
                <a16:creationId xmlns="" xmlns:a16="http://schemas.microsoft.com/office/drawing/2014/main" id="{6C443ECB-0306-4ACC-AA46-F2641CA08A57}"/>
              </a:ext>
            </a:extLst>
          </p:cNvPr>
          <p:cNvSpPr/>
          <p:nvPr/>
        </p:nvSpPr>
        <p:spPr>
          <a:xfrm>
            <a:off x="896260" y="1029641"/>
            <a:ext cx="3416320" cy="523220"/>
          </a:xfrm>
          <a:prstGeom prst="rect">
            <a:avLst/>
          </a:prstGeom>
        </p:spPr>
        <p:txBody>
          <a:bodyPr wrap="none">
            <a:spAutoFit/>
          </a:bodyPr>
          <a:lstStyle/>
          <a:p>
            <a:r>
              <a:rPr lang="zh-CN" altLang="en-US" sz="2800" b="0" i="0" dirty="0">
                <a:solidFill>
                  <a:schemeClr val="bg1"/>
                </a:solidFill>
                <a:effectLst/>
                <a:latin typeface="微软雅黑" panose="020B0503020204020204" pitchFamily="34" charset="-122"/>
                <a:ea typeface="微软雅黑" panose="020B0503020204020204" pitchFamily="34" charset="-122"/>
              </a:rPr>
              <a:t>初读课文，整体感知</a:t>
            </a:r>
            <a:endParaRPr lang="zh-CN" altLang="en-US" sz="2800" dirty="0">
              <a:solidFill>
                <a:schemeClr val="bg1"/>
              </a:solidFill>
              <a:latin typeface="微软雅黑" panose="020B0503020204020204" pitchFamily="34" charset="-122"/>
              <a:ea typeface="微软雅黑" panose="020B0503020204020204" pitchFamily="34" charset="-122"/>
            </a:endParaRPr>
          </a:p>
        </p:txBody>
      </p:sp>
      <p:grpSp>
        <p:nvGrpSpPr>
          <p:cNvPr id="3" name="组合 2">
            <a:extLst>
              <a:ext uri="{FF2B5EF4-FFF2-40B4-BE49-F238E27FC236}">
                <a16:creationId xmlns="" xmlns:a16="http://schemas.microsoft.com/office/drawing/2014/main" id="{9A2A16F9-E9DC-491D-B50D-E5D24E742B3F}"/>
              </a:ext>
            </a:extLst>
          </p:cNvPr>
          <p:cNvGrpSpPr/>
          <p:nvPr/>
        </p:nvGrpSpPr>
        <p:grpSpPr>
          <a:xfrm>
            <a:off x="1248092" y="2408258"/>
            <a:ext cx="2712655" cy="1562039"/>
            <a:chOff x="1248092" y="2408258"/>
            <a:chExt cx="2712655" cy="1562039"/>
          </a:xfrm>
        </p:grpSpPr>
        <p:pic>
          <p:nvPicPr>
            <p:cNvPr id="7" name="图片 6">
              <a:extLst>
                <a:ext uri="{FF2B5EF4-FFF2-40B4-BE49-F238E27FC236}">
                  <a16:creationId xmlns="" xmlns:a16="http://schemas.microsoft.com/office/drawing/2014/main" id="{BBCDB2D8-9312-42D8-A4F1-037BB27CCE6F}"/>
                </a:ext>
              </a:extLst>
            </p:cNvPr>
            <p:cNvPicPr>
              <a:picLocks noChangeAspect="1"/>
            </p:cNvPicPr>
            <p:nvPr/>
          </p:nvPicPr>
          <p:blipFill>
            <a:blip r:embed="rId3"/>
            <a:stretch>
              <a:fillRect/>
            </a:stretch>
          </p:blipFill>
          <p:spPr>
            <a:xfrm>
              <a:off x="1248092" y="2408258"/>
              <a:ext cx="2712655" cy="1562039"/>
            </a:xfrm>
            <a:prstGeom prst="rect">
              <a:avLst/>
            </a:prstGeom>
          </p:spPr>
        </p:pic>
        <p:sp>
          <p:nvSpPr>
            <p:cNvPr id="10" name="矩形 9">
              <a:extLst>
                <a:ext uri="{FF2B5EF4-FFF2-40B4-BE49-F238E27FC236}">
                  <a16:creationId xmlns="" xmlns:a16="http://schemas.microsoft.com/office/drawing/2014/main" id="{C8258898-8321-48CF-B268-78EB7622F540}"/>
                </a:ext>
              </a:extLst>
            </p:cNvPr>
            <p:cNvSpPr/>
            <p:nvPr/>
          </p:nvSpPr>
          <p:spPr>
            <a:xfrm>
              <a:off x="1742644" y="2958444"/>
              <a:ext cx="1723549" cy="461665"/>
            </a:xfrm>
            <a:prstGeom prst="rect">
              <a:avLst/>
            </a:prstGeom>
          </p:spPr>
          <p:txBody>
            <a:bodyPr wrap="none">
              <a:spAutoFit/>
            </a:bodyPr>
            <a:lstStyle/>
            <a:p>
              <a:r>
                <a:rPr lang="zh-CN" altLang="en-US" sz="2400" b="0" i="0" dirty="0">
                  <a:solidFill>
                    <a:srgbClr val="3A9DA5"/>
                  </a:solidFill>
                  <a:effectLst/>
                  <a:latin typeface="微软雅黑" panose="020B0503020204020204" pitchFamily="34" charset="-122"/>
                  <a:ea typeface="微软雅黑" panose="020B0503020204020204" pitchFamily="34" charset="-122"/>
                </a:rPr>
                <a:t>自由读课文</a:t>
              </a:r>
              <a:endParaRPr lang="zh-CN" altLang="en-US" sz="2400" dirty="0">
                <a:solidFill>
                  <a:srgbClr val="3A9DA5"/>
                </a:solidFill>
                <a:latin typeface="微软雅黑" panose="020B0503020204020204" pitchFamily="34" charset="-122"/>
                <a:ea typeface="微软雅黑" panose="020B0503020204020204" pitchFamily="34" charset="-122"/>
              </a:endParaRPr>
            </a:p>
          </p:txBody>
        </p:sp>
      </p:grpSp>
      <p:grpSp>
        <p:nvGrpSpPr>
          <p:cNvPr id="4" name="组合 3">
            <a:extLst>
              <a:ext uri="{FF2B5EF4-FFF2-40B4-BE49-F238E27FC236}">
                <a16:creationId xmlns="" xmlns:a16="http://schemas.microsoft.com/office/drawing/2014/main" id="{9BA281B2-A037-44EF-BC5A-E2F2707D4702}"/>
              </a:ext>
            </a:extLst>
          </p:cNvPr>
          <p:cNvGrpSpPr/>
          <p:nvPr/>
        </p:nvGrpSpPr>
        <p:grpSpPr>
          <a:xfrm>
            <a:off x="4417987" y="2408258"/>
            <a:ext cx="2712655" cy="1562039"/>
            <a:chOff x="4417987" y="2408258"/>
            <a:chExt cx="2712655" cy="1562039"/>
          </a:xfrm>
        </p:grpSpPr>
        <p:pic>
          <p:nvPicPr>
            <p:cNvPr id="8" name="图片 7">
              <a:extLst>
                <a:ext uri="{FF2B5EF4-FFF2-40B4-BE49-F238E27FC236}">
                  <a16:creationId xmlns="" xmlns:a16="http://schemas.microsoft.com/office/drawing/2014/main" id="{46CEBE2C-C72C-48D8-B2BE-E4B213FA468A}"/>
                </a:ext>
              </a:extLst>
            </p:cNvPr>
            <p:cNvPicPr>
              <a:picLocks noChangeAspect="1"/>
            </p:cNvPicPr>
            <p:nvPr/>
          </p:nvPicPr>
          <p:blipFill>
            <a:blip r:embed="rId3"/>
            <a:stretch>
              <a:fillRect/>
            </a:stretch>
          </p:blipFill>
          <p:spPr>
            <a:xfrm>
              <a:off x="4417987" y="2408258"/>
              <a:ext cx="2712655" cy="1562039"/>
            </a:xfrm>
            <a:prstGeom prst="rect">
              <a:avLst/>
            </a:prstGeom>
          </p:spPr>
        </p:pic>
        <p:sp>
          <p:nvSpPr>
            <p:cNvPr id="11" name="矩形 10">
              <a:extLst>
                <a:ext uri="{FF2B5EF4-FFF2-40B4-BE49-F238E27FC236}">
                  <a16:creationId xmlns="" xmlns:a16="http://schemas.microsoft.com/office/drawing/2014/main" id="{BE1FFD9F-60C5-4AC8-837F-CA8243557031}"/>
                </a:ext>
              </a:extLst>
            </p:cNvPr>
            <p:cNvSpPr/>
            <p:nvPr/>
          </p:nvSpPr>
          <p:spPr>
            <a:xfrm>
              <a:off x="5066428" y="2958444"/>
              <a:ext cx="1415772" cy="461665"/>
            </a:xfrm>
            <a:prstGeom prst="rect">
              <a:avLst/>
            </a:prstGeom>
          </p:spPr>
          <p:txBody>
            <a:bodyPr wrap="none">
              <a:spAutoFit/>
            </a:bodyPr>
            <a:lstStyle/>
            <a:p>
              <a:r>
                <a:rPr lang="zh-CN" altLang="en-US" sz="2400" dirty="0">
                  <a:solidFill>
                    <a:srgbClr val="3A9DA5"/>
                  </a:solidFill>
                  <a:latin typeface="微软雅黑" panose="020B0503020204020204" pitchFamily="34" charset="-122"/>
                  <a:ea typeface="微软雅黑" panose="020B0503020204020204" pitchFamily="34" charset="-122"/>
                </a:rPr>
                <a:t>字词检查</a:t>
              </a:r>
            </a:p>
          </p:txBody>
        </p:sp>
      </p:grpSp>
      <p:grpSp>
        <p:nvGrpSpPr>
          <p:cNvPr id="5" name="组合 4">
            <a:extLst>
              <a:ext uri="{FF2B5EF4-FFF2-40B4-BE49-F238E27FC236}">
                <a16:creationId xmlns="" xmlns:a16="http://schemas.microsoft.com/office/drawing/2014/main" id="{FF2E9762-61D3-4B9C-8C92-D8BF18994FDC}"/>
              </a:ext>
            </a:extLst>
          </p:cNvPr>
          <p:cNvGrpSpPr/>
          <p:nvPr/>
        </p:nvGrpSpPr>
        <p:grpSpPr>
          <a:xfrm>
            <a:off x="7714861" y="2290813"/>
            <a:ext cx="2712655" cy="1562039"/>
            <a:chOff x="7714861" y="2290813"/>
            <a:chExt cx="2712655" cy="1562039"/>
          </a:xfrm>
        </p:grpSpPr>
        <p:pic>
          <p:nvPicPr>
            <p:cNvPr id="9" name="图片 8">
              <a:extLst>
                <a:ext uri="{FF2B5EF4-FFF2-40B4-BE49-F238E27FC236}">
                  <a16:creationId xmlns="" xmlns:a16="http://schemas.microsoft.com/office/drawing/2014/main" id="{3DDF2443-CAD2-4F0A-8C8B-D768E9EF21D0}"/>
                </a:ext>
              </a:extLst>
            </p:cNvPr>
            <p:cNvPicPr>
              <a:picLocks noChangeAspect="1"/>
            </p:cNvPicPr>
            <p:nvPr/>
          </p:nvPicPr>
          <p:blipFill>
            <a:blip r:embed="rId3"/>
            <a:stretch>
              <a:fillRect/>
            </a:stretch>
          </p:blipFill>
          <p:spPr>
            <a:xfrm>
              <a:off x="7714861" y="2290813"/>
              <a:ext cx="2712655" cy="1562039"/>
            </a:xfrm>
            <a:prstGeom prst="rect">
              <a:avLst/>
            </a:prstGeom>
          </p:spPr>
        </p:pic>
        <p:sp>
          <p:nvSpPr>
            <p:cNvPr id="12" name="矩形 11">
              <a:extLst>
                <a:ext uri="{FF2B5EF4-FFF2-40B4-BE49-F238E27FC236}">
                  <a16:creationId xmlns="" xmlns:a16="http://schemas.microsoft.com/office/drawing/2014/main" id="{DAB8D3FE-46F3-4BFE-879C-88A5A7C0ED14}"/>
                </a:ext>
              </a:extLst>
            </p:cNvPr>
            <p:cNvSpPr/>
            <p:nvPr/>
          </p:nvSpPr>
          <p:spPr>
            <a:xfrm>
              <a:off x="8363302" y="2840999"/>
              <a:ext cx="1415772" cy="461665"/>
            </a:xfrm>
            <a:prstGeom prst="rect">
              <a:avLst/>
            </a:prstGeom>
          </p:spPr>
          <p:txBody>
            <a:bodyPr wrap="none">
              <a:spAutoFit/>
            </a:bodyPr>
            <a:lstStyle/>
            <a:p>
              <a:r>
                <a:rPr lang="zh-CN" altLang="en-US" sz="2400" dirty="0">
                  <a:solidFill>
                    <a:srgbClr val="3A9DA5"/>
                  </a:solidFill>
                  <a:latin typeface="微软雅黑" panose="020B0503020204020204" pitchFamily="34" charset="-122"/>
                  <a:ea typeface="微软雅黑" panose="020B0503020204020204" pitchFamily="34" charset="-122"/>
                </a:rPr>
                <a:t>交流反馈</a:t>
              </a:r>
            </a:p>
          </p:txBody>
        </p:sp>
      </p:grpSp>
    </p:spTree>
    <p:extLst>
      <p:ext uri="{BB962C8B-B14F-4D97-AF65-F5344CB8AC3E}">
        <p14:creationId xmlns:p14="http://schemas.microsoft.com/office/powerpoint/2010/main" val="303057665"/>
      </p:ext>
    </p:ext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fade">
                                      <p:cBhvr>
                                        <p:cTn id="11" dur="1000"/>
                                        <p:tgtEl>
                                          <p:spTgt spid="3"/>
                                        </p:tgtEl>
                                      </p:cBhvr>
                                    </p:animEffect>
                                    <p:anim calcmode="lin" valueType="num">
                                      <p:cBhvr>
                                        <p:cTn id="12" dur="1000" fill="hold"/>
                                        <p:tgtEl>
                                          <p:spTgt spid="3"/>
                                        </p:tgtEl>
                                        <p:attrNameLst>
                                          <p:attrName>ppt_x</p:attrName>
                                        </p:attrNameLst>
                                      </p:cBhvr>
                                      <p:tavLst>
                                        <p:tav tm="0">
                                          <p:val>
                                            <p:strVal val="#ppt_x"/>
                                          </p:val>
                                        </p:tav>
                                        <p:tav tm="100000">
                                          <p:val>
                                            <p:strVal val="#ppt_x"/>
                                          </p:val>
                                        </p:tav>
                                      </p:tavLst>
                                    </p:anim>
                                    <p:anim calcmode="lin" valueType="num">
                                      <p:cBhvr>
                                        <p:cTn id="13" dur="1000" fill="hold"/>
                                        <p:tgtEl>
                                          <p:spTgt spid="3"/>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42" presetClass="entr" presetSubtype="0" fill="hold" nodeType="after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fade">
                                      <p:cBhvr>
                                        <p:cTn id="17" dur="1000"/>
                                        <p:tgtEl>
                                          <p:spTgt spid="4"/>
                                        </p:tgtEl>
                                      </p:cBhvr>
                                    </p:animEffect>
                                    <p:anim calcmode="lin" valueType="num">
                                      <p:cBhvr>
                                        <p:cTn id="18" dur="1000" fill="hold"/>
                                        <p:tgtEl>
                                          <p:spTgt spid="4"/>
                                        </p:tgtEl>
                                        <p:attrNameLst>
                                          <p:attrName>ppt_x</p:attrName>
                                        </p:attrNameLst>
                                      </p:cBhvr>
                                      <p:tavLst>
                                        <p:tav tm="0">
                                          <p:val>
                                            <p:strVal val="#ppt_x"/>
                                          </p:val>
                                        </p:tav>
                                        <p:tav tm="100000">
                                          <p:val>
                                            <p:strVal val="#ppt_x"/>
                                          </p:val>
                                        </p:tav>
                                      </p:tavLst>
                                    </p:anim>
                                    <p:anim calcmode="lin" valueType="num">
                                      <p:cBhvr>
                                        <p:cTn id="19" dur="1000" fill="hold"/>
                                        <p:tgtEl>
                                          <p:spTgt spid="4"/>
                                        </p:tgtEl>
                                        <p:attrNameLst>
                                          <p:attrName>ppt_y</p:attrName>
                                        </p:attrNameLst>
                                      </p:cBhvr>
                                      <p:tavLst>
                                        <p:tav tm="0">
                                          <p:val>
                                            <p:strVal val="#ppt_y+.1"/>
                                          </p:val>
                                        </p:tav>
                                        <p:tav tm="100000">
                                          <p:val>
                                            <p:strVal val="#ppt_y"/>
                                          </p:val>
                                        </p:tav>
                                      </p:tavLst>
                                    </p:anim>
                                  </p:childTnLst>
                                </p:cTn>
                              </p:par>
                            </p:childTnLst>
                          </p:cTn>
                        </p:par>
                        <p:par>
                          <p:cTn id="20" fill="hold">
                            <p:stCondLst>
                              <p:cond delay="2500"/>
                            </p:stCondLst>
                            <p:childTnLst>
                              <p:par>
                                <p:cTn id="21" presetID="42" presetClass="entr" presetSubtype="0" fill="hold" nodeType="afterEffect">
                                  <p:stCondLst>
                                    <p:cond delay="0"/>
                                  </p:stCondLst>
                                  <p:childTnLst>
                                    <p:set>
                                      <p:cBhvr>
                                        <p:cTn id="22" dur="1" fill="hold">
                                          <p:stCondLst>
                                            <p:cond delay="0"/>
                                          </p:stCondLst>
                                        </p:cTn>
                                        <p:tgtEl>
                                          <p:spTgt spid="5"/>
                                        </p:tgtEl>
                                        <p:attrNameLst>
                                          <p:attrName>style.visibility</p:attrName>
                                        </p:attrNameLst>
                                      </p:cBhvr>
                                      <p:to>
                                        <p:strVal val="visible"/>
                                      </p:to>
                                    </p:set>
                                    <p:animEffect transition="in" filter="fade">
                                      <p:cBhvr>
                                        <p:cTn id="23" dur="1000"/>
                                        <p:tgtEl>
                                          <p:spTgt spid="5"/>
                                        </p:tgtEl>
                                      </p:cBhvr>
                                    </p:animEffect>
                                    <p:anim calcmode="lin" valueType="num">
                                      <p:cBhvr>
                                        <p:cTn id="24" dur="1000" fill="hold"/>
                                        <p:tgtEl>
                                          <p:spTgt spid="5"/>
                                        </p:tgtEl>
                                        <p:attrNameLst>
                                          <p:attrName>ppt_x</p:attrName>
                                        </p:attrNameLst>
                                      </p:cBhvr>
                                      <p:tavLst>
                                        <p:tav tm="0">
                                          <p:val>
                                            <p:strVal val="#ppt_x"/>
                                          </p:val>
                                        </p:tav>
                                        <p:tav tm="100000">
                                          <p:val>
                                            <p:strVal val="#ppt_x"/>
                                          </p:val>
                                        </p:tav>
                                      </p:tavLst>
                                    </p:anim>
                                    <p:anim calcmode="lin" valueType="num">
                                      <p:cBhvr>
                                        <p:cTn id="25"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a:extLst>
              <a:ext uri="{FF2B5EF4-FFF2-40B4-BE49-F238E27FC236}">
                <a16:creationId xmlns="" xmlns:a16="http://schemas.microsoft.com/office/drawing/2014/main" id="{9593798F-979C-4458-85B4-46121AADED0D}"/>
              </a:ext>
            </a:extLst>
          </p:cNvPr>
          <p:cNvGrpSpPr/>
          <p:nvPr/>
        </p:nvGrpSpPr>
        <p:grpSpPr>
          <a:xfrm>
            <a:off x="4243495" y="1353002"/>
            <a:ext cx="3130428" cy="4930311"/>
            <a:chOff x="4243495" y="1353002"/>
            <a:chExt cx="3130428" cy="4930311"/>
          </a:xfrm>
        </p:grpSpPr>
        <p:pic>
          <p:nvPicPr>
            <p:cNvPr id="2" name="图片 1">
              <a:extLst>
                <a:ext uri="{FF2B5EF4-FFF2-40B4-BE49-F238E27FC236}">
                  <a16:creationId xmlns="" xmlns:a16="http://schemas.microsoft.com/office/drawing/2014/main" id="{5633A8F8-0A75-4A9C-9B40-18C272832B2F}"/>
                </a:ext>
              </a:extLst>
            </p:cNvPr>
            <p:cNvPicPr>
              <a:picLocks noChangeAspect="1"/>
            </p:cNvPicPr>
            <p:nvPr/>
          </p:nvPicPr>
          <p:blipFill>
            <a:blip r:embed="rId3"/>
            <a:stretch>
              <a:fillRect/>
            </a:stretch>
          </p:blipFill>
          <p:spPr>
            <a:xfrm>
              <a:off x="4243495" y="1353002"/>
              <a:ext cx="3130428" cy="4930311"/>
            </a:xfrm>
            <a:prstGeom prst="rect">
              <a:avLst/>
            </a:prstGeom>
          </p:spPr>
        </p:pic>
        <p:sp>
          <p:nvSpPr>
            <p:cNvPr id="3" name="矩形 2">
              <a:extLst>
                <a:ext uri="{FF2B5EF4-FFF2-40B4-BE49-F238E27FC236}">
                  <a16:creationId xmlns="" xmlns:a16="http://schemas.microsoft.com/office/drawing/2014/main" id="{5A8A171A-771A-49BF-A710-3C5FA1C3D530}"/>
                </a:ext>
              </a:extLst>
            </p:cNvPr>
            <p:cNvSpPr/>
            <p:nvPr/>
          </p:nvSpPr>
          <p:spPr>
            <a:xfrm rot="20312216">
              <a:off x="4699273" y="1632361"/>
              <a:ext cx="1824453" cy="1569660"/>
            </a:xfrm>
            <a:prstGeom prst="rect">
              <a:avLst/>
            </a:prstGeom>
          </p:spPr>
          <p:txBody>
            <a:bodyPr wrap="square">
              <a:spAutoFit/>
            </a:bodyPr>
            <a:lstStyle/>
            <a:p>
              <a:r>
                <a:rPr lang="zh-CN" altLang="en-US" sz="4800" b="1" i="0" dirty="0">
                  <a:solidFill>
                    <a:schemeClr val="bg1"/>
                  </a:solidFill>
                  <a:effectLst/>
                  <a:latin typeface="Microsoft YaHei" panose="020B0503020204020204" pitchFamily="34" charset="-122"/>
                  <a:ea typeface="Microsoft YaHei" panose="020B0503020204020204" pitchFamily="34" charset="-122"/>
                </a:rPr>
                <a:t>认字识词</a:t>
              </a:r>
            </a:p>
          </p:txBody>
        </p:sp>
      </p:grpSp>
    </p:spTree>
    <p:extLst>
      <p:ext uri="{BB962C8B-B14F-4D97-AF65-F5344CB8AC3E}">
        <p14:creationId xmlns:p14="http://schemas.microsoft.com/office/powerpoint/2010/main" val="192184469"/>
      </p:ext>
    </p:ext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14:presetBounceEnd="69000">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14:bounceEnd="69000">
                                          <p:cBhvr additive="base">
                                            <p:cTn id="7" dur="1000" fill="hold"/>
                                            <p:tgtEl>
                                              <p:spTgt spid="4"/>
                                            </p:tgtEl>
                                            <p:attrNameLst>
                                              <p:attrName>ppt_x</p:attrName>
                                            </p:attrNameLst>
                                          </p:cBhvr>
                                          <p:tavLst>
                                            <p:tav tm="0">
                                              <p:val>
                                                <p:strVal val="#ppt_x"/>
                                              </p:val>
                                            </p:tav>
                                            <p:tav tm="100000">
                                              <p:val>
                                                <p:strVal val="#ppt_x"/>
                                              </p:val>
                                            </p:tav>
                                          </p:tavLst>
                                        </p:anim>
                                        <p:anim calcmode="lin" valueType="num" p14:bounceEnd="69000">
                                          <p:cBhvr additive="base">
                                            <p:cTn id="8" dur="10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Choice>
    <mc:Fallback xmlns="">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000" fill="hold"/>
                                            <p:tgtEl>
                                              <p:spTgt spid="4"/>
                                            </p:tgtEl>
                                            <p:attrNameLst>
                                              <p:attrName>ppt_x</p:attrName>
                                            </p:attrNameLst>
                                          </p:cBhvr>
                                          <p:tavLst>
                                            <p:tav tm="0">
                                              <p:val>
                                                <p:strVal val="#ppt_x"/>
                                              </p:val>
                                            </p:tav>
                                            <p:tav tm="100000">
                                              <p:val>
                                                <p:strVal val="#ppt_x"/>
                                              </p:val>
                                            </p:tav>
                                          </p:tavLst>
                                        </p:anim>
                                        <p:anim calcmode="lin" valueType="num">
                                          <p:cBhvr additive="base">
                                            <p:cTn id="8" dur="10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a:extLst>
              <a:ext uri="{FF2B5EF4-FFF2-40B4-BE49-F238E27FC236}">
                <a16:creationId xmlns="" xmlns:a16="http://schemas.microsoft.com/office/drawing/2014/main" id="{932EBB77-559F-488B-830F-379BA602AA75}"/>
              </a:ext>
            </a:extLst>
          </p:cNvPr>
          <p:cNvGrpSpPr/>
          <p:nvPr/>
        </p:nvGrpSpPr>
        <p:grpSpPr>
          <a:xfrm>
            <a:off x="2052983" y="1558147"/>
            <a:ext cx="1500732" cy="2411555"/>
            <a:chOff x="2052983" y="1558147"/>
            <a:chExt cx="1500732" cy="2411555"/>
          </a:xfrm>
        </p:grpSpPr>
        <p:sp>
          <p:nvSpPr>
            <p:cNvPr id="2" name="矩形 1">
              <a:extLst>
                <a:ext uri="{FF2B5EF4-FFF2-40B4-BE49-F238E27FC236}">
                  <a16:creationId xmlns="" xmlns:a16="http://schemas.microsoft.com/office/drawing/2014/main" id="{018C95E3-FFD1-4BC0-A57E-AE4444528998}"/>
                </a:ext>
              </a:extLst>
            </p:cNvPr>
            <p:cNvSpPr/>
            <p:nvPr/>
          </p:nvSpPr>
          <p:spPr>
            <a:xfrm>
              <a:off x="2146760" y="2061487"/>
              <a:ext cx="1313180" cy="1446550"/>
            </a:xfrm>
            <a:prstGeom prst="rect">
              <a:avLst/>
            </a:prstGeom>
          </p:spPr>
          <p:txBody>
            <a:bodyPr wrap="none">
              <a:spAutoFit/>
            </a:bodyPr>
            <a:lstStyle/>
            <a:p>
              <a:r>
                <a:rPr lang="zh-CN" altLang="en-US" sz="8800" b="0" i="0" dirty="0">
                  <a:solidFill>
                    <a:schemeClr val="bg1"/>
                  </a:solidFill>
                  <a:effectLst/>
                  <a:latin typeface="文鼎习字体" panose="020B0602010101010101" pitchFamily="33" charset="-122"/>
                  <a:ea typeface="文鼎习字体" panose="020B0602010101010101" pitchFamily="33" charset="-122"/>
                </a:rPr>
                <a:t>谧</a:t>
              </a:r>
              <a:endParaRPr lang="zh-CN" altLang="en-US" sz="8800" dirty="0">
                <a:solidFill>
                  <a:schemeClr val="bg1"/>
                </a:solidFill>
                <a:latin typeface="文鼎习字体" panose="020B0602010101010101" pitchFamily="33" charset="-122"/>
                <a:ea typeface="文鼎习字体" panose="020B0602010101010101" pitchFamily="33" charset="-122"/>
              </a:endParaRPr>
            </a:p>
          </p:txBody>
        </p:sp>
        <p:sp>
          <p:nvSpPr>
            <p:cNvPr id="3" name="矩形 2">
              <a:extLst>
                <a:ext uri="{FF2B5EF4-FFF2-40B4-BE49-F238E27FC236}">
                  <a16:creationId xmlns="" xmlns:a16="http://schemas.microsoft.com/office/drawing/2014/main" id="{00D47D92-81AB-4161-9E6B-6839499F7763}"/>
                </a:ext>
              </a:extLst>
            </p:cNvPr>
            <p:cNvSpPr/>
            <p:nvPr/>
          </p:nvSpPr>
          <p:spPr>
            <a:xfrm>
              <a:off x="2483390" y="1558147"/>
              <a:ext cx="639919" cy="584775"/>
            </a:xfrm>
            <a:prstGeom prst="rect">
              <a:avLst/>
            </a:prstGeom>
          </p:spPr>
          <p:txBody>
            <a:bodyPr wrap="none">
              <a:spAutoFit/>
            </a:bodyPr>
            <a:lstStyle/>
            <a:p>
              <a:r>
                <a:rPr lang="en-US" altLang="zh-CN" sz="3200" b="0" i="0" dirty="0" err="1">
                  <a:solidFill>
                    <a:schemeClr val="bg1"/>
                  </a:solidFill>
                  <a:effectLst/>
                  <a:latin typeface="arial" panose="020B0604020202020204" pitchFamily="34" charset="0"/>
                </a:rPr>
                <a:t>mì</a:t>
              </a:r>
              <a:endParaRPr lang="zh-CN" altLang="en-US" sz="3200" dirty="0">
                <a:solidFill>
                  <a:schemeClr val="bg1"/>
                </a:solidFill>
              </a:endParaRPr>
            </a:p>
          </p:txBody>
        </p:sp>
        <p:sp>
          <p:nvSpPr>
            <p:cNvPr id="4" name="矩形 3">
              <a:extLst>
                <a:ext uri="{FF2B5EF4-FFF2-40B4-BE49-F238E27FC236}">
                  <a16:creationId xmlns="" xmlns:a16="http://schemas.microsoft.com/office/drawing/2014/main" id="{82EED7C2-53BE-4001-8C44-84B7F31E6C1E}"/>
                </a:ext>
              </a:extLst>
            </p:cNvPr>
            <p:cNvSpPr/>
            <p:nvPr/>
          </p:nvSpPr>
          <p:spPr>
            <a:xfrm>
              <a:off x="2052983" y="3508037"/>
              <a:ext cx="1500732" cy="461665"/>
            </a:xfrm>
            <a:prstGeom prst="rect">
              <a:avLst/>
            </a:prstGeom>
          </p:spPr>
          <p:txBody>
            <a:bodyPr wrap="none">
              <a:spAutoFit/>
            </a:bodyPr>
            <a:lstStyle/>
            <a:p>
              <a:r>
                <a:rPr lang="zh-CN" altLang="en-US" sz="2400" b="0" i="0" dirty="0">
                  <a:solidFill>
                    <a:schemeClr val="bg1"/>
                  </a:solidFill>
                  <a:effectLst/>
                  <a:latin typeface="arial" panose="020B0604020202020204" pitchFamily="34" charset="0"/>
                </a:rPr>
                <a:t>组词</a:t>
              </a:r>
              <a:r>
                <a:rPr lang="en-US" altLang="zh-CN" sz="2400" b="0" i="0" dirty="0">
                  <a:solidFill>
                    <a:schemeClr val="bg1"/>
                  </a:solidFill>
                  <a:effectLst/>
                  <a:latin typeface="arial" panose="020B0604020202020204" pitchFamily="34" charset="0"/>
                </a:rPr>
                <a:t>:</a:t>
              </a:r>
              <a:r>
                <a:rPr lang="zh-CN" altLang="en-US" sz="2400" b="0" i="0" dirty="0">
                  <a:solidFill>
                    <a:schemeClr val="bg1"/>
                  </a:solidFill>
                  <a:effectLst/>
                  <a:latin typeface="arial" panose="020B0604020202020204" pitchFamily="34" charset="0"/>
                </a:rPr>
                <a:t>静谧</a:t>
              </a:r>
              <a:endParaRPr lang="zh-CN" altLang="en-US" sz="2400" dirty="0">
                <a:solidFill>
                  <a:schemeClr val="bg1"/>
                </a:solidFill>
              </a:endParaRPr>
            </a:p>
          </p:txBody>
        </p:sp>
      </p:grpSp>
      <p:grpSp>
        <p:nvGrpSpPr>
          <p:cNvPr id="12" name="组合 11">
            <a:extLst>
              <a:ext uri="{FF2B5EF4-FFF2-40B4-BE49-F238E27FC236}">
                <a16:creationId xmlns="" xmlns:a16="http://schemas.microsoft.com/office/drawing/2014/main" id="{5ECB6B06-FCDA-4000-A55A-B32C59393E26}"/>
              </a:ext>
            </a:extLst>
          </p:cNvPr>
          <p:cNvGrpSpPr/>
          <p:nvPr/>
        </p:nvGrpSpPr>
        <p:grpSpPr>
          <a:xfrm>
            <a:off x="4773201" y="1558146"/>
            <a:ext cx="2273552" cy="2765549"/>
            <a:chOff x="4773201" y="1558146"/>
            <a:chExt cx="2273552" cy="2765549"/>
          </a:xfrm>
        </p:grpSpPr>
        <p:sp>
          <p:nvSpPr>
            <p:cNvPr id="5" name="矩形 4">
              <a:extLst>
                <a:ext uri="{FF2B5EF4-FFF2-40B4-BE49-F238E27FC236}">
                  <a16:creationId xmlns="" xmlns:a16="http://schemas.microsoft.com/office/drawing/2014/main" id="{CA5710A9-0DA8-4643-BCE5-745F7A4F49AB}"/>
                </a:ext>
              </a:extLst>
            </p:cNvPr>
            <p:cNvSpPr/>
            <p:nvPr/>
          </p:nvSpPr>
          <p:spPr>
            <a:xfrm>
              <a:off x="5200354" y="2061487"/>
              <a:ext cx="1313180" cy="1446550"/>
            </a:xfrm>
            <a:prstGeom prst="rect">
              <a:avLst/>
            </a:prstGeom>
          </p:spPr>
          <p:txBody>
            <a:bodyPr wrap="none">
              <a:spAutoFit/>
            </a:bodyPr>
            <a:lstStyle/>
            <a:p>
              <a:r>
                <a:rPr lang="zh-CN" altLang="en-US" sz="8800" dirty="0">
                  <a:solidFill>
                    <a:schemeClr val="bg1"/>
                  </a:solidFill>
                  <a:latin typeface="文鼎习字体" panose="020B0602010101010101" pitchFamily="33" charset="-122"/>
                  <a:ea typeface="文鼎习字体" panose="020B0602010101010101" pitchFamily="33" charset="-122"/>
                </a:rPr>
                <a:t>巷</a:t>
              </a:r>
            </a:p>
          </p:txBody>
        </p:sp>
        <p:sp>
          <p:nvSpPr>
            <p:cNvPr id="6" name="矩形 5">
              <a:extLst>
                <a:ext uri="{FF2B5EF4-FFF2-40B4-BE49-F238E27FC236}">
                  <a16:creationId xmlns="" xmlns:a16="http://schemas.microsoft.com/office/drawing/2014/main" id="{93F0BF9C-0EAE-4836-9FB7-5E04DAE131CB}"/>
                </a:ext>
              </a:extLst>
            </p:cNvPr>
            <p:cNvSpPr/>
            <p:nvPr/>
          </p:nvSpPr>
          <p:spPr>
            <a:xfrm>
              <a:off x="5349433" y="1558146"/>
              <a:ext cx="1164101" cy="584775"/>
            </a:xfrm>
            <a:prstGeom prst="rect">
              <a:avLst/>
            </a:prstGeom>
          </p:spPr>
          <p:txBody>
            <a:bodyPr wrap="none">
              <a:spAutoFit/>
            </a:bodyPr>
            <a:lstStyle/>
            <a:p>
              <a:r>
                <a:rPr lang="en-US" altLang="zh-CN" sz="3200" dirty="0" err="1">
                  <a:solidFill>
                    <a:schemeClr val="bg1"/>
                  </a:solidFill>
                  <a:latin typeface="arial" panose="020B0604020202020204" pitchFamily="34" charset="0"/>
                </a:rPr>
                <a:t>xiàng</a:t>
              </a:r>
              <a:endParaRPr lang="zh-CN" altLang="en-US" sz="3200" dirty="0">
                <a:solidFill>
                  <a:schemeClr val="bg1"/>
                </a:solidFill>
                <a:latin typeface="arial" panose="020B0604020202020204" pitchFamily="34" charset="0"/>
              </a:endParaRPr>
            </a:p>
          </p:txBody>
        </p:sp>
        <p:sp>
          <p:nvSpPr>
            <p:cNvPr id="8" name="矩形 7">
              <a:extLst>
                <a:ext uri="{FF2B5EF4-FFF2-40B4-BE49-F238E27FC236}">
                  <a16:creationId xmlns="" xmlns:a16="http://schemas.microsoft.com/office/drawing/2014/main" id="{D90FD91F-6DF1-4151-A8E4-ECE75451FD61}"/>
                </a:ext>
              </a:extLst>
            </p:cNvPr>
            <p:cNvSpPr/>
            <p:nvPr/>
          </p:nvSpPr>
          <p:spPr>
            <a:xfrm>
              <a:off x="4773201" y="3492698"/>
              <a:ext cx="2273552" cy="830997"/>
            </a:xfrm>
            <a:prstGeom prst="rect">
              <a:avLst/>
            </a:prstGeom>
          </p:spPr>
          <p:txBody>
            <a:bodyPr wrap="square">
              <a:spAutoFit/>
            </a:bodyPr>
            <a:lstStyle/>
            <a:p>
              <a:r>
                <a:rPr lang="zh-CN" altLang="en-US" sz="2400" dirty="0">
                  <a:solidFill>
                    <a:schemeClr val="bg1"/>
                  </a:solidFill>
                  <a:latin typeface="arial" panose="020B0604020202020204" pitchFamily="34" charset="0"/>
                </a:rPr>
                <a:t>组词</a:t>
              </a:r>
              <a:r>
                <a:rPr lang="en-US" altLang="zh-CN" sz="2400" dirty="0">
                  <a:solidFill>
                    <a:schemeClr val="bg1"/>
                  </a:solidFill>
                  <a:latin typeface="arial" panose="020B0604020202020204" pitchFamily="34" charset="0"/>
                </a:rPr>
                <a:t>:</a:t>
              </a:r>
              <a:r>
                <a:rPr lang="zh-CN" altLang="en-US" sz="2400" dirty="0">
                  <a:solidFill>
                    <a:schemeClr val="bg1"/>
                  </a:solidFill>
                  <a:latin typeface="arial" panose="020B0604020202020204" pitchFamily="34" charset="0"/>
                </a:rPr>
                <a:t>大街小巷      小巷 巷子</a:t>
              </a:r>
            </a:p>
          </p:txBody>
        </p:sp>
      </p:grpSp>
      <p:grpSp>
        <p:nvGrpSpPr>
          <p:cNvPr id="13" name="组合 12">
            <a:extLst>
              <a:ext uri="{FF2B5EF4-FFF2-40B4-BE49-F238E27FC236}">
                <a16:creationId xmlns="" xmlns:a16="http://schemas.microsoft.com/office/drawing/2014/main" id="{ECC50C47-04FA-4474-9E69-3C5DCF1BDA26}"/>
              </a:ext>
            </a:extLst>
          </p:cNvPr>
          <p:cNvGrpSpPr/>
          <p:nvPr/>
        </p:nvGrpSpPr>
        <p:grpSpPr>
          <a:xfrm>
            <a:off x="7614404" y="1558146"/>
            <a:ext cx="2424062" cy="2396217"/>
            <a:chOff x="7614404" y="1558146"/>
            <a:chExt cx="2424062" cy="2396217"/>
          </a:xfrm>
        </p:grpSpPr>
        <p:sp>
          <p:nvSpPr>
            <p:cNvPr id="9" name="矩形 8">
              <a:extLst>
                <a:ext uri="{FF2B5EF4-FFF2-40B4-BE49-F238E27FC236}">
                  <a16:creationId xmlns="" xmlns:a16="http://schemas.microsoft.com/office/drawing/2014/main" id="{7FB74CC1-EC82-42F3-BE40-2EE38FC1EE3F}"/>
                </a:ext>
              </a:extLst>
            </p:cNvPr>
            <p:cNvSpPr/>
            <p:nvPr/>
          </p:nvSpPr>
          <p:spPr>
            <a:xfrm>
              <a:off x="8083068" y="2061487"/>
              <a:ext cx="1313180" cy="1446550"/>
            </a:xfrm>
            <a:prstGeom prst="rect">
              <a:avLst/>
            </a:prstGeom>
          </p:spPr>
          <p:txBody>
            <a:bodyPr wrap="none">
              <a:spAutoFit/>
            </a:bodyPr>
            <a:lstStyle/>
            <a:p>
              <a:r>
                <a:rPr lang="zh-CN" altLang="en-US" sz="8800" dirty="0">
                  <a:solidFill>
                    <a:schemeClr val="bg1"/>
                  </a:solidFill>
                  <a:latin typeface="文鼎习字体" panose="020B0602010101010101" pitchFamily="33" charset="-122"/>
                  <a:ea typeface="文鼎习字体" panose="020B0602010101010101" pitchFamily="33" charset="-122"/>
                </a:rPr>
                <a:t>俏</a:t>
              </a:r>
            </a:p>
          </p:txBody>
        </p:sp>
        <p:sp>
          <p:nvSpPr>
            <p:cNvPr id="10" name="矩形 9">
              <a:extLst>
                <a:ext uri="{FF2B5EF4-FFF2-40B4-BE49-F238E27FC236}">
                  <a16:creationId xmlns="" xmlns:a16="http://schemas.microsoft.com/office/drawing/2014/main" id="{A9558CFA-E3A7-4F96-97FB-AFFDF9412387}"/>
                </a:ext>
              </a:extLst>
            </p:cNvPr>
            <p:cNvSpPr/>
            <p:nvPr/>
          </p:nvSpPr>
          <p:spPr>
            <a:xfrm>
              <a:off x="8260199" y="1558146"/>
              <a:ext cx="958917" cy="584775"/>
            </a:xfrm>
            <a:prstGeom prst="rect">
              <a:avLst/>
            </a:prstGeom>
          </p:spPr>
          <p:txBody>
            <a:bodyPr wrap="none">
              <a:spAutoFit/>
            </a:bodyPr>
            <a:lstStyle/>
            <a:p>
              <a:r>
                <a:rPr lang="en-US" altLang="zh-CN" sz="3200" dirty="0" err="1">
                  <a:solidFill>
                    <a:schemeClr val="bg1"/>
                  </a:solidFill>
                  <a:latin typeface="arial" panose="020B0604020202020204" pitchFamily="34" charset="0"/>
                </a:rPr>
                <a:t>qiào</a:t>
              </a:r>
              <a:endParaRPr lang="zh-CN" altLang="en-US" sz="3200" dirty="0">
                <a:solidFill>
                  <a:schemeClr val="bg1"/>
                </a:solidFill>
                <a:latin typeface="arial" panose="020B0604020202020204" pitchFamily="34" charset="0"/>
              </a:endParaRPr>
            </a:p>
          </p:txBody>
        </p:sp>
        <p:sp>
          <p:nvSpPr>
            <p:cNvPr id="11" name="矩形 10">
              <a:extLst>
                <a:ext uri="{FF2B5EF4-FFF2-40B4-BE49-F238E27FC236}">
                  <a16:creationId xmlns="" xmlns:a16="http://schemas.microsoft.com/office/drawing/2014/main" id="{5095C978-E9BF-49FB-9498-1847F7A4D985}"/>
                </a:ext>
              </a:extLst>
            </p:cNvPr>
            <p:cNvSpPr/>
            <p:nvPr/>
          </p:nvSpPr>
          <p:spPr>
            <a:xfrm>
              <a:off x="7614404" y="3492698"/>
              <a:ext cx="2424062" cy="461665"/>
            </a:xfrm>
            <a:prstGeom prst="rect">
              <a:avLst/>
            </a:prstGeom>
          </p:spPr>
          <p:txBody>
            <a:bodyPr wrap="square">
              <a:spAutoFit/>
            </a:bodyPr>
            <a:lstStyle/>
            <a:p>
              <a:r>
                <a:rPr lang="zh-CN" altLang="en-US" sz="2400" dirty="0">
                  <a:solidFill>
                    <a:schemeClr val="bg1"/>
                  </a:solidFill>
                  <a:latin typeface="arial" panose="020B0604020202020204" pitchFamily="34" charset="0"/>
                </a:rPr>
                <a:t>组词</a:t>
              </a:r>
              <a:r>
                <a:rPr lang="en-US" altLang="zh-CN" sz="2400" dirty="0">
                  <a:solidFill>
                    <a:schemeClr val="bg1"/>
                  </a:solidFill>
                  <a:latin typeface="arial" panose="020B0604020202020204" pitchFamily="34" charset="0"/>
                </a:rPr>
                <a:t>:</a:t>
              </a:r>
              <a:r>
                <a:rPr lang="zh-CN" altLang="en-US" sz="2400" dirty="0">
                  <a:solidFill>
                    <a:schemeClr val="bg1"/>
                  </a:solidFill>
                  <a:latin typeface="arial" panose="020B0604020202020204" pitchFamily="34" charset="0"/>
                </a:rPr>
                <a:t>俏皮；俏丽</a:t>
              </a:r>
            </a:p>
          </p:txBody>
        </p:sp>
      </p:grpSp>
    </p:spTree>
    <p:extLst>
      <p:ext uri="{BB962C8B-B14F-4D97-AF65-F5344CB8AC3E}">
        <p14:creationId xmlns:p14="http://schemas.microsoft.com/office/powerpoint/2010/main" val="3626636020"/>
      </p:ext>
    </p:ext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12"/>
                                        </p:tgtEl>
                                        <p:attrNameLst>
                                          <p:attrName>style.visibility</p:attrName>
                                        </p:attrNameLst>
                                      </p:cBhvr>
                                      <p:to>
                                        <p:strVal val="visible"/>
                                      </p:to>
                                    </p:set>
                                    <p:animEffect transition="in" filter="fade">
                                      <p:cBhvr>
                                        <p:cTn id="11" dur="500"/>
                                        <p:tgtEl>
                                          <p:spTgt spid="12"/>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fade">
                                      <p:cBhvr>
                                        <p:cTn id="15"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a:extLst>
              <a:ext uri="{FF2B5EF4-FFF2-40B4-BE49-F238E27FC236}">
                <a16:creationId xmlns="" xmlns:a16="http://schemas.microsoft.com/office/drawing/2014/main" id="{8A5534CA-B68E-4E8F-9679-F7F74840A395}"/>
              </a:ext>
            </a:extLst>
          </p:cNvPr>
          <p:cNvGrpSpPr/>
          <p:nvPr/>
        </p:nvGrpSpPr>
        <p:grpSpPr>
          <a:xfrm>
            <a:off x="1706921" y="1558147"/>
            <a:ext cx="2424062" cy="2411555"/>
            <a:chOff x="1706921" y="1558147"/>
            <a:chExt cx="2424062" cy="2411555"/>
          </a:xfrm>
        </p:grpSpPr>
        <p:sp>
          <p:nvSpPr>
            <p:cNvPr id="2" name="矩形 1">
              <a:extLst>
                <a:ext uri="{FF2B5EF4-FFF2-40B4-BE49-F238E27FC236}">
                  <a16:creationId xmlns="" xmlns:a16="http://schemas.microsoft.com/office/drawing/2014/main" id="{018C95E3-FFD1-4BC0-A57E-AE4444528998}"/>
                </a:ext>
              </a:extLst>
            </p:cNvPr>
            <p:cNvSpPr/>
            <p:nvPr/>
          </p:nvSpPr>
          <p:spPr>
            <a:xfrm>
              <a:off x="2146760" y="2061487"/>
              <a:ext cx="1313180" cy="1446550"/>
            </a:xfrm>
            <a:prstGeom prst="rect">
              <a:avLst/>
            </a:prstGeom>
          </p:spPr>
          <p:txBody>
            <a:bodyPr wrap="none">
              <a:spAutoFit/>
            </a:bodyPr>
            <a:lstStyle/>
            <a:p>
              <a:r>
                <a:rPr lang="zh-CN" altLang="en-US" sz="8800" dirty="0">
                  <a:solidFill>
                    <a:schemeClr val="bg1"/>
                  </a:solidFill>
                  <a:latin typeface="文鼎习字体" panose="020B0602010101010101" pitchFamily="33" charset="-122"/>
                  <a:ea typeface="文鼎习字体" panose="020B0602010101010101" pitchFamily="33" charset="-122"/>
                </a:rPr>
                <a:t>逗</a:t>
              </a:r>
            </a:p>
          </p:txBody>
        </p:sp>
        <p:sp>
          <p:nvSpPr>
            <p:cNvPr id="3" name="矩形 2">
              <a:extLst>
                <a:ext uri="{FF2B5EF4-FFF2-40B4-BE49-F238E27FC236}">
                  <a16:creationId xmlns="" xmlns:a16="http://schemas.microsoft.com/office/drawing/2014/main" id="{00D47D92-81AB-4161-9E6B-6839499F7763}"/>
                </a:ext>
              </a:extLst>
            </p:cNvPr>
            <p:cNvSpPr/>
            <p:nvPr/>
          </p:nvSpPr>
          <p:spPr>
            <a:xfrm>
              <a:off x="2483390" y="1558147"/>
              <a:ext cx="867545" cy="584775"/>
            </a:xfrm>
            <a:prstGeom prst="rect">
              <a:avLst/>
            </a:prstGeom>
          </p:spPr>
          <p:txBody>
            <a:bodyPr wrap="none">
              <a:spAutoFit/>
            </a:bodyPr>
            <a:lstStyle/>
            <a:p>
              <a:r>
                <a:rPr lang="en-US" altLang="zh-CN" sz="3200" dirty="0" err="1">
                  <a:solidFill>
                    <a:schemeClr val="bg1"/>
                  </a:solidFill>
                  <a:latin typeface="arial" panose="020B0604020202020204" pitchFamily="34" charset="0"/>
                </a:rPr>
                <a:t>dòu</a:t>
              </a:r>
              <a:endParaRPr lang="zh-CN" altLang="en-US" sz="3200" dirty="0">
                <a:solidFill>
                  <a:schemeClr val="bg1"/>
                </a:solidFill>
                <a:latin typeface="arial" panose="020B0604020202020204" pitchFamily="34" charset="0"/>
              </a:endParaRPr>
            </a:p>
          </p:txBody>
        </p:sp>
        <p:sp>
          <p:nvSpPr>
            <p:cNvPr id="4" name="矩形 3">
              <a:extLst>
                <a:ext uri="{FF2B5EF4-FFF2-40B4-BE49-F238E27FC236}">
                  <a16:creationId xmlns="" xmlns:a16="http://schemas.microsoft.com/office/drawing/2014/main" id="{82EED7C2-53BE-4001-8C44-84B7F31E6C1E}"/>
                </a:ext>
              </a:extLst>
            </p:cNvPr>
            <p:cNvSpPr/>
            <p:nvPr/>
          </p:nvSpPr>
          <p:spPr>
            <a:xfrm>
              <a:off x="1706921" y="3508037"/>
              <a:ext cx="2424062" cy="461665"/>
            </a:xfrm>
            <a:prstGeom prst="rect">
              <a:avLst/>
            </a:prstGeom>
          </p:spPr>
          <p:txBody>
            <a:bodyPr wrap="square">
              <a:spAutoFit/>
            </a:bodyPr>
            <a:lstStyle/>
            <a:p>
              <a:r>
                <a:rPr lang="zh-CN" altLang="en-US" sz="2400" dirty="0">
                  <a:solidFill>
                    <a:schemeClr val="bg1"/>
                  </a:solidFill>
                  <a:latin typeface="arial" panose="020B0604020202020204" pitchFamily="34" charset="0"/>
                </a:rPr>
                <a:t>组词</a:t>
              </a:r>
              <a:r>
                <a:rPr lang="en-US" altLang="zh-CN" sz="2400" dirty="0">
                  <a:solidFill>
                    <a:schemeClr val="bg1"/>
                  </a:solidFill>
                  <a:latin typeface="arial" panose="020B0604020202020204" pitchFamily="34" charset="0"/>
                </a:rPr>
                <a:t>:</a:t>
              </a:r>
              <a:r>
                <a:rPr lang="zh-CN" altLang="en-US" sz="2400" dirty="0">
                  <a:solidFill>
                    <a:schemeClr val="bg1"/>
                  </a:solidFill>
                  <a:latin typeface="arial" panose="020B0604020202020204" pitchFamily="34" charset="0"/>
                </a:rPr>
                <a:t>挑逗；逗得</a:t>
              </a:r>
            </a:p>
          </p:txBody>
        </p:sp>
      </p:grpSp>
      <p:grpSp>
        <p:nvGrpSpPr>
          <p:cNvPr id="12" name="组合 11">
            <a:extLst>
              <a:ext uri="{FF2B5EF4-FFF2-40B4-BE49-F238E27FC236}">
                <a16:creationId xmlns="" xmlns:a16="http://schemas.microsoft.com/office/drawing/2014/main" id="{F3E8FF2B-E45E-41DA-8360-254C2ADF07BF}"/>
              </a:ext>
            </a:extLst>
          </p:cNvPr>
          <p:cNvGrpSpPr/>
          <p:nvPr/>
        </p:nvGrpSpPr>
        <p:grpSpPr>
          <a:xfrm>
            <a:off x="4773201" y="1558146"/>
            <a:ext cx="2273552" cy="2765549"/>
            <a:chOff x="4773201" y="1558146"/>
            <a:chExt cx="2273552" cy="2765549"/>
          </a:xfrm>
        </p:grpSpPr>
        <p:sp>
          <p:nvSpPr>
            <p:cNvPr id="5" name="矩形 4">
              <a:extLst>
                <a:ext uri="{FF2B5EF4-FFF2-40B4-BE49-F238E27FC236}">
                  <a16:creationId xmlns="" xmlns:a16="http://schemas.microsoft.com/office/drawing/2014/main" id="{CA5710A9-0DA8-4643-BCE5-745F7A4F49AB}"/>
                </a:ext>
              </a:extLst>
            </p:cNvPr>
            <p:cNvSpPr/>
            <p:nvPr/>
          </p:nvSpPr>
          <p:spPr>
            <a:xfrm>
              <a:off x="5200354" y="2061487"/>
              <a:ext cx="1313180" cy="1446550"/>
            </a:xfrm>
            <a:prstGeom prst="rect">
              <a:avLst/>
            </a:prstGeom>
          </p:spPr>
          <p:txBody>
            <a:bodyPr wrap="none">
              <a:spAutoFit/>
            </a:bodyPr>
            <a:lstStyle/>
            <a:p>
              <a:r>
                <a:rPr lang="zh-CN" altLang="en-US" sz="8800" dirty="0">
                  <a:solidFill>
                    <a:schemeClr val="bg1"/>
                  </a:solidFill>
                  <a:latin typeface="文鼎习字体" panose="020B0602010101010101" pitchFamily="33" charset="-122"/>
                  <a:ea typeface="文鼎习字体" panose="020B0602010101010101" pitchFamily="33" charset="-122"/>
                </a:rPr>
                <a:t>庞</a:t>
              </a:r>
            </a:p>
          </p:txBody>
        </p:sp>
        <p:sp>
          <p:nvSpPr>
            <p:cNvPr id="6" name="矩形 5">
              <a:extLst>
                <a:ext uri="{FF2B5EF4-FFF2-40B4-BE49-F238E27FC236}">
                  <a16:creationId xmlns="" xmlns:a16="http://schemas.microsoft.com/office/drawing/2014/main" id="{93F0BF9C-0EAE-4836-9FB7-5E04DAE131CB}"/>
                </a:ext>
              </a:extLst>
            </p:cNvPr>
            <p:cNvSpPr/>
            <p:nvPr/>
          </p:nvSpPr>
          <p:spPr>
            <a:xfrm>
              <a:off x="5349433" y="1558146"/>
              <a:ext cx="1095172" cy="584775"/>
            </a:xfrm>
            <a:prstGeom prst="rect">
              <a:avLst/>
            </a:prstGeom>
          </p:spPr>
          <p:txBody>
            <a:bodyPr wrap="none">
              <a:spAutoFit/>
            </a:bodyPr>
            <a:lstStyle/>
            <a:p>
              <a:r>
                <a:rPr lang="en-US" altLang="zh-CN" sz="3200" dirty="0" err="1">
                  <a:solidFill>
                    <a:schemeClr val="bg1"/>
                  </a:solidFill>
                  <a:latin typeface="arial" panose="020B0604020202020204" pitchFamily="34" charset="0"/>
                </a:rPr>
                <a:t>páng</a:t>
              </a:r>
              <a:endParaRPr lang="zh-CN" altLang="en-US" sz="3200" dirty="0">
                <a:solidFill>
                  <a:schemeClr val="bg1"/>
                </a:solidFill>
                <a:latin typeface="arial" panose="020B0604020202020204" pitchFamily="34" charset="0"/>
              </a:endParaRPr>
            </a:p>
          </p:txBody>
        </p:sp>
        <p:sp>
          <p:nvSpPr>
            <p:cNvPr id="8" name="矩形 7">
              <a:extLst>
                <a:ext uri="{FF2B5EF4-FFF2-40B4-BE49-F238E27FC236}">
                  <a16:creationId xmlns="" xmlns:a16="http://schemas.microsoft.com/office/drawing/2014/main" id="{D90FD91F-6DF1-4151-A8E4-ECE75451FD61}"/>
                </a:ext>
              </a:extLst>
            </p:cNvPr>
            <p:cNvSpPr/>
            <p:nvPr/>
          </p:nvSpPr>
          <p:spPr>
            <a:xfrm>
              <a:off x="4773201" y="3492698"/>
              <a:ext cx="2273552" cy="830997"/>
            </a:xfrm>
            <a:prstGeom prst="rect">
              <a:avLst/>
            </a:prstGeom>
          </p:spPr>
          <p:txBody>
            <a:bodyPr wrap="square">
              <a:spAutoFit/>
            </a:bodyPr>
            <a:lstStyle/>
            <a:p>
              <a:r>
                <a:rPr lang="zh-CN" altLang="en-US" sz="2400" dirty="0">
                  <a:solidFill>
                    <a:schemeClr val="bg1"/>
                  </a:solidFill>
                  <a:latin typeface="arial" panose="020B0604020202020204" pitchFamily="34" charset="0"/>
                </a:rPr>
                <a:t>组词</a:t>
              </a:r>
              <a:r>
                <a:rPr lang="en-US" altLang="zh-CN" sz="2400" dirty="0">
                  <a:solidFill>
                    <a:schemeClr val="bg1"/>
                  </a:solidFill>
                  <a:latin typeface="arial" panose="020B0604020202020204" pitchFamily="34" charset="0"/>
                </a:rPr>
                <a:t>:</a:t>
              </a:r>
              <a:r>
                <a:rPr lang="zh-CN" altLang="en-US" sz="2400" dirty="0">
                  <a:solidFill>
                    <a:schemeClr val="bg1"/>
                  </a:solidFill>
                  <a:latin typeface="arial" panose="020B0604020202020204" pitchFamily="34" charset="0"/>
                </a:rPr>
                <a:t>庞大；庞然大物</a:t>
              </a:r>
            </a:p>
          </p:txBody>
        </p:sp>
      </p:grpSp>
      <p:grpSp>
        <p:nvGrpSpPr>
          <p:cNvPr id="13" name="组合 12">
            <a:extLst>
              <a:ext uri="{FF2B5EF4-FFF2-40B4-BE49-F238E27FC236}">
                <a16:creationId xmlns="" xmlns:a16="http://schemas.microsoft.com/office/drawing/2014/main" id="{8C86537B-1D88-49CD-AAFB-775C0A0BC73D}"/>
              </a:ext>
            </a:extLst>
          </p:cNvPr>
          <p:cNvGrpSpPr/>
          <p:nvPr/>
        </p:nvGrpSpPr>
        <p:grpSpPr>
          <a:xfrm>
            <a:off x="8058479" y="1558146"/>
            <a:ext cx="2424062" cy="2396217"/>
            <a:chOff x="8058479" y="1558146"/>
            <a:chExt cx="2424062" cy="2396217"/>
          </a:xfrm>
        </p:grpSpPr>
        <p:sp>
          <p:nvSpPr>
            <p:cNvPr id="9" name="矩形 8">
              <a:extLst>
                <a:ext uri="{FF2B5EF4-FFF2-40B4-BE49-F238E27FC236}">
                  <a16:creationId xmlns="" xmlns:a16="http://schemas.microsoft.com/office/drawing/2014/main" id="{7FB74CC1-EC82-42F3-BE40-2EE38FC1EE3F}"/>
                </a:ext>
              </a:extLst>
            </p:cNvPr>
            <p:cNvSpPr/>
            <p:nvPr/>
          </p:nvSpPr>
          <p:spPr>
            <a:xfrm>
              <a:off x="8083068" y="2061487"/>
              <a:ext cx="1313180" cy="1446550"/>
            </a:xfrm>
            <a:prstGeom prst="rect">
              <a:avLst/>
            </a:prstGeom>
          </p:spPr>
          <p:txBody>
            <a:bodyPr wrap="none">
              <a:spAutoFit/>
            </a:bodyPr>
            <a:lstStyle/>
            <a:p>
              <a:r>
                <a:rPr lang="zh-CN" altLang="en-US" sz="8800" dirty="0">
                  <a:solidFill>
                    <a:schemeClr val="bg1"/>
                  </a:solidFill>
                  <a:latin typeface="文鼎习字体" panose="020B0602010101010101" pitchFamily="33" charset="-122"/>
                  <a:ea typeface="文鼎习字体" panose="020B0602010101010101" pitchFamily="33" charset="-122"/>
                </a:rPr>
                <a:t>烘</a:t>
              </a:r>
            </a:p>
          </p:txBody>
        </p:sp>
        <p:sp>
          <p:nvSpPr>
            <p:cNvPr id="10" name="矩形 9">
              <a:extLst>
                <a:ext uri="{FF2B5EF4-FFF2-40B4-BE49-F238E27FC236}">
                  <a16:creationId xmlns="" xmlns:a16="http://schemas.microsoft.com/office/drawing/2014/main" id="{A9558CFA-E3A7-4F96-97FB-AFFDF9412387}"/>
                </a:ext>
              </a:extLst>
            </p:cNvPr>
            <p:cNvSpPr/>
            <p:nvPr/>
          </p:nvSpPr>
          <p:spPr>
            <a:xfrm>
              <a:off x="8260199" y="1558146"/>
              <a:ext cx="958917" cy="584775"/>
            </a:xfrm>
            <a:prstGeom prst="rect">
              <a:avLst/>
            </a:prstGeom>
          </p:spPr>
          <p:txBody>
            <a:bodyPr wrap="none">
              <a:spAutoFit/>
            </a:bodyPr>
            <a:lstStyle/>
            <a:p>
              <a:r>
                <a:rPr lang="en-US" altLang="zh-CN" sz="3200" dirty="0" err="1">
                  <a:solidFill>
                    <a:schemeClr val="bg1"/>
                  </a:solidFill>
                  <a:latin typeface="arial" panose="020B0604020202020204" pitchFamily="34" charset="0"/>
                </a:rPr>
                <a:t>qiào</a:t>
              </a:r>
              <a:endParaRPr lang="zh-CN" altLang="en-US" sz="3200" dirty="0">
                <a:solidFill>
                  <a:schemeClr val="bg1"/>
                </a:solidFill>
                <a:latin typeface="arial" panose="020B0604020202020204" pitchFamily="34" charset="0"/>
              </a:endParaRPr>
            </a:p>
          </p:txBody>
        </p:sp>
        <p:sp>
          <p:nvSpPr>
            <p:cNvPr id="11" name="矩形 10">
              <a:extLst>
                <a:ext uri="{FF2B5EF4-FFF2-40B4-BE49-F238E27FC236}">
                  <a16:creationId xmlns="" xmlns:a16="http://schemas.microsoft.com/office/drawing/2014/main" id="{5095C978-E9BF-49FB-9498-1847F7A4D985}"/>
                </a:ext>
              </a:extLst>
            </p:cNvPr>
            <p:cNvSpPr/>
            <p:nvPr/>
          </p:nvSpPr>
          <p:spPr>
            <a:xfrm>
              <a:off x="8058479" y="3492698"/>
              <a:ext cx="2424062" cy="461665"/>
            </a:xfrm>
            <a:prstGeom prst="rect">
              <a:avLst/>
            </a:prstGeom>
          </p:spPr>
          <p:txBody>
            <a:bodyPr wrap="square">
              <a:spAutoFit/>
            </a:bodyPr>
            <a:lstStyle/>
            <a:p>
              <a:r>
                <a:rPr lang="zh-CN" altLang="en-US" sz="2400" dirty="0">
                  <a:solidFill>
                    <a:schemeClr val="bg1"/>
                  </a:solidFill>
                  <a:latin typeface="arial" panose="020B0604020202020204" pitchFamily="34" charset="0"/>
                </a:rPr>
                <a:t>组词</a:t>
              </a:r>
              <a:r>
                <a:rPr lang="en-US" altLang="zh-CN" sz="2400" dirty="0">
                  <a:solidFill>
                    <a:schemeClr val="bg1"/>
                  </a:solidFill>
                  <a:latin typeface="arial" panose="020B0604020202020204" pitchFamily="34" charset="0"/>
                </a:rPr>
                <a:t>:</a:t>
              </a:r>
              <a:r>
                <a:rPr lang="zh-CN" altLang="en-US" sz="2400" dirty="0">
                  <a:solidFill>
                    <a:schemeClr val="bg1"/>
                  </a:solidFill>
                  <a:latin typeface="arial" panose="020B0604020202020204" pitchFamily="34" charset="0"/>
                </a:rPr>
                <a:t>烘烤</a:t>
              </a:r>
            </a:p>
          </p:txBody>
        </p:sp>
      </p:grpSp>
    </p:spTree>
    <p:extLst>
      <p:ext uri="{BB962C8B-B14F-4D97-AF65-F5344CB8AC3E}">
        <p14:creationId xmlns:p14="http://schemas.microsoft.com/office/powerpoint/2010/main" val="1891475161"/>
      </p:ext>
    </p:ext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12"/>
                                        </p:tgtEl>
                                        <p:attrNameLst>
                                          <p:attrName>style.visibility</p:attrName>
                                        </p:attrNameLst>
                                      </p:cBhvr>
                                      <p:to>
                                        <p:strVal val="visible"/>
                                      </p:to>
                                    </p:set>
                                    <p:animEffect transition="in" filter="fade">
                                      <p:cBhvr>
                                        <p:cTn id="11" dur="500"/>
                                        <p:tgtEl>
                                          <p:spTgt spid="12"/>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fade">
                                      <p:cBhvr>
                                        <p:cTn id="15"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PowerPoint 演示文稿"/>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186</TotalTime>
  <Words>1926</Words>
  <Application>Microsoft Office PowerPoint</Application>
  <PresentationFormat>宽屏</PresentationFormat>
  <Paragraphs>124</Paragraphs>
  <Slides>24</Slides>
  <Notes>24</Notes>
  <HiddenSlides>0</HiddenSlides>
  <MMClips>0</MMClips>
  <ScaleCrop>false</ScaleCrop>
  <HeadingPairs>
    <vt:vector size="6" baseType="variant">
      <vt:variant>
        <vt:lpstr>已用的字体</vt:lpstr>
      </vt:variant>
      <vt:variant>
        <vt:i4>11</vt:i4>
      </vt:variant>
      <vt:variant>
        <vt:lpstr>主题</vt:lpstr>
      </vt:variant>
      <vt:variant>
        <vt:i4>2</vt:i4>
      </vt:variant>
      <vt:variant>
        <vt:lpstr>幻灯片标题</vt:lpstr>
      </vt:variant>
      <vt:variant>
        <vt:i4>24</vt:i4>
      </vt:variant>
    </vt:vector>
  </HeadingPairs>
  <TitlesOfParts>
    <vt:vector size="37" baseType="lpstr">
      <vt:lpstr>Meiryo</vt:lpstr>
      <vt:lpstr>等线</vt:lpstr>
      <vt:lpstr>等线 Light</vt:lpstr>
      <vt:lpstr>宋体</vt:lpstr>
      <vt:lpstr>Microsoft YaHei</vt:lpstr>
      <vt:lpstr>Microsoft YaHei</vt:lpstr>
      <vt:lpstr>文鼎习字体</vt:lpstr>
      <vt:lpstr>Arial</vt:lpstr>
      <vt:lpstr>Arial</vt:lpstr>
      <vt:lpstr>Calibri</vt:lpstr>
      <vt:lpstr>Calibri Light</vt:lpstr>
      <vt:lpstr>Office 主题​​</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优品PPT</dc:creator>
  <dc:description>http://www.ypppt.com/</dc:description>
  <cp:lastModifiedBy>kan</cp:lastModifiedBy>
  <cp:revision>24</cp:revision>
  <dcterms:created xsi:type="dcterms:W3CDTF">2017-08-07T02:57:29Z</dcterms:created>
  <dcterms:modified xsi:type="dcterms:W3CDTF">2020-07-11T11:31:48Z</dcterms:modified>
</cp:coreProperties>
</file>