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28"/>
  </p:notesMasterIdLst>
  <p:sldIdLst>
    <p:sldId id="470" r:id="rId3"/>
    <p:sldId id="353" r:id="rId4"/>
    <p:sldId id="471" r:id="rId5"/>
    <p:sldId id="352" r:id="rId6"/>
    <p:sldId id="494" r:id="rId7"/>
    <p:sldId id="495" r:id="rId8"/>
    <p:sldId id="496" r:id="rId9"/>
    <p:sldId id="493" r:id="rId10"/>
    <p:sldId id="497" r:id="rId11"/>
    <p:sldId id="498" r:id="rId12"/>
    <p:sldId id="491" r:id="rId13"/>
    <p:sldId id="499" r:id="rId14"/>
    <p:sldId id="500" r:id="rId15"/>
    <p:sldId id="502" r:id="rId16"/>
    <p:sldId id="503" r:id="rId17"/>
    <p:sldId id="504" r:id="rId18"/>
    <p:sldId id="508" r:id="rId19"/>
    <p:sldId id="509" r:id="rId20"/>
    <p:sldId id="492" r:id="rId21"/>
    <p:sldId id="501" r:id="rId22"/>
    <p:sldId id="505" r:id="rId23"/>
    <p:sldId id="506" r:id="rId24"/>
    <p:sldId id="507" r:id="rId25"/>
    <p:sldId id="297" r:id="rId26"/>
    <p:sldId id="510" r:id="rId27"/>
  </p:sldIdLst>
  <p:sldSz cx="12190413" cy="68595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8" userDrawn="1">
          <p15:clr>
            <a:srgbClr val="A4A3A4"/>
          </p15:clr>
        </p15:guide>
        <p15:guide id="2" pos="38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A126"/>
    <a:srgbClr val="4BBFB2"/>
    <a:srgbClr val="3296A8"/>
    <a:srgbClr val="B46E3E"/>
    <a:srgbClr val="6D8AAB"/>
    <a:srgbClr val="31709C"/>
    <a:srgbClr val="7697B3"/>
    <a:srgbClr val="6FA094"/>
    <a:srgbClr val="94BCB4"/>
    <a:srgbClr val="5950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8" autoAdjust="0"/>
    <p:restoredTop sz="97778" autoAdjust="0"/>
  </p:normalViewPr>
  <p:slideViewPr>
    <p:cSldViewPr snapToGrid="0" showGuides="1">
      <p:cViewPr varScale="1">
        <p:scale>
          <a:sx n="108" d="100"/>
          <a:sy n="108" d="100"/>
        </p:scale>
        <p:origin x="774" y="114"/>
      </p:cViewPr>
      <p:guideLst>
        <p:guide orient="horz" pos="2138"/>
        <p:guide pos="386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42"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2020/7/1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641641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342956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267969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914951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4179910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326425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4002257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048630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534776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694602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5055205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843336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3433059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0973535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23024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4144086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174102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376637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972842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614449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944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423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5238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3025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0257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37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5340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033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9000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2013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0112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7/1/2020</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4936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tags" Target="../tags/tag7.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8.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349709-15D3-401C-90C3-473272A74E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5" name="组合 4">
            <a:extLst>
              <a:ext uri="{FF2B5EF4-FFF2-40B4-BE49-F238E27FC236}">
                <a16:creationId xmlns:a16="http://schemas.microsoft.com/office/drawing/2014/main" xmlns="" id="{28A90D29-3A83-4941-B86D-4234EC4816E7}"/>
              </a:ext>
            </a:extLst>
          </p:cNvPr>
          <p:cNvGrpSpPr/>
          <p:nvPr/>
        </p:nvGrpSpPr>
        <p:grpSpPr>
          <a:xfrm>
            <a:off x="3797352" y="1430913"/>
            <a:ext cx="4687058" cy="1272458"/>
            <a:chOff x="3105810" y="3079008"/>
            <a:chExt cx="5993086" cy="865420"/>
          </a:xfrm>
        </p:grpSpPr>
        <p:sp>
          <p:nvSpPr>
            <p:cNvPr id="6" name="文本框 283">
              <a:extLst>
                <a:ext uri="{FF2B5EF4-FFF2-40B4-BE49-F238E27FC236}">
                  <a16:creationId xmlns:a16="http://schemas.microsoft.com/office/drawing/2014/main" xmlns="" id="{DB28D5A3-A275-47C7-B128-89926EB31F67}"/>
                </a:ext>
              </a:extLst>
            </p:cNvPr>
            <p:cNvSpPr txBox="1"/>
            <p:nvPr/>
          </p:nvSpPr>
          <p:spPr>
            <a:xfrm>
              <a:off x="3105810" y="3108035"/>
              <a:ext cx="5993086" cy="753567"/>
            </a:xfrm>
            <a:prstGeom prst="rect">
              <a:avLst/>
            </a:prstGeom>
            <a:noFill/>
            <a:ln>
              <a:noFill/>
            </a:ln>
          </p:spPr>
          <p:txBody>
            <a:bodyPr wrap="square" rtlCol="0">
              <a:spAutoFit/>
            </a:bodyPr>
            <a:lstStyle/>
            <a:p>
              <a:pPr algn="ctr"/>
              <a:r>
                <a:rPr lang="zh-CN" altLang="en-US" sz="6600" b="1" dirty="0">
                  <a:solidFill>
                    <a:srgbClr val="4BBFB2"/>
                  </a:solidFill>
                  <a:latin typeface="黑体" panose="02010609060101010101" pitchFamily="49" charset="-122"/>
                  <a:ea typeface="黑体" panose="02010609060101010101" pitchFamily="49" charset="-122"/>
                </a:rPr>
                <a:t>钓鱼的启示</a:t>
              </a:r>
            </a:p>
          </p:txBody>
        </p:sp>
        <p:grpSp>
          <p:nvGrpSpPr>
            <p:cNvPr id="7" name="组合 6">
              <a:extLst>
                <a:ext uri="{FF2B5EF4-FFF2-40B4-BE49-F238E27FC236}">
                  <a16:creationId xmlns:a16="http://schemas.microsoft.com/office/drawing/2014/main" xmlns="" id="{D8CA20E5-3BF6-437A-8157-DBD791E9395B}"/>
                </a:ext>
              </a:extLst>
            </p:cNvPr>
            <p:cNvGrpSpPr/>
            <p:nvPr/>
          </p:nvGrpSpPr>
          <p:grpSpPr>
            <a:xfrm>
              <a:off x="3238500" y="3079008"/>
              <a:ext cx="5729514" cy="865420"/>
              <a:chOff x="3200400" y="3079008"/>
              <a:chExt cx="5729514" cy="865420"/>
            </a:xfrm>
          </p:grpSpPr>
          <p:cxnSp>
            <p:nvCxnSpPr>
              <p:cNvPr id="8" name="直接连接符 7">
                <a:extLst>
                  <a:ext uri="{FF2B5EF4-FFF2-40B4-BE49-F238E27FC236}">
                    <a16:creationId xmlns:a16="http://schemas.microsoft.com/office/drawing/2014/main" xmlns="" id="{F5CC3240-BED1-4C4A-9270-E50EF27F357D}"/>
                  </a:ext>
                </a:extLst>
              </p:cNvPr>
              <p:cNvCxnSpPr/>
              <p:nvPr/>
            </p:nvCxnSpPr>
            <p:spPr>
              <a:xfrm>
                <a:off x="3214914" y="3079008"/>
                <a:ext cx="5715000" cy="0"/>
              </a:xfrm>
              <a:prstGeom prst="line">
                <a:avLst/>
              </a:prstGeom>
              <a:ln>
                <a:solidFill>
                  <a:srgbClr val="4BBFB2"/>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C22A9FFC-6EB8-4E78-8241-EC4AE297B5B7}"/>
                  </a:ext>
                </a:extLst>
              </p:cNvPr>
              <p:cNvCxnSpPr/>
              <p:nvPr/>
            </p:nvCxnSpPr>
            <p:spPr>
              <a:xfrm>
                <a:off x="3200400" y="3944428"/>
                <a:ext cx="5715000" cy="0"/>
              </a:xfrm>
              <a:prstGeom prst="line">
                <a:avLst/>
              </a:prstGeom>
              <a:ln>
                <a:solidFill>
                  <a:srgbClr val="4BBFB2"/>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438BA085-C6F9-41C7-AAE5-46C064E6CB20}"/>
              </a:ext>
            </a:extLst>
          </p:cNvPr>
          <p:cNvGrpSpPr/>
          <p:nvPr/>
        </p:nvGrpSpPr>
        <p:grpSpPr>
          <a:xfrm>
            <a:off x="4020653" y="3563089"/>
            <a:ext cx="4230948" cy="369532"/>
            <a:chOff x="2999900" y="5577557"/>
            <a:chExt cx="4403755" cy="246492"/>
          </a:xfrm>
          <a:solidFill>
            <a:srgbClr val="4BBFB2"/>
          </a:solidFill>
        </p:grpSpPr>
        <p:sp>
          <p:nvSpPr>
            <p:cNvPr id="12" name="_16">
              <a:extLst>
                <a:ext uri="{FF2B5EF4-FFF2-40B4-BE49-F238E27FC236}">
                  <a16:creationId xmlns:a16="http://schemas.microsoft.com/office/drawing/2014/main" xmlns="" id="{6F2BF5AC-1EF6-4C81-BE14-5E9917A4A65B}"/>
                </a:ext>
              </a:extLst>
            </p:cNvPr>
            <p:cNvSpPr txBox="1">
              <a:spLocks noChangeArrowheads="1"/>
            </p:cNvSpPr>
            <p:nvPr/>
          </p:nvSpPr>
          <p:spPr bwMode="auto">
            <a:xfrm>
              <a:off x="2999900" y="5577557"/>
              <a:ext cx="1886883" cy="246492"/>
            </a:xfrm>
            <a:prstGeom prst="rect">
              <a:avLst/>
            </a:prstGeom>
            <a:grpFill/>
            <a:ln w="9525">
              <a:solidFill>
                <a:schemeClr val="bg1"/>
              </a:solid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600" b="0" spc="300" dirty="0">
                  <a:latin typeface="黑体" panose="02010609060101010101" pitchFamily="49" charset="-122"/>
                  <a:ea typeface="黑体" panose="02010609060101010101" pitchFamily="49" charset="-122"/>
                </a:rPr>
                <a:t>教师</a:t>
              </a:r>
              <a:r>
                <a:rPr lang="zh-CN" altLang="en-US" sz="1600" b="0" spc="300" dirty="0" smtClean="0">
                  <a:latin typeface="黑体" panose="02010609060101010101" pitchFamily="49" charset="-122"/>
                  <a:ea typeface="黑体" panose="02010609060101010101" pitchFamily="49" charset="-122"/>
                </a:rPr>
                <a:t>：</a:t>
              </a:r>
              <a:r>
                <a:rPr lang="zh-CN" altLang="en-US" sz="1600" b="0" spc="300" dirty="0">
                  <a:latin typeface="黑体" panose="02010609060101010101" pitchFamily="49" charset="-122"/>
                  <a:ea typeface="黑体" panose="02010609060101010101" pitchFamily="49" charset="-122"/>
                </a:rPr>
                <a:t>优</a:t>
              </a:r>
              <a:r>
                <a:rPr lang="zh-CN" altLang="en-US" sz="1600" b="0" spc="300" dirty="0" smtClean="0">
                  <a:latin typeface="黑体" panose="02010609060101010101" pitchFamily="49" charset="-122"/>
                  <a:ea typeface="黑体" panose="02010609060101010101" pitchFamily="49" charset="-122"/>
                </a:rPr>
                <a:t>品</a:t>
              </a:r>
              <a:r>
                <a:rPr lang="en-US" altLang="zh-CN" sz="1600" b="0" spc="300" dirty="0" smtClean="0">
                  <a:latin typeface="黑体" panose="02010609060101010101" pitchFamily="49" charset="-122"/>
                  <a:ea typeface="黑体" panose="02010609060101010101" pitchFamily="49" charset="-122"/>
                </a:rPr>
                <a:t>PPT</a:t>
              </a:r>
              <a:r>
                <a:rPr lang="en-US" altLang="zh-CN" sz="1600" b="0" spc="300" dirty="0" smtClean="0">
                  <a:latin typeface="黑体" panose="02010609060101010101" pitchFamily="49" charset="-122"/>
                  <a:ea typeface="黑体" panose="02010609060101010101" pitchFamily="49" charset="-122"/>
                </a:rPr>
                <a:t> </a:t>
              </a:r>
              <a:endParaRPr lang="zh-CN" altLang="zh-CN" sz="1600" b="0" spc="300" dirty="0">
                <a:latin typeface="黑体" panose="02010609060101010101" pitchFamily="49" charset="-122"/>
                <a:ea typeface="黑体" panose="02010609060101010101" pitchFamily="49" charset="-122"/>
              </a:endParaRPr>
            </a:p>
          </p:txBody>
        </p:sp>
        <p:sp>
          <p:nvSpPr>
            <p:cNvPr id="13" name="_16">
              <a:extLst>
                <a:ext uri="{FF2B5EF4-FFF2-40B4-BE49-F238E27FC236}">
                  <a16:creationId xmlns:a16="http://schemas.microsoft.com/office/drawing/2014/main" xmlns="" id="{7832D9DF-1D93-44B0-A06E-276A3ED67836}"/>
                </a:ext>
              </a:extLst>
            </p:cNvPr>
            <p:cNvSpPr txBox="1">
              <a:spLocks noChangeArrowheads="1"/>
            </p:cNvSpPr>
            <p:nvPr/>
          </p:nvSpPr>
          <p:spPr bwMode="auto">
            <a:xfrm>
              <a:off x="5122763" y="5577557"/>
              <a:ext cx="2280892" cy="246492"/>
            </a:xfrm>
            <a:prstGeom prst="rect">
              <a:avLst/>
            </a:prstGeom>
            <a:grpFill/>
            <a:ln w="9525">
              <a:solidFill>
                <a:schemeClr val="bg1"/>
              </a:solid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600" b="0" dirty="0">
                  <a:latin typeface="黑体" panose="02010609060101010101" pitchFamily="49" charset="-122"/>
                  <a:ea typeface="黑体" panose="02010609060101010101" pitchFamily="49" charset="-122"/>
                </a:rPr>
                <a:t>日期：</a:t>
              </a:r>
              <a:r>
                <a:rPr lang="en-US" altLang="zh-CN" sz="1600" b="0" dirty="0" smtClean="0">
                  <a:latin typeface="黑体" panose="02010609060101010101" pitchFamily="49" charset="-122"/>
                  <a:ea typeface="黑体" panose="02010609060101010101" pitchFamily="49" charset="-122"/>
                </a:rPr>
                <a:t>202X.08.28</a:t>
              </a:r>
              <a:endParaRPr lang="zh-CN" altLang="zh-CN" sz="1600" b="0" dirty="0">
                <a:latin typeface="黑体" panose="02010609060101010101" pitchFamily="49" charset="-122"/>
                <a:ea typeface="黑体" panose="02010609060101010101" pitchFamily="49" charset="-122"/>
              </a:endParaRPr>
            </a:p>
          </p:txBody>
        </p:sp>
      </p:grpSp>
      <p:sp>
        <p:nvSpPr>
          <p:cNvPr id="14" name="TextBox 15">
            <a:extLst>
              <a:ext uri="{FF2B5EF4-FFF2-40B4-BE49-F238E27FC236}">
                <a16:creationId xmlns:a16="http://schemas.microsoft.com/office/drawing/2014/main" xmlns="" id="{F91CD11E-A07A-4E3F-8CAB-58A80D736B16}"/>
              </a:ext>
            </a:extLst>
          </p:cNvPr>
          <p:cNvSpPr txBox="1"/>
          <p:nvPr/>
        </p:nvSpPr>
        <p:spPr>
          <a:xfrm>
            <a:off x="3907146" y="2808294"/>
            <a:ext cx="4570482" cy="584775"/>
          </a:xfrm>
          <a:prstGeom prst="rect">
            <a:avLst/>
          </a:prstGeom>
          <a:noFill/>
        </p:spPr>
        <p:txBody>
          <a:bodyPr wrap="none" rtlCol="0">
            <a:spAutoFit/>
          </a:bodyPr>
          <a:lstStyle/>
          <a:p>
            <a:pPr algn="ctr"/>
            <a:r>
              <a:rPr lang="zh-CN" altLang="en-US" sz="3200" spc="600" dirty="0">
                <a:solidFill>
                  <a:srgbClr val="4BBFB2"/>
                </a:solidFill>
                <a:latin typeface="黑体" panose="02010609060101010101" pitchFamily="49" charset="-122"/>
                <a:ea typeface="黑体" panose="02010609060101010101" pitchFamily="49" charset="-122"/>
                <a:cs typeface="Lato Black" charset="0"/>
              </a:rPr>
              <a:t>五年级二班课件模板</a:t>
            </a:r>
            <a:endParaRPr lang="en-US" sz="3200" spc="600" dirty="0">
              <a:solidFill>
                <a:srgbClr val="4BBFB2"/>
              </a:solidFill>
              <a:latin typeface="黑体" panose="02010609060101010101" pitchFamily="49" charset="-122"/>
              <a:ea typeface="黑体" panose="02010609060101010101" pitchFamily="49" charset="-122"/>
              <a:cs typeface="Lato Black" charset="0"/>
            </a:endParaRPr>
          </a:p>
        </p:txBody>
      </p:sp>
      <p:sp>
        <p:nvSpPr>
          <p:cNvPr id="15" name="矩形 14">
            <a:extLst>
              <a:ext uri="{FF2B5EF4-FFF2-40B4-BE49-F238E27FC236}">
                <a16:creationId xmlns:a16="http://schemas.microsoft.com/office/drawing/2014/main" xmlns="" id="{6214171B-74AA-44DB-85AD-0C888A65DDB9}"/>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fltVal val="0"/>
                                          </p:val>
                                        </p:tav>
                                        <p:tav tm="100000">
                                          <p:val>
                                            <p:strVal val="#ppt_h"/>
                                          </p:val>
                                        </p:tav>
                                      </p:tavLst>
                                    </p:anim>
                                    <p:animEffect transition="in" filter="fade">
                                      <p:cBhvr>
                                        <p:cTn id="13" dur="1000"/>
                                        <p:tgtEl>
                                          <p:spTgt spid="15"/>
                                        </p:tgtEl>
                                      </p:cBhvr>
                                    </p:animEffect>
                                  </p:childTnLst>
                                </p:cTn>
                              </p:par>
                            </p:childTnLst>
                          </p:cTn>
                        </p:par>
                        <p:par>
                          <p:cTn id="14" fill="hold">
                            <p:stCondLst>
                              <p:cond delay="1750"/>
                            </p:stCondLst>
                            <p:childTnLst>
                              <p:par>
                                <p:cTn id="15" presetID="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ppt_x"/>
                                          </p:val>
                                        </p:tav>
                                        <p:tav tm="100000">
                                          <p:val>
                                            <p:strVal val="#ppt_x"/>
                                          </p:val>
                                        </p:tav>
                                      </p:tavLst>
                                    </p:anim>
                                    <p:anim calcmode="lin" valueType="num">
                                      <p:cBhvr additive="base">
                                        <p:cTn id="18" dur="750" fill="hold"/>
                                        <p:tgtEl>
                                          <p:spTgt spid="5"/>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词语学习</a:t>
              </a:r>
            </a:p>
          </p:txBody>
        </p:sp>
      </p:grpSp>
      <p:sp>
        <p:nvSpPr>
          <p:cNvPr id="5" name="矩形 4">
            <a:extLst>
              <a:ext uri="{FF2B5EF4-FFF2-40B4-BE49-F238E27FC236}">
                <a16:creationId xmlns:a16="http://schemas.microsoft.com/office/drawing/2014/main" xmlns="" id="{8614CA0B-DF7D-417F-AABE-1604E3543777}"/>
              </a:ext>
            </a:extLst>
          </p:cNvPr>
          <p:cNvSpPr/>
          <p:nvPr/>
        </p:nvSpPr>
        <p:spPr>
          <a:xfrm>
            <a:off x="1173577" y="1587391"/>
            <a:ext cx="5841168" cy="2456057"/>
          </a:xfrm>
          <a:prstGeom prst="rect">
            <a:avLst/>
          </a:prstGeom>
          <a:noFill/>
        </p:spPr>
        <p:txBody>
          <a:bodyPr wrap="square">
            <a:spAutoFit/>
          </a:bodyPr>
          <a:lstStyle/>
          <a:p>
            <a:pPr>
              <a:lnSpc>
                <a:spcPct val="120000"/>
              </a:lnSpc>
            </a:pPr>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套上鱼钩 甩起鱼竿 抛向远处</a:t>
            </a:r>
          </a:p>
          <a:p>
            <a:pPr>
              <a:lnSpc>
                <a:spcPct val="120000"/>
              </a:lnSpc>
            </a:pPr>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划破水面 沉入水中 泛起涟漪</a:t>
            </a:r>
          </a:p>
          <a:p>
            <a:pPr>
              <a:lnSpc>
                <a:spcPct val="120000"/>
              </a:lnSpc>
            </a:pPr>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恢复平静 察觉动静 一阵惊喜</a:t>
            </a:r>
          </a:p>
          <a:p>
            <a:pPr>
              <a:lnSpc>
                <a:spcPct val="120000"/>
              </a:lnSpc>
            </a:pPr>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小心翼翼 拖出鲈鱼</a:t>
            </a:r>
          </a:p>
        </p:txBody>
      </p:sp>
      <p:pic>
        <p:nvPicPr>
          <p:cNvPr id="6" name="图片 5">
            <a:extLst>
              <a:ext uri="{FF2B5EF4-FFF2-40B4-BE49-F238E27FC236}">
                <a16:creationId xmlns:a16="http://schemas.microsoft.com/office/drawing/2014/main" xmlns="" id="{08AF9F69-61EC-47D8-A7BD-2C875F0F9293}"/>
              </a:ext>
            </a:extLst>
          </p:cNvPr>
          <p:cNvPicPr>
            <a:picLocks noChangeAspect="1"/>
          </p:cNvPicPr>
          <p:nvPr/>
        </p:nvPicPr>
        <p:blipFill>
          <a:blip r:embed="rId3"/>
          <a:stretch>
            <a:fillRect/>
          </a:stretch>
        </p:blipFill>
        <p:spPr>
          <a:xfrm>
            <a:off x="7521784" y="1564946"/>
            <a:ext cx="2986321" cy="24560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矩形 6">
            <a:extLst>
              <a:ext uri="{FF2B5EF4-FFF2-40B4-BE49-F238E27FC236}">
                <a16:creationId xmlns:a16="http://schemas.microsoft.com/office/drawing/2014/main" xmlns="" id="{CDEEFE4C-0669-4B5F-8BA9-3CD4B704D2D6}"/>
              </a:ext>
            </a:extLst>
          </p:cNvPr>
          <p:cNvSpPr/>
          <p:nvPr/>
        </p:nvSpPr>
        <p:spPr>
          <a:xfrm>
            <a:off x="2366970" y="4597840"/>
            <a:ext cx="6647974" cy="543995"/>
          </a:xfrm>
          <a:prstGeom prst="rect">
            <a:avLst/>
          </a:prstGeom>
          <a:solidFill>
            <a:srgbClr val="4BBFB2"/>
          </a:solidFill>
        </p:spPr>
        <p:txBody>
          <a:bodyPr wrap="none">
            <a:spAutoFit/>
          </a:bodyPr>
          <a:lstStyle/>
          <a:p>
            <a:pPr>
              <a:lnSpc>
                <a:spcPct val="120000"/>
              </a:lnSpc>
            </a:pPr>
            <a:r>
              <a:rPr lang="zh-CN" altLang="en-US" sz="2800" dirty="0">
                <a:solidFill>
                  <a:schemeClr val="bg1"/>
                </a:solidFill>
                <a:latin typeface="站酷快乐体2016修订版" panose="02010600030101010101" pitchFamily="2" charset="-122"/>
                <a:ea typeface="站酷快乐体2016修订版" panose="02010600030101010101" pitchFamily="2" charset="-122"/>
              </a:rPr>
              <a:t>用上这几组词语，说说我是怎样钓鱼的？</a:t>
            </a:r>
          </a:p>
        </p:txBody>
      </p:sp>
    </p:spTree>
    <p:extLst>
      <p:ext uri="{BB962C8B-B14F-4D97-AF65-F5344CB8AC3E}">
        <p14:creationId xmlns:p14="http://schemas.microsoft.com/office/powerpoint/2010/main" val="416433715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37E217C-EC01-4C0A-9548-D50A55CA30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a:extLst>
              <a:ext uri="{FF2B5EF4-FFF2-40B4-BE49-F238E27FC236}">
                <a16:creationId xmlns:a16="http://schemas.microsoft.com/office/drawing/2014/main" xmlns="" id="{E8ACAB65-B286-4D50-92E3-B445948214BB}"/>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Shape 18">
            <a:extLst>
              <a:ext uri="{FF2B5EF4-FFF2-40B4-BE49-F238E27FC236}">
                <a16:creationId xmlns:a16="http://schemas.microsoft.com/office/drawing/2014/main" xmlns="" id="{722ADD64-FC8D-453E-A185-5D08862E8DE7}"/>
              </a:ext>
            </a:extLst>
          </p:cNvPr>
          <p:cNvSpPr/>
          <p:nvPr/>
        </p:nvSpPr>
        <p:spPr>
          <a:xfrm>
            <a:off x="4446626" y="1805216"/>
            <a:ext cx="3363874" cy="768205"/>
          </a:xfrm>
          <a:prstGeom prst="roundRect">
            <a:avLst>
              <a:gd name="adj" fmla="val 0"/>
            </a:avLst>
          </a:prstGeom>
          <a:solidFill>
            <a:srgbClr val="4BBFB2"/>
          </a:solidFill>
          <a:ln w="12700" cap="flat">
            <a:solidFill>
              <a:srgbClr val="5AB9BF"/>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rgbClr val="87C38D"/>
              </a:solidFill>
              <a:effectLst/>
              <a:uLnTx/>
              <a:uFillTx/>
              <a:latin typeface="黑体" panose="02010609060101010101" pitchFamily="49" charset="-122"/>
              <a:ea typeface="黑体" panose="02010609060101010101" pitchFamily="49" charset="-122"/>
            </a:endParaRPr>
          </a:p>
        </p:txBody>
      </p:sp>
      <p:sp>
        <p:nvSpPr>
          <p:cNvPr id="14" name="Subtitle 2">
            <a:extLst>
              <a:ext uri="{FF2B5EF4-FFF2-40B4-BE49-F238E27FC236}">
                <a16:creationId xmlns:a16="http://schemas.microsoft.com/office/drawing/2014/main" xmlns="" id="{3DB7D468-EFDA-4FE7-9288-5C0E1CC212CB}"/>
              </a:ext>
            </a:extLst>
          </p:cNvPr>
          <p:cNvSpPr txBox="1">
            <a:spLocks/>
          </p:cNvSpPr>
          <p:nvPr/>
        </p:nvSpPr>
        <p:spPr>
          <a:xfrm>
            <a:off x="4837151" y="1944053"/>
            <a:ext cx="2582824" cy="5093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100" kern="1200">
                <a:solidFill>
                  <a:schemeClr val="bg1">
                    <a:lumMod val="50000"/>
                  </a:schemeClr>
                </a:solidFill>
                <a:latin typeface="Lato" panose="020F0502020204030203"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Lato" panose="020F0502020204030203"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Lato" panose="020F0502020204030203"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rPr>
              <a:t>第三部分</a:t>
            </a:r>
            <a:endParaRPr lang="id-ID"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endParaRPr>
          </a:p>
        </p:txBody>
      </p:sp>
      <p:grpSp>
        <p:nvGrpSpPr>
          <p:cNvPr id="15" name="组合 14">
            <a:extLst>
              <a:ext uri="{FF2B5EF4-FFF2-40B4-BE49-F238E27FC236}">
                <a16:creationId xmlns:a16="http://schemas.microsoft.com/office/drawing/2014/main" xmlns="" id="{F79F9A48-6B4E-4E63-92DE-CAA84A850ACA}"/>
              </a:ext>
            </a:extLst>
          </p:cNvPr>
          <p:cNvGrpSpPr/>
          <p:nvPr/>
        </p:nvGrpSpPr>
        <p:grpSpPr>
          <a:xfrm>
            <a:off x="4314187" y="2664120"/>
            <a:ext cx="3619518" cy="1133654"/>
            <a:chOff x="5624539" y="2714405"/>
            <a:chExt cx="3619518" cy="1133654"/>
          </a:xfrm>
        </p:grpSpPr>
        <p:sp>
          <p:nvSpPr>
            <p:cNvPr id="16" name="矩形 15">
              <a:extLst>
                <a:ext uri="{FF2B5EF4-FFF2-40B4-BE49-F238E27FC236}">
                  <a16:creationId xmlns:a16="http://schemas.microsoft.com/office/drawing/2014/main" xmlns="" id="{7F003380-BD45-4137-86C5-BC0DAA4A5C33}"/>
                </a:ext>
              </a:extLst>
            </p:cNvPr>
            <p:cNvSpPr/>
            <p:nvPr/>
          </p:nvSpPr>
          <p:spPr>
            <a:xfrm>
              <a:off x="6182979" y="2714405"/>
              <a:ext cx="2492990" cy="784830"/>
            </a:xfrm>
            <a:prstGeom prst="rect">
              <a:avLst/>
            </a:prstGeom>
          </p:spPr>
          <p:txBody>
            <a:bodyPr wrap="none">
              <a:spAutoFit/>
            </a:bodyPr>
            <a:lstStyle/>
            <a:p>
              <a:pPr algn="ctr"/>
              <a:r>
                <a:rPr kumimoji="1" lang="zh-CN" altLang="en-US" sz="4500" dirty="0">
                  <a:solidFill>
                    <a:srgbClr val="4BBFB2"/>
                  </a:solidFill>
                  <a:latin typeface="黑体" panose="02010609060101010101" pitchFamily="49" charset="-122"/>
                  <a:ea typeface="黑体" panose="02010609060101010101" pitchFamily="49" charset="-122"/>
                </a:rPr>
                <a:t>课文赏析</a:t>
              </a:r>
            </a:p>
          </p:txBody>
        </p:sp>
        <p:sp>
          <p:nvSpPr>
            <p:cNvPr id="18" name="矩形 17">
              <a:extLst>
                <a:ext uri="{FF2B5EF4-FFF2-40B4-BE49-F238E27FC236}">
                  <a16:creationId xmlns:a16="http://schemas.microsoft.com/office/drawing/2014/main" xmlns="" id="{0CE41CBC-BD59-464F-8B3A-62EF1F69F414}"/>
                </a:ext>
              </a:extLst>
            </p:cNvPr>
            <p:cNvSpPr/>
            <p:nvPr/>
          </p:nvSpPr>
          <p:spPr>
            <a:xfrm>
              <a:off x="5624539" y="3435638"/>
              <a:ext cx="3619518" cy="412421"/>
            </a:xfrm>
            <a:prstGeom prst="rect">
              <a:avLst/>
            </a:prstGeom>
          </p:spPr>
          <p:txBody>
            <a:bodyPr wrap="square">
              <a:spAutoFit/>
            </a:bodyPr>
            <a:lstStyle/>
            <a:p>
              <a:pPr algn="ctr">
                <a:lnSpc>
                  <a:spcPct val="130000"/>
                </a:lnSpc>
              </a:pPr>
              <a:r>
                <a:rPr lang="zh-CN" altLang="en-US" sz="800" dirty="0">
                  <a:solidFill>
                    <a:schemeClr val="bg1">
                      <a:lumMod val="65000"/>
                    </a:schemeClr>
                  </a:solidFill>
                  <a:latin typeface="黑体" panose="02010609060101010101" pitchFamily="49" charset="-122"/>
                  <a:ea typeface="黑体" panose="02010609060101010101" pitchFamily="49" charset="-122"/>
                </a:rPr>
                <a:t>点击此处添加文本内容，如关键词、部分简单介绍等。点击此处添加文本内容如关键词、部分简单介绍等。点击此处添加文本内容，如关键词、部分简</a:t>
              </a:r>
              <a:endParaRPr lang="en-US" altLang="zh-CN" sz="800" dirty="0">
                <a:solidFill>
                  <a:schemeClr val="bg1">
                    <a:lumMod val="65000"/>
                  </a:schemeClr>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56772750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5" name="矩形 4">
            <a:extLst>
              <a:ext uri="{FF2B5EF4-FFF2-40B4-BE49-F238E27FC236}">
                <a16:creationId xmlns:a16="http://schemas.microsoft.com/office/drawing/2014/main" xmlns="" id="{28F4C6DE-AD17-40F4-8D0D-B5C2894C0F02}"/>
              </a:ext>
            </a:extLst>
          </p:cNvPr>
          <p:cNvSpPr/>
          <p:nvPr/>
        </p:nvSpPr>
        <p:spPr>
          <a:xfrm>
            <a:off x="305970" y="1210653"/>
            <a:ext cx="4561759" cy="584775"/>
          </a:xfrm>
          <a:prstGeom prst="rect">
            <a:avLst/>
          </a:prstGeom>
          <a:solidFill>
            <a:srgbClr val="4BBFB2"/>
          </a:solidFill>
        </p:spPr>
        <p:txBody>
          <a:bodyPr wrap="square">
            <a:spAutoFit/>
          </a:bodyPr>
          <a:lstStyle/>
          <a:p>
            <a:r>
              <a:rPr lang="zh-CN" altLang="en-US" sz="3200" dirty="0">
                <a:solidFill>
                  <a:schemeClr val="bg1"/>
                </a:solidFill>
                <a:latin typeface="站酷快乐体2016修订版" panose="02010600030101010101" pitchFamily="2" charset="-122"/>
                <a:ea typeface="站酷快乐体2016修订版" panose="02010600030101010101" pitchFamily="2" charset="-122"/>
              </a:rPr>
              <a:t>本文为一篇叙事性文章。</a:t>
            </a:r>
            <a:endParaRPr lang="en-US" altLang="zh-CN" sz="3200" dirty="0">
              <a:solidFill>
                <a:schemeClr val="bg1"/>
              </a:solidFill>
              <a:latin typeface="站酷快乐体2016修订版" panose="02010600030101010101" pitchFamily="2" charset="-122"/>
              <a:ea typeface="站酷快乐体2016修订版" panose="02010600030101010101" pitchFamily="2" charset="-122"/>
            </a:endParaRPr>
          </a:p>
        </p:txBody>
      </p:sp>
      <p:sp>
        <p:nvSpPr>
          <p:cNvPr id="6" name="矩形 5">
            <a:extLst>
              <a:ext uri="{FF2B5EF4-FFF2-40B4-BE49-F238E27FC236}">
                <a16:creationId xmlns:a16="http://schemas.microsoft.com/office/drawing/2014/main" xmlns="" id="{5E9EBFB1-4F0F-4C1E-B197-CC3B1A66D63B}"/>
              </a:ext>
            </a:extLst>
          </p:cNvPr>
          <p:cNvSpPr/>
          <p:nvPr/>
        </p:nvSpPr>
        <p:spPr>
          <a:xfrm>
            <a:off x="2145184" y="2891185"/>
            <a:ext cx="7900044" cy="1569660"/>
          </a:xfrm>
          <a:prstGeom prst="rect">
            <a:avLst/>
          </a:prstGeom>
          <a:ln>
            <a:noFill/>
          </a:ln>
        </p:spPr>
        <p:txBody>
          <a:bodyPr wrap="square">
            <a:spAutoFit/>
          </a:bodyPr>
          <a:lstStyle/>
          <a:p>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叙述了“我”</a:t>
            </a:r>
            <a:r>
              <a:rPr lang="en-US" altLang="zh-CN" sz="3200" b="1" dirty="0">
                <a:solidFill>
                  <a:srgbClr val="4BBFB2"/>
                </a:solidFill>
                <a:latin typeface="站酷快乐体2016修订版" panose="02010600030101010101" pitchFamily="2" charset="-122"/>
                <a:ea typeface="站酷快乐体2016修订版" panose="02010600030101010101" pitchFamily="2" charset="-122"/>
              </a:rPr>
              <a:t>11</a:t>
            </a:r>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岁时跟着父亲去钓鱼这件</a:t>
            </a:r>
            <a:endParaRPr lang="en-US" altLang="zh-CN" sz="3200" b="1" dirty="0">
              <a:solidFill>
                <a:srgbClr val="4BBFB2"/>
              </a:solidFill>
              <a:latin typeface="站酷快乐体2016修订版" panose="02010600030101010101" pitchFamily="2" charset="-122"/>
              <a:ea typeface="站酷快乐体2016修订版" panose="02010600030101010101" pitchFamily="2" charset="-122"/>
            </a:endParaRPr>
          </a:p>
          <a:p>
            <a:endParaRPr lang="en-US" altLang="zh-CN" sz="3200" b="1" dirty="0">
              <a:solidFill>
                <a:srgbClr val="4BBFB2"/>
              </a:solidFill>
              <a:latin typeface="站酷快乐体2016修订版" panose="02010600030101010101" pitchFamily="2" charset="-122"/>
              <a:ea typeface="站酷快乐体2016修订版" panose="02010600030101010101" pitchFamily="2" charset="-122"/>
            </a:endParaRPr>
          </a:p>
          <a:p>
            <a:r>
              <a:rPr lang="zh-CN" altLang="en-US" sz="3200" b="1" dirty="0">
                <a:solidFill>
                  <a:srgbClr val="4BBFB2"/>
                </a:solidFill>
                <a:latin typeface="站酷快乐体2016修订版" panose="02010600030101010101" pitchFamily="2" charset="-122"/>
                <a:ea typeface="站酷快乐体2016修订版" panose="02010600030101010101" pitchFamily="2" charset="-122"/>
              </a:rPr>
              <a:t>事给“我”的一生带来的不可磨灭的影响。</a:t>
            </a:r>
          </a:p>
        </p:txBody>
      </p:sp>
    </p:spTree>
    <p:extLst>
      <p:ext uri="{BB962C8B-B14F-4D97-AF65-F5344CB8AC3E}">
        <p14:creationId xmlns:p14="http://schemas.microsoft.com/office/powerpoint/2010/main" val="19282927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5" name="MH_SubTitle_1">
            <a:extLst>
              <a:ext uri="{FF2B5EF4-FFF2-40B4-BE49-F238E27FC236}">
                <a16:creationId xmlns:a16="http://schemas.microsoft.com/office/drawing/2014/main" xmlns="" id="{E53FF3CA-05A9-4F3B-9696-6E354C08DD57}"/>
              </a:ext>
            </a:extLst>
          </p:cNvPr>
          <p:cNvSpPr/>
          <p:nvPr>
            <p:custDataLst>
              <p:tags r:id="rId1"/>
            </p:custDataLst>
          </p:nvPr>
        </p:nvSpPr>
        <p:spPr>
          <a:xfrm>
            <a:off x="110226" y="1096353"/>
            <a:ext cx="4487173" cy="557696"/>
          </a:xfrm>
          <a:prstGeom prst="roundRect">
            <a:avLst>
              <a:gd name="adj" fmla="val 21110"/>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200" b="1" kern="0" dirty="0">
                <a:solidFill>
                  <a:prstClr val="white"/>
                </a:solidFill>
                <a:latin typeface="Impact" panose="020B0806030902050204" pitchFamily="34" charset="0"/>
                <a:ea typeface="微软雅黑" panose="020B0503020204020204" pitchFamily="34" charset="-122"/>
              </a:rPr>
              <a:t>我不想放鱼的原因是</a:t>
            </a:r>
          </a:p>
        </p:txBody>
      </p:sp>
      <p:sp>
        <p:nvSpPr>
          <p:cNvPr id="6" name="内容占位符 11267">
            <a:extLst>
              <a:ext uri="{FF2B5EF4-FFF2-40B4-BE49-F238E27FC236}">
                <a16:creationId xmlns:a16="http://schemas.microsoft.com/office/drawing/2014/main" xmlns="" id="{60713580-6B36-4C15-A7E9-DE129805EE2C}"/>
              </a:ext>
            </a:extLst>
          </p:cNvPr>
          <p:cNvSpPr txBox="1">
            <a:spLocks noChangeArrowheads="1"/>
          </p:cNvSpPr>
          <p:nvPr/>
        </p:nvSpPr>
        <p:spPr>
          <a:xfrm>
            <a:off x="1901176" y="2111034"/>
            <a:ext cx="8843544" cy="1318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4100"/>
              </a:lnSpc>
              <a:spcBef>
                <a:spcPct val="0"/>
              </a:spcBef>
              <a:buClr>
                <a:srgbClr val="FF0000"/>
              </a:buClr>
              <a:buNone/>
            </a:pPr>
            <a:r>
              <a:rPr lang="zh-CN" altLang="en-US" sz="2200" dirty="0">
                <a:solidFill>
                  <a:srgbClr val="4BBFB2"/>
                </a:solidFill>
                <a:latin typeface="微软雅黑" panose="020B0503020204020204" pitchFamily="34" charset="-122"/>
                <a:ea typeface="微软雅黑" panose="020B0503020204020204" pitchFamily="34" charset="-122"/>
              </a:rPr>
              <a:t>突然，詹姆斯的鱼竿</a:t>
            </a:r>
            <a:r>
              <a:rPr lang="zh-CN" altLang="en-US" sz="2200" dirty="0">
                <a:solidFill>
                  <a:srgbClr val="FDA126"/>
                </a:solidFill>
                <a:latin typeface="微软雅黑" panose="020B0503020204020204" pitchFamily="34" charset="-122"/>
                <a:ea typeface="微软雅黑" panose="020B0503020204020204" pitchFamily="34" charset="-122"/>
              </a:rPr>
              <a:t>猛地</a:t>
            </a:r>
            <a:r>
              <a:rPr lang="zh-CN" altLang="en-US" sz="2200" dirty="0">
                <a:solidFill>
                  <a:srgbClr val="4BBFB2"/>
                </a:solidFill>
                <a:latin typeface="微软雅黑" panose="020B0503020204020204" pitchFamily="34" charset="-122"/>
                <a:ea typeface="微软雅黑" panose="020B0503020204020204" pitchFamily="34" charset="-122"/>
              </a:rPr>
              <a:t>被拉弯了，他马上意识到那是个</a:t>
            </a:r>
            <a:r>
              <a:rPr lang="zh-CN" altLang="en-US" sz="2200" dirty="0">
                <a:solidFill>
                  <a:srgbClr val="FDA126"/>
                </a:solidFill>
                <a:latin typeface="微软雅黑" panose="020B0503020204020204" pitchFamily="34" charset="-122"/>
                <a:ea typeface="微软雅黑" panose="020B0503020204020204" pitchFamily="34" charset="-122"/>
              </a:rPr>
              <a:t>大</a:t>
            </a:r>
            <a:r>
              <a:rPr lang="zh-CN" altLang="en-US" sz="2200" dirty="0">
                <a:solidFill>
                  <a:srgbClr val="4BBFB2"/>
                </a:solidFill>
                <a:latin typeface="微软雅黑" panose="020B0503020204020204" pitchFamily="34" charset="-122"/>
                <a:ea typeface="微软雅黑" panose="020B0503020204020204" pitchFamily="34" charset="-122"/>
              </a:rPr>
              <a:t>家伙。</a:t>
            </a:r>
          </a:p>
          <a:p>
            <a:pPr marL="0" indent="0" algn="just">
              <a:lnSpc>
                <a:spcPts val="4100"/>
              </a:lnSpc>
              <a:spcBef>
                <a:spcPct val="0"/>
              </a:spcBef>
              <a:buClr>
                <a:srgbClr val="FF0000"/>
              </a:buClr>
              <a:buNone/>
            </a:pPr>
            <a:r>
              <a:rPr lang="zh-CN" altLang="en-US" sz="2200" dirty="0">
                <a:solidFill>
                  <a:srgbClr val="4BBFB2"/>
                </a:solidFill>
                <a:latin typeface="微软雅黑" panose="020B0503020204020204" pitchFamily="34" charset="-122"/>
                <a:ea typeface="微软雅黑" panose="020B0503020204020204" pitchFamily="34" charset="-122"/>
              </a:rPr>
              <a:t>我的天哪，足有</a:t>
            </a:r>
            <a:r>
              <a:rPr lang="en-US" altLang="zh-CN" sz="2200" dirty="0">
                <a:solidFill>
                  <a:srgbClr val="FDA126"/>
                </a:solidFill>
                <a:latin typeface="微软雅黑" panose="020B0503020204020204" pitchFamily="34" charset="-122"/>
                <a:ea typeface="微软雅黑" panose="020B0503020204020204" pitchFamily="34" charset="-122"/>
              </a:rPr>
              <a:t>10</a:t>
            </a:r>
            <a:r>
              <a:rPr lang="zh-CN" altLang="en-US" sz="2200" dirty="0">
                <a:solidFill>
                  <a:srgbClr val="FDA126"/>
                </a:solidFill>
                <a:latin typeface="微软雅黑" panose="020B0503020204020204" pitchFamily="34" charset="-122"/>
                <a:ea typeface="微软雅黑" panose="020B0503020204020204" pitchFamily="34" charset="-122"/>
              </a:rPr>
              <a:t>公斤</a:t>
            </a:r>
            <a:r>
              <a:rPr lang="zh-CN" altLang="en-US" sz="2200" dirty="0">
                <a:solidFill>
                  <a:srgbClr val="4BBFB2"/>
                </a:solidFill>
                <a:latin typeface="微软雅黑" panose="020B0503020204020204" pitchFamily="34" charset="-122"/>
                <a:ea typeface="微软雅黑" panose="020B0503020204020204" pitchFamily="34" charset="-122"/>
              </a:rPr>
              <a:t>。这是他见到过的</a:t>
            </a:r>
            <a:r>
              <a:rPr lang="zh-CN" altLang="en-US" sz="2200" dirty="0">
                <a:solidFill>
                  <a:srgbClr val="FDA126"/>
                </a:solidFill>
                <a:latin typeface="微软雅黑" panose="020B0503020204020204" pitchFamily="34" charset="-122"/>
                <a:ea typeface="微软雅黑" panose="020B0503020204020204" pitchFamily="34" charset="-122"/>
              </a:rPr>
              <a:t>最大</a:t>
            </a:r>
            <a:r>
              <a:rPr lang="zh-CN" altLang="en-US" sz="2200" dirty="0">
                <a:solidFill>
                  <a:srgbClr val="4BBFB2"/>
                </a:solidFill>
                <a:latin typeface="微软雅黑" panose="020B0503020204020204" pitchFamily="34" charset="-122"/>
                <a:ea typeface="微软雅黑" panose="020B0503020204020204" pitchFamily="34" charset="-122"/>
              </a:rPr>
              <a:t>的鱼。 </a:t>
            </a:r>
          </a:p>
        </p:txBody>
      </p:sp>
      <p:sp>
        <p:nvSpPr>
          <p:cNvPr id="7" name="内容占位符 11267">
            <a:extLst>
              <a:ext uri="{FF2B5EF4-FFF2-40B4-BE49-F238E27FC236}">
                <a16:creationId xmlns:a16="http://schemas.microsoft.com/office/drawing/2014/main" xmlns="" id="{630BCBD6-E5D9-4AB8-BB65-A3DB3910385E}"/>
              </a:ext>
            </a:extLst>
          </p:cNvPr>
          <p:cNvSpPr txBox="1">
            <a:spLocks noChangeArrowheads="1"/>
          </p:cNvSpPr>
          <p:nvPr/>
        </p:nvSpPr>
        <p:spPr>
          <a:xfrm>
            <a:off x="1901176" y="3430588"/>
            <a:ext cx="8843544" cy="1318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4100"/>
              </a:lnSpc>
              <a:spcBef>
                <a:spcPct val="0"/>
              </a:spcBef>
              <a:buClr>
                <a:srgbClr val="FF0000"/>
              </a:buClr>
              <a:buNone/>
            </a:pPr>
            <a:r>
              <a:rPr lang="zh-CN" altLang="en-US" sz="2200" dirty="0">
                <a:solidFill>
                  <a:srgbClr val="4BBFB2"/>
                </a:solidFill>
                <a:latin typeface="微软雅黑" panose="020B0503020204020204" pitchFamily="34" charset="-122"/>
                <a:ea typeface="微软雅黑" panose="020B0503020204020204" pitchFamily="34" charset="-122"/>
              </a:rPr>
              <a:t>在暗绿色的草地上，大鱼用力地翻动着</a:t>
            </a:r>
            <a:r>
              <a:rPr lang="zh-CN" altLang="en-US" sz="2400" dirty="0">
                <a:solidFill>
                  <a:srgbClr val="FDA126"/>
                </a:solidFill>
                <a:latin typeface="微软雅黑" panose="020B0503020204020204" pitchFamily="34" charset="-122"/>
                <a:ea typeface="微软雅黑" panose="020B0503020204020204" pitchFamily="34" charset="-122"/>
              </a:rPr>
              <a:t>闪闪发亮</a:t>
            </a:r>
            <a:r>
              <a:rPr lang="zh-CN" altLang="en-US" sz="2200" dirty="0">
                <a:solidFill>
                  <a:srgbClr val="4BBFB2"/>
                </a:solidFill>
                <a:latin typeface="微软雅黑" panose="020B0503020204020204" pitchFamily="34" charset="-122"/>
                <a:ea typeface="微软雅黑" panose="020B0503020204020204" pitchFamily="34" charset="-122"/>
              </a:rPr>
              <a:t>的身体，鱼鳃不停地上下扇动。</a:t>
            </a:r>
          </a:p>
        </p:txBody>
      </p:sp>
      <p:sp>
        <p:nvSpPr>
          <p:cNvPr id="9" name="内容占位符 11267">
            <a:extLst>
              <a:ext uri="{FF2B5EF4-FFF2-40B4-BE49-F238E27FC236}">
                <a16:creationId xmlns:a16="http://schemas.microsoft.com/office/drawing/2014/main" xmlns="" id="{B9A19401-8BA9-43A4-AEA5-DA279D6BE6FE}"/>
              </a:ext>
            </a:extLst>
          </p:cNvPr>
          <p:cNvSpPr txBox="1">
            <a:spLocks noChangeArrowheads="1"/>
          </p:cNvSpPr>
          <p:nvPr/>
        </p:nvSpPr>
        <p:spPr>
          <a:xfrm>
            <a:off x="1901176" y="4658092"/>
            <a:ext cx="8843544" cy="13187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4100"/>
              </a:lnSpc>
              <a:spcBef>
                <a:spcPct val="0"/>
              </a:spcBef>
              <a:buClr>
                <a:srgbClr val="FF0000"/>
              </a:buClr>
              <a:buNone/>
            </a:pPr>
            <a:r>
              <a:rPr lang="zh-CN" altLang="en-US" sz="2200" dirty="0">
                <a:solidFill>
                  <a:srgbClr val="4BBFB2"/>
                </a:solidFill>
                <a:latin typeface="微软雅黑" panose="020B0503020204020204" pitchFamily="34" charset="-122"/>
                <a:ea typeface="微软雅黑" panose="020B0503020204020204" pitchFamily="34" charset="-122"/>
              </a:rPr>
              <a:t>詹姆斯向四周望去，月光下，</a:t>
            </a:r>
            <a:r>
              <a:rPr lang="zh-CN" altLang="en-US" sz="2400" dirty="0">
                <a:solidFill>
                  <a:srgbClr val="FDA126"/>
                </a:solidFill>
                <a:latin typeface="微软雅黑" panose="020B0503020204020204" pitchFamily="34" charset="-122"/>
                <a:ea typeface="微软雅黑" panose="020B0503020204020204" pitchFamily="34" charset="-122"/>
              </a:rPr>
              <a:t>没有</a:t>
            </a:r>
            <a:r>
              <a:rPr lang="zh-CN" altLang="en-US" sz="2200" dirty="0">
                <a:solidFill>
                  <a:srgbClr val="4BBFB2"/>
                </a:solidFill>
                <a:latin typeface="微软雅黑" panose="020B0503020204020204" pitchFamily="34" charset="-122"/>
                <a:ea typeface="微软雅黑" panose="020B0503020204020204" pitchFamily="34" charset="-122"/>
              </a:rPr>
              <a:t>一个垂钓者，也</a:t>
            </a:r>
            <a:r>
              <a:rPr lang="zh-CN" altLang="en-US" sz="2400" dirty="0">
                <a:solidFill>
                  <a:srgbClr val="FDA126"/>
                </a:solidFill>
                <a:latin typeface="微软雅黑" panose="020B0503020204020204" pitchFamily="34" charset="-122"/>
                <a:ea typeface="微软雅黑" panose="020B0503020204020204" pitchFamily="34" charset="-122"/>
              </a:rPr>
              <a:t>没有</a:t>
            </a:r>
            <a:r>
              <a:rPr lang="zh-CN" altLang="en-US" sz="2200" dirty="0">
                <a:solidFill>
                  <a:srgbClr val="4BBFB2"/>
                </a:solidFill>
                <a:latin typeface="微软雅黑" panose="020B0503020204020204" pitchFamily="34" charset="-122"/>
                <a:ea typeface="微软雅黑" panose="020B0503020204020204" pitchFamily="34" charset="-122"/>
              </a:rPr>
              <a:t>一条船，当然也就</a:t>
            </a:r>
            <a:r>
              <a:rPr lang="zh-CN" altLang="en-US" sz="2400" dirty="0">
                <a:solidFill>
                  <a:srgbClr val="FDA126"/>
                </a:solidFill>
                <a:latin typeface="微软雅黑" panose="020B0503020204020204" pitchFamily="34" charset="-122"/>
                <a:ea typeface="微软雅黑" panose="020B0503020204020204" pitchFamily="34" charset="-122"/>
              </a:rPr>
              <a:t>没有</a:t>
            </a:r>
            <a:r>
              <a:rPr lang="zh-CN" altLang="en-US" sz="2200" dirty="0">
                <a:solidFill>
                  <a:srgbClr val="4BBFB2"/>
                </a:solidFill>
                <a:latin typeface="微软雅黑" panose="020B0503020204020204" pitchFamily="34" charset="-122"/>
                <a:ea typeface="微软雅黑" panose="020B0503020204020204" pitchFamily="34" charset="-122"/>
              </a:rPr>
              <a:t>一个人会知道这件事。</a:t>
            </a:r>
          </a:p>
        </p:txBody>
      </p:sp>
    </p:spTree>
    <p:extLst>
      <p:ext uri="{BB962C8B-B14F-4D97-AF65-F5344CB8AC3E}">
        <p14:creationId xmlns:p14="http://schemas.microsoft.com/office/powerpoint/2010/main" val="193034775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entr" presetSubtype="0" fill="hold" grpId="0" nodeType="clickEffect">
                                  <p:stCondLst>
                                    <p:cond delay="0"/>
                                  </p:stCondLst>
                                  <p:childTnLst>
                                    <p:set>
                                      <p:cBhvr>
                                        <p:cTn id="16" dur="0"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05"/>
                                          </p:val>
                                        </p:tav>
                                        <p:tav tm="100000">
                                          <p:val>
                                            <p:strVal val="#ppt_y"/>
                                          </p:val>
                                        </p:tav>
                                      </p:tavLst>
                                    </p:anim>
                                  </p:childTnLst>
                                </p:cTn>
                              </p:par>
                            </p:childTnLst>
                          </p:cTn>
                        </p:par>
                        <p:par>
                          <p:cTn id="20" fill="hold">
                            <p:stCondLst>
                              <p:cond delay="500"/>
                            </p:stCondLst>
                            <p:childTnLst>
                              <p:par>
                                <p:cTn id="21" presetID="0" presetClass="entr" presetSubtype="0" fill="hold" grpId="0" nodeType="afterEffect">
                                  <p:stCondLst>
                                    <p:cond delay="0"/>
                                  </p:stCondLst>
                                  <p:childTnLst>
                                    <p:set>
                                      <p:cBhvr>
                                        <p:cTn id="22" dur="0" fill="hold">
                                          <p:stCondLst>
                                            <p:cond delay="0"/>
                                          </p:stCondLst>
                                        </p:cTn>
                                        <p:tgtEl>
                                          <p:spTgt spid="6">
                                            <p:txEl>
                                              <p:pRg st="1" end="1"/>
                                            </p:txEl>
                                          </p:spTgt>
                                        </p:tgtEl>
                                        <p:attrNameLst>
                                          <p:attrName>style.visibility</p:attrName>
                                        </p:attrNameLst>
                                      </p:cBhvr>
                                      <p:to>
                                        <p:strVal val="visible"/>
                                      </p:to>
                                    </p:set>
                                    <p:animEffect transition="in" filter="fade">
                                      <p:cBhvr>
                                        <p:cTn id="23" dur="500"/>
                                        <p:tgtEl>
                                          <p:spTgt spid="6">
                                            <p:txEl>
                                              <p:pRg st="1" end="1"/>
                                            </p:txEl>
                                          </p:spTgt>
                                        </p:tgtEl>
                                      </p:cBhvr>
                                    </p:animEffect>
                                    <p:anim calcmode="lin" valueType="num">
                                      <p:cBhvr>
                                        <p:cTn id="24"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6">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0" presetClass="entr" presetSubtype="0" fill="hold" grpId="0" nodeType="clickEffect">
                                  <p:stCondLst>
                                    <p:cond delay="0"/>
                                  </p:stCondLst>
                                  <p:childTnLst>
                                    <p:set>
                                      <p:cBhvr>
                                        <p:cTn id="29" dur="0"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anim calcmode="lin" valueType="num">
                                      <p:cBhvr>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0" presetClass="entr" presetSubtype="0" fill="hold" grpId="0" nodeType="clickEffect">
                                  <p:stCondLst>
                                    <p:cond delay="0"/>
                                  </p:stCondLst>
                                  <p:childTnLst>
                                    <p:set>
                                      <p:cBhvr>
                                        <p:cTn id="36" dur="0"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anim calcmode="lin" valueType="num">
                                      <p:cBhvr>
                                        <p:cTn id="3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9">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uiExpand="1" build="p"/>
      <p:bldP spid="7" grpId="0" build="p"/>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grpSp>
        <p:nvGrpSpPr>
          <p:cNvPr id="5" name="组合 4">
            <a:extLst>
              <a:ext uri="{FF2B5EF4-FFF2-40B4-BE49-F238E27FC236}">
                <a16:creationId xmlns:a16="http://schemas.microsoft.com/office/drawing/2014/main" xmlns="" id="{3DD3A8D0-401B-4877-A767-CD1883DF5964}"/>
              </a:ext>
            </a:extLst>
          </p:cNvPr>
          <p:cNvGrpSpPr/>
          <p:nvPr/>
        </p:nvGrpSpPr>
        <p:grpSpPr>
          <a:xfrm>
            <a:off x="439998" y="764734"/>
            <a:ext cx="3822700" cy="3946583"/>
            <a:chOff x="8369301" y="-432330"/>
            <a:chExt cx="3822700" cy="3946583"/>
          </a:xfrm>
        </p:grpSpPr>
        <p:pic>
          <p:nvPicPr>
            <p:cNvPr id="6" name="图片 5">
              <a:extLst>
                <a:ext uri="{FF2B5EF4-FFF2-40B4-BE49-F238E27FC236}">
                  <a16:creationId xmlns:a16="http://schemas.microsoft.com/office/drawing/2014/main" xmlns="" id="{BFC9A630-693E-40F3-868C-9494D55442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9301" y="-432330"/>
              <a:ext cx="3822700" cy="3946583"/>
            </a:xfrm>
            <a:prstGeom prst="rect">
              <a:avLst/>
            </a:prstGeom>
          </p:spPr>
        </p:pic>
        <p:sp>
          <p:nvSpPr>
            <p:cNvPr id="7" name="TextBox 11">
              <a:extLst>
                <a:ext uri="{FF2B5EF4-FFF2-40B4-BE49-F238E27FC236}">
                  <a16:creationId xmlns:a16="http://schemas.microsoft.com/office/drawing/2014/main" xmlns="" id="{A1C635B3-58DD-4131-9CE3-10E3E823379C}"/>
                </a:ext>
              </a:extLst>
            </p:cNvPr>
            <p:cNvSpPr>
              <a:spLocks noChangeArrowheads="1"/>
            </p:cNvSpPr>
            <p:nvPr/>
          </p:nvSpPr>
          <p:spPr bwMode="auto">
            <a:xfrm>
              <a:off x="8915400" y="2155353"/>
              <a:ext cx="2730501" cy="93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009" tIns="36005" rIns="72009" bIns="36005">
              <a:spAutoFit/>
            </a:bodyPr>
            <a:lstStyle/>
            <a:p>
              <a:pPr algn="r"/>
              <a:r>
                <a:rPr lang="zh-CN" altLang="en-US" sz="2800" dirty="0">
                  <a:solidFill>
                    <a:srgbClr val="FDA126"/>
                  </a:solidFill>
                  <a:latin typeface="微软雅黑" panose="020B0503020204020204" pitchFamily="34" charset="-122"/>
                  <a:ea typeface="微软雅黑" panose="020B0503020204020204" pitchFamily="34" charset="-122"/>
                  <a:sym typeface="微软雅黑" pitchFamily="34" charset="-122"/>
                </a:rPr>
                <a:t>那么大的鲈鱼，放了太可惜了</a:t>
              </a:r>
            </a:p>
          </p:txBody>
        </p:sp>
      </p:grpSp>
      <p:sp>
        <p:nvSpPr>
          <p:cNvPr id="9" name="TextBox 136">
            <a:extLst>
              <a:ext uri="{FF2B5EF4-FFF2-40B4-BE49-F238E27FC236}">
                <a16:creationId xmlns:a16="http://schemas.microsoft.com/office/drawing/2014/main" xmlns="" id="{DAC69C75-5E4D-4DAD-A9EE-130C44C950F2}"/>
              </a:ext>
            </a:extLst>
          </p:cNvPr>
          <p:cNvSpPr txBox="1">
            <a:spLocks noChangeArrowheads="1"/>
          </p:cNvSpPr>
          <p:nvPr/>
        </p:nvSpPr>
        <p:spPr bwMode="auto">
          <a:xfrm>
            <a:off x="4686056" y="1712079"/>
            <a:ext cx="6050850" cy="1302917"/>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auto" hangingPunct="1">
              <a:lnSpc>
                <a:spcPts val="4600"/>
              </a:lnSpc>
              <a:spcBef>
                <a:spcPts val="0"/>
              </a:spcBef>
              <a:spcAft>
                <a:spcPts val="0"/>
              </a:spcAft>
              <a:defRPr/>
            </a:pPr>
            <a:r>
              <a:rPr lang="zh-CN" altLang="en-US" sz="3600" dirty="0">
                <a:solidFill>
                  <a:srgbClr val="4BBFB2"/>
                </a:solidFill>
                <a:latin typeface="微软雅黑" panose="020B0503020204020204" pitchFamily="34" charset="-122"/>
                <a:ea typeface="微软雅黑" panose="020B0503020204020204" pitchFamily="34" charset="-122"/>
                <a:cs typeface="庞中华简体 V2007" panose="02000600000000000000" pitchFamily="2" charset="-122"/>
              </a:rPr>
              <a:t>     父亲为什么要求我把钓到的大鲈鱼放回湖中？</a:t>
            </a:r>
          </a:p>
        </p:txBody>
      </p:sp>
      <p:sp>
        <p:nvSpPr>
          <p:cNvPr id="10" name="矩形 9">
            <a:extLst>
              <a:ext uri="{FF2B5EF4-FFF2-40B4-BE49-F238E27FC236}">
                <a16:creationId xmlns:a16="http://schemas.microsoft.com/office/drawing/2014/main" xmlns="" id="{25E9537C-4721-4E98-BFBF-0B12E6628E63}"/>
              </a:ext>
            </a:extLst>
          </p:cNvPr>
          <p:cNvSpPr/>
          <p:nvPr/>
        </p:nvSpPr>
        <p:spPr>
          <a:xfrm>
            <a:off x="4808797" y="3424065"/>
            <a:ext cx="4299513" cy="1212640"/>
          </a:xfrm>
          <a:prstGeom prst="rect">
            <a:avLst/>
          </a:prstGeom>
        </p:spPr>
        <p:txBody>
          <a:bodyPr wrap="square">
            <a:spAutoFit/>
          </a:bodyPr>
          <a:lstStyle/>
          <a:p>
            <a:pPr>
              <a:lnSpc>
                <a:spcPct val="130000"/>
              </a:lnSpc>
            </a:pPr>
            <a:r>
              <a:rPr lang="zh-CN" altLang="en-US" sz="2800" b="1" dirty="0">
                <a:solidFill>
                  <a:srgbClr val="002060"/>
                </a:solidFill>
                <a:latin typeface="微软雅黑" pitchFamily="34" charset="-122"/>
                <a:ea typeface="微软雅黑" pitchFamily="34" charset="-122"/>
              </a:rPr>
              <a:t> </a:t>
            </a:r>
            <a:r>
              <a:rPr lang="zh-CN" altLang="en-US" sz="2800" b="1" dirty="0">
                <a:solidFill>
                  <a:srgbClr val="4BBFB2"/>
                </a:solidFill>
                <a:latin typeface="微软雅黑" pitchFamily="34" charset="-122"/>
                <a:ea typeface="微软雅黑" pitchFamily="34" charset="-122"/>
              </a:rPr>
              <a:t>距离开放捕捞鲈鱼的时间还有</a:t>
            </a:r>
            <a:r>
              <a:rPr lang="zh-CN" altLang="en-US" sz="2800" b="1" dirty="0">
                <a:solidFill>
                  <a:srgbClr val="FDA126"/>
                </a:solidFill>
                <a:latin typeface="微软雅黑" pitchFamily="34" charset="-122"/>
                <a:ea typeface="微软雅黑" pitchFamily="34" charset="-122"/>
              </a:rPr>
              <a:t>两个小时</a:t>
            </a:r>
            <a:r>
              <a:rPr lang="zh-CN" altLang="en-US" sz="2800" b="1" dirty="0">
                <a:solidFill>
                  <a:srgbClr val="4BBFB2"/>
                </a:solidFill>
                <a:latin typeface="微软雅黑" pitchFamily="34" charset="-122"/>
                <a:ea typeface="微软雅黑" pitchFamily="34" charset="-122"/>
              </a:rPr>
              <a:t>。</a:t>
            </a:r>
            <a:endParaRPr lang="en-US" altLang="zh-CN" sz="2800" b="1" dirty="0">
              <a:solidFill>
                <a:srgbClr val="4BBFB2"/>
              </a:solidFill>
              <a:latin typeface="微软雅黑" pitchFamily="34" charset="-122"/>
              <a:ea typeface="微软雅黑" pitchFamily="34" charset="-122"/>
            </a:endParaRPr>
          </a:p>
        </p:txBody>
      </p:sp>
      <p:sp>
        <p:nvSpPr>
          <p:cNvPr id="13" name="矩形 12">
            <a:extLst>
              <a:ext uri="{FF2B5EF4-FFF2-40B4-BE49-F238E27FC236}">
                <a16:creationId xmlns:a16="http://schemas.microsoft.com/office/drawing/2014/main" xmlns="" id="{B88500FD-AB4A-4CF1-87C5-553077D1387F}"/>
              </a:ext>
            </a:extLst>
          </p:cNvPr>
          <p:cNvSpPr/>
          <p:nvPr/>
        </p:nvSpPr>
        <p:spPr>
          <a:xfrm>
            <a:off x="4808797" y="4823141"/>
            <a:ext cx="4299513" cy="742319"/>
          </a:xfrm>
          <a:prstGeom prst="rect">
            <a:avLst/>
          </a:prstGeom>
        </p:spPr>
        <p:txBody>
          <a:bodyPr wrap="square">
            <a:spAutoFit/>
          </a:bodyPr>
          <a:lstStyle/>
          <a:p>
            <a:pPr>
              <a:lnSpc>
                <a:spcPct val="130000"/>
              </a:lnSpc>
            </a:pPr>
            <a:r>
              <a:rPr lang="zh-CN" altLang="en-US" sz="3600" b="1" dirty="0">
                <a:solidFill>
                  <a:srgbClr val="FDA126"/>
                </a:solidFill>
                <a:latin typeface="微软雅黑" pitchFamily="34" charset="-122"/>
                <a:ea typeface="微软雅黑" pitchFamily="34" charset="-122"/>
              </a:rPr>
              <a:t>严格遵守道德标准</a:t>
            </a:r>
          </a:p>
        </p:txBody>
      </p:sp>
    </p:spTree>
    <p:extLst>
      <p:ext uri="{BB962C8B-B14F-4D97-AF65-F5344CB8AC3E}">
        <p14:creationId xmlns:p14="http://schemas.microsoft.com/office/powerpoint/2010/main" val="398613050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fill="hold" nodeType="withEffect" p14:presetBounceEnd="46000">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14:bounceEnd="46000">
                                          <p:cBhvr additive="base">
                                            <p:cTn id="10" dur="500" fill="hold"/>
                                            <p:tgtEl>
                                              <p:spTgt spid="5"/>
                                            </p:tgtEl>
                                            <p:attrNameLst>
                                              <p:attrName>ppt_x</p:attrName>
                                            </p:attrNameLst>
                                          </p:cBhvr>
                                          <p:tavLst>
                                            <p:tav tm="0">
                                              <p:val>
                                                <p:strVal val="1+#ppt_w/2"/>
                                              </p:val>
                                            </p:tav>
                                            <p:tav tm="100000">
                                              <p:val>
                                                <p:strVal val="#ppt_x"/>
                                              </p:val>
                                            </p:tav>
                                          </p:tavLst>
                                        </p:anim>
                                        <p:anim calcmode="lin" valueType="num" p14:bounceEnd="46000">
                                          <p:cBhvr additive="base">
                                            <p:cTn id="11" dur="500" fill="hold"/>
                                            <p:tgtEl>
                                              <p:spTgt spid="5"/>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6" presetClass="entr" presetSubtype="37"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500"/>
                                            <p:tgtEl>
                                              <p:spTgt spid="9"/>
                                            </p:tgtEl>
                                          </p:cBhvr>
                                        </p:animEffect>
                                      </p:childTnLst>
                                    </p:cTn>
                                  </p:par>
                                  <p:par>
                                    <p:cTn id="16" presetID="26" presetClass="emph" presetSubtype="0" fill="hold" nodeType="withEffect">
                                      <p:stCondLst>
                                        <p:cond delay="500"/>
                                      </p:stCondLst>
                                      <p:childTnLst>
                                        <p:animEffect transition="out" filter="fade">
                                          <p:cBhvr>
                                            <p:cTn id="17" dur="500" tmFilter="0, 0; .2, .5; .8, .5; 1, 0"/>
                                            <p:tgtEl>
                                              <p:spTgt spid="9"/>
                                            </p:tgtEl>
                                          </p:cBhvr>
                                        </p:animEffect>
                                        <p:animScale>
                                          <p:cBhvr>
                                            <p:cTn id="18" dur="250" autoRev="1" fill="hold"/>
                                            <p:tgtEl>
                                              <p:spTgt spid="9"/>
                                            </p:tgtEl>
                                          </p:cBhvr>
                                          <p:by x="105000" y="105000"/>
                                        </p:animScale>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style.rotation</p:attrName>
                                            </p:attrNameLst>
                                          </p:cBhvr>
                                          <p:tavLst>
                                            <p:tav tm="0">
                                              <p:val>
                                                <p:fltVal val="90"/>
                                              </p:val>
                                            </p:tav>
                                            <p:tav tm="100000">
                                              <p:val>
                                                <p:fltVal val="0"/>
                                              </p:val>
                                            </p:tav>
                                          </p:tavLst>
                                        </p:anim>
                                        <p:animEffect transition="in" filter="fade">
                                          <p:cBhvr>
                                            <p:cTn id="25" dur="500"/>
                                            <p:tgtEl>
                                              <p:spTgt spid="10"/>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 calcmode="lin" valueType="num">
                                          <p:cBhvr>
                                            <p:cTn id="31" dur="500" fill="hold"/>
                                            <p:tgtEl>
                                              <p:spTgt spid="13"/>
                                            </p:tgtEl>
                                            <p:attrNameLst>
                                              <p:attrName>style.rotation</p:attrName>
                                            </p:attrNameLst>
                                          </p:cBhvr>
                                          <p:tavLst>
                                            <p:tav tm="0">
                                              <p:val>
                                                <p:fltVal val="90"/>
                                              </p:val>
                                            </p:tav>
                                            <p:tav tm="100000">
                                              <p:val>
                                                <p:fltVal val="0"/>
                                              </p:val>
                                            </p:tav>
                                          </p:tavLst>
                                        </p:anim>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6" presetClass="entr" presetSubtype="37"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500"/>
                                            <p:tgtEl>
                                              <p:spTgt spid="9"/>
                                            </p:tgtEl>
                                          </p:cBhvr>
                                        </p:animEffect>
                                      </p:childTnLst>
                                    </p:cTn>
                                  </p:par>
                                  <p:par>
                                    <p:cTn id="16" presetID="26" presetClass="emph" presetSubtype="0" fill="hold" nodeType="withEffect">
                                      <p:stCondLst>
                                        <p:cond delay="500"/>
                                      </p:stCondLst>
                                      <p:childTnLst>
                                        <p:animEffect transition="out" filter="fade">
                                          <p:cBhvr>
                                            <p:cTn id="17" dur="500" tmFilter="0, 0; .2, .5; .8, .5; 1, 0"/>
                                            <p:tgtEl>
                                              <p:spTgt spid="9"/>
                                            </p:tgtEl>
                                          </p:cBhvr>
                                        </p:animEffect>
                                        <p:animScale>
                                          <p:cBhvr>
                                            <p:cTn id="18" dur="250" autoRev="1" fill="hold"/>
                                            <p:tgtEl>
                                              <p:spTgt spid="9"/>
                                            </p:tgtEl>
                                          </p:cBhvr>
                                          <p:by x="105000" y="105000"/>
                                        </p:animScale>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style.rotation</p:attrName>
                                            </p:attrNameLst>
                                          </p:cBhvr>
                                          <p:tavLst>
                                            <p:tav tm="0">
                                              <p:val>
                                                <p:fltVal val="90"/>
                                              </p:val>
                                            </p:tav>
                                            <p:tav tm="100000">
                                              <p:val>
                                                <p:fltVal val="0"/>
                                              </p:val>
                                            </p:tav>
                                          </p:tavLst>
                                        </p:anim>
                                        <p:animEffect transition="in" filter="fade">
                                          <p:cBhvr>
                                            <p:cTn id="25" dur="500"/>
                                            <p:tgtEl>
                                              <p:spTgt spid="10"/>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 calcmode="lin" valueType="num">
                                          <p:cBhvr>
                                            <p:cTn id="31" dur="500" fill="hold"/>
                                            <p:tgtEl>
                                              <p:spTgt spid="13"/>
                                            </p:tgtEl>
                                            <p:attrNameLst>
                                              <p:attrName>style.rotation</p:attrName>
                                            </p:attrNameLst>
                                          </p:cBhvr>
                                          <p:tavLst>
                                            <p:tav tm="0">
                                              <p:val>
                                                <p:fltVal val="90"/>
                                              </p:val>
                                            </p:tav>
                                            <p:tav tm="100000">
                                              <p:val>
                                                <p:fltVal val="0"/>
                                              </p:val>
                                            </p:tav>
                                          </p:tavLst>
                                        </p:anim>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5" name="TextBox 136">
            <a:extLst>
              <a:ext uri="{FF2B5EF4-FFF2-40B4-BE49-F238E27FC236}">
                <a16:creationId xmlns:a16="http://schemas.microsoft.com/office/drawing/2014/main" xmlns="" id="{DC890023-63C8-4614-A1EA-A6F37FA76E8B}"/>
              </a:ext>
            </a:extLst>
          </p:cNvPr>
          <p:cNvSpPr txBox="1">
            <a:spLocks noChangeArrowheads="1"/>
          </p:cNvSpPr>
          <p:nvPr/>
        </p:nvSpPr>
        <p:spPr bwMode="auto">
          <a:xfrm>
            <a:off x="1251650" y="1210653"/>
            <a:ext cx="9222222" cy="1231102"/>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auto" hangingPunct="1">
              <a:spcBef>
                <a:spcPts val="0"/>
              </a:spcBef>
              <a:spcAft>
                <a:spcPts val="0"/>
              </a:spcAft>
              <a:defRPr/>
            </a:pPr>
            <a:r>
              <a:rPr lang="zh-CN" altLang="en-US" sz="3600" b="1" dirty="0">
                <a:solidFill>
                  <a:srgbClr val="FDA126"/>
                </a:solidFill>
              </a:rPr>
              <a:t> 当父亲要求詹姆斯把大鲈鱼放到湖中詹姆斯的心情有什么变化？</a:t>
            </a:r>
          </a:p>
        </p:txBody>
      </p:sp>
      <p:grpSp>
        <p:nvGrpSpPr>
          <p:cNvPr id="6" name="组合 5">
            <a:extLst>
              <a:ext uri="{FF2B5EF4-FFF2-40B4-BE49-F238E27FC236}">
                <a16:creationId xmlns:a16="http://schemas.microsoft.com/office/drawing/2014/main" xmlns="" id="{D0833CF7-2556-4E2D-BBAE-6C31200652F8}"/>
              </a:ext>
            </a:extLst>
          </p:cNvPr>
          <p:cNvGrpSpPr/>
          <p:nvPr/>
        </p:nvGrpSpPr>
        <p:grpSpPr>
          <a:xfrm>
            <a:off x="1810450" y="3175000"/>
            <a:ext cx="2422348" cy="869657"/>
            <a:chOff x="5559020" y="2449190"/>
            <a:chExt cx="1684800" cy="604867"/>
          </a:xfrm>
        </p:grpSpPr>
        <p:sp>
          <p:nvSpPr>
            <p:cNvPr id="7" name="平行四边形 6">
              <a:extLst>
                <a:ext uri="{FF2B5EF4-FFF2-40B4-BE49-F238E27FC236}">
                  <a16:creationId xmlns:a16="http://schemas.microsoft.com/office/drawing/2014/main" xmlns="" id="{B0E84D38-6694-4C9A-9C3F-A188D15F1CCD}"/>
                </a:ext>
              </a:extLst>
            </p:cNvPr>
            <p:cNvSpPr/>
            <p:nvPr/>
          </p:nvSpPr>
          <p:spPr>
            <a:xfrm>
              <a:off x="5559020" y="2449190"/>
              <a:ext cx="1684800" cy="604867"/>
            </a:xfrm>
            <a:prstGeom prst="parallelogram">
              <a:avLst/>
            </a:prstGeom>
            <a:solidFill>
              <a:srgbClr val="4BBFB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92"/>
            </a:p>
          </p:txBody>
        </p:sp>
        <p:sp>
          <p:nvSpPr>
            <p:cNvPr id="9" name="矩形 8">
              <a:extLst>
                <a:ext uri="{FF2B5EF4-FFF2-40B4-BE49-F238E27FC236}">
                  <a16:creationId xmlns:a16="http://schemas.microsoft.com/office/drawing/2014/main" xmlns="" id="{9D1A00A0-B24F-4A44-8F18-798179A0A753}"/>
                </a:ext>
              </a:extLst>
            </p:cNvPr>
            <p:cNvSpPr/>
            <p:nvPr/>
          </p:nvSpPr>
          <p:spPr>
            <a:xfrm>
              <a:off x="5645420" y="2550863"/>
              <a:ext cx="1598400" cy="401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60">
                  <a:solidFill>
                    <a:schemeClr val="bg1"/>
                  </a:solidFill>
                  <a:latin typeface="微软雅黑" panose="020B0503020204020204" pitchFamily="34" charset="-122"/>
                  <a:ea typeface="微软雅黑" panose="020B0503020204020204" pitchFamily="34" charset="-122"/>
                </a:rPr>
                <a:t>紧 张</a:t>
              </a:r>
              <a:endParaRPr lang="zh-CN" altLang="en-US" sz="3600" b="1" spc="36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a:extLst>
              <a:ext uri="{FF2B5EF4-FFF2-40B4-BE49-F238E27FC236}">
                <a16:creationId xmlns:a16="http://schemas.microsoft.com/office/drawing/2014/main" xmlns="" id="{A567473B-BAB1-4E23-A067-DCCE276526CD}"/>
              </a:ext>
            </a:extLst>
          </p:cNvPr>
          <p:cNvGrpSpPr/>
          <p:nvPr/>
        </p:nvGrpSpPr>
        <p:grpSpPr>
          <a:xfrm>
            <a:off x="4769550" y="3175000"/>
            <a:ext cx="2422348" cy="869657"/>
            <a:chOff x="5559020" y="2449190"/>
            <a:chExt cx="1684800" cy="604867"/>
          </a:xfrm>
        </p:grpSpPr>
        <p:sp>
          <p:nvSpPr>
            <p:cNvPr id="13" name="平行四边形 12">
              <a:extLst>
                <a:ext uri="{FF2B5EF4-FFF2-40B4-BE49-F238E27FC236}">
                  <a16:creationId xmlns:a16="http://schemas.microsoft.com/office/drawing/2014/main" xmlns="" id="{61E79D37-FC2F-4D13-B23D-042FBE6FDEAB}"/>
                </a:ext>
              </a:extLst>
            </p:cNvPr>
            <p:cNvSpPr/>
            <p:nvPr/>
          </p:nvSpPr>
          <p:spPr>
            <a:xfrm>
              <a:off x="5559020" y="2449190"/>
              <a:ext cx="1684800" cy="604867"/>
            </a:xfrm>
            <a:prstGeom prst="parallelogram">
              <a:avLst/>
            </a:prstGeom>
            <a:solidFill>
              <a:srgbClr val="4BBFB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92"/>
            </a:p>
          </p:txBody>
        </p:sp>
        <p:sp>
          <p:nvSpPr>
            <p:cNvPr id="14" name="矩形 13">
              <a:extLst>
                <a:ext uri="{FF2B5EF4-FFF2-40B4-BE49-F238E27FC236}">
                  <a16:creationId xmlns:a16="http://schemas.microsoft.com/office/drawing/2014/main" xmlns="" id="{C436A9EE-E195-43B8-9D7F-2845B6A313FB}"/>
                </a:ext>
              </a:extLst>
            </p:cNvPr>
            <p:cNvSpPr/>
            <p:nvPr/>
          </p:nvSpPr>
          <p:spPr>
            <a:xfrm>
              <a:off x="5645420" y="2550863"/>
              <a:ext cx="1598400" cy="401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60">
                  <a:solidFill>
                    <a:schemeClr val="bg1"/>
                  </a:solidFill>
                  <a:latin typeface="微软雅黑" panose="020B0503020204020204" pitchFamily="34" charset="-122"/>
                  <a:ea typeface="微软雅黑" panose="020B0503020204020204" pitchFamily="34" charset="-122"/>
                </a:rPr>
                <a:t>激  动</a:t>
              </a:r>
              <a:endParaRPr lang="zh-CN" altLang="en-US" sz="3600" b="1" spc="36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a:extLst>
              <a:ext uri="{FF2B5EF4-FFF2-40B4-BE49-F238E27FC236}">
                <a16:creationId xmlns:a16="http://schemas.microsoft.com/office/drawing/2014/main" xmlns="" id="{3B585C5D-7BBD-4AFA-9E7E-4C8ADA3072F8}"/>
              </a:ext>
            </a:extLst>
          </p:cNvPr>
          <p:cNvGrpSpPr/>
          <p:nvPr/>
        </p:nvGrpSpPr>
        <p:grpSpPr>
          <a:xfrm>
            <a:off x="7728650" y="3175000"/>
            <a:ext cx="2422348" cy="869657"/>
            <a:chOff x="5559020" y="2449190"/>
            <a:chExt cx="1684800" cy="604867"/>
          </a:xfrm>
        </p:grpSpPr>
        <p:sp>
          <p:nvSpPr>
            <p:cNvPr id="16" name="平行四边形 15">
              <a:extLst>
                <a:ext uri="{FF2B5EF4-FFF2-40B4-BE49-F238E27FC236}">
                  <a16:creationId xmlns:a16="http://schemas.microsoft.com/office/drawing/2014/main" xmlns="" id="{2EF2EB86-FBEB-49DD-8BB1-FAB1DEDF94B9}"/>
                </a:ext>
              </a:extLst>
            </p:cNvPr>
            <p:cNvSpPr/>
            <p:nvPr/>
          </p:nvSpPr>
          <p:spPr>
            <a:xfrm>
              <a:off x="5559020" y="2449190"/>
              <a:ext cx="1684800" cy="604867"/>
            </a:xfrm>
            <a:prstGeom prst="parallelogram">
              <a:avLst/>
            </a:prstGeom>
            <a:solidFill>
              <a:srgbClr val="4BBFB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92"/>
            </a:p>
          </p:txBody>
        </p:sp>
        <p:sp>
          <p:nvSpPr>
            <p:cNvPr id="17" name="矩形 16">
              <a:extLst>
                <a:ext uri="{FF2B5EF4-FFF2-40B4-BE49-F238E27FC236}">
                  <a16:creationId xmlns:a16="http://schemas.microsoft.com/office/drawing/2014/main" xmlns="" id="{8BE0E58D-2BBD-4CC0-B2C3-49F645311FE5}"/>
                </a:ext>
              </a:extLst>
            </p:cNvPr>
            <p:cNvSpPr/>
            <p:nvPr/>
          </p:nvSpPr>
          <p:spPr>
            <a:xfrm>
              <a:off x="5645420" y="2550863"/>
              <a:ext cx="1598400" cy="401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60">
                  <a:solidFill>
                    <a:schemeClr val="bg1"/>
                  </a:solidFill>
                  <a:latin typeface="微软雅黑" panose="020B0503020204020204" pitchFamily="34" charset="-122"/>
                  <a:ea typeface="微软雅黑" panose="020B0503020204020204" pitchFamily="34" charset="-122"/>
                </a:rPr>
                <a:t>抗  议 </a:t>
              </a:r>
            </a:p>
          </p:txBody>
        </p:sp>
      </p:grpSp>
      <p:grpSp>
        <p:nvGrpSpPr>
          <p:cNvPr id="18" name="组合 17">
            <a:extLst>
              <a:ext uri="{FF2B5EF4-FFF2-40B4-BE49-F238E27FC236}">
                <a16:creationId xmlns:a16="http://schemas.microsoft.com/office/drawing/2014/main" xmlns="" id="{1CEAEDFE-A0B6-45A6-AEEF-CF847FBDA7E2}"/>
              </a:ext>
            </a:extLst>
          </p:cNvPr>
          <p:cNvGrpSpPr/>
          <p:nvPr/>
        </p:nvGrpSpPr>
        <p:grpSpPr>
          <a:xfrm>
            <a:off x="3194750" y="4483100"/>
            <a:ext cx="2422348" cy="869657"/>
            <a:chOff x="5559020" y="2449190"/>
            <a:chExt cx="1684800" cy="604867"/>
          </a:xfrm>
        </p:grpSpPr>
        <p:sp>
          <p:nvSpPr>
            <p:cNvPr id="19" name="平行四边形 18">
              <a:extLst>
                <a:ext uri="{FF2B5EF4-FFF2-40B4-BE49-F238E27FC236}">
                  <a16:creationId xmlns:a16="http://schemas.microsoft.com/office/drawing/2014/main" xmlns="" id="{2AC301AE-7275-4BD9-B243-FED715AAA258}"/>
                </a:ext>
              </a:extLst>
            </p:cNvPr>
            <p:cNvSpPr/>
            <p:nvPr/>
          </p:nvSpPr>
          <p:spPr>
            <a:xfrm>
              <a:off x="5559020" y="2449190"/>
              <a:ext cx="1684800" cy="604867"/>
            </a:xfrm>
            <a:prstGeom prst="parallelogram">
              <a:avLst/>
            </a:prstGeom>
            <a:solidFill>
              <a:srgbClr val="4BBFB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92"/>
            </a:p>
          </p:txBody>
        </p:sp>
        <p:sp>
          <p:nvSpPr>
            <p:cNvPr id="20" name="矩形 19">
              <a:extLst>
                <a:ext uri="{FF2B5EF4-FFF2-40B4-BE49-F238E27FC236}">
                  <a16:creationId xmlns:a16="http://schemas.microsoft.com/office/drawing/2014/main" xmlns="" id="{50B72E38-DD14-45DF-9399-03742C304A1C}"/>
                </a:ext>
              </a:extLst>
            </p:cNvPr>
            <p:cNvSpPr/>
            <p:nvPr/>
          </p:nvSpPr>
          <p:spPr>
            <a:xfrm>
              <a:off x="5645420" y="2550863"/>
              <a:ext cx="1598400" cy="401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60" dirty="0">
                  <a:solidFill>
                    <a:schemeClr val="bg1"/>
                  </a:solidFill>
                  <a:latin typeface="微软雅黑" panose="020B0503020204020204" pitchFamily="34" charset="-122"/>
                  <a:ea typeface="微软雅黑" panose="020B0503020204020204" pitchFamily="34" charset="-122"/>
                </a:rPr>
                <a:t>乞  求</a:t>
              </a:r>
            </a:p>
          </p:txBody>
        </p:sp>
      </p:grpSp>
      <p:grpSp>
        <p:nvGrpSpPr>
          <p:cNvPr id="21" name="组合 20">
            <a:extLst>
              <a:ext uri="{FF2B5EF4-FFF2-40B4-BE49-F238E27FC236}">
                <a16:creationId xmlns:a16="http://schemas.microsoft.com/office/drawing/2014/main" xmlns="" id="{CFEEEB87-8BC0-4C1D-9E5B-D37E3995750E}"/>
              </a:ext>
            </a:extLst>
          </p:cNvPr>
          <p:cNvGrpSpPr/>
          <p:nvPr/>
        </p:nvGrpSpPr>
        <p:grpSpPr>
          <a:xfrm>
            <a:off x="6153850" y="4483100"/>
            <a:ext cx="2422348" cy="869657"/>
            <a:chOff x="5559020" y="2449190"/>
            <a:chExt cx="1684800" cy="604867"/>
          </a:xfrm>
        </p:grpSpPr>
        <p:sp>
          <p:nvSpPr>
            <p:cNvPr id="22" name="平行四边形 21">
              <a:extLst>
                <a:ext uri="{FF2B5EF4-FFF2-40B4-BE49-F238E27FC236}">
                  <a16:creationId xmlns:a16="http://schemas.microsoft.com/office/drawing/2014/main" xmlns="" id="{10A7ED30-C368-4283-9FB1-096F3CF3E15A}"/>
                </a:ext>
              </a:extLst>
            </p:cNvPr>
            <p:cNvSpPr/>
            <p:nvPr/>
          </p:nvSpPr>
          <p:spPr>
            <a:xfrm>
              <a:off x="5559020" y="2449190"/>
              <a:ext cx="1684800" cy="604867"/>
            </a:xfrm>
            <a:prstGeom prst="parallelogram">
              <a:avLst/>
            </a:prstGeom>
            <a:solidFill>
              <a:srgbClr val="4BBFB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92"/>
            </a:p>
          </p:txBody>
        </p:sp>
        <p:sp>
          <p:nvSpPr>
            <p:cNvPr id="23" name="矩形 22">
              <a:extLst>
                <a:ext uri="{FF2B5EF4-FFF2-40B4-BE49-F238E27FC236}">
                  <a16:creationId xmlns:a16="http://schemas.microsoft.com/office/drawing/2014/main" xmlns="" id="{97978FE4-48A2-45D0-8CE2-0BD84A2B8731}"/>
                </a:ext>
              </a:extLst>
            </p:cNvPr>
            <p:cNvSpPr/>
            <p:nvPr/>
          </p:nvSpPr>
          <p:spPr>
            <a:xfrm>
              <a:off x="5645420" y="2550863"/>
              <a:ext cx="1598400" cy="40152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60" dirty="0">
                  <a:solidFill>
                    <a:schemeClr val="bg1"/>
                  </a:solidFill>
                  <a:latin typeface="微软雅黑" panose="020B0503020204020204" pitchFamily="34" charset="-122"/>
                  <a:ea typeface="微软雅黑" panose="020B0503020204020204" pitchFamily="34" charset="-122"/>
                </a:rPr>
                <a:t>依依不舍</a:t>
              </a:r>
            </a:p>
          </p:txBody>
        </p:sp>
      </p:grpSp>
    </p:spTree>
    <p:extLst>
      <p:ext uri="{BB962C8B-B14F-4D97-AF65-F5344CB8AC3E}">
        <p14:creationId xmlns:p14="http://schemas.microsoft.com/office/powerpoint/2010/main" val="133647288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14:presetBounceEnd="26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26000">
                                          <p:cBhvr additive="base">
                                            <p:cTn id="19" dur="500" fill="hold"/>
                                            <p:tgtEl>
                                              <p:spTgt spid="6"/>
                                            </p:tgtEl>
                                            <p:attrNameLst>
                                              <p:attrName>ppt_x</p:attrName>
                                            </p:attrNameLst>
                                          </p:cBhvr>
                                          <p:tavLst>
                                            <p:tav tm="0">
                                              <p:val>
                                                <p:strVal val="0-#ppt_w/2"/>
                                              </p:val>
                                            </p:tav>
                                            <p:tav tm="100000">
                                              <p:val>
                                                <p:strVal val="#ppt_x"/>
                                              </p:val>
                                            </p:tav>
                                          </p:tavLst>
                                        </p:anim>
                                        <p:anim calcmode="lin" valueType="num" p14:bounceEnd="26000">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 presetClass="entr" presetSubtype="6" fill="hold" nodeType="afterEffect" p14:presetBounceEnd="26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26000">
                                          <p:cBhvr additive="base">
                                            <p:cTn id="24" dur="500" fill="hold"/>
                                            <p:tgtEl>
                                              <p:spTgt spid="10"/>
                                            </p:tgtEl>
                                            <p:attrNameLst>
                                              <p:attrName>ppt_x</p:attrName>
                                            </p:attrNameLst>
                                          </p:cBhvr>
                                          <p:tavLst>
                                            <p:tav tm="0">
                                              <p:val>
                                                <p:strVal val="1+#ppt_w/2"/>
                                              </p:val>
                                            </p:tav>
                                            <p:tav tm="100000">
                                              <p:val>
                                                <p:strVal val="#ppt_x"/>
                                              </p:val>
                                            </p:tav>
                                          </p:tavLst>
                                        </p:anim>
                                        <p:anim calcmode="lin" valueType="num" p14:bounceEnd="26000">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2" fill="hold" nodeType="afterEffect" p14:presetBounceEnd="26000">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14:bounceEnd="26000">
                                          <p:cBhvr additive="base">
                                            <p:cTn id="29" dur="500" fill="hold"/>
                                            <p:tgtEl>
                                              <p:spTgt spid="15"/>
                                            </p:tgtEl>
                                            <p:attrNameLst>
                                              <p:attrName>ppt_x</p:attrName>
                                            </p:attrNameLst>
                                          </p:cBhvr>
                                          <p:tavLst>
                                            <p:tav tm="0">
                                              <p:val>
                                                <p:strVal val="1+#ppt_w/2"/>
                                              </p:val>
                                            </p:tav>
                                            <p:tav tm="100000">
                                              <p:val>
                                                <p:strVal val="#ppt_x"/>
                                              </p:val>
                                            </p:tav>
                                          </p:tavLst>
                                        </p:anim>
                                        <p:anim calcmode="lin" valueType="num" p14:bounceEnd="26000">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12" fill="hold" nodeType="afterEffect" p14:presetBounceEnd="26000">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14:bounceEnd="26000">
                                          <p:cBhvr additive="base">
                                            <p:cTn id="34" dur="500" fill="hold"/>
                                            <p:tgtEl>
                                              <p:spTgt spid="18"/>
                                            </p:tgtEl>
                                            <p:attrNameLst>
                                              <p:attrName>ppt_x</p:attrName>
                                            </p:attrNameLst>
                                          </p:cBhvr>
                                          <p:tavLst>
                                            <p:tav tm="0">
                                              <p:val>
                                                <p:strVal val="0-#ppt_w/2"/>
                                              </p:val>
                                            </p:tav>
                                            <p:tav tm="100000">
                                              <p:val>
                                                <p:strVal val="#ppt_x"/>
                                              </p:val>
                                            </p:tav>
                                          </p:tavLst>
                                        </p:anim>
                                        <p:anim calcmode="lin" valueType="num" p14:bounceEnd="26000">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nodeType="afterEffect" p14:presetBounceEnd="26000">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14:bounceEnd="26000">
                                          <p:cBhvr additive="base">
                                            <p:cTn id="39" dur="500" fill="hold"/>
                                            <p:tgtEl>
                                              <p:spTgt spid="21"/>
                                            </p:tgtEl>
                                            <p:attrNameLst>
                                              <p:attrName>ppt_x</p:attrName>
                                            </p:attrNameLst>
                                          </p:cBhvr>
                                          <p:tavLst>
                                            <p:tav tm="0">
                                              <p:val>
                                                <p:strVal val="#ppt_x"/>
                                              </p:val>
                                            </p:tav>
                                            <p:tav tm="100000">
                                              <p:val>
                                                <p:strVal val="#ppt_x"/>
                                              </p:val>
                                            </p:tav>
                                          </p:tavLst>
                                        </p:anim>
                                        <p:anim calcmode="lin" valueType="num" p14:bounceEnd="26000">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 presetClass="entr" presetSubtype="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12"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6" name="MH_SubTitle_1">
            <a:extLst>
              <a:ext uri="{FF2B5EF4-FFF2-40B4-BE49-F238E27FC236}">
                <a16:creationId xmlns:a16="http://schemas.microsoft.com/office/drawing/2014/main" xmlns="" id="{31DB99DE-FB92-4416-AC87-911B6DF32637}"/>
              </a:ext>
            </a:extLst>
          </p:cNvPr>
          <p:cNvSpPr/>
          <p:nvPr>
            <p:custDataLst>
              <p:tags r:id="rId1"/>
            </p:custDataLst>
          </p:nvPr>
        </p:nvSpPr>
        <p:spPr>
          <a:xfrm>
            <a:off x="34026" y="1077303"/>
            <a:ext cx="3156710" cy="557696"/>
          </a:xfrm>
          <a:prstGeom prst="roundRect">
            <a:avLst>
              <a:gd name="adj" fmla="val 21110"/>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200" b="1" kern="0">
                <a:solidFill>
                  <a:prstClr val="white"/>
                </a:solidFill>
                <a:latin typeface="Impact" panose="020B0806030902050204" pitchFamily="34" charset="0"/>
                <a:ea typeface="微软雅黑" panose="020B0503020204020204" pitchFamily="34" charset="-122"/>
              </a:rPr>
              <a:t>朗读课文</a:t>
            </a:r>
            <a:endParaRPr lang="zh-CN" altLang="en-US" sz="3200" b="1" kern="0" dirty="0">
              <a:solidFill>
                <a:prstClr val="white"/>
              </a:solidFill>
              <a:latin typeface="Impact" panose="020B0806030902050204" pitchFamily="34" charset="0"/>
              <a:ea typeface="微软雅黑" panose="020B0503020204020204" pitchFamily="34" charset="-122"/>
            </a:endParaRPr>
          </a:p>
        </p:txBody>
      </p:sp>
      <p:sp>
        <p:nvSpPr>
          <p:cNvPr id="7" name="Text Box 10">
            <a:extLst>
              <a:ext uri="{FF2B5EF4-FFF2-40B4-BE49-F238E27FC236}">
                <a16:creationId xmlns:a16="http://schemas.microsoft.com/office/drawing/2014/main" xmlns="" id="{D4ED3B21-1773-4BE5-ABAE-C2C1A6499901}"/>
              </a:ext>
            </a:extLst>
          </p:cNvPr>
          <p:cNvSpPr txBox="1">
            <a:spLocks noChangeArrowheads="1"/>
          </p:cNvSpPr>
          <p:nvPr/>
        </p:nvSpPr>
        <p:spPr bwMode="auto">
          <a:xfrm>
            <a:off x="1069836" y="2205659"/>
            <a:ext cx="10447250" cy="2849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4300"/>
              </a:lnSpc>
              <a:buClr>
                <a:srgbClr val="FF0000"/>
              </a:buClr>
              <a:defRPr/>
            </a:pPr>
            <a:r>
              <a:rPr lang="zh-CN" altLang="en-US" sz="2000" dirty="0">
                <a:solidFill>
                  <a:srgbClr val="4BBFB2"/>
                </a:solidFill>
                <a:latin typeface="微软雅黑" panose="020B0503020204020204" pitchFamily="34" charset="-122"/>
                <a:ea typeface="微软雅黑" panose="020B0503020204020204" pitchFamily="34" charset="-122"/>
              </a:rPr>
              <a:t>“晚霞辉映的湖面上溅起了一圈圈彩色的涟漪。不一会儿，月亮升起来了，湖面变得银光闪闪。”</a:t>
            </a:r>
          </a:p>
          <a:p>
            <a:pPr algn="just">
              <a:lnSpc>
                <a:spcPts val="4300"/>
              </a:lnSpc>
              <a:buClr>
                <a:srgbClr val="FF0000"/>
              </a:buClr>
              <a:defRPr/>
            </a:pPr>
            <a:r>
              <a:rPr lang="zh-CN" altLang="en-US" sz="2000" dirty="0">
                <a:solidFill>
                  <a:srgbClr val="4BBFB2"/>
                </a:solidFill>
                <a:latin typeface="微软雅黑" panose="020B0503020204020204" pitchFamily="34" charset="-122"/>
                <a:ea typeface="微软雅黑" panose="020B0503020204020204" pitchFamily="34" charset="-122"/>
              </a:rPr>
              <a:t>“我和父亲得意地欣赏着这条漂亮的大鲈鱼，看着鱼腮在银色的月光下轻轻翕动着。”</a:t>
            </a:r>
          </a:p>
          <a:p>
            <a:pPr algn="just">
              <a:lnSpc>
                <a:spcPts val="4300"/>
              </a:lnSpc>
              <a:buClr>
                <a:srgbClr val="FF0000"/>
              </a:buClr>
              <a:defRPr/>
            </a:pPr>
            <a:r>
              <a:rPr lang="zh-CN" altLang="en-US" sz="2000" dirty="0">
                <a:solidFill>
                  <a:srgbClr val="4BBFB2"/>
                </a:solidFill>
                <a:latin typeface="微软雅黑" panose="020B0503020204020204" pitchFamily="34" charset="-122"/>
                <a:ea typeface="微软雅黑" panose="020B0503020204020204" pitchFamily="34" charset="-122"/>
              </a:rPr>
              <a:t>“我抬头看了一下四周，到处都是静悄悄的，皎洁的月光下看不见其他人和船的影子。”</a:t>
            </a:r>
          </a:p>
          <a:p>
            <a:pPr algn="just">
              <a:lnSpc>
                <a:spcPts val="4300"/>
              </a:lnSpc>
              <a:buClr>
                <a:srgbClr val="FF0000"/>
              </a:buClr>
              <a:defRPr/>
            </a:pPr>
            <a:r>
              <a:rPr lang="zh-CN" altLang="en-US" sz="2000" dirty="0">
                <a:solidFill>
                  <a:srgbClr val="4BBFB2"/>
                </a:solidFill>
                <a:latin typeface="微软雅黑" panose="020B0503020204020204" pitchFamily="34" charset="-122"/>
                <a:ea typeface="微软雅黑" panose="020B0503020204020204" pitchFamily="34" charset="-122"/>
              </a:rPr>
              <a:t>“三十四年前那个月光如水的夜晚，给我留下了永久的回忆和终生的启示。” </a:t>
            </a:r>
          </a:p>
        </p:txBody>
      </p:sp>
    </p:spTree>
    <p:extLst>
      <p:ext uri="{BB962C8B-B14F-4D97-AF65-F5344CB8AC3E}">
        <p14:creationId xmlns:p14="http://schemas.microsoft.com/office/powerpoint/2010/main" val="197483642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5" name="Text Box 10">
            <a:extLst>
              <a:ext uri="{FF2B5EF4-FFF2-40B4-BE49-F238E27FC236}">
                <a16:creationId xmlns:a16="http://schemas.microsoft.com/office/drawing/2014/main" xmlns="" id="{8FD2B1FA-6ABA-484E-979A-C831014950A0}"/>
              </a:ext>
            </a:extLst>
          </p:cNvPr>
          <p:cNvSpPr txBox="1">
            <a:spLocks noChangeArrowheads="1"/>
          </p:cNvSpPr>
          <p:nvPr/>
        </p:nvSpPr>
        <p:spPr bwMode="auto">
          <a:xfrm>
            <a:off x="1237909" y="1460818"/>
            <a:ext cx="9786031" cy="393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5000"/>
              </a:lnSpc>
              <a:defRPr/>
            </a:pPr>
            <a:r>
              <a:rPr lang="en-US" altLang="zh-CN" sz="2400" dirty="0">
                <a:solidFill>
                  <a:srgbClr val="4BBFB2"/>
                </a:solidFill>
                <a:latin typeface="微软雅黑" panose="020B0503020204020204" pitchFamily="34" charset="-122"/>
                <a:ea typeface="微软雅黑" panose="020B0503020204020204" pitchFamily="34" charset="-122"/>
              </a:rPr>
              <a:t>          </a:t>
            </a:r>
            <a:r>
              <a:rPr lang="zh-CN" altLang="en-US" sz="2400" dirty="0">
                <a:solidFill>
                  <a:srgbClr val="4BBFB2"/>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在人生的旅途中，我却不止一次地遇到了与那条鲈鱼相似的诱惑人的“鱼”。当我一次次地面临道德抉择的时候，就会想起父亲曾告诫我的话：道德只是个简单的是与非的问题，实践起来却很难。一个人要是从小受到像把钓到的大鲈鱼放回湖中这样严格的教育的话，就会获得道德实践的勇气和力量。</a:t>
            </a:r>
          </a:p>
          <a:p>
            <a:pPr>
              <a:lnSpc>
                <a:spcPts val="5000"/>
              </a:lnSpc>
            </a:pPr>
            <a:r>
              <a:rPr lang="zh-CN" altLang="en-US" sz="4800" dirty="0">
                <a:solidFill>
                  <a:schemeClr val="bg2">
                    <a:lumMod val="25000"/>
                  </a:scheme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57432124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课文赏析</a:t>
              </a:r>
            </a:p>
          </p:txBody>
        </p:sp>
      </p:grpSp>
      <p:sp>
        <p:nvSpPr>
          <p:cNvPr id="5" name="TextBox 136">
            <a:extLst>
              <a:ext uri="{FF2B5EF4-FFF2-40B4-BE49-F238E27FC236}">
                <a16:creationId xmlns:a16="http://schemas.microsoft.com/office/drawing/2014/main" xmlns="" id="{133C5DF4-22CF-4AFC-8A7F-2697C20E0533}"/>
              </a:ext>
            </a:extLst>
          </p:cNvPr>
          <p:cNvSpPr txBox="1">
            <a:spLocks noChangeArrowheads="1"/>
          </p:cNvSpPr>
          <p:nvPr/>
        </p:nvSpPr>
        <p:spPr bwMode="auto">
          <a:xfrm>
            <a:off x="1160245" y="1210653"/>
            <a:ext cx="9222222" cy="677104"/>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auto" hangingPunct="1">
              <a:spcBef>
                <a:spcPts val="0"/>
              </a:spcBef>
              <a:spcAft>
                <a:spcPts val="0"/>
              </a:spcAft>
              <a:defRPr/>
            </a:pPr>
            <a:r>
              <a:rPr lang="zh-CN" altLang="en-US" sz="3600" b="1" dirty="0">
                <a:solidFill>
                  <a:srgbClr val="FDA126"/>
                </a:solidFill>
              </a:rPr>
              <a:t>     当詹姆斯遇到诱惑人的鱼时，他做了什么？</a:t>
            </a:r>
          </a:p>
        </p:txBody>
      </p:sp>
      <p:sp>
        <p:nvSpPr>
          <p:cNvPr id="6" name="MH_SubTitle_1">
            <a:extLst>
              <a:ext uri="{FF2B5EF4-FFF2-40B4-BE49-F238E27FC236}">
                <a16:creationId xmlns:a16="http://schemas.microsoft.com/office/drawing/2014/main" xmlns="" id="{CA77B495-6739-4EC5-9FD1-3180BEDEA4B3}"/>
              </a:ext>
            </a:extLst>
          </p:cNvPr>
          <p:cNvSpPr txBox="1">
            <a:spLocks noChangeArrowheads="1"/>
          </p:cNvSpPr>
          <p:nvPr>
            <p:custDataLst>
              <p:tags r:id="rId1"/>
            </p:custDataLst>
          </p:nvPr>
        </p:nvSpPr>
        <p:spPr bwMode="auto">
          <a:xfrm>
            <a:off x="2237354" y="3278904"/>
            <a:ext cx="4105502" cy="9113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2400" b="1" dirty="0">
                <a:solidFill>
                  <a:srgbClr val="4BBFB2"/>
                </a:solidFill>
                <a:latin typeface="Arial"/>
                <a:ea typeface="微软雅黑"/>
                <a:cs typeface="+mn-ea"/>
                <a:sym typeface="+mn-lt"/>
              </a:rPr>
              <a:t> 想起了父亲的话，把鱼放回</a:t>
            </a:r>
            <a:endParaRPr lang="en-US" altLang="zh-CN" sz="2400" b="1" dirty="0">
              <a:solidFill>
                <a:srgbClr val="4BBFB2"/>
              </a:solidFill>
              <a:latin typeface="Arial"/>
              <a:ea typeface="微软雅黑"/>
              <a:cs typeface="+mn-ea"/>
              <a:sym typeface="+mn-lt"/>
            </a:endParaRPr>
          </a:p>
          <a:p>
            <a:pPr>
              <a:defRPr/>
            </a:pPr>
            <a:endParaRPr lang="en-US" altLang="zh-CN" sz="2400" b="1" dirty="0">
              <a:solidFill>
                <a:srgbClr val="4BBFB2"/>
              </a:solidFill>
              <a:latin typeface="Arial"/>
              <a:ea typeface="微软雅黑"/>
              <a:cs typeface="+mn-ea"/>
              <a:sym typeface="+mn-lt"/>
            </a:endParaRPr>
          </a:p>
          <a:p>
            <a:pPr>
              <a:defRPr/>
            </a:pPr>
            <a:r>
              <a:rPr lang="zh-CN" altLang="en-US" sz="2400" b="1" dirty="0">
                <a:solidFill>
                  <a:srgbClr val="4BBFB2"/>
                </a:solidFill>
                <a:latin typeface="Arial"/>
                <a:ea typeface="微软雅黑"/>
                <a:cs typeface="+mn-ea"/>
                <a:sym typeface="+mn-lt"/>
              </a:rPr>
              <a:t>湖中，拒绝诱惑人的鱼。 </a:t>
            </a:r>
          </a:p>
        </p:txBody>
      </p:sp>
      <p:sp>
        <p:nvSpPr>
          <p:cNvPr id="7" name="MH_SubTitle_1">
            <a:extLst>
              <a:ext uri="{FF2B5EF4-FFF2-40B4-BE49-F238E27FC236}">
                <a16:creationId xmlns:a16="http://schemas.microsoft.com/office/drawing/2014/main" xmlns="" id="{111CAACC-08EF-4787-917F-90C1C764B8AF}"/>
              </a:ext>
            </a:extLst>
          </p:cNvPr>
          <p:cNvSpPr/>
          <p:nvPr>
            <p:custDataLst>
              <p:tags r:id="rId2"/>
            </p:custDataLst>
          </p:nvPr>
        </p:nvSpPr>
        <p:spPr>
          <a:xfrm>
            <a:off x="8044174" y="2464377"/>
            <a:ext cx="2116755" cy="2115353"/>
          </a:xfrm>
          <a:prstGeom prst="ellipse">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600" b="1" kern="0" dirty="0">
                <a:solidFill>
                  <a:prstClr val="white"/>
                </a:solidFill>
                <a:latin typeface="Impact" panose="020B0806030902050204" pitchFamily="34" charset="0"/>
                <a:ea typeface="微软雅黑"/>
                <a:sym typeface="+mn-lt"/>
              </a:rPr>
              <a:t>道德</a:t>
            </a:r>
            <a:endParaRPr lang="en-US" altLang="zh-CN" sz="3600" b="1" kern="0" dirty="0">
              <a:solidFill>
                <a:prstClr val="white"/>
              </a:solidFill>
              <a:latin typeface="Impact" panose="020B0806030902050204" pitchFamily="34" charset="0"/>
              <a:ea typeface="微软雅黑"/>
              <a:sym typeface="+mn-lt"/>
            </a:endParaRPr>
          </a:p>
          <a:p>
            <a:pPr lvl="0" algn="ctr"/>
            <a:r>
              <a:rPr lang="zh-CN" altLang="en-US" sz="3600" b="1" kern="0" dirty="0">
                <a:solidFill>
                  <a:prstClr val="white"/>
                </a:solidFill>
                <a:latin typeface="Impact" panose="020B0806030902050204" pitchFamily="34" charset="0"/>
                <a:ea typeface="微软雅黑"/>
                <a:sym typeface="+mn-lt"/>
              </a:rPr>
              <a:t>标准</a:t>
            </a:r>
          </a:p>
        </p:txBody>
      </p:sp>
      <p:sp>
        <p:nvSpPr>
          <p:cNvPr id="9" name="燕尾形 32">
            <a:extLst>
              <a:ext uri="{FF2B5EF4-FFF2-40B4-BE49-F238E27FC236}">
                <a16:creationId xmlns:a16="http://schemas.microsoft.com/office/drawing/2014/main" xmlns="" id="{5AC761FB-61EB-474D-90B2-5EBD7BFD5ADD}"/>
              </a:ext>
            </a:extLst>
          </p:cNvPr>
          <p:cNvSpPr/>
          <p:nvPr/>
        </p:nvSpPr>
        <p:spPr>
          <a:xfrm>
            <a:off x="6933165" y="3300258"/>
            <a:ext cx="520700" cy="520700"/>
          </a:xfrm>
          <a:prstGeom prst="chevron">
            <a:avLst/>
          </a:prstGeom>
          <a:solidFill>
            <a:srgbClr val="4BBF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87093231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37E217C-EC01-4C0A-9548-D50A55CA30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a:extLst>
              <a:ext uri="{FF2B5EF4-FFF2-40B4-BE49-F238E27FC236}">
                <a16:creationId xmlns:a16="http://schemas.microsoft.com/office/drawing/2014/main" xmlns="" id="{E8ACAB65-B286-4D50-92E3-B445948214BB}"/>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Shape 18">
            <a:extLst>
              <a:ext uri="{FF2B5EF4-FFF2-40B4-BE49-F238E27FC236}">
                <a16:creationId xmlns:a16="http://schemas.microsoft.com/office/drawing/2014/main" xmlns="" id="{722ADD64-FC8D-453E-A185-5D08862E8DE7}"/>
              </a:ext>
            </a:extLst>
          </p:cNvPr>
          <p:cNvSpPr/>
          <p:nvPr/>
        </p:nvSpPr>
        <p:spPr>
          <a:xfrm>
            <a:off x="4446626" y="1805216"/>
            <a:ext cx="3363874" cy="768205"/>
          </a:xfrm>
          <a:prstGeom prst="roundRect">
            <a:avLst>
              <a:gd name="adj" fmla="val 0"/>
            </a:avLst>
          </a:prstGeom>
          <a:solidFill>
            <a:srgbClr val="4BBFB2"/>
          </a:solidFill>
          <a:ln w="12700" cap="flat">
            <a:solidFill>
              <a:srgbClr val="5AB9BF"/>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rgbClr val="87C38D"/>
              </a:solidFill>
              <a:effectLst/>
              <a:uLnTx/>
              <a:uFillTx/>
              <a:latin typeface="黑体" panose="02010609060101010101" pitchFamily="49" charset="-122"/>
              <a:ea typeface="黑体" panose="02010609060101010101" pitchFamily="49" charset="-122"/>
            </a:endParaRPr>
          </a:p>
        </p:txBody>
      </p:sp>
      <p:sp>
        <p:nvSpPr>
          <p:cNvPr id="14" name="Subtitle 2">
            <a:extLst>
              <a:ext uri="{FF2B5EF4-FFF2-40B4-BE49-F238E27FC236}">
                <a16:creationId xmlns:a16="http://schemas.microsoft.com/office/drawing/2014/main" xmlns="" id="{3DB7D468-EFDA-4FE7-9288-5C0E1CC212CB}"/>
              </a:ext>
            </a:extLst>
          </p:cNvPr>
          <p:cNvSpPr txBox="1">
            <a:spLocks/>
          </p:cNvSpPr>
          <p:nvPr/>
        </p:nvSpPr>
        <p:spPr>
          <a:xfrm>
            <a:off x="4837151" y="1944053"/>
            <a:ext cx="2582824" cy="5093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100" kern="1200">
                <a:solidFill>
                  <a:schemeClr val="bg1">
                    <a:lumMod val="50000"/>
                  </a:schemeClr>
                </a:solidFill>
                <a:latin typeface="Lato" panose="020F0502020204030203"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Lato" panose="020F0502020204030203"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Lato" panose="020F0502020204030203"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rPr>
              <a:t>第四部分</a:t>
            </a:r>
            <a:endParaRPr lang="id-ID"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endParaRPr>
          </a:p>
        </p:txBody>
      </p:sp>
      <p:grpSp>
        <p:nvGrpSpPr>
          <p:cNvPr id="15" name="组合 14">
            <a:extLst>
              <a:ext uri="{FF2B5EF4-FFF2-40B4-BE49-F238E27FC236}">
                <a16:creationId xmlns:a16="http://schemas.microsoft.com/office/drawing/2014/main" xmlns="" id="{F79F9A48-6B4E-4E63-92DE-CAA84A850ACA}"/>
              </a:ext>
            </a:extLst>
          </p:cNvPr>
          <p:cNvGrpSpPr/>
          <p:nvPr/>
        </p:nvGrpSpPr>
        <p:grpSpPr>
          <a:xfrm>
            <a:off x="4314187" y="2664120"/>
            <a:ext cx="3619518" cy="1133654"/>
            <a:chOff x="5624539" y="2714405"/>
            <a:chExt cx="3619518" cy="1133654"/>
          </a:xfrm>
        </p:grpSpPr>
        <p:sp>
          <p:nvSpPr>
            <p:cNvPr id="16" name="矩形 15">
              <a:extLst>
                <a:ext uri="{FF2B5EF4-FFF2-40B4-BE49-F238E27FC236}">
                  <a16:creationId xmlns:a16="http://schemas.microsoft.com/office/drawing/2014/main" xmlns="" id="{7F003380-BD45-4137-86C5-BC0DAA4A5C33}"/>
                </a:ext>
              </a:extLst>
            </p:cNvPr>
            <p:cNvSpPr/>
            <p:nvPr/>
          </p:nvSpPr>
          <p:spPr>
            <a:xfrm>
              <a:off x="6182977" y="2714405"/>
              <a:ext cx="2492990" cy="784830"/>
            </a:xfrm>
            <a:prstGeom prst="rect">
              <a:avLst/>
            </a:prstGeom>
          </p:spPr>
          <p:txBody>
            <a:bodyPr wrap="none">
              <a:spAutoFit/>
            </a:bodyPr>
            <a:lstStyle/>
            <a:p>
              <a:pPr algn="ctr"/>
              <a:r>
                <a:rPr kumimoji="1" lang="zh-CN" altLang="en-US" sz="4500" dirty="0">
                  <a:solidFill>
                    <a:srgbClr val="4BBFB2"/>
                  </a:solidFill>
                  <a:latin typeface="黑体" panose="02010609060101010101" pitchFamily="49" charset="-122"/>
                  <a:ea typeface="黑体" panose="02010609060101010101" pitchFamily="49" charset="-122"/>
                </a:rPr>
                <a:t>知识拓展</a:t>
              </a:r>
            </a:p>
          </p:txBody>
        </p:sp>
        <p:sp>
          <p:nvSpPr>
            <p:cNvPr id="18" name="矩形 17">
              <a:extLst>
                <a:ext uri="{FF2B5EF4-FFF2-40B4-BE49-F238E27FC236}">
                  <a16:creationId xmlns:a16="http://schemas.microsoft.com/office/drawing/2014/main" xmlns="" id="{0CE41CBC-BD59-464F-8B3A-62EF1F69F414}"/>
                </a:ext>
              </a:extLst>
            </p:cNvPr>
            <p:cNvSpPr/>
            <p:nvPr/>
          </p:nvSpPr>
          <p:spPr>
            <a:xfrm>
              <a:off x="5624539" y="3435638"/>
              <a:ext cx="3619518" cy="412421"/>
            </a:xfrm>
            <a:prstGeom prst="rect">
              <a:avLst/>
            </a:prstGeom>
          </p:spPr>
          <p:txBody>
            <a:bodyPr wrap="square">
              <a:spAutoFit/>
            </a:bodyPr>
            <a:lstStyle/>
            <a:p>
              <a:pPr algn="ctr">
                <a:lnSpc>
                  <a:spcPct val="130000"/>
                </a:lnSpc>
              </a:pPr>
              <a:r>
                <a:rPr lang="zh-CN" altLang="en-US" sz="800" dirty="0">
                  <a:solidFill>
                    <a:schemeClr val="bg1">
                      <a:lumMod val="65000"/>
                    </a:schemeClr>
                  </a:solidFill>
                  <a:latin typeface="黑体" panose="02010609060101010101" pitchFamily="49" charset="-122"/>
                  <a:ea typeface="黑体" panose="02010609060101010101" pitchFamily="49" charset="-122"/>
                </a:rPr>
                <a:t>点击此处添加文本内容，如关键词、部分简单介绍等。点击此处添加文本内容如关键词、部分简单介绍等。点击此处添加文本内容，如关键词、部分简</a:t>
              </a:r>
              <a:endParaRPr lang="en-US" altLang="zh-CN" sz="800" dirty="0">
                <a:solidFill>
                  <a:schemeClr val="bg1">
                    <a:lumMod val="65000"/>
                  </a:schemeClr>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95142164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a16="http://schemas.microsoft.com/office/drawing/2014/main" xmlns="" id="{D6D12CED-81A1-41CA-A727-F4A4F0476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5" name="矩形 34">
            <a:extLst>
              <a:ext uri="{FF2B5EF4-FFF2-40B4-BE49-F238E27FC236}">
                <a16:creationId xmlns:a16="http://schemas.microsoft.com/office/drawing/2014/main" xmlns="" id="{55B8884D-BF25-4788-8DDA-ABA2DD9D3DBD}"/>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a:extLst>
              <a:ext uri="{FF2B5EF4-FFF2-40B4-BE49-F238E27FC236}">
                <a16:creationId xmlns:a16="http://schemas.microsoft.com/office/drawing/2014/main" xmlns="" id="{FB1C7D3E-DDC2-4492-9B47-6623884DC6ED}"/>
              </a:ext>
            </a:extLst>
          </p:cNvPr>
          <p:cNvGrpSpPr/>
          <p:nvPr/>
        </p:nvGrpSpPr>
        <p:grpSpPr>
          <a:xfrm>
            <a:off x="2556125" y="2288672"/>
            <a:ext cx="7640190" cy="1751047"/>
            <a:chOff x="839537" y="3555954"/>
            <a:chExt cx="5406626" cy="1239138"/>
          </a:xfrm>
        </p:grpSpPr>
        <p:sp>
          <p:nvSpPr>
            <p:cNvPr id="37" name="椭圆 36">
              <a:extLst>
                <a:ext uri="{FF2B5EF4-FFF2-40B4-BE49-F238E27FC236}">
                  <a16:creationId xmlns:a16="http://schemas.microsoft.com/office/drawing/2014/main" xmlns="" id="{FED7DA02-DED2-4EB4-A1E8-095FE4169AB2}"/>
                </a:ext>
              </a:extLst>
            </p:cNvPr>
            <p:cNvSpPr/>
            <p:nvPr/>
          </p:nvSpPr>
          <p:spPr>
            <a:xfrm>
              <a:off x="839537" y="3588251"/>
              <a:ext cx="465137" cy="463550"/>
            </a:xfrm>
            <a:prstGeom prst="ellipse">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noProof="1">
                  <a:solidFill>
                    <a:schemeClr val="bg1"/>
                  </a:solidFill>
                  <a:latin typeface="黑体" panose="02010609060101010101" pitchFamily="49" charset="-122"/>
                  <a:ea typeface="黑体" panose="02010609060101010101" pitchFamily="49" charset="-122"/>
                </a:rPr>
                <a:t>1</a:t>
              </a:r>
              <a:endParaRPr lang="zh-CN" altLang="en-US" sz="2800" noProof="1">
                <a:solidFill>
                  <a:schemeClr val="bg1"/>
                </a:solidFill>
                <a:latin typeface="黑体" panose="02010609060101010101" pitchFamily="49" charset="-122"/>
                <a:ea typeface="黑体" panose="02010609060101010101" pitchFamily="49" charset="-122"/>
              </a:endParaRPr>
            </a:p>
          </p:txBody>
        </p:sp>
        <p:sp>
          <p:nvSpPr>
            <p:cNvPr id="38" name="椭圆 37">
              <a:extLst>
                <a:ext uri="{FF2B5EF4-FFF2-40B4-BE49-F238E27FC236}">
                  <a16:creationId xmlns:a16="http://schemas.microsoft.com/office/drawing/2014/main" xmlns="" id="{2399A838-6654-49EF-B9D5-6261A5004E57}"/>
                </a:ext>
              </a:extLst>
            </p:cNvPr>
            <p:cNvSpPr/>
            <p:nvPr/>
          </p:nvSpPr>
          <p:spPr>
            <a:xfrm>
              <a:off x="839538" y="4245476"/>
              <a:ext cx="465137" cy="465138"/>
            </a:xfrm>
            <a:prstGeom prst="ellipse">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noProof="1">
                  <a:solidFill>
                    <a:schemeClr val="bg1"/>
                  </a:solidFill>
                  <a:latin typeface="黑体" panose="02010609060101010101" pitchFamily="49" charset="-122"/>
                  <a:ea typeface="黑体" panose="02010609060101010101" pitchFamily="49" charset="-122"/>
                </a:rPr>
                <a:t>2</a:t>
              </a:r>
              <a:endParaRPr lang="zh-CN" altLang="en-US" sz="2800" noProof="1">
                <a:solidFill>
                  <a:schemeClr val="bg1"/>
                </a:solidFill>
                <a:latin typeface="黑体" panose="02010609060101010101" pitchFamily="49" charset="-122"/>
                <a:ea typeface="黑体" panose="02010609060101010101" pitchFamily="49" charset="-122"/>
              </a:endParaRPr>
            </a:p>
          </p:txBody>
        </p:sp>
        <p:sp>
          <p:nvSpPr>
            <p:cNvPr id="39" name="椭圆 38">
              <a:extLst>
                <a:ext uri="{FF2B5EF4-FFF2-40B4-BE49-F238E27FC236}">
                  <a16:creationId xmlns:a16="http://schemas.microsoft.com/office/drawing/2014/main" xmlns="" id="{34F8381B-4BA0-4989-B849-55B12B06B80E}"/>
                </a:ext>
              </a:extLst>
            </p:cNvPr>
            <p:cNvSpPr/>
            <p:nvPr/>
          </p:nvSpPr>
          <p:spPr>
            <a:xfrm>
              <a:off x="3548970" y="3557134"/>
              <a:ext cx="465137" cy="463550"/>
            </a:xfrm>
            <a:prstGeom prst="ellipse">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noProof="1">
                  <a:solidFill>
                    <a:schemeClr val="bg1"/>
                  </a:solidFill>
                  <a:latin typeface="黑体" panose="02010609060101010101" pitchFamily="49" charset="-122"/>
                  <a:ea typeface="黑体" panose="02010609060101010101" pitchFamily="49" charset="-122"/>
                </a:rPr>
                <a:t>3</a:t>
              </a:r>
              <a:endParaRPr lang="zh-CN" altLang="en-US" sz="2800" noProof="1">
                <a:solidFill>
                  <a:schemeClr val="bg1"/>
                </a:solidFill>
                <a:latin typeface="黑体" panose="02010609060101010101" pitchFamily="49" charset="-122"/>
                <a:ea typeface="黑体" panose="02010609060101010101" pitchFamily="49" charset="-122"/>
              </a:endParaRPr>
            </a:p>
          </p:txBody>
        </p:sp>
        <p:sp>
          <p:nvSpPr>
            <p:cNvPr id="40" name="椭圆 39">
              <a:extLst>
                <a:ext uri="{FF2B5EF4-FFF2-40B4-BE49-F238E27FC236}">
                  <a16:creationId xmlns:a16="http://schemas.microsoft.com/office/drawing/2014/main" xmlns="" id="{46877372-7300-439E-9073-1D3165750194}"/>
                </a:ext>
              </a:extLst>
            </p:cNvPr>
            <p:cNvSpPr/>
            <p:nvPr/>
          </p:nvSpPr>
          <p:spPr>
            <a:xfrm>
              <a:off x="3548970" y="4214359"/>
              <a:ext cx="465137" cy="465137"/>
            </a:xfrm>
            <a:prstGeom prst="ellipse">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noProof="1">
                  <a:solidFill>
                    <a:schemeClr val="bg1"/>
                  </a:solidFill>
                  <a:latin typeface="黑体" panose="02010609060101010101" pitchFamily="49" charset="-122"/>
                  <a:ea typeface="黑体" panose="02010609060101010101" pitchFamily="49" charset="-122"/>
                </a:rPr>
                <a:t>4</a:t>
              </a:r>
              <a:endParaRPr lang="zh-CN" altLang="en-US" sz="2800" noProof="1">
                <a:solidFill>
                  <a:schemeClr val="bg1"/>
                </a:solidFill>
                <a:latin typeface="黑体" panose="02010609060101010101" pitchFamily="49" charset="-122"/>
                <a:ea typeface="黑体" panose="02010609060101010101" pitchFamily="49" charset="-122"/>
              </a:endParaRPr>
            </a:p>
          </p:txBody>
        </p:sp>
        <p:cxnSp>
          <p:nvCxnSpPr>
            <p:cNvPr id="41" name="直接连接符 40">
              <a:extLst>
                <a:ext uri="{FF2B5EF4-FFF2-40B4-BE49-F238E27FC236}">
                  <a16:creationId xmlns:a16="http://schemas.microsoft.com/office/drawing/2014/main" xmlns="" id="{AA2787E1-2D0C-4131-BF89-D0252162868C}"/>
                </a:ext>
              </a:extLst>
            </p:cNvPr>
            <p:cNvCxnSpPr>
              <a:cxnSpLocks/>
            </p:cNvCxnSpPr>
            <p:nvPr/>
          </p:nvCxnSpPr>
          <p:spPr>
            <a:xfrm rot="16200000">
              <a:off x="2037312" y="2905475"/>
              <a:ext cx="0" cy="2395538"/>
            </a:xfrm>
            <a:prstGeom prst="line">
              <a:avLst/>
            </a:prstGeom>
            <a:ln w="12700">
              <a:solidFill>
                <a:srgbClr val="4BBFB2"/>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a16="http://schemas.microsoft.com/office/drawing/2014/main" xmlns="" id="{99CCDC42-47E0-4F68-A52F-26D0D899577C}"/>
                </a:ext>
              </a:extLst>
            </p:cNvPr>
            <p:cNvSpPr/>
            <p:nvPr/>
          </p:nvSpPr>
          <p:spPr>
            <a:xfrm>
              <a:off x="1357113" y="3588958"/>
              <a:ext cx="2179618" cy="413819"/>
            </a:xfrm>
            <a:prstGeom prst="rect">
              <a:avLst/>
            </a:prstGeom>
          </p:spPr>
          <p:txBody>
            <a:bodyPr wrap="square">
              <a:spAutoFit/>
            </a:bodyPr>
            <a:lstStyle/>
            <a:p>
              <a:pPr>
                <a:defRPr/>
              </a:pPr>
              <a:r>
                <a:rPr lang="zh-CN" altLang="en-US" sz="3200" noProof="1">
                  <a:solidFill>
                    <a:srgbClr val="4BBFB2"/>
                  </a:solidFill>
                  <a:latin typeface="黑体" panose="02010609060101010101" pitchFamily="49" charset="-122"/>
                  <a:ea typeface="黑体" panose="02010609060101010101" pitchFamily="49" charset="-122"/>
                  <a:sym typeface="Arial" panose="020B0604020202020204" pitchFamily="34" charset="0"/>
                </a:rPr>
                <a:t> 课前导读</a:t>
              </a:r>
            </a:p>
          </p:txBody>
        </p:sp>
        <p:sp>
          <p:nvSpPr>
            <p:cNvPr id="43" name="矩形 42">
              <a:extLst>
                <a:ext uri="{FF2B5EF4-FFF2-40B4-BE49-F238E27FC236}">
                  <a16:creationId xmlns:a16="http://schemas.microsoft.com/office/drawing/2014/main" xmlns="" id="{45B0C15C-A15B-47F5-9050-082805F486A8}"/>
                </a:ext>
              </a:extLst>
            </p:cNvPr>
            <p:cNvSpPr/>
            <p:nvPr/>
          </p:nvSpPr>
          <p:spPr>
            <a:xfrm>
              <a:off x="1357113" y="4234320"/>
              <a:ext cx="2179618" cy="413819"/>
            </a:xfrm>
            <a:prstGeom prst="rect">
              <a:avLst/>
            </a:prstGeom>
          </p:spPr>
          <p:txBody>
            <a:bodyPr wrap="square">
              <a:spAutoFit/>
            </a:bodyPr>
            <a:lstStyle/>
            <a:p>
              <a:pPr>
                <a:defRPr/>
              </a:pPr>
              <a:r>
                <a:rPr lang="zh-CN" altLang="en-US" sz="3200" noProof="1">
                  <a:solidFill>
                    <a:srgbClr val="4BBFB2"/>
                  </a:solidFill>
                  <a:latin typeface="黑体" panose="02010609060101010101" pitchFamily="49" charset="-122"/>
                  <a:ea typeface="黑体" panose="02010609060101010101" pitchFamily="49" charset="-122"/>
                  <a:sym typeface="Arial" panose="020B0604020202020204" pitchFamily="34" charset="0"/>
                </a:rPr>
                <a:t> 课文赏析</a:t>
              </a:r>
            </a:p>
          </p:txBody>
        </p:sp>
        <p:sp>
          <p:nvSpPr>
            <p:cNvPr id="44" name="矩形 43">
              <a:extLst>
                <a:ext uri="{FF2B5EF4-FFF2-40B4-BE49-F238E27FC236}">
                  <a16:creationId xmlns:a16="http://schemas.microsoft.com/office/drawing/2014/main" xmlns="" id="{578A4B0E-62A4-4F48-B2FF-A7F974F69624}"/>
                </a:ext>
              </a:extLst>
            </p:cNvPr>
            <p:cNvSpPr/>
            <p:nvPr/>
          </p:nvSpPr>
          <p:spPr>
            <a:xfrm>
              <a:off x="4066545" y="3555954"/>
              <a:ext cx="2179618" cy="413819"/>
            </a:xfrm>
            <a:prstGeom prst="rect">
              <a:avLst/>
            </a:prstGeom>
          </p:spPr>
          <p:txBody>
            <a:bodyPr wrap="square">
              <a:spAutoFit/>
            </a:bodyPr>
            <a:lstStyle/>
            <a:p>
              <a:pPr>
                <a:defRPr/>
              </a:pPr>
              <a:r>
                <a:rPr lang="zh-CN" altLang="en-US" sz="3200" noProof="1">
                  <a:solidFill>
                    <a:srgbClr val="4BBFB2"/>
                  </a:solidFill>
                  <a:latin typeface="黑体" panose="02010609060101010101" pitchFamily="49" charset="-122"/>
                  <a:ea typeface="黑体" panose="02010609060101010101" pitchFamily="49" charset="-122"/>
                  <a:sym typeface="Arial" panose="020B0604020202020204" pitchFamily="34" charset="0"/>
                </a:rPr>
                <a:t> 词语学习</a:t>
              </a:r>
            </a:p>
          </p:txBody>
        </p:sp>
        <p:sp>
          <p:nvSpPr>
            <p:cNvPr id="45" name="矩形 44">
              <a:extLst>
                <a:ext uri="{FF2B5EF4-FFF2-40B4-BE49-F238E27FC236}">
                  <a16:creationId xmlns:a16="http://schemas.microsoft.com/office/drawing/2014/main" xmlns="" id="{657D5AA0-40D0-48A4-A77B-441326D592DD}"/>
                </a:ext>
              </a:extLst>
            </p:cNvPr>
            <p:cNvSpPr/>
            <p:nvPr/>
          </p:nvSpPr>
          <p:spPr>
            <a:xfrm>
              <a:off x="4066545" y="4216283"/>
              <a:ext cx="2179618" cy="413819"/>
            </a:xfrm>
            <a:prstGeom prst="rect">
              <a:avLst/>
            </a:prstGeom>
          </p:spPr>
          <p:txBody>
            <a:bodyPr wrap="square">
              <a:spAutoFit/>
            </a:bodyPr>
            <a:lstStyle/>
            <a:p>
              <a:pPr>
                <a:defRPr/>
              </a:pPr>
              <a:r>
                <a:rPr lang="zh-CN" altLang="en-US" sz="3200" noProof="1">
                  <a:solidFill>
                    <a:srgbClr val="4BBFB2"/>
                  </a:solidFill>
                  <a:latin typeface="黑体" panose="02010609060101010101" pitchFamily="49" charset="-122"/>
                  <a:ea typeface="黑体" panose="02010609060101010101" pitchFamily="49" charset="-122"/>
                  <a:sym typeface="Arial" panose="020B0604020202020204" pitchFamily="34" charset="0"/>
                </a:rPr>
                <a:t> 知识拓展</a:t>
              </a:r>
            </a:p>
          </p:txBody>
        </p:sp>
        <p:cxnSp>
          <p:nvCxnSpPr>
            <p:cNvPr id="46" name="直接连接符 45">
              <a:extLst>
                <a:ext uri="{FF2B5EF4-FFF2-40B4-BE49-F238E27FC236}">
                  <a16:creationId xmlns:a16="http://schemas.microsoft.com/office/drawing/2014/main" xmlns="" id="{45452289-153D-4470-9915-39FCA8930A19}"/>
                </a:ext>
              </a:extLst>
            </p:cNvPr>
            <p:cNvCxnSpPr>
              <a:cxnSpLocks/>
            </p:cNvCxnSpPr>
            <p:nvPr/>
          </p:nvCxnSpPr>
          <p:spPr>
            <a:xfrm rot="16200000">
              <a:off x="4746739" y="2912217"/>
              <a:ext cx="0" cy="2395538"/>
            </a:xfrm>
            <a:prstGeom prst="line">
              <a:avLst/>
            </a:prstGeom>
            <a:ln w="12700">
              <a:solidFill>
                <a:srgbClr val="4BBFB2"/>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1C5F0510-64AE-40E2-8BCF-829B7CDADEE8}"/>
                </a:ext>
              </a:extLst>
            </p:cNvPr>
            <p:cNvCxnSpPr>
              <a:cxnSpLocks/>
            </p:cNvCxnSpPr>
            <p:nvPr/>
          </p:nvCxnSpPr>
          <p:spPr>
            <a:xfrm rot="16200000">
              <a:off x="2037312" y="3590581"/>
              <a:ext cx="0" cy="2395538"/>
            </a:xfrm>
            <a:prstGeom prst="line">
              <a:avLst/>
            </a:prstGeom>
            <a:ln w="12700">
              <a:solidFill>
                <a:srgbClr val="4BBFB2"/>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2F570850-9E29-4322-BFCD-C7E9C214C014}"/>
                </a:ext>
              </a:extLst>
            </p:cNvPr>
            <p:cNvCxnSpPr>
              <a:cxnSpLocks/>
            </p:cNvCxnSpPr>
            <p:nvPr/>
          </p:nvCxnSpPr>
          <p:spPr>
            <a:xfrm rot="16200000">
              <a:off x="4746739" y="3597323"/>
              <a:ext cx="0" cy="2395538"/>
            </a:xfrm>
            <a:prstGeom prst="line">
              <a:avLst/>
            </a:prstGeom>
            <a:ln w="12700">
              <a:solidFill>
                <a:srgbClr val="4BBFB2"/>
              </a:solidFill>
            </a:ln>
          </p:spPr>
          <p:style>
            <a:lnRef idx="1">
              <a:schemeClr val="accent1"/>
            </a:lnRef>
            <a:fillRef idx="0">
              <a:schemeClr val="accent1"/>
            </a:fillRef>
            <a:effectRef idx="0">
              <a:schemeClr val="accent1"/>
            </a:effectRef>
            <a:fontRef idx="minor">
              <a:schemeClr val="tx1"/>
            </a:fontRef>
          </p:style>
        </p:cxnSp>
      </p:grpSp>
      <p:sp>
        <p:nvSpPr>
          <p:cNvPr id="49" name="Shape 18">
            <a:extLst>
              <a:ext uri="{FF2B5EF4-FFF2-40B4-BE49-F238E27FC236}">
                <a16:creationId xmlns:a16="http://schemas.microsoft.com/office/drawing/2014/main" xmlns="" id="{984267E9-EB49-4AB1-BA10-E471BD8F18EB}"/>
              </a:ext>
            </a:extLst>
          </p:cNvPr>
          <p:cNvSpPr/>
          <p:nvPr/>
        </p:nvSpPr>
        <p:spPr>
          <a:xfrm>
            <a:off x="4287018" y="1211037"/>
            <a:ext cx="3683090" cy="768205"/>
          </a:xfrm>
          <a:prstGeom prst="roundRect">
            <a:avLst>
              <a:gd name="adj" fmla="val 0"/>
            </a:avLst>
          </a:prstGeom>
          <a:solidFill>
            <a:srgbClr val="4BBFB2"/>
          </a:solidFill>
          <a:ln w="12700" cap="flat">
            <a:no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rgbClr val="87C38D"/>
              </a:solidFill>
              <a:effectLst/>
              <a:uLnTx/>
              <a:uFillTx/>
              <a:latin typeface="黑体" panose="02010609060101010101" pitchFamily="49" charset="-122"/>
              <a:ea typeface="黑体" panose="02010609060101010101" pitchFamily="49" charset="-122"/>
            </a:endParaRPr>
          </a:p>
        </p:txBody>
      </p:sp>
      <p:sp>
        <p:nvSpPr>
          <p:cNvPr id="50" name="Subtitle 2">
            <a:extLst>
              <a:ext uri="{FF2B5EF4-FFF2-40B4-BE49-F238E27FC236}">
                <a16:creationId xmlns:a16="http://schemas.microsoft.com/office/drawing/2014/main" xmlns="" id="{12FDE3A8-3D1E-4332-8F4D-FF0A84370218}"/>
              </a:ext>
            </a:extLst>
          </p:cNvPr>
          <p:cNvSpPr txBox="1">
            <a:spLocks/>
          </p:cNvSpPr>
          <p:nvPr/>
        </p:nvSpPr>
        <p:spPr>
          <a:xfrm>
            <a:off x="4837151" y="1349874"/>
            <a:ext cx="2582824" cy="5093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100" kern="1200">
                <a:solidFill>
                  <a:schemeClr val="bg1">
                    <a:lumMod val="50000"/>
                  </a:schemeClr>
                </a:solidFill>
                <a:latin typeface="Lato" panose="020F0502020204030203"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Lato" panose="020F0502020204030203"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Lato" panose="020F0502020204030203"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rPr>
              <a:t>主目录</a:t>
            </a:r>
            <a:endParaRPr lang="id-ID"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endParaRPr>
          </a:p>
        </p:txBody>
      </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1000" fill="hold"/>
                                            <p:tgtEl>
                                              <p:spTgt spid="35"/>
                                            </p:tgtEl>
                                            <p:attrNameLst>
                                              <p:attrName>ppt_w</p:attrName>
                                            </p:attrNameLst>
                                          </p:cBhvr>
                                          <p:tavLst>
                                            <p:tav tm="0">
                                              <p:val>
                                                <p:fltVal val="0"/>
                                              </p:val>
                                            </p:tav>
                                            <p:tav tm="100000">
                                              <p:val>
                                                <p:strVal val="#ppt_w"/>
                                              </p:val>
                                            </p:tav>
                                          </p:tavLst>
                                        </p:anim>
                                        <p:anim calcmode="lin" valueType="num">
                                          <p:cBhvr>
                                            <p:cTn id="12" dur="1000" fill="hold"/>
                                            <p:tgtEl>
                                              <p:spTgt spid="35"/>
                                            </p:tgtEl>
                                            <p:attrNameLst>
                                              <p:attrName>ppt_h</p:attrName>
                                            </p:attrNameLst>
                                          </p:cBhvr>
                                          <p:tavLst>
                                            <p:tav tm="0">
                                              <p:val>
                                                <p:fltVal val="0"/>
                                              </p:val>
                                            </p:tav>
                                            <p:tav tm="100000">
                                              <p:val>
                                                <p:strVal val="#ppt_h"/>
                                              </p:val>
                                            </p:tav>
                                          </p:tavLst>
                                        </p:anim>
                                        <p:animEffect transition="in" filter="fade">
                                          <p:cBhvr>
                                            <p:cTn id="13" dur="1000"/>
                                            <p:tgtEl>
                                              <p:spTgt spid="35"/>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par>
                              <p:cTn id="24" fill="hold">
                                <p:stCondLst>
                                  <p:cond delay="2750"/>
                                </p:stCondLst>
                                <p:childTnLst>
                                  <p:par>
                                    <p:cTn id="25" presetID="2" presetClass="entr" presetSubtype="8" fill="hold" nodeType="afterEffect" p14:presetBounceEnd="70000">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14:bounceEnd="70000">
                                          <p:cBhvr additive="base">
                                            <p:cTn id="27" dur="1250" fill="hold"/>
                                            <p:tgtEl>
                                              <p:spTgt spid="36"/>
                                            </p:tgtEl>
                                            <p:attrNameLst>
                                              <p:attrName>ppt_x</p:attrName>
                                            </p:attrNameLst>
                                          </p:cBhvr>
                                          <p:tavLst>
                                            <p:tav tm="0">
                                              <p:val>
                                                <p:strVal val="0-#ppt_w/2"/>
                                              </p:val>
                                            </p:tav>
                                            <p:tav tm="100000">
                                              <p:val>
                                                <p:strVal val="#ppt_x"/>
                                              </p:val>
                                            </p:tav>
                                          </p:tavLst>
                                        </p:anim>
                                        <p:anim calcmode="lin" valueType="num" p14:bounceEnd="70000">
                                          <p:cBhvr additive="base">
                                            <p:cTn id="28" dur="125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9" grpId="0" animBg="1"/>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1000" fill="hold"/>
                                            <p:tgtEl>
                                              <p:spTgt spid="35"/>
                                            </p:tgtEl>
                                            <p:attrNameLst>
                                              <p:attrName>ppt_w</p:attrName>
                                            </p:attrNameLst>
                                          </p:cBhvr>
                                          <p:tavLst>
                                            <p:tav tm="0">
                                              <p:val>
                                                <p:fltVal val="0"/>
                                              </p:val>
                                            </p:tav>
                                            <p:tav tm="100000">
                                              <p:val>
                                                <p:strVal val="#ppt_w"/>
                                              </p:val>
                                            </p:tav>
                                          </p:tavLst>
                                        </p:anim>
                                        <p:anim calcmode="lin" valueType="num">
                                          <p:cBhvr>
                                            <p:cTn id="12" dur="1000" fill="hold"/>
                                            <p:tgtEl>
                                              <p:spTgt spid="35"/>
                                            </p:tgtEl>
                                            <p:attrNameLst>
                                              <p:attrName>ppt_h</p:attrName>
                                            </p:attrNameLst>
                                          </p:cBhvr>
                                          <p:tavLst>
                                            <p:tav tm="0">
                                              <p:val>
                                                <p:fltVal val="0"/>
                                              </p:val>
                                            </p:tav>
                                            <p:tav tm="100000">
                                              <p:val>
                                                <p:strVal val="#ppt_h"/>
                                              </p:val>
                                            </p:tav>
                                          </p:tavLst>
                                        </p:anim>
                                        <p:animEffect transition="in" filter="fade">
                                          <p:cBhvr>
                                            <p:cTn id="13" dur="1000"/>
                                            <p:tgtEl>
                                              <p:spTgt spid="35"/>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par>
                              <p:cTn id="24" fill="hold">
                                <p:stCondLst>
                                  <p:cond delay="2750"/>
                                </p:stCondLst>
                                <p:childTnLst>
                                  <p:par>
                                    <p:cTn id="25" presetID="2" presetClass="entr" presetSubtype="8"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1250" fill="hold"/>
                                            <p:tgtEl>
                                              <p:spTgt spid="36"/>
                                            </p:tgtEl>
                                            <p:attrNameLst>
                                              <p:attrName>ppt_x</p:attrName>
                                            </p:attrNameLst>
                                          </p:cBhvr>
                                          <p:tavLst>
                                            <p:tav tm="0">
                                              <p:val>
                                                <p:strVal val="0-#ppt_w/2"/>
                                              </p:val>
                                            </p:tav>
                                            <p:tav tm="100000">
                                              <p:val>
                                                <p:strVal val="#ppt_x"/>
                                              </p:val>
                                            </p:tav>
                                          </p:tavLst>
                                        </p:anim>
                                        <p:anim calcmode="lin" valueType="num">
                                          <p:cBhvr additive="base">
                                            <p:cTn id="28" dur="125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9" grpId="0" animBg="1"/>
          <p:bldP spid="5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知识拓展</a:t>
              </a:r>
            </a:p>
          </p:txBody>
        </p:sp>
      </p:grpSp>
      <p:sp>
        <p:nvSpPr>
          <p:cNvPr id="5" name="MH_SubTitle_1">
            <a:extLst>
              <a:ext uri="{FF2B5EF4-FFF2-40B4-BE49-F238E27FC236}">
                <a16:creationId xmlns:a16="http://schemas.microsoft.com/office/drawing/2014/main" xmlns="" id="{64C6E40A-FA6C-43E2-939D-CE0C41028534}"/>
              </a:ext>
            </a:extLst>
          </p:cNvPr>
          <p:cNvSpPr/>
          <p:nvPr>
            <p:custDataLst>
              <p:tags r:id="rId1"/>
            </p:custDataLst>
          </p:nvPr>
        </p:nvSpPr>
        <p:spPr>
          <a:xfrm>
            <a:off x="38100" y="1096353"/>
            <a:ext cx="3156710" cy="557696"/>
          </a:xfrm>
          <a:prstGeom prst="roundRect">
            <a:avLst>
              <a:gd name="adj" fmla="val 21110"/>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200" b="1" kern="0" dirty="0">
                <a:solidFill>
                  <a:prstClr val="white"/>
                </a:solidFill>
                <a:latin typeface="Impact" panose="020B0806030902050204" pitchFamily="34" charset="0"/>
                <a:ea typeface="微软雅黑" panose="020B0503020204020204" pitchFamily="34" charset="-122"/>
              </a:rPr>
              <a:t>启    示  一</a:t>
            </a:r>
          </a:p>
        </p:txBody>
      </p:sp>
      <p:sp>
        <p:nvSpPr>
          <p:cNvPr id="6" name="Text Box 10">
            <a:extLst>
              <a:ext uri="{FF2B5EF4-FFF2-40B4-BE49-F238E27FC236}">
                <a16:creationId xmlns:a16="http://schemas.microsoft.com/office/drawing/2014/main" xmlns="" id="{65BF9DDC-3F91-4E93-B7F5-825D1A8D2802}"/>
              </a:ext>
            </a:extLst>
          </p:cNvPr>
          <p:cNvSpPr txBox="1">
            <a:spLocks noChangeArrowheads="1"/>
          </p:cNvSpPr>
          <p:nvPr/>
        </p:nvSpPr>
        <p:spPr bwMode="auto">
          <a:xfrm>
            <a:off x="1486524" y="2348956"/>
            <a:ext cx="5215273" cy="265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5000"/>
              </a:lnSpc>
              <a:defRPr/>
            </a:pPr>
            <a:r>
              <a:rPr lang="zh-CN" altLang="en-US" sz="2400" b="1" dirty="0">
                <a:solidFill>
                  <a:srgbClr val="4BBFB2"/>
                </a:solidFill>
                <a:latin typeface="微软雅黑" panose="020B0503020204020204" pitchFamily="34" charset="-122"/>
                <a:ea typeface="微软雅黑" panose="020B0503020204020204" pitchFamily="34" charset="-122"/>
              </a:rPr>
              <a:t>       道德问题虽然只是一个简单的正确或错误的问题，但是实施起来却有一定的难度，特别是当你面对着很大的诱惑的时候。</a:t>
            </a:r>
          </a:p>
        </p:txBody>
      </p:sp>
      <p:pic>
        <p:nvPicPr>
          <p:cNvPr id="7" name="图片 6">
            <a:extLst>
              <a:ext uri="{FF2B5EF4-FFF2-40B4-BE49-F238E27FC236}">
                <a16:creationId xmlns:a16="http://schemas.microsoft.com/office/drawing/2014/main" xmlns="" id="{CFED0E44-E851-4A12-9DE0-E1E91448F18F}"/>
              </a:ext>
            </a:extLst>
          </p:cNvPr>
          <p:cNvPicPr>
            <a:picLocks noChangeAspect="1"/>
          </p:cNvPicPr>
          <p:nvPr/>
        </p:nvPicPr>
        <p:blipFill rotWithShape="1">
          <a:blip r:embed="rId4"/>
          <a:srcRect l="28621" b="16930"/>
          <a:stretch/>
        </p:blipFill>
        <p:spPr>
          <a:xfrm>
            <a:off x="7715249" y="2165615"/>
            <a:ext cx="2988639" cy="29778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6245627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知识拓展</a:t>
              </a:r>
            </a:p>
          </p:txBody>
        </p:sp>
      </p:grpSp>
      <p:sp>
        <p:nvSpPr>
          <p:cNvPr id="5" name="MH_SubTitle_1">
            <a:extLst>
              <a:ext uri="{FF2B5EF4-FFF2-40B4-BE49-F238E27FC236}">
                <a16:creationId xmlns:a16="http://schemas.microsoft.com/office/drawing/2014/main" xmlns="" id="{3828989B-3CB8-4025-A6E6-AFB446D65CE6}"/>
              </a:ext>
            </a:extLst>
          </p:cNvPr>
          <p:cNvSpPr/>
          <p:nvPr>
            <p:custDataLst>
              <p:tags r:id="rId1"/>
            </p:custDataLst>
          </p:nvPr>
        </p:nvSpPr>
        <p:spPr>
          <a:xfrm>
            <a:off x="97526" y="1096353"/>
            <a:ext cx="3156710" cy="557696"/>
          </a:xfrm>
          <a:prstGeom prst="roundRect">
            <a:avLst>
              <a:gd name="adj" fmla="val 21110"/>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200" b="1" kern="0" dirty="0">
                <a:solidFill>
                  <a:prstClr val="white"/>
                </a:solidFill>
                <a:latin typeface="Impact" panose="020B0806030902050204" pitchFamily="34" charset="0"/>
                <a:ea typeface="微软雅黑" panose="020B0503020204020204" pitchFamily="34" charset="-122"/>
              </a:rPr>
              <a:t>启    示  二</a:t>
            </a:r>
          </a:p>
        </p:txBody>
      </p:sp>
      <p:pic>
        <p:nvPicPr>
          <p:cNvPr id="6" name="图片 5">
            <a:extLst>
              <a:ext uri="{FF2B5EF4-FFF2-40B4-BE49-F238E27FC236}">
                <a16:creationId xmlns:a16="http://schemas.microsoft.com/office/drawing/2014/main" xmlns="" id="{1BBC09F1-A0CA-483B-A14B-80EB9A86C454}"/>
              </a:ext>
            </a:extLst>
          </p:cNvPr>
          <p:cNvPicPr>
            <a:picLocks noChangeAspect="1"/>
          </p:cNvPicPr>
          <p:nvPr/>
        </p:nvPicPr>
        <p:blipFill rotWithShape="1">
          <a:blip r:embed="rId4"/>
          <a:srcRect r="38601"/>
          <a:stretch/>
        </p:blipFill>
        <p:spPr>
          <a:xfrm>
            <a:off x="7381296" y="1947726"/>
            <a:ext cx="2905704" cy="32376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 Box 10">
            <a:extLst>
              <a:ext uri="{FF2B5EF4-FFF2-40B4-BE49-F238E27FC236}">
                <a16:creationId xmlns:a16="http://schemas.microsoft.com/office/drawing/2014/main" xmlns="" id="{CF636A36-2215-47AA-A036-19F4AC95E190}"/>
              </a:ext>
            </a:extLst>
          </p:cNvPr>
          <p:cNvSpPr txBox="1">
            <a:spLocks noChangeArrowheads="1"/>
          </p:cNvSpPr>
          <p:nvPr/>
        </p:nvSpPr>
        <p:spPr bwMode="auto">
          <a:xfrm>
            <a:off x="1575579" y="2144762"/>
            <a:ext cx="5215273" cy="265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5000"/>
              </a:lnSpc>
              <a:defRPr/>
            </a:pPr>
            <a:r>
              <a:rPr lang="zh-CN" altLang="en-US" sz="2400" dirty="0">
                <a:solidFill>
                  <a:srgbClr val="4BBFB2"/>
                </a:solidFill>
                <a:latin typeface="微软雅黑" panose="020B0503020204020204" pitchFamily="34" charset="-122"/>
                <a:ea typeface="微软雅黑" panose="020B0503020204020204" pitchFamily="34" charset="-122"/>
              </a:rPr>
              <a:t> </a:t>
            </a:r>
            <a:r>
              <a:rPr lang="zh-CN" altLang="en-US" sz="2400" b="1" dirty="0">
                <a:solidFill>
                  <a:srgbClr val="4BBFB2"/>
                </a:solidFill>
                <a:latin typeface="微软雅黑" panose="020B0503020204020204" pitchFamily="34" charset="-122"/>
                <a:ea typeface="微软雅黑" panose="020B0503020204020204" pitchFamily="34" charset="-122"/>
              </a:rPr>
              <a:t>     一个人要是从小就受到像把钓到的大鲈鱼放回湖中这样严格的教育的话，就会有获得道德实践的勇气和力量。</a:t>
            </a:r>
          </a:p>
        </p:txBody>
      </p:sp>
    </p:spTree>
    <p:extLst>
      <p:ext uri="{BB962C8B-B14F-4D97-AF65-F5344CB8AC3E}">
        <p14:creationId xmlns:p14="http://schemas.microsoft.com/office/powerpoint/2010/main" val="68891510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4" presetClass="entr" presetSubtype="1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知识拓展</a:t>
              </a:r>
            </a:p>
          </p:txBody>
        </p:sp>
      </p:grpSp>
      <p:sp>
        <p:nvSpPr>
          <p:cNvPr id="5" name="TextBox 136">
            <a:extLst>
              <a:ext uri="{FF2B5EF4-FFF2-40B4-BE49-F238E27FC236}">
                <a16:creationId xmlns:a16="http://schemas.microsoft.com/office/drawing/2014/main" xmlns="" id="{7514D1C3-F401-4067-95D4-7AA9C0277FA2}"/>
              </a:ext>
            </a:extLst>
          </p:cNvPr>
          <p:cNvSpPr txBox="1">
            <a:spLocks noChangeArrowheads="1"/>
          </p:cNvSpPr>
          <p:nvPr/>
        </p:nvSpPr>
        <p:spPr bwMode="auto">
          <a:xfrm>
            <a:off x="2537653" y="1210653"/>
            <a:ext cx="7186544" cy="1240913"/>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auto" hangingPunct="1">
              <a:lnSpc>
                <a:spcPts val="4600"/>
              </a:lnSpc>
              <a:spcBef>
                <a:spcPts val="0"/>
              </a:spcBef>
              <a:spcAft>
                <a:spcPts val="0"/>
              </a:spcAft>
              <a:defRPr/>
            </a:pPr>
            <a:r>
              <a:rPr lang="zh-CN" altLang="en-US" sz="2800" b="1" dirty="0">
                <a:solidFill>
                  <a:srgbClr val="4BBFB2"/>
                </a:solidFill>
                <a:latin typeface="微软雅黑" panose="020B0503020204020204" pitchFamily="34" charset="-122"/>
                <a:ea typeface="微软雅黑" panose="020B0503020204020204" pitchFamily="34" charset="-122"/>
                <a:cs typeface="庞中华简体 V2007" panose="02000600000000000000" pitchFamily="2" charset="-122"/>
              </a:rPr>
              <a:t> “詹姆斯确实再也没有钓到过那么大的鱼，但是那条大鱼却经常出现在他的眼前”</a:t>
            </a:r>
          </a:p>
        </p:txBody>
      </p:sp>
      <p:sp>
        <p:nvSpPr>
          <p:cNvPr id="6" name="TextBox 136">
            <a:extLst>
              <a:ext uri="{FF2B5EF4-FFF2-40B4-BE49-F238E27FC236}">
                <a16:creationId xmlns:a16="http://schemas.microsoft.com/office/drawing/2014/main" xmlns="" id="{3FA218C1-C7F9-4859-A16E-C7ACCBCACC22}"/>
              </a:ext>
            </a:extLst>
          </p:cNvPr>
          <p:cNvSpPr txBox="1">
            <a:spLocks noChangeArrowheads="1"/>
          </p:cNvSpPr>
          <p:nvPr/>
        </p:nvSpPr>
        <p:spPr bwMode="auto">
          <a:xfrm>
            <a:off x="3334202" y="2651666"/>
            <a:ext cx="4762049" cy="1302917"/>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fontAlgn="auto" hangingPunct="1">
              <a:lnSpc>
                <a:spcPts val="4600"/>
              </a:lnSpc>
              <a:spcBef>
                <a:spcPts val="0"/>
              </a:spcBef>
              <a:spcAft>
                <a:spcPts val="0"/>
              </a:spcAft>
              <a:defRPr/>
            </a:pPr>
            <a:r>
              <a:rPr lang="zh-CN" altLang="en-US" sz="3600" b="1" dirty="0">
                <a:solidFill>
                  <a:srgbClr val="4BBFB2"/>
                </a:solidFill>
                <a:latin typeface="微软雅黑" panose="020B0503020204020204" pitchFamily="34" charset="-122"/>
                <a:ea typeface="微软雅黑" panose="020B0503020204020204" pitchFamily="34" charset="-122"/>
                <a:cs typeface="庞中华简体 V2007" panose="02000600000000000000" pitchFamily="2" charset="-122"/>
              </a:rPr>
              <a:t>“那条大鱼”指代</a:t>
            </a:r>
            <a:endParaRPr lang="en-US" altLang="zh-CN" sz="3600" b="1" dirty="0">
              <a:solidFill>
                <a:srgbClr val="4BBFB2"/>
              </a:solidFill>
              <a:latin typeface="微软雅黑" panose="020B0503020204020204" pitchFamily="34" charset="-122"/>
              <a:ea typeface="微软雅黑" panose="020B0503020204020204" pitchFamily="34" charset="-122"/>
              <a:cs typeface="庞中华简体 V2007" panose="02000600000000000000" pitchFamily="2" charset="-122"/>
            </a:endParaRPr>
          </a:p>
          <a:p>
            <a:pPr algn="ctr" eaLnBrk="1" fontAlgn="auto" hangingPunct="1">
              <a:lnSpc>
                <a:spcPts val="4600"/>
              </a:lnSpc>
              <a:spcBef>
                <a:spcPts val="0"/>
              </a:spcBef>
              <a:spcAft>
                <a:spcPts val="0"/>
              </a:spcAft>
              <a:defRPr/>
            </a:pPr>
            <a:r>
              <a:rPr lang="zh-CN" altLang="en-US" sz="3600" b="1" dirty="0">
                <a:solidFill>
                  <a:srgbClr val="4BBFB2"/>
                </a:solidFill>
                <a:latin typeface="微软雅黑" panose="020B0503020204020204" pitchFamily="34" charset="-122"/>
                <a:ea typeface="微软雅黑" panose="020B0503020204020204" pitchFamily="34" charset="-122"/>
                <a:cs typeface="庞中华简体 V2007" panose="02000600000000000000" pitchFamily="2" charset="-122"/>
              </a:rPr>
              <a:t>   的是什么？</a:t>
            </a:r>
          </a:p>
        </p:txBody>
      </p:sp>
      <p:grpSp>
        <p:nvGrpSpPr>
          <p:cNvPr id="7" name="组合 3">
            <a:extLst>
              <a:ext uri="{FF2B5EF4-FFF2-40B4-BE49-F238E27FC236}">
                <a16:creationId xmlns:a16="http://schemas.microsoft.com/office/drawing/2014/main" xmlns="" id="{1F5C6050-94AC-44A5-899B-084C480C11D1}"/>
              </a:ext>
            </a:extLst>
          </p:cNvPr>
          <p:cNvGrpSpPr>
            <a:grpSpLocks/>
          </p:cNvGrpSpPr>
          <p:nvPr/>
        </p:nvGrpSpPr>
        <p:grpSpPr bwMode="auto">
          <a:xfrm>
            <a:off x="2413000" y="4578589"/>
            <a:ext cx="1419115" cy="888804"/>
            <a:chOff x="0" y="0"/>
            <a:chExt cx="2246788" cy="1405986"/>
          </a:xfrm>
          <a:solidFill>
            <a:srgbClr val="4BBFB2"/>
          </a:solidFill>
          <a:effectLst>
            <a:outerShdw blurRad="50800" dist="38100" dir="5400000" algn="t" rotWithShape="0">
              <a:prstClr val="black">
                <a:alpha val="40000"/>
              </a:prstClr>
            </a:outerShdw>
          </a:effectLst>
        </p:grpSpPr>
        <p:sp>
          <p:nvSpPr>
            <p:cNvPr id="9" name="矩形 4">
              <a:extLst>
                <a:ext uri="{FF2B5EF4-FFF2-40B4-BE49-F238E27FC236}">
                  <a16:creationId xmlns:a16="http://schemas.microsoft.com/office/drawing/2014/main" xmlns="" id="{BEFBC251-6226-4509-A7F6-9740882679B0}"/>
                </a:ext>
              </a:extLst>
            </p:cNvPr>
            <p:cNvSpPr>
              <a:spLocks/>
            </p:cNvSpPr>
            <p:nvPr/>
          </p:nvSpPr>
          <p:spPr bwMode="auto">
            <a:xfrm>
              <a:off x="0" y="0"/>
              <a:ext cx="2246788" cy="1405986"/>
            </a:xfrm>
            <a:prstGeom prst="rect">
              <a:avLst/>
            </a:prstGeom>
            <a:grpFill/>
            <a:ln w="9525">
              <a:gradFill flip="none" rotWithShape="1">
                <a:gsLst>
                  <a:gs pos="0">
                    <a:schemeClr val="bg1">
                      <a:lumMod val="95000"/>
                    </a:schemeClr>
                  </a:gs>
                  <a:gs pos="100000">
                    <a:schemeClr val="bg1"/>
                  </a:gs>
                </a:gsLst>
                <a:lin ang="18900000" scaled="1"/>
                <a:tileRect/>
              </a:gradFill>
              <a:miter lim="800000"/>
              <a:headEnd/>
              <a:tailEnd/>
            </a:ln>
          </p:spPr>
          <p:txBody>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eaLnBrk="1" hangingPunct="1">
                <a:spcBef>
                  <a:spcPct val="0"/>
                </a:spcBef>
                <a:buFontTx/>
                <a:buNone/>
              </a:pPr>
              <a:endParaRPr lang="zh-CN" altLang="en-US" sz="1100" b="1" i="1">
                <a:solidFill>
                  <a:schemeClr val="tx1">
                    <a:lumMod val="75000"/>
                  </a:schemeClr>
                </a:solidFill>
                <a:latin typeface="微软雅黑" pitchFamily="34" charset="-122"/>
                <a:sym typeface="微软雅黑" pitchFamily="34" charset="-122"/>
              </a:endParaRPr>
            </a:p>
          </p:txBody>
        </p:sp>
        <p:sp>
          <p:nvSpPr>
            <p:cNvPr id="10" name="TextBox 5">
              <a:extLst>
                <a:ext uri="{FF2B5EF4-FFF2-40B4-BE49-F238E27FC236}">
                  <a16:creationId xmlns:a16="http://schemas.microsoft.com/office/drawing/2014/main" xmlns="" id="{2485DB01-DC18-4204-A0A7-3CDA544AABCC}"/>
                </a:ext>
              </a:extLst>
            </p:cNvPr>
            <p:cNvSpPr>
              <a:spLocks noChangeArrowheads="1"/>
            </p:cNvSpPr>
            <p:nvPr/>
          </p:nvSpPr>
          <p:spPr bwMode="auto">
            <a:xfrm>
              <a:off x="127113" y="221004"/>
              <a:ext cx="2020155" cy="1022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a:spcBef>
                  <a:spcPct val="0"/>
                </a:spcBef>
                <a:buFontTx/>
                <a:buNone/>
              </a:pPr>
              <a:r>
                <a:rPr lang="zh-CN" altLang="en-US" sz="3600" b="1" dirty="0"/>
                <a:t>道德</a:t>
              </a:r>
              <a:endParaRPr lang="zh-CN" altLang="en-US" sz="3600" b="1" dirty="0">
                <a:latin typeface="微软雅黑" pitchFamily="34" charset="-122"/>
                <a:sym typeface="微软雅黑" pitchFamily="34" charset="-122"/>
              </a:endParaRPr>
            </a:p>
          </p:txBody>
        </p:sp>
      </p:grpSp>
      <p:grpSp>
        <p:nvGrpSpPr>
          <p:cNvPr id="13" name="组合 3">
            <a:extLst>
              <a:ext uri="{FF2B5EF4-FFF2-40B4-BE49-F238E27FC236}">
                <a16:creationId xmlns:a16="http://schemas.microsoft.com/office/drawing/2014/main" xmlns="" id="{F56A751F-EE78-4AFF-9732-667E15BD6FFD}"/>
              </a:ext>
            </a:extLst>
          </p:cNvPr>
          <p:cNvGrpSpPr>
            <a:grpSpLocks/>
          </p:cNvGrpSpPr>
          <p:nvPr/>
        </p:nvGrpSpPr>
        <p:grpSpPr bwMode="auto">
          <a:xfrm>
            <a:off x="4382410" y="4578589"/>
            <a:ext cx="1419115" cy="888804"/>
            <a:chOff x="0" y="0"/>
            <a:chExt cx="2246788" cy="1405986"/>
          </a:xfrm>
          <a:solidFill>
            <a:srgbClr val="4BBFB2"/>
          </a:solidFill>
          <a:effectLst>
            <a:outerShdw blurRad="50800" dist="38100" dir="5400000" algn="t" rotWithShape="0">
              <a:prstClr val="black">
                <a:alpha val="40000"/>
              </a:prstClr>
            </a:outerShdw>
          </a:effectLst>
        </p:grpSpPr>
        <p:sp>
          <p:nvSpPr>
            <p:cNvPr id="14" name="矩形 4">
              <a:extLst>
                <a:ext uri="{FF2B5EF4-FFF2-40B4-BE49-F238E27FC236}">
                  <a16:creationId xmlns:a16="http://schemas.microsoft.com/office/drawing/2014/main" xmlns="" id="{F2954104-D71F-4D61-901A-1F3B49765D98}"/>
                </a:ext>
              </a:extLst>
            </p:cNvPr>
            <p:cNvSpPr>
              <a:spLocks/>
            </p:cNvSpPr>
            <p:nvPr/>
          </p:nvSpPr>
          <p:spPr bwMode="auto">
            <a:xfrm>
              <a:off x="0" y="0"/>
              <a:ext cx="2246788" cy="1405986"/>
            </a:xfrm>
            <a:prstGeom prst="rect">
              <a:avLst/>
            </a:prstGeom>
            <a:grpFill/>
            <a:ln w="9525">
              <a:gradFill flip="none" rotWithShape="1">
                <a:gsLst>
                  <a:gs pos="0">
                    <a:schemeClr val="bg1">
                      <a:lumMod val="95000"/>
                    </a:schemeClr>
                  </a:gs>
                  <a:gs pos="100000">
                    <a:schemeClr val="bg1"/>
                  </a:gs>
                </a:gsLst>
                <a:lin ang="18900000" scaled="1"/>
                <a:tileRect/>
              </a:gradFill>
              <a:miter lim="800000"/>
              <a:headEnd/>
              <a:tailEnd/>
            </a:ln>
          </p:spPr>
          <p:txBody>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eaLnBrk="1" hangingPunct="1">
                <a:spcBef>
                  <a:spcPct val="0"/>
                </a:spcBef>
                <a:buFontTx/>
                <a:buNone/>
              </a:pPr>
              <a:endParaRPr lang="zh-CN" altLang="en-US" sz="1100" b="1" i="1">
                <a:solidFill>
                  <a:schemeClr val="tx1">
                    <a:lumMod val="75000"/>
                  </a:schemeClr>
                </a:solidFill>
                <a:latin typeface="微软雅黑" pitchFamily="34" charset="-122"/>
                <a:sym typeface="微软雅黑" pitchFamily="34" charset="-122"/>
              </a:endParaRPr>
            </a:p>
          </p:txBody>
        </p:sp>
        <p:sp>
          <p:nvSpPr>
            <p:cNvPr id="15" name="TextBox 5">
              <a:extLst>
                <a:ext uri="{FF2B5EF4-FFF2-40B4-BE49-F238E27FC236}">
                  <a16:creationId xmlns:a16="http://schemas.microsoft.com/office/drawing/2014/main" xmlns="" id="{793F31AD-D048-4F2D-9AFE-2A2DA492F88E}"/>
                </a:ext>
              </a:extLst>
            </p:cNvPr>
            <p:cNvSpPr>
              <a:spLocks noChangeArrowheads="1"/>
            </p:cNvSpPr>
            <p:nvPr/>
          </p:nvSpPr>
          <p:spPr bwMode="auto">
            <a:xfrm>
              <a:off x="127113" y="221004"/>
              <a:ext cx="2020155" cy="1022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a:spcBef>
                  <a:spcPct val="0"/>
                </a:spcBef>
                <a:buFontTx/>
                <a:buNone/>
              </a:pPr>
              <a:r>
                <a:rPr lang="zh-CN" altLang="en-US" sz="3600" b="1" dirty="0"/>
                <a:t>金钱</a:t>
              </a:r>
              <a:r>
                <a:rPr lang="zh-CN" altLang="en-US" sz="3600" b="1" dirty="0">
                  <a:solidFill>
                    <a:srgbClr val="FF6600"/>
                  </a:solidFill>
                </a:rPr>
                <a:t> </a:t>
              </a:r>
              <a:endParaRPr lang="zh-CN" altLang="en-US" sz="3600" b="1" dirty="0">
                <a:solidFill>
                  <a:schemeClr val="tx1">
                    <a:lumMod val="75000"/>
                  </a:schemeClr>
                </a:solidFill>
                <a:latin typeface="微软雅黑" pitchFamily="34" charset="-122"/>
                <a:sym typeface="微软雅黑" pitchFamily="34" charset="-122"/>
              </a:endParaRPr>
            </a:p>
          </p:txBody>
        </p:sp>
      </p:grpSp>
      <p:grpSp>
        <p:nvGrpSpPr>
          <p:cNvPr id="16" name="组合 3">
            <a:extLst>
              <a:ext uri="{FF2B5EF4-FFF2-40B4-BE49-F238E27FC236}">
                <a16:creationId xmlns:a16="http://schemas.microsoft.com/office/drawing/2014/main" xmlns="" id="{DBAD3C05-29D4-439B-8CE3-E889DF802A75}"/>
              </a:ext>
            </a:extLst>
          </p:cNvPr>
          <p:cNvGrpSpPr>
            <a:grpSpLocks/>
          </p:cNvGrpSpPr>
          <p:nvPr/>
        </p:nvGrpSpPr>
        <p:grpSpPr bwMode="auto">
          <a:xfrm>
            <a:off x="6351820" y="4578589"/>
            <a:ext cx="1419115" cy="888804"/>
            <a:chOff x="0" y="0"/>
            <a:chExt cx="2246788" cy="1405986"/>
          </a:xfrm>
          <a:solidFill>
            <a:srgbClr val="4BBFB2"/>
          </a:solidFill>
          <a:effectLst>
            <a:outerShdw blurRad="50800" dist="38100" dir="5400000" algn="t" rotWithShape="0">
              <a:prstClr val="black">
                <a:alpha val="40000"/>
              </a:prstClr>
            </a:outerShdw>
          </a:effectLst>
        </p:grpSpPr>
        <p:sp>
          <p:nvSpPr>
            <p:cNvPr id="17" name="矩形 4">
              <a:extLst>
                <a:ext uri="{FF2B5EF4-FFF2-40B4-BE49-F238E27FC236}">
                  <a16:creationId xmlns:a16="http://schemas.microsoft.com/office/drawing/2014/main" xmlns="" id="{42D4AB2C-72B4-4A93-9F9C-24F69580842D}"/>
                </a:ext>
              </a:extLst>
            </p:cNvPr>
            <p:cNvSpPr>
              <a:spLocks/>
            </p:cNvSpPr>
            <p:nvPr/>
          </p:nvSpPr>
          <p:spPr bwMode="auto">
            <a:xfrm>
              <a:off x="0" y="0"/>
              <a:ext cx="2246788" cy="1405986"/>
            </a:xfrm>
            <a:prstGeom prst="rect">
              <a:avLst/>
            </a:prstGeom>
            <a:grpFill/>
            <a:ln w="9525">
              <a:gradFill flip="none" rotWithShape="1">
                <a:gsLst>
                  <a:gs pos="0">
                    <a:schemeClr val="bg1">
                      <a:lumMod val="95000"/>
                    </a:schemeClr>
                  </a:gs>
                  <a:gs pos="100000">
                    <a:schemeClr val="bg1"/>
                  </a:gs>
                </a:gsLst>
                <a:lin ang="18900000" scaled="1"/>
                <a:tileRect/>
              </a:gradFill>
              <a:miter lim="800000"/>
              <a:headEnd/>
              <a:tailEnd/>
            </a:ln>
          </p:spPr>
          <p:txBody>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eaLnBrk="1" hangingPunct="1">
                <a:spcBef>
                  <a:spcPct val="0"/>
                </a:spcBef>
                <a:buFontTx/>
                <a:buNone/>
              </a:pPr>
              <a:endParaRPr lang="zh-CN" altLang="en-US" sz="1100" b="1" i="1">
                <a:solidFill>
                  <a:schemeClr val="tx1">
                    <a:lumMod val="75000"/>
                  </a:schemeClr>
                </a:solidFill>
                <a:latin typeface="微软雅黑" pitchFamily="34" charset="-122"/>
                <a:sym typeface="微软雅黑" pitchFamily="34" charset="-122"/>
              </a:endParaRPr>
            </a:p>
          </p:txBody>
        </p:sp>
        <p:sp>
          <p:nvSpPr>
            <p:cNvPr id="18" name="TextBox 5">
              <a:extLst>
                <a:ext uri="{FF2B5EF4-FFF2-40B4-BE49-F238E27FC236}">
                  <a16:creationId xmlns:a16="http://schemas.microsoft.com/office/drawing/2014/main" xmlns="" id="{F4D33979-95A5-4AB2-970D-DAAEEB4AA687}"/>
                </a:ext>
              </a:extLst>
            </p:cNvPr>
            <p:cNvSpPr>
              <a:spLocks noChangeArrowheads="1"/>
            </p:cNvSpPr>
            <p:nvPr/>
          </p:nvSpPr>
          <p:spPr bwMode="auto">
            <a:xfrm>
              <a:off x="127113" y="221004"/>
              <a:ext cx="2020155" cy="10224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a:spcBef>
                  <a:spcPct val="0"/>
                </a:spcBef>
                <a:buFontTx/>
                <a:buNone/>
              </a:pPr>
              <a:r>
                <a:rPr lang="zh-CN" altLang="en-US" sz="3600" b="1" dirty="0"/>
                <a:t>地位</a:t>
              </a:r>
              <a:endParaRPr lang="zh-CN" altLang="en-US" sz="3600" b="1" dirty="0">
                <a:latin typeface="微软雅黑" pitchFamily="34" charset="-122"/>
                <a:sym typeface="微软雅黑" pitchFamily="34" charset="-122"/>
              </a:endParaRPr>
            </a:p>
          </p:txBody>
        </p:sp>
      </p:grpSp>
      <p:grpSp>
        <p:nvGrpSpPr>
          <p:cNvPr id="19" name="组合 3">
            <a:extLst>
              <a:ext uri="{FF2B5EF4-FFF2-40B4-BE49-F238E27FC236}">
                <a16:creationId xmlns:a16="http://schemas.microsoft.com/office/drawing/2014/main" xmlns="" id="{10C36EC1-BF61-41C3-ABA3-E30BE3F8D644}"/>
              </a:ext>
            </a:extLst>
          </p:cNvPr>
          <p:cNvGrpSpPr>
            <a:grpSpLocks/>
          </p:cNvGrpSpPr>
          <p:nvPr/>
        </p:nvGrpSpPr>
        <p:grpSpPr bwMode="auto">
          <a:xfrm>
            <a:off x="8321230" y="4578589"/>
            <a:ext cx="1419115" cy="888804"/>
            <a:chOff x="0" y="0"/>
            <a:chExt cx="2246788" cy="1405986"/>
          </a:xfrm>
          <a:solidFill>
            <a:srgbClr val="4BBFB2"/>
          </a:solidFill>
          <a:effectLst>
            <a:outerShdw blurRad="50800" dist="38100" dir="5400000" algn="t" rotWithShape="0">
              <a:prstClr val="black">
                <a:alpha val="40000"/>
              </a:prstClr>
            </a:outerShdw>
          </a:effectLst>
        </p:grpSpPr>
        <p:sp>
          <p:nvSpPr>
            <p:cNvPr id="20" name="矩形 4">
              <a:extLst>
                <a:ext uri="{FF2B5EF4-FFF2-40B4-BE49-F238E27FC236}">
                  <a16:creationId xmlns:a16="http://schemas.microsoft.com/office/drawing/2014/main" xmlns="" id="{F88335A6-4DE0-4E06-9767-B21F7DB79AD2}"/>
                </a:ext>
              </a:extLst>
            </p:cNvPr>
            <p:cNvSpPr>
              <a:spLocks/>
            </p:cNvSpPr>
            <p:nvPr/>
          </p:nvSpPr>
          <p:spPr bwMode="auto">
            <a:xfrm>
              <a:off x="0" y="0"/>
              <a:ext cx="2246788" cy="1405986"/>
            </a:xfrm>
            <a:prstGeom prst="rect">
              <a:avLst/>
            </a:prstGeom>
            <a:grpFill/>
            <a:ln w="9525">
              <a:gradFill flip="none" rotWithShape="1">
                <a:gsLst>
                  <a:gs pos="0">
                    <a:schemeClr val="bg1">
                      <a:lumMod val="95000"/>
                    </a:schemeClr>
                  </a:gs>
                  <a:gs pos="100000">
                    <a:schemeClr val="bg1"/>
                  </a:gs>
                </a:gsLst>
                <a:lin ang="18900000" scaled="1"/>
                <a:tileRect/>
              </a:gradFill>
              <a:miter lim="800000"/>
              <a:headEnd/>
              <a:tailEnd/>
            </a:ln>
          </p:spPr>
          <p:txBody>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eaLnBrk="1" hangingPunct="1">
                <a:spcBef>
                  <a:spcPct val="0"/>
                </a:spcBef>
                <a:buFontTx/>
                <a:buNone/>
              </a:pPr>
              <a:endParaRPr lang="zh-CN" altLang="en-US" sz="1100" b="1" i="1">
                <a:solidFill>
                  <a:schemeClr val="tx1">
                    <a:lumMod val="75000"/>
                  </a:schemeClr>
                </a:solidFill>
                <a:latin typeface="微软雅黑" pitchFamily="34" charset="-122"/>
                <a:sym typeface="微软雅黑" pitchFamily="34" charset="-122"/>
              </a:endParaRPr>
            </a:p>
          </p:txBody>
        </p:sp>
        <p:sp>
          <p:nvSpPr>
            <p:cNvPr id="21" name="TextBox 5">
              <a:extLst>
                <a:ext uri="{FF2B5EF4-FFF2-40B4-BE49-F238E27FC236}">
                  <a16:creationId xmlns:a16="http://schemas.microsoft.com/office/drawing/2014/main" xmlns="" id="{BEC631BC-5790-4987-B31A-50FBA6665E6D}"/>
                </a:ext>
              </a:extLst>
            </p:cNvPr>
            <p:cNvSpPr>
              <a:spLocks noChangeArrowheads="1"/>
            </p:cNvSpPr>
            <p:nvPr/>
          </p:nvSpPr>
          <p:spPr bwMode="auto">
            <a:xfrm>
              <a:off x="127113" y="221004"/>
              <a:ext cx="2020155" cy="1022422"/>
            </a:xfrm>
            <a:prstGeom prst="rect">
              <a:avLst/>
            </a:prstGeom>
            <a:solidFill>
              <a:srgbClr val="4BBF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itchFamily="34" charset="0"/>
                  <a:ea typeface="微软雅黑" pitchFamily="34" charset="-122"/>
                  <a:sym typeface="Arial" pitchFamily="34" charset="0"/>
                </a:defRPr>
              </a:lvl1pPr>
              <a:lvl2pPr marL="742950" indent="-285750">
                <a:spcBef>
                  <a:spcPct val="20000"/>
                </a:spcBef>
                <a:buChar char="–"/>
                <a:defRPr sz="2000">
                  <a:solidFill>
                    <a:schemeClr val="bg1"/>
                  </a:solidFill>
                  <a:latin typeface="Arial" pitchFamily="34" charset="0"/>
                  <a:ea typeface="仿宋_GB2312" pitchFamily="1" charset="-122"/>
                  <a:sym typeface="Arial" pitchFamily="34" charset="0"/>
                </a:defRPr>
              </a:lvl2pPr>
              <a:lvl3pPr marL="1143000" indent="-228600">
                <a:spcBef>
                  <a:spcPct val="20000"/>
                </a:spcBef>
                <a:buChar char="•"/>
                <a:defRPr sz="2400">
                  <a:solidFill>
                    <a:schemeClr val="tx1"/>
                  </a:solidFill>
                  <a:latin typeface="Arial" pitchFamily="34" charset="0"/>
                  <a:ea typeface="宋体" pitchFamily="2" charset="-122"/>
                  <a:sym typeface="Arial" pitchFamily="34" charset="0"/>
                </a:defRPr>
              </a:lvl3pPr>
              <a:lvl4pPr marL="1600200" indent="-228600">
                <a:spcBef>
                  <a:spcPct val="20000"/>
                </a:spcBef>
                <a:buChar char="–"/>
                <a:defRPr sz="2000">
                  <a:solidFill>
                    <a:schemeClr val="tx1"/>
                  </a:solidFill>
                  <a:latin typeface="Arial" pitchFamily="34" charset="0"/>
                  <a:ea typeface="宋体" pitchFamily="2" charset="-122"/>
                  <a:sym typeface="Arial" pitchFamily="34" charset="0"/>
                </a:defRPr>
              </a:lvl4pPr>
              <a:lvl5pPr marL="2057400" indent="-228600">
                <a:spcBef>
                  <a:spcPct val="20000"/>
                </a:spcBef>
                <a:buChar char="»"/>
                <a:defRPr sz="2000">
                  <a:solidFill>
                    <a:schemeClr val="tx1"/>
                  </a:solidFill>
                  <a:latin typeface="Arial" pitchFamily="34" charset="0"/>
                  <a:ea typeface="宋体" pitchFamily="2" charset="-122"/>
                  <a:sym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sym typeface="Arial" pitchFamily="34" charset="0"/>
                </a:defRPr>
              </a:lvl9pPr>
            </a:lstStyle>
            <a:p>
              <a:pPr algn="ctr">
                <a:spcBef>
                  <a:spcPct val="0"/>
                </a:spcBef>
                <a:buFontTx/>
                <a:buNone/>
              </a:pPr>
              <a:r>
                <a:rPr lang="zh-CN" altLang="en-US" sz="3600" b="1" dirty="0"/>
                <a:t>荣誉</a:t>
              </a:r>
              <a:endParaRPr lang="zh-CN" altLang="en-US" sz="3600" b="1" dirty="0">
                <a:latin typeface="微软雅黑" pitchFamily="34" charset="-122"/>
                <a:sym typeface="微软雅黑" pitchFamily="34" charset="-122"/>
              </a:endParaRPr>
            </a:p>
          </p:txBody>
        </p:sp>
      </p:grpSp>
    </p:spTree>
    <p:extLst>
      <p:ext uri="{BB962C8B-B14F-4D97-AF65-F5344CB8AC3E}">
        <p14:creationId xmlns:p14="http://schemas.microsoft.com/office/powerpoint/2010/main" val="2813667694"/>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par>
                          <p:cTn id="15" fill="hold">
                            <p:stCondLst>
                              <p:cond delay="1500"/>
                            </p:stCondLst>
                            <p:childTnLst>
                              <p:par>
                                <p:cTn id="16" presetID="2" presetClass="entr" presetSubtype="9"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par>
                                <p:cTn id="20" presetID="26" presetClass="emph" presetSubtype="0" fill="hold" nodeType="withEffect">
                                  <p:stCondLst>
                                    <p:cond delay="500"/>
                                  </p:stCondLst>
                                  <p:childTnLst>
                                    <p:animEffect transition="out" filter="fade">
                                      <p:cBhvr>
                                        <p:cTn id="21" dur="500" tmFilter="0, 0; .2, .5; .8, .5; 1, 0"/>
                                        <p:tgtEl>
                                          <p:spTgt spid="6"/>
                                        </p:tgtEl>
                                      </p:cBhvr>
                                    </p:animEffect>
                                    <p:animScale>
                                      <p:cBhvr>
                                        <p:cTn id="22" dur="250" autoRev="1" fill="hold"/>
                                        <p:tgtEl>
                                          <p:spTgt spid="6"/>
                                        </p:tgtEl>
                                      </p:cBhvr>
                                      <p:by x="105000" y="105000"/>
                                    </p:animScale>
                                  </p:childTnLst>
                                </p:cTn>
                              </p:par>
                            </p:childTnLst>
                          </p:cTn>
                        </p:par>
                        <p:par>
                          <p:cTn id="23" fill="hold">
                            <p:stCondLst>
                              <p:cond delay="2500"/>
                            </p:stCondLst>
                            <p:childTnLst>
                              <p:par>
                                <p:cTn id="24" presetID="1"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64" presetClass="path" presetSubtype="0" fill="hold" nodeType="withEffect">
                                  <p:stCondLst>
                                    <p:cond delay="0"/>
                                  </p:stCondLst>
                                  <p:childTnLst>
                                    <p:animMotion origin="layout" path="M -3.14494E-6 2.09211E-6 L 0.74007 0.24392 " pathEditMode="relative" rAng="0" ptsTypes="AA">
                                      <p:cBhvr>
                                        <p:cTn id="27" dur="500" spd="-99900" fill="hold"/>
                                        <p:tgtEl>
                                          <p:spTgt spid="7"/>
                                        </p:tgtEl>
                                        <p:attrNameLst>
                                          <p:attrName>ppt_x,ppt_y</p:attrName>
                                        </p:attrNameLst>
                                      </p:cBhvr>
                                      <p:rCtr x="36997" y="12196"/>
                                    </p:animMotion>
                                  </p:childTnLst>
                                </p:cTn>
                              </p:par>
                            </p:childTnLst>
                          </p:cTn>
                        </p:par>
                        <p:par>
                          <p:cTn id="28" fill="hold">
                            <p:stCondLst>
                              <p:cond delay="3000"/>
                            </p:stCondLst>
                            <p:childTnLst>
                              <p:par>
                                <p:cTn id="29" presetID="1"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64" presetClass="path" presetSubtype="0" fill="hold" nodeType="withEffect">
                                  <p:stCondLst>
                                    <p:cond delay="0"/>
                                  </p:stCondLst>
                                  <p:childTnLst>
                                    <p:animMotion origin="layout" path="M -2.72952E-6 2.09211E-6 L 0.74007 0.24392 " pathEditMode="relative" rAng="0" ptsTypes="AA">
                                      <p:cBhvr>
                                        <p:cTn id="32" dur="500" spd="-99900" fill="hold"/>
                                        <p:tgtEl>
                                          <p:spTgt spid="13"/>
                                        </p:tgtEl>
                                        <p:attrNameLst>
                                          <p:attrName>ppt_x,ppt_y</p:attrName>
                                        </p:attrNameLst>
                                      </p:cBhvr>
                                      <p:rCtr x="36997" y="12196"/>
                                    </p:animMotion>
                                  </p:childTnLst>
                                </p:cTn>
                              </p:par>
                            </p:childTnLst>
                          </p:cTn>
                        </p:par>
                        <p:par>
                          <p:cTn id="33" fill="hold">
                            <p:stCondLst>
                              <p:cond delay="3500"/>
                            </p:stCondLst>
                            <p:childTnLst>
                              <p:par>
                                <p:cTn id="34" presetID="1"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64" presetClass="path" presetSubtype="0" fill="hold" nodeType="withEffect">
                                  <p:stCondLst>
                                    <p:cond delay="0"/>
                                  </p:stCondLst>
                                  <p:childTnLst>
                                    <p:animMotion origin="layout" path="M -2.08881E-6 2.09211E-6 L 0.74007 0.24392 " pathEditMode="relative" rAng="0" ptsTypes="AA">
                                      <p:cBhvr>
                                        <p:cTn id="37" dur="500" spd="-99900" fill="hold"/>
                                        <p:tgtEl>
                                          <p:spTgt spid="16"/>
                                        </p:tgtEl>
                                        <p:attrNameLst>
                                          <p:attrName>ppt_x,ppt_y</p:attrName>
                                        </p:attrNameLst>
                                      </p:cBhvr>
                                      <p:rCtr x="36997" y="12196"/>
                                    </p:animMotion>
                                  </p:childTnLst>
                                </p:cTn>
                              </p:par>
                            </p:childTnLst>
                          </p:cTn>
                        </p:par>
                        <p:par>
                          <p:cTn id="38" fill="hold">
                            <p:stCondLst>
                              <p:cond delay="4000"/>
                            </p:stCondLst>
                            <p:childTnLst>
                              <p:par>
                                <p:cTn id="39" presetID="1"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64" presetClass="path" presetSubtype="0" fill="hold" nodeType="withEffect">
                                  <p:stCondLst>
                                    <p:cond delay="0"/>
                                  </p:stCondLst>
                                  <p:childTnLst>
                                    <p:animMotion origin="layout" path="M -1.67339E-6 2.09211E-6 L 0.74007 0.24392 " pathEditMode="relative" rAng="0" ptsTypes="AA">
                                      <p:cBhvr>
                                        <p:cTn id="42" dur="500" spd="-99900" fill="hold"/>
                                        <p:tgtEl>
                                          <p:spTgt spid="19"/>
                                        </p:tgtEl>
                                        <p:attrNameLst>
                                          <p:attrName>ppt_x,ppt_y</p:attrName>
                                        </p:attrNameLst>
                                      </p:cBhvr>
                                      <p:rCtr x="36997" y="121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知识拓展</a:t>
              </a:r>
            </a:p>
          </p:txBody>
        </p:sp>
      </p:grpSp>
      <p:sp>
        <p:nvSpPr>
          <p:cNvPr id="5" name="内容占位符 11267">
            <a:extLst>
              <a:ext uri="{FF2B5EF4-FFF2-40B4-BE49-F238E27FC236}">
                <a16:creationId xmlns:a16="http://schemas.microsoft.com/office/drawing/2014/main" xmlns="" id="{7B1F8BCD-0E01-42A0-A64D-C4DEDACAF8A3}"/>
              </a:ext>
            </a:extLst>
          </p:cNvPr>
          <p:cNvSpPr txBox="1">
            <a:spLocks noChangeArrowheads="1"/>
          </p:cNvSpPr>
          <p:nvPr/>
        </p:nvSpPr>
        <p:spPr>
          <a:xfrm>
            <a:off x="2181774" y="2040617"/>
            <a:ext cx="7288701" cy="30686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6200"/>
              </a:lnSpc>
              <a:spcBef>
                <a:spcPct val="0"/>
              </a:spcBef>
              <a:buFontTx/>
              <a:buNone/>
            </a:pPr>
            <a:r>
              <a:rPr lang="zh-CN" altLang="en-US" sz="3600" b="1" i="1" dirty="0">
                <a:solidFill>
                  <a:srgbClr val="4BBFB2"/>
                </a:solidFill>
                <a:latin typeface="微软雅黑" panose="020B0503020204020204" pitchFamily="34" charset="-122"/>
                <a:ea typeface="微软雅黑" panose="020B0503020204020204" pitchFamily="34" charset="-122"/>
              </a:rPr>
              <a:t>      在人生的旅途中，我却不止一次地遇到了与那条鲈鱼相似的诱惑人的</a:t>
            </a:r>
            <a:r>
              <a:rPr lang="zh-CN" altLang="en-US" sz="3600" b="1" i="1" dirty="0">
                <a:solidFill>
                  <a:srgbClr val="FDA126"/>
                </a:solidFill>
                <a:latin typeface="微软雅黑" panose="020B0503020204020204" pitchFamily="34" charset="-122"/>
                <a:ea typeface="微软雅黑" panose="020B0503020204020204" pitchFamily="34" charset="-122"/>
              </a:rPr>
              <a:t>“鱼”</a:t>
            </a:r>
            <a:r>
              <a:rPr lang="zh-CN" altLang="en-US" sz="3600" b="1" i="1" dirty="0">
                <a:solidFill>
                  <a:srgbClr val="4BBFB2"/>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33034700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0" presetClass="entr" presetSubtype="0" fill="hold" grpId="0" nodeType="afterEffect">
                                  <p:stCondLst>
                                    <p:cond delay="0"/>
                                  </p:stCondLst>
                                  <p:childTnLst>
                                    <p:set>
                                      <p:cBhvr>
                                        <p:cTn id="10" dur="0"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anim calcmode="lin" valueType="num">
                                      <p:cBhvr>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3" dur="500" fill="hold"/>
                                        <p:tgtEl>
                                          <p:spTgt spid="5">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A78149EE-C905-48A5-A483-C1044E9C59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3" name="组合 12">
            <a:extLst>
              <a:ext uri="{FF2B5EF4-FFF2-40B4-BE49-F238E27FC236}">
                <a16:creationId xmlns:a16="http://schemas.microsoft.com/office/drawing/2014/main" xmlns="" id="{325EBA55-9E35-441D-B182-09CE3D7569DB}"/>
              </a:ext>
            </a:extLst>
          </p:cNvPr>
          <p:cNvGrpSpPr/>
          <p:nvPr/>
        </p:nvGrpSpPr>
        <p:grpSpPr>
          <a:xfrm>
            <a:off x="3797352" y="1430913"/>
            <a:ext cx="4687058" cy="1272458"/>
            <a:chOff x="3105810" y="3079008"/>
            <a:chExt cx="5993086" cy="865420"/>
          </a:xfrm>
        </p:grpSpPr>
        <p:sp>
          <p:nvSpPr>
            <p:cNvPr id="14" name="文本框 283">
              <a:extLst>
                <a:ext uri="{FF2B5EF4-FFF2-40B4-BE49-F238E27FC236}">
                  <a16:creationId xmlns:a16="http://schemas.microsoft.com/office/drawing/2014/main" xmlns="" id="{CBC1B227-B0B6-4CA4-83C7-7715185E95F7}"/>
                </a:ext>
              </a:extLst>
            </p:cNvPr>
            <p:cNvSpPr txBox="1"/>
            <p:nvPr/>
          </p:nvSpPr>
          <p:spPr>
            <a:xfrm>
              <a:off x="3105810" y="3108035"/>
              <a:ext cx="5993086" cy="753567"/>
            </a:xfrm>
            <a:prstGeom prst="rect">
              <a:avLst/>
            </a:prstGeom>
            <a:noFill/>
            <a:ln>
              <a:noFill/>
            </a:ln>
          </p:spPr>
          <p:txBody>
            <a:bodyPr wrap="square" rtlCol="0">
              <a:spAutoFit/>
            </a:bodyPr>
            <a:lstStyle/>
            <a:p>
              <a:pPr algn="ctr"/>
              <a:r>
                <a:rPr lang="zh-CN" altLang="en-US" sz="6600" b="1" dirty="0">
                  <a:solidFill>
                    <a:srgbClr val="4BBFB2"/>
                  </a:solidFill>
                  <a:latin typeface="黑体" panose="02010609060101010101" pitchFamily="49" charset="-122"/>
                  <a:ea typeface="黑体" panose="02010609060101010101" pitchFamily="49" charset="-122"/>
                </a:rPr>
                <a:t>同学们下课</a:t>
              </a:r>
            </a:p>
          </p:txBody>
        </p:sp>
        <p:grpSp>
          <p:nvGrpSpPr>
            <p:cNvPr id="15" name="组合 14">
              <a:extLst>
                <a:ext uri="{FF2B5EF4-FFF2-40B4-BE49-F238E27FC236}">
                  <a16:creationId xmlns:a16="http://schemas.microsoft.com/office/drawing/2014/main" xmlns="" id="{7C8CD3EC-D65A-4E4E-9E45-89AF6E5B1B95}"/>
                </a:ext>
              </a:extLst>
            </p:cNvPr>
            <p:cNvGrpSpPr/>
            <p:nvPr/>
          </p:nvGrpSpPr>
          <p:grpSpPr>
            <a:xfrm>
              <a:off x="3238500" y="3079008"/>
              <a:ext cx="5729514" cy="865420"/>
              <a:chOff x="3200400" y="3079008"/>
              <a:chExt cx="5729514" cy="865420"/>
            </a:xfrm>
          </p:grpSpPr>
          <p:cxnSp>
            <p:nvCxnSpPr>
              <p:cNvPr id="16" name="直接连接符 15">
                <a:extLst>
                  <a:ext uri="{FF2B5EF4-FFF2-40B4-BE49-F238E27FC236}">
                    <a16:creationId xmlns:a16="http://schemas.microsoft.com/office/drawing/2014/main" xmlns="" id="{EB28E1CC-2F5B-4F80-86BD-579842403189}"/>
                  </a:ext>
                </a:extLst>
              </p:cNvPr>
              <p:cNvCxnSpPr/>
              <p:nvPr/>
            </p:nvCxnSpPr>
            <p:spPr>
              <a:xfrm>
                <a:off x="3214914" y="3079008"/>
                <a:ext cx="5715000" cy="0"/>
              </a:xfrm>
              <a:prstGeom prst="line">
                <a:avLst/>
              </a:prstGeom>
              <a:ln>
                <a:solidFill>
                  <a:srgbClr val="4BBFB2"/>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83A9FEA1-841C-4E65-9C7A-C46250E5C9F9}"/>
                  </a:ext>
                </a:extLst>
              </p:cNvPr>
              <p:cNvCxnSpPr/>
              <p:nvPr/>
            </p:nvCxnSpPr>
            <p:spPr>
              <a:xfrm>
                <a:off x="3200400" y="3944428"/>
                <a:ext cx="5715000" cy="0"/>
              </a:xfrm>
              <a:prstGeom prst="line">
                <a:avLst/>
              </a:prstGeom>
              <a:ln>
                <a:solidFill>
                  <a:srgbClr val="4BBFB2"/>
                </a:solidFill>
              </a:ln>
            </p:spPr>
            <p:style>
              <a:lnRef idx="1">
                <a:schemeClr val="accent1"/>
              </a:lnRef>
              <a:fillRef idx="0">
                <a:schemeClr val="accent1"/>
              </a:fillRef>
              <a:effectRef idx="0">
                <a:schemeClr val="accent1"/>
              </a:effectRef>
              <a:fontRef idx="minor">
                <a:schemeClr val="tx1"/>
              </a:fontRef>
            </p:style>
          </p:cxnSp>
        </p:grpSp>
      </p:grpSp>
      <p:grpSp>
        <p:nvGrpSpPr>
          <p:cNvPr id="18" name="组合 17">
            <a:extLst>
              <a:ext uri="{FF2B5EF4-FFF2-40B4-BE49-F238E27FC236}">
                <a16:creationId xmlns:a16="http://schemas.microsoft.com/office/drawing/2014/main" xmlns="" id="{0BFE52CF-9882-4DD5-8E67-67C5C18B6776}"/>
              </a:ext>
            </a:extLst>
          </p:cNvPr>
          <p:cNvGrpSpPr/>
          <p:nvPr/>
        </p:nvGrpSpPr>
        <p:grpSpPr>
          <a:xfrm>
            <a:off x="4020653" y="3563089"/>
            <a:ext cx="4230948" cy="369532"/>
            <a:chOff x="2999900" y="5577557"/>
            <a:chExt cx="4403755" cy="246492"/>
          </a:xfrm>
          <a:solidFill>
            <a:srgbClr val="4BBFB2"/>
          </a:solidFill>
        </p:grpSpPr>
        <p:sp>
          <p:nvSpPr>
            <p:cNvPr id="19" name="_16">
              <a:extLst>
                <a:ext uri="{FF2B5EF4-FFF2-40B4-BE49-F238E27FC236}">
                  <a16:creationId xmlns:a16="http://schemas.microsoft.com/office/drawing/2014/main" xmlns="" id="{2974F2A6-D969-4376-92A3-73E96E753D2A}"/>
                </a:ext>
              </a:extLst>
            </p:cNvPr>
            <p:cNvSpPr txBox="1">
              <a:spLocks noChangeArrowheads="1"/>
            </p:cNvSpPr>
            <p:nvPr/>
          </p:nvSpPr>
          <p:spPr bwMode="auto">
            <a:xfrm>
              <a:off x="2999900" y="5577557"/>
              <a:ext cx="1886883" cy="246492"/>
            </a:xfrm>
            <a:prstGeom prst="rect">
              <a:avLst/>
            </a:prstGeom>
            <a:grpFill/>
            <a:ln w="9525">
              <a:solidFill>
                <a:schemeClr val="bg1"/>
              </a:solid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600" b="0" spc="300" dirty="0">
                  <a:latin typeface="黑体" panose="02010609060101010101" pitchFamily="49" charset="-122"/>
                  <a:ea typeface="黑体" panose="02010609060101010101" pitchFamily="49" charset="-122"/>
                </a:rPr>
                <a:t>教师</a:t>
              </a:r>
              <a:r>
                <a:rPr lang="zh-CN" altLang="en-US" sz="1600" b="0" spc="300" dirty="0" smtClean="0">
                  <a:latin typeface="黑体" panose="02010609060101010101" pitchFamily="49" charset="-122"/>
                  <a:ea typeface="黑体" panose="02010609060101010101" pitchFamily="49" charset="-122"/>
                </a:rPr>
                <a:t>：</a:t>
              </a:r>
              <a:r>
                <a:rPr lang="zh-CN" altLang="en-US" sz="1600" b="0" spc="300" dirty="0">
                  <a:latin typeface="黑体" panose="02010609060101010101" pitchFamily="49" charset="-122"/>
                  <a:ea typeface="黑体" panose="02010609060101010101" pitchFamily="49" charset="-122"/>
                </a:rPr>
                <a:t>优</a:t>
              </a:r>
              <a:r>
                <a:rPr lang="zh-CN" altLang="en-US" sz="1600" b="0" spc="300" dirty="0" smtClean="0">
                  <a:latin typeface="黑体" panose="02010609060101010101" pitchFamily="49" charset="-122"/>
                  <a:ea typeface="黑体" panose="02010609060101010101" pitchFamily="49" charset="-122"/>
                </a:rPr>
                <a:t>品</a:t>
              </a:r>
              <a:r>
                <a:rPr lang="en-US" altLang="zh-CN" sz="1600" b="0" spc="300" dirty="0" smtClean="0">
                  <a:latin typeface="黑体" panose="02010609060101010101" pitchFamily="49" charset="-122"/>
                  <a:ea typeface="黑体" panose="02010609060101010101" pitchFamily="49" charset="-122"/>
                </a:rPr>
                <a:t>PPT</a:t>
              </a:r>
              <a:r>
                <a:rPr lang="en-US" altLang="zh-CN" sz="1600" b="0" spc="300" dirty="0" smtClean="0">
                  <a:latin typeface="黑体" panose="02010609060101010101" pitchFamily="49" charset="-122"/>
                  <a:ea typeface="黑体" panose="02010609060101010101" pitchFamily="49" charset="-122"/>
                </a:rPr>
                <a:t> </a:t>
              </a:r>
              <a:endParaRPr lang="zh-CN" altLang="zh-CN" sz="1600" b="0" spc="300" dirty="0">
                <a:latin typeface="黑体" panose="02010609060101010101" pitchFamily="49" charset="-122"/>
                <a:ea typeface="黑体" panose="02010609060101010101" pitchFamily="49" charset="-122"/>
              </a:endParaRPr>
            </a:p>
          </p:txBody>
        </p:sp>
        <p:sp>
          <p:nvSpPr>
            <p:cNvPr id="20" name="_16">
              <a:extLst>
                <a:ext uri="{FF2B5EF4-FFF2-40B4-BE49-F238E27FC236}">
                  <a16:creationId xmlns:a16="http://schemas.microsoft.com/office/drawing/2014/main" xmlns="" id="{2B55B223-7B96-4F17-8D65-9678A797BAB0}"/>
                </a:ext>
              </a:extLst>
            </p:cNvPr>
            <p:cNvSpPr txBox="1">
              <a:spLocks noChangeArrowheads="1"/>
            </p:cNvSpPr>
            <p:nvPr/>
          </p:nvSpPr>
          <p:spPr bwMode="auto">
            <a:xfrm>
              <a:off x="5122763" y="5577557"/>
              <a:ext cx="2280892" cy="246492"/>
            </a:xfrm>
            <a:prstGeom prst="rect">
              <a:avLst/>
            </a:prstGeom>
            <a:grpFill/>
            <a:ln w="9525">
              <a:solidFill>
                <a:schemeClr val="bg1"/>
              </a:solidFill>
              <a:miter lim="800000"/>
              <a:headEnd/>
              <a:tailEnd/>
            </a:ln>
            <a:effectLs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600" b="0" dirty="0">
                  <a:latin typeface="黑体" panose="02010609060101010101" pitchFamily="49" charset="-122"/>
                  <a:ea typeface="黑体" panose="02010609060101010101" pitchFamily="49" charset="-122"/>
                </a:rPr>
                <a:t>日期：</a:t>
              </a:r>
              <a:r>
                <a:rPr lang="en-US" altLang="zh-CN" sz="1600" b="0" dirty="0" smtClean="0">
                  <a:latin typeface="黑体" panose="02010609060101010101" pitchFamily="49" charset="-122"/>
                  <a:ea typeface="黑体" panose="02010609060101010101" pitchFamily="49" charset="-122"/>
                </a:rPr>
                <a:t>202X.08.28</a:t>
              </a:r>
              <a:endParaRPr lang="zh-CN" altLang="zh-CN" sz="1600" b="0" dirty="0">
                <a:latin typeface="黑体" panose="02010609060101010101" pitchFamily="49" charset="-122"/>
                <a:ea typeface="黑体" panose="02010609060101010101" pitchFamily="49" charset="-122"/>
              </a:endParaRPr>
            </a:p>
          </p:txBody>
        </p:sp>
      </p:grpSp>
      <p:sp>
        <p:nvSpPr>
          <p:cNvPr id="21" name="TextBox 15">
            <a:extLst>
              <a:ext uri="{FF2B5EF4-FFF2-40B4-BE49-F238E27FC236}">
                <a16:creationId xmlns:a16="http://schemas.microsoft.com/office/drawing/2014/main" xmlns="" id="{520F3889-4D8C-43C5-93BB-89C2B7C8D0CB}"/>
              </a:ext>
            </a:extLst>
          </p:cNvPr>
          <p:cNvSpPr txBox="1"/>
          <p:nvPr/>
        </p:nvSpPr>
        <p:spPr>
          <a:xfrm>
            <a:off x="3907146" y="2808294"/>
            <a:ext cx="4570482" cy="584775"/>
          </a:xfrm>
          <a:prstGeom prst="rect">
            <a:avLst/>
          </a:prstGeom>
          <a:noFill/>
        </p:spPr>
        <p:txBody>
          <a:bodyPr wrap="none" rtlCol="0">
            <a:spAutoFit/>
          </a:bodyPr>
          <a:lstStyle/>
          <a:p>
            <a:pPr algn="ctr"/>
            <a:r>
              <a:rPr lang="zh-CN" altLang="en-US" sz="3200" spc="600" dirty="0">
                <a:solidFill>
                  <a:srgbClr val="4BBFB2"/>
                </a:solidFill>
                <a:latin typeface="黑体" panose="02010609060101010101" pitchFamily="49" charset="-122"/>
                <a:ea typeface="黑体" panose="02010609060101010101" pitchFamily="49" charset="-122"/>
                <a:cs typeface="Lato Black" charset="0"/>
              </a:rPr>
              <a:t>五年级二班课件模板</a:t>
            </a:r>
            <a:endParaRPr lang="en-US" sz="3200" spc="600" dirty="0">
              <a:solidFill>
                <a:srgbClr val="4BBFB2"/>
              </a:solidFill>
              <a:latin typeface="黑体" panose="02010609060101010101" pitchFamily="49" charset="-122"/>
              <a:ea typeface="黑体" panose="02010609060101010101" pitchFamily="49" charset="-122"/>
              <a:cs typeface="Lato Black" charset="0"/>
            </a:endParaRPr>
          </a:p>
        </p:txBody>
      </p:sp>
      <p:sp>
        <p:nvSpPr>
          <p:cNvPr id="22" name="矩形 21">
            <a:extLst>
              <a:ext uri="{FF2B5EF4-FFF2-40B4-BE49-F238E27FC236}">
                <a16:creationId xmlns:a16="http://schemas.microsoft.com/office/drawing/2014/main" xmlns="" id="{F7BAE8A1-DEE2-4BE1-BD79-4CC486C97843}"/>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Effect transition="in" filter="fade">
                                      <p:cBhvr>
                                        <p:cTn id="13" dur="1000"/>
                                        <p:tgtEl>
                                          <p:spTgt spid="22"/>
                                        </p:tgtEl>
                                      </p:cBhvr>
                                    </p:animEffect>
                                  </p:childTnLst>
                                </p:cTn>
                              </p:par>
                            </p:childTnLst>
                          </p:cTn>
                        </p:par>
                        <p:par>
                          <p:cTn id="14" fill="hold">
                            <p:stCondLst>
                              <p:cond delay="175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5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2031105"/>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9241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37E217C-EC01-4C0A-9548-D50A55CA30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a:extLst>
              <a:ext uri="{FF2B5EF4-FFF2-40B4-BE49-F238E27FC236}">
                <a16:creationId xmlns:a16="http://schemas.microsoft.com/office/drawing/2014/main" xmlns="" id="{E8ACAB65-B286-4D50-92E3-B445948214BB}"/>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Shape 18">
            <a:extLst>
              <a:ext uri="{FF2B5EF4-FFF2-40B4-BE49-F238E27FC236}">
                <a16:creationId xmlns:a16="http://schemas.microsoft.com/office/drawing/2014/main" xmlns="" id="{722ADD64-FC8D-453E-A185-5D08862E8DE7}"/>
              </a:ext>
            </a:extLst>
          </p:cNvPr>
          <p:cNvSpPr/>
          <p:nvPr/>
        </p:nvSpPr>
        <p:spPr>
          <a:xfrm>
            <a:off x="4446626" y="1805216"/>
            <a:ext cx="3363874" cy="768205"/>
          </a:xfrm>
          <a:prstGeom prst="roundRect">
            <a:avLst>
              <a:gd name="adj" fmla="val 0"/>
            </a:avLst>
          </a:prstGeom>
          <a:solidFill>
            <a:srgbClr val="4BBFB2"/>
          </a:solidFill>
          <a:ln w="12700" cap="flat">
            <a:solidFill>
              <a:srgbClr val="5AB9BF"/>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rgbClr val="87C38D"/>
              </a:solidFill>
              <a:effectLst/>
              <a:uLnTx/>
              <a:uFillTx/>
              <a:latin typeface="黑体" panose="02010609060101010101" pitchFamily="49" charset="-122"/>
              <a:ea typeface="黑体" panose="02010609060101010101" pitchFamily="49" charset="-122"/>
            </a:endParaRPr>
          </a:p>
        </p:txBody>
      </p:sp>
      <p:sp>
        <p:nvSpPr>
          <p:cNvPr id="14" name="Subtitle 2">
            <a:extLst>
              <a:ext uri="{FF2B5EF4-FFF2-40B4-BE49-F238E27FC236}">
                <a16:creationId xmlns:a16="http://schemas.microsoft.com/office/drawing/2014/main" xmlns="" id="{3DB7D468-EFDA-4FE7-9288-5C0E1CC212CB}"/>
              </a:ext>
            </a:extLst>
          </p:cNvPr>
          <p:cNvSpPr txBox="1">
            <a:spLocks/>
          </p:cNvSpPr>
          <p:nvPr/>
        </p:nvSpPr>
        <p:spPr>
          <a:xfrm>
            <a:off x="4837151" y="1944053"/>
            <a:ext cx="2582824" cy="5093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100" kern="1200">
                <a:solidFill>
                  <a:schemeClr val="bg1">
                    <a:lumMod val="50000"/>
                  </a:schemeClr>
                </a:solidFill>
                <a:latin typeface="Lato" panose="020F0502020204030203"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Lato" panose="020F0502020204030203"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Lato" panose="020F0502020204030203"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rPr>
              <a:t>第一部分</a:t>
            </a:r>
            <a:endParaRPr lang="id-ID"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endParaRPr>
          </a:p>
        </p:txBody>
      </p:sp>
      <p:grpSp>
        <p:nvGrpSpPr>
          <p:cNvPr id="15" name="组合 14">
            <a:extLst>
              <a:ext uri="{FF2B5EF4-FFF2-40B4-BE49-F238E27FC236}">
                <a16:creationId xmlns:a16="http://schemas.microsoft.com/office/drawing/2014/main" xmlns="" id="{F79F9A48-6B4E-4E63-92DE-CAA84A850ACA}"/>
              </a:ext>
            </a:extLst>
          </p:cNvPr>
          <p:cNvGrpSpPr/>
          <p:nvPr/>
        </p:nvGrpSpPr>
        <p:grpSpPr>
          <a:xfrm>
            <a:off x="4314187" y="2664120"/>
            <a:ext cx="3619518" cy="1133654"/>
            <a:chOff x="5624539" y="2714405"/>
            <a:chExt cx="3619518" cy="1133654"/>
          </a:xfrm>
        </p:grpSpPr>
        <p:sp>
          <p:nvSpPr>
            <p:cNvPr id="16" name="矩形 15">
              <a:extLst>
                <a:ext uri="{FF2B5EF4-FFF2-40B4-BE49-F238E27FC236}">
                  <a16:creationId xmlns:a16="http://schemas.microsoft.com/office/drawing/2014/main" xmlns="" id="{7F003380-BD45-4137-86C5-BC0DAA4A5C33}"/>
                </a:ext>
              </a:extLst>
            </p:cNvPr>
            <p:cNvSpPr/>
            <p:nvPr/>
          </p:nvSpPr>
          <p:spPr>
            <a:xfrm>
              <a:off x="6182978" y="2714405"/>
              <a:ext cx="2492990" cy="784830"/>
            </a:xfrm>
            <a:prstGeom prst="rect">
              <a:avLst/>
            </a:prstGeom>
          </p:spPr>
          <p:txBody>
            <a:bodyPr wrap="none">
              <a:spAutoFit/>
            </a:bodyPr>
            <a:lstStyle/>
            <a:p>
              <a:pPr algn="ctr"/>
              <a:r>
                <a:rPr kumimoji="1" lang="zh-CN" altLang="en-US" sz="4500" dirty="0">
                  <a:solidFill>
                    <a:srgbClr val="4BBFB2"/>
                  </a:solidFill>
                  <a:latin typeface="黑体" panose="02010609060101010101" pitchFamily="49" charset="-122"/>
                  <a:ea typeface="黑体" panose="02010609060101010101" pitchFamily="49" charset="-122"/>
                </a:rPr>
                <a:t>课前导读</a:t>
              </a:r>
            </a:p>
          </p:txBody>
        </p:sp>
        <p:sp>
          <p:nvSpPr>
            <p:cNvPr id="18" name="矩形 17">
              <a:extLst>
                <a:ext uri="{FF2B5EF4-FFF2-40B4-BE49-F238E27FC236}">
                  <a16:creationId xmlns:a16="http://schemas.microsoft.com/office/drawing/2014/main" xmlns="" id="{0CE41CBC-BD59-464F-8B3A-62EF1F69F414}"/>
                </a:ext>
              </a:extLst>
            </p:cNvPr>
            <p:cNvSpPr/>
            <p:nvPr/>
          </p:nvSpPr>
          <p:spPr>
            <a:xfrm>
              <a:off x="5624539" y="3435638"/>
              <a:ext cx="3619518" cy="412421"/>
            </a:xfrm>
            <a:prstGeom prst="rect">
              <a:avLst/>
            </a:prstGeom>
          </p:spPr>
          <p:txBody>
            <a:bodyPr wrap="square">
              <a:spAutoFit/>
            </a:bodyPr>
            <a:lstStyle/>
            <a:p>
              <a:pPr algn="ctr">
                <a:lnSpc>
                  <a:spcPct val="130000"/>
                </a:lnSpc>
              </a:pPr>
              <a:r>
                <a:rPr lang="zh-CN" altLang="en-US" sz="800" dirty="0">
                  <a:solidFill>
                    <a:schemeClr val="bg1">
                      <a:lumMod val="65000"/>
                    </a:schemeClr>
                  </a:solidFill>
                  <a:latin typeface="黑体" panose="02010609060101010101" pitchFamily="49" charset="-122"/>
                  <a:ea typeface="黑体" panose="02010609060101010101" pitchFamily="49" charset="-122"/>
                </a:rPr>
                <a:t>点击此处添加文本内容，如关键词、部分简单介绍等。点击此处添加文本内容如关键词、部分简单介绍等。点击此处添加文本内容，如关键词、部分简</a:t>
              </a:r>
              <a:endParaRPr lang="en-US" altLang="zh-CN" sz="800" dirty="0">
                <a:solidFill>
                  <a:schemeClr val="bg1">
                    <a:lumMod val="65000"/>
                  </a:schemeClr>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课前导读</a:t>
              </a:r>
            </a:p>
          </p:txBody>
        </p:sp>
      </p:grpSp>
      <p:sp>
        <p:nvSpPr>
          <p:cNvPr id="5" name="矩形 4">
            <a:extLst>
              <a:ext uri="{FF2B5EF4-FFF2-40B4-BE49-F238E27FC236}">
                <a16:creationId xmlns:a16="http://schemas.microsoft.com/office/drawing/2014/main" xmlns="" id="{B4FB173E-CB2A-413E-BA5C-13B82505B5DF}"/>
              </a:ext>
            </a:extLst>
          </p:cNvPr>
          <p:cNvSpPr/>
          <p:nvPr/>
        </p:nvSpPr>
        <p:spPr>
          <a:xfrm>
            <a:off x="108185" y="1068756"/>
            <a:ext cx="1620957" cy="523220"/>
          </a:xfrm>
          <a:prstGeom prst="rect">
            <a:avLst/>
          </a:prstGeom>
        </p:spPr>
        <p:txBody>
          <a:bodyPr wrap="none">
            <a:spAutoFit/>
          </a:bodyPr>
          <a:lstStyle/>
          <a:p>
            <a:r>
              <a:rPr lang="zh-CN" altLang="en-US" sz="2800" b="1" i="0" u="none" strike="noStrike" kern="2200" baseline="0" dirty="0">
                <a:solidFill>
                  <a:srgbClr val="4BBFB2"/>
                </a:solidFill>
                <a:latin typeface="站酷快乐体2016修订版" panose="02010600030101010101" pitchFamily="2" charset="-122"/>
                <a:ea typeface="站酷快乐体2016修订版" panose="02010600030101010101" pitchFamily="2" charset="-122"/>
              </a:rPr>
              <a:t>作者简介</a:t>
            </a:r>
            <a:endParaRPr lang="zh-CN" altLang="en-US" sz="2800" b="1" dirty="0">
              <a:solidFill>
                <a:srgbClr val="4BBFB2"/>
              </a:solidFill>
              <a:latin typeface="站酷快乐体2016修订版" panose="02010600030101010101" pitchFamily="2" charset="-122"/>
              <a:ea typeface="站酷快乐体2016修订版" panose="02010600030101010101" pitchFamily="2" charset="-122"/>
            </a:endParaRPr>
          </a:p>
        </p:txBody>
      </p:sp>
      <p:pic>
        <p:nvPicPr>
          <p:cNvPr id="6" name="图片 5">
            <a:extLst>
              <a:ext uri="{FF2B5EF4-FFF2-40B4-BE49-F238E27FC236}">
                <a16:creationId xmlns:a16="http://schemas.microsoft.com/office/drawing/2014/main" xmlns="" id="{1DC31B0C-21DD-48B0-8A6A-5176EC8337E3}"/>
              </a:ext>
            </a:extLst>
          </p:cNvPr>
          <p:cNvPicPr>
            <a:picLocks noChangeAspect="1"/>
          </p:cNvPicPr>
          <p:nvPr/>
        </p:nvPicPr>
        <p:blipFill rotWithShape="1">
          <a:blip r:embed="rId3"/>
          <a:srcRect l="28621" b="16930"/>
          <a:stretch/>
        </p:blipFill>
        <p:spPr>
          <a:xfrm>
            <a:off x="8839200" y="1330366"/>
            <a:ext cx="2607042" cy="25283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9" name="组合 8">
            <a:extLst>
              <a:ext uri="{FF2B5EF4-FFF2-40B4-BE49-F238E27FC236}">
                <a16:creationId xmlns:a16="http://schemas.microsoft.com/office/drawing/2014/main" xmlns="" id="{2DC38B27-FA5E-47A4-8C9A-194537C9D7BB}"/>
              </a:ext>
            </a:extLst>
          </p:cNvPr>
          <p:cNvGrpSpPr/>
          <p:nvPr/>
        </p:nvGrpSpPr>
        <p:grpSpPr>
          <a:xfrm>
            <a:off x="5619750" y="1351618"/>
            <a:ext cx="2647950" cy="480715"/>
            <a:chOff x="5048250" y="1885950"/>
            <a:chExt cx="2647950" cy="480715"/>
          </a:xfrm>
          <a:solidFill>
            <a:srgbClr val="4BBFB2"/>
          </a:solidFill>
        </p:grpSpPr>
        <p:sp>
          <p:nvSpPr>
            <p:cNvPr id="10" name="矩形 9">
              <a:extLst>
                <a:ext uri="{FF2B5EF4-FFF2-40B4-BE49-F238E27FC236}">
                  <a16:creationId xmlns:a16="http://schemas.microsoft.com/office/drawing/2014/main" xmlns="" id="{4D7C8791-27C9-4692-916A-EA1057A06BED}"/>
                </a:ext>
              </a:extLst>
            </p:cNvPr>
            <p:cNvSpPr/>
            <p:nvPr/>
          </p:nvSpPr>
          <p:spPr>
            <a:xfrm>
              <a:off x="5048250" y="1885950"/>
              <a:ext cx="2647950" cy="457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79EA7492-64A9-4915-9F94-EEBFA0A53C63}"/>
                </a:ext>
              </a:extLst>
            </p:cNvPr>
            <p:cNvSpPr/>
            <p:nvPr/>
          </p:nvSpPr>
          <p:spPr>
            <a:xfrm>
              <a:off x="5048250" y="1905000"/>
              <a:ext cx="2646878" cy="461665"/>
            </a:xfrm>
            <a:prstGeom prst="rect">
              <a:avLst/>
            </a:prstGeom>
            <a:grpFill/>
            <a:ln>
              <a:noFill/>
            </a:ln>
          </p:spPr>
          <p:txBody>
            <a:bodyPr wrap="none">
              <a:spAutoFit/>
            </a:bodyPr>
            <a:lstStyle/>
            <a:p>
              <a:r>
                <a:rPr lang="zh-CN" altLang="en-US" sz="2400" dirty="0">
                  <a:solidFill>
                    <a:schemeClr val="bg1"/>
                  </a:solidFill>
                  <a:latin typeface="站酷快乐体2016修订版" panose="02010600030101010101" pitchFamily="2" charset="-122"/>
                  <a:ea typeface="站酷快乐体2016修订版" panose="02010600030101010101" pitchFamily="2" charset="-122"/>
                </a:rPr>
                <a:t>詹姆斯</a:t>
              </a:r>
              <a:r>
                <a:rPr lang="en-US" altLang="zh-CN" sz="2400" dirty="0">
                  <a:solidFill>
                    <a:schemeClr val="bg1"/>
                  </a:solidFill>
                  <a:latin typeface="站酷快乐体2016修订版" panose="02010600030101010101" pitchFamily="2" charset="-122"/>
                  <a:ea typeface="站酷快乐体2016修订版" panose="02010600030101010101" pitchFamily="2" charset="-122"/>
                </a:rPr>
                <a:t>·</a:t>
              </a:r>
              <a:r>
                <a:rPr lang="zh-CN" altLang="en-US" sz="2400" dirty="0">
                  <a:solidFill>
                    <a:schemeClr val="bg1"/>
                  </a:solidFill>
                  <a:latin typeface="站酷快乐体2016修订版" panose="02010600030101010101" pitchFamily="2" charset="-122"/>
                  <a:ea typeface="站酷快乐体2016修订版" panose="02010600030101010101" pitchFamily="2" charset="-122"/>
                </a:rPr>
                <a:t>勒菲斯特</a:t>
              </a:r>
              <a:endParaRPr lang="zh-CN" altLang="en-US" sz="2400" dirty="0">
                <a:solidFill>
                  <a:schemeClr val="bg1"/>
                </a:solidFill>
              </a:endParaRPr>
            </a:p>
          </p:txBody>
        </p:sp>
      </p:grpSp>
      <p:sp>
        <p:nvSpPr>
          <p:cNvPr id="14" name="矩形 13">
            <a:extLst>
              <a:ext uri="{FF2B5EF4-FFF2-40B4-BE49-F238E27FC236}">
                <a16:creationId xmlns:a16="http://schemas.microsoft.com/office/drawing/2014/main" xmlns="" id="{E6F93F92-AC08-4271-8523-84F77AF7EA31}"/>
              </a:ext>
            </a:extLst>
          </p:cNvPr>
          <p:cNvSpPr/>
          <p:nvPr/>
        </p:nvSpPr>
        <p:spPr>
          <a:xfrm>
            <a:off x="1913055" y="2453639"/>
            <a:ext cx="5935638" cy="2308324"/>
          </a:xfrm>
          <a:prstGeom prst="rect">
            <a:avLst/>
          </a:prstGeom>
        </p:spPr>
        <p:txBody>
          <a:bodyPr wrap="square">
            <a:spAutoFit/>
          </a:bodyPr>
          <a:lstStyle/>
          <a:p>
            <a:pPr>
              <a:lnSpc>
                <a:spcPct val="120000"/>
              </a:lnSpc>
            </a:pP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是美国的一位著名的建筑师。他出名的原</a:t>
            </a:r>
            <a:endParaRPr lang="en-US" altLang="zh-CN" sz="2400" b="1" dirty="0">
              <a:solidFill>
                <a:srgbClr val="4BBFB2"/>
              </a:solidFill>
              <a:latin typeface="站酷快乐体2016修订版" panose="02010600030101010101" pitchFamily="2" charset="-122"/>
              <a:ea typeface="站酷快乐体2016修订版" panose="02010600030101010101" pitchFamily="2" charset="-122"/>
            </a:endParaRPr>
          </a:p>
          <a:p>
            <a:pPr>
              <a:lnSpc>
                <a:spcPct val="120000"/>
              </a:lnSpc>
            </a:pP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因，不是因为他的建筑成就，而是他写的</a:t>
            </a:r>
            <a:endParaRPr lang="en-US" altLang="zh-CN" sz="2400" b="1" dirty="0">
              <a:solidFill>
                <a:srgbClr val="4BBFB2"/>
              </a:solidFill>
              <a:latin typeface="站酷快乐体2016修订版" panose="02010600030101010101" pitchFamily="2" charset="-122"/>
              <a:ea typeface="站酷快乐体2016修订版" panose="02010600030101010101" pitchFamily="2" charset="-122"/>
            </a:endParaRPr>
          </a:p>
          <a:p>
            <a:pPr>
              <a:lnSpc>
                <a:spcPct val="120000"/>
              </a:lnSpc>
            </a:pP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一篇短文，叫</a:t>
            </a:r>
            <a:r>
              <a:rPr lang="en-US" altLang="zh-CN" sz="2400" b="1" dirty="0">
                <a:solidFill>
                  <a:srgbClr val="4BBFB2"/>
                </a:solidFill>
                <a:latin typeface="站酷快乐体2016修订版" panose="02010600030101010101" pitchFamily="2" charset="-122"/>
                <a:ea typeface="站酷快乐体2016修订版" panose="02010600030101010101" pitchFamily="2" charset="-122"/>
              </a:rPr>
              <a:t>《</a:t>
            </a: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做得对做得好</a:t>
            </a:r>
            <a:r>
              <a:rPr lang="en-US" altLang="zh-CN" sz="2400" b="1" dirty="0">
                <a:solidFill>
                  <a:srgbClr val="4BBFB2"/>
                </a:solidFill>
                <a:latin typeface="站酷快乐体2016修订版" panose="02010600030101010101" pitchFamily="2" charset="-122"/>
                <a:ea typeface="站酷快乐体2016修订版" panose="02010600030101010101" pitchFamily="2" charset="-122"/>
              </a:rPr>
              <a:t>——</a:t>
            </a: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天知地</a:t>
            </a:r>
            <a:endParaRPr lang="en-US" altLang="zh-CN" sz="2400" b="1" dirty="0">
              <a:solidFill>
                <a:srgbClr val="4BBFB2"/>
              </a:solidFill>
              <a:latin typeface="站酷快乐体2016修订版" panose="02010600030101010101" pitchFamily="2" charset="-122"/>
              <a:ea typeface="站酷快乐体2016修订版" panose="02010600030101010101" pitchFamily="2" charset="-122"/>
            </a:endParaRPr>
          </a:p>
          <a:p>
            <a:pPr>
              <a:lnSpc>
                <a:spcPct val="120000"/>
              </a:lnSpc>
            </a:pP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知</a:t>
            </a:r>
            <a:r>
              <a:rPr lang="en-US" altLang="zh-CN" sz="2400" b="1" dirty="0">
                <a:solidFill>
                  <a:srgbClr val="4BBFB2"/>
                </a:solidFill>
                <a:latin typeface="站酷快乐体2016修订版" panose="02010600030101010101" pitchFamily="2" charset="-122"/>
                <a:ea typeface="站酷快乐体2016修订版" panose="02010600030101010101" pitchFamily="2" charset="-122"/>
              </a:rPr>
              <a:t>》</a:t>
            </a:r>
            <a:r>
              <a:rPr lang="zh-CN" altLang="en-US" sz="2400" b="1" dirty="0">
                <a:solidFill>
                  <a:srgbClr val="4BBFB2"/>
                </a:solidFill>
                <a:latin typeface="站酷快乐体2016修订版" panose="02010600030101010101" pitchFamily="2" charset="-122"/>
                <a:ea typeface="站酷快乐体2016修订版" panose="02010600030101010101" pitchFamily="2" charset="-122"/>
              </a:rPr>
              <a:t>。天知地知，就是无人知，在无人知晓的情况下，有件事做得对做得好。</a:t>
            </a:r>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课前导读</a:t>
              </a:r>
            </a:p>
          </p:txBody>
        </p:sp>
      </p:grpSp>
      <p:sp>
        <p:nvSpPr>
          <p:cNvPr id="5" name="Rectangle 3">
            <a:extLst>
              <a:ext uri="{FF2B5EF4-FFF2-40B4-BE49-F238E27FC236}">
                <a16:creationId xmlns:a16="http://schemas.microsoft.com/office/drawing/2014/main" xmlns="" id="{37E5FEA8-A682-415E-AAA4-5AA6411F015A}"/>
              </a:ext>
            </a:extLst>
          </p:cNvPr>
          <p:cNvSpPr>
            <a:spLocks noChangeArrowheads="1"/>
          </p:cNvSpPr>
          <p:nvPr/>
        </p:nvSpPr>
        <p:spPr bwMode="auto">
          <a:xfrm>
            <a:off x="360601" y="1134453"/>
            <a:ext cx="5078687" cy="5333097"/>
          </a:xfrm>
          <a:prstGeom prst="roundRect">
            <a:avLst/>
          </a:prstGeom>
          <a:solidFill>
            <a:schemeClr val="bg1">
              <a:alpha val="72000"/>
            </a:schemeClr>
          </a:solidFill>
          <a:ln>
            <a:solidFill>
              <a:schemeClr val="accent3">
                <a:lumMod val="75000"/>
              </a:schemeClr>
            </a:solidFill>
          </a:ln>
        </p:spPr>
        <p:txBody>
          <a:bodyPr anchor="ctr"/>
          <a:lstStyle/>
          <a:p>
            <a:pPr algn="ctr" defTabSz="912813">
              <a:buFontTx/>
              <a:buNone/>
            </a:pPr>
            <a:endParaRPr lang="en-US" altLang="zh-CN" sz="3200">
              <a:solidFill>
                <a:srgbClr val="F2F2F2"/>
              </a:solidFill>
              <a:latin typeface="Calibri" pitchFamily="34" charset="0"/>
            </a:endParaRPr>
          </a:p>
        </p:txBody>
      </p:sp>
      <p:pic>
        <p:nvPicPr>
          <p:cNvPr id="6" name="Picture 5">
            <a:extLst>
              <a:ext uri="{FF2B5EF4-FFF2-40B4-BE49-F238E27FC236}">
                <a16:creationId xmlns:a16="http://schemas.microsoft.com/office/drawing/2014/main" xmlns="" id="{F9AABAB2-718E-4AE1-8B6F-7214707CC32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949213" y="974797"/>
            <a:ext cx="3863746" cy="238264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xmlns="" id="{8BE98152-0647-4ECF-B51C-D39AB93AEB8F}"/>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1383201" y="3171553"/>
            <a:ext cx="3033486" cy="12588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xmlns="" id="{61475EE1-7008-423A-B585-5A26029F6F1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234990" y="4606868"/>
            <a:ext cx="3482307" cy="161817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0" name="矩形 9">
            <a:extLst>
              <a:ext uri="{FF2B5EF4-FFF2-40B4-BE49-F238E27FC236}">
                <a16:creationId xmlns:a16="http://schemas.microsoft.com/office/drawing/2014/main" xmlns="" id="{F4CAEBD1-0042-474E-8F04-CAC61BEB6954}"/>
              </a:ext>
            </a:extLst>
          </p:cNvPr>
          <p:cNvSpPr/>
          <p:nvPr/>
        </p:nvSpPr>
        <p:spPr>
          <a:xfrm>
            <a:off x="7415491" y="1134453"/>
            <a:ext cx="2172390" cy="523220"/>
          </a:xfrm>
          <a:prstGeom prst="rect">
            <a:avLst/>
          </a:prstGeom>
        </p:spPr>
        <p:txBody>
          <a:bodyPr wrap="none">
            <a:spAutoFit/>
          </a:bodyPr>
          <a:lstStyle/>
          <a:p>
            <a:pPr defTabSz="685800">
              <a:defRPr/>
            </a:pPr>
            <a:r>
              <a:rPr lang="zh-CN" altLang="en-US" sz="2800" b="1" spc="300" dirty="0">
                <a:solidFill>
                  <a:srgbClr val="4BBFB2"/>
                </a:solidFill>
                <a:latin typeface="微软雅黑"/>
                <a:ea typeface="微软雅黑"/>
                <a:cs typeface="UUS UN INCHIKE" panose="02020603070505020304" pitchFamily="18" charset="0"/>
                <a:sym typeface="+mn-lt"/>
              </a:rPr>
              <a:t>河鲈鱼简介</a:t>
            </a:r>
          </a:p>
        </p:txBody>
      </p:sp>
      <p:sp>
        <p:nvSpPr>
          <p:cNvPr id="13" name="内容占位符 11267">
            <a:extLst>
              <a:ext uri="{FF2B5EF4-FFF2-40B4-BE49-F238E27FC236}">
                <a16:creationId xmlns:a16="http://schemas.microsoft.com/office/drawing/2014/main" xmlns="" id="{CA5855E8-86CF-4224-A071-0A35CDFE479F}"/>
              </a:ext>
            </a:extLst>
          </p:cNvPr>
          <p:cNvSpPr txBox="1">
            <a:spLocks noChangeArrowheads="1"/>
          </p:cNvSpPr>
          <p:nvPr/>
        </p:nvSpPr>
        <p:spPr>
          <a:xfrm>
            <a:off x="6146685" y="1895475"/>
            <a:ext cx="5094515" cy="30686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4100"/>
              </a:lnSpc>
              <a:spcBef>
                <a:spcPct val="0"/>
              </a:spcBef>
              <a:buFontTx/>
              <a:buNone/>
            </a:pPr>
            <a:r>
              <a:rPr lang="zh-CN" altLang="en-US" sz="2000" b="1" dirty="0">
                <a:solidFill>
                  <a:srgbClr val="4BBFB2"/>
                </a:solidFill>
                <a:latin typeface="微软雅黑" panose="020B0503020204020204" pitchFamily="34" charset="-122"/>
                <a:ea typeface="微软雅黑" panose="020B0503020204020204" pitchFamily="34" charset="-122"/>
              </a:rPr>
              <a:t>    河鲈鱼属鲈形目，鲈科，鲈属。俗称五道黑。常见的品种主要有黄鲈、白鲈、湖鲈等，河鲈鱼体侧扁，长椭圆形，尾柄较细。头小，吻钝，口端位，体为棕褐色，有</a:t>
            </a:r>
            <a:r>
              <a:rPr lang="en-US" altLang="zh-CN" sz="2000" b="1" dirty="0">
                <a:solidFill>
                  <a:srgbClr val="4BBFB2"/>
                </a:solidFill>
                <a:latin typeface="微软雅黑" panose="020B0503020204020204" pitchFamily="34" charset="-122"/>
                <a:ea typeface="微软雅黑" panose="020B0503020204020204" pitchFamily="34" charset="-122"/>
              </a:rPr>
              <a:t>7-9</a:t>
            </a:r>
            <a:r>
              <a:rPr lang="zh-CN" altLang="en-US" sz="2000" b="1" dirty="0">
                <a:solidFill>
                  <a:srgbClr val="4BBFB2"/>
                </a:solidFill>
                <a:latin typeface="微软雅黑" panose="020B0503020204020204" pitchFamily="34" charset="-122"/>
                <a:ea typeface="微软雅黑" panose="020B0503020204020204" pitchFamily="34" charset="-122"/>
              </a:rPr>
              <a:t>条黑色横斑，腹部白色；背鳍浅灰黄色，第</a:t>
            </a:r>
            <a:r>
              <a:rPr lang="en-US" altLang="zh-CN" sz="2000" b="1" dirty="0">
                <a:solidFill>
                  <a:srgbClr val="4BBFB2"/>
                </a:solidFill>
                <a:latin typeface="微软雅黑" panose="020B0503020204020204" pitchFamily="34" charset="-122"/>
                <a:ea typeface="微软雅黑" panose="020B0503020204020204" pitchFamily="34" charset="-122"/>
              </a:rPr>
              <a:t>1</a:t>
            </a:r>
            <a:r>
              <a:rPr lang="zh-CN" altLang="en-US" sz="2000" b="1" dirty="0">
                <a:solidFill>
                  <a:srgbClr val="4BBFB2"/>
                </a:solidFill>
                <a:latin typeface="微软雅黑" panose="020B0503020204020204" pitchFamily="34" charset="-122"/>
                <a:ea typeface="微软雅黑" panose="020B0503020204020204" pitchFamily="34" charset="-122"/>
              </a:rPr>
              <a:t>背鳍后部有</a:t>
            </a:r>
            <a:r>
              <a:rPr lang="en-US" altLang="zh-CN" sz="2000" b="1" dirty="0">
                <a:solidFill>
                  <a:srgbClr val="4BBFB2"/>
                </a:solidFill>
                <a:latin typeface="微软雅黑" panose="020B0503020204020204" pitchFamily="34" charset="-122"/>
                <a:ea typeface="微软雅黑" panose="020B0503020204020204" pitchFamily="34" charset="-122"/>
              </a:rPr>
              <a:t>1</a:t>
            </a:r>
            <a:r>
              <a:rPr lang="zh-CN" altLang="en-US" sz="2000" b="1" dirty="0">
                <a:solidFill>
                  <a:srgbClr val="4BBFB2"/>
                </a:solidFill>
                <a:latin typeface="微软雅黑" panose="020B0503020204020204" pitchFamily="34" charset="-122"/>
                <a:ea typeface="微软雅黑" panose="020B0503020204020204" pitchFamily="34" charset="-122"/>
              </a:rPr>
              <a:t>个大黑斑；胸鳍浅黄色；臀鳍、腹鳍及尾鳍为橘黄色。</a:t>
            </a:r>
          </a:p>
        </p:txBody>
      </p:sp>
    </p:spTree>
    <p:extLst>
      <p:ext uri="{BB962C8B-B14F-4D97-AF65-F5344CB8AC3E}">
        <p14:creationId xmlns:p14="http://schemas.microsoft.com/office/powerpoint/2010/main" val="334871913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1" fill="hold" grpId="0" nodeType="afterEffect" p14:presetBounceEnd="42000">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42000">
                                          <p:cBhvr additive="base">
                                            <p:cTn id="30"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课前导读</a:t>
              </a:r>
            </a:p>
          </p:txBody>
        </p:sp>
      </p:grpSp>
      <p:sp>
        <p:nvSpPr>
          <p:cNvPr id="5" name="Rectangle 3">
            <a:extLst>
              <a:ext uri="{FF2B5EF4-FFF2-40B4-BE49-F238E27FC236}">
                <a16:creationId xmlns:a16="http://schemas.microsoft.com/office/drawing/2014/main" xmlns="" id="{D13373BE-FD69-4911-86A0-A6B93EF15333}"/>
              </a:ext>
            </a:extLst>
          </p:cNvPr>
          <p:cNvSpPr>
            <a:spLocks noChangeArrowheads="1"/>
          </p:cNvSpPr>
          <p:nvPr/>
        </p:nvSpPr>
        <p:spPr bwMode="auto">
          <a:xfrm>
            <a:off x="455851" y="1159193"/>
            <a:ext cx="5078687" cy="5507781"/>
          </a:xfrm>
          <a:prstGeom prst="roundRect">
            <a:avLst/>
          </a:prstGeom>
          <a:solidFill>
            <a:schemeClr val="bg1">
              <a:alpha val="72000"/>
            </a:schemeClr>
          </a:solidFill>
          <a:ln>
            <a:solidFill>
              <a:schemeClr val="accent3">
                <a:lumMod val="75000"/>
              </a:schemeClr>
            </a:solidFill>
          </a:ln>
        </p:spPr>
        <p:txBody>
          <a:bodyPr anchor="ctr"/>
          <a:lstStyle/>
          <a:p>
            <a:pPr algn="ctr" defTabSz="912813">
              <a:buFontTx/>
              <a:buNone/>
            </a:pPr>
            <a:endParaRPr lang="en-US" altLang="zh-CN" sz="3200">
              <a:solidFill>
                <a:srgbClr val="F2F2F2"/>
              </a:solidFill>
              <a:latin typeface="Calibri" pitchFamily="34" charset="0"/>
            </a:endParaRPr>
          </a:p>
        </p:txBody>
      </p:sp>
      <p:pic>
        <p:nvPicPr>
          <p:cNvPr id="6" name="Picture 5">
            <a:extLst>
              <a:ext uri="{FF2B5EF4-FFF2-40B4-BE49-F238E27FC236}">
                <a16:creationId xmlns:a16="http://schemas.microsoft.com/office/drawing/2014/main" xmlns="" id="{A673738C-605C-42B9-9B4F-B3E69FE0BD9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2" t="2774" r="673" b="7104"/>
          <a:stretch/>
        </p:blipFill>
        <p:spPr bwMode="auto">
          <a:xfrm flipH="1">
            <a:off x="1282697" y="1279288"/>
            <a:ext cx="3106057" cy="174171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xmlns="" id="{E53907D9-57D6-4B63-B11B-F45BECFC4E3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7" t="3969" r="2219" b="5035"/>
          <a:stretch/>
        </p:blipFill>
        <p:spPr bwMode="auto">
          <a:xfrm>
            <a:off x="1318982" y="3141097"/>
            <a:ext cx="3033486" cy="15675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xmlns="" id="{74106228-8F3B-4621-A9AB-5B4EFB80298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795" t="3040" r="3154" b="6670"/>
          <a:stretch/>
        </p:blipFill>
        <p:spPr bwMode="auto">
          <a:xfrm>
            <a:off x="1713818" y="4822470"/>
            <a:ext cx="2380343" cy="149497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0" name="矩形 9">
            <a:extLst>
              <a:ext uri="{FF2B5EF4-FFF2-40B4-BE49-F238E27FC236}">
                <a16:creationId xmlns:a16="http://schemas.microsoft.com/office/drawing/2014/main" xmlns="" id="{965E04F3-A97A-4873-A214-08ACAB3C94AD}"/>
              </a:ext>
            </a:extLst>
          </p:cNvPr>
          <p:cNvSpPr/>
          <p:nvPr/>
        </p:nvSpPr>
        <p:spPr>
          <a:xfrm>
            <a:off x="7555975" y="1210653"/>
            <a:ext cx="2172390" cy="523220"/>
          </a:xfrm>
          <a:prstGeom prst="rect">
            <a:avLst/>
          </a:prstGeom>
        </p:spPr>
        <p:txBody>
          <a:bodyPr wrap="none">
            <a:spAutoFit/>
          </a:bodyPr>
          <a:lstStyle/>
          <a:p>
            <a:pPr defTabSz="685800">
              <a:defRPr/>
            </a:pPr>
            <a:r>
              <a:rPr lang="zh-CN" altLang="en-US" sz="2800" b="1" spc="300" dirty="0">
                <a:solidFill>
                  <a:srgbClr val="4BBFB2"/>
                </a:solidFill>
                <a:latin typeface="微软雅黑"/>
                <a:ea typeface="微软雅黑"/>
                <a:cs typeface="UUS UN INCHIKE" panose="02020603070505020304" pitchFamily="18" charset="0"/>
                <a:sym typeface="+mn-lt"/>
              </a:rPr>
              <a:t>海鲈鱼简介</a:t>
            </a:r>
          </a:p>
        </p:txBody>
      </p:sp>
      <p:sp>
        <p:nvSpPr>
          <p:cNvPr id="13" name="内容占位符 11267">
            <a:extLst>
              <a:ext uri="{FF2B5EF4-FFF2-40B4-BE49-F238E27FC236}">
                <a16:creationId xmlns:a16="http://schemas.microsoft.com/office/drawing/2014/main" xmlns="" id="{0DD67641-6DFB-47E2-8E49-6B0BFF5C8CA2}"/>
              </a:ext>
            </a:extLst>
          </p:cNvPr>
          <p:cNvSpPr txBox="1">
            <a:spLocks noChangeArrowheads="1"/>
          </p:cNvSpPr>
          <p:nvPr/>
        </p:nvSpPr>
        <p:spPr>
          <a:xfrm>
            <a:off x="6130925" y="2378764"/>
            <a:ext cx="5094515" cy="30686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4100"/>
              </a:lnSpc>
              <a:spcBef>
                <a:spcPct val="0"/>
              </a:spcBef>
              <a:buFontTx/>
              <a:buNone/>
            </a:pPr>
            <a:r>
              <a:rPr lang="zh-CN" altLang="en-US" sz="2000" b="1" dirty="0">
                <a:solidFill>
                  <a:srgbClr val="4BBFB2"/>
                </a:solidFill>
                <a:latin typeface="微软雅黑" panose="020B0503020204020204" pitchFamily="34" charset="-122"/>
                <a:ea typeface="微软雅黑" panose="020B0503020204020204" pitchFamily="34" charset="-122"/>
              </a:rPr>
              <a:t>    海鲈鱼又名花鲈，有黑、白、红几种。海鲈鱼属海洋中下层鱼类，主要栖息近海，早春在咸淡水交界的河口产卵，冬季在较深海域越冬。幼鱼有溯河入淡水的习性。全世界温带沿海均有出产。我国主要产于渤海、黄海海域。  </a:t>
            </a:r>
          </a:p>
          <a:p>
            <a:pPr algn="just">
              <a:lnSpc>
                <a:spcPts val="4100"/>
              </a:lnSpc>
              <a:spcBef>
                <a:spcPct val="0"/>
              </a:spcBef>
              <a:buFontTx/>
              <a:buNone/>
            </a:pPr>
            <a:r>
              <a:rPr lang="zh-CN" altLang="en-US" sz="2000" dirty="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745121451"/>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1" fill="hold" grpId="0" nodeType="afterEffect" p14:presetBounceEnd="42000">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42000">
                                          <p:cBhvr additive="base">
                                            <p:cTn id="30"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BFB2"/>
                </a:solidFill>
              </a:endParaRPr>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课前导读</a:t>
              </a:r>
            </a:p>
          </p:txBody>
        </p:sp>
      </p:grpSp>
      <p:sp>
        <p:nvSpPr>
          <p:cNvPr id="5" name="TextBox 136">
            <a:extLst>
              <a:ext uri="{FF2B5EF4-FFF2-40B4-BE49-F238E27FC236}">
                <a16:creationId xmlns:a16="http://schemas.microsoft.com/office/drawing/2014/main" xmlns="" id="{750A980C-13E2-4060-89D4-B118B85D8C9D}"/>
              </a:ext>
            </a:extLst>
          </p:cNvPr>
          <p:cNvSpPr txBox="1">
            <a:spLocks noChangeArrowheads="1"/>
          </p:cNvSpPr>
          <p:nvPr/>
        </p:nvSpPr>
        <p:spPr bwMode="auto">
          <a:xfrm>
            <a:off x="1484095" y="1210653"/>
            <a:ext cx="9222222" cy="1231102"/>
          </a:xfrm>
          <a:prstGeom prst="rect">
            <a:avLst/>
          </a:prstGeom>
          <a:noFill/>
          <a:ln>
            <a:noFill/>
          </a:ln>
          <a:effectLst>
            <a:outerShdw blurRad="63500" sx="102000" sy="102000" algn="ctr" rotWithShape="0">
              <a:prstClr val="black">
                <a:alpha val="40000"/>
              </a:prstClr>
            </a:outerShdw>
          </a:effectLst>
        </p:spPr>
        <p:txBody>
          <a:bodyPr wrap="square" lIns="121917" tIns="60958" rIns="121917" bIns="60958">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auto" hangingPunct="1">
              <a:spcBef>
                <a:spcPts val="0"/>
              </a:spcBef>
              <a:spcAft>
                <a:spcPts val="0"/>
              </a:spcAft>
              <a:defRPr/>
            </a:pPr>
            <a:r>
              <a:rPr lang="zh-CN" altLang="en-US" sz="3600" dirty="0">
                <a:solidFill>
                  <a:srgbClr val="FDA126"/>
                </a:solidFill>
              </a:rPr>
              <a:t> 用你喜欢的方式读课文，想想课文讲了一件什么事？ </a:t>
            </a:r>
          </a:p>
        </p:txBody>
      </p:sp>
      <p:sp>
        <p:nvSpPr>
          <p:cNvPr id="6" name="椭圆 5">
            <a:extLst>
              <a:ext uri="{FF2B5EF4-FFF2-40B4-BE49-F238E27FC236}">
                <a16:creationId xmlns:a16="http://schemas.microsoft.com/office/drawing/2014/main" xmlns="" id="{176322DF-C59A-4681-A358-325EAD45F58F}"/>
              </a:ext>
            </a:extLst>
          </p:cNvPr>
          <p:cNvSpPr/>
          <p:nvPr/>
        </p:nvSpPr>
        <p:spPr>
          <a:xfrm>
            <a:off x="1933668" y="2974603"/>
            <a:ext cx="364070" cy="364070"/>
          </a:xfrm>
          <a:prstGeom prst="ellipse">
            <a:avLst/>
          </a:prstGeom>
          <a:gradFill flip="none" rotWithShape="1">
            <a:gsLst>
              <a:gs pos="0">
                <a:sysClr val="window" lastClr="FFFFFF"/>
              </a:gs>
              <a:gs pos="100000">
                <a:srgbClr val="C8C8C8"/>
              </a:gs>
            </a:gsLst>
            <a:lin ang="19800000" scaled="0"/>
            <a:tileRect/>
          </a:gradFill>
          <a:ln w="12700" cap="flat" cmpd="sng" algn="ctr">
            <a:gradFill flip="none" rotWithShape="1">
              <a:gsLst>
                <a:gs pos="53000">
                  <a:sysClr val="window" lastClr="FFFFFF">
                    <a:alpha val="90000"/>
                  </a:sysClr>
                </a:gs>
                <a:gs pos="100000">
                  <a:srgbClr val="333333">
                    <a:lumMod val="50000"/>
                    <a:lumOff val="50000"/>
                  </a:srgbClr>
                </a:gs>
              </a:gsLst>
              <a:lin ang="7200000" scaled="0"/>
              <a:tileRect/>
            </a:gradFill>
            <a:prstDash val="solid"/>
            <a:miter lim="800000"/>
          </a:ln>
          <a:effectLst>
            <a:outerShdw blurRad="482600" dist="203200" dir="8100000" algn="tr" rotWithShape="0">
              <a:prstClr val="black">
                <a:alpha val="21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rPr>
              <a:t>1</a:t>
            </a:r>
            <a:endParaRPr kumimoji="0" lang="zh-CN" altLang="en-US"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endParaRPr>
          </a:p>
        </p:txBody>
      </p:sp>
      <p:sp>
        <p:nvSpPr>
          <p:cNvPr id="7" name="椭圆 6">
            <a:extLst>
              <a:ext uri="{FF2B5EF4-FFF2-40B4-BE49-F238E27FC236}">
                <a16:creationId xmlns:a16="http://schemas.microsoft.com/office/drawing/2014/main" xmlns="" id="{4745F01D-0FF3-42C7-AC8F-DCE67C22D276}"/>
              </a:ext>
            </a:extLst>
          </p:cNvPr>
          <p:cNvSpPr/>
          <p:nvPr/>
        </p:nvSpPr>
        <p:spPr>
          <a:xfrm>
            <a:off x="1933668" y="3538208"/>
            <a:ext cx="364070" cy="364070"/>
          </a:xfrm>
          <a:prstGeom prst="ellipse">
            <a:avLst/>
          </a:prstGeom>
          <a:gradFill flip="none" rotWithShape="1">
            <a:gsLst>
              <a:gs pos="0">
                <a:sysClr val="window" lastClr="FFFFFF"/>
              </a:gs>
              <a:gs pos="100000">
                <a:srgbClr val="C8C8C8"/>
              </a:gs>
            </a:gsLst>
            <a:lin ang="19800000" scaled="0"/>
            <a:tileRect/>
          </a:gradFill>
          <a:ln w="12700" cap="flat" cmpd="sng" algn="ctr">
            <a:gradFill flip="none" rotWithShape="1">
              <a:gsLst>
                <a:gs pos="53000">
                  <a:sysClr val="window" lastClr="FFFFFF">
                    <a:alpha val="90000"/>
                  </a:sysClr>
                </a:gs>
                <a:gs pos="100000">
                  <a:srgbClr val="333333">
                    <a:lumMod val="50000"/>
                    <a:lumOff val="50000"/>
                  </a:srgbClr>
                </a:gs>
              </a:gsLst>
              <a:lin ang="7200000" scaled="0"/>
              <a:tileRect/>
            </a:gradFill>
            <a:prstDash val="solid"/>
            <a:miter lim="800000"/>
          </a:ln>
          <a:effectLst>
            <a:outerShdw blurRad="482600" dist="203200" dir="8100000" algn="tr" rotWithShape="0">
              <a:prstClr val="black">
                <a:alpha val="21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rPr>
              <a:t>2</a:t>
            </a:r>
            <a:endParaRPr kumimoji="0" lang="zh-CN" altLang="en-US"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endParaRPr>
          </a:p>
        </p:txBody>
      </p:sp>
      <p:sp>
        <p:nvSpPr>
          <p:cNvPr id="9" name="椭圆 8">
            <a:extLst>
              <a:ext uri="{FF2B5EF4-FFF2-40B4-BE49-F238E27FC236}">
                <a16:creationId xmlns:a16="http://schemas.microsoft.com/office/drawing/2014/main" xmlns="" id="{C6381953-1A2C-4B73-80F3-AB7094BA08D0}"/>
              </a:ext>
            </a:extLst>
          </p:cNvPr>
          <p:cNvSpPr/>
          <p:nvPr/>
        </p:nvSpPr>
        <p:spPr>
          <a:xfrm>
            <a:off x="1933668" y="4069794"/>
            <a:ext cx="364070" cy="364070"/>
          </a:xfrm>
          <a:prstGeom prst="ellipse">
            <a:avLst/>
          </a:prstGeom>
          <a:gradFill flip="none" rotWithShape="1">
            <a:gsLst>
              <a:gs pos="0">
                <a:sysClr val="window" lastClr="FFFFFF"/>
              </a:gs>
              <a:gs pos="100000">
                <a:srgbClr val="C8C8C8"/>
              </a:gs>
            </a:gsLst>
            <a:lin ang="19800000" scaled="0"/>
            <a:tileRect/>
          </a:gradFill>
          <a:ln w="12700" cap="flat" cmpd="sng" algn="ctr">
            <a:gradFill flip="none" rotWithShape="1">
              <a:gsLst>
                <a:gs pos="53000">
                  <a:sysClr val="window" lastClr="FFFFFF">
                    <a:alpha val="90000"/>
                  </a:sysClr>
                </a:gs>
                <a:gs pos="100000">
                  <a:srgbClr val="333333">
                    <a:lumMod val="50000"/>
                    <a:lumOff val="50000"/>
                  </a:srgbClr>
                </a:gs>
              </a:gsLst>
              <a:lin ang="7200000" scaled="0"/>
              <a:tileRect/>
            </a:gradFill>
            <a:prstDash val="solid"/>
            <a:miter lim="800000"/>
          </a:ln>
          <a:effectLst>
            <a:outerShdw blurRad="482600" dist="203200" dir="8100000" algn="tr" rotWithShape="0">
              <a:prstClr val="black">
                <a:alpha val="21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rPr>
              <a:t>3</a:t>
            </a:r>
            <a:endParaRPr kumimoji="0" lang="zh-CN" altLang="en-US"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endParaRPr>
          </a:p>
        </p:txBody>
      </p:sp>
      <p:sp>
        <p:nvSpPr>
          <p:cNvPr id="10" name="矩形 9">
            <a:extLst>
              <a:ext uri="{FF2B5EF4-FFF2-40B4-BE49-F238E27FC236}">
                <a16:creationId xmlns:a16="http://schemas.microsoft.com/office/drawing/2014/main" xmlns="" id="{C061A8BE-A408-4C41-965C-4410ED6DAB6C}"/>
              </a:ext>
            </a:extLst>
          </p:cNvPr>
          <p:cNvSpPr/>
          <p:nvPr/>
        </p:nvSpPr>
        <p:spPr>
          <a:xfrm>
            <a:off x="2486686" y="3029684"/>
            <a:ext cx="1569660" cy="461665"/>
          </a:xfrm>
          <a:prstGeom prst="rect">
            <a:avLst/>
          </a:prstGeom>
        </p:spPr>
        <p:txBody>
          <a:bodyPr wrap="none">
            <a:spAutoFit/>
          </a:bodyPr>
          <a:lstStyle/>
          <a:p>
            <a:pPr defTabSz="685800">
              <a:defRPr/>
            </a:pPr>
            <a:r>
              <a:rPr lang="zh-CN" altLang="en-US" sz="2400" b="1" spc="300" dirty="0">
                <a:solidFill>
                  <a:srgbClr val="4BBFB2"/>
                </a:solidFill>
                <a:latin typeface="微软雅黑"/>
                <a:ea typeface="微软雅黑"/>
                <a:cs typeface="UUS UN INCHIKE" panose="02020603070505020304" pitchFamily="18" charset="0"/>
                <a:sym typeface="+mn-lt"/>
              </a:rPr>
              <a:t>什么时候</a:t>
            </a:r>
          </a:p>
        </p:txBody>
      </p:sp>
      <p:sp>
        <p:nvSpPr>
          <p:cNvPr id="13" name="矩形 12">
            <a:extLst>
              <a:ext uri="{FF2B5EF4-FFF2-40B4-BE49-F238E27FC236}">
                <a16:creationId xmlns:a16="http://schemas.microsoft.com/office/drawing/2014/main" xmlns="" id="{1F44DF13-9C9E-4C12-846C-CFBE27402888}"/>
              </a:ext>
            </a:extLst>
          </p:cNvPr>
          <p:cNvSpPr/>
          <p:nvPr/>
        </p:nvSpPr>
        <p:spPr>
          <a:xfrm>
            <a:off x="2486686" y="3535350"/>
            <a:ext cx="1569660" cy="461665"/>
          </a:xfrm>
          <a:prstGeom prst="rect">
            <a:avLst/>
          </a:prstGeom>
        </p:spPr>
        <p:txBody>
          <a:bodyPr wrap="none">
            <a:spAutoFit/>
          </a:bodyPr>
          <a:lstStyle/>
          <a:p>
            <a:pPr defTabSz="685800">
              <a:defRPr/>
            </a:pPr>
            <a:r>
              <a:rPr lang="zh-CN" altLang="en-US" sz="2400" b="1" spc="300" dirty="0">
                <a:solidFill>
                  <a:srgbClr val="4BBFB2"/>
                </a:solidFill>
                <a:latin typeface="微软雅黑"/>
                <a:ea typeface="微软雅黑"/>
                <a:cs typeface="UUS UN INCHIKE" panose="02020603070505020304" pitchFamily="18" charset="0"/>
                <a:sym typeface="+mn-lt"/>
              </a:rPr>
              <a:t>什么地点</a:t>
            </a:r>
          </a:p>
        </p:txBody>
      </p:sp>
      <p:sp>
        <p:nvSpPr>
          <p:cNvPr id="14" name="矩形 13">
            <a:extLst>
              <a:ext uri="{FF2B5EF4-FFF2-40B4-BE49-F238E27FC236}">
                <a16:creationId xmlns:a16="http://schemas.microsoft.com/office/drawing/2014/main" xmlns="" id="{E1D300C2-9804-4D22-AEC8-EE00B7D7ED9D}"/>
              </a:ext>
            </a:extLst>
          </p:cNvPr>
          <p:cNvSpPr/>
          <p:nvPr/>
        </p:nvSpPr>
        <p:spPr>
          <a:xfrm>
            <a:off x="2486686" y="4051774"/>
            <a:ext cx="1223412" cy="461665"/>
          </a:xfrm>
          <a:prstGeom prst="rect">
            <a:avLst/>
          </a:prstGeom>
        </p:spPr>
        <p:txBody>
          <a:bodyPr wrap="none">
            <a:spAutoFit/>
          </a:bodyPr>
          <a:lstStyle/>
          <a:p>
            <a:pPr defTabSz="685800">
              <a:defRPr/>
            </a:pPr>
            <a:r>
              <a:rPr lang="zh-CN" altLang="en-US" sz="2400" b="1" spc="300" dirty="0">
                <a:solidFill>
                  <a:srgbClr val="4BBFB2"/>
                </a:solidFill>
                <a:latin typeface="微软雅黑"/>
                <a:ea typeface="微软雅黑"/>
                <a:cs typeface="UUS UN INCHIKE" panose="02020603070505020304" pitchFamily="18" charset="0"/>
                <a:sym typeface="+mn-lt"/>
              </a:rPr>
              <a:t>谁和谁</a:t>
            </a:r>
          </a:p>
        </p:txBody>
      </p:sp>
      <p:sp>
        <p:nvSpPr>
          <p:cNvPr id="15" name="椭圆 14">
            <a:extLst>
              <a:ext uri="{FF2B5EF4-FFF2-40B4-BE49-F238E27FC236}">
                <a16:creationId xmlns:a16="http://schemas.microsoft.com/office/drawing/2014/main" xmlns="" id="{9645FD04-13D2-47E7-A96E-7B987AB68F8C}"/>
              </a:ext>
            </a:extLst>
          </p:cNvPr>
          <p:cNvSpPr/>
          <p:nvPr/>
        </p:nvSpPr>
        <p:spPr>
          <a:xfrm>
            <a:off x="1933668" y="4601380"/>
            <a:ext cx="364070" cy="364070"/>
          </a:xfrm>
          <a:prstGeom prst="ellipse">
            <a:avLst/>
          </a:prstGeom>
          <a:gradFill flip="none" rotWithShape="1">
            <a:gsLst>
              <a:gs pos="0">
                <a:sysClr val="window" lastClr="FFFFFF"/>
              </a:gs>
              <a:gs pos="100000">
                <a:srgbClr val="C8C8C8"/>
              </a:gs>
            </a:gsLst>
            <a:lin ang="19800000" scaled="0"/>
            <a:tileRect/>
          </a:gradFill>
          <a:ln w="12700" cap="flat" cmpd="sng" algn="ctr">
            <a:gradFill flip="none" rotWithShape="1">
              <a:gsLst>
                <a:gs pos="53000">
                  <a:sysClr val="window" lastClr="FFFFFF">
                    <a:alpha val="90000"/>
                  </a:sysClr>
                </a:gs>
                <a:gs pos="100000">
                  <a:srgbClr val="333333">
                    <a:lumMod val="50000"/>
                    <a:lumOff val="50000"/>
                  </a:srgbClr>
                </a:gs>
              </a:gsLst>
              <a:lin ang="7200000" scaled="0"/>
              <a:tileRect/>
            </a:gradFill>
            <a:prstDash val="solid"/>
            <a:miter lim="800000"/>
          </a:ln>
          <a:effectLst>
            <a:outerShdw blurRad="482600" dist="203200" dir="8100000" algn="tr" rotWithShape="0">
              <a:prstClr val="black">
                <a:alpha val="21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altLang="zh-CN"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rPr>
              <a:t>4</a:t>
            </a:r>
            <a:endParaRPr kumimoji="0" lang="zh-CN" altLang="en-US" sz="2400" b="0" i="0" u="none" strike="noStrike" kern="0" cap="none" spc="0" normalizeH="0" baseline="0" noProof="0" dirty="0">
              <a:ln>
                <a:noFill/>
              </a:ln>
              <a:solidFill>
                <a:srgbClr val="4BBFB2"/>
              </a:solidFill>
              <a:effectLst/>
              <a:uLnTx/>
              <a:uFillTx/>
              <a:latin typeface="造字工房版黑 G0v1 常规体" pitchFamily="2" charset="-122"/>
              <a:ea typeface="造字工房版黑 G0v1 常规体" pitchFamily="2" charset="-122"/>
            </a:endParaRPr>
          </a:p>
        </p:txBody>
      </p:sp>
      <p:sp>
        <p:nvSpPr>
          <p:cNvPr id="16" name="矩形 15">
            <a:extLst>
              <a:ext uri="{FF2B5EF4-FFF2-40B4-BE49-F238E27FC236}">
                <a16:creationId xmlns:a16="http://schemas.microsoft.com/office/drawing/2014/main" xmlns="" id="{44FBC387-2243-49C6-B26B-1CE3DA6E2CED}"/>
              </a:ext>
            </a:extLst>
          </p:cNvPr>
          <p:cNvSpPr/>
          <p:nvPr/>
        </p:nvSpPr>
        <p:spPr>
          <a:xfrm>
            <a:off x="2486686" y="4583360"/>
            <a:ext cx="2262158" cy="461665"/>
          </a:xfrm>
          <a:prstGeom prst="rect">
            <a:avLst/>
          </a:prstGeom>
        </p:spPr>
        <p:txBody>
          <a:bodyPr wrap="none">
            <a:spAutoFit/>
          </a:bodyPr>
          <a:lstStyle/>
          <a:p>
            <a:pPr defTabSz="685800">
              <a:defRPr/>
            </a:pPr>
            <a:r>
              <a:rPr lang="zh-CN" altLang="en-US" sz="2400" b="1" spc="300" dirty="0">
                <a:solidFill>
                  <a:srgbClr val="4BBFB2"/>
                </a:solidFill>
                <a:latin typeface="微软雅黑"/>
                <a:ea typeface="微软雅黑"/>
                <a:cs typeface="UUS UN INCHIKE" panose="02020603070505020304" pitchFamily="18" charset="0"/>
                <a:sym typeface="+mn-lt"/>
              </a:rPr>
              <a:t>发生了什么事</a:t>
            </a:r>
          </a:p>
        </p:txBody>
      </p:sp>
      <p:sp>
        <p:nvSpPr>
          <p:cNvPr id="17" name="标题 93185">
            <a:extLst>
              <a:ext uri="{FF2B5EF4-FFF2-40B4-BE49-F238E27FC236}">
                <a16:creationId xmlns:a16="http://schemas.microsoft.com/office/drawing/2014/main" xmlns="" id="{6C91F124-C70C-4122-A2B5-12A5C99DC019}"/>
              </a:ext>
            </a:extLst>
          </p:cNvPr>
          <p:cNvSpPr txBox="1">
            <a:spLocks noChangeArrowheads="1"/>
          </p:cNvSpPr>
          <p:nvPr/>
        </p:nvSpPr>
        <p:spPr>
          <a:xfrm>
            <a:off x="5548247" y="3083330"/>
            <a:ext cx="5096008" cy="188212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400"/>
              </a:lnSpc>
            </a:pPr>
            <a:r>
              <a:rPr lang="zh-CN" altLang="en-US" sz="2000" dirty="0">
                <a:solidFill>
                  <a:srgbClr val="4BBFB2"/>
                </a:solidFill>
                <a:latin typeface="微软雅黑" panose="020B0503020204020204" pitchFamily="34" charset="-122"/>
                <a:ea typeface="微软雅黑" panose="020B0503020204020204" pitchFamily="34" charset="-122"/>
              </a:rPr>
              <a:t>       </a:t>
            </a:r>
            <a:r>
              <a:rPr lang="zh-CN" altLang="en-US" sz="2400" b="1" dirty="0">
                <a:solidFill>
                  <a:srgbClr val="4BBFB2"/>
                </a:solidFill>
                <a:latin typeface="微软雅黑" panose="020B0503020204020204" pitchFamily="34" charset="-122"/>
                <a:ea typeface="微软雅黑" panose="020B0503020204020204" pitchFamily="34" charset="-122"/>
              </a:rPr>
              <a:t>本文回忆了詹姆斯小时候在鲈鱼</a:t>
            </a:r>
            <a:endParaRPr lang="en-US" altLang="zh-CN" sz="2400" b="1" dirty="0">
              <a:solidFill>
                <a:srgbClr val="4BBFB2"/>
              </a:solidFill>
              <a:latin typeface="微软雅黑" panose="020B0503020204020204" pitchFamily="34" charset="-122"/>
              <a:ea typeface="微软雅黑" panose="020B0503020204020204" pitchFamily="34" charset="-122"/>
            </a:endParaRPr>
          </a:p>
          <a:p>
            <a:pPr>
              <a:lnSpc>
                <a:spcPts val="3400"/>
              </a:lnSpc>
            </a:pPr>
            <a:r>
              <a:rPr lang="zh-CN" altLang="en-US" sz="2400" b="1" dirty="0">
                <a:solidFill>
                  <a:srgbClr val="4BBFB2"/>
                </a:solidFill>
                <a:latin typeface="微软雅黑" panose="020B0503020204020204" pitchFamily="34" charset="-122"/>
                <a:ea typeface="微软雅黑" panose="020B0503020204020204" pitchFamily="34" charset="-122"/>
              </a:rPr>
              <a:t>捕捞的前一个晚上，随父亲去附近湖中的小岛上钓鱼，在父亲的要求下，将钓到的鲈鱼放回湖中的故事。</a:t>
            </a:r>
          </a:p>
        </p:txBody>
      </p:sp>
    </p:spTree>
    <p:extLst>
      <p:ext uri="{BB962C8B-B14F-4D97-AF65-F5344CB8AC3E}">
        <p14:creationId xmlns:p14="http://schemas.microsoft.com/office/powerpoint/2010/main" val="418806199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2000"/>
                                </p:stCondLst>
                                <p:childTnLst>
                                  <p:par>
                                    <p:cTn id="22" presetID="2" presetClass="entr" presetSubtype="1" fill="hold" grpId="0" nodeType="afterEffect" p14:presetBounceEnd="42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42000">
                                          <p:cBhvr additive="base">
                                            <p:cTn id="24"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000"/>
                                </p:stCondLst>
                                <p:childTnLst>
                                  <p:par>
                                    <p:cTn id="33" presetID="2" presetClass="entr" presetSubtype="1" fill="hold" grpId="0" nodeType="afterEffect" p14:presetBounceEnd="42000">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14:bounceEnd="42000">
                                          <p:cBhvr additive="base">
                                            <p:cTn id="35" dur="500" fill="hold"/>
                                            <p:tgtEl>
                                              <p:spTgt spid="13"/>
                                            </p:tgtEl>
                                            <p:attrNameLst>
                                              <p:attrName>ppt_x</p:attrName>
                                            </p:attrNameLst>
                                          </p:cBhvr>
                                          <p:tavLst>
                                            <p:tav tm="0">
                                              <p:val>
                                                <p:strVal val="#ppt_x"/>
                                              </p:val>
                                            </p:tav>
                                            <p:tav tm="100000">
                                              <p:val>
                                                <p:strVal val="#ppt_x"/>
                                              </p:val>
                                            </p:tav>
                                          </p:tavLst>
                                        </p:anim>
                                        <p:anim calcmode="lin" valueType="num" p14:bounceEnd="42000">
                                          <p:cBhvr additive="base">
                                            <p:cTn id="36" dur="500" fill="hold"/>
                                            <p:tgtEl>
                                              <p:spTgt spid="13"/>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childTnLst>
                              </p:cTn>
                            </p:par>
                            <p:par>
                              <p:cTn id="43" fill="hold">
                                <p:stCondLst>
                                  <p:cond delay="4000"/>
                                </p:stCondLst>
                                <p:childTnLst>
                                  <p:par>
                                    <p:cTn id="44" presetID="2" presetClass="entr" presetSubtype="1" fill="hold" grpId="0" nodeType="afterEffect" p14:presetBounceEnd="42000">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14:bounceEnd="42000">
                                          <p:cBhvr additive="base">
                                            <p:cTn id="46" dur="500" fill="hold"/>
                                            <p:tgtEl>
                                              <p:spTgt spid="14"/>
                                            </p:tgtEl>
                                            <p:attrNameLst>
                                              <p:attrName>ppt_x</p:attrName>
                                            </p:attrNameLst>
                                          </p:cBhvr>
                                          <p:tavLst>
                                            <p:tav tm="0">
                                              <p:val>
                                                <p:strVal val="#ppt_x"/>
                                              </p:val>
                                            </p:tav>
                                            <p:tav tm="100000">
                                              <p:val>
                                                <p:strVal val="#ppt_x"/>
                                              </p:val>
                                            </p:tav>
                                          </p:tavLst>
                                        </p:anim>
                                        <p:anim calcmode="lin" valueType="num" p14:bounceEnd="42000">
                                          <p:cBhvr additive="base">
                                            <p:cTn id="47" dur="500" fill="hold"/>
                                            <p:tgtEl>
                                              <p:spTgt spid="14"/>
                                            </p:tgtEl>
                                            <p:attrNameLst>
                                              <p:attrName>ppt_y</p:attrName>
                                            </p:attrNameLst>
                                          </p:cBhvr>
                                          <p:tavLst>
                                            <p:tav tm="0">
                                              <p:val>
                                                <p:strVal val="0-#ppt_h/2"/>
                                              </p:val>
                                            </p:tav>
                                            <p:tav tm="100000">
                                              <p:val>
                                                <p:strVal val="#ppt_y"/>
                                              </p:val>
                                            </p:tav>
                                          </p:tavLst>
                                        </p:anim>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000"/>
                                </p:stCondLst>
                                <p:childTnLst>
                                  <p:par>
                                    <p:cTn id="55" presetID="2" presetClass="entr" presetSubtype="1" fill="hold" grpId="0" nodeType="afterEffect" p14:presetBounceEnd="42000">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14:bounceEnd="42000">
                                          <p:cBhvr additive="base">
                                            <p:cTn id="57" dur="500" fill="hold"/>
                                            <p:tgtEl>
                                              <p:spTgt spid="16"/>
                                            </p:tgtEl>
                                            <p:attrNameLst>
                                              <p:attrName>ppt_x</p:attrName>
                                            </p:attrNameLst>
                                          </p:cBhvr>
                                          <p:tavLst>
                                            <p:tav tm="0">
                                              <p:val>
                                                <p:strVal val="#ppt_x"/>
                                              </p:val>
                                            </p:tav>
                                            <p:tav tm="100000">
                                              <p:val>
                                                <p:strVal val="#ppt_x"/>
                                              </p:val>
                                            </p:tav>
                                          </p:tavLst>
                                        </p:anim>
                                        <p:anim calcmode="lin" valueType="num" p14:bounceEnd="42000">
                                          <p:cBhvr additive="base">
                                            <p:cTn id="58" dur="500" fill="hold"/>
                                            <p:tgtEl>
                                              <p:spTgt spid="16"/>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3" grpId="0"/>
          <p:bldP spid="14" grpId="0"/>
          <p:bldP spid="15" grpId="0" animBg="1"/>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par>
                                    <p:cTn id="12" presetID="26" presetClass="emph" presetSubtype="0" fill="hold" nodeType="withEffect">
                                      <p:stCondLst>
                                        <p:cond delay="500"/>
                                      </p:stCondLst>
                                      <p:childTnLst>
                                        <p:animEffect transition="out" filter="fade">
                                          <p:cBhvr>
                                            <p:cTn id="13" dur="500" tmFilter="0, 0; .2, .5; .8, .5; 1, 0"/>
                                            <p:tgtEl>
                                              <p:spTgt spid="5"/>
                                            </p:tgtEl>
                                          </p:cBhvr>
                                        </p:animEffect>
                                        <p:animScale>
                                          <p:cBhvr>
                                            <p:cTn id="14" dur="250" autoRev="1" fill="hold"/>
                                            <p:tgtEl>
                                              <p:spTgt spid="5"/>
                                            </p:tgtEl>
                                          </p:cBhvr>
                                          <p:by x="105000" y="105000"/>
                                        </p:animScale>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000"/>
                                </p:stCondLst>
                                <p:childTnLst>
                                  <p:par>
                                    <p:cTn id="33" presetID="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childTnLst>
                              </p:cTn>
                            </p:par>
                            <p:par>
                              <p:cTn id="43" fill="hold">
                                <p:stCondLst>
                                  <p:cond delay="4000"/>
                                </p:stCondLst>
                                <p:childTnLst>
                                  <p:par>
                                    <p:cTn id="44" presetID="2" presetClass="entr" presetSubtype="1"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0-#ppt_h/2"/>
                                              </p:val>
                                            </p:tav>
                                            <p:tav tm="100000">
                                              <p:val>
                                                <p:strVal val="#ppt_y"/>
                                              </p:val>
                                            </p:tav>
                                          </p:tavLst>
                                        </p:anim>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000"/>
                                </p:stCondLst>
                                <p:childTnLst>
                                  <p:par>
                                    <p:cTn id="55" presetID="2" presetClass="entr" presetSubtype="1"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3" grpId="0"/>
          <p:bldP spid="14" grpId="0"/>
          <p:bldP spid="15" grpId="0" animBg="1"/>
          <p:bldP spid="16" grpId="0"/>
          <p:bldP spid="1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37E217C-EC01-4C0A-9548-D50A55CA30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a:extLst>
              <a:ext uri="{FF2B5EF4-FFF2-40B4-BE49-F238E27FC236}">
                <a16:creationId xmlns:a16="http://schemas.microsoft.com/office/drawing/2014/main" xmlns="" id="{E8ACAB65-B286-4D50-92E3-B445948214BB}"/>
              </a:ext>
            </a:extLst>
          </p:cNvPr>
          <p:cNvSpPr/>
          <p:nvPr/>
        </p:nvSpPr>
        <p:spPr>
          <a:xfrm>
            <a:off x="354012" y="342900"/>
            <a:ext cx="11482388" cy="6173786"/>
          </a:xfrm>
          <a:prstGeom prst="rect">
            <a:avLst/>
          </a:prstGeom>
          <a:noFill/>
          <a:ln>
            <a:solidFill>
              <a:srgbClr val="4BB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Shape 18">
            <a:extLst>
              <a:ext uri="{FF2B5EF4-FFF2-40B4-BE49-F238E27FC236}">
                <a16:creationId xmlns:a16="http://schemas.microsoft.com/office/drawing/2014/main" xmlns="" id="{722ADD64-FC8D-453E-A185-5D08862E8DE7}"/>
              </a:ext>
            </a:extLst>
          </p:cNvPr>
          <p:cNvSpPr/>
          <p:nvPr/>
        </p:nvSpPr>
        <p:spPr>
          <a:xfrm>
            <a:off x="4446626" y="1805216"/>
            <a:ext cx="3363874" cy="768205"/>
          </a:xfrm>
          <a:prstGeom prst="roundRect">
            <a:avLst>
              <a:gd name="adj" fmla="val 0"/>
            </a:avLst>
          </a:prstGeom>
          <a:solidFill>
            <a:srgbClr val="4BBFB2"/>
          </a:solidFill>
          <a:ln w="12700" cap="flat">
            <a:solidFill>
              <a:srgbClr val="5AB9BF"/>
            </a:solid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750" b="0" i="0" u="none" strike="noStrike" kern="0" cap="none" spc="0" normalizeH="0" baseline="0" noProof="0">
              <a:ln>
                <a:noFill/>
              </a:ln>
              <a:solidFill>
                <a:srgbClr val="87C38D"/>
              </a:solidFill>
              <a:effectLst/>
              <a:uLnTx/>
              <a:uFillTx/>
              <a:latin typeface="黑体" panose="02010609060101010101" pitchFamily="49" charset="-122"/>
              <a:ea typeface="黑体" panose="02010609060101010101" pitchFamily="49" charset="-122"/>
            </a:endParaRPr>
          </a:p>
        </p:txBody>
      </p:sp>
      <p:sp>
        <p:nvSpPr>
          <p:cNvPr id="14" name="Subtitle 2">
            <a:extLst>
              <a:ext uri="{FF2B5EF4-FFF2-40B4-BE49-F238E27FC236}">
                <a16:creationId xmlns:a16="http://schemas.microsoft.com/office/drawing/2014/main" xmlns="" id="{3DB7D468-EFDA-4FE7-9288-5C0E1CC212CB}"/>
              </a:ext>
            </a:extLst>
          </p:cNvPr>
          <p:cNvSpPr txBox="1">
            <a:spLocks/>
          </p:cNvSpPr>
          <p:nvPr/>
        </p:nvSpPr>
        <p:spPr>
          <a:xfrm>
            <a:off x="4837151" y="1944053"/>
            <a:ext cx="2582824" cy="5093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100" kern="1200">
                <a:solidFill>
                  <a:schemeClr val="bg1">
                    <a:lumMod val="50000"/>
                  </a:schemeClr>
                </a:solidFill>
                <a:latin typeface="Lato" panose="020F0502020204030203"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Lato" panose="020F0502020204030203"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Lato" panose="020F0502020204030203"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Lato" panose="020F0502020204030203"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zh-CN" altLang="en-US"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rPr>
              <a:t>第二部分</a:t>
            </a:r>
            <a:endParaRPr lang="id-ID" sz="4000" b="1" spc="600" dirty="0">
              <a:solidFill>
                <a:schemeClr val="bg1"/>
              </a:solidFill>
              <a:latin typeface="黑体" panose="02010609060101010101" pitchFamily="49" charset="-122"/>
              <a:ea typeface="黑体" panose="02010609060101010101" pitchFamily="49" charset="-122"/>
              <a:cs typeface="Open Sans" panose="020B0606030504020204" pitchFamily="34" charset="0"/>
            </a:endParaRPr>
          </a:p>
        </p:txBody>
      </p:sp>
      <p:grpSp>
        <p:nvGrpSpPr>
          <p:cNvPr id="15" name="组合 14">
            <a:extLst>
              <a:ext uri="{FF2B5EF4-FFF2-40B4-BE49-F238E27FC236}">
                <a16:creationId xmlns:a16="http://schemas.microsoft.com/office/drawing/2014/main" xmlns="" id="{F79F9A48-6B4E-4E63-92DE-CAA84A850ACA}"/>
              </a:ext>
            </a:extLst>
          </p:cNvPr>
          <p:cNvGrpSpPr/>
          <p:nvPr/>
        </p:nvGrpSpPr>
        <p:grpSpPr>
          <a:xfrm>
            <a:off x="4314187" y="2664120"/>
            <a:ext cx="3619518" cy="1133654"/>
            <a:chOff x="5624539" y="2714405"/>
            <a:chExt cx="3619518" cy="1133654"/>
          </a:xfrm>
        </p:grpSpPr>
        <p:sp>
          <p:nvSpPr>
            <p:cNvPr id="16" name="矩形 15">
              <a:extLst>
                <a:ext uri="{FF2B5EF4-FFF2-40B4-BE49-F238E27FC236}">
                  <a16:creationId xmlns:a16="http://schemas.microsoft.com/office/drawing/2014/main" xmlns="" id="{7F003380-BD45-4137-86C5-BC0DAA4A5C33}"/>
                </a:ext>
              </a:extLst>
            </p:cNvPr>
            <p:cNvSpPr/>
            <p:nvPr/>
          </p:nvSpPr>
          <p:spPr>
            <a:xfrm>
              <a:off x="6182979" y="2714405"/>
              <a:ext cx="2492990" cy="784830"/>
            </a:xfrm>
            <a:prstGeom prst="rect">
              <a:avLst/>
            </a:prstGeom>
          </p:spPr>
          <p:txBody>
            <a:bodyPr wrap="none">
              <a:spAutoFit/>
            </a:bodyPr>
            <a:lstStyle/>
            <a:p>
              <a:pPr algn="ctr"/>
              <a:r>
                <a:rPr kumimoji="1" lang="zh-CN" altLang="en-US" sz="4500" dirty="0">
                  <a:solidFill>
                    <a:srgbClr val="4BBFB2"/>
                  </a:solidFill>
                  <a:latin typeface="黑体" panose="02010609060101010101" pitchFamily="49" charset="-122"/>
                  <a:ea typeface="黑体" panose="02010609060101010101" pitchFamily="49" charset="-122"/>
                </a:rPr>
                <a:t>词语学习</a:t>
              </a:r>
            </a:p>
          </p:txBody>
        </p:sp>
        <p:sp>
          <p:nvSpPr>
            <p:cNvPr id="18" name="矩形 17">
              <a:extLst>
                <a:ext uri="{FF2B5EF4-FFF2-40B4-BE49-F238E27FC236}">
                  <a16:creationId xmlns:a16="http://schemas.microsoft.com/office/drawing/2014/main" xmlns="" id="{0CE41CBC-BD59-464F-8B3A-62EF1F69F414}"/>
                </a:ext>
              </a:extLst>
            </p:cNvPr>
            <p:cNvSpPr/>
            <p:nvPr/>
          </p:nvSpPr>
          <p:spPr>
            <a:xfrm>
              <a:off x="5624539" y="3435638"/>
              <a:ext cx="3619518" cy="412421"/>
            </a:xfrm>
            <a:prstGeom prst="rect">
              <a:avLst/>
            </a:prstGeom>
          </p:spPr>
          <p:txBody>
            <a:bodyPr wrap="square">
              <a:spAutoFit/>
            </a:bodyPr>
            <a:lstStyle/>
            <a:p>
              <a:pPr algn="ctr">
                <a:lnSpc>
                  <a:spcPct val="130000"/>
                </a:lnSpc>
              </a:pPr>
              <a:r>
                <a:rPr lang="zh-CN" altLang="en-US" sz="800" dirty="0">
                  <a:solidFill>
                    <a:schemeClr val="bg1">
                      <a:lumMod val="65000"/>
                    </a:schemeClr>
                  </a:solidFill>
                  <a:latin typeface="黑体" panose="02010609060101010101" pitchFamily="49" charset="-122"/>
                  <a:ea typeface="黑体" panose="02010609060101010101" pitchFamily="49" charset="-122"/>
                </a:rPr>
                <a:t>点击此处添加文本内容，如关键词、部分简单介绍等。点击此处添加文本内容如关键词、部分简单介绍等。点击此处添加文本内容，如关键词、部分简</a:t>
              </a:r>
              <a:endParaRPr lang="en-US" altLang="zh-CN" sz="800" dirty="0">
                <a:solidFill>
                  <a:schemeClr val="bg1">
                    <a:lumMod val="65000"/>
                  </a:schemeClr>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5173252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1750"/>
                            </p:stCondLst>
                            <p:childTnLst>
                              <p:par>
                                <p:cTn id="15" presetID="53" presetClass="entr" presetSubtype="16" fill="hold" grpId="0" nodeType="afterEffect" nodePh="1">
                                  <p:stCondLst>
                                    <p:cond delay="0"/>
                                  </p:stCondLst>
                                  <p:endCondLst>
                                    <p:cond evt="begin" delay="0">
                                      <p:tn val="15"/>
                                    </p:cond>
                                  </p:end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0FC0F70-AC76-4EA2-86EB-0B407A4ACBB5}"/>
              </a:ext>
            </a:extLst>
          </p:cNvPr>
          <p:cNvGrpSpPr/>
          <p:nvPr/>
        </p:nvGrpSpPr>
        <p:grpSpPr>
          <a:xfrm>
            <a:off x="0" y="210736"/>
            <a:ext cx="12190413" cy="799817"/>
            <a:chOff x="0" y="576496"/>
            <a:chExt cx="12190413" cy="799817"/>
          </a:xfrm>
        </p:grpSpPr>
        <p:sp>
          <p:nvSpPr>
            <p:cNvPr id="11" name="矩形 10">
              <a:extLst>
                <a:ext uri="{FF2B5EF4-FFF2-40B4-BE49-F238E27FC236}">
                  <a16:creationId xmlns:a16="http://schemas.microsoft.com/office/drawing/2014/main" xmlns="" id="{84C0791A-6676-4043-BBF1-DD2993D19C98}"/>
                </a:ext>
              </a:extLst>
            </p:cNvPr>
            <p:cNvSpPr/>
            <p:nvPr/>
          </p:nvSpPr>
          <p:spPr>
            <a:xfrm flipV="1">
              <a:off x="0" y="1330594"/>
              <a:ext cx="12190413" cy="45719"/>
            </a:xfrm>
            <a:prstGeom prst="rect">
              <a:avLst/>
            </a:prstGeom>
            <a:solidFill>
              <a:srgbClr val="4BBF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a16="http://schemas.microsoft.com/office/drawing/2014/main" xmlns="" id="{E9BB0E5B-E5F4-4490-B3C7-C915B81DF5B6}"/>
                </a:ext>
              </a:extLst>
            </p:cNvPr>
            <p:cNvSpPr txBox="1">
              <a:spLocks noChangeArrowheads="1"/>
            </p:cNvSpPr>
            <p:nvPr/>
          </p:nvSpPr>
          <p:spPr bwMode="auto">
            <a:xfrm>
              <a:off x="4094161" y="576496"/>
              <a:ext cx="40020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600" b="1" spc="300" dirty="0">
                  <a:solidFill>
                    <a:srgbClr val="4BBFB2"/>
                  </a:solidFill>
                  <a:latin typeface="黑体" panose="02010609060101010101" pitchFamily="49" charset="-122"/>
                  <a:ea typeface="黑体" panose="02010609060101010101" pitchFamily="49" charset="-122"/>
                  <a:sym typeface="Arial" panose="020B0604020202020204" pitchFamily="34" charset="0"/>
                </a:rPr>
                <a:t>词语学习</a:t>
              </a:r>
            </a:p>
          </p:txBody>
        </p:sp>
      </p:grpSp>
      <p:sp>
        <p:nvSpPr>
          <p:cNvPr id="5" name="MH_SubTitle_1">
            <a:extLst>
              <a:ext uri="{FF2B5EF4-FFF2-40B4-BE49-F238E27FC236}">
                <a16:creationId xmlns:a16="http://schemas.microsoft.com/office/drawing/2014/main" xmlns="" id="{DE9B52C8-F266-4376-914B-1609974311D5}"/>
              </a:ext>
            </a:extLst>
          </p:cNvPr>
          <p:cNvSpPr/>
          <p:nvPr>
            <p:custDataLst>
              <p:tags r:id="rId1"/>
            </p:custDataLst>
          </p:nvPr>
        </p:nvSpPr>
        <p:spPr>
          <a:xfrm>
            <a:off x="110226" y="1048653"/>
            <a:ext cx="3156710" cy="557696"/>
          </a:xfrm>
          <a:prstGeom prst="roundRect">
            <a:avLst>
              <a:gd name="adj" fmla="val 21110"/>
            </a:avLst>
          </a:prstGeom>
          <a:solidFill>
            <a:srgbClr val="4BBFB2"/>
          </a:solidFill>
          <a:ln w="25400" cap="flat" cmpd="sng" algn="ctr">
            <a:noFill/>
            <a:prstDash val="solid"/>
          </a:ln>
          <a:effectLst>
            <a:innerShdw blurRad="63500" dist="50800" dir="18900000">
              <a:prstClr val="black">
                <a:alpha val="30000"/>
              </a:prstClr>
            </a:innerShdw>
          </a:effectLst>
        </p:spPr>
        <p:txBody>
          <a:bodyPr lIns="0" tIns="0" rIns="0" bIns="0" anchor="ctr"/>
          <a:lstStyle/>
          <a:p>
            <a:pPr lvl="0" algn="ctr"/>
            <a:r>
              <a:rPr lang="zh-CN" altLang="en-US" sz="3200" b="1" kern="0" dirty="0">
                <a:solidFill>
                  <a:prstClr val="white"/>
                </a:solidFill>
                <a:latin typeface="Impact" panose="020B0806030902050204" pitchFamily="34" charset="0"/>
                <a:ea typeface="微软雅黑" panose="020B0503020204020204" pitchFamily="34" charset="-122"/>
              </a:rPr>
              <a:t>读一读</a:t>
            </a:r>
          </a:p>
        </p:txBody>
      </p:sp>
      <p:sp>
        <p:nvSpPr>
          <p:cNvPr id="6" name="Text Box 10">
            <a:extLst>
              <a:ext uri="{FF2B5EF4-FFF2-40B4-BE49-F238E27FC236}">
                <a16:creationId xmlns:a16="http://schemas.microsoft.com/office/drawing/2014/main" xmlns="" id="{388A2C53-8998-4DA9-902E-E9E8C7C71FCA}"/>
              </a:ext>
            </a:extLst>
          </p:cNvPr>
          <p:cNvSpPr txBox="1">
            <a:spLocks noChangeArrowheads="1"/>
          </p:cNvSpPr>
          <p:nvPr/>
        </p:nvSpPr>
        <p:spPr bwMode="auto">
          <a:xfrm>
            <a:off x="2550293" y="1926795"/>
            <a:ext cx="7768473" cy="3884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40000"/>
              </a:lnSpc>
            </a:pPr>
            <a:r>
              <a:rPr lang="zh-CN" altLang="en-US" sz="3600" dirty="0">
                <a:solidFill>
                  <a:srgbClr val="4BBFB2"/>
                </a:solidFill>
                <a:latin typeface="微软雅黑" panose="020B0503020204020204" pitchFamily="34" charset="-122"/>
                <a:ea typeface="微软雅黑" panose="020B0503020204020204" pitchFamily="34" charset="-122"/>
              </a:rPr>
              <a:t>捕</a:t>
            </a:r>
            <a:r>
              <a:rPr lang="zh-CN" altLang="en-US" sz="3600" dirty="0">
                <a:solidFill>
                  <a:srgbClr val="FDA126"/>
                </a:solidFill>
                <a:latin typeface="微软雅黑" panose="020B0503020204020204" pitchFamily="34" charset="-122"/>
                <a:ea typeface="微软雅黑" panose="020B0503020204020204" pitchFamily="34" charset="-122"/>
              </a:rPr>
              <a:t>捞</a:t>
            </a:r>
            <a:r>
              <a:rPr lang="zh-CN" altLang="en-US" sz="3600" dirty="0">
                <a:solidFill>
                  <a:srgbClr val="CC0000"/>
                </a:solidFill>
                <a:latin typeface="微软雅黑" panose="020B0503020204020204" pitchFamily="34" charset="-122"/>
                <a:ea typeface="微软雅黑" panose="020B0503020204020204" pitchFamily="34" charset="-122"/>
              </a:rPr>
              <a:t> </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鱼</a:t>
            </a:r>
            <a:r>
              <a:rPr lang="zh-CN" altLang="en-US" sz="3600" dirty="0">
                <a:solidFill>
                  <a:srgbClr val="FDA126"/>
                </a:solidFill>
                <a:latin typeface="微软雅黑" panose="020B0503020204020204" pitchFamily="34" charset="-122"/>
                <a:ea typeface="微软雅黑" panose="020B0503020204020204" pitchFamily="34" charset="-122"/>
              </a:rPr>
              <a:t>饵</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FDA126"/>
                </a:solidFill>
                <a:latin typeface="微软雅黑" panose="020B0503020204020204" pitchFamily="34" charset="-122"/>
                <a:ea typeface="微软雅黑" panose="020B0503020204020204" pitchFamily="34" charset="-122"/>
              </a:rPr>
              <a:t>溅</a:t>
            </a:r>
            <a:r>
              <a:rPr lang="zh-CN" altLang="en-US" sz="3600" dirty="0">
                <a:solidFill>
                  <a:srgbClr val="4BBFB2"/>
                </a:solidFill>
                <a:latin typeface="微软雅黑" panose="020B0503020204020204" pitchFamily="34" charset="-122"/>
                <a:ea typeface="微软雅黑" panose="020B0503020204020204" pitchFamily="34" charset="-122"/>
              </a:rPr>
              <a:t>起</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鱼</a:t>
            </a:r>
            <a:r>
              <a:rPr lang="zh-CN" altLang="en-US" sz="3600" dirty="0">
                <a:solidFill>
                  <a:srgbClr val="FDA126"/>
                </a:solidFill>
                <a:latin typeface="微软雅黑" panose="020B0503020204020204" pitchFamily="34" charset="-122"/>
                <a:ea typeface="微软雅黑" panose="020B0503020204020204" pitchFamily="34" charset="-122"/>
              </a:rPr>
              <a:t>钩 </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 小心翼翼 </a:t>
            </a:r>
          </a:p>
          <a:p>
            <a:pPr>
              <a:lnSpc>
                <a:spcPct val="140000"/>
              </a:lnSpc>
            </a:pPr>
            <a:r>
              <a:rPr lang="zh-CN" altLang="en-US" sz="3600" dirty="0">
                <a:solidFill>
                  <a:srgbClr val="4BBFB2"/>
                </a:solidFill>
                <a:latin typeface="微软雅黑" panose="020B0503020204020204" pitchFamily="34" charset="-122"/>
                <a:ea typeface="微软雅黑" panose="020B0503020204020204" pitchFamily="34" charset="-122"/>
              </a:rPr>
              <a:t>操</a:t>
            </a:r>
            <a:r>
              <a:rPr lang="zh-CN" altLang="en-US" sz="3600" dirty="0">
                <a:solidFill>
                  <a:srgbClr val="FDA126"/>
                </a:solidFill>
                <a:latin typeface="微软雅黑" panose="020B0503020204020204" pitchFamily="34" charset="-122"/>
                <a:ea typeface="微软雅黑" panose="020B0503020204020204" pitchFamily="34" charset="-122"/>
              </a:rPr>
              <a:t>纵</a:t>
            </a:r>
            <a:r>
              <a:rPr lang="zh-CN" altLang="en-US" sz="3600" dirty="0">
                <a:solidFill>
                  <a:srgbClr val="CC0000"/>
                </a:solidFill>
                <a:latin typeface="微软雅黑" panose="020B0503020204020204" pitchFamily="34" charset="-122"/>
                <a:ea typeface="微软雅黑" panose="020B0503020204020204" pitchFamily="34" charset="-122"/>
              </a:rPr>
              <a:t> </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FDA126"/>
                </a:solidFill>
                <a:latin typeface="微软雅黑" panose="020B0503020204020204" pitchFamily="34" charset="-122"/>
                <a:ea typeface="微软雅黑" panose="020B0503020204020204" pitchFamily="34" charset="-122"/>
              </a:rPr>
              <a:t>啪</a:t>
            </a:r>
            <a:r>
              <a:rPr lang="zh-CN" altLang="en-US" sz="3600" dirty="0">
                <a:solidFill>
                  <a:srgbClr val="4BBFB2"/>
                </a:solidFill>
                <a:latin typeface="微软雅黑" panose="020B0503020204020204" pitchFamily="34" charset="-122"/>
                <a:ea typeface="微软雅黑" panose="020B0503020204020204" pitchFamily="34" charset="-122"/>
              </a:rPr>
              <a:t>啪</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鱼</a:t>
            </a:r>
            <a:r>
              <a:rPr lang="zh-CN" altLang="en-US" sz="3600" dirty="0">
                <a:solidFill>
                  <a:srgbClr val="FDA126"/>
                </a:solidFill>
                <a:latin typeface="微软雅黑" panose="020B0503020204020204" pitchFamily="34" charset="-122"/>
                <a:ea typeface="微软雅黑" panose="020B0503020204020204" pitchFamily="34" charset="-122"/>
              </a:rPr>
              <a:t>鳃</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FDA126"/>
                </a:solidFill>
                <a:latin typeface="微软雅黑" panose="020B0503020204020204" pitchFamily="34" charset="-122"/>
                <a:ea typeface="微软雅黑" panose="020B0503020204020204" pitchFamily="34" charset="-122"/>
              </a:rPr>
              <a:t>皎</a:t>
            </a:r>
            <a:r>
              <a:rPr lang="zh-CN" altLang="en-US" sz="3600" dirty="0">
                <a:solidFill>
                  <a:srgbClr val="4BBFB2"/>
                </a:solidFill>
                <a:latin typeface="微软雅黑" panose="020B0503020204020204" pitchFamily="34" charset="-122"/>
                <a:ea typeface="微软雅黑" panose="020B0503020204020204" pitchFamily="34" charset="-122"/>
              </a:rPr>
              <a:t>洁</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嘴</a:t>
            </a:r>
            <a:r>
              <a:rPr lang="zh-CN" altLang="en-US" sz="3600" dirty="0">
                <a:solidFill>
                  <a:srgbClr val="FDA126"/>
                </a:solidFill>
                <a:latin typeface="微软雅黑" panose="020B0503020204020204" pitchFamily="34" charset="-122"/>
                <a:ea typeface="微软雅黑" panose="020B0503020204020204" pitchFamily="34" charset="-122"/>
              </a:rPr>
              <a:t>唇</a:t>
            </a:r>
            <a:r>
              <a:rPr lang="zh-CN" altLang="en-US" sz="3600" dirty="0">
                <a:solidFill>
                  <a:srgbClr val="000000"/>
                </a:solidFill>
                <a:latin typeface="微软雅黑" panose="020B0503020204020204" pitchFamily="34" charset="-122"/>
                <a:ea typeface="微软雅黑" panose="020B0503020204020204" pitchFamily="34" charset="-122"/>
              </a:rPr>
              <a:t> </a:t>
            </a:r>
          </a:p>
          <a:p>
            <a:pPr>
              <a:lnSpc>
                <a:spcPct val="140000"/>
              </a:lnSpc>
            </a:pPr>
            <a:r>
              <a:rPr lang="zh-CN" altLang="en-US" sz="3600" dirty="0">
                <a:solidFill>
                  <a:srgbClr val="FDA126"/>
                </a:solidFill>
                <a:latin typeface="微软雅黑" panose="020B0503020204020204" pitchFamily="34" charset="-122"/>
                <a:ea typeface="微软雅黑" panose="020B0503020204020204" pitchFamily="34" charset="-122"/>
              </a:rPr>
              <a:t>沮</a:t>
            </a:r>
            <a:r>
              <a:rPr lang="zh-CN" altLang="en-US" sz="3600" dirty="0">
                <a:solidFill>
                  <a:srgbClr val="4BBFB2"/>
                </a:solidFill>
                <a:latin typeface="微软雅黑" panose="020B0503020204020204" pitchFamily="34" charset="-122"/>
                <a:ea typeface="微软雅黑" panose="020B0503020204020204" pitchFamily="34" charset="-122"/>
              </a:rPr>
              <a:t>丧</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FDA126"/>
                </a:solidFill>
                <a:latin typeface="微软雅黑" panose="020B0503020204020204" pitchFamily="34" charset="-122"/>
                <a:ea typeface="微软雅黑" panose="020B0503020204020204" pitchFamily="34" charset="-122"/>
              </a:rPr>
              <a:t>诱</a:t>
            </a:r>
            <a:r>
              <a:rPr lang="zh-CN" altLang="en-US" sz="3600" dirty="0">
                <a:solidFill>
                  <a:srgbClr val="4BBFB2"/>
                </a:solidFill>
                <a:latin typeface="微软雅黑" panose="020B0503020204020204" pitchFamily="34" charset="-122"/>
                <a:ea typeface="微软雅黑" panose="020B0503020204020204" pitchFamily="34" charset="-122"/>
              </a:rPr>
              <a:t>惑</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告</a:t>
            </a:r>
            <a:r>
              <a:rPr lang="zh-CN" altLang="en-US" sz="3600" dirty="0">
                <a:solidFill>
                  <a:srgbClr val="FDA126"/>
                </a:solidFill>
                <a:latin typeface="微软雅黑" panose="020B0503020204020204" pitchFamily="34" charset="-122"/>
                <a:ea typeface="微软雅黑" panose="020B0503020204020204" pitchFamily="34" charset="-122"/>
              </a:rPr>
              <a:t>诫</a:t>
            </a:r>
            <a:r>
              <a:rPr lang="zh-CN" altLang="en-US" sz="3600" dirty="0">
                <a:solidFill>
                  <a:srgbClr val="000000"/>
                </a:solidFill>
                <a:latin typeface="微软雅黑" panose="020B0503020204020204" pitchFamily="34" charset="-122"/>
                <a:ea typeface="微软雅黑" panose="020B0503020204020204" pitchFamily="34" charset="-122"/>
              </a:rPr>
              <a:t>    </a:t>
            </a:r>
            <a:r>
              <a:rPr lang="zh-CN" altLang="en-US" sz="3600" dirty="0">
                <a:solidFill>
                  <a:srgbClr val="4BBFB2"/>
                </a:solidFill>
                <a:latin typeface="微软雅黑" panose="020B0503020204020204" pitchFamily="34" charset="-122"/>
                <a:ea typeface="微软雅黑" panose="020B0503020204020204" pitchFamily="34" charset="-122"/>
              </a:rPr>
              <a:t>实</a:t>
            </a:r>
            <a:r>
              <a:rPr lang="zh-CN" altLang="en-US" sz="3600" dirty="0">
                <a:solidFill>
                  <a:srgbClr val="FDA126"/>
                </a:solidFill>
                <a:latin typeface="微软雅黑" panose="020B0503020204020204" pitchFamily="34" charset="-122"/>
                <a:ea typeface="微软雅黑" panose="020B0503020204020204" pitchFamily="34" charset="-122"/>
              </a:rPr>
              <a:t>践</a:t>
            </a:r>
          </a:p>
          <a:p>
            <a:pPr>
              <a:lnSpc>
                <a:spcPct val="140000"/>
              </a:lnSpc>
            </a:pPr>
            <a:r>
              <a:rPr lang="zh-CN" altLang="en-US" sz="3600" dirty="0">
                <a:solidFill>
                  <a:srgbClr val="4BBFB2"/>
                </a:solidFill>
                <a:latin typeface="微软雅黑" panose="020B0503020204020204" pitchFamily="34" charset="-122"/>
                <a:ea typeface="微软雅黑" panose="020B0503020204020204" pitchFamily="34" charset="-122"/>
              </a:rPr>
              <a:t>鲈鱼    翕动    抉择</a:t>
            </a:r>
          </a:p>
          <a:p>
            <a:pPr>
              <a:lnSpc>
                <a:spcPct val="140000"/>
              </a:lnSpc>
            </a:pPr>
            <a:r>
              <a:rPr lang="zh-CN" altLang="en-US" sz="3200" dirty="0">
                <a:solidFill>
                  <a:srgbClr val="000000"/>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31598371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 name="ISPRING_PRESENTATION_TITLE" val="五年级二班课件范本PPT-钓鱼的启示"/>
</p:tagLst>
</file>

<file path=ppt/tags/tag2.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029152328"/>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5187</TotalTime>
  <Words>1319</Words>
  <Application>Microsoft Office PowerPoint</Application>
  <PresentationFormat>自定义</PresentationFormat>
  <Paragraphs>156</Paragraphs>
  <Slides>25</Slides>
  <Notes>25</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ITC Avant Garde Std Bk</vt:lpstr>
      <vt:lpstr>Meiryo</vt:lpstr>
      <vt:lpstr>UUS UN INCHIKE</vt:lpstr>
      <vt:lpstr>等线</vt:lpstr>
      <vt:lpstr>黑体</vt:lpstr>
      <vt:lpstr>庞中华简体 V2007</vt:lpstr>
      <vt:lpstr>宋体</vt:lpstr>
      <vt:lpstr>微软雅黑</vt:lpstr>
      <vt:lpstr>造字工房版黑 G0v1 常规体</vt:lpstr>
      <vt:lpstr>站酷快乐体2016修订版</vt:lpstr>
      <vt:lpstr>Arial</vt:lpstr>
      <vt:lpstr>Calibri</vt:lpstr>
      <vt:lpstr>Calibri Light</vt:lpstr>
      <vt:lpstr>Impact</vt:lpstr>
      <vt:lpstr>Lato Black</vt:lpstr>
      <vt:lpstr>Open Sans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3189</cp:revision>
  <dcterms:created xsi:type="dcterms:W3CDTF">2015-12-01T09:06:39Z</dcterms:created>
  <dcterms:modified xsi:type="dcterms:W3CDTF">2020-07-01T06:35:40Z</dcterms:modified>
</cp:coreProperties>
</file>