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0"/>
  </p:notesMasterIdLst>
  <p:sldIdLst>
    <p:sldId id="256" r:id="rId3"/>
    <p:sldId id="258" r:id="rId4"/>
    <p:sldId id="283" r:id="rId5"/>
    <p:sldId id="281" r:id="rId6"/>
    <p:sldId id="282" r:id="rId7"/>
    <p:sldId id="257" r:id="rId8"/>
    <p:sldId id="260" r:id="rId9"/>
    <p:sldId id="261" r:id="rId10"/>
    <p:sldId id="262" r:id="rId11"/>
    <p:sldId id="263" r:id="rId12"/>
    <p:sldId id="264" r:id="rId13"/>
    <p:sldId id="266" r:id="rId14"/>
    <p:sldId id="267" r:id="rId15"/>
    <p:sldId id="268" r:id="rId16"/>
    <p:sldId id="269" r:id="rId17"/>
    <p:sldId id="270" r:id="rId18"/>
    <p:sldId id="280" r:id="rId19"/>
    <p:sldId id="278" r:id="rId20"/>
    <p:sldId id="271" r:id="rId21"/>
    <p:sldId id="272" r:id="rId22"/>
    <p:sldId id="273" r:id="rId23"/>
    <p:sldId id="276" r:id="rId24"/>
    <p:sldId id="277" r:id="rId25"/>
    <p:sldId id="275" r:id="rId26"/>
    <p:sldId id="274" r:id="rId27"/>
    <p:sldId id="279" r:id="rId28"/>
    <p:sldId id="284"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595" userDrawn="1">
          <p15:clr>
            <a:srgbClr val="A4A3A4"/>
          </p15:clr>
        </p15:guide>
        <p15:guide id="3" pos="6090" userDrawn="1">
          <p15:clr>
            <a:srgbClr val="A4A3A4"/>
          </p15:clr>
        </p15:guide>
        <p15:guide id="4" orient="horz" pos="10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CC"/>
    <a:srgbClr val="28365B"/>
    <a:srgbClr val="C0CCAC"/>
    <a:srgbClr val="A0C221"/>
    <a:srgbClr val="F8F2E6"/>
    <a:srgbClr val="D6DEC9"/>
    <a:srgbClr val="F45B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02" autoAdjust="0"/>
    <p:restoredTop sz="96314" autoAdjust="0"/>
  </p:normalViewPr>
  <p:slideViewPr>
    <p:cSldViewPr snapToGrid="0">
      <p:cViewPr varScale="1">
        <p:scale>
          <a:sx n="108" d="100"/>
          <a:sy n="108" d="100"/>
        </p:scale>
        <p:origin x="768" y="114"/>
      </p:cViewPr>
      <p:guideLst>
        <p:guide orient="horz" pos="2160"/>
        <p:guide pos="1595"/>
        <p:guide pos="6090"/>
        <p:guide orient="horz" pos="10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96A990-6E8D-4321-B5DB-DE73BC6BB12F}" type="datetimeFigureOut">
              <a:rPr lang="zh-CN" altLang="en-US" smtClean="0"/>
              <a:t>2020/6/13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FB74C-E964-4B05-B07C-2BB69D68DAEE}" type="slidenum">
              <a:rPr lang="zh-CN" altLang="en-US" smtClean="0"/>
              <a:t>‹#›</a:t>
            </a:fld>
            <a:endParaRPr lang="zh-CN" altLang="en-US"/>
          </a:p>
        </p:txBody>
      </p:sp>
    </p:spTree>
    <p:extLst>
      <p:ext uri="{BB962C8B-B14F-4D97-AF65-F5344CB8AC3E}">
        <p14:creationId xmlns:p14="http://schemas.microsoft.com/office/powerpoint/2010/main" val="1321613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a:t>
            </a:fld>
            <a:endParaRPr lang="zh-CN" altLang="en-US"/>
          </a:p>
        </p:txBody>
      </p:sp>
    </p:spTree>
    <p:extLst>
      <p:ext uri="{BB962C8B-B14F-4D97-AF65-F5344CB8AC3E}">
        <p14:creationId xmlns:p14="http://schemas.microsoft.com/office/powerpoint/2010/main" val="1400977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10</a:t>
            </a:fld>
            <a:endParaRPr lang="zh-CN" altLang="en-US"/>
          </a:p>
        </p:txBody>
      </p:sp>
    </p:spTree>
    <p:extLst>
      <p:ext uri="{BB962C8B-B14F-4D97-AF65-F5344CB8AC3E}">
        <p14:creationId xmlns:p14="http://schemas.microsoft.com/office/powerpoint/2010/main" val="952251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11</a:t>
            </a:fld>
            <a:endParaRPr lang="zh-CN" altLang="en-US"/>
          </a:p>
        </p:txBody>
      </p:sp>
    </p:spTree>
    <p:extLst>
      <p:ext uri="{BB962C8B-B14F-4D97-AF65-F5344CB8AC3E}">
        <p14:creationId xmlns:p14="http://schemas.microsoft.com/office/powerpoint/2010/main" val="96242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12</a:t>
            </a:fld>
            <a:endParaRPr lang="zh-CN" altLang="en-US"/>
          </a:p>
        </p:txBody>
      </p:sp>
    </p:spTree>
    <p:extLst>
      <p:ext uri="{BB962C8B-B14F-4D97-AF65-F5344CB8AC3E}">
        <p14:creationId xmlns:p14="http://schemas.microsoft.com/office/powerpoint/2010/main" val="1085281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13</a:t>
            </a:fld>
            <a:endParaRPr lang="zh-CN" altLang="en-US"/>
          </a:p>
        </p:txBody>
      </p:sp>
    </p:spTree>
    <p:extLst>
      <p:ext uri="{BB962C8B-B14F-4D97-AF65-F5344CB8AC3E}">
        <p14:creationId xmlns:p14="http://schemas.microsoft.com/office/powerpoint/2010/main" val="2907448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14</a:t>
            </a:fld>
            <a:endParaRPr lang="zh-CN" altLang="en-US"/>
          </a:p>
        </p:txBody>
      </p:sp>
    </p:spTree>
    <p:extLst>
      <p:ext uri="{BB962C8B-B14F-4D97-AF65-F5344CB8AC3E}">
        <p14:creationId xmlns:p14="http://schemas.microsoft.com/office/powerpoint/2010/main" val="637948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15</a:t>
            </a:fld>
            <a:endParaRPr lang="zh-CN" altLang="en-US"/>
          </a:p>
        </p:txBody>
      </p:sp>
    </p:spTree>
    <p:extLst>
      <p:ext uri="{BB962C8B-B14F-4D97-AF65-F5344CB8AC3E}">
        <p14:creationId xmlns:p14="http://schemas.microsoft.com/office/powerpoint/2010/main" val="393636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16</a:t>
            </a:fld>
            <a:endParaRPr lang="zh-CN" altLang="en-US"/>
          </a:p>
        </p:txBody>
      </p:sp>
    </p:spTree>
    <p:extLst>
      <p:ext uri="{BB962C8B-B14F-4D97-AF65-F5344CB8AC3E}">
        <p14:creationId xmlns:p14="http://schemas.microsoft.com/office/powerpoint/2010/main" val="35613721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17</a:t>
            </a:fld>
            <a:endParaRPr lang="zh-CN" altLang="en-US"/>
          </a:p>
        </p:txBody>
      </p:sp>
    </p:spTree>
    <p:extLst>
      <p:ext uri="{BB962C8B-B14F-4D97-AF65-F5344CB8AC3E}">
        <p14:creationId xmlns:p14="http://schemas.microsoft.com/office/powerpoint/2010/main" val="24948144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18</a:t>
            </a:fld>
            <a:endParaRPr lang="zh-CN" altLang="en-US"/>
          </a:p>
        </p:txBody>
      </p:sp>
    </p:spTree>
    <p:extLst>
      <p:ext uri="{BB962C8B-B14F-4D97-AF65-F5344CB8AC3E}">
        <p14:creationId xmlns:p14="http://schemas.microsoft.com/office/powerpoint/2010/main" val="715735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19</a:t>
            </a:fld>
            <a:endParaRPr lang="zh-CN" altLang="en-US"/>
          </a:p>
        </p:txBody>
      </p:sp>
    </p:spTree>
    <p:extLst>
      <p:ext uri="{BB962C8B-B14F-4D97-AF65-F5344CB8AC3E}">
        <p14:creationId xmlns:p14="http://schemas.microsoft.com/office/powerpoint/2010/main" val="999109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a:t>
            </a:fld>
            <a:endParaRPr lang="zh-CN" altLang="en-US"/>
          </a:p>
        </p:txBody>
      </p:sp>
    </p:spTree>
    <p:extLst>
      <p:ext uri="{BB962C8B-B14F-4D97-AF65-F5344CB8AC3E}">
        <p14:creationId xmlns:p14="http://schemas.microsoft.com/office/powerpoint/2010/main" val="3902882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20</a:t>
            </a:fld>
            <a:endParaRPr lang="zh-CN" altLang="en-US"/>
          </a:p>
        </p:txBody>
      </p:sp>
    </p:spTree>
    <p:extLst>
      <p:ext uri="{BB962C8B-B14F-4D97-AF65-F5344CB8AC3E}">
        <p14:creationId xmlns:p14="http://schemas.microsoft.com/office/powerpoint/2010/main" val="15009960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21</a:t>
            </a:fld>
            <a:endParaRPr lang="zh-CN" altLang="en-US"/>
          </a:p>
        </p:txBody>
      </p:sp>
    </p:spTree>
    <p:extLst>
      <p:ext uri="{BB962C8B-B14F-4D97-AF65-F5344CB8AC3E}">
        <p14:creationId xmlns:p14="http://schemas.microsoft.com/office/powerpoint/2010/main" val="37700847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22</a:t>
            </a:fld>
            <a:endParaRPr lang="zh-CN" altLang="en-US"/>
          </a:p>
        </p:txBody>
      </p:sp>
    </p:spTree>
    <p:extLst>
      <p:ext uri="{BB962C8B-B14F-4D97-AF65-F5344CB8AC3E}">
        <p14:creationId xmlns:p14="http://schemas.microsoft.com/office/powerpoint/2010/main" val="13034730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23</a:t>
            </a:fld>
            <a:endParaRPr lang="zh-CN" altLang="en-US"/>
          </a:p>
        </p:txBody>
      </p:sp>
    </p:spTree>
    <p:extLst>
      <p:ext uri="{BB962C8B-B14F-4D97-AF65-F5344CB8AC3E}">
        <p14:creationId xmlns:p14="http://schemas.microsoft.com/office/powerpoint/2010/main" val="24157055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24</a:t>
            </a:fld>
            <a:endParaRPr lang="zh-CN" altLang="en-US"/>
          </a:p>
        </p:txBody>
      </p:sp>
    </p:spTree>
    <p:extLst>
      <p:ext uri="{BB962C8B-B14F-4D97-AF65-F5344CB8AC3E}">
        <p14:creationId xmlns:p14="http://schemas.microsoft.com/office/powerpoint/2010/main" val="3701935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25</a:t>
            </a:fld>
            <a:endParaRPr lang="zh-CN" altLang="en-US"/>
          </a:p>
        </p:txBody>
      </p:sp>
    </p:spTree>
    <p:extLst>
      <p:ext uri="{BB962C8B-B14F-4D97-AF65-F5344CB8AC3E}">
        <p14:creationId xmlns:p14="http://schemas.microsoft.com/office/powerpoint/2010/main" val="28198473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26</a:t>
            </a:fld>
            <a:endParaRPr lang="zh-CN" altLang="en-US"/>
          </a:p>
        </p:txBody>
      </p:sp>
    </p:spTree>
    <p:extLst>
      <p:ext uri="{BB962C8B-B14F-4D97-AF65-F5344CB8AC3E}">
        <p14:creationId xmlns:p14="http://schemas.microsoft.com/office/powerpoint/2010/main" val="785172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6410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3</a:t>
            </a:fld>
            <a:endParaRPr lang="zh-CN" altLang="en-US"/>
          </a:p>
        </p:txBody>
      </p:sp>
    </p:spTree>
    <p:extLst>
      <p:ext uri="{BB962C8B-B14F-4D97-AF65-F5344CB8AC3E}">
        <p14:creationId xmlns:p14="http://schemas.microsoft.com/office/powerpoint/2010/main" val="2927623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4</a:t>
            </a:fld>
            <a:endParaRPr lang="zh-CN" altLang="en-US"/>
          </a:p>
        </p:txBody>
      </p:sp>
    </p:spTree>
    <p:extLst>
      <p:ext uri="{BB962C8B-B14F-4D97-AF65-F5344CB8AC3E}">
        <p14:creationId xmlns:p14="http://schemas.microsoft.com/office/powerpoint/2010/main" val="504781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5</a:t>
            </a:fld>
            <a:endParaRPr lang="zh-CN" altLang="en-US"/>
          </a:p>
        </p:txBody>
      </p:sp>
    </p:spTree>
    <p:extLst>
      <p:ext uri="{BB962C8B-B14F-4D97-AF65-F5344CB8AC3E}">
        <p14:creationId xmlns:p14="http://schemas.microsoft.com/office/powerpoint/2010/main" val="4015664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6</a:t>
            </a:fld>
            <a:endParaRPr lang="zh-CN" altLang="en-US"/>
          </a:p>
        </p:txBody>
      </p:sp>
    </p:spTree>
    <p:extLst>
      <p:ext uri="{BB962C8B-B14F-4D97-AF65-F5344CB8AC3E}">
        <p14:creationId xmlns:p14="http://schemas.microsoft.com/office/powerpoint/2010/main" val="680505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7</a:t>
            </a:fld>
            <a:endParaRPr lang="zh-CN" altLang="en-US"/>
          </a:p>
        </p:txBody>
      </p:sp>
    </p:spTree>
    <p:extLst>
      <p:ext uri="{BB962C8B-B14F-4D97-AF65-F5344CB8AC3E}">
        <p14:creationId xmlns:p14="http://schemas.microsoft.com/office/powerpoint/2010/main" val="1466600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8</a:t>
            </a:fld>
            <a:endParaRPr lang="zh-CN" altLang="en-US"/>
          </a:p>
        </p:txBody>
      </p:sp>
    </p:spTree>
    <p:extLst>
      <p:ext uri="{BB962C8B-B14F-4D97-AF65-F5344CB8AC3E}">
        <p14:creationId xmlns:p14="http://schemas.microsoft.com/office/powerpoint/2010/main" val="42319598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AFB74C-E964-4B05-B07C-2BB69D68DAEE}" type="slidenum">
              <a:rPr lang="zh-CN" altLang="en-US" smtClean="0"/>
              <a:t>9</a:t>
            </a:fld>
            <a:endParaRPr lang="zh-CN" altLang="en-US"/>
          </a:p>
        </p:txBody>
      </p:sp>
    </p:spTree>
    <p:extLst>
      <p:ext uri="{BB962C8B-B14F-4D97-AF65-F5344CB8AC3E}">
        <p14:creationId xmlns:p14="http://schemas.microsoft.com/office/powerpoint/2010/main" val="2944141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211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82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840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407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0442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01557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397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0293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5557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722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256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pattFill prst="pct5">
          <a:fgClr>
            <a:schemeClr val="bg1">
              <a:lumMod val="85000"/>
            </a:schemeClr>
          </a:fgClr>
          <a:bgClr>
            <a:srgbClr val="F8F2E6"/>
          </a:bgClr>
        </a:patt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257739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2020/6/13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268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5.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5.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0.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21.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png"/><Relationship Id="rId7"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rgbClr val="F8F2E6"/>
          </a:bgClr>
        </a:patt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AE82240-91F5-4436-B3A2-42C4D6AA19DD}"/>
              </a:ext>
            </a:extLst>
          </p:cNvPr>
          <p:cNvGrpSpPr/>
          <p:nvPr/>
        </p:nvGrpSpPr>
        <p:grpSpPr>
          <a:xfrm>
            <a:off x="2759869" y="2242344"/>
            <a:ext cx="6672262" cy="2373313"/>
            <a:chOff x="2771775" y="2043111"/>
            <a:chExt cx="6480000" cy="2736000"/>
          </a:xfrm>
        </p:grpSpPr>
        <p:sp>
          <p:nvSpPr>
            <p:cNvPr id="5" name="矩形 4">
              <a:extLst>
                <a:ext uri="{FF2B5EF4-FFF2-40B4-BE49-F238E27FC236}">
                  <a16:creationId xmlns="" xmlns:a16="http://schemas.microsoft.com/office/drawing/2014/main" id="{2572ABC8-3AD5-4CFE-81E7-C611C176D97F}"/>
                </a:ext>
              </a:extLst>
            </p:cNvPr>
            <p:cNvSpPr/>
            <p:nvPr/>
          </p:nvSpPr>
          <p:spPr>
            <a:xfrm>
              <a:off x="2771775" y="2043111"/>
              <a:ext cx="6480000" cy="2736000"/>
            </a:xfrm>
            <a:prstGeom prst="rect">
              <a:avLst/>
            </a:prstGeom>
            <a:noFill/>
            <a:ln w="76200">
              <a:solidFill>
                <a:srgbClr val="C0CCA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99C9F763-664F-4C23-8C6D-6601E0CB3A66}"/>
                </a:ext>
              </a:extLst>
            </p:cNvPr>
            <p:cNvSpPr/>
            <p:nvPr/>
          </p:nvSpPr>
          <p:spPr>
            <a:xfrm>
              <a:off x="2861775" y="2133111"/>
              <a:ext cx="6300000" cy="2556000"/>
            </a:xfrm>
            <a:prstGeom prst="rect">
              <a:avLst/>
            </a:prstGeom>
            <a:noFill/>
            <a:ln w="28575">
              <a:solidFill>
                <a:srgbClr val="C0CCA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a:extLst>
              <a:ext uri="{FF2B5EF4-FFF2-40B4-BE49-F238E27FC236}">
                <a16:creationId xmlns="" xmlns:a16="http://schemas.microsoft.com/office/drawing/2014/main" id="{87266115-7DDD-4769-AEE7-FAFFDC536F09}"/>
              </a:ext>
            </a:extLst>
          </p:cNvPr>
          <p:cNvSpPr txBox="1"/>
          <p:nvPr/>
        </p:nvSpPr>
        <p:spPr>
          <a:xfrm>
            <a:off x="4386460" y="265433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草虫的村落</a:t>
            </a:r>
          </a:p>
        </p:txBody>
      </p:sp>
      <p:sp>
        <p:nvSpPr>
          <p:cNvPr id="10" name="文本框 9">
            <a:extLst>
              <a:ext uri="{FF2B5EF4-FFF2-40B4-BE49-F238E27FC236}">
                <a16:creationId xmlns="" xmlns:a16="http://schemas.microsoft.com/office/drawing/2014/main" id="{D1E526E9-8C6D-4648-B080-2FEDE1B70981}"/>
              </a:ext>
            </a:extLst>
          </p:cNvPr>
          <p:cNvSpPr txBox="1"/>
          <p:nvPr/>
        </p:nvSpPr>
        <p:spPr>
          <a:xfrm>
            <a:off x="4386460" y="3705368"/>
            <a:ext cx="4953000" cy="461665"/>
          </a:xfrm>
          <a:prstGeom prst="rect">
            <a:avLst/>
          </a:prstGeom>
          <a:noFill/>
        </p:spPr>
        <p:txBody>
          <a:bodyPr wrap="square" rtlCol="0">
            <a:spAutoFit/>
          </a:bodyPr>
          <a:lstStyle/>
          <a:p>
            <a:pPr algn="ctr"/>
            <a:r>
              <a:rPr lang="zh-CN" altLang="en-US" sz="2400" spc="600" dirty="0">
                <a:solidFill>
                  <a:srgbClr val="28365B"/>
                </a:solidFill>
                <a:latin typeface="微软雅黑" panose="020B0503020204020204" pitchFamily="34" charset="-122"/>
                <a:ea typeface="微软雅黑" panose="020B0503020204020204" pitchFamily="34" charset="-122"/>
              </a:rPr>
              <a:t>讲师</a:t>
            </a:r>
            <a:r>
              <a:rPr lang="zh-CN" altLang="en-US" sz="2400" spc="600" dirty="0" smtClean="0">
                <a:solidFill>
                  <a:srgbClr val="28365B"/>
                </a:solidFill>
                <a:latin typeface="微软雅黑" panose="020B0503020204020204" pitchFamily="34" charset="-122"/>
                <a:ea typeface="微软雅黑" panose="020B0503020204020204" pitchFamily="34" charset="-122"/>
              </a:rPr>
              <a:t>：</a:t>
            </a:r>
            <a:r>
              <a:rPr lang="zh-CN" altLang="en-US" sz="2400" spc="600" dirty="0">
                <a:solidFill>
                  <a:srgbClr val="28365B"/>
                </a:solidFill>
                <a:latin typeface="微软雅黑" panose="020B0503020204020204" pitchFamily="34" charset="-122"/>
                <a:ea typeface="微软雅黑" panose="020B0503020204020204" pitchFamily="34" charset="-122"/>
              </a:rPr>
              <a:t>优</a:t>
            </a:r>
            <a:r>
              <a:rPr lang="zh-CN" altLang="en-US" sz="2400" spc="600" dirty="0" smtClean="0">
                <a:solidFill>
                  <a:srgbClr val="28365B"/>
                </a:solidFill>
                <a:latin typeface="微软雅黑" panose="020B0503020204020204" pitchFamily="34" charset="-122"/>
                <a:ea typeface="微软雅黑" panose="020B0503020204020204" pitchFamily="34" charset="-122"/>
              </a:rPr>
              <a:t>品</a:t>
            </a:r>
            <a:r>
              <a:rPr lang="en-US" altLang="zh-CN" sz="2400" spc="600" dirty="0" smtClean="0">
                <a:solidFill>
                  <a:srgbClr val="28365B"/>
                </a:solidFill>
                <a:latin typeface="微软雅黑" panose="020B0503020204020204" pitchFamily="34" charset="-122"/>
                <a:ea typeface="微软雅黑" panose="020B0503020204020204" pitchFamily="34" charset="-122"/>
              </a:rPr>
              <a:t>PPT</a:t>
            </a:r>
            <a:endParaRPr lang="zh-CN" altLang="en-US" sz="2400" spc="600" dirty="0">
              <a:solidFill>
                <a:srgbClr val="28365B"/>
              </a:solidFill>
              <a:latin typeface="微软雅黑" panose="020B0503020204020204" pitchFamily="34" charset="-122"/>
              <a:ea typeface="微软雅黑" panose="020B0503020204020204" pitchFamily="34" charset="-122"/>
            </a:endParaRPr>
          </a:p>
        </p:txBody>
      </p:sp>
      <p:pic>
        <p:nvPicPr>
          <p:cNvPr id="59" name="图片 58">
            <a:extLst>
              <a:ext uri="{FF2B5EF4-FFF2-40B4-BE49-F238E27FC236}">
                <a16:creationId xmlns="" xmlns:a16="http://schemas.microsoft.com/office/drawing/2014/main" id="{DD93DCD5-373A-4FB2-8A3F-F6B09F7D0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61" name="图片 60" descr="图片包含 鲜花, 植物, 室内, 餐桌&#10;&#10;已生成极高可信度的说明">
            <a:extLst>
              <a:ext uri="{FF2B5EF4-FFF2-40B4-BE49-F238E27FC236}">
                <a16:creationId xmlns="" xmlns:a16="http://schemas.microsoft.com/office/drawing/2014/main" id="{61B8BF4A-AC24-4238-8D56-286DFD6B76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905" y="2148752"/>
            <a:ext cx="1916730" cy="2560496"/>
          </a:xfrm>
          <a:prstGeom prst="rect">
            <a:avLst/>
          </a:prstGeom>
        </p:spPr>
      </p:pic>
      <p:pic>
        <p:nvPicPr>
          <p:cNvPr id="63" name="图片 62" descr="图片包含 鲜花, 花瓶, 植物, 花束&#10;&#10;已生成极高可信度的说明">
            <a:extLst>
              <a:ext uri="{FF2B5EF4-FFF2-40B4-BE49-F238E27FC236}">
                <a16:creationId xmlns="" xmlns:a16="http://schemas.microsoft.com/office/drawing/2014/main" id="{5A911F36-C757-41B9-8F46-7C477F90885B}"/>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64" name="图片 63" descr="图片包含 鲜花, 花瓶, 植物, 花束&#10;&#10;已生成极高可信度的说明">
            <a:extLst>
              <a:ext uri="{FF2B5EF4-FFF2-40B4-BE49-F238E27FC236}">
                <a16:creationId xmlns="" xmlns:a16="http://schemas.microsoft.com/office/drawing/2014/main" id="{95F8E979-51B3-457D-9944-F16DB97E418E}"/>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65" name="图片 64" descr="图片包含 鲜花, 花瓶, 植物, 花束&#10;&#10;已生成极高可信度的说明">
            <a:extLst>
              <a:ext uri="{FF2B5EF4-FFF2-40B4-BE49-F238E27FC236}">
                <a16:creationId xmlns="" xmlns:a16="http://schemas.microsoft.com/office/drawing/2014/main" id="{0ACB516C-2C54-49EB-8F37-0B8374A098E3}"/>
              </a:ext>
            </a:extLst>
          </p:cNvPr>
          <p:cNvPicPr>
            <a:picLocks noChangeAspect="1"/>
          </p:cNvPicPr>
          <p:nvPr/>
        </p:nvPicPr>
        <p:blipFill rotWithShape="1">
          <a:blip r:embed="rId5">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66" name="图片 65" descr="图片包含 鲜花, 花瓶, 植物, 花束&#10;&#10;已生成极高可信度的说明">
            <a:extLst>
              <a:ext uri="{FF2B5EF4-FFF2-40B4-BE49-F238E27FC236}">
                <a16:creationId xmlns="" xmlns:a16="http://schemas.microsoft.com/office/drawing/2014/main" id="{7FA4DF80-B3F1-4436-8A03-79A38729D14A}"/>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72" name="图片 71" descr="图片包含 鲜花, 花瓶, 植物, 花束&#10;&#10;已生成极高可信度的说明">
            <a:extLst>
              <a:ext uri="{FF2B5EF4-FFF2-40B4-BE49-F238E27FC236}">
                <a16:creationId xmlns="" xmlns:a16="http://schemas.microsoft.com/office/drawing/2014/main" id="{50135E48-E4DF-425D-AF40-B5DDC2903FBA}"/>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flipV="1">
            <a:off x="7871055" y="-8045"/>
            <a:ext cx="4786792" cy="1814834"/>
          </a:xfrm>
          <a:prstGeom prst="rect">
            <a:avLst/>
          </a:prstGeom>
        </p:spPr>
      </p:pic>
      <p:pic>
        <p:nvPicPr>
          <p:cNvPr id="73" name="图片 72" descr="图片包含 鲜花, 花瓶, 植物, 花束&#10;&#10;已生成极高可信度的说明">
            <a:extLst>
              <a:ext uri="{FF2B5EF4-FFF2-40B4-BE49-F238E27FC236}">
                <a16:creationId xmlns="" xmlns:a16="http://schemas.microsoft.com/office/drawing/2014/main" id="{7DC43A16-A59C-4CD0-B4A3-516590C4B1C9}"/>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flipH="1" flipV="1">
            <a:off x="-416335" y="-8045"/>
            <a:ext cx="4786792" cy="1814834"/>
          </a:xfrm>
          <a:prstGeom prst="rect">
            <a:avLst/>
          </a:prstGeom>
        </p:spPr>
      </p:pic>
      <p:pic>
        <p:nvPicPr>
          <p:cNvPr id="75" name="图片 74" descr="图片包含 鲜花, 餐桌, 室内, 花瓶&#10;&#10;已生成极高可信度的说明">
            <a:extLst>
              <a:ext uri="{FF2B5EF4-FFF2-40B4-BE49-F238E27FC236}">
                <a16:creationId xmlns="" xmlns:a16="http://schemas.microsoft.com/office/drawing/2014/main" id="{F87963CB-4B50-4FA7-B3FE-20D096D8B40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0126" t="18550" b="68554"/>
          <a:stretch/>
        </p:blipFill>
        <p:spPr>
          <a:xfrm>
            <a:off x="7518400" y="-8046"/>
            <a:ext cx="1585016" cy="884345"/>
          </a:xfrm>
          <a:prstGeom prst="rect">
            <a:avLst/>
          </a:prstGeom>
        </p:spPr>
      </p:pic>
      <p:pic>
        <p:nvPicPr>
          <p:cNvPr id="77" name="图片 76" descr="图片包含 鲜花, 花瓶, 植物, 花束&#10;&#10;已生成极高可信度的说明">
            <a:extLst>
              <a:ext uri="{FF2B5EF4-FFF2-40B4-BE49-F238E27FC236}">
                <a16:creationId xmlns="" xmlns:a16="http://schemas.microsoft.com/office/drawing/2014/main" id="{C83BD7BD-1C5A-4CE0-87C8-01CBA6C0C9AB}"/>
              </a:ext>
            </a:extLst>
          </p:cNvPr>
          <p:cNvPicPr>
            <a:picLocks noChangeAspect="1"/>
          </p:cNvPicPr>
          <p:nvPr/>
        </p:nvPicPr>
        <p:blipFill rotWithShape="1">
          <a:blip r:embed="rId5">
            <a:extLst>
              <a:ext uri="{28A0092B-C50C-407E-A947-70E740481C1C}">
                <a14:useLocalDpi xmlns:a14="http://schemas.microsoft.com/office/drawing/2010/main" val="0"/>
              </a:ext>
            </a:extLst>
          </a:blip>
          <a:srcRect t="90160" r="33372"/>
          <a:stretch/>
        </p:blipFill>
        <p:spPr>
          <a:xfrm flipV="1">
            <a:off x="2117591" y="-14466"/>
            <a:ext cx="3189357" cy="674866"/>
          </a:xfrm>
          <a:prstGeom prst="rect">
            <a:avLst/>
          </a:prstGeom>
        </p:spPr>
      </p:pic>
      <p:pic>
        <p:nvPicPr>
          <p:cNvPr id="78" name="图片 77" descr="图片包含 鲜花, 花瓶, 植物, 花束&#10;&#10;已生成极高可信度的说明">
            <a:extLst>
              <a:ext uri="{FF2B5EF4-FFF2-40B4-BE49-F238E27FC236}">
                <a16:creationId xmlns="" xmlns:a16="http://schemas.microsoft.com/office/drawing/2014/main" id="{04B901E7-D17E-40B3-99F0-293B8ED56E8E}"/>
              </a:ext>
            </a:extLst>
          </p:cNvPr>
          <p:cNvPicPr>
            <a:picLocks noChangeAspect="1"/>
          </p:cNvPicPr>
          <p:nvPr/>
        </p:nvPicPr>
        <p:blipFill rotWithShape="1">
          <a:blip r:embed="rId5">
            <a:extLst>
              <a:ext uri="{28A0092B-C50C-407E-A947-70E740481C1C}">
                <a14:useLocalDpi xmlns:a14="http://schemas.microsoft.com/office/drawing/2010/main" val="0"/>
              </a:ext>
            </a:extLst>
          </a:blip>
          <a:srcRect l="18872" t="85740" r="19248"/>
          <a:stretch/>
        </p:blipFill>
        <p:spPr>
          <a:xfrm flipH="1" flipV="1">
            <a:off x="5242155" y="-15532"/>
            <a:ext cx="2962045" cy="977936"/>
          </a:xfrm>
          <a:prstGeom prst="rect">
            <a:avLst/>
          </a:prstGeom>
        </p:spPr>
      </p:pic>
      <p:pic>
        <p:nvPicPr>
          <p:cNvPr id="79" name="图片 78" descr="图片包含 鲜花, 餐桌, 室内, 花瓶&#10;&#10;已生成极高可信度的说明">
            <a:extLst>
              <a:ext uri="{FF2B5EF4-FFF2-40B4-BE49-F238E27FC236}">
                <a16:creationId xmlns="" xmlns:a16="http://schemas.microsoft.com/office/drawing/2014/main" id="{C0D3008E-5AB5-443F-95F3-0FBAA7C4996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0126" t="18550" b="68554"/>
          <a:stretch/>
        </p:blipFill>
        <p:spPr>
          <a:xfrm>
            <a:off x="774700" y="-8046"/>
            <a:ext cx="1585016" cy="884345"/>
          </a:xfrm>
          <a:prstGeom prst="rect">
            <a:avLst/>
          </a:prstGeom>
        </p:spPr>
      </p:pic>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17591" y="148291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05452" y="1520163"/>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6653" t="40466" r="40525" b="32987"/>
          <a:stretch/>
        </p:blipFill>
        <p:spPr>
          <a:xfrm>
            <a:off x="8204200" y="3990975"/>
            <a:ext cx="661880" cy="592535"/>
          </a:xfrm>
          <a:prstGeom prst="rect">
            <a:avLst/>
          </a:prstGeom>
        </p:spPr>
      </p:pic>
      <p:pic>
        <p:nvPicPr>
          <p:cNvPr id="90" name="图片 89">
            <a:extLst>
              <a:ext uri="{FF2B5EF4-FFF2-40B4-BE49-F238E27FC236}">
                <a16:creationId xmlns="" xmlns:a16="http://schemas.microsoft.com/office/drawing/2014/main" id="{4AA5CFCE-31B6-4354-AB19-C617469043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7485527">
            <a:off x="4645692" y="5101242"/>
            <a:ext cx="618315" cy="647758"/>
          </a:xfrm>
          <a:prstGeom prst="rect">
            <a:avLst/>
          </a:prstGeom>
        </p:spPr>
      </p:pic>
    </p:spTree>
    <p:extLst>
      <p:ext uri="{BB962C8B-B14F-4D97-AF65-F5344CB8AC3E}">
        <p14:creationId xmlns:p14="http://schemas.microsoft.com/office/powerpoint/2010/main" val="50178402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par>
                          <p:cTn id="11" fill="hold">
                            <p:stCondLst>
                              <p:cond delay="1400"/>
                            </p:stCondLst>
                            <p:childTnLst>
                              <p:par>
                                <p:cTn id="12" presetID="47"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51" name="图片 50">
            <a:extLst>
              <a:ext uri="{FF2B5EF4-FFF2-40B4-BE49-F238E27FC236}">
                <a16:creationId xmlns="" xmlns:a16="http://schemas.microsoft.com/office/drawing/2014/main" id="{F54F4ABD-970E-4DC6-97AB-E06FFB918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30232" y="102446"/>
            <a:ext cx="988242" cy="900787"/>
          </a:xfrm>
          <a:prstGeom prst="rect">
            <a:avLst/>
          </a:prstGeom>
        </p:spPr>
      </p:pic>
      <p:sp>
        <p:nvSpPr>
          <p:cNvPr id="54" name="文本框 53">
            <a:extLst>
              <a:ext uri="{FF2B5EF4-FFF2-40B4-BE49-F238E27FC236}">
                <a16:creationId xmlns="" xmlns:a16="http://schemas.microsoft.com/office/drawing/2014/main" id="{B516C8E5-1171-4950-8210-8D467EACDE2E}"/>
              </a:ext>
            </a:extLst>
          </p:cNvPr>
          <p:cNvSpPr txBox="1"/>
          <p:nvPr/>
        </p:nvSpPr>
        <p:spPr>
          <a:xfrm>
            <a:off x="1212017" y="233792"/>
            <a:ext cx="5388808"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学习新词</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词义</a:t>
            </a:r>
          </a:p>
        </p:txBody>
      </p:sp>
      <p:sp>
        <p:nvSpPr>
          <p:cNvPr id="86" name="文本框 85">
            <a:extLst>
              <a:ext uri="{FF2B5EF4-FFF2-40B4-BE49-F238E27FC236}">
                <a16:creationId xmlns="" xmlns:a16="http://schemas.microsoft.com/office/drawing/2014/main" id="{19ED5FBB-5A79-485E-95CA-FA0FBAC6B51B}"/>
              </a:ext>
            </a:extLst>
          </p:cNvPr>
          <p:cNvSpPr txBox="1"/>
          <p:nvPr/>
        </p:nvSpPr>
        <p:spPr>
          <a:xfrm>
            <a:off x="2532063" y="1828874"/>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寒暄：</a:t>
            </a:r>
          </a:p>
        </p:txBody>
      </p:sp>
      <p:sp>
        <p:nvSpPr>
          <p:cNvPr id="87" name="文本框 86">
            <a:extLst>
              <a:ext uri="{FF2B5EF4-FFF2-40B4-BE49-F238E27FC236}">
                <a16:creationId xmlns="" xmlns:a16="http://schemas.microsoft.com/office/drawing/2014/main" id="{DAAC0FE5-534E-45B1-959A-29D4B64CE7FB}"/>
              </a:ext>
            </a:extLst>
          </p:cNvPr>
          <p:cNvSpPr txBox="1"/>
          <p:nvPr/>
        </p:nvSpPr>
        <p:spPr>
          <a:xfrm>
            <a:off x="4570331" y="1705763"/>
            <a:ext cx="5005307" cy="830997"/>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见面时谈天气冷暖之类的应酬话。暄：温暖的意思。</a:t>
            </a:r>
          </a:p>
        </p:txBody>
      </p:sp>
      <p:sp>
        <p:nvSpPr>
          <p:cNvPr id="88" name="文本框 87">
            <a:extLst>
              <a:ext uri="{FF2B5EF4-FFF2-40B4-BE49-F238E27FC236}">
                <a16:creationId xmlns="" xmlns:a16="http://schemas.microsoft.com/office/drawing/2014/main" id="{17653B79-47B3-411E-BE5A-DD66570B0ADB}"/>
              </a:ext>
            </a:extLst>
          </p:cNvPr>
          <p:cNvSpPr txBox="1"/>
          <p:nvPr/>
        </p:nvSpPr>
        <p:spPr>
          <a:xfrm>
            <a:off x="2532063" y="2975124"/>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野灌丛：</a:t>
            </a:r>
          </a:p>
        </p:txBody>
      </p:sp>
      <p:sp>
        <p:nvSpPr>
          <p:cNvPr id="89" name="文本框 88">
            <a:extLst>
              <a:ext uri="{FF2B5EF4-FFF2-40B4-BE49-F238E27FC236}">
                <a16:creationId xmlns="" xmlns:a16="http://schemas.microsoft.com/office/drawing/2014/main" id="{BA70AC1A-2159-475C-91AC-98DE3F4F2368}"/>
              </a:ext>
            </a:extLst>
          </p:cNvPr>
          <p:cNvSpPr txBox="1"/>
          <p:nvPr/>
        </p:nvSpPr>
        <p:spPr>
          <a:xfrm>
            <a:off x="4570331" y="2852013"/>
            <a:ext cx="5097543" cy="830997"/>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野生的灌木丛。灌木：一种比较矮小，丛生的木本植物。</a:t>
            </a:r>
          </a:p>
        </p:txBody>
      </p:sp>
      <p:sp>
        <p:nvSpPr>
          <p:cNvPr id="90" name="文本框 89">
            <a:extLst>
              <a:ext uri="{FF2B5EF4-FFF2-40B4-BE49-F238E27FC236}">
                <a16:creationId xmlns="" xmlns:a16="http://schemas.microsoft.com/office/drawing/2014/main" id="{97158D2C-2DE0-4DC9-BE6E-2AE2F3AEC87A}"/>
              </a:ext>
            </a:extLst>
          </p:cNvPr>
          <p:cNvSpPr txBox="1"/>
          <p:nvPr/>
        </p:nvSpPr>
        <p:spPr>
          <a:xfrm>
            <a:off x="2532063" y="3936708"/>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行色匆匆：</a:t>
            </a:r>
          </a:p>
        </p:txBody>
      </p:sp>
      <p:sp>
        <p:nvSpPr>
          <p:cNvPr id="91" name="文本框 90">
            <a:extLst>
              <a:ext uri="{FF2B5EF4-FFF2-40B4-BE49-F238E27FC236}">
                <a16:creationId xmlns="" xmlns:a16="http://schemas.microsoft.com/office/drawing/2014/main" id="{1F91508F-37C4-43D8-8B95-DD1CF4A2ECD4}"/>
              </a:ext>
            </a:extLst>
          </p:cNvPr>
          <p:cNvSpPr txBox="1"/>
          <p:nvPr/>
        </p:nvSpPr>
        <p:spPr>
          <a:xfrm>
            <a:off x="4570331" y="3998264"/>
            <a:ext cx="5097542"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匆忙赶路的神态。色：这里指神态。</a:t>
            </a:r>
          </a:p>
        </p:txBody>
      </p:sp>
      <p:sp>
        <p:nvSpPr>
          <p:cNvPr id="92" name="文本框 91">
            <a:extLst>
              <a:ext uri="{FF2B5EF4-FFF2-40B4-BE49-F238E27FC236}">
                <a16:creationId xmlns="" xmlns:a16="http://schemas.microsoft.com/office/drawing/2014/main" id="{D83881D1-3BAB-4ADC-827D-4EA46C6DDB5D}"/>
              </a:ext>
            </a:extLst>
          </p:cNvPr>
          <p:cNvSpPr txBox="1"/>
          <p:nvPr/>
        </p:nvSpPr>
        <p:spPr>
          <a:xfrm>
            <a:off x="2532063" y="4708084"/>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蕴藏：</a:t>
            </a:r>
          </a:p>
        </p:txBody>
      </p:sp>
      <p:sp>
        <p:nvSpPr>
          <p:cNvPr id="93" name="文本框 92">
            <a:extLst>
              <a:ext uri="{FF2B5EF4-FFF2-40B4-BE49-F238E27FC236}">
                <a16:creationId xmlns="" xmlns:a16="http://schemas.microsoft.com/office/drawing/2014/main" id="{705E29D0-A1ED-42E8-B62A-08FC9D928184}"/>
              </a:ext>
            </a:extLst>
          </p:cNvPr>
          <p:cNvSpPr txBox="1"/>
          <p:nvPr/>
        </p:nvSpPr>
        <p:spPr>
          <a:xfrm>
            <a:off x="4570331" y="4775183"/>
            <a:ext cx="3601226"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蓄积而未显露或未被发掘。</a:t>
            </a:r>
          </a:p>
        </p:txBody>
      </p:sp>
      <p:sp>
        <p:nvSpPr>
          <p:cNvPr id="94" name="文本框 93">
            <a:extLst>
              <a:ext uri="{FF2B5EF4-FFF2-40B4-BE49-F238E27FC236}">
                <a16:creationId xmlns="" xmlns:a16="http://schemas.microsoft.com/office/drawing/2014/main" id="{87D89F24-C2C5-4172-9BB3-3AA242C3266D}"/>
              </a:ext>
            </a:extLst>
          </p:cNvPr>
          <p:cNvSpPr txBox="1"/>
          <p:nvPr/>
        </p:nvSpPr>
        <p:spPr>
          <a:xfrm>
            <a:off x="2532063" y="5494696"/>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悠悠忽忽：</a:t>
            </a:r>
          </a:p>
        </p:txBody>
      </p:sp>
      <p:sp>
        <p:nvSpPr>
          <p:cNvPr id="95" name="文本框 94">
            <a:extLst>
              <a:ext uri="{FF2B5EF4-FFF2-40B4-BE49-F238E27FC236}">
                <a16:creationId xmlns="" xmlns:a16="http://schemas.microsoft.com/office/drawing/2014/main" id="{EB5D549B-CC9B-4DBF-A52A-7781BF7416C5}"/>
              </a:ext>
            </a:extLst>
          </p:cNvPr>
          <p:cNvSpPr txBox="1"/>
          <p:nvPr/>
        </p:nvSpPr>
        <p:spPr>
          <a:xfrm>
            <a:off x="4570331" y="5552101"/>
            <a:ext cx="50975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本文有形容神志恍惚的意思。</a:t>
            </a:r>
          </a:p>
        </p:txBody>
      </p:sp>
      <p:pic>
        <p:nvPicPr>
          <p:cNvPr id="26" name="图片 25" descr="图片包含 鲜花, 花瓶, 植物, 花束&#10;&#10;已生成极高可信度的说明">
            <a:extLst>
              <a:ext uri="{FF2B5EF4-FFF2-40B4-BE49-F238E27FC236}">
                <a16:creationId xmlns="" xmlns:a16="http://schemas.microsoft.com/office/drawing/2014/main" id="{3823F6B7-10AB-4668-82D5-CED21B3B7BCD}"/>
              </a:ext>
            </a:extLst>
          </p:cNvPr>
          <p:cNvPicPr>
            <a:picLocks noChangeAspect="1"/>
          </p:cNvPicPr>
          <p:nvPr/>
        </p:nvPicPr>
        <p:blipFill rotWithShape="1">
          <a:blip r:embed="rId4">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pic>
        <p:nvPicPr>
          <p:cNvPr id="27" name="图片 26">
            <a:extLst>
              <a:ext uri="{FF2B5EF4-FFF2-40B4-BE49-F238E27FC236}">
                <a16:creationId xmlns="" xmlns:a16="http://schemas.microsoft.com/office/drawing/2014/main" id="{83ACE57F-02D8-4565-AF8B-414558A538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Tree>
    <p:extLst>
      <p:ext uri="{BB962C8B-B14F-4D97-AF65-F5344CB8AC3E}">
        <p14:creationId xmlns:p14="http://schemas.microsoft.com/office/powerpoint/2010/main" val="4146379460"/>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2"/>
                                        </p:tgtEl>
                                        <p:attrNameLst>
                                          <p:attrName>style.visibility</p:attrName>
                                        </p:attrNameLst>
                                      </p:cBhvr>
                                      <p:to>
                                        <p:strVal val="visible"/>
                                      </p:to>
                                    </p:set>
                                    <p:animEffect transition="in" filter="fade">
                                      <p:cBhvr>
                                        <p:cTn id="19" dur="500"/>
                                        <p:tgtEl>
                                          <p:spTgt spid="9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wipe(left)">
                                      <p:cBhvr>
                                        <p:cTn id="28" dur="500"/>
                                        <p:tgtEl>
                                          <p:spTgt spid="8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left)">
                                      <p:cBhvr>
                                        <p:cTn id="38" dur="500"/>
                                        <p:tgtEl>
                                          <p:spTgt spid="91"/>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left)">
                                      <p:cBhvr>
                                        <p:cTn id="43" dur="500"/>
                                        <p:tgtEl>
                                          <p:spTgt spid="9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left)">
                                      <p:cBhvr>
                                        <p:cTn id="48"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p:bldP spid="93" grpId="0"/>
      <p:bldP spid="94" grpId="0"/>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87266115-7DDD-4769-AEE7-FAFFDC536F09}"/>
              </a:ext>
            </a:extLst>
          </p:cNvPr>
          <p:cNvSpPr txBox="1"/>
          <p:nvPr/>
        </p:nvSpPr>
        <p:spPr>
          <a:xfrm>
            <a:off x="4153640" y="219268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课文赏析</a:t>
            </a:r>
          </a:p>
        </p:txBody>
      </p:sp>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08" y="179448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652" y="1736409"/>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a:off x="10016987" y="5121275"/>
            <a:ext cx="661880" cy="592535"/>
          </a:xfrm>
          <a:prstGeom prst="rect">
            <a:avLst/>
          </a:prstGeom>
        </p:spPr>
      </p:pic>
      <p:sp>
        <p:nvSpPr>
          <p:cNvPr id="25" name="矩形 24">
            <a:extLst>
              <a:ext uri="{FF2B5EF4-FFF2-40B4-BE49-F238E27FC236}">
                <a16:creationId xmlns="" xmlns:a16="http://schemas.microsoft.com/office/drawing/2014/main" id="{BDF1FBFC-4A87-40F0-8C0D-96DB4ECECE35}"/>
              </a:ext>
            </a:extLst>
          </p:cNvPr>
          <p:cNvSpPr/>
          <p:nvPr/>
        </p:nvSpPr>
        <p:spPr>
          <a:xfrm rot="16200000">
            <a:off x="6042000" y="729001"/>
            <a:ext cx="108000" cy="540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 xmlns:a16="http://schemas.microsoft.com/office/drawing/2014/main" id="{D12E5ED3-9D12-4171-808A-0877CB4489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29" name="图片 28" descr="图片包含 鲜花, 花瓶, 植物, 花束&#10;&#10;已生成极高可信度的说明">
            <a:extLst>
              <a:ext uri="{FF2B5EF4-FFF2-40B4-BE49-F238E27FC236}">
                <a16:creationId xmlns="" xmlns:a16="http://schemas.microsoft.com/office/drawing/2014/main" id="{1CDC8579-98AB-49CD-9AB6-3C05079D68D5}"/>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30" name="图片 29" descr="图片包含 鲜花, 花瓶, 植物, 花束&#10;&#10;已生成极高可信度的说明">
            <a:extLst>
              <a:ext uri="{FF2B5EF4-FFF2-40B4-BE49-F238E27FC236}">
                <a16:creationId xmlns="" xmlns:a16="http://schemas.microsoft.com/office/drawing/2014/main" id="{CB360DA7-9492-44B7-8554-188F37527F0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31" name="图片 30" descr="图片包含 鲜花, 花瓶, 植物, 花束&#10;&#10;已生成极高可信度的说明">
            <a:extLst>
              <a:ext uri="{FF2B5EF4-FFF2-40B4-BE49-F238E27FC236}">
                <a16:creationId xmlns="" xmlns:a16="http://schemas.microsoft.com/office/drawing/2014/main" id="{C7FC55DC-DCAF-4F46-BC73-79F19564C273}"/>
              </a:ext>
            </a:extLst>
          </p:cNvPr>
          <p:cNvPicPr>
            <a:picLocks noChangeAspect="1"/>
          </p:cNvPicPr>
          <p:nvPr/>
        </p:nvPicPr>
        <p:blipFill rotWithShape="1">
          <a:blip r:embed="rId7">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32" name="图片 31" descr="图片包含 鲜花, 花瓶, 植物, 花束&#10;&#10;已生成极高可信度的说明">
            <a:extLst>
              <a:ext uri="{FF2B5EF4-FFF2-40B4-BE49-F238E27FC236}">
                <a16:creationId xmlns="" xmlns:a16="http://schemas.microsoft.com/office/drawing/2014/main" id="{6DA07337-85B2-40DA-8F72-801A9FED51F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7" name="图片 6">
            <a:extLst>
              <a:ext uri="{FF2B5EF4-FFF2-40B4-BE49-F238E27FC236}">
                <a16:creationId xmlns="" xmlns:a16="http://schemas.microsoft.com/office/drawing/2014/main" id="{7B47C966-1758-4F35-9F58-FE03296D7F9D}"/>
              </a:ext>
            </a:extLst>
          </p:cNvPr>
          <p:cNvPicPr>
            <a:picLocks noChangeAspect="1"/>
          </p:cNvPicPr>
          <p:nvPr/>
        </p:nvPicPr>
        <p:blipFill rotWithShape="1">
          <a:blip r:embed="rId8">
            <a:extLst>
              <a:ext uri="{28A0092B-C50C-407E-A947-70E740481C1C}">
                <a14:useLocalDpi xmlns:a14="http://schemas.microsoft.com/office/drawing/2010/main" val="0"/>
              </a:ext>
            </a:extLst>
          </a:blip>
          <a:srcRect r="36913" b="9916"/>
          <a:stretch/>
        </p:blipFill>
        <p:spPr>
          <a:xfrm>
            <a:off x="3665652" y="2442238"/>
            <a:ext cx="975975" cy="767687"/>
          </a:xfrm>
          <a:prstGeom prst="rect">
            <a:avLst/>
          </a:prstGeom>
        </p:spPr>
      </p:pic>
    </p:spTree>
    <p:extLst>
      <p:ext uri="{BB962C8B-B14F-4D97-AF65-F5344CB8AC3E}">
        <p14:creationId xmlns:p14="http://schemas.microsoft.com/office/powerpoint/2010/main" val="681174886"/>
      </p:ext>
    </p:extLst>
  </p:cSld>
  <p:clrMapOvr>
    <a:masterClrMapping/>
  </p:clrMapOvr>
  <p:transition spd="slow">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分段及段意</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pic>
        <p:nvPicPr>
          <p:cNvPr id="11" name="图片 10">
            <a:extLst>
              <a:ext uri="{FF2B5EF4-FFF2-40B4-BE49-F238E27FC236}">
                <a16:creationId xmlns="" xmlns:a16="http://schemas.microsoft.com/office/drawing/2014/main" id="{4E99A58F-201C-4D1C-8DC4-526A2F84E32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76" t="27459" r="81620" b="53647"/>
          <a:stretch/>
        </p:blipFill>
        <p:spPr>
          <a:xfrm>
            <a:off x="1770596" y="1964899"/>
            <a:ext cx="761466" cy="952501"/>
          </a:xfrm>
          <a:prstGeom prst="rect">
            <a:avLst/>
          </a:prstGeom>
        </p:spPr>
      </p:pic>
      <p:pic>
        <p:nvPicPr>
          <p:cNvPr id="12" name="图片 11">
            <a:extLst>
              <a:ext uri="{FF2B5EF4-FFF2-40B4-BE49-F238E27FC236}">
                <a16:creationId xmlns="" xmlns:a16="http://schemas.microsoft.com/office/drawing/2014/main" id="{12BDCCF1-B766-467C-B38C-56D6519A4B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665" t="27459" r="63231" b="53647"/>
          <a:stretch/>
        </p:blipFill>
        <p:spPr>
          <a:xfrm>
            <a:off x="1770596" y="3367016"/>
            <a:ext cx="761466" cy="952501"/>
          </a:xfrm>
          <a:prstGeom prst="rect">
            <a:avLst/>
          </a:prstGeom>
        </p:spPr>
      </p:pic>
      <p:pic>
        <p:nvPicPr>
          <p:cNvPr id="13" name="图片 12">
            <a:extLst>
              <a:ext uri="{FF2B5EF4-FFF2-40B4-BE49-F238E27FC236}">
                <a16:creationId xmlns="" xmlns:a16="http://schemas.microsoft.com/office/drawing/2014/main" id="{D0B2DE17-4E6A-41F8-BC52-E806D56F932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2045" t="27459" r="42851" b="53647"/>
          <a:stretch/>
        </p:blipFill>
        <p:spPr>
          <a:xfrm>
            <a:off x="1770596" y="4533010"/>
            <a:ext cx="761466" cy="952501"/>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532063" y="1855509"/>
            <a:ext cx="7800974" cy="1126462"/>
          </a:xfrm>
          <a:prstGeom prst="rect">
            <a:avLst/>
          </a:prstGeom>
          <a:noFill/>
        </p:spPr>
        <p:txBody>
          <a:bodyPr wrap="square" rtlCol="0">
            <a:spAutoFit/>
          </a:bodyPr>
          <a:lstStyle/>
          <a:p>
            <a:pPr algn="just">
              <a:lnSpc>
                <a:spcPct val="120000"/>
              </a:lnSpc>
            </a:pPr>
            <a:r>
              <a:rPr lang="en-US" altLang="zh-CN" sz="2800" dirty="0">
                <a:solidFill>
                  <a:srgbClr val="28365B"/>
                </a:solidFill>
                <a:latin typeface="微软雅黑" panose="020B0503020204020204" pitchFamily="34" charset="-122"/>
                <a:ea typeface="微软雅黑" panose="020B0503020204020204" pitchFamily="34" charset="-122"/>
              </a:rPr>
              <a:t>(1--2</a:t>
            </a:r>
            <a:r>
              <a:rPr lang="zh-CN" altLang="en-US" sz="2800" dirty="0">
                <a:solidFill>
                  <a:srgbClr val="28365B"/>
                </a:solidFill>
                <a:latin typeface="微软雅黑" panose="020B0503020204020204" pitchFamily="34" charset="-122"/>
                <a:ea typeface="微软雅黑" panose="020B0503020204020204" pitchFamily="34" charset="-122"/>
              </a:rPr>
              <a:t>自然段</a:t>
            </a:r>
            <a:r>
              <a:rPr lang="en-US" altLang="zh-CN" sz="2800" dirty="0">
                <a:solidFill>
                  <a:srgbClr val="28365B"/>
                </a:solidFill>
                <a:latin typeface="微软雅黑" panose="020B0503020204020204" pitchFamily="34" charset="-122"/>
                <a:ea typeface="微软雅黑" panose="020B0503020204020204" pitchFamily="34" charset="-122"/>
              </a:rPr>
              <a:t>)</a:t>
            </a:r>
            <a:r>
              <a:rPr lang="zh-CN" altLang="en-US" sz="2800" dirty="0">
                <a:solidFill>
                  <a:srgbClr val="28365B"/>
                </a:solidFill>
                <a:latin typeface="微软雅黑" panose="020B0503020204020204" pitchFamily="34" charset="-122"/>
                <a:ea typeface="微软雅黑" panose="020B0503020204020204" pitchFamily="34" charset="-122"/>
              </a:rPr>
              <a:t> 介绍了作者在一片静谧中，忘了世界忘了自己，他追随一只小虫张开了奇异的游历。 </a:t>
            </a:r>
          </a:p>
        </p:txBody>
      </p:sp>
      <p:sp>
        <p:nvSpPr>
          <p:cNvPr id="15" name="文本框 14">
            <a:extLst>
              <a:ext uri="{FF2B5EF4-FFF2-40B4-BE49-F238E27FC236}">
                <a16:creationId xmlns="" xmlns:a16="http://schemas.microsoft.com/office/drawing/2014/main" id="{F83F828D-CF43-4081-ABAE-60E0356825C4}"/>
              </a:ext>
            </a:extLst>
          </p:cNvPr>
          <p:cNvSpPr txBox="1"/>
          <p:nvPr/>
        </p:nvSpPr>
        <p:spPr>
          <a:xfrm>
            <a:off x="2532063" y="3560465"/>
            <a:ext cx="6972300" cy="609398"/>
          </a:xfrm>
          <a:prstGeom prst="rect">
            <a:avLst/>
          </a:prstGeom>
          <a:noFill/>
        </p:spPr>
        <p:txBody>
          <a:bodyPr wrap="square" rtlCol="0">
            <a:spAutoFit/>
          </a:bodyPr>
          <a:lstStyle/>
          <a:p>
            <a:pPr algn="just">
              <a:lnSpc>
                <a:spcPct val="120000"/>
              </a:lnSpc>
            </a:pPr>
            <a:r>
              <a:rPr lang="en-US" altLang="zh-CN" sz="2800" dirty="0">
                <a:solidFill>
                  <a:srgbClr val="28365B"/>
                </a:solidFill>
                <a:latin typeface="微软雅黑" panose="020B0503020204020204" pitchFamily="34" charset="-122"/>
                <a:ea typeface="微软雅黑" panose="020B0503020204020204" pitchFamily="34" charset="-122"/>
              </a:rPr>
              <a:t>(3--9</a:t>
            </a:r>
            <a:r>
              <a:rPr lang="zh-CN" altLang="en-US" sz="2800" dirty="0">
                <a:solidFill>
                  <a:srgbClr val="28365B"/>
                </a:solidFill>
                <a:latin typeface="微软雅黑" panose="020B0503020204020204" pitchFamily="34" charset="-122"/>
                <a:ea typeface="微软雅黑" panose="020B0503020204020204" pitchFamily="34" charset="-122"/>
              </a:rPr>
              <a:t>自然段</a:t>
            </a:r>
            <a:r>
              <a:rPr lang="en-US" altLang="zh-CN" sz="2800" dirty="0">
                <a:solidFill>
                  <a:srgbClr val="28365B"/>
                </a:solidFill>
                <a:latin typeface="微软雅黑" panose="020B0503020204020204" pitchFamily="34" charset="-122"/>
                <a:ea typeface="微软雅黑" panose="020B0503020204020204" pitchFamily="34" charset="-122"/>
              </a:rPr>
              <a:t>) </a:t>
            </a:r>
            <a:r>
              <a:rPr lang="zh-CN" altLang="en-US" sz="2800" dirty="0">
                <a:solidFill>
                  <a:srgbClr val="28365B"/>
                </a:solidFill>
                <a:latin typeface="微软雅黑" panose="020B0503020204020204" pitchFamily="34" charset="-122"/>
                <a:ea typeface="微软雅黑" panose="020B0503020204020204" pitchFamily="34" charset="-122"/>
              </a:rPr>
              <a:t>具体描写了这场游历的经历。</a:t>
            </a:r>
          </a:p>
        </p:txBody>
      </p:sp>
      <p:sp>
        <p:nvSpPr>
          <p:cNvPr id="16" name="文本框 15">
            <a:extLst>
              <a:ext uri="{FF2B5EF4-FFF2-40B4-BE49-F238E27FC236}">
                <a16:creationId xmlns="" xmlns:a16="http://schemas.microsoft.com/office/drawing/2014/main" id="{6D2BC136-496D-40D0-8D0E-59CD06AE1856}"/>
              </a:ext>
            </a:extLst>
          </p:cNvPr>
          <p:cNvSpPr txBox="1"/>
          <p:nvPr/>
        </p:nvSpPr>
        <p:spPr>
          <a:xfrm>
            <a:off x="2532063" y="4704562"/>
            <a:ext cx="7400924" cy="609398"/>
          </a:xfrm>
          <a:prstGeom prst="rect">
            <a:avLst/>
          </a:prstGeom>
          <a:noFill/>
        </p:spPr>
        <p:txBody>
          <a:bodyPr wrap="square" rtlCol="0">
            <a:spAutoFit/>
          </a:bodyPr>
          <a:lstStyle/>
          <a:p>
            <a:pPr algn="just">
              <a:lnSpc>
                <a:spcPct val="120000"/>
              </a:lnSpc>
            </a:pPr>
            <a:r>
              <a:rPr lang="en-US" altLang="zh-CN" sz="2800" dirty="0">
                <a:solidFill>
                  <a:srgbClr val="28365B"/>
                </a:solidFill>
                <a:latin typeface="微软雅黑" panose="020B0503020204020204" pitchFamily="34" charset="-122"/>
                <a:ea typeface="微软雅黑" panose="020B0503020204020204" pitchFamily="34" charset="-122"/>
              </a:rPr>
              <a:t>(10--11</a:t>
            </a:r>
            <a:r>
              <a:rPr lang="zh-CN" altLang="en-US" sz="2800" dirty="0">
                <a:solidFill>
                  <a:srgbClr val="28365B"/>
                </a:solidFill>
                <a:latin typeface="微软雅黑" panose="020B0503020204020204" pitchFamily="34" charset="-122"/>
                <a:ea typeface="微软雅黑" panose="020B0503020204020204" pitchFamily="34" charset="-122"/>
              </a:rPr>
              <a:t>自然段</a:t>
            </a:r>
            <a:r>
              <a:rPr lang="en-US" altLang="zh-CN" sz="2800" dirty="0">
                <a:solidFill>
                  <a:srgbClr val="28365B"/>
                </a:solidFill>
                <a:latin typeface="微软雅黑" panose="020B0503020204020204" pitchFamily="34" charset="-122"/>
                <a:ea typeface="微软雅黑" panose="020B0503020204020204" pitchFamily="34" charset="-122"/>
              </a:rPr>
              <a:t>)</a:t>
            </a:r>
            <a:r>
              <a:rPr lang="zh-CN" altLang="en-US" sz="2800" dirty="0">
                <a:solidFill>
                  <a:srgbClr val="28365B"/>
                </a:solidFill>
                <a:latin typeface="微软雅黑" panose="020B0503020204020204" pitchFamily="34" charset="-122"/>
                <a:ea typeface="微软雅黑" panose="020B0503020204020204" pitchFamily="34" charset="-122"/>
              </a:rPr>
              <a:t>表达了对草虫村落的深深依恋。</a:t>
            </a:r>
          </a:p>
        </p:txBody>
      </p:sp>
    </p:spTree>
    <p:extLst>
      <p:ext uri="{BB962C8B-B14F-4D97-AF65-F5344CB8AC3E}">
        <p14:creationId xmlns:p14="http://schemas.microsoft.com/office/powerpoint/2010/main" val="221029498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circle(in)">
                                      <p:cBhvr>
                                        <p:cTn id="26" dur="10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circle(in)">
                                      <p:cBhvr>
                                        <p:cTn id="31" dur="1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circle(in)">
                                      <p:cBhvr>
                                        <p:cTn id="3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品味佳句</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195512" y="1736725"/>
            <a:ext cx="8839199" cy="1126462"/>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今天，我又躺在田野里，在无限的静谧中，忘了世界，也忘了自己。</a:t>
            </a:r>
          </a:p>
        </p:txBody>
      </p:sp>
      <p:sp>
        <p:nvSpPr>
          <p:cNvPr id="17" name="文本框 16">
            <a:extLst>
              <a:ext uri="{FF2B5EF4-FFF2-40B4-BE49-F238E27FC236}">
                <a16:creationId xmlns="" xmlns:a16="http://schemas.microsoft.com/office/drawing/2014/main" id="{F7721F0F-A8D0-4A9A-B9FD-3DDAC5226780}"/>
              </a:ext>
            </a:extLst>
          </p:cNvPr>
          <p:cNvSpPr txBox="1"/>
          <p:nvPr/>
        </p:nvSpPr>
        <p:spPr>
          <a:xfrm>
            <a:off x="3233738" y="3604320"/>
            <a:ext cx="7800974" cy="1569660"/>
          </a:xfrm>
          <a:prstGeom prst="rect">
            <a:avLst/>
          </a:prstGeom>
          <a:noFill/>
        </p:spPr>
        <p:txBody>
          <a:bodyPr wrap="square" rtlCol="0">
            <a:spAutoFit/>
          </a:bodyPr>
          <a:lstStyle/>
          <a:p>
            <a:pPr algn="just">
              <a:lnSpc>
                <a:spcPct val="120000"/>
              </a:lnSpc>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这是开篇的第一句，一个“又”和一个“躺”字，点出作者与田野不寻常的关系；“静谧”不仅是环境的清幽，更是心境的宁静，在这样的环境与心境中，作者才与大自然相融为一，才有了这一次对草虫村落的奇异的游历。</a:t>
            </a:r>
          </a:p>
        </p:txBody>
      </p:sp>
      <p:pic>
        <p:nvPicPr>
          <p:cNvPr id="7" name="图片 6" descr="图片包含 室内&#10;&#10;已生成高可信度的说明">
            <a:extLst>
              <a:ext uri="{FF2B5EF4-FFF2-40B4-BE49-F238E27FC236}">
                <a16:creationId xmlns="" xmlns:a16="http://schemas.microsoft.com/office/drawing/2014/main" id="{81A6ABB5-E6D3-436F-87D1-65B2144A76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57288" y="3350925"/>
            <a:ext cx="2076450" cy="2076450"/>
          </a:xfrm>
          <a:prstGeom prst="rect">
            <a:avLst/>
          </a:prstGeom>
        </p:spPr>
      </p:pic>
    </p:spTree>
    <p:extLst>
      <p:ext uri="{BB962C8B-B14F-4D97-AF65-F5344CB8AC3E}">
        <p14:creationId xmlns:p14="http://schemas.microsoft.com/office/powerpoint/2010/main" val="268504843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品味佳句</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195512" y="1637368"/>
            <a:ext cx="8839199" cy="1643527"/>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空间在我眼前扩大了，细密的草茎组成了茂盛的森林。一只小虫，一只生着坚硬黑甲的小虫，迷失在这座森林里。</a:t>
            </a:r>
          </a:p>
        </p:txBody>
      </p:sp>
      <p:sp>
        <p:nvSpPr>
          <p:cNvPr id="17" name="文本框 16">
            <a:extLst>
              <a:ext uri="{FF2B5EF4-FFF2-40B4-BE49-F238E27FC236}">
                <a16:creationId xmlns="" xmlns:a16="http://schemas.microsoft.com/office/drawing/2014/main" id="{F7721F0F-A8D0-4A9A-B9FD-3DDAC5226780}"/>
              </a:ext>
            </a:extLst>
          </p:cNvPr>
          <p:cNvSpPr txBox="1"/>
          <p:nvPr/>
        </p:nvSpPr>
        <p:spPr>
          <a:xfrm>
            <a:off x="3233738" y="3968945"/>
            <a:ext cx="7800974" cy="1169038"/>
          </a:xfrm>
          <a:prstGeom prst="rect">
            <a:avLst/>
          </a:prstGeom>
          <a:noFill/>
        </p:spPr>
        <p:txBody>
          <a:bodyPr wrap="square" rtlCol="0">
            <a:spAutoFit/>
          </a:bodyPr>
          <a:lstStyle/>
          <a:p>
            <a:pPr algn="just">
              <a:lnSpc>
                <a:spcPct val="120000"/>
              </a:lnSpc>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这是作者奇异的游历所展示的第一个空间，这个空间是在作者的想象中通过放大构筑而成的。也因为这样，才有了作者这次对草虫村落的游历。</a:t>
            </a:r>
          </a:p>
        </p:txBody>
      </p:sp>
      <p:pic>
        <p:nvPicPr>
          <p:cNvPr id="7" name="图片 6" descr="图片包含 室内&#10;&#10;已生成高可信度的说明">
            <a:extLst>
              <a:ext uri="{FF2B5EF4-FFF2-40B4-BE49-F238E27FC236}">
                <a16:creationId xmlns="" xmlns:a16="http://schemas.microsoft.com/office/drawing/2014/main" id="{81A6ABB5-E6D3-436F-87D1-65B2144A76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57288" y="3526448"/>
            <a:ext cx="2076450" cy="2076450"/>
          </a:xfrm>
          <a:prstGeom prst="rect">
            <a:avLst/>
          </a:prstGeom>
        </p:spPr>
      </p:pic>
    </p:spTree>
    <p:extLst>
      <p:ext uri="{BB962C8B-B14F-4D97-AF65-F5344CB8AC3E}">
        <p14:creationId xmlns:p14="http://schemas.microsoft.com/office/powerpoint/2010/main" val="394058110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品味佳句</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195512" y="1637368"/>
            <a:ext cx="8839199" cy="1643527"/>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甲虫音乐家们全神贯注地振着翅膀，优美的音韵，像灵泉一般流了出来。此时，我觉得它们的音乐优于人间的一切音乐，这是只有虫子们才能演奏出来的！</a:t>
            </a:r>
          </a:p>
        </p:txBody>
      </p:sp>
      <p:sp>
        <p:nvSpPr>
          <p:cNvPr id="17" name="文本框 16">
            <a:extLst>
              <a:ext uri="{FF2B5EF4-FFF2-40B4-BE49-F238E27FC236}">
                <a16:creationId xmlns="" xmlns:a16="http://schemas.microsoft.com/office/drawing/2014/main" id="{F7721F0F-A8D0-4A9A-B9FD-3DDAC5226780}"/>
              </a:ext>
            </a:extLst>
          </p:cNvPr>
          <p:cNvSpPr txBox="1"/>
          <p:nvPr/>
        </p:nvSpPr>
        <p:spPr>
          <a:xfrm>
            <a:off x="3233738" y="3784279"/>
            <a:ext cx="7800974" cy="1538370"/>
          </a:xfrm>
          <a:prstGeom prst="rect">
            <a:avLst/>
          </a:prstGeom>
          <a:noFill/>
        </p:spPr>
        <p:txBody>
          <a:bodyPr wrap="square" rtlCol="0">
            <a:spAutoFit/>
          </a:bodyPr>
          <a:lstStyle/>
          <a:p>
            <a:pPr algn="just">
              <a:lnSpc>
                <a:spcPct val="120000"/>
              </a:lnSpc>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灵泉”，形容泉水非同一般，具有灵性。这些甲虫竟然还是音乐爱好者，它们振动翅膀发出声音的时候，便有最优美的音韵像灵泉一般流出来。从这段话及末尾的感叹号里，我们可以感受到作者对大自然小生灵的赞美之情。</a:t>
            </a:r>
          </a:p>
        </p:txBody>
      </p:sp>
      <p:pic>
        <p:nvPicPr>
          <p:cNvPr id="7" name="图片 6" descr="图片包含 室内&#10;&#10;已生成高可信度的说明">
            <a:extLst>
              <a:ext uri="{FF2B5EF4-FFF2-40B4-BE49-F238E27FC236}">
                <a16:creationId xmlns="" xmlns:a16="http://schemas.microsoft.com/office/drawing/2014/main" id="{81A6ABB5-E6D3-436F-87D1-65B2144A76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57288" y="3515239"/>
            <a:ext cx="2076450" cy="2076450"/>
          </a:xfrm>
          <a:prstGeom prst="rect">
            <a:avLst/>
          </a:prstGeom>
        </p:spPr>
      </p:pic>
    </p:spTree>
    <p:extLst>
      <p:ext uri="{BB962C8B-B14F-4D97-AF65-F5344CB8AC3E}">
        <p14:creationId xmlns:p14="http://schemas.microsoft.com/office/powerpoint/2010/main" val="19241466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品味佳句</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195512" y="1637368"/>
            <a:ext cx="8839199" cy="1643527"/>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现在它们归来了，每一个都用前肢推着大过身体两三倍的食物，行色匆匆地赶着路。是什么力量使它们这么勤勉地奔忙呢？</a:t>
            </a:r>
          </a:p>
        </p:txBody>
      </p:sp>
      <p:sp>
        <p:nvSpPr>
          <p:cNvPr id="17" name="文本框 16">
            <a:extLst>
              <a:ext uri="{FF2B5EF4-FFF2-40B4-BE49-F238E27FC236}">
                <a16:creationId xmlns="" xmlns:a16="http://schemas.microsoft.com/office/drawing/2014/main" id="{F7721F0F-A8D0-4A9A-B9FD-3DDAC5226780}"/>
              </a:ext>
            </a:extLst>
          </p:cNvPr>
          <p:cNvSpPr txBox="1"/>
          <p:nvPr/>
        </p:nvSpPr>
        <p:spPr>
          <a:xfrm>
            <a:off x="3233738" y="4126288"/>
            <a:ext cx="7800974" cy="799706"/>
          </a:xfrm>
          <a:prstGeom prst="rect">
            <a:avLst/>
          </a:prstGeom>
          <a:noFill/>
        </p:spPr>
        <p:txBody>
          <a:bodyPr wrap="square" rtlCol="0">
            <a:spAutoFit/>
          </a:bodyPr>
          <a:lstStyle/>
          <a:p>
            <a:pPr algn="just">
              <a:lnSpc>
                <a:spcPct val="120000"/>
              </a:lnSpc>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一幅甲虫“村民们”的劳动图生动地展现在大家面前。一个问句可以引发读者的思考，促使读者不断地想象开去。</a:t>
            </a:r>
          </a:p>
        </p:txBody>
      </p:sp>
      <p:pic>
        <p:nvPicPr>
          <p:cNvPr id="7" name="图片 6" descr="图片包含 室内&#10;&#10;已生成高可信度的说明">
            <a:extLst>
              <a:ext uri="{FF2B5EF4-FFF2-40B4-BE49-F238E27FC236}">
                <a16:creationId xmlns="" xmlns:a16="http://schemas.microsoft.com/office/drawing/2014/main" id="{81A6ABB5-E6D3-436F-87D1-65B2144A76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57288" y="3515239"/>
            <a:ext cx="2076450" cy="2076450"/>
          </a:xfrm>
          <a:prstGeom prst="rect">
            <a:avLst/>
          </a:prstGeom>
        </p:spPr>
      </p:pic>
    </p:spTree>
    <p:extLst>
      <p:ext uri="{BB962C8B-B14F-4D97-AF65-F5344CB8AC3E}">
        <p14:creationId xmlns:p14="http://schemas.microsoft.com/office/powerpoint/2010/main" val="361132091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品味佳句</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195512" y="1637368"/>
            <a:ext cx="8839199" cy="1082669"/>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我悠悠忽忽地漫游了一个下午，直至夕阳亲吻着西山的时候，红鸠鸟的歌声才把我的心灵唤回来。</a:t>
            </a:r>
          </a:p>
        </p:txBody>
      </p:sp>
      <p:sp>
        <p:nvSpPr>
          <p:cNvPr id="17" name="文本框 16">
            <a:extLst>
              <a:ext uri="{FF2B5EF4-FFF2-40B4-BE49-F238E27FC236}">
                <a16:creationId xmlns="" xmlns:a16="http://schemas.microsoft.com/office/drawing/2014/main" id="{F7721F0F-A8D0-4A9A-B9FD-3DDAC5226780}"/>
              </a:ext>
            </a:extLst>
          </p:cNvPr>
          <p:cNvSpPr txBox="1"/>
          <p:nvPr/>
        </p:nvSpPr>
        <p:spPr>
          <a:xfrm>
            <a:off x="3233738" y="3817083"/>
            <a:ext cx="7800974" cy="1538370"/>
          </a:xfrm>
          <a:prstGeom prst="rect">
            <a:avLst/>
          </a:prstGeom>
          <a:noFill/>
        </p:spPr>
        <p:txBody>
          <a:bodyPr wrap="square" rtlCol="0">
            <a:spAutoFit/>
          </a:bodyPr>
          <a:lstStyle/>
          <a:p>
            <a:pPr algn="just">
              <a:lnSpc>
                <a:spcPct val="120000"/>
              </a:lnSpc>
            </a:pPr>
            <a:r>
              <a:rPr lang="zh-CN" altLang="en-US" sz="2000" dirty="0">
                <a:solidFill>
                  <a:schemeClr val="accent2">
                    <a:lumMod val="50000"/>
                  </a:schemeClr>
                </a:solidFill>
                <a:latin typeface="微软雅黑" panose="020B0503020204020204" pitchFamily="34" charset="-122"/>
                <a:ea typeface="微软雅黑" panose="020B0503020204020204" pitchFamily="34" charset="-122"/>
              </a:rPr>
              <a:t>这一句以“夕阳亲吻着西山”和红鸠鸟归巢的鸣叫声点明时已傍晚。作者对草虫村落的奇异游历竟花了一个下午的时间，那是一种沉醉。“悠悠忽忽”道出了作者对奇异游历的痴迷，“才把我的心灵唤回来”更点明了心灵沉浸在奇异游历中的欢快和得意。</a:t>
            </a:r>
          </a:p>
        </p:txBody>
      </p:sp>
      <p:pic>
        <p:nvPicPr>
          <p:cNvPr id="7" name="图片 6" descr="图片包含 室内&#10;&#10;已生成高可信度的说明">
            <a:extLst>
              <a:ext uri="{FF2B5EF4-FFF2-40B4-BE49-F238E27FC236}">
                <a16:creationId xmlns="" xmlns:a16="http://schemas.microsoft.com/office/drawing/2014/main" id="{81A6ABB5-E6D3-436F-87D1-65B2144A76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57288" y="3515239"/>
            <a:ext cx="2076450" cy="2076450"/>
          </a:xfrm>
          <a:prstGeom prst="rect">
            <a:avLst/>
          </a:prstGeom>
        </p:spPr>
      </p:pic>
    </p:spTree>
    <p:extLst>
      <p:ext uri="{BB962C8B-B14F-4D97-AF65-F5344CB8AC3E}">
        <p14:creationId xmlns:p14="http://schemas.microsoft.com/office/powerpoint/2010/main" val="124364085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dissolv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86" name="文本框 85">
            <a:extLst>
              <a:ext uri="{FF2B5EF4-FFF2-40B4-BE49-F238E27FC236}">
                <a16:creationId xmlns="" xmlns:a16="http://schemas.microsoft.com/office/drawing/2014/main" id="{19ED5FBB-5A79-485E-95CA-FA0FBAC6B51B}"/>
              </a:ext>
            </a:extLst>
          </p:cNvPr>
          <p:cNvSpPr txBox="1"/>
          <p:nvPr/>
        </p:nvSpPr>
        <p:spPr>
          <a:xfrm>
            <a:off x="1760537" y="2080347"/>
            <a:ext cx="8936037" cy="2677656"/>
          </a:xfrm>
          <a:prstGeom prst="rect">
            <a:avLst/>
          </a:prstGeom>
          <a:noFill/>
        </p:spPr>
        <p:txBody>
          <a:bodyPr wrap="square" rtlCol="0">
            <a:spAutoFit/>
          </a:bodyPr>
          <a:lstStyle/>
          <a:p>
            <a:pPr>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作者以别具一格的观察力、想象力和创造力，为我们描绘了这样一次奇异的游历，使我们感受到作者在神游这个想象世界中所透射出来的热爱自然的美好情操，感受到他与小生命交流中所体现出来的那颗晶莹剔透的童心，感受到字里行间洋溢着的浓浓的生活气息。</a:t>
            </a:r>
          </a:p>
        </p:txBody>
      </p: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6331783"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课文赏析</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中心思想</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Tree>
    <p:extLst>
      <p:ext uri="{BB962C8B-B14F-4D97-AF65-F5344CB8AC3E}">
        <p14:creationId xmlns:p14="http://schemas.microsoft.com/office/powerpoint/2010/main" val="33313652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randombar(horizontal)">
                                      <p:cBhvr>
                                        <p:cTn id="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87266115-7DDD-4769-AEE7-FAFFDC536F09}"/>
              </a:ext>
            </a:extLst>
          </p:cNvPr>
          <p:cNvSpPr txBox="1"/>
          <p:nvPr/>
        </p:nvSpPr>
        <p:spPr>
          <a:xfrm>
            <a:off x="4153640" y="219268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随堂测试</a:t>
            </a:r>
          </a:p>
        </p:txBody>
      </p:sp>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08" y="179448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652" y="1736409"/>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a:off x="10016987" y="5121275"/>
            <a:ext cx="661880" cy="592535"/>
          </a:xfrm>
          <a:prstGeom prst="rect">
            <a:avLst/>
          </a:prstGeom>
        </p:spPr>
      </p:pic>
      <p:sp>
        <p:nvSpPr>
          <p:cNvPr id="25" name="矩形 24">
            <a:extLst>
              <a:ext uri="{FF2B5EF4-FFF2-40B4-BE49-F238E27FC236}">
                <a16:creationId xmlns="" xmlns:a16="http://schemas.microsoft.com/office/drawing/2014/main" id="{BDF1FBFC-4A87-40F0-8C0D-96DB4ECECE35}"/>
              </a:ext>
            </a:extLst>
          </p:cNvPr>
          <p:cNvSpPr/>
          <p:nvPr/>
        </p:nvSpPr>
        <p:spPr>
          <a:xfrm rot="16200000">
            <a:off x="6042000" y="729001"/>
            <a:ext cx="108000" cy="540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 xmlns:a16="http://schemas.microsoft.com/office/drawing/2014/main" id="{D12E5ED3-9D12-4171-808A-0877CB4489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29" name="图片 28" descr="图片包含 鲜花, 花瓶, 植物, 花束&#10;&#10;已生成极高可信度的说明">
            <a:extLst>
              <a:ext uri="{FF2B5EF4-FFF2-40B4-BE49-F238E27FC236}">
                <a16:creationId xmlns="" xmlns:a16="http://schemas.microsoft.com/office/drawing/2014/main" id="{1CDC8579-98AB-49CD-9AB6-3C05079D68D5}"/>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30" name="图片 29" descr="图片包含 鲜花, 花瓶, 植物, 花束&#10;&#10;已生成极高可信度的说明">
            <a:extLst>
              <a:ext uri="{FF2B5EF4-FFF2-40B4-BE49-F238E27FC236}">
                <a16:creationId xmlns="" xmlns:a16="http://schemas.microsoft.com/office/drawing/2014/main" id="{CB360DA7-9492-44B7-8554-188F37527F0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31" name="图片 30" descr="图片包含 鲜花, 花瓶, 植物, 花束&#10;&#10;已生成极高可信度的说明">
            <a:extLst>
              <a:ext uri="{FF2B5EF4-FFF2-40B4-BE49-F238E27FC236}">
                <a16:creationId xmlns="" xmlns:a16="http://schemas.microsoft.com/office/drawing/2014/main" id="{C7FC55DC-DCAF-4F46-BC73-79F19564C273}"/>
              </a:ext>
            </a:extLst>
          </p:cNvPr>
          <p:cNvPicPr>
            <a:picLocks noChangeAspect="1"/>
          </p:cNvPicPr>
          <p:nvPr/>
        </p:nvPicPr>
        <p:blipFill rotWithShape="1">
          <a:blip r:embed="rId7">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32" name="图片 31" descr="图片包含 鲜花, 花瓶, 植物, 花束&#10;&#10;已生成极高可信度的说明">
            <a:extLst>
              <a:ext uri="{FF2B5EF4-FFF2-40B4-BE49-F238E27FC236}">
                <a16:creationId xmlns="" xmlns:a16="http://schemas.microsoft.com/office/drawing/2014/main" id="{6DA07337-85B2-40DA-8F72-801A9FED51F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7" name="图片 6">
            <a:extLst>
              <a:ext uri="{FF2B5EF4-FFF2-40B4-BE49-F238E27FC236}">
                <a16:creationId xmlns="" xmlns:a16="http://schemas.microsoft.com/office/drawing/2014/main" id="{7B47C966-1758-4F35-9F58-FE03296D7F9D}"/>
              </a:ext>
            </a:extLst>
          </p:cNvPr>
          <p:cNvPicPr>
            <a:picLocks noChangeAspect="1"/>
          </p:cNvPicPr>
          <p:nvPr/>
        </p:nvPicPr>
        <p:blipFill rotWithShape="1">
          <a:blip r:embed="rId8">
            <a:extLst>
              <a:ext uri="{28A0092B-C50C-407E-A947-70E740481C1C}">
                <a14:useLocalDpi xmlns:a14="http://schemas.microsoft.com/office/drawing/2010/main" val="0"/>
              </a:ext>
            </a:extLst>
          </a:blip>
          <a:srcRect r="36913" b="9916"/>
          <a:stretch/>
        </p:blipFill>
        <p:spPr>
          <a:xfrm>
            <a:off x="3665652" y="2442238"/>
            <a:ext cx="975975" cy="767687"/>
          </a:xfrm>
          <a:prstGeom prst="rect">
            <a:avLst/>
          </a:prstGeom>
        </p:spPr>
      </p:pic>
    </p:spTree>
    <p:extLst>
      <p:ext uri="{BB962C8B-B14F-4D97-AF65-F5344CB8AC3E}">
        <p14:creationId xmlns:p14="http://schemas.microsoft.com/office/powerpoint/2010/main" val="333221019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F52A534-4B13-4F7D-ABD9-378A8CD12835}"/>
              </a:ext>
            </a:extLst>
          </p:cNvPr>
          <p:cNvSpPr txBox="1"/>
          <p:nvPr/>
        </p:nvSpPr>
        <p:spPr>
          <a:xfrm>
            <a:off x="3605092" y="2628932"/>
            <a:ext cx="1984005"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目录</a:t>
            </a:r>
          </a:p>
        </p:txBody>
      </p:sp>
      <p:sp>
        <p:nvSpPr>
          <p:cNvPr id="3" name="文本框 2">
            <a:extLst>
              <a:ext uri="{FF2B5EF4-FFF2-40B4-BE49-F238E27FC236}">
                <a16:creationId xmlns="" xmlns:a16="http://schemas.microsoft.com/office/drawing/2014/main" id="{83BB7146-8539-46C8-BACA-19C93554CE63}"/>
              </a:ext>
            </a:extLst>
          </p:cNvPr>
          <p:cNvSpPr txBox="1"/>
          <p:nvPr/>
        </p:nvSpPr>
        <p:spPr>
          <a:xfrm>
            <a:off x="7472285" y="1436517"/>
            <a:ext cx="2192140" cy="584775"/>
          </a:xfrm>
          <a:prstGeom prst="rect">
            <a:avLst/>
          </a:prstGeom>
          <a:noFill/>
        </p:spPr>
        <p:txBody>
          <a:bodyPr wrap="square" rtlCol="0">
            <a:spAutoFit/>
          </a:bodyPr>
          <a:lstStyle/>
          <a:p>
            <a:pPr algn="ctr"/>
            <a:r>
              <a:rPr lang="zh-CN" altLang="en-US" sz="3200" spc="600" dirty="0">
                <a:solidFill>
                  <a:srgbClr val="28365B"/>
                </a:solidFill>
                <a:latin typeface="微软雅黑" panose="020B0503020204020204" pitchFamily="34" charset="-122"/>
                <a:ea typeface="微软雅黑" panose="020B0503020204020204" pitchFamily="34" charset="-122"/>
              </a:rPr>
              <a:t>课前准备</a:t>
            </a:r>
          </a:p>
        </p:txBody>
      </p:sp>
      <p:sp>
        <p:nvSpPr>
          <p:cNvPr id="4" name="文本框 3">
            <a:extLst>
              <a:ext uri="{FF2B5EF4-FFF2-40B4-BE49-F238E27FC236}">
                <a16:creationId xmlns="" xmlns:a16="http://schemas.microsoft.com/office/drawing/2014/main" id="{4501F50D-0417-429D-B403-A2D965F53FFB}"/>
              </a:ext>
            </a:extLst>
          </p:cNvPr>
          <p:cNvSpPr txBox="1"/>
          <p:nvPr/>
        </p:nvSpPr>
        <p:spPr>
          <a:xfrm>
            <a:off x="7472285" y="2287828"/>
            <a:ext cx="2192140" cy="584775"/>
          </a:xfrm>
          <a:prstGeom prst="rect">
            <a:avLst/>
          </a:prstGeom>
          <a:noFill/>
        </p:spPr>
        <p:txBody>
          <a:bodyPr wrap="square" rtlCol="0">
            <a:spAutoFit/>
          </a:bodyPr>
          <a:lstStyle/>
          <a:p>
            <a:pPr algn="ctr"/>
            <a:r>
              <a:rPr lang="zh-CN" altLang="en-US" sz="3200" spc="600" dirty="0">
                <a:solidFill>
                  <a:srgbClr val="28365B"/>
                </a:solidFill>
                <a:latin typeface="微软雅黑" panose="020B0503020204020204" pitchFamily="34" charset="-122"/>
                <a:ea typeface="微软雅黑" panose="020B0503020204020204" pitchFamily="34" charset="-122"/>
              </a:rPr>
              <a:t>学习新词</a:t>
            </a:r>
          </a:p>
        </p:txBody>
      </p:sp>
      <p:sp>
        <p:nvSpPr>
          <p:cNvPr id="5" name="文本框 4">
            <a:extLst>
              <a:ext uri="{FF2B5EF4-FFF2-40B4-BE49-F238E27FC236}">
                <a16:creationId xmlns="" xmlns:a16="http://schemas.microsoft.com/office/drawing/2014/main" id="{DBB5C0F6-EF4D-4377-9585-F2D5994B96F0}"/>
              </a:ext>
            </a:extLst>
          </p:cNvPr>
          <p:cNvSpPr txBox="1"/>
          <p:nvPr/>
        </p:nvSpPr>
        <p:spPr>
          <a:xfrm>
            <a:off x="7472285" y="3139139"/>
            <a:ext cx="2192140" cy="584775"/>
          </a:xfrm>
          <a:prstGeom prst="rect">
            <a:avLst/>
          </a:prstGeom>
          <a:noFill/>
        </p:spPr>
        <p:txBody>
          <a:bodyPr wrap="square" rtlCol="0">
            <a:spAutoFit/>
          </a:bodyPr>
          <a:lstStyle/>
          <a:p>
            <a:pPr algn="ctr"/>
            <a:r>
              <a:rPr lang="zh-CN" altLang="en-US" sz="3200" spc="600" dirty="0">
                <a:solidFill>
                  <a:srgbClr val="28365B"/>
                </a:solidFill>
                <a:latin typeface="微软雅黑" panose="020B0503020204020204" pitchFamily="34" charset="-122"/>
                <a:ea typeface="微软雅黑" panose="020B0503020204020204" pitchFamily="34" charset="-122"/>
              </a:rPr>
              <a:t>课文赏析</a:t>
            </a:r>
          </a:p>
        </p:txBody>
      </p:sp>
      <p:sp>
        <p:nvSpPr>
          <p:cNvPr id="6" name="文本框 5">
            <a:extLst>
              <a:ext uri="{FF2B5EF4-FFF2-40B4-BE49-F238E27FC236}">
                <a16:creationId xmlns="" xmlns:a16="http://schemas.microsoft.com/office/drawing/2014/main" id="{6D5D5E49-5CE8-4C59-B972-FCA6179A2344}"/>
              </a:ext>
            </a:extLst>
          </p:cNvPr>
          <p:cNvSpPr txBox="1"/>
          <p:nvPr/>
        </p:nvSpPr>
        <p:spPr>
          <a:xfrm>
            <a:off x="7472285" y="3990450"/>
            <a:ext cx="2192140" cy="584775"/>
          </a:xfrm>
          <a:prstGeom prst="rect">
            <a:avLst/>
          </a:prstGeom>
          <a:noFill/>
        </p:spPr>
        <p:txBody>
          <a:bodyPr wrap="square" rtlCol="0">
            <a:spAutoFit/>
          </a:bodyPr>
          <a:lstStyle/>
          <a:p>
            <a:pPr algn="ctr"/>
            <a:r>
              <a:rPr lang="zh-CN" altLang="en-US" sz="3200" spc="600" dirty="0">
                <a:solidFill>
                  <a:srgbClr val="28365B"/>
                </a:solidFill>
                <a:latin typeface="微软雅黑" panose="020B0503020204020204" pitchFamily="34" charset="-122"/>
                <a:ea typeface="微软雅黑" panose="020B0503020204020204" pitchFamily="34" charset="-122"/>
              </a:rPr>
              <a:t>随堂测试</a:t>
            </a:r>
          </a:p>
        </p:txBody>
      </p:sp>
      <p:sp>
        <p:nvSpPr>
          <p:cNvPr id="7" name="文本框 6">
            <a:extLst>
              <a:ext uri="{FF2B5EF4-FFF2-40B4-BE49-F238E27FC236}">
                <a16:creationId xmlns="" xmlns:a16="http://schemas.microsoft.com/office/drawing/2014/main" id="{459CFBA6-A77A-4EB6-9228-5295E8582D6B}"/>
              </a:ext>
            </a:extLst>
          </p:cNvPr>
          <p:cNvSpPr txBox="1"/>
          <p:nvPr/>
        </p:nvSpPr>
        <p:spPr>
          <a:xfrm>
            <a:off x="7472285" y="4841761"/>
            <a:ext cx="2192140" cy="584775"/>
          </a:xfrm>
          <a:prstGeom prst="rect">
            <a:avLst/>
          </a:prstGeom>
          <a:noFill/>
        </p:spPr>
        <p:txBody>
          <a:bodyPr wrap="square" rtlCol="0">
            <a:spAutoFit/>
          </a:bodyPr>
          <a:lstStyle/>
          <a:p>
            <a:pPr algn="ctr"/>
            <a:r>
              <a:rPr lang="zh-CN" altLang="en-US" sz="3200" spc="600" dirty="0">
                <a:solidFill>
                  <a:srgbClr val="28365B"/>
                </a:solidFill>
                <a:latin typeface="微软雅黑" panose="020B0503020204020204" pitchFamily="34" charset="-122"/>
                <a:ea typeface="微软雅黑" panose="020B0503020204020204" pitchFamily="34" charset="-122"/>
              </a:rPr>
              <a:t>课后作业</a:t>
            </a:r>
          </a:p>
        </p:txBody>
      </p:sp>
      <p:sp>
        <p:nvSpPr>
          <p:cNvPr id="10" name="矩形 9">
            <a:extLst>
              <a:ext uri="{FF2B5EF4-FFF2-40B4-BE49-F238E27FC236}">
                <a16:creationId xmlns="" xmlns:a16="http://schemas.microsoft.com/office/drawing/2014/main" id="{BB8DFCF6-117D-4329-8B1A-92DC7A5CF2D9}"/>
              </a:ext>
            </a:extLst>
          </p:cNvPr>
          <p:cNvSpPr/>
          <p:nvPr/>
        </p:nvSpPr>
        <p:spPr>
          <a:xfrm>
            <a:off x="6233985" y="1449000"/>
            <a:ext cx="108000" cy="396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34960BFE-C710-4166-BF67-93D573B708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873" y="1547576"/>
            <a:ext cx="362713" cy="341377"/>
          </a:xfrm>
          <a:prstGeom prst="rect">
            <a:avLst/>
          </a:prstGeom>
        </p:spPr>
      </p:pic>
      <p:pic>
        <p:nvPicPr>
          <p:cNvPr id="14" name="图片 13">
            <a:extLst>
              <a:ext uri="{FF2B5EF4-FFF2-40B4-BE49-F238E27FC236}">
                <a16:creationId xmlns="" xmlns:a16="http://schemas.microsoft.com/office/drawing/2014/main" id="{C017DE9F-68B4-48DB-8724-4AA33E668A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873" y="2392178"/>
            <a:ext cx="362713" cy="341377"/>
          </a:xfrm>
          <a:prstGeom prst="rect">
            <a:avLst/>
          </a:prstGeom>
        </p:spPr>
      </p:pic>
      <p:pic>
        <p:nvPicPr>
          <p:cNvPr id="15" name="图片 14">
            <a:extLst>
              <a:ext uri="{FF2B5EF4-FFF2-40B4-BE49-F238E27FC236}">
                <a16:creationId xmlns="" xmlns:a16="http://schemas.microsoft.com/office/drawing/2014/main" id="{DF5D86B0-EF43-4F5B-BB13-B3FB532865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873" y="3236780"/>
            <a:ext cx="362713" cy="341377"/>
          </a:xfrm>
          <a:prstGeom prst="rect">
            <a:avLst/>
          </a:prstGeom>
        </p:spPr>
      </p:pic>
      <p:pic>
        <p:nvPicPr>
          <p:cNvPr id="16" name="图片 15">
            <a:extLst>
              <a:ext uri="{FF2B5EF4-FFF2-40B4-BE49-F238E27FC236}">
                <a16:creationId xmlns="" xmlns:a16="http://schemas.microsoft.com/office/drawing/2014/main" id="{D721F503-4827-4DF0-9E18-021DADAE95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873" y="4081382"/>
            <a:ext cx="362713" cy="341377"/>
          </a:xfrm>
          <a:prstGeom prst="rect">
            <a:avLst/>
          </a:prstGeom>
        </p:spPr>
      </p:pic>
      <p:pic>
        <p:nvPicPr>
          <p:cNvPr id="17" name="图片 16">
            <a:extLst>
              <a:ext uri="{FF2B5EF4-FFF2-40B4-BE49-F238E27FC236}">
                <a16:creationId xmlns="" xmlns:a16="http://schemas.microsoft.com/office/drawing/2014/main" id="{DC705FD2-0264-4012-90CF-EC16F01B71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6873" y="4925985"/>
            <a:ext cx="362713" cy="341377"/>
          </a:xfrm>
          <a:prstGeom prst="rect">
            <a:avLst/>
          </a:prstGeom>
        </p:spPr>
      </p:pic>
      <p:pic>
        <p:nvPicPr>
          <p:cNvPr id="19" name="图片 18" descr="图片包含 动物&#10;&#10;已生成极高可信度的说明">
            <a:extLst>
              <a:ext uri="{FF2B5EF4-FFF2-40B4-BE49-F238E27FC236}">
                <a16:creationId xmlns="" xmlns:a16="http://schemas.microsoft.com/office/drawing/2014/main" id="{40D05F2C-09B8-460D-9D37-0A92680494C1}"/>
              </a:ext>
            </a:extLst>
          </p:cNvPr>
          <p:cNvPicPr>
            <a:picLocks noChangeAspect="1"/>
          </p:cNvPicPr>
          <p:nvPr/>
        </p:nvPicPr>
        <p:blipFill>
          <a:blip r:embed="rId4">
            <a:extLst>
              <a:ext uri="{BEBA8EAE-BF5A-486C-A8C5-ECC9F3942E4B}">
                <a14:imgProps xmlns:a14="http://schemas.microsoft.com/office/drawing/2010/main">
                  <a14:imgLayer>
                    <a14:imgEffect>
                      <a14:colorTemperature colorTemp="72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2767348" y="2239404"/>
            <a:ext cx="2336337" cy="709774"/>
          </a:xfrm>
          <a:prstGeom prst="rect">
            <a:avLst/>
          </a:prstGeom>
        </p:spPr>
      </p:pic>
      <p:cxnSp>
        <p:nvCxnSpPr>
          <p:cNvPr id="20" name="直接连接符 19">
            <a:extLst>
              <a:ext uri="{FF2B5EF4-FFF2-40B4-BE49-F238E27FC236}">
                <a16:creationId xmlns="" xmlns:a16="http://schemas.microsoft.com/office/drawing/2014/main" id="{398BA832-BE19-416C-924E-505FBE37FD09}"/>
              </a:ext>
            </a:extLst>
          </p:cNvPr>
          <p:cNvCxnSpPr>
            <a:cxnSpLocks/>
          </p:cNvCxnSpPr>
          <p:nvPr/>
        </p:nvCxnSpPr>
        <p:spPr>
          <a:xfrm flipV="1">
            <a:off x="2654614" y="3659833"/>
            <a:ext cx="3060386" cy="3810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pic>
        <p:nvPicPr>
          <p:cNvPr id="9" name="图片 8" descr="图片包含 建筑物&#10;&#10;已生成高可信度的说明">
            <a:extLst>
              <a:ext uri="{FF2B5EF4-FFF2-40B4-BE49-F238E27FC236}">
                <a16:creationId xmlns="" xmlns:a16="http://schemas.microsoft.com/office/drawing/2014/main" id="{1B743736-D852-461E-999D-3CFFA20DF84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85490" y="2365803"/>
            <a:ext cx="1386151" cy="1371125"/>
          </a:xfrm>
          <a:prstGeom prst="rect">
            <a:avLst/>
          </a:prstGeom>
        </p:spPr>
      </p:pic>
    </p:spTree>
    <p:extLst>
      <p:ext uri="{BB962C8B-B14F-4D97-AF65-F5344CB8AC3E}">
        <p14:creationId xmlns:p14="http://schemas.microsoft.com/office/powerpoint/2010/main" val="377472001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随堂测试</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6" name="文本框 15">
            <a:extLst>
              <a:ext uri="{FF2B5EF4-FFF2-40B4-BE49-F238E27FC236}">
                <a16:creationId xmlns="" xmlns:a16="http://schemas.microsoft.com/office/drawing/2014/main" id="{D86E5552-2683-497F-B653-396F075D1C6F}"/>
              </a:ext>
            </a:extLst>
          </p:cNvPr>
          <p:cNvSpPr txBox="1"/>
          <p:nvPr/>
        </p:nvSpPr>
        <p:spPr>
          <a:xfrm>
            <a:off x="952501" y="2419152"/>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俏（      ）</a:t>
            </a:r>
          </a:p>
        </p:txBody>
      </p:sp>
      <p:sp>
        <p:nvSpPr>
          <p:cNvPr id="18" name="文本框 17">
            <a:extLst>
              <a:ext uri="{FF2B5EF4-FFF2-40B4-BE49-F238E27FC236}">
                <a16:creationId xmlns="" xmlns:a16="http://schemas.microsoft.com/office/drawing/2014/main" id="{ECF24B87-88E9-4B43-896B-AFDB482D8D0C}"/>
              </a:ext>
            </a:extLst>
          </p:cNvPr>
          <p:cNvSpPr txBox="1"/>
          <p:nvPr/>
        </p:nvSpPr>
        <p:spPr>
          <a:xfrm>
            <a:off x="952501" y="3228777"/>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峭（      ）</a:t>
            </a:r>
          </a:p>
        </p:txBody>
      </p:sp>
      <p:sp>
        <p:nvSpPr>
          <p:cNvPr id="22" name="文本框 21">
            <a:extLst>
              <a:ext uri="{FF2B5EF4-FFF2-40B4-BE49-F238E27FC236}">
                <a16:creationId xmlns="" xmlns:a16="http://schemas.microsoft.com/office/drawing/2014/main" id="{8781DD42-87EA-4E19-8A35-D13DF6321033}"/>
              </a:ext>
            </a:extLst>
          </p:cNvPr>
          <p:cNvSpPr txBox="1"/>
          <p:nvPr/>
        </p:nvSpPr>
        <p:spPr>
          <a:xfrm>
            <a:off x="4438651" y="2419152"/>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庞（      ）</a:t>
            </a:r>
          </a:p>
        </p:txBody>
      </p:sp>
      <p:sp>
        <p:nvSpPr>
          <p:cNvPr id="23" name="文本框 22">
            <a:extLst>
              <a:ext uri="{FF2B5EF4-FFF2-40B4-BE49-F238E27FC236}">
                <a16:creationId xmlns="" xmlns:a16="http://schemas.microsoft.com/office/drawing/2014/main" id="{E577B76E-F4A6-4950-A309-84E987829A6E}"/>
              </a:ext>
            </a:extLst>
          </p:cNvPr>
          <p:cNvSpPr txBox="1"/>
          <p:nvPr/>
        </p:nvSpPr>
        <p:spPr>
          <a:xfrm>
            <a:off x="4438651" y="3228777"/>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宠（      ）</a:t>
            </a:r>
          </a:p>
        </p:txBody>
      </p:sp>
      <p:sp>
        <p:nvSpPr>
          <p:cNvPr id="24" name="文本框 23">
            <a:extLst>
              <a:ext uri="{FF2B5EF4-FFF2-40B4-BE49-F238E27FC236}">
                <a16:creationId xmlns="" xmlns:a16="http://schemas.microsoft.com/office/drawing/2014/main" id="{1F01988E-2D67-4B4C-AB90-233EAB6AB246}"/>
              </a:ext>
            </a:extLst>
          </p:cNvPr>
          <p:cNvSpPr txBox="1"/>
          <p:nvPr/>
        </p:nvSpPr>
        <p:spPr>
          <a:xfrm>
            <a:off x="8077201" y="2419152"/>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烤（      ）</a:t>
            </a:r>
          </a:p>
        </p:txBody>
      </p:sp>
      <p:sp>
        <p:nvSpPr>
          <p:cNvPr id="25" name="文本框 24">
            <a:extLst>
              <a:ext uri="{FF2B5EF4-FFF2-40B4-BE49-F238E27FC236}">
                <a16:creationId xmlns="" xmlns:a16="http://schemas.microsoft.com/office/drawing/2014/main" id="{94503DB1-99E0-4BD9-8DBD-91E79536C2F0}"/>
              </a:ext>
            </a:extLst>
          </p:cNvPr>
          <p:cNvSpPr txBox="1"/>
          <p:nvPr/>
        </p:nvSpPr>
        <p:spPr>
          <a:xfrm>
            <a:off x="8077201" y="3228777"/>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拷（      ）</a:t>
            </a:r>
          </a:p>
        </p:txBody>
      </p:sp>
      <p:sp>
        <p:nvSpPr>
          <p:cNvPr id="26" name="文本框 25">
            <a:extLst>
              <a:ext uri="{FF2B5EF4-FFF2-40B4-BE49-F238E27FC236}">
                <a16:creationId xmlns="" xmlns:a16="http://schemas.microsoft.com/office/drawing/2014/main" id="{5622FFDE-9911-4862-A0DC-4D7BB534895F}"/>
              </a:ext>
            </a:extLst>
          </p:cNvPr>
          <p:cNvSpPr txBox="1"/>
          <p:nvPr/>
        </p:nvSpPr>
        <p:spPr>
          <a:xfrm>
            <a:off x="952501" y="4394378"/>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巷（      ）</a:t>
            </a:r>
          </a:p>
        </p:txBody>
      </p:sp>
      <p:sp>
        <p:nvSpPr>
          <p:cNvPr id="27" name="文本框 26">
            <a:extLst>
              <a:ext uri="{FF2B5EF4-FFF2-40B4-BE49-F238E27FC236}">
                <a16:creationId xmlns="" xmlns:a16="http://schemas.microsoft.com/office/drawing/2014/main" id="{0512B5A1-0393-4F0C-A4E8-5E4B1CC072AE}"/>
              </a:ext>
            </a:extLst>
          </p:cNvPr>
          <p:cNvSpPr txBox="1"/>
          <p:nvPr/>
        </p:nvSpPr>
        <p:spPr>
          <a:xfrm>
            <a:off x="952501" y="5204003"/>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港（      ）</a:t>
            </a:r>
          </a:p>
        </p:txBody>
      </p:sp>
      <p:sp>
        <p:nvSpPr>
          <p:cNvPr id="28" name="文本框 27">
            <a:extLst>
              <a:ext uri="{FF2B5EF4-FFF2-40B4-BE49-F238E27FC236}">
                <a16:creationId xmlns="" xmlns:a16="http://schemas.microsoft.com/office/drawing/2014/main" id="{0679A05B-C526-45B4-9F3A-43A65BAACA4C}"/>
              </a:ext>
            </a:extLst>
          </p:cNvPr>
          <p:cNvSpPr txBox="1"/>
          <p:nvPr/>
        </p:nvSpPr>
        <p:spPr>
          <a:xfrm>
            <a:off x="4438651" y="4394378"/>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谥（      ）</a:t>
            </a:r>
          </a:p>
        </p:txBody>
      </p:sp>
      <p:sp>
        <p:nvSpPr>
          <p:cNvPr id="29" name="文本框 28">
            <a:extLst>
              <a:ext uri="{FF2B5EF4-FFF2-40B4-BE49-F238E27FC236}">
                <a16:creationId xmlns="" xmlns:a16="http://schemas.microsoft.com/office/drawing/2014/main" id="{2D3F7BD2-04BC-4BA1-9765-9137A6C26F49}"/>
              </a:ext>
            </a:extLst>
          </p:cNvPr>
          <p:cNvSpPr txBox="1"/>
          <p:nvPr/>
        </p:nvSpPr>
        <p:spPr>
          <a:xfrm>
            <a:off x="4438651" y="5204003"/>
            <a:ext cx="3000374"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谧（      ）</a:t>
            </a:r>
          </a:p>
        </p:txBody>
      </p:sp>
      <p:sp>
        <p:nvSpPr>
          <p:cNvPr id="30" name="矩形 29">
            <a:extLst>
              <a:ext uri="{FF2B5EF4-FFF2-40B4-BE49-F238E27FC236}">
                <a16:creationId xmlns="" xmlns:a16="http://schemas.microsoft.com/office/drawing/2014/main" id="{05BF91BC-28E9-468A-A4C2-B7835DAEEC2C}"/>
              </a:ext>
            </a:extLst>
          </p:cNvPr>
          <p:cNvSpPr/>
          <p:nvPr/>
        </p:nvSpPr>
        <p:spPr>
          <a:xfrm rot="16200000">
            <a:off x="6069001" y="-897472"/>
            <a:ext cx="54000" cy="1008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4EF6005F-4A31-4966-BA71-6D3BC06C9C0F}"/>
              </a:ext>
            </a:extLst>
          </p:cNvPr>
          <p:cNvSpPr txBox="1"/>
          <p:nvPr/>
        </p:nvSpPr>
        <p:spPr>
          <a:xfrm>
            <a:off x="1908176" y="24191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俊俏</a:t>
            </a:r>
          </a:p>
        </p:txBody>
      </p:sp>
      <p:sp>
        <p:nvSpPr>
          <p:cNvPr id="32" name="文本框 31">
            <a:extLst>
              <a:ext uri="{FF2B5EF4-FFF2-40B4-BE49-F238E27FC236}">
                <a16:creationId xmlns="" xmlns:a16="http://schemas.microsoft.com/office/drawing/2014/main" id="{35A1E584-6DDB-4917-9953-2B2C6BD74E65}"/>
              </a:ext>
            </a:extLst>
          </p:cNvPr>
          <p:cNvSpPr txBox="1"/>
          <p:nvPr/>
        </p:nvSpPr>
        <p:spPr>
          <a:xfrm>
            <a:off x="1908176" y="32192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料峭</a:t>
            </a:r>
          </a:p>
        </p:txBody>
      </p:sp>
      <p:sp>
        <p:nvSpPr>
          <p:cNvPr id="33" name="文本框 32">
            <a:extLst>
              <a:ext uri="{FF2B5EF4-FFF2-40B4-BE49-F238E27FC236}">
                <a16:creationId xmlns="" xmlns:a16="http://schemas.microsoft.com/office/drawing/2014/main" id="{A9F26327-2AC2-47E2-90F6-CCB132D31426}"/>
              </a:ext>
            </a:extLst>
          </p:cNvPr>
          <p:cNvSpPr txBox="1"/>
          <p:nvPr/>
        </p:nvSpPr>
        <p:spPr>
          <a:xfrm>
            <a:off x="5432426" y="24191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庞大</a:t>
            </a:r>
          </a:p>
        </p:txBody>
      </p:sp>
      <p:sp>
        <p:nvSpPr>
          <p:cNvPr id="34" name="文本框 33">
            <a:extLst>
              <a:ext uri="{FF2B5EF4-FFF2-40B4-BE49-F238E27FC236}">
                <a16:creationId xmlns="" xmlns:a16="http://schemas.microsoft.com/office/drawing/2014/main" id="{0E0B2A19-75D6-43CA-936C-931E805F61EF}"/>
              </a:ext>
            </a:extLst>
          </p:cNvPr>
          <p:cNvSpPr txBox="1"/>
          <p:nvPr/>
        </p:nvSpPr>
        <p:spPr>
          <a:xfrm>
            <a:off x="5432426" y="32192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宠物</a:t>
            </a:r>
          </a:p>
        </p:txBody>
      </p:sp>
      <p:sp>
        <p:nvSpPr>
          <p:cNvPr id="35" name="文本框 34">
            <a:extLst>
              <a:ext uri="{FF2B5EF4-FFF2-40B4-BE49-F238E27FC236}">
                <a16:creationId xmlns="" xmlns:a16="http://schemas.microsoft.com/office/drawing/2014/main" id="{BAC47B6E-C561-4C6B-84D9-753B757BCB23}"/>
              </a:ext>
            </a:extLst>
          </p:cNvPr>
          <p:cNvSpPr txBox="1"/>
          <p:nvPr/>
        </p:nvSpPr>
        <p:spPr>
          <a:xfrm>
            <a:off x="9070976" y="24191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烤熟</a:t>
            </a:r>
          </a:p>
        </p:txBody>
      </p:sp>
      <p:sp>
        <p:nvSpPr>
          <p:cNvPr id="36" name="文本框 35">
            <a:extLst>
              <a:ext uri="{FF2B5EF4-FFF2-40B4-BE49-F238E27FC236}">
                <a16:creationId xmlns="" xmlns:a16="http://schemas.microsoft.com/office/drawing/2014/main" id="{EB9B4ACB-CADE-4462-88D9-6F30709D7EE0}"/>
              </a:ext>
            </a:extLst>
          </p:cNvPr>
          <p:cNvSpPr txBox="1"/>
          <p:nvPr/>
        </p:nvSpPr>
        <p:spPr>
          <a:xfrm>
            <a:off x="9070976" y="32192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拷打</a:t>
            </a:r>
          </a:p>
        </p:txBody>
      </p:sp>
      <p:sp>
        <p:nvSpPr>
          <p:cNvPr id="37" name="文本框 36">
            <a:extLst>
              <a:ext uri="{FF2B5EF4-FFF2-40B4-BE49-F238E27FC236}">
                <a16:creationId xmlns="" xmlns:a16="http://schemas.microsoft.com/office/drawing/2014/main" id="{997D43F0-0577-4445-AF21-8EA44C9DE372}"/>
              </a:ext>
            </a:extLst>
          </p:cNvPr>
          <p:cNvSpPr txBox="1"/>
          <p:nvPr/>
        </p:nvSpPr>
        <p:spPr>
          <a:xfrm>
            <a:off x="1908176" y="441940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小巷</a:t>
            </a:r>
          </a:p>
        </p:txBody>
      </p:sp>
      <p:sp>
        <p:nvSpPr>
          <p:cNvPr id="38" name="文本框 37">
            <a:extLst>
              <a:ext uri="{FF2B5EF4-FFF2-40B4-BE49-F238E27FC236}">
                <a16:creationId xmlns="" xmlns:a16="http://schemas.microsoft.com/office/drawing/2014/main" id="{F853E490-AE2E-4850-AEE8-AA95A6182856}"/>
              </a:ext>
            </a:extLst>
          </p:cNvPr>
          <p:cNvSpPr txBox="1"/>
          <p:nvPr/>
        </p:nvSpPr>
        <p:spPr>
          <a:xfrm>
            <a:off x="1908176" y="521950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港口</a:t>
            </a:r>
          </a:p>
        </p:txBody>
      </p:sp>
      <p:sp>
        <p:nvSpPr>
          <p:cNvPr id="39" name="文本框 38">
            <a:extLst>
              <a:ext uri="{FF2B5EF4-FFF2-40B4-BE49-F238E27FC236}">
                <a16:creationId xmlns="" xmlns:a16="http://schemas.microsoft.com/office/drawing/2014/main" id="{1B9404D0-F175-49A5-9A24-0422FD37922C}"/>
              </a:ext>
            </a:extLst>
          </p:cNvPr>
          <p:cNvSpPr txBox="1"/>
          <p:nvPr/>
        </p:nvSpPr>
        <p:spPr>
          <a:xfrm>
            <a:off x="5432426" y="441940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谥号</a:t>
            </a:r>
          </a:p>
        </p:txBody>
      </p:sp>
      <p:sp>
        <p:nvSpPr>
          <p:cNvPr id="40" name="文本框 39">
            <a:extLst>
              <a:ext uri="{FF2B5EF4-FFF2-40B4-BE49-F238E27FC236}">
                <a16:creationId xmlns="" xmlns:a16="http://schemas.microsoft.com/office/drawing/2014/main" id="{A3BDCB74-0A8B-4308-8377-9917DC335A95}"/>
              </a:ext>
            </a:extLst>
          </p:cNvPr>
          <p:cNvSpPr txBox="1"/>
          <p:nvPr/>
        </p:nvSpPr>
        <p:spPr>
          <a:xfrm>
            <a:off x="5432426" y="521950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静谧</a:t>
            </a:r>
          </a:p>
        </p:txBody>
      </p:sp>
      <p:grpSp>
        <p:nvGrpSpPr>
          <p:cNvPr id="6" name="组合 5">
            <a:extLst>
              <a:ext uri="{FF2B5EF4-FFF2-40B4-BE49-F238E27FC236}">
                <a16:creationId xmlns="" xmlns:a16="http://schemas.microsoft.com/office/drawing/2014/main" id="{A491E2D9-78F1-4786-B216-D48D6894D877}"/>
              </a:ext>
            </a:extLst>
          </p:cNvPr>
          <p:cNvGrpSpPr/>
          <p:nvPr/>
        </p:nvGrpSpPr>
        <p:grpSpPr>
          <a:xfrm>
            <a:off x="459791" y="1419430"/>
            <a:ext cx="3163301" cy="744473"/>
            <a:chOff x="459791" y="1419430"/>
            <a:chExt cx="3163301" cy="744473"/>
          </a:xfrm>
        </p:grpSpPr>
        <p:sp>
          <p:nvSpPr>
            <p:cNvPr id="13" name="文本框 12">
              <a:extLst>
                <a:ext uri="{FF2B5EF4-FFF2-40B4-BE49-F238E27FC236}">
                  <a16:creationId xmlns="" xmlns:a16="http://schemas.microsoft.com/office/drawing/2014/main" id="{B2E802B9-5C67-4A54-B56D-B8C9A9C96A30}"/>
                </a:ext>
              </a:extLst>
            </p:cNvPr>
            <p:cNvSpPr txBox="1"/>
            <p:nvPr/>
          </p:nvSpPr>
          <p:spPr>
            <a:xfrm>
              <a:off x="952501" y="1468502"/>
              <a:ext cx="2670591" cy="646331"/>
            </a:xfrm>
            <a:prstGeom prst="rect">
              <a:avLst/>
            </a:prstGeom>
            <a:noFill/>
          </p:spPr>
          <p:txBody>
            <a:bodyPr wrap="square" rtlCol="0">
              <a:spAutoFit/>
            </a:bodyPr>
            <a:lstStyle/>
            <a:p>
              <a:r>
                <a:rPr lang="zh-CN" altLang="en-US" sz="3600" spc="600" dirty="0">
                  <a:solidFill>
                    <a:srgbClr val="28365B"/>
                  </a:solidFill>
                  <a:latin typeface="庞门正道标题体" panose="02010600030101010101" pitchFamily="2" charset="-122"/>
                  <a:ea typeface="庞门正道标题体" panose="02010600030101010101" pitchFamily="2" charset="-122"/>
                </a:rPr>
                <a:t>辨字组词：</a:t>
              </a:r>
            </a:p>
          </p:txBody>
        </p:sp>
        <p:pic>
          <p:nvPicPr>
            <p:cNvPr id="41" name="图片 40">
              <a:extLst>
                <a:ext uri="{FF2B5EF4-FFF2-40B4-BE49-F238E27FC236}">
                  <a16:creationId xmlns="" xmlns:a16="http://schemas.microsoft.com/office/drawing/2014/main" id="{3C0C07CF-8DCD-4FD6-98D1-B07A5D75904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76" t="27459" r="81620" b="53647"/>
            <a:stretch/>
          </p:blipFill>
          <p:spPr>
            <a:xfrm>
              <a:off x="459791" y="1419430"/>
              <a:ext cx="595160" cy="744473"/>
            </a:xfrm>
            <a:prstGeom prst="rect">
              <a:avLst/>
            </a:prstGeom>
          </p:spPr>
        </p:pic>
      </p:grpSp>
    </p:spTree>
    <p:extLst>
      <p:ext uri="{BB962C8B-B14F-4D97-AF65-F5344CB8AC3E}">
        <p14:creationId xmlns:p14="http://schemas.microsoft.com/office/powerpoint/2010/main" val="143441402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Effect transition="in" filter="fade">
                                      <p:cBhvr>
                                        <p:cTn id="73" dur="500"/>
                                        <p:tgtEl>
                                          <p:spTgt spid="33"/>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p:cTn id="78" dur="500" fill="hold"/>
                                        <p:tgtEl>
                                          <p:spTgt spid="34"/>
                                        </p:tgtEl>
                                        <p:attrNameLst>
                                          <p:attrName>ppt_w</p:attrName>
                                        </p:attrNameLst>
                                      </p:cBhvr>
                                      <p:tavLst>
                                        <p:tav tm="0">
                                          <p:val>
                                            <p:fltVal val="0"/>
                                          </p:val>
                                        </p:tav>
                                        <p:tav tm="100000">
                                          <p:val>
                                            <p:strVal val="#ppt_w"/>
                                          </p:val>
                                        </p:tav>
                                      </p:tavLst>
                                    </p:anim>
                                    <p:anim calcmode="lin" valueType="num">
                                      <p:cBhvr>
                                        <p:cTn id="79" dur="500" fill="hold"/>
                                        <p:tgtEl>
                                          <p:spTgt spid="34"/>
                                        </p:tgtEl>
                                        <p:attrNameLst>
                                          <p:attrName>ppt_h</p:attrName>
                                        </p:attrNameLst>
                                      </p:cBhvr>
                                      <p:tavLst>
                                        <p:tav tm="0">
                                          <p:val>
                                            <p:fltVal val="0"/>
                                          </p:val>
                                        </p:tav>
                                        <p:tav tm="100000">
                                          <p:val>
                                            <p:strVal val="#ppt_h"/>
                                          </p:val>
                                        </p:tav>
                                      </p:tavLst>
                                    </p:anim>
                                    <p:animEffect transition="in" filter="fade">
                                      <p:cBhvr>
                                        <p:cTn id="80" dur="500"/>
                                        <p:tgtEl>
                                          <p:spTgt spid="34"/>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36"/>
                                        </p:tgtEl>
                                        <p:attrNameLst>
                                          <p:attrName>style.visibility</p:attrName>
                                        </p:attrNameLst>
                                      </p:cBhvr>
                                      <p:to>
                                        <p:strVal val="visible"/>
                                      </p:to>
                                    </p:set>
                                    <p:anim calcmode="lin" valueType="num">
                                      <p:cBhvr>
                                        <p:cTn id="92" dur="500" fill="hold"/>
                                        <p:tgtEl>
                                          <p:spTgt spid="36"/>
                                        </p:tgtEl>
                                        <p:attrNameLst>
                                          <p:attrName>ppt_w</p:attrName>
                                        </p:attrNameLst>
                                      </p:cBhvr>
                                      <p:tavLst>
                                        <p:tav tm="0">
                                          <p:val>
                                            <p:fltVal val="0"/>
                                          </p:val>
                                        </p:tav>
                                        <p:tav tm="100000">
                                          <p:val>
                                            <p:strVal val="#ppt_w"/>
                                          </p:val>
                                        </p:tav>
                                      </p:tavLst>
                                    </p:anim>
                                    <p:anim calcmode="lin" valueType="num">
                                      <p:cBhvr>
                                        <p:cTn id="93" dur="500" fill="hold"/>
                                        <p:tgtEl>
                                          <p:spTgt spid="36"/>
                                        </p:tgtEl>
                                        <p:attrNameLst>
                                          <p:attrName>ppt_h</p:attrName>
                                        </p:attrNameLst>
                                      </p:cBhvr>
                                      <p:tavLst>
                                        <p:tav tm="0">
                                          <p:val>
                                            <p:fltVal val="0"/>
                                          </p:val>
                                        </p:tav>
                                        <p:tav tm="100000">
                                          <p:val>
                                            <p:strVal val="#ppt_h"/>
                                          </p:val>
                                        </p:tav>
                                      </p:tavLst>
                                    </p:anim>
                                    <p:animEffect transition="in" filter="fade">
                                      <p:cBhvr>
                                        <p:cTn id="94" dur="500"/>
                                        <p:tgtEl>
                                          <p:spTgt spid="36"/>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p:cTn id="99" dur="500" fill="hold"/>
                                        <p:tgtEl>
                                          <p:spTgt spid="37"/>
                                        </p:tgtEl>
                                        <p:attrNameLst>
                                          <p:attrName>ppt_w</p:attrName>
                                        </p:attrNameLst>
                                      </p:cBhvr>
                                      <p:tavLst>
                                        <p:tav tm="0">
                                          <p:val>
                                            <p:fltVal val="0"/>
                                          </p:val>
                                        </p:tav>
                                        <p:tav tm="100000">
                                          <p:val>
                                            <p:strVal val="#ppt_w"/>
                                          </p:val>
                                        </p:tav>
                                      </p:tavLst>
                                    </p:anim>
                                    <p:anim calcmode="lin" valueType="num">
                                      <p:cBhvr>
                                        <p:cTn id="100" dur="500" fill="hold"/>
                                        <p:tgtEl>
                                          <p:spTgt spid="37"/>
                                        </p:tgtEl>
                                        <p:attrNameLst>
                                          <p:attrName>ppt_h</p:attrName>
                                        </p:attrNameLst>
                                      </p:cBhvr>
                                      <p:tavLst>
                                        <p:tav tm="0">
                                          <p:val>
                                            <p:fltVal val="0"/>
                                          </p:val>
                                        </p:tav>
                                        <p:tav tm="100000">
                                          <p:val>
                                            <p:strVal val="#ppt_h"/>
                                          </p:val>
                                        </p:tav>
                                      </p:tavLst>
                                    </p:anim>
                                    <p:animEffect transition="in" filter="fade">
                                      <p:cBhvr>
                                        <p:cTn id="101" dur="500"/>
                                        <p:tgtEl>
                                          <p:spTgt spid="37"/>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39"/>
                                        </p:tgtEl>
                                        <p:attrNameLst>
                                          <p:attrName>style.visibility</p:attrName>
                                        </p:attrNameLst>
                                      </p:cBhvr>
                                      <p:to>
                                        <p:strVal val="visible"/>
                                      </p:to>
                                    </p:set>
                                    <p:anim calcmode="lin" valueType="num">
                                      <p:cBhvr>
                                        <p:cTn id="113" dur="500" fill="hold"/>
                                        <p:tgtEl>
                                          <p:spTgt spid="39"/>
                                        </p:tgtEl>
                                        <p:attrNameLst>
                                          <p:attrName>ppt_w</p:attrName>
                                        </p:attrNameLst>
                                      </p:cBhvr>
                                      <p:tavLst>
                                        <p:tav tm="0">
                                          <p:val>
                                            <p:fltVal val="0"/>
                                          </p:val>
                                        </p:tav>
                                        <p:tav tm="100000">
                                          <p:val>
                                            <p:strVal val="#ppt_w"/>
                                          </p:val>
                                        </p:tav>
                                      </p:tavLst>
                                    </p:anim>
                                    <p:anim calcmode="lin" valueType="num">
                                      <p:cBhvr>
                                        <p:cTn id="114" dur="500" fill="hold"/>
                                        <p:tgtEl>
                                          <p:spTgt spid="39"/>
                                        </p:tgtEl>
                                        <p:attrNameLst>
                                          <p:attrName>ppt_h</p:attrName>
                                        </p:attrNameLst>
                                      </p:cBhvr>
                                      <p:tavLst>
                                        <p:tav tm="0">
                                          <p:val>
                                            <p:fltVal val="0"/>
                                          </p:val>
                                        </p:tav>
                                        <p:tav tm="100000">
                                          <p:val>
                                            <p:strVal val="#ppt_h"/>
                                          </p:val>
                                        </p:tav>
                                      </p:tavLst>
                                    </p:anim>
                                    <p:animEffect transition="in" filter="fade">
                                      <p:cBhvr>
                                        <p:cTn id="115" dur="500"/>
                                        <p:tgtEl>
                                          <p:spTgt spid="39"/>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500" fill="hold"/>
                                        <p:tgtEl>
                                          <p:spTgt spid="40"/>
                                        </p:tgtEl>
                                        <p:attrNameLst>
                                          <p:attrName>ppt_w</p:attrName>
                                        </p:attrNameLst>
                                      </p:cBhvr>
                                      <p:tavLst>
                                        <p:tav tm="0">
                                          <p:val>
                                            <p:fltVal val="0"/>
                                          </p:val>
                                        </p:tav>
                                        <p:tav tm="100000">
                                          <p:val>
                                            <p:strVal val="#ppt_w"/>
                                          </p:val>
                                        </p:tav>
                                      </p:tavLst>
                                    </p:anim>
                                    <p:anim calcmode="lin" valueType="num">
                                      <p:cBhvr>
                                        <p:cTn id="121" dur="500" fill="hold"/>
                                        <p:tgtEl>
                                          <p:spTgt spid="40"/>
                                        </p:tgtEl>
                                        <p:attrNameLst>
                                          <p:attrName>ppt_h</p:attrName>
                                        </p:attrNameLst>
                                      </p:cBhvr>
                                      <p:tavLst>
                                        <p:tav tm="0">
                                          <p:val>
                                            <p:fltVal val="0"/>
                                          </p:val>
                                        </p:tav>
                                        <p:tav tm="100000">
                                          <p:val>
                                            <p:strVal val="#ppt_h"/>
                                          </p:val>
                                        </p:tav>
                                      </p:tavLst>
                                    </p:anim>
                                    <p:animEffect transition="in" filter="fade">
                                      <p:cBhvr>
                                        <p:cTn id="1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2" grpId="0"/>
      <p:bldP spid="23" grpId="0"/>
      <p:bldP spid="24" grpId="0"/>
      <p:bldP spid="25" grpId="0"/>
      <p:bldP spid="26" grpId="0"/>
      <p:bldP spid="27" grpId="0"/>
      <p:bldP spid="28" grpId="0"/>
      <p:bldP spid="29" grpId="0"/>
      <p:bldP spid="30" grpId="0" animBg="1"/>
      <p:bldP spid="31" grpId="0"/>
      <p:bldP spid="32" grpId="0"/>
      <p:bldP spid="33" grpId="0"/>
      <p:bldP spid="34" grpId="0"/>
      <p:bldP spid="35" grpId="0"/>
      <p:bldP spid="36" grpId="0"/>
      <p:bldP spid="37" grpId="0"/>
      <p:bldP spid="38"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随堂测试</a:t>
            </a:r>
          </a:p>
        </p:txBody>
      </p:sp>
      <p:pic>
        <p:nvPicPr>
          <p:cNvPr id="19" name="图片 18">
            <a:extLst>
              <a:ext uri="{FF2B5EF4-FFF2-40B4-BE49-F238E27FC236}">
                <a16:creationId xmlns="" xmlns:a16="http://schemas.microsoft.com/office/drawing/2014/main" id="{06959DC0-AE49-4458-8465-A2BF689CFAAB}"/>
              </a:ext>
            </a:extLst>
          </p:cNvPr>
          <p:cNvPicPr>
            <a:picLocks noChangeAspect="1"/>
          </p:cNvPicPr>
          <p:nvPr/>
        </p:nvPicPr>
        <p:blipFill rotWithShape="1">
          <a:blip r:embed="rId4">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6" name="文本框 15">
            <a:extLst>
              <a:ext uri="{FF2B5EF4-FFF2-40B4-BE49-F238E27FC236}">
                <a16:creationId xmlns="" xmlns:a16="http://schemas.microsoft.com/office/drawing/2014/main" id="{D86E5552-2683-497F-B653-396F075D1C6F}"/>
              </a:ext>
            </a:extLst>
          </p:cNvPr>
          <p:cNvSpPr txBox="1"/>
          <p:nvPr/>
        </p:nvSpPr>
        <p:spPr>
          <a:xfrm>
            <a:off x="952501" y="2793452"/>
            <a:ext cx="5010149"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静谧（　　）（　　） </a:t>
            </a:r>
          </a:p>
        </p:txBody>
      </p:sp>
      <p:sp>
        <p:nvSpPr>
          <p:cNvPr id="31" name="文本框 30">
            <a:extLst>
              <a:ext uri="{FF2B5EF4-FFF2-40B4-BE49-F238E27FC236}">
                <a16:creationId xmlns="" xmlns:a16="http://schemas.microsoft.com/office/drawing/2014/main" id="{4EF6005F-4A31-4966-BA71-6D3BC06C9C0F}"/>
              </a:ext>
            </a:extLst>
          </p:cNvPr>
          <p:cNvSpPr txBox="1"/>
          <p:nvPr/>
        </p:nvSpPr>
        <p:spPr>
          <a:xfrm>
            <a:off x="2317751" y="27934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喧闹</a:t>
            </a:r>
          </a:p>
        </p:txBody>
      </p:sp>
      <p:grpSp>
        <p:nvGrpSpPr>
          <p:cNvPr id="6" name="组合 5">
            <a:extLst>
              <a:ext uri="{FF2B5EF4-FFF2-40B4-BE49-F238E27FC236}">
                <a16:creationId xmlns="" xmlns:a16="http://schemas.microsoft.com/office/drawing/2014/main" id="{95606FB3-0F5F-4159-B4FA-4E72965E73EB}"/>
              </a:ext>
            </a:extLst>
          </p:cNvPr>
          <p:cNvGrpSpPr/>
          <p:nvPr/>
        </p:nvGrpSpPr>
        <p:grpSpPr>
          <a:xfrm>
            <a:off x="459791" y="1419430"/>
            <a:ext cx="7916632" cy="744473"/>
            <a:chOff x="459791" y="1419430"/>
            <a:chExt cx="7916632" cy="744473"/>
          </a:xfrm>
        </p:grpSpPr>
        <p:sp>
          <p:nvSpPr>
            <p:cNvPr id="13" name="文本框 12">
              <a:extLst>
                <a:ext uri="{FF2B5EF4-FFF2-40B4-BE49-F238E27FC236}">
                  <a16:creationId xmlns="" xmlns:a16="http://schemas.microsoft.com/office/drawing/2014/main" id="{B2E802B9-5C67-4A54-B56D-B8C9A9C96A30}"/>
                </a:ext>
              </a:extLst>
            </p:cNvPr>
            <p:cNvSpPr txBox="1"/>
            <p:nvPr/>
          </p:nvSpPr>
          <p:spPr>
            <a:xfrm>
              <a:off x="952501" y="1468502"/>
              <a:ext cx="7423922" cy="646331"/>
            </a:xfrm>
            <a:prstGeom prst="rect">
              <a:avLst/>
            </a:prstGeom>
            <a:noFill/>
          </p:spPr>
          <p:txBody>
            <a:bodyPr wrap="square" rtlCol="0">
              <a:spAutoFit/>
            </a:bodyPr>
            <a:lstStyle/>
            <a:p>
              <a:r>
                <a:rPr lang="zh-CN" altLang="en-US" sz="3600" dirty="0">
                  <a:solidFill>
                    <a:srgbClr val="28365B"/>
                  </a:solidFill>
                  <a:latin typeface="庞门正道标题体" panose="02010600030101010101" pitchFamily="2" charset="-122"/>
                  <a:ea typeface="庞门正道标题体" panose="02010600030101010101" pitchFamily="2" charset="-122"/>
                </a:rPr>
                <a:t>写出下列词语的反义词和近义词 </a:t>
              </a:r>
            </a:p>
          </p:txBody>
        </p:sp>
        <p:pic>
          <p:nvPicPr>
            <p:cNvPr id="41" name="图片 40">
              <a:extLst>
                <a:ext uri="{FF2B5EF4-FFF2-40B4-BE49-F238E27FC236}">
                  <a16:creationId xmlns="" xmlns:a16="http://schemas.microsoft.com/office/drawing/2014/main" id="{3C0C07CF-8DCD-4FD6-98D1-B07A5D75904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2949" t="27459" r="61947" b="53647"/>
            <a:stretch/>
          </p:blipFill>
          <p:spPr>
            <a:xfrm>
              <a:off x="459791" y="1419430"/>
              <a:ext cx="595160" cy="744473"/>
            </a:xfrm>
            <a:prstGeom prst="rect">
              <a:avLst/>
            </a:prstGeom>
          </p:spPr>
        </p:pic>
      </p:grpSp>
      <p:sp>
        <p:nvSpPr>
          <p:cNvPr id="42" name="文本框 41">
            <a:extLst>
              <a:ext uri="{FF2B5EF4-FFF2-40B4-BE49-F238E27FC236}">
                <a16:creationId xmlns="" xmlns:a16="http://schemas.microsoft.com/office/drawing/2014/main" id="{1DD803A1-9AF9-4A49-92FE-A9F94045AA10}"/>
              </a:ext>
            </a:extLst>
          </p:cNvPr>
          <p:cNvSpPr txBox="1"/>
          <p:nvPr/>
        </p:nvSpPr>
        <p:spPr>
          <a:xfrm>
            <a:off x="4222751" y="27934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安静</a:t>
            </a:r>
          </a:p>
        </p:txBody>
      </p:sp>
      <p:sp>
        <p:nvSpPr>
          <p:cNvPr id="43" name="文本框 42">
            <a:extLst>
              <a:ext uri="{FF2B5EF4-FFF2-40B4-BE49-F238E27FC236}">
                <a16:creationId xmlns="" xmlns:a16="http://schemas.microsoft.com/office/drawing/2014/main" id="{6BD22485-7275-4AC8-ACD5-9C62F4E24473}"/>
              </a:ext>
            </a:extLst>
          </p:cNvPr>
          <p:cNvSpPr txBox="1"/>
          <p:nvPr/>
        </p:nvSpPr>
        <p:spPr>
          <a:xfrm>
            <a:off x="6267451" y="2793452"/>
            <a:ext cx="5010149"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娇小（　　）（　　） </a:t>
            </a:r>
          </a:p>
        </p:txBody>
      </p:sp>
      <p:sp>
        <p:nvSpPr>
          <p:cNvPr id="44" name="文本框 43">
            <a:extLst>
              <a:ext uri="{FF2B5EF4-FFF2-40B4-BE49-F238E27FC236}">
                <a16:creationId xmlns="" xmlns:a16="http://schemas.microsoft.com/office/drawing/2014/main" id="{EFE863E6-4756-4FDE-9533-F2A72E5AAB35}"/>
              </a:ext>
            </a:extLst>
          </p:cNvPr>
          <p:cNvSpPr txBox="1"/>
          <p:nvPr/>
        </p:nvSpPr>
        <p:spPr>
          <a:xfrm>
            <a:off x="7632701" y="27934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高大</a:t>
            </a:r>
          </a:p>
        </p:txBody>
      </p:sp>
      <p:sp>
        <p:nvSpPr>
          <p:cNvPr id="45" name="文本框 44">
            <a:extLst>
              <a:ext uri="{FF2B5EF4-FFF2-40B4-BE49-F238E27FC236}">
                <a16:creationId xmlns="" xmlns:a16="http://schemas.microsoft.com/office/drawing/2014/main" id="{E950CB40-49FB-4492-89F4-C18EBA1C6120}"/>
              </a:ext>
            </a:extLst>
          </p:cNvPr>
          <p:cNvSpPr txBox="1"/>
          <p:nvPr/>
        </p:nvSpPr>
        <p:spPr>
          <a:xfrm>
            <a:off x="9537701" y="2793452"/>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小巧</a:t>
            </a:r>
          </a:p>
        </p:txBody>
      </p:sp>
      <p:sp>
        <p:nvSpPr>
          <p:cNvPr id="46" name="文本框 45">
            <a:extLst>
              <a:ext uri="{FF2B5EF4-FFF2-40B4-BE49-F238E27FC236}">
                <a16:creationId xmlns="" xmlns:a16="http://schemas.microsoft.com/office/drawing/2014/main" id="{B1E64D59-7F5C-4F51-B8F1-E4B78E0078F8}"/>
              </a:ext>
            </a:extLst>
          </p:cNvPr>
          <p:cNvSpPr txBox="1"/>
          <p:nvPr/>
        </p:nvSpPr>
        <p:spPr>
          <a:xfrm>
            <a:off x="952501" y="3850727"/>
            <a:ext cx="5010149"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勤勉（　　）（　　） </a:t>
            </a:r>
          </a:p>
        </p:txBody>
      </p:sp>
      <p:sp>
        <p:nvSpPr>
          <p:cNvPr id="47" name="文本框 46">
            <a:extLst>
              <a:ext uri="{FF2B5EF4-FFF2-40B4-BE49-F238E27FC236}">
                <a16:creationId xmlns="" xmlns:a16="http://schemas.microsoft.com/office/drawing/2014/main" id="{DAB7B634-F206-4EFD-BA7F-230F001E0C99}"/>
              </a:ext>
            </a:extLst>
          </p:cNvPr>
          <p:cNvSpPr txBox="1"/>
          <p:nvPr/>
        </p:nvSpPr>
        <p:spPr>
          <a:xfrm>
            <a:off x="2317751" y="3850727"/>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勤奋</a:t>
            </a:r>
          </a:p>
        </p:txBody>
      </p:sp>
      <p:sp>
        <p:nvSpPr>
          <p:cNvPr id="48" name="文本框 47">
            <a:extLst>
              <a:ext uri="{FF2B5EF4-FFF2-40B4-BE49-F238E27FC236}">
                <a16:creationId xmlns="" xmlns:a16="http://schemas.microsoft.com/office/drawing/2014/main" id="{C574D6AA-3A29-45DA-B721-61EE1A02A4FB}"/>
              </a:ext>
            </a:extLst>
          </p:cNvPr>
          <p:cNvSpPr txBox="1"/>
          <p:nvPr/>
        </p:nvSpPr>
        <p:spPr>
          <a:xfrm>
            <a:off x="4222751" y="3850727"/>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懒惰</a:t>
            </a:r>
          </a:p>
        </p:txBody>
      </p:sp>
      <p:sp>
        <p:nvSpPr>
          <p:cNvPr id="49" name="文本框 48">
            <a:extLst>
              <a:ext uri="{FF2B5EF4-FFF2-40B4-BE49-F238E27FC236}">
                <a16:creationId xmlns="" xmlns:a16="http://schemas.microsoft.com/office/drawing/2014/main" id="{53AF6107-EE02-487C-9AB8-3DDA1968E529}"/>
              </a:ext>
            </a:extLst>
          </p:cNvPr>
          <p:cNvSpPr txBox="1"/>
          <p:nvPr/>
        </p:nvSpPr>
        <p:spPr>
          <a:xfrm>
            <a:off x="6267451" y="3850727"/>
            <a:ext cx="5010149"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僻静（　　）（　　） </a:t>
            </a:r>
          </a:p>
        </p:txBody>
      </p:sp>
      <p:sp>
        <p:nvSpPr>
          <p:cNvPr id="50" name="文本框 49">
            <a:extLst>
              <a:ext uri="{FF2B5EF4-FFF2-40B4-BE49-F238E27FC236}">
                <a16:creationId xmlns="" xmlns:a16="http://schemas.microsoft.com/office/drawing/2014/main" id="{024F837D-A93C-41F5-800F-72365D311639}"/>
              </a:ext>
            </a:extLst>
          </p:cNvPr>
          <p:cNvSpPr txBox="1"/>
          <p:nvPr/>
        </p:nvSpPr>
        <p:spPr>
          <a:xfrm>
            <a:off x="7632701" y="3850727"/>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热闹</a:t>
            </a:r>
          </a:p>
        </p:txBody>
      </p:sp>
      <p:sp>
        <p:nvSpPr>
          <p:cNvPr id="51" name="文本框 50">
            <a:extLst>
              <a:ext uri="{FF2B5EF4-FFF2-40B4-BE49-F238E27FC236}">
                <a16:creationId xmlns="" xmlns:a16="http://schemas.microsoft.com/office/drawing/2014/main" id="{8F88BA53-E457-4BF7-BD53-1F4287F5BB40}"/>
              </a:ext>
            </a:extLst>
          </p:cNvPr>
          <p:cNvSpPr txBox="1"/>
          <p:nvPr/>
        </p:nvSpPr>
        <p:spPr>
          <a:xfrm>
            <a:off x="9537701" y="3850727"/>
            <a:ext cx="1247774" cy="584775"/>
          </a:xfrm>
          <a:prstGeom prst="rect">
            <a:avLst/>
          </a:prstGeom>
          <a:noFill/>
        </p:spPr>
        <p:txBody>
          <a:bodyPr wrap="square" rtlCol="0">
            <a:spAutoFit/>
          </a:bodyPr>
          <a:lstStyle/>
          <a:p>
            <a:pPr algn="ctr"/>
            <a:r>
              <a:rPr lang="zh-CN" altLang="en-US" sz="3200" spc="600" dirty="0">
                <a:solidFill>
                  <a:schemeClr val="accent2">
                    <a:lumMod val="50000"/>
                  </a:schemeClr>
                </a:solidFill>
                <a:latin typeface="微软雅黑" panose="020B0503020204020204" pitchFamily="34" charset="-122"/>
                <a:ea typeface="微软雅黑" panose="020B0503020204020204" pitchFamily="34" charset="-122"/>
              </a:rPr>
              <a:t>幽静</a:t>
            </a:r>
          </a:p>
        </p:txBody>
      </p:sp>
    </p:spTree>
    <p:extLst>
      <p:ext uri="{BB962C8B-B14F-4D97-AF65-F5344CB8AC3E}">
        <p14:creationId xmlns:p14="http://schemas.microsoft.com/office/powerpoint/2010/main" val="53857289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p:cTn id="57" dur="500" fill="hold"/>
                                        <p:tgtEl>
                                          <p:spTgt spid="47"/>
                                        </p:tgtEl>
                                        <p:attrNameLst>
                                          <p:attrName>ppt_w</p:attrName>
                                        </p:attrNameLst>
                                      </p:cBhvr>
                                      <p:tavLst>
                                        <p:tav tm="0">
                                          <p:val>
                                            <p:fltVal val="0"/>
                                          </p:val>
                                        </p:tav>
                                        <p:tav tm="100000">
                                          <p:val>
                                            <p:strVal val="#ppt_w"/>
                                          </p:val>
                                        </p:tav>
                                      </p:tavLst>
                                    </p:anim>
                                    <p:anim calcmode="lin" valueType="num">
                                      <p:cBhvr>
                                        <p:cTn id="58" dur="500" fill="hold"/>
                                        <p:tgtEl>
                                          <p:spTgt spid="47"/>
                                        </p:tgtEl>
                                        <p:attrNameLst>
                                          <p:attrName>ppt_h</p:attrName>
                                        </p:attrNameLst>
                                      </p:cBhvr>
                                      <p:tavLst>
                                        <p:tav tm="0">
                                          <p:val>
                                            <p:fltVal val="0"/>
                                          </p:val>
                                        </p:tav>
                                        <p:tav tm="100000">
                                          <p:val>
                                            <p:strVal val="#ppt_h"/>
                                          </p:val>
                                        </p:tav>
                                      </p:tavLst>
                                    </p:anim>
                                    <p:animEffect transition="in" filter="fade">
                                      <p:cBhvr>
                                        <p:cTn id="59" dur="500"/>
                                        <p:tgtEl>
                                          <p:spTgt spid="47"/>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500" fill="hold"/>
                                        <p:tgtEl>
                                          <p:spTgt spid="48"/>
                                        </p:tgtEl>
                                        <p:attrNameLst>
                                          <p:attrName>ppt_w</p:attrName>
                                        </p:attrNameLst>
                                      </p:cBhvr>
                                      <p:tavLst>
                                        <p:tav tm="0">
                                          <p:val>
                                            <p:fltVal val="0"/>
                                          </p:val>
                                        </p:tav>
                                        <p:tav tm="100000">
                                          <p:val>
                                            <p:strVal val="#ppt_w"/>
                                          </p:val>
                                        </p:tav>
                                      </p:tavLst>
                                    </p:anim>
                                    <p:anim calcmode="lin" valueType="num">
                                      <p:cBhvr>
                                        <p:cTn id="65" dur="500" fill="hold"/>
                                        <p:tgtEl>
                                          <p:spTgt spid="48"/>
                                        </p:tgtEl>
                                        <p:attrNameLst>
                                          <p:attrName>ppt_h</p:attrName>
                                        </p:attrNameLst>
                                      </p:cBhvr>
                                      <p:tavLst>
                                        <p:tav tm="0">
                                          <p:val>
                                            <p:fltVal val="0"/>
                                          </p:val>
                                        </p:tav>
                                        <p:tav tm="100000">
                                          <p:val>
                                            <p:strVal val="#ppt_h"/>
                                          </p:val>
                                        </p:tav>
                                      </p:tavLst>
                                    </p:anim>
                                    <p:animEffect transition="in" filter="fade">
                                      <p:cBhvr>
                                        <p:cTn id="66" dur="500"/>
                                        <p:tgtEl>
                                          <p:spTgt spid="48"/>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Effect transition="in" filter="fade">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1" grpId="0"/>
      <p:bldP spid="42" grpId="0"/>
      <p:bldP spid="43" grpId="0"/>
      <p:bldP spid="44" grpId="0"/>
      <p:bldP spid="45" grpId="0"/>
      <p:bldP spid="46" grpId="0"/>
      <p:bldP spid="47" grpId="0"/>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课后作业</a:t>
            </a:r>
          </a:p>
        </p:txBody>
      </p:sp>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grpSp>
        <p:nvGrpSpPr>
          <p:cNvPr id="7" name="组合 6">
            <a:extLst>
              <a:ext uri="{FF2B5EF4-FFF2-40B4-BE49-F238E27FC236}">
                <a16:creationId xmlns="" xmlns:a16="http://schemas.microsoft.com/office/drawing/2014/main" id="{51B6A25D-9661-47CC-AF81-B680112B60FB}"/>
              </a:ext>
            </a:extLst>
          </p:cNvPr>
          <p:cNvGrpSpPr/>
          <p:nvPr/>
        </p:nvGrpSpPr>
        <p:grpSpPr>
          <a:xfrm>
            <a:off x="459791" y="1419430"/>
            <a:ext cx="7916632" cy="744473"/>
            <a:chOff x="459791" y="1419430"/>
            <a:chExt cx="7916632" cy="744473"/>
          </a:xfrm>
        </p:grpSpPr>
        <p:sp>
          <p:nvSpPr>
            <p:cNvPr id="13" name="文本框 12">
              <a:extLst>
                <a:ext uri="{FF2B5EF4-FFF2-40B4-BE49-F238E27FC236}">
                  <a16:creationId xmlns="" xmlns:a16="http://schemas.microsoft.com/office/drawing/2014/main" id="{B2E802B9-5C67-4A54-B56D-B8C9A9C96A30}"/>
                </a:ext>
              </a:extLst>
            </p:cNvPr>
            <p:cNvSpPr txBox="1"/>
            <p:nvPr/>
          </p:nvSpPr>
          <p:spPr>
            <a:xfrm>
              <a:off x="952501" y="1468502"/>
              <a:ext cx="7423922" cy="646331"/>
            </a:xfrm>
            <a:prstGeom prst="rect">
              <a:avLst/>
            </a:prstGeom>
            <a:noFill/>
          </p:spPr>
          <p:txBody>
            <a:bodyPr wrap="square" rtlCol="0">
              <a:spAutoFit/>
            </a:bodyPr>
            <a:lstStyle/>
            <a:p>
              <a:r>
                <a:rPr lang="zh-CN" altLang="en-US" sz="3600" dirty="0">
                  <a:solidFill>
                    <a:srgbClr val="28365B"/>
                  </a:solidFill>
                  <a:latin typeface="庞门正道标题体" panose="02010600030101010101" pitchFamily="2" charset="-122"/>
                  <a:ea typeface="庞门正道标题体" panose="02010600030101010101" pitchFamily="2" charset="-122"/>
                </a:rPr>
                <a:t>课文中的它们代表的是什么？</a:t>
              </a:r>
            </a:p>
          </p:txBody>
        </p:sp>
        <p:pic>
          <p:nvPicPr>
            <p:cNvPr id="41" name="图片 40">
              <a:extLst>
                <a:ext uri="{FF2B5EF4-FFF2-40B4-BE49-F238E27FC236}">
                  <a16:creationId xmlns="" xmlns:a16="http://schemas.microsoft.com/office/drawing/2014/main" id="{3C0C07CF-8DCD-4FD6-98D1-B07A5D75904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2173" t="27459" r="42723" b="53647"/>
            <a:stretch/>
          </p:blipFill>
          <p:spPr>
            <a:xfrm>
              <a:off x="459791" y="1419430"/>
              <a:ext cx="595160" cy="744473"/>
            </a:xfrm>
            <a:prstGeom prst="rect">
              <a:avLst/>
            </a:prstGeom>
          </p:spPr>
        </p:pic>
      </p:grpSp>
      <p:pic>
        <p:nvPicPr>
          <p:cNvPr id="14" name="图片 13">
            <a:extLst>
              <a:ext uri="{FF2B5EF4-FFF2-40B4-BE49-F238E27FC236}">
                <a16:creationId xmlns="" xmlns:a16="http://schemas.microsoft.com/office/drawing/2014/main" id="{726F5C31-5C27-4270-B82D-6520D2F93B34}"/>
              </a:ext>
            </a:extLst>
          </p:cNvPr>
          <p:cNvPicPr>
            <a:picLocks noChangeAspect="1"/>
          </p:cNvPicPr>
          <p:nvPr/>
        </p:nvPicPr>
        <p:blipFill rotWithShape="1">
          <a:blip r:embed="rId6">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sp>
        <p:nvSpPr>
          <p:cNvPr id="25" name="文本框 24">
            <a:extLst>
              <a:ext uri="{FF2B5EF4-FFF2-40B4-BE49-F238E27FC236}">
                <a16:creationId xmlns="" xmlns:a16="http://schemas.microsoft.com/office/drawing/2014/main" id="{A0156215-CF65-4090-B369-9A24A67F5031}"/>
              </a:ext>
            </a:extLst>
          </p:cNvPr>
          <p:cNvSpPr txBox="1"/>
          <p:nvPr/>
        </p:nvSpPr>
        <p:spPr>
          <a:xfrm>
            <a:off x="1319214" y="2490704"/>
            <a:ext cx="8041878"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游侠：</a:t>
            </a:r>
            <a:r>
              <a:rPr lang="zh-CN" altLang="en-US" sz="3200" u="sng" spc="600" dirty="0">
                <a:solidFill>
                  <a:srgbClr val="28365B"/>
                </a:solidFill>
                <a:latin typeface="微软雅黑" panose="020B0503020204020204" pitchFamily="34" charset="-122"/>
                <a:ea typeface="微软雅黑" panose="020B0503020204020204" pitchFamily="34" charset="-122"/>
              </a:rPr>
              <a:t>                              </a:t>
            </a:r>
            <a:r>
              <a:rPr lang="zh-CN" altLang="en-US" sz="3200" spc="600" dirty="0">
                <a:solidFill>
                  <a:srgbClr val="28365B"/>
                </a:solidFill>
                <a:latin typeface="微软雅黑" panose="020B0503020204020204" pitchFamily="34" charset="-122"/>
                <a:ea typeface="微软雅黑" panose="020B0503020204020204" pitchFamily="34" charset="-122"/>
              </a:rPr>
              <a:t>。 </a:t>
            </a:r>
          </a:p>
        </p:txBody>
      </p:sp>
      <p:sp>
        <p:nvSpPr>
          <p:cNvPr id="16" name="文本框 15">
            <a:extLst>
              <a:ext uri="{FF2B5EF4-FFF2-40B4-BE49-F238E27FC236}">
                <a16:creationId xmlns="" xmlns:a16="http://schemas.microsoft.com/office/drawing/2014/main" id="{0B9CCE69-D26A-497C-AD73-E6B5BF819D77}"/>
              </a:ext>
            </a:extLst>
          </p:cNvPr>
          <p:cNvSpPr txBox="1"/>
          <p:nvPr/>
        </p:nvSpPr>
        <p:spPr>
          <a:xfrm>
            <a:off x="1319214" y="3366320"/>
            <a:ext cx="8041878"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村落：</a:t>
            </a:r>
            <a:r>
              <a:rPr lang="zh-CN" altLang="en-US" sz="3200" u="sng" spc="600" dirty="0">
                <a:solidFill>
                  <a:srgbClr val="28365B"/>
                </a:solidFill>
                <a:latin typeface="微软雅黑" panose="020B0503020204020204" pitchFamily="34" charset="-122"/>
                <a:ea typeface="微软雅黑" panose="020B0503020204020204" pitchFamily="34" charset="-122"/>
              </a:rPr>
              <a:t>                              </a:t>
            </a:r>
            <a:r>
              <a:rPr lang="zh-CN" altLang="en-US" sz="3200" spc="600" dirty="0">
                <a:solidFill>
                  <a:srgbClr val="28365B"/>
                </a:solidFill>
                <a:latin typeface="微软雅黑" panose="020B0503020204020204" pitchFamily="34" charset="-122"/>
                <a:ea typeface="微软雅黑" panose="020B0503020204020204" pitchFamily="34" charset="-122"/>
              </a:rPr>
              <a:t>。 </a:t>
            </a:r>
          </a:p>
        </p:txBody>
      </p:sp>
      <p:sp>
        <p:nvSpPr>
          <p:cNvPr id="17" name="文本框 16">
            <a:extLst>
              <a:ext uri="{FF2B5EF4-FFF2-40B4-BE49-F238E27FC236}">
                <a16:creationId xmlns="" xmlns:a16="http://schemas.microsoft.com/office/drawing/2014/main" id="{8AF72FAA-63E1-43CD-BC21-DC199A2842A0}"/>
              </a:ext>
            </a:extLst>
          </p:cNvPr>
          <p:cNvSpPr txBox="1"/>
          <p:nvPr/>
        </p:nvSpPr>
        <p:spPr>
          <a:xfrm>
            <a:off x="1319213" y="4241936"/>
            <a:ext cx="9553575"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远房亲戚的住宅：</a:t>
            </a:r>
            <a:r>
              <a:rPr lang="zh-CN" altLang="en-US" sz="3200" u="sng" spc="600" dirty="0">
                <a:solidFill>
                  <a:srgbClr val="28365B"/>
                </a:solidFill>
                <a:latin typeface="微软雅黑" panose="020B0503020204020204" pitchFamily="34" charset="-122"/>
                <a:ea typeface="微软雅黑" panose="020B0503020204020204" pitchFamily="34" charset="-122"/>
              </a:rPr>
              <a:t>                         </a:t>
            </a:r>
            <a:r>
              <a:rPr lang="zh-CN" altLang="en-US" sz="3200" spc="600" dirty="0">
                <a:solidFill>
                  <a:srgbClr val="28365B"/>
                </a:solidFill>
                <a:latin typeface="微软雅黑" panose="020B0503020204020204" pitchFamily="34" charset="-122"/>
                <a:ea typeface="微软雅黑" panose="020B0503020204020204" pitchFamily="34" charset="-122"/>
              </a:rPr>
              <a:t>。 </a:t>
            </a:r>
          </a:p>
        </p:txBody>
      </p:sp>
      <p:sp>
        <p:nvSpPr>
          <p:cNvPr id="18" name="文本框 17">
            <a:extLst>
              <a:ext uri="{FF2B5EF4-FFF2-40B4-BE49-F238E27FC236}">
                <a16:creationId xmlns="" xmlns:a16="http://schemas.microsoft.com/office/drawing/2014/main" id="{F628C60E-83CA-4090-B2FA-4EF3390A0775}"/>
              </a:ext>
            </a:extLst>
          </p:cNvPr>
          <p:cNvSpPr txBox="1"/>
          <p:nvPr/>
        </p:nvSpPr>
        <p:spPr>
          <a:xfrm>
            <a:off x="1319213" y="5117552"/>
            <a:ext cx="9553575" cy="584775"/>
          </a:xfrm>
          <a:prstGeom prst="rect">
            <a:avLst/>
          </a:prstGeom>
          <a:noFill/>
        </p:spPr>
        <p:txBody>
          <a:bodyPr wrap="square" rtlCol="0">
            <a:spAutoFit/>
          </a:bodyPr>
          <a:lstStyle/>
          <a:p>
            <a:r>
              <a:rPr lang="zh-CN" altLang="en-US" sz="3200" spc="600" dirty="0">
                <a:solidFill>
                  <a:srgbClr val="28365B"/>
                </a:solidFill>
                <a:latin typeface="微软雅黑" panose="020B0503020204020204" pitchFamily="34" charset="-122"/>
                <a:ea typeface="微软雅黑" panose="020B0503020204020204" pitchFamily="34" charset="-122"/>
              </a:rPr>
              <a:t>南国的少女：</a:t>
            </a:r>
            <a:r>
              <a:rPr lang="zh-CN" altLang="en-US" sz="3200" u="sng" spc="600" dirty="0">
                <a:solidFill>
                  <a:srgbClr val="28365B"/>
                </a:solidFill>
                <a:latin typeface="微软雅黑" panose="020B0503020204020204" pitchFamily="34" charset="-122"/>
                <a:ea typeface="微软雅黑" panose="020B0503020204020204" pitchFamily="34" charset="-122"/>
              </a:rPr>
              <a:t>                              </a:t>
            </a:r>
            <a:r>
              <a:rPr lang="zh-CN" altLang="en-US" sz="3200" spc="600" dirty="0">
                <a:solidFill>
                  <a:srgbClr val="28365B"/>
                </a:solidFill>
                <a:latin typeface="微软雅黑" panose="020B0503020204020204" pitchFamily="34" charset="-122"/>
                <a:ea typeface="微软雅黑" panose="020B0503020204020204" pitchFamily="34" charset="-122"/>
              </a:rPr>
              <a:t>。 </a:t>
            </a:r>
          </a:p>
        </p:txBody>
      </p:sp>
      <p:sp>
        <p:nvSpPr>
          <p:cNvPr id="19" name="文本框 18">
            <a:extLst>
              <a:ext uri="{FF2B5EF4-FFF2-40B4-BE49-F238E27FC236}">
                <a16:creationId xmlns="" xmlns:a16="http://schemas.microsoft.com/office/drawing/2014/main" id="{750E37BA-E064-471A-8BF7-AFFE4C4135CB}"/>
              </a:ext>
            </a:extLst>
          </p:cNvPr>
          <p:cNvSpPr txBox="1"/>
          <p:nvPr/>
        </p:nvSpPr>
        <p:spPr>
          <a:xfrm>
            <a:off x="2813051" y="2491209"/>
            <a:ext cx="3211512"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迷路，孤单的黑甲虫 </a:t>
            </a:r>
          </a:p>
        </p:txBody>
      </p:sp>
      <p:sp>
        <p:nvSpPr>
          <p:cNvPr id="22" name="文本框 21">
            <a:extLst>
              <a:ext uri="{FF2B5EF4-FFF2-40B4-BE49-F238E27FC236}">
                <a16:creationId xmlns="" xmlns:a16="http://schemas.microsoft.com/office/drawing/2014/main" id="{5C7F831B-D9FC-4316-BA80-19D965074D1A}"/>
              </a:ext>
            </a:extLst>
          </p:cNvPr>
          <p:cNvSpPr txBox="1"/>
          <p:nvPr/>
        </p:nvSpPr>
        <p:spPr>
          <a:xfrm>
            <a:off x="2813051" y="3377034"/>
            <a:ext cx="3211512"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草虫的巢穴、窝。</a:t>
            </a:r>
          </a:p>
        </p:txBody>
      </p:sp>
      <p:sp>
        <p:nvSpPr>
          <p:cNvPr id="23" name="文本框 22">
            <a:extLst>
              <a:ext uri="{FF2B5EF4-FFF2-40B4-BE49-F238E27FC236}">
                <a16:creationId xmlns="" xmlns:a16="http://schemas.microsoft.com/office/drawing/2014/main" id="{815D69DF-286F-4BE0-91F1-76A88FE1D58C}"/>
              </a:ext>
            </a:extLst>
          </p:cNvPr>
          <p:cNvSpPr txBox="1"/>
          <p:nvPr/>
        </p:nvSpPr>
        <p:spPr>
          <a:xfrm>
            <a:off x="5270501" y="4253334"/>
            <a:ext cx="3211512"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黑甲虫的巢穴</a:t>
            </a:r>
          </a:p>
        </p:txBody>
      </p:sp>
      <p:sp>
        <p:nvSpPr>
          <p:cNvPr id="26" name="文本框 25">
            <a:extLst>
              <a:ext uri="{FF2B5EF4-FFF2-40B4-BE49-F238E27FC236}">
                <a16:creationId xmlns="" xmlns:a16="http://schemas.microsoft.com/office/drawing/2014/main" id="{71EFBCFA-D4B6-4FF7-B2F8-4103222CB518}"/>
              </a:ext>
            </a:extLst>
          </p:cNvPr>
          <p:cNvSpPr txBox="1"/>
          <p:nvPr/>
        </p:nvSpPr>
        <p:spPr>
          <a:xfrm>
            <a:off x="4298951" y="5117552"/>
            <a:ext cx="3211512"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色彩斑斓的小圆虫</a:t>
            </a:r>
          </a:p>
        </p:txBody>
      </p:sp>
    </p:spTree>
    <p:extLst>
      <p:ext uri="{BB962C8B-B14F-4D97-AF65-F5344CB8AC3E}">
        <p14:creationId xmlns:p14="http://schemas.microsoft.com/office/powerpoint/2010/main" val="394494217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6" grpId="0"/>
      <p:bldP spid="17" grpId="0"/>
      <p:bldP spid="18" grpId="0"/>
      <p:bldP spid="19" grpId="0"/>
      <p:bldP spid="22" grpId="0"/>
      <p:bldP spid="23"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课后作业</a:t>
            </a:r>
          </a:p>
        </p:txBody>
      </p:sp>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3" name="文本框 12">
            <a:extLst>
              <a:ext uri="{FF2B5EF4-FFF2-40B4-BE49-F238E27FC236}">
                <a16:creationId xmlns="" xmlns:a16="http://schemas.microsoft.com/office/drawing/2014/main" id="{B2E802B9-5C67-4A54-B56D-B8C9A9C96A30}"/>
              </a:ext>
            </a:extLst>
          </p:cNvPr>
          <p:cNvSpPr txBox="1"/>
          <p:nvPr/>
        </p:nvSpPr>
        <p:spPr>
          <a:xfrm>
            <a:off x="952501" y="1468502"/>
            <a:ext cx="7423922" cy="646331"/>
          </a:xfrm>
          <a:prstGeom prst="rect">
            <a:avLst/>
          </a:prstGeom>
          <a:noFill/>
        </p:spPr>
        <p:txBody>
          <a:bodyPr wrap="square" rtlCol="0">
            <a:spAutoFit/>
          </a:bodyPr>
          <a:lstStyle/>
          <a:p>
            <a:r>
              <a:rPr lang="zh-CN" altLang="en-US" sz="3600" dirty="0">
                <a:solidFill>
                  <a:srgbClr val="28365B"/>
                </a:solidFill>
                <a:latin typeface="庞门正道标题体" panose="02010600030101010101" pitchFamily="2" charset="-122"/>
                <a:ea typeface="庞门正道标题体" panose="02010600030101010101" pitchFamily="2" charset="-122"/>
              </a:rPr>
              <a:t>课文中的它们代表的是什么？</a:t>
            </a:r>
          </a:p>
        </p:txBody>
      </p:sp>
      <p:pic>
        <p:nvPicPr>
          <p:cNvPr id="41" name="图片 40">
            <a:extLst>
              <a:ext uri="{FF2B5EF4-FFF2-40B4-BE49-F238E27FC236}">
                <a16:creationId xmlns="" xmlns:a16="http://schemas.microsoft.com/office/drawing/2014/main" id="{3C0C07CF-8DCD-4FD6-98D1-B07A5D75904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2173" t="27459" r="42723" b="53647"/>
          <a:stretch/>
        </p:blipFill>
        <p:spPr>
          <a:xfrm>
            <a:off x="459791" y="1419430"/>
            <a:ext cx="595160" cy="744473"/>
          </a:xfrm>
          <a:prstGeom prst="rect">
            <a:avLst/>
          </a:prstGeom>
        </p:spPr>
      </p:pic>
      <p:pic>
        <p:nvPicPr>
          <p:cNvPr id="14" name="图片 13">
            <a:extLst>
              <a:ext uri="{FF2B5EF4-FFF2-40B4-BE49-F238E27FC236}">
                <a16:creationId xmlns="" xmlns:a16="http://schemas.microsoft.com/office/drawing/2014/main" id="{726F5C31-5C27-4270-B82D-6520D2F93B34}"/>
              </a:ext>
            </a:extLst>
          </p:cNvPr>
          <p:cNvPicPr>
            <a:picLocks noChangeAspect="1"/>
          </p:cNvPicPr>
          <p:nvPr/>
        </p:nvPicPr>
        <p:blipFill rotWithShape="1">
          <a:blip r:embed="rId6">
            <a:extLst>
              <a:ext uri="{28A0092B-C50C-407E-A947-70E740481C1C}">
                <a14:useLocalDpi xmlns:a14="http://schemas.microsoft.com/office/drawing/2010/main" val="0"/>
              </a:ext>
            </a:extLst>
          </a:blip>
          <a:srcRect r="36913" b="9916"/>
          <a:stretch/>
        </p:blipFill>
        <p:spPr>
          <a:xfrm>
            <a:off x="302727" y="208325"/>
            <a:ext cx="909289" cy="715233"/>
          </a:xfrm>
          <a:prstGeom prst="rect">
            <a:avLst/>
          </a:prstGeom>
        </p:spPr>
      </p:pic>
      <p:sp>
        <p:nvSpPr>
          <p:cNvPr id="25" name="文本框 24">
            <a:extLst>
              <a:ext uri="{FF2B5EF4-FFF2-40B4-BE49-F238E27FC236}">
                <a16:creationId xmlns="" xmlns:a16="http://schemas.microsoft.com/office/drawing/2014/main" id="{A0156215-CF65-4090-B369-9A24A67F5031}"/>
              </a:ext>
            </a:extLst>
          </p:cNvPr>
          <p:cNvSpPr txBox="1"/>
          <p:nvPr/>
        </p:nvSpPr>
        <p:spPr>
          <a:xfrm>
            <a:off x="1793926" y="2490704"/>
            <a:ext cx="8327105" cy="584775"/>
          </a:xfrm>
          <a:prstGeom prst="rect">
            <a:avLst/>
          </a:prstGeom>
          <a:noFill/>
        </p:spPr>
        <p:txBody>
          <a:bodyPr wrap="square" rtlCol="0">
            <a:spAutoFit/>
          </a:bodyPr>
          <a:lstStyle/>
          <a:p>
            <a:r>
              <a:rPr lang="zh-CN" altLang="en-US" sz="3200" dirty="0">
                <a:solidFill>
                  <a:srgbClr val="28365B"/>
                </a:solidFill>
                <a:latin typeface="微软雅黑" panose="020B0503020204020204" pitchFamily="34" charset="-122"/>
                <a:ea typeface="微软雅黑" panose="020B0503020204020204" pitchFamily="34" charset="-122"/>
              </a:rPr>
              <a:t>茂盛的森林：</a:t>
            </a:r>
            <a:r>
              <a:rPr lang="zh-CN" altLang="en-US" sz="3200" u="sng" dirty="0">
                <a:solidFill>
                  <a:srgbClr val="28365B"/>
                </a:solidFill>
                <a:latin typeface="微软雅黑" panose="020B0503020204020204" pitchFamily="34" charset="-122"/>
                <a:ea typeface="微软雅黑" panose="020B0503020204020204" pitchFamily="34" charset="-122"/>
              </a:rPr>
              <a:t>                                             </a:t>
            </a:r>
            <a:r>
              <a:rPr lang="zh-CN" altLang="en-US" sz="3200" dirty="0">
                <a:solidFill>
                  <a:srgbClr val="28365B"/>
                </a:solidFill>
                <a:latin typeface="微软雅黑" panose="020B0503020204020204" pitchFamily="34" charset="-122"/>
                <a:ea typeface="微软雅黑" panose="020B0503020204020204" pitchFamily="34" charset="-122"/>
              </a:rPr>
              <a:t>。 </a:t>
            </a:r>
          </a:p>
        </p:txBody>
      </p:sp>
      <p:sp>
        <p:nvSpPr>
          <p:cNvPr id="16" name="文本框 15">
            <a:extLst>
              <a:ext uri="{FF2B5EF4-FFF2-40B4-BE49-F238E27FC236}">
                <a16:creationId xmlns="" xmlns:a16="http://schemas.microsoft.com/office/drawing/2014/main" id="{0B9CCE69-D26A-497C-AD73-E6B5BF819D77}"/>
              </a:ext>
            </a:extLst>
          </p:cNvPr>
          <p:cNvSpPr txBox="1"/>
          <p:nvPr/>
        </p:nvSpPr>
        <p:spPr>
          <a:xfrm>
            <a:off x="1793926" y="3258870"/>
            <a:ext cx="8327105" cy="584775"/>
          </a:xfrm>
          <a:prstGeom prst="rect">
            <a:avLst/>
          </a:prstGeom>
          <a:noFill/>
        </p:spPr>
        <p:txBody>
          <a:bodyPr wrap="square" rtlCol="0">
            <a:spAutoFit/>
          </a:bodyPr>
          <a:lstStyle/>
          <a:p>
            <a:r>
              <a:rPr lang="zh-CN" altLang="en-US" sz="3200" dirty="0">
                <a:solidFill>
                  <a:srgbClr val="28365B"/>
                </a:solidFill>
                <a:latin typeface="微软雅黑" panose="020B0503020204020204" pitchFamily="34" charset="-122"/>
                <a:ea typeface="微软雅黑" panose="020B0503020204020204" pitchFamily="34" charset="-122"/>
              </a:rPr>
              <a:t>两棵大树：</a:t>
            </a:r>
            <a:r>
              <a:rPr lang="zh-CN" altLang="en-US" sz="3200" u="sng" dirty="0">
                <a:solidFill>
                  <a:srgbClr val="28365B"/>
                </a:solidFill>
                <a:latin typeface="微软雅黑" panose="020B0503020204020204" pitchFamily="34" charset="-122"/>
                <a:ea typeface="微软雅黑" panose="020B0503020204020204" pitchFamily="34" charset="-122"/>
              </a:rPr>
              <a:t>                                                 </a:t>
            </a:r>
            <a:r>
              <a:rPr lang="zh-CN" altLang="en-US" sz="3200" dirty="0">
                <a:solidFill>
                  <a:srgbClr val="28365B"/>
                </a:solidFill>
                <a:latin typeface="微软雅黑" panose="020B0503020204020204" pitchFamily="34" charset="-122"/>
                <a:ea typeface="微软雅黑" panose="020B0503020204020204" pitchFamily="34" charset="-122"/>
              </a:rPr>
              <a:t>。 </a:t>
            </a:r>
          </a:p>
        </p:txBody>
      </p:sp>
      <p:sp>
        <p:nvSpPr>
          <p:cNvPr id="17" name="文本框 16">
            <a:extLst>
              <a:ext uri="{FF2B5EF4-FFF2-40B4-BE49-F238E27FC236}">
                <a16:creationId xmlns="" xmlns:a16="http://schemas.microsoft.com/office/drawing/2014/main" id="{8AF72FAA-63E1-43CD-BC21-DC199A2842A0}"/>
              </a:ext>
            </a:extLst>
          </p:cNvPr>
          <p:cNvSpPr txBox="1"/>
          <p:nvPr/>
        </p:nvSpPr>
        <p:spPr>
          <a:xfrm>
            <a:off x="1793927" y="4027036"/>
            <a:ext cx="8604148" cy="584775"/>
          </a:xfrm>
          <a:prstGeom prst="rect">
            <a:avLst/>
          </a:prstGeom>
          <a:noFill/>
        </p:spPr>
        <p:txBody>
          <a:bodyPr wrap="square" rtlCol="0">
            <a:spAutoFit/>
          </a:bodyPr>
          <a:lstStyle/>
          <a:p>
            <a:r>
              <a:rPr lang="zh-CN" altLang="en-US" sz="3200" dirty="0">
                <a:solidFill>
                  <a:srgbClr val="28365B"/>
                </a:solidFill>
                <a:latin typeface="微软雅黑" panose="020B0503020204020204" pitchFamily="34" charset="-122"/>
                <a:ea typeface="微软雅黑" panose="020B0503020204020204" pitchFamily="34" charset="-122"/>
              </a:rPr>
              <a:t>音乐演奏者：</a:t>
            </a:r>
            <a:r>
              <a:rPr lang="zh-CN" altLang="en-US" sz="3200" u="sng" dirty="0">
                <a:solidFill>
                  <a:srgbClr val="28365B"/>
                </a:solidFill>
                <a:latin typeface="微软雅黑" panose="020B0503020204020204" pitchFamily="34" charset="-122"/>
                <a:ea typeface="微软雅黑" panose="020B0503020204020204" pitchFamily="34" charset="-122"/>
              </a:rPr>
              <a:t>                                              </a:t>
            </a:r>
            <a:r>
              <a:rPr lang="zh-CN" altLang="en-US" sz="3200" dirty="0">
                <a:solidFill>
                  <a:srgbClr val="28365B"/>
                </a:solidFill>
                <a:latin typeface="微软雅黑" panose="020B0503020204020204" pitchFamily="34" charset="-122"/>
                <a:ea typeface="微软雅黑" panose="020B0503020204020204" pitchFamily="34" charset="-122"/>
              </a:rPr>
              <a:t>。 </a:t>
            </a:r>
          </a:p>
        </p:txBody>
      </p:sp>
      <p:sp>
        <p:nvSpPr>
          <p:cNvPr id="18" name="文本框 17">
            <a:extLst>
              <a:ext uri="{FF2B5EF4-FFF2-40B4-BE49-F238E27FC236}">
                <a16:creationId xmlns="" xmlns:a16="http://schemas.microsoft.com/office/drawing/2014/main" id="{F628C60E-83CA-4090-B2FA-4EF3390A0775}"/>
              </a:ext>
            </a:extLst>
          </p:cNvPr>
          <p:cNvSpPr txBox="1"/>
          <p:nvPr/>
        </p:nvSpPr>
        <p:spPr>
          <a:xfrm>
            <a:off x="1793927" y="4795202"/>
            <a:ext cx="8604148" cy="584775"/>
          </a:xfrm>
          <a:prstGeom prst="rect">
            <a:avLst/>
          </a:prstGeom>
          <a:noFill/>
        </p:spPr>
        <p:txBody>
          <a:bodyPr wrap="square" rtlCol="0">
            <a:spAutoFit/>
          </a:bodyPr>
          <a:lstStyle/>
          <a:p>
            <a:r>
              <a:rPr lang="zh-CN" altLang="en-US" sz="3200" dirty="0">
                <a:solidFill>
                  <a:srgbClr val="28365B"/>
                </a:solidFill>
                <a:latin typeface="微软雅黑" panose="020B0503020204020204" pitchFamily="34" charset="-122"/>
                <a:ea typeface="微软雅黑" panose="020B0503020204020204" pitchFamily="34" charset="-122"/>
              </a:rPr>
              <a:t>街道和小巷：</a:t>
            </a:r>
            <a:r>
              <a:rPr lang="zh-CN" altLang="en-US" sz="3200" u="sng" dirty="0">
                <a:solidFill>
                  <a:srgbClr val="28365B"/>
                </a:solidFill>
                <a:latin typeface="微软雅黑" panose="020B0503020204020204" pitchFamily="34" charset="-122"/>
                <a:ea typeface="微软雅黑" panose="020B0503020204020204" pitchFamily="34" charset="-122"/>
              </a:rPr>
              <a:t>                                              </a:t>
            </a:r>
            <a:r>
              <a:rPr lang="zh-CN" altLang="en-US" sz="3200" dirty="0">
                <a:solidFill>
                  <a:srgbClr val="28365B"/>
                </a:solidFill>
                <a:latin typeface="微软雅黑" panose="020B0503020204020204" pitchFamily="34" charset="-122"/>
                <a:ea typeface="微软雅黑" panose="020B0503020204020204" pitchFamily="34" charset="-122"/>
              </a:rPr>
              <a:t>。 </a:t>
            </a:r>
          </a:p>
        </p:txBody>
      </p:sp>
      <p:sp>
        <p:nvSpPr>
          <p:cNvPr id="19" name="文本框 18">
            <a:extLst>
              <a:ext uri="{FF2B5EF4-FFF2-40B4-BE49-F238E27FC236}">
                <a16:creationId xmlns="" xmlns:a16="http://schemas.microsoft.com/office/drawing/2014/main" id="{5921ABAB-CB58-4900-B029-7828328BADD0}"/>
              </a:ext>
            </a:extLst>
          </p:cNvPr>
          <p:cNvSpPr txBox="1"/>
          <p:nvPr/>
        </p:nvSpPr>
        <p:spPr>
          <a:xfrm>
            <a:off x="1793927" y="5563370"/>
            <a:ext cx="8604148" cy="584775"/>
          </a:xfrm>
          <a:prstGeom prst="rect">
            <a:avLst/>
          </a:prstGeom>
          <a:noFill/>
        </p:spPr>
        <p:txBody>
          <a:bodyPr wrap="square" rtlCol="0">
            <a:spAutoFit/>
          </a:bodyPr>
          <a:lstStyle/>
          <a:p>
            <a:r>
              <a:rPr lang="zh-CN" altLang="en-US" sz="3200" dirty="0">
                <a:solidFill>
                  <a:srgbClr val="28365B"/>
                </a:solidFill>
                <a:latin typeface="微软雅黑" panose="020B0503020204020204" pitchFamily="34" charset="-122"/>
                <a:ea typeface="微软雅黑" panose="020B0503020204020204" pitchFamily="34" charset="-122"/>
              </a:rPr>
              <a:t>街道和小巷：</a:t>
            </a:r>
            <a:r>
              <a:rPr lang="zh-CN" altLang="en-US" sz="3200" u="sng" dirty="0">
                <a:solidFill>
                  <a:srgbClr val="28365B"/>
                </a:solidFill>
                <a:latin typeface="微软雅黑" panose="020B0503020204020204" pitchFamily="34" charset="-122"/>
                <a:ea typeface="微软雅黑" panose="020B0503020204020204" pitchFamily="34" charset="-122"/>
              </a:rPr>
              <a:t>                                           </a:t>
            </a:r>
            <a:r>
              <a:rPr lang="zh-CN" altLang="en-US" sz="3200" dirty="0">
                <a:solidFill>
                  <a:srgbClr val="28365B"/>
                </a:solidFill>
                <a:latin typeface="微软雅黑" panose="020B0503020204020204" pitchFamily="34" charset="-122"/>
                <a:ea typeface="微软雅黑" panose="020B0503020204020204" pitchFamily="34" charset="-122"/>
              </a:rPr>
              <a:t>。 </a:t>
            </a:r>
          </a:p>
        </p:txBody>
      </p:sp>
      <p:sp>
        <p:nvSpPr>
          <p:cNvPr id="22" name="文本框 21">
            <a:extLst>
              <a:ext uri="{FF2B5EF4-FFF2-40B4-BE49-F238E27FC236}">
                <a16:creationId xmlns="" xmlns:a16="http://schemas.microsoft.com/office/drawing/2014/main" id="{A6D86CA3-A693-4FD4-9308-C53585811047}"/>
              </a:ext>
            </a:extLst>
          </p:cNvPr>
          <p:cNvSpPr txBox="1"/>
          <p:nvPr/>
        </p:nvSpPr>
        <p:spPr>
          <a:xfrm>
            <a:off x="4287889" y="2547454"/>
            <a:ext cx="26688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细密的草茎</a:t>
            </a:r>
          </a:p>
        </p:txBody>
      </p:sp>
      <p:sp>
        <p:nvSpPr>
          <p:cNvPr id="23" name="文本框 22">
            <a:extLst>
              <a:ext uri="{FF2B5EF4-FFF2-40B4-BE49-F238E27FC236}">
                <a16:creationId xmlns="" xmlns:a16="http://schemas.microsoft.com/office/drawing/2014/main" id="{67F096C7-4B22-4913-A4A5-A69F9DAD2B97}"/>
              </a:ext>
            </a:extLst>
          </p:cNvPr>
          <p:cNvSpPr txBox="1"/>
          <p:nvPr/>
        </p:nvSpPr>
        <p:spPr>
          <a:xfrm>
            <a:off x="3900132" y="3258870"/>
            <a:ext cx="26688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两簇野灌丛</a:t>
            </a:r>
          </a:p>
        </p:txBody>
      </p:sp>
      <p:sp>
        <p:nvSpPr>
          <p:cNvPr id="24" name="文本框 23">
            <a:extLst>
              <a:ext uri="{FF2B5EF4-FFF2-40B4-BE49-F238E27FC236}">
                <a16:creationId xmlns="" xmlns:a16="http://schemas.microsoft.com/office/drawing/2014/main" id="{4880AB34-A7ED-4D67-80AA-CC8436E7985F}"/>
              </a:ext>
            </a:extLst>
          </p:cNvPr>
          <p:cNvSpPr txBox="1"/>
          <p:nvPr/>
        </p:nvSpPr>
        <p:spPr>
          <a:xfrm>
            <a:off x="4287889" y="4044047"/>
            <a:ext cx="26688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振动翅膀的甲虫</a:t>
            </a:r>
          </a:p>
        </p:txBody>
      </p:sp>
      <p:sp>
        <p:nvSpPr>
          <p:cNvPr id="26" name="文本框 25">
            <a:extLst>
              <a:ext uri="{FF2B5EF4-FFF2-40B4-BE49-F238E27FC236}">
                <a16:creationId xmlns="" xmlns:a16="http://schemas.microsoft.com/office/drawing/2014/main" id="{7C3735DE-F37D-413B-B105-261B735E2B60}"/>
              </a:ext>
            </a:extLst>
          </p:cNvPr>
          <p:cNvSpPr txBox="1"/>
          <p:nvPr/>
        </p:nvSpPr>
        <p:spPr>
          <a:xfrm>
            <a:off x="4287889" y="4812333"/>
            <a:ext cx="26688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细小的泥路</a:t>
            </a:r>
          </a:p>
        </p:txBody>
      </p:sp>
      <p:sp>
        <p:nvSpPr>
          <p:cNvPr id="27" name="文本框 26">
            <a:extLst>
              <a:ext uri="{FF2B5EF4-FFF2-40B4-BE49-F238E27FC236}">
                <a16:creationId xmlns="" xmlns:a16="http://schemas.microsoft.com/office/drawing/2014/main" id="{AD932314-7C6E-4CEE-AD9D-5A55CB3971F2}"/>
              </a:ext>
            </a:extLst>
          </p:cNvPr>
          <p:cNvSpPr txBox="1"/>
          <p:nvPr/>
        </p:nvSpPr>
        <p:spPr>
          <a:xfrm>
            <a:off x="4287889" y="5573661"/>
            <a:ext cx="2668843"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小虫子</a:t>
            </a:r>
          </a:p>
        </p:txBody>
      </p:sp>
    </p:spTree>
    <p:extLst>
      <p:ext uri="{BB962C8B-B14F-4D97-AF65-F5344CB8AC3E}">
        <p14:creationId xmlns:p14="http://schemas.microsoft.com/office/powerpoint/2010/main" val="111507513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6" grpId="0"/>
      <p:bldP spid="17" grpId="0"/>
      <p:bldP spid="18" grpId="0"/>
      <p:bldP spid="19" grpId="0"/>
      <p:bldP spid="22" grpId="0"/>
      <p:bldP spid="23" grpId="0"/>
      <p:bldP spid="24"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87266115-7DDD-4769-AEE7-FAFFDC536F09}"/>
              </a:ext>
            </a:extLst>
          </p:cNvPr>
          <p:cNvSpPr txBox="1"/>
          <p:nvPr/>
        </p:nvSpPr>
        <p:spPr>
          <a:xfrm>
            <a:off x="4153640" y="219268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课后作业</a:t>
            </a:r>
          </a:p>
        </p:txBody>
      </p:sp>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08" y="179448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652" y="1736409"/>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a:off x="10016987" y="5121275"/>
            <a:ext cx="661880" cy="592535"/>
          </a:xfrm>
          <a:prstGeom prst="rect">
            <a:avLst/>
          </a:prstGeom>
        </p:spPr>
      </p:pic>
      <p:sp>
        <p:nvSpPr>
          <p:cNvPr id="25" name="矩形 24">
            <a:extLst>
              <a:ext uri="{FF2B5EF4-FFF2-40B4-BE49-F238E27FC236}">
                <a16:creationId xmlns="" xmlns:a16="http://schemas.microsoft.com/office/drawing/2014/main" id="{BDF1FBFC-4A87-40F0-8C0D-96DB4ECECE35}"/>
              </a:ext>
            </a:extLst>
          </p:cNvPr>
          <p:cNvSpPr/>
          <p:nvPr/>
        </p:nvSpPr>
        <p:spPr>
          <a:xfrm rot="16200000">
            <a:off x="6042000" y="729001"/>
            <a:ext cx="108000" cy="540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 xmlns:a16="http://schemas.microsoft.com/office/drawing/2014/main" id="{D12E5ED3-9D12-4171-808A-0877CB4489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29" name="图片 28" descr="图片包含 鲜花, 花瓶, 植物, 花束&#10;&#10;已生成极高可信度的说明">
            <a:extLst>
              <a:ext uri="{FF2B5EF4-FFF2-40B4-BE49-F238E27FC236}">
                <a16:creationId xmlns="" xmlns:a16="http://schemas.microsoft.com/office/drawing/2014/main" id="{1CDC8579-98AB-49CD-9AB6-3C05079D68D5}"/>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30" name="图片 29" descr="图片包含 鲜花, 花瓶, 植物, 花束&#10;&#10;已生成极高可信度的说明">
            <a:extLst>
              <a:ext uri="{FF2B5EF4-FFF2-40B4-BE49-F238E27FC236}">
                <a16:creationId xmlns="" xmlns:a16="http://schemas.microsoft.com/office/drawing/2014/main" id="{CB360DA7-9492-44B7-8554-188F37527F0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31" name="图片 30" descr="图片包含 鲜花, 花瓶, 植物, 花束&#10;&#10;已生成极高可信度的说明">
            <a:extLst>
              <a:ext uri="{FF2B5EF4-FFF2-40B4-BE49-F238E27FC236}">
                <a16:creationId xmlns="" xmlns:a16="http://schemas.microsoft.com/office/drawing/2014/main" id="{C7FC55DC-DCAF-4F46-BC73-79F19564C273}"/>
              </a:ext>
            </a:extLst>
          </p:cNvPr>
          <p:cNvPicPr>
            <a:picLocks noChangeAspect="1"/>
          </p:cNvPicPr>
          <p:nvPr/>
        </p:nvPicPr>
        <p:blipFill rotWithShape="1">
          <a:blip r:embed="rId7">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32" name="图片 31" descr="图片包含 鲜花, 花瓶, 植物, 花束&#10;&#10;已生成极高可信度的说明">
            <a:extLst>
              <a:ext uri="{FF2B5EF4-FFF2-40B4-BE49-F238E27FC236}">
                <a16:creationId xmlns="" xmlns:a16="http://schemas.microsoft.com/office/drawing/2014/main" id="{6DA07337-85B2-40DA-8F72-801A9FED51F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3" name="图片 2">
            <a:extLst>
              <a:ext uri="{FF2B5EF4-FFF2-40B4-BE49-F238E27FC236}">
                <a16:creationId xmlns="" xmlns:a16="http://schemas.microsoft.com/office/drawing/2014/main" id="{DB1DBE69-BBDD-4BEE-9767-FB3BDED4FBA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06202" y="2216634"/>
            <a:ext cx="1593649" cy="1072889"/>
          </a:xfrm>
          <a:prstGeom prst="rect">
            <a:avLst/>
          </a:prstGeom>
        </p:spPr>
      </p:pic>
    </p:spTree>
    <p:extLst>
      <p:ext uri="{BB962C8B-B14F-4D97-AF65-F5344CB8AC3E}">
        <p14:creationId xmlns:p14="http://schemas.microsoft.com/office/powerpoint/2010/main" val="222831886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课后作业</a:t>
            </a:r>
          </a:p>
        </p:txBody>
      </p:sp>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pic>
        <p:nvPicPr>
          <p:cNvPr id="24" name="图片 23">
            <a:extLst>
              <a:ext uri="{FF2B5EF4-FFF2-40B4-BE49-F238E27FC236}">
                <a16:creationId xmlns="" xmlns:a16="http://schemas.microsoft.com/office/drawing/2014/main" id="{CD4DB079-7A57-4F76-95C8-88334C4370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066" y="175635"/>
            <a:ext cx="1110950" cy="747923"/>
          </a:xfrm>
          <a:prstGeom prst="rect">
            <a:avLst/>
          </a:prstGeom>
        </p:spPr>
      </p:pic>
      <p:pic>
        <p:nvPicPr>
          <p:cNvPr id="26" name="图片 25">
            <a:extLst>
              <a:ext uri="{FF2B5EF4-FFF2-40B4-BE49-F238E27FC236}">
                <a16:creationId xmlns="" xmlns:a16="http://schemas.microsoft.com/office/drawing/2014/main" id="{4DBD649C-1DCD-4780-83D2-2E91AC990C7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3276" t="27459" r="81620" b="53647"/>
          <a:stretch/>
        </p:blipFill>
        <p:spPr>
          <a:xfrm>
            <a:off x="1770596" y="1812425"/>
            <a:ext cx="761466" cy="952501"/>
          </a:xfrm>
          <a:prstGeom prst="rect">
            <a:avLst/>
          </a:prstGeom>
        </p:spPr>
      </p:pic>
      <p:pic>
        <p:nvPicPr>
          <p:cNvPr id="27" name="图片 26">
            <a:extLst>
              <a:ext uri="{FF2B5EF4-FFF2-40B4-BE49-F238E27FC236}">
                <a16:creationId xmlns="" xmlns:a16="http://schemas.microsoft.com/office/drawing/2014/main" id="{A24D9B2F-908F-438F-ABAF-F7A384D234C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1665" t="27459" r="63231" b="53647"/>
          <a:stretch/>
        </p:blipFill>
        <p:spPr>
          <a:xfrm>
            <a:off x="1770596" y="3069734"/>
            <a:ext cx="761466" cy="952501"/>
          </a:xfrm>
          <a:prstGeom prst="rect">
            <a:avLst/>
          </a:prstGeom>
        </p:spPr>
      </p:pic>
      <p:pic>
        <p:nvPicPr>
          <p:cNvPr id="28" name="图片 27">
            <a:extLst>
              <a:ext uri="{FF2B5EF4-FFF2-40B4-BE49-F238E27FC236}">
                <a16:creationId xmlns="" xmlns:a16="http://schemas.microsoft.com/office/drawing/2014/main" id="{66FBA670-A2C1-43A7-A2DC-B9DAEC35259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2045" t="27459" r="42851" b="53647"/>
          <a:stretch/>
        </p:blipFill>
        <p:spPr>
          <a:xfrm>
            <a:off x="1770596" y="4380536"/>
            <a:ext cx="761466" cy="952501"/>
          </a:xfrm>
          <a:prstGeom prst="rect">
            <a:avLst/>
          </a:prstGeom>
        </p:spPr>
      </p:pic>
      <p:sp>
        <p:nvSpPr>
          <p:cNvPr id="29" name="文本框 28">
            <a:extLst>
              <a:ext uri="{FF2B5EF4-FFF2-40B4-BE49-F238E27FC236}">
                <a16:creationId xmlns="" xmlns:a16="http://schemas.microsoft.com/office/drawing/2014/main" id="{FC611C8C-40E9-42DB-A7AE-D593A16C6166}"/>
              </a:ext>
            </a:extLst>
          </p:cNvPr>
          <p:cNvSpPr txBox="1"/>
          <p:nvPr/>
        </p:nvSpPr>
        <p:spPr>
          <a:xfrm>
            <a:off x="2532063" y="1927573"/>
            <a:ext cx="7800974" cy="565604"/>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把文中自己认为写得好的词句抄写在摘抄卡上。</a:t>
            </a:r>
          </a:p>
        </p:txBody>
      </p:sp>
      <p:sp>
        <p:nvSpPr>
          <p:cNvPr id="30" name="文本框 29">
            <a:extLst>
              <a:ext uri="{FF2B5EF4-FFF2-40B4-BE49-F238E27FC236}">
                <a16:creationId xmlns="" xmlns:a16="http://schemas.microsoft.com/office/drawing/2014/main" id="{D6DCF703-EAB9-4126-9E72-2510680AB9EC}"/>
              </a:ext>
            </a:extLst>
          </p:cNvPr>
          <p:cNvSpPr txBox="1"/>
          <p:nvPr/>
        </p:nvSpPr>
        <p:spPr>
          <a:xfrm>
            <a:off x="2532063" y="3186660"/>
            <a:ext cx="6972300" cy="565604"/>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背诵摘抄的内容。</a:t>
            </a:r>
          </a:p>
        </p:txBody>
      </p:sp>
      <p:sp>
        <p:nvSpPr>
          <p:cNvPr id="32" name="文本框 31">
            <a:extLst>
              <a:ext uri="{FF2B5EF4-FFF2-40B4-BE49-F238E27FC236}">
                <a16:creationId xmlns="" xmlns:a16="http://schemas.microsoft.com/office/drawing/2014/main" id="{542A51BD-8760-430C-BDD7-B28CFA9C26EE}"/>
              </a:ext>
            </a:extLst>
          </p:cNvPr>
          <p:cNvSpPr txBox="1"/>
          <p:nvPr/>
        </p:nvSpPr>
        <p:spPr>
          <a:xfrm>
            <a:off x="2532063" y="4315451"/>
            <a:ext cx="7400924" cy="1082669"/>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观察一种小虫子，把自己观察过的小虫写下来，写的时候要学习作者的写法，融进自己的感受。</a:t>
            </a:r>
          </a:p>
        </p:txBody>
      </p:sp>
    </p:spTree>
    <p:extLst>
      <p:ext uri="{BB962C8B-B14F-4D97-AF65-F5344CB8AC3E}">
        <p14:creationId xmlns:p14="http://schemas.microsoft.com/office/powerpoint/2010/main" val="35996943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circle(in)">
                                      <p:cBhvr>
                                        <p:cTn id="26" dur="10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circle(in)">
                                      <p:cBhvr>
                                        <p:cTn id="31" dur="1000"/>
                                        <p:tgtEl>
                                          <p:spTgt spid="30"/>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circle(in)">
                                      <p:cBhvr>
                                        <p:cTn id="36"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9AE82240-91F5-4436-B3A2-42C4D6AA19DD}"/>
              </a:ext>
            </a:extLst>
          </p:cNvPr>
          <p:cNvGrpSpPr/>
          <p:nvPr/>
        </p:nvGrpSpPr>
        <p:grpSpPr>
          <a:xfrm>
            <a:off x="2759869" y="2242344"/>
            <a:ext cx="6672262" cy="2373313"/>
            <a:chOff x="2771775" y="2043111"/>
            <a:chExt cx="6480000" cy="2736000"/>
          </a:xfrm>
        </p:grpSpPr>
        <p:sp>
          <p:nvSpPr>
            <p:cNvPr id="5" name="矩形 4">
              <a:extLst>
                <a:ext uri="{FF2B5EF4-FFF2-40B4-BE49-F238E27FC236}">
                  <a16:creationId xmlns="" xmlns:a16="http://schemas.microsoft.com/office/drawing/2014/main" id="{2572ABC8-3AD5-4CFE-81E7-C611C176D97F}"/>
                </a:ext>
              </a:extLst>
            </p:cNvPr>
            <p:cNvSpPr/>
            <p:nvPr/>
          </p:nvSpPr>
          <p:spPr>
            <a:xfrm>
              <a:off x="2771775" y="2043111"/>
              <a:ext cx="6480000" cy="2736000"/>
            </a:xfrm>
            <a:prstGeom prst="rect">
              <a:avLst/>
            </a:prstGeom>
            <a:noFill/>
            <a:ln w="76200">
              <a:solidFill>
                <a:srgbClr val="C0CCA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 xmlns:a16="http://schemas.microsoft.com/office/drawing/2014/main" id="{99C9F763-664F-4C23-8C6D-6601E0CB3A66}"/>
                </a:ext>
              </a:extLst>
            </p:cNvPr>
            <p:cNvSpPr/>
            <p:nvPr/>
          </p:nvSpPr>
          <p:spPr>
            <a:xfrm>
              <a:off x="2861775" y="2133111"/>
              <a:ext cx="6300000" cy="2556000"/>
            </a:xfrm>
            <a:prstGeom prst="rect">
              <a:avLst/>
            </a:prstGeom>
            <a:noFill/>
            <a:ln w="28575">
              <a:solidFill>
                <a:srgbClr val="C0CCAC">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a:extLst>
              <a:ext uri="{FF2B5EF4-FFF2-40B4-BE49-F238E27FC236}">
                <a16:creationId xmlns="" xmlns:a16="http://schemas.microsoft.com/office/drawing/2014/main" id="{87266115-7DDD-4769-AEE7-FAFFDC536F09}"/>
              </a:ext>
            </a:extLst>
          </p:cNvPr>
          <p:cNvSpPr txBox="1"/>
          <p:nvPr/>
        </p:nvSpPr>
        <p:spPr>
          <a:xfrm>
            <a:off x="4386460" y="2858833"/>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谢谢欣赏</a:t>
            </a:r>
          </a:p>
        </p:txBody>
      </p:sp>
      <p:pic>
        <p:nvPicPr>
          <p:cNvPr id="59" name="图片 58">
            <a:extLst>
              <a:ext uri="{FF2B5EF4-FFF2-40B4-BE49-F238E27FC236}">
                <a16:creationId xmlns="" xmlns:a16="http://schemas.microsoft.com/office/drawing/2014/main" id="{DD93DCD5-373A-4FB2-8A3F-F6B09F7D0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61" name="图片 60" descr="图片包含 鲜花, 植物, 室内, 餐桌&#10;&#10;已生成极高可信度的说明">
            <a:extLst>
              <a:ext uri="{FF2B5EF4-FFF2-40B4-BE49-F238E27FC236}">
                <a16:creationId xmlns="" xmlns:a16="http://schemas.microsoft.com/office/drawing/2014/main" id="{61B8BF4A-AC24-4238-8D56-286DFD6B76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53905" y="2148752"/>
            <a:ext cx="1916730" cy="2560496"/>
          </a:xfrm>
          <a:prstGeom prst="rect">
            <a:avLst/>
          </a:prstGeom>
        </p:spPr>
      </p:pic>
      <p:pic>
        <p:nvPicPr>
          <p:cNvPr id="63" name="图片 62" descr="图片包含 鲜花, 花瓶, 植物, 花束&#10;&#10;已生成极高可信度的说明">
            <a:extLst>
              <a:ext uri="{FF2B5EF4-FFF2-40B4-BE49-F238E27FC236}">
                <a16:creationId xmlns="" xmlns:a16="http://schemas.microsoft.com/office/drawing/2014/main" id="{5A911F36-C757-41B9-8F46-7C477F90885B}"/>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64" name="图片 63" descr="图片包含 鲜花, 花瓶, 植物, 花束&#10;&#10;已生成极高可信度的说明">
            <a:extLst>
              <a:ext uri="{FF2B5EF4-FFF2-40B4-BE49-F238E27FC236}">
                <a16:creationId xmlns="" xmlns:a16="http://schemas.microsoft.com/office/drawing/2014/main" id="{95F8E979-51B3-457D-9944-F16DB97E418E}"/>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65" name="图片 64" descr="图片包含 鲜花, 花瓶, 植物, 花束&#10;&#10;已生成极高可信度的说明">
            <a:extLst>
              <a:ext uri="{FF2B5EF4-FFF2-40B4-BE49-F238E27FC236}">
                <a16:creationId xmlns="" xmlns:a16="http://schemas.microsoft.com/office/drawing/2014/main" id="{0ACB516C-2C54-49EB-8F37-0B8374A098E3}"/>
              </a:ext>
            </a:extLst>
          </p:cNvPr>
          <p:cNvPicPr>
            <a:picLocks noChangeAspect="1"/>
          </p:cNvPicPr>
          <p:nvPr/>
        </p:nvPicPr>
        <p:blipFill rotWithShape="1">
          <a:blip r:embed="rId5">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66" name="图片 65" descr="图片包含 鲜花, 花瓶, 植物, 花束&#10;&#10;已生成极高可信度的说明">
            <a:extLst>
              <a:ext uri="{FF2B5EF4-FFF2-40B4-BE49-F238E27FC236}">
                <a16:creationId xmlns="" xmlns:a16="http://schemas.microsoft.com/office/drawing/2014/main" id="{7FA4DF80-B3F1-4436-8A03-79A38729D14A}"/>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72" name="图片 71" descr="图片包含 鲜花, 花瓶, 植物, 花束&#10;&#10;已生成极高可信度的说明">
            <a:extLst>
              <a:ext uri="{FF2B5EF4-FFF2-40B4-BE49-F238E27FC236}">
                <a16:creationId xmlns="" xmlns:a16="http://schemas.microsoft.com/office/drawing/2014/main" id="{50135E48-E4DF-425D-AF40-B5DDC2903FBA}"/>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flipV="1">
            <a:off x="7871055" y="-8045"/>
            <a:ext cx="4786792" cy="1814834"/>
          </a:xfrm>
          <a:prstGeom prst="rect">
            <a:avLst/>
          </a:prstGeom>
        </p:spPr>
      </p:pic>
      <p:pic>
        <p:nvPicPr>
          <p:cNvPr id="73" name="图片 72" descr="图片包含 鲜花, 花瓶, 植物, 花束&#10;&#10;已生成极高可信度的说明">
            <a:extLst>
              <a:ext uri="{FF2B5EF4-FFF2-40B4-BE49-F238E27FC236}">
                <a16:creationId xmlns="" xmlns:a16="http://schemas.microsoft.com/office/drawing/2014/main" id="{7DC43A16-A59C-4CD0-B4A3-516590C4B1C9}"/>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a:stretch/>
        </p:blipFill>
        <p:spPr>
          <a:xfrm flipH="1" flipV="1">
            <a:off x="-416335" y="-8045"/>
            <a:ext cx="4786792" cy="1814834"/>
          </a:xfrm>
          <a:prstGeom prst="rect">
            <a:avLst/>
          </a:prstGeom>
        </p:spPr>
      </p:pic>
      <p:pic>
        <p:nvPicPr>
          <p:cNvPr id="75" name="图片 74" descr="图片包含 鲜花, 餐桌, 室内, 花瓶&#10;&#10;已生成极高可信度的说明">
            <a:extLst>
              <a:ext uri="{FF2B5EF4-FFF2-40B4-BE49-F238E27FC236}">
                <a16:creationId xmlns="" xmlns:a16="http://schemas.microsoft.com/office/drawing/2014/main" id="{F87963CB-4B50-4FA7-B3FE-20D096D8B40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0126" t="18550" b="68554"/>
          <a:stretch/>
        </p:blipFill>
        <p:spPr>
          <a:xfrm>
            <a:off x="7518400" y="-8046"/>
            <a:ext cx="1585016" cy="884345"/>
          </a:xfrm>
          <a:prstGeom prst="rect">
            <a:avLst/>
          </a:prstGeom>
        </p:spPr>
      </p:pic>
      <p:pic>
        <p:nvPicPr>
          <p:cNvPr id="77" name="图片 76" descr="图片包含 鲜花, 花瓶, 植物, 花束&#10;&#10;已生成极高可信度的说明">
            <a:extLst>
              <a:ext uri="{FF2B5EF4-FFF2-40B4-BE49-F238E27FC236}">
                <a16:creationId xmlns="" xmlns:a16="http://schemas.microsoft.com/office/drawing/2014/main" id="{C83BD7BD-1C5A-4CE0-87C8-01CBA6C0C9AB}"/>
              </a:ext>
            </a:extLst>
          </p:cNvPr>
          <p:cNvPicPr>
            <a:picLocks noChangeAspect="1"/>
          </p:cNvPicPr>
          <p:nvPr/>
        </p:nvPicPr>
        <p:blipFill rotWithShape="1">
          <a:blip r:embed="rId5">
            <a:extLst>
              <a:ext uri="{28A0092B-C50C-407E-A947-70E740481C1C}">
                <a14:useLocalDpi xmlns:a14="http://schemas.microsoft.com/office/drawing/2010/main" val="0"/>
              </a:ext>
            </a:extLst>
          </a:blip>
          <a:srcRect t="90160" r="33372"/>
          <a:stretch/>
        </p:blipFill>
        <p:spPr>
          <a:xfrm flipV="1">
            <a:off x="2117591" y="-14466"/>
            <a:ext cx="3189357" cy="674866"/>
          </a:xfrm>
          <a:prstGeom prst="rect">
            <a:avLst/>
          </a:prstGeom>
        </p:spPr>
      </p:pic>
      <p:pic>
        <p:nvPicPr>
          <p:cNvPr id="78" name="图片 77" descr="图片包含 鲜花, 花瓶, 植物, 花束&#10;&#10;已生成极高可信度的说明">
            <a:extLst>
              <a:ext uri="{FF2B5EF4-FFF2-40B4-BE49-F238E27FC236}">
                <a16:creationId xmlns="" xmlns:a16="http://schemas.microsoft.com/office/drawing/2014/main" id="{04B901E7-D17E-40B3-99F0-293B8ED56E8E}"/>
              </a:ext>
            </a:extLst>
          </p:cNvPr>
          <p:cNvPicPr>
            <a:picLocks noChangeAspect="1"/>
          </p:cNvPicPr>
          <p:nvPr/>
        </p:nvPicPr>
        <p:blipFill rotWithShape="1">
          <a:blip r:embed="rId5">
            <a:extLst>
              <a:ext uri="{28A0092B-C50C-407E-A947-70E740481C1C}">
                <a14:useLocalDpi xmlns:a14="http://schemas.microsoft.com/office/drawing/2010/main" val="0"/>
              </a:ext>
            </a:extLst>
          </a:blip>
          <a:srcRect l="18872" t="85740" r="19248"/>
          <a:stretch/>
        </p:blipFill>
        <p:spPr>
          <a:xfrm flipH="1" flipV="1">
            <a:off x="5242155" y="-15532"/>
            <a:ext cx="2962045" cy="977936"/>
          </a:xfrm>
          <a:prstGeom prst="rect">
            <a:avLst/>
          </a:prstGeom>
        </p:spPr>
      </p:pic>
      <p:pic>
        <p:nvPicPr>
          <p:cNvPr id="79" name="图片 78" descr="图片包含 鲜花, 餐桌, 室内, 花瓶&#10;&#10;已生成极高可信度的说明">
            <a:extLst>
              <a:ext uri="{FF2B5EF4-FFF2-40B4-BE49-F238E27FC236}">
                <a16:creationId xmlns="" xmlns:a16="http://schemas.microsoft.com/office/drawing/2014/main" id="{C0D3008E-5AB5-443F-95F3-0FBAA7C4996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0126" t="18550" b="68554"/>
          <a:stretch/>
        </p:blipFill>
        <p:spPr>
          <a:xfrm>
            <a:off x="774700" y="-8046"/>
            <a:ext cx="1585016" cy="884345"/>
          </a:xfrm>
          <a:prstGeom prst="rect">
            <a:avLst/>
          </a:prstGeom>
        </p:spPr>
      </p:pic>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17591" y="148291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05452" y="1520163"/>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6653" t="40466" r="40525" b="32987"/>
          <a:stretch/>
        </p:blipFill>
        <p:spPr>
          <a:xfrm>
            <a:off x="8204200" y="3990975"/>
            <a:ext cx="661880" cy="592535"/>
          </a:xfrm>
          <a:prstGeom prst="rect">
            <a:avLst/>
          </a:prstGeom>
        </p:spPr>
      </p:pic>
      <p:pic>
        <p:nvPicPr>
          <p:cNvPr id="90" name="图片 89">
            <a:extLst>
              <a:ext uri="{FF2B5EF4-FFF2-40B4-BE49-F238E27FC236}">
                <a16:creationId xmlns="" xmlns:a16="http://schemas.microsoft.com/office/drawing/2014/main" id="{4AA5CFCE-31B6-4354-AB19-C617469043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7485527">
            <a:off x="4645692" y="5101242"/>
            <a:ext cx="618315" cy="647758"/>
          </a:xfrm>
          <a:prstGeom prst="rect">
            <a:avLst/>
          </a:prstGeom>
        </p:spPr>
      </p:pic>
    </p:spTree>
    <p:extLst>
      <p:ext uri="{BB962C8B-B14F-4D97-AF65-F5344CB8AC3E}">
        <p14:creationId xmlns:p14="http://schemas.microsoft.com/office/powerpoint/2010/main" val="308507835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2031370"/>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下</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5324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87266115-7DDD-4769-AEE7-FAFFDC536F09}"/>
              </a:ext>
            </a:extLst>
          </p:cNvPr>
          <p:cNvSpPr txBox="1"/>
          <p:nvPr/>
        </p:nvSpPr>
        <p:spPr>
          <a:xfrm>
            <a:off x="4153640" y="219268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课前准备</a:t>
            </a:r>
          </a:p>
        </p:txBody>
      </p:sp>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08" y="179448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652" y="1736409"/>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a:off x="10016987" y="5121275"/>
            <a:ext cx="661880" cy="592535"/>
          </a:xfrm>
          <a:prstGeom prst="rect">
            <a:avLst/>
          </a:prstGeom>
        </p:spPr>
      </p:pic>
      <p:sp>
        <p:nvSpPr>
          <p:cNvPr id="25" name="矩形 24">
            <a:extLst>
              <a:ext uri="{FF2B5EF4-FFF2-40B4-BE49-F238E27FC236}">
                <a16:creationId xmlns="" xmlns:a16="http://schemas.microsoft.com/office/drawing/2014/main" id="{BDF1FBFC-4A87-40F0-8C0D-96DB4ECECE35}"/>
              </a:ext>
            </a:extLst>
          </p:cNvPr>
          <p:cNvSpPr/>
          <p:nvPr/>
        </p:nvSpPr>
        <p:spPr>
          <a:xfrm rot="16200000">
            <a:off x="6042000" y="729001"/>
            <a:ext cx="108000" cy="540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 xmlns:a16="http://schemas.microsoft.com/office/drawing/2014/main" id="{D12E5ED3-9D12-4171-808A-0877CB4489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29" name="图片 28" descr="图片包含 鲜花, 花瓶, 植物, 花束&#10;&#10;已生成极高可信度的说明">
            <a:extLst>
              <a:ext uri="{FF2B5EF4-FFF2-40B4-BE49-F238E27FC236}">
                <a16:creationId xmlns="" xmlns:a16="http://schemas.microsoft.com/office/drawing/2014/main" id="{1CDC8579-98AB-49CD-9AB6-3C05079D68D5}"/>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30" name="图片 29" descr="图片包含 鲜花, 花瓶, 植物, 花束&#10;&#10;已生成极高可信度的说明">
            <a:extLst>
              <a:ext uri="{FF2B5EF4-FFF2-40B4-BE49-F238E27FC236}">
                <a16:creationId xmlns="" xmlns:a16="http://schemas.microsoft.com/office/drawing/2014/main" id="{CB360DA7-9492-44B7-8554-188F37527F0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31" name="图片 30" descr="图片包含 鲜花, 花瓶, 植物, 花束&#10;&#10;已生成极高可信度的说明">
            <a:extLst>
              <a:ext uri="{FF2B5EF4-FFF2-40B4-BE49-F238E27FC236}">
                <a16:creationId xmlns="" xmlns:a16="http://schemas.microsoft.com/office/drawing/2014/main" id="{C7FC55DC-DCAF-4F46-BC73-79F19564C273}"/>
              </a:ext>
            </a:extLst>
          </p:cNvPr>
          <p:cNvPicPr>
            <a:picLocks noChangeAspect="1"/>
          </p:cNvPicPr>
          <p:nvPr/>
        </p:nvPicPr>
        <p:blipFill rotWithShape="1">
          <a:blip r:embed="rId7">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32" name="图片 31" descr="图片包含 鲜花, 花瓶, 植物, 花束&#10;&#10;已生成极高可信度的说明">
            <a:extLst>
              <a:ext uri="{FF2B5EF4-FFF2-40B4-BE49-F238E27FC236}">
                <a16:creationId xmlns="" xmlns:a16="http://schemas.microsoft.com/office/drawing/2014/main" id="{6DA07337-85B2-40DA-8F72-801A9FED51FB}"/>
              </a:ext>
            </a:extLst>
          </p:cNvPr>
          <p:cNvPicPr>
            <a:picLocks noChangeAspect="1"/>
          </p:cNvPicPr>
          <p:nvPr/>
        </p:nvPicPr>
        <p:blipFill rotWithShape="1">
          <a:blip r:embed="rId7">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pic>
        <p:nvPicPr>
          <p:cNvPr id="13" name="图片 12">
            <a:extLst>
              <a:ext uri="{FF2B5EF4-FFF2-40B4-BE49-F238E27FC236}">
                <a16:creationId xmlns="" xmlns:a16="http://schemas.microsoft.com/office/drawing/2014/main" id="{96402D81-6E3C-48F7-92E6-A3625376311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flipH="1">
            <a:off x="3463086" y="2279943"/>
            <a:ext cx="1223213" cy="1095057"/>
          </a:xfrm>
          <a:prstGeom prst="rect">
            <a:avLst/>
          </a:prstGeom>
        </p:spPr>
      </p:pic>
    </p:spTree>
    <p:extLst>
      <p:ext uri="{BB962C8B-B14F-4D97-AF65-F5344CB8AC3E}">
        <p14:creationId xmlns:p14="http://schemas.microsoft.com/office/powerpoint/2010/main" val="82990647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课前准备</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认识甲虫</a:t>
            </a:r>
          </a:p>
        </p:txBody>
      </p:sp>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4" name="文本框 13">
            <a:extLst>
              <a:ext uri="{FF2B5EF4-FFF2-40B4-BE49-F238E27FC236}">
                <a16:creationId xmlns="" xmlns:a16="http://schemas.microsoft.com/office/drawing/2014/main" id="{B07A2216-FB6F-4A3B-9314-DBE4C8676127}"/>
              </a:ext>
            </a:extLst>
          </p:cNvPr>
          <p:cNvSpPr txBox="1"/>
          <p:nvPr/>
        </p:nvSpPr>
        <p:spPr>
          <a:xfrm>
            <a:off x="2085975" y="1850468"/>
            <a:ext cx="8247062" cy="1643527"/>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鞘翅目昆虫的统称，属有翅亚纲、全变态类。身体外部有硬壳，前翅是角质，厚而硬，后翅是膜质，如金龟子、天牛、象鼻虫等。</a:t>
            </a:r>
          </a:p>
        </p:txBody>
      </p:sp>
      <p:sp>
        <p:nvSpPr>
          <p:cNvPr id="17" name="文本框 16">
            <a:extLst>
              <a:ext uri="{FF2B5EF4-FFF2-40B4-BE49-F238E27FC236}">
                <a16:creationId xmlns="" xmlns:a16="http://schemas.microsoft.com/office/drawing/2014/main" id="{A5C816CE-753A-461F-BF7B-EA6E5239792C}"/>
              </a:ext>
            </a:extLst>
          </p:cNvPr>
          <p:cNvSpPr txBox="1"/>
          <p:nvPr/>
        </p:nvSpPr>
        <p:spPr>
          <a:xfrm>
            <a:off x="2085975" y="3679268"/>
            <a:ext cx="8247062" cy="1643527"/>
          </a:xfrm>
          <a:prstGeom prst="rect">
            <a:avLst/>
          </a:prstGeom>
          <a:noFill/>
        </p:spPr>
        <p:txBody>
          <a:bodyPr wrap="square" rtlCol="0">
            <a:spAutoFit/>
          </a:bodyPr>
          <a:lstStyle/>
          <a:p>
            <a:pPr algn="just">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       世界已知约 </a:t>
            </a:r>
            <a:r>
              <a:rPr lang="en-US" altLang="zh-CN" sz="2800" dirty="0">
                <a:solidFill>
                  <a:srgbClr val="28365B"/>
                </a:solidFill>
                <a:latin typeface="微软雅黑" panose="020B0503020204020204" pitchFamily="34" charset="-122"/>
                <a:ea typeface="微软雅黑" panose="020B0503020204020204" pitchFamily="34" charset="-122"/>
              </a:rPr>
              <a:t>33</a:t>
            </a:r>
            <a:r>
              <a:rPr lang="zh-CN" altLang="en-US" sz="2800" dirty="0">
                <a:solidFill>
                  <a:srgbClr val="28365B"/>
                </a:solidFill>
                <a:latin typeface="微软雅黑" panose="020B0503020204020204" pitchFamily="34" charset="-122"/>
                <a:ea typeface="微软雅黑" panose="020B0503020204020204" pitchFamily="34" charset="-122"/>
              </a:rPr>
              <a:t>万种，约占世界已知昆虫总数的</a:t>
            </a:r>
            <a:r>
              <a:rPr lang="en-US" altLang="zh-CN" sz="2800" dirty="0">
                <a:solidFill>
                  <a:srgbClr val="28365B"/>
                </a:solidFill>
                <a:latin typeface="微软雅黑" panose="020B0503020204020204" pitchFamily="34" charset="-122"/>
                <a:ea typeface="微软雅黑" panose="020B0503020204020204" pitchFamily="34" charset="-122"/>
              </a:rPr>
              <a:t>1/3</a:t>
            </a:r>
            <a:r>
              <a:rPr lang="zh-CN" altLang="en-US" sz="2800" dirty="0">
                <a:solidFill>
                  <a:srgbClr val="28365B"/>
                </a:solidFill>
                <a:latin typeface="微软雅黑" panose="020B0503020204020204" pitchFamily="34" charset="-122"/>
                <a:ea typeface="微软雅黑" panose="020B0503020204020204" pitchFamily="34" charset="-122"/>
              </a:rPr>
              <a:t>，中国已知约近</a:t>
            </a:r>
            <a:r>
              <a:rPr lang="en-US" altLang="zh-CN" sz="2800" dirty="0">
                <a:solidFill>
                  <a:srgbClr val="28365B"/>
                </a:solidFill>
                <a:latin typeface="微软雅黑" panose="020B0503020204020204" pitchFamily="34" charset="-122"/>
                <a:ea typeface="微软雅黑" panose="020B0503020204020204" pitchFamily="34" charset="-122"/>
              </a:rPr>
              <a:t>7000</a:t>
            </a:r>
            <a:r>
              <a:rPr lang="zh-CN" altLang="en-US" sz="2800" dirty="0">
                <a:solidFill>
                  <a:srgbClr val="28365B"/>
                </a:solidFill>
                <a:latin typeface="微软雅黑" panose="020B0503020204020204" pitchFamily="34" charset="-122"/>
                <a:ea typeface="微软雅黑" panose="020B0503020204020204" pitchFamily="34" charset="-122"/>
              </a:rPr>
              <a:t>种。 除海洋外，陆地、空中和各种水域均有分布，尤以陆生种类最多。</a:t>
            </a:r>
          </a:p>
        </p:txBody>
      </p:sp>
      <p:pic>
        <p:nvPicPr>
          <p:cNvPr id="12" name="图片 11">
            <a:extLst>
              <a:ext uri="{FF2B5EF4-FFF2-40B4-BE49-F238E27FC236}">
                <a16:creationId xmlns="" xmlns:a16="http://schemas.microsoft.com/office/drawing/2014/main" id="{84690E32-3A38-4A91-8993-E8C34BCD91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flipH="1">
            <a:off x="241300" y="228255"/>
            <a:ext cx="907370" cy="812305"/>
          </a:xfrm>
          <a:prstGeom prst="rect">
            <a:avLst/>
          </a:prstGeom>
        </p:spPr>
      </p:pic>
    </p:spTree>
    <p:extLst>
      <p:ext uri="{BB962C8B-B14F-4D97-AF65-F5344CB8AC3E}">
        <p14:creationId xmlns:p14="http://schemas.microsoft.com/office/powerpoint/2010/main" val="24039214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0-#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图片包含 鲜花, 花瓶, 植物, 花束&#10;&#10;已生成极高可信度的说明">
            <a:extLst>
              <a:ext uri="{FF2B5EF4-FFF2-40B4-BE49-F238E27FC236}">
                <a16:creationId xmlns="" xmlns:a16="http://schemas.microsoft.com/office/drawing/2014/main" id="{7D8A20B1-4559-4236-ACB8-DB7456478683}"/>
              </a:ext>
            </a:extLst>
          </p:cNvPr>
          <p:cNvPicPr>
            <a:picLocks noChangeAspect="1"/>
          </p:cNvPicPr>
          <p:nvPr/>
        </p:nvPicPr>
        <p:blipFill rotWithShape="1">
          <a:blip r:embed="rId3">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54" name="文本框 53">
            <a:extLst>
              <a:ext uri="{FF2B5EF4-FFF2-40B4-BE49-F238E27FC236}">
                <a16:creationId xmlns="" xmlns:a16="http://schemas.microsoft.com/office/drawing/2014/main" id="{B516C8E5-1171-4950-8210-8D467EACDE2E}"/>
              </a:ext>
            </a:extLst>
          </p:cNvPr>
          <p:cNvSpPr txBox="1"/>
          <p:nvPr/>
        </p:nvSpPr>
        <p:spPr>
          <a:xfrm>
            <a:off x="1212016" y="233792"/>
            <a:ext cx="7094262"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课前准备</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认识甲虫</a:t>
            </a:r>
          </a:p>
        </p:txBody>
      </p:sp>
      <p:pic>
        <p:nvPicPr>
          <p:cNvPr id="20" name="图片 19">
            <a:extLst>
              <a:ext uri="{FF2B5EF4-FFF2-40B4-BE49-F238E27FC236}">
                <a16:creationId xmlns="" xmlns:a16="http://schemas.microsoft.com/office/drawing/2014/main" id="{82B1F4FF-5026-4381-BE6E-0FF9047A10F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
        <p:nvSpPr>
          <p:cNvPr id="16" name="文本框 15">
            <a:extLst>
              <a:ext uri="{FF2B5EF4-FFF2-40B4-BE49-F238E27FC236}">
                <a16:creationId xmlns="" xmlns:a16="http://schemas.microsoft.com/office/drawing/2014/main" id="{A3C409C1-22C2-4B8E-B12F-E6B400670A48}"/>
              </a:ext>
            </a:extLst>
          </p:cNvPr>
          <p:cNvSpPr txBox="1"/>
          <p:nvPr/>
        </p:nvSpPr>
        <p:spPr>
          <a:xfrm>
            <a:off x="9032598" y="4597304"/>
            <a:ext cx="1094902" cy="565604"/>
          </a:xfrm>
          <a:prstGeom prst="rect">
            <a:avLst/>
          </a:prstGeom>
          <a:noFill/>
        </p:spPr>
        <p:txBody>
          <a:bodyPr wrap="square" rtlCol="0">
            <a:spAutoFit/>
          </a:bodyPr>
          <a:lstStyle/>
          <a:p>
            <a:pPr algn="ctr">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锹虫</a:t>
            </a:r>
          </a:p>
        </p:txBody>
      </p:sp>
      <p:sp>
        <p:nvSpPr>
          <p:cNvPr id="18" name="文本框 17">
            <a:extLst>
              <a:ext uri="{FF2B5EF4-FFF2-40B4-BE49-F238E27FC236}">
                <a16:creationId xmlns="" xmlns:a16="http://schemas.microsoft.com/office/drawing/2014/main" id="{450AC8D9-E639-4625-AFEC-5C16B562E4A5}"/>
              </a:ext>
            </a:extLst>
          </p:cNvPr>
          <p:cNvSpPr txBox="1"/>
          <p:nvPr/>
        </p:nvSpPr>
        <p:spPr>
          <a:xfrm>
            <a:off x="5281366" y="4575407"/>
            <a:ext cx="1663166" cy="609398"/>
          </a:xfrm>
          <a:prstGeom prst="rect">
            <a:avLst/>
          </a:prstGeom>
          <a:noFill/>
        </p:spPr>
        <p:txBody>
          <a:bodyPr wrap="square" rtlCol="0">
            <a:spAutoFit/>
          </a:bodyPr>
          <a:lstStyle/>
          <a:p>
            <a:pPr algn="ctr">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独角仙</a:t>
            </a:r>
          </a:p>
        </p:txBody>
      </p:sp>
      <p:pic>
        <p:nvPicPr>
          <p:cNvPr id="22" name="图片 21" descr="图片包含 昆虫&#10;&#10;已生成高可信度的说明">
            <a:extLst>
              <a:ext uri="{FF2B5EF4-FFF2-40B4-BE49-F238E27FC236}">
                <a16:creationId xmlns="" xmlns:a16="http://schemas.microsoft.com/office/drawing/2014/main" id="{0C111F7F-8573-4081-909F-EE2645ADC0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2335" y="1981671"/>
            <a:ext cx="3013131" cy="2162534"/>
          </a:xfrm>
          <a:prstGeom prst="rect">
            <a:avLst/>
          </a:prstGeom>
        </p:spPr>
      </p:pic>
      <p:pic>
        <p:nvPicPr>
          <p:cNvPr id="13" name="图片 12" descr="图片包含 动物, 墙壁, 室内, 昆虫&#10;&#10;已生成极高可信度的说明">
            <a:extLst>
              <a:ext uri="{FF2B5EF4-FFF2-40B4-BE49-F238E27FC236}">
                <a16:creationId xmlns="" xmlns:a16="http://schemas.microsoft.com/office/drawing/2014/main" id="{06458CBE-666F-4949-9E22-EBD8786F06C3}"/>
              </a:ext>
            </a:extLst>
          </p:cNvPr>
          <p:cNvPicPr>
            <a:picLocks noChangeAspect="1"/>
          </p:cNvPicPr>
          <p:nvPr/>
        </p:nvPicPr>
        <p:blipFill rotWithShape="1">
          <a:blip r:embed="rId6">
            <a:extLst>
              <a:ext uri="{28A0092B-C50C-407E-A947-70E740481C1C}">
                <a14:useLocalDpi xmlns:a14="http://schemas.microsoft.com/office/drawing/2010/main" val="0"/>
              </a:ext>
            </a:extLst>
          </a:blip>
          <a:srcRect l="10788" r="10788"/>
          <a:stretch/>
        </p:blipFill>
        <p:spPr>
          <a:xfrm>
            <a:off x="4606384" y="1981672"/>
            <a:ext cx="3013131" cy="2162534"/>
          </a:xfrm>
          <a:prstGeom prst="rect">
            <a:avLst/>
          </a:prstGeom>
        </p:spPr>
      </p:pic>
      <p:pic>
        <p:nvPicPr>
          <p:cNvPr id="9" name="图片 8" descr="图片包含 昆虫, 动物&#10;&#10;已生成极高可信度的说明">
            <a:extLst>
              <a:ext uri="{FF2B5EF4-FFF2-40B4-BE49-F238E27FC236}">
                <a16:creationId xmlns="" xmlns:a16="http://schemas.microsoft.com/office/drawing/2014/main" id="{FE070C22-D4D3-4241-A01D-F40C26EED889}"/>
              </a:ext>
            </a:extLst>
          </p:cNvPr>
          <p:cNvPicPr>
            <a:picLocks noChangeAspect="1"/>
          </p:cNvPicPr>
          <p:nvPr/>
        </p:nvPicPr>
        <p:blipFill rotWithShape="1">
          <a:blip r:embed="rId7">
            <a:extLst>
              <a:ext uri="{28A0092B-C50C-407E-A947-70E740481C1C}">
                <a14:useLocalDpi xmlns:a14="http://schemas.microsoft.com/office/drawing/2010/main" val="0"/>
              </a:ext>
            </a:extLst>
          </a:blip>
          <a:srcRect r="7946"/>
          <a:stretch/>
        </p:blipFill>
        <p:spPr>
          <a:xfrm>
            <a:off x="8090433" y="1976968"/>
            <a:ext cx="2979233" cy="2167237"/>
          </a:xfrm>
          <a:prstGeom prst="rect">
            <a:avLst/>
          </a:prstGeom>
        </p:spPr>
      </p:pic>
      <p:sp>
        <p:nvSpPr>
          <p:cNvPr id="24" name="文本框 23">
            <a:extLst>
              <a:ext uri="{FF2B5EF4-FFF2-40B4-BE49-F238E27FC236}">
                <a16:creationId xmlns="" xmlns:a16="http://schemas.microsoft.com/office/drawing/2014/main" id="{16989FED-BF6F-4062-97D4-ABCF49A52A36}"/>
              </a:ext>
            </a:extLst>
          </p:cNvPr>
          <p:cNvSpPr txBox="1"/>
          <p:nvPr/>
        </p:nvSpPr>
        <p:spPr>
          <a:xfrm>
            <a:off x="1797317" y="4597304"/>
            <a:ext cx="1663166" cy="565604"/>
          </a:xfrm>
          <a:prstGeom prst="rect">
            <a:avLst/>
          </a:prstGeom>
          <a:noFill/>
        </p:spPr>
        <p:txBody>
          <a:bodyPr wrap="square" rtlCol="0">
            <a:spAutoFit/>
          </a:bodyPr>
          <a:lstStyle/>
          <a:p>
            <a:pPr algn="ctr">
              <a:lnSpc>
                <a:spcPct val="120000"/>
              </a:lnSpc>
            </a:pPr>
            <a:r>
              <a:rPr lang="zh-CN" altLang="en-US" sz="2800" dirty="0">
                <a:solidFill>
                  <a:srgbClr val="28365B"/>
                </a:solidFill>
                <a:latin typeface="微软雅黑" panose="020B0503020204020204" pitchFamily="34" charset="-122"/>
                <a:ea typeface="微软雅黑" panose="020B0503020204020204" pitchFamily="34" charset="-122"/>
              </a:rPr>
              <a:t>瓢虫</a:t>
            </a:r>
          </a:p>
        </p:txBody>
      </p:sp>
      <p:pic>
        <p:nvPicPr>
          <p:cNvPr id="17" name="图片 16">
            <a:extLst>
              <a:ext uri="{FF2B5EF4-FFF2-40B4-BE49-F238E27FC236}">
                <a16:creationId xmlns="" xmlns:a16="http://schemas.microsoft.com/office/drawing/2014/main" id="{398EFDBB-F55F-4AD1-B447-5669A14322F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6653" t="40466" r="40525" b="32987"/>
          <a:stretch/>
        </p:blipFill>
        <p:spPr>
          <a:xfrm flipH="1">
            <a:off x="241300" y="228255"/>
            <a:ext cx="907370" cy="812305"/>
          </a:xfrm>
          <a:prstGeom prst="rect">
            <a:avLst/>
          </a:prstGeom>
        </p:spPr>
      </p:pic>
    </p:spTree>
    <p:extLst>
      <p:ext uri="{BB962C8B-B14F-4D97-AF65-F5344CB8AC3E}">
        <p14:creationId xmlns:p14="http://schemas.microsoft.com/office/powerpoint/2010/main" val="171307552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AF4D5A0E-1641-476F-909D-96BC6C13B0E4}"/>
              </a:ext>
            </a:extLst>
          </p:cNvPr>
          <p:cNvSpPr txBox="1"/>
          <p:nvPr/>
        </p:nvSpPr>
        <p:spPr>
          <a:xfrm>
            <a:off x="389048" y="233792"/>
            <a:ext cx="4421003" cy="769441"/>
          </a:xfrm>
          <a:prstGeom prst="rect">
            <a:avLst/>
          </a:prstGeom>
          <a:noFill/>
        </p:spPr>
        <p:txBody>
          <a:bodyPr wrap="square" rtlCol="0">
            <a:spAutoFit/>
          </a:bodyPr>
          <a:lstStyle/>
          <a:p>
            <a:pPr algn="ctr"/>
            <a:r>
              <a:rPr lang="zh-CN" altLang="en-US" sz="4400" spc="600" dirty="0">
                <a:solidFill>
                  <a:srgbClr val="28365B"/>
                </a:solidFill>
                <a:latin typeface="庞门正道标题体" panose="02010600030101010101" pitchFamily="2" charset="-122"/>
                <a:ea typeface="庞门正道标题体" panose="02010600030101010101" pitchFamily="2" charset="-122"/>
              </a:rPr>
              <a:t>课前准备</a:t>
            </a:r>
          </a:p>
        </p:txBody>
      </p:sp>
      <p:sp>
        <p:nvSpPr>
          <p:cNvPr id="9" name="矩形 8">
            <a:extLst>
              <a:ext uri="{FF2B5EF4-FFF2-40B4-BE49-F238E27FC236}">
                <a16:creationId xmlns="" xmlns:a16="http://schemas.microsoft.com/office/drawing/2014/main" id="{C5856660-9D6A-4EFE-84FD-8AEDFC579A6B}"/>
              </a:ext>
            </a:extLst>
          </p:cNvPr>
          <p:cNvSpPr/>
          <p:nvPr/>
        </p:nvSpPr>
        <p:spPr>
          <a:xfrm>
            <a:off x="5782984" y="2568290"/>
            <a:ext cx="4554815" cy="523220"/>
          </a:xfrm>
          <a:prstGeom prst="rect">
            <a:avLst/>
          </a:prstGeom>
        </p:spPr>
        <p:txBody>
          <a:bodyPr wrap="square">
            <a:spAutoFit/>
          </a:bodyPr>
          <a:lstStyle/>
          <a:p>
            <a:pPr lvl="0"/>
            <a:r>
              <a:rPr lang="zh-CN" altLang="en-US" sz="2800" dirty="0">
                <a:solidFill>
                  <a:srgbClr val="28365B"/>
                </a:solidFill>
                <a:latin typeface="微软雅黑" panose="020B0503020204020204" pitchFamily="34" charset="-122"/>
                <a:ea typeface="微软雅黑" panose="020B0503020204020204" pitchFamily="34" charset="-122"/>
              </a:rPr>
              <a:t>“草虫的村落”在哪儿？</a:t>
            </a:r>
            <a:endParaRPr lang="en-US" altLang="zh-CN" sz="2800" dirty="0">
              <a:solidFill>
                <a:srgbClr val="28365B"/>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 xmlns:a16="http://schemas.microsoft.com/office/drawing/2014/main" id="{49FE0C72-E753-4192-837E-9AA58C41DF39}"/>
              </a:ext>
            </a:extLst>
          </p:cNvPr>
          <p:cNvSpPr/>
          <p:nvPr/>
        </p:nvSpPr>
        <p:spPr>
          <a:xfrm>
            <a:off x="6096000" y="3879976"/>
            <a:ext cx="4241800" cy="523220"/>
          </a:xfrm>
          <a:prstGeom prst="rect">
            <a:avLst/>
          </a:prstGeom>
        </p:spPr>
        <p:txBody>
          <a:bodyPr wrap="square">
            <a:spAutoFit/>
          </a:bodyPr>
          <a:lstStyle/>
          <a:p>
            <a:pPr lvl="0"/>
            <a:r>
              <a:rPr lang="zh-CN" altLang="en-US" sz="2800" dirty="0">
                <a:solidFill>
                  <a:srgbClr val="28365B"/>
                </a:solidFill>
                <a:latin typeface="微软雅黑" panose="020B0503020204020204" pitchFamily="34" charset="-122"/>
                <a:ea typeface="微软雅黑" panose="020B0503020204020204" pitchFamily="34" charset="-122"/>
              </a:rPr>
              <a:t>你在那儿看见了什么？</a:t>
            </a:r>
          </a:p>
        </p:txBody>
      </p:sp>
      <p:pic>
        <p:nvPicPr>
          <p:cNvPr id="14" name="图片 13">
            <a:extLst>
              <a:ext uri="{FF2B5EF4-FFF2-40B4-BE49-F238E27FC236}">
                <a16:creationId xmlns="" xmlns:a16="http://schemas.microsoft.com/office/drawing/2014/main" id="{5AFE8BBC-3943-41E9-9C8B-27B2BDCDB60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76" t="27459" r="81620" b="53647"/>
          <a:stretch/>
        </p:blipFill>
        <p:spPr>
          <a:xfrm>
            <a:off x="5334534" y="2353649"/>
            <a:ext cx="761466" cy="952501"/>
          </a:xfrm>
          <a:prstGeom prst="rect">
            <a:avLst/>
          </a:prstGeom>
        </p:spPr>
      </p:pic>
      <p:pic>
        <p:nvPicPr>
          <p:cNvPr id="15" name="图片 14">
            <a:extLst>
              <a:ext uri="{FF2B5EF4-FFF2-40B4-BE49-F238E27FC236}">
                <a16:creationId xmlns="" xmlns:a16="http://schemas.microsoft.com/office/drawing/2014/main" id="{FE603C46-66DA-47EA-8175-B01511A278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1665" t="27459" r="63231" b="53647"/>
          <a:stretch/>
        </p:blipFill>
        <p:spPr>
          <a:xfrm>
            <a:off x="5334534" y="3666739"/>
            <a:ext cx="761466" cy="952501"/>
          </a:xfrm>
          <a:prstGeom prst="rect">
            <a:avLst/>
          </a:prstGeom>
        </p:spPr>
      </p:pic>
      <p:grpSp>
        <p:nvGrpSpPr>
          <p:cNvPr id="22" name="组合 21">
            <a:extLst>
              <a:ext uri="{FF2B5EF4-FFF2-40B4-BE49-F238E27FC236}">
                <a16:creationId xmlns="" xmlns:a16="http://schemas.microsoft.com/office/drawing/2014/main" id="{A5DF7E0A-F443-4F07-BE96-E0B86B702803}"/>
              </a:ext>
            </a:extLst>
          </p:cNvPr>
          <p:cNvGrpSpPr/>
          <p:nvPr/>
        </p:nvGrpSpPr>
        <p:grpSpPr>
          <a:xfrm>
            <a:off x="1170321" y="2353649"/>
            <a:ext cx="2982818" cy="2337001"/>
            <a:chOff x="1170321" y="2353649"/>
            <a:chExt cx="2982818" cy="2337001"/>
          </a:xfrm>
        </p:grpSpPr>
        <p:pic>
          <p:nvPicPr>
            <p:cNvPr id="17" name="图片 16">
              <a:extLst>
                <a:ext uri="{FF2B5EF4-FFF2-40B4-BE49-F238E27FC236}">
                  <a16:creationId xmlns="" xmlns:a16="http://schemas.microsoft.com/office/drawing/2014/main" id="{42055FB0-38AB-4899-A2D7-7EC012AAB041}"/>
                </a:ext>
              </a:extLst>
            </p:cNvPr>
            <p:cNvPicPr>
              <a:picLocks noChangeAspect="1"/>
            </p:cNvPicPr>
            <p:nvPr/>
          </p:nvPicPr>
          <p:blipFill>
            <a:blip r:embed="rId4" cstate="print">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tretch>
              <a:fillRect/>
            </a:stretch>
          </p:blipFill>
          <p:spPr>
            <a:xfrm>
              <a:off x="1170321" y="2353649"/>
              <a:ext cx="2337001" cy="2337001"/>
            </a:xfrm>
            <a:prstGeom prst="rect">
              <a:avLst/>
            </a:prstGeom>
          </p:spPr>
        </p:pic>
        <p:sp>
          <p:nvSpPr>
            <p:cNvPr id="18" name="文本框 17">
              <a:extLst>
                <a:ext uri="{FF2B5EF4-FFF2-40B4-BE49-F238E27FC236}">
                  <a16:creationId xmlns="" xmlns:a16="http://schemas.microsoft.com/office/drawing/2014/main" id="{D27540AF-2843-4853-959D-57C6D9533E5C}"/>
                </a:ext>
              </a:extLst>
            </p:cNvPr>
            <p:cNvSpPr txBox="1"/>
            <p:nvPr/>
          </p:nvSpPr>
          <p:spPr>
            <a:xfrm>
              <a:off x="2549155" y="3367211"/>
              <a:ext cx="1603984" cy="1323439"/>
            </a:xfrm>
            <a:prstGeom prst="rect">
              <a:avLst/>
            </a:prstGeom>
            <a:noFill/>
          </p:spPr>
          <p:txBody>
            <a:bodyPr wrap="square" rtlCol="0">
              <a:spAutoFit/>
            </a:bodyPr>
            <a:lstStyle/>
            <a:p>
              <a:pPr algn="ctr"/>
              <a:r>
                <a:rPr lang="zh-CN" altLang="en-US" sz="4000" spc="600" dirty="0">
                  <a:solidFill>
                    <a:srgbClr val="28365B"/>
                  </a:solidFill>
                  <a:latin typeface="庞门正道标题体" panose="02010600030101010101" pitchFamily="2" charset="-122"/>
                  <a:ea typeface="庞门正道标题体" panose="02010600030101010101" pitchFamily="2" charset="-122"/>
                </a:rPr>
                <a:t>思考</a:t>
              </a:r>
              <a:endParaRPr lang="en-US" altLang="zh-CN" sz="4000" spc="600" dirty="0">
                <a:solidFill>
                  <a:srgbClr val="28365B"/>
                </a:solidFill>
                <a:latin typeface="庞门正道标题体" panose="02010600030101010101" pitchFamily="2" charset="-122"/>
                <a:ea typeface="庞门正道标题体" panose="02010600030101010101" pitchFamily="2" charset="-122"/>
              </a:endParaRPr>
            </a:p>
            <a:p>
              <a:pPr algn="ctr"/>
              <a:r>
                <a:rPr lang="zh-CN" altLang="en-US" sz="4000" spc="600" dirty="0">
                  <a:solidFill>
                    <a:srgbClr val="28365B"/>
                  </a:solidFill>
                  <a:latin typeface="庞门正道标题体" panose="02010600030101010101" pitchFamily="2" charset="-122"/>
                  <a:ea typeface="庞门正道标题体" panose="02010600030101010101" pitchFamily="2" charset="-122"/>
                </a:rPr>
                <a:t>问题</a:t>
              </a:r>
            </a:p>
          </p:txBody>
        </p:sp>
      </p:grpSp>
      <p:pic>
        <p:nvPicPr>
          <p:cNvPr id="20" name="图片 19" descr="图片包含 鲜花, 花瓶, 植物, 花束&#10;&#10;已生成极高可信度的说明">
            <a:extLst>
              <a:ext uri="{FF2B5EF4-FFF2-40B4-BE49-F238E27FC236}">
                <a16:creationId xmlns="" xmlns:a16="http://schemas.microsoft.com/office/drawing/2014/main" id="{92E29761-1452-4E7E-B864-447C9689B043}"/>
              </a:ext>
            </a:extLst>
          </p:cNvPr>
          <p:cNvPicPr>
            <a:picLocks noChangeAspect="1"/>
          </p:cNvPicPr>
          <p:nvPr/>
        </p:nvPicPr>
        <p:blipFill rotWithShape="1">
          <a:blip r:embed="rId5">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pic>
        <p:nvPicPr>
          <p:cNvPr id="21" name="图片 20">
            <a:extLst>
              <a:ext uri="{FF2B5EF4-FFF2-40B4-BE49-F238E27FC236}">
                <a16:creationId xmlns="" xmlns:a16="http://schemas.microsoft.com/office/drawing/2014/main" id="{DC17A0C7-B094-40CD-90D3-018853E457F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pic>
        <p:nvPicPr>
          <p:cNvPr id="7" name="图片 6">
            <a:extLst>
              <a:ext uri="{FF2B5EF4-FFF2-40B4-BE49-F238E27FC236}">
                <a16:creationId xmlns="" xmlns:a16="http://schemas.microsoft.com/office/drawing/2014/main" id="{C987DDF3-AFAA-4C89-B5A1-5225920F1DE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6653" t="40466" r="40525" b="32987"/>
          <a:stretch/>
        </p:blipFill>
        <p:spPr>
          <a:xfrm flipH="1">
            <a:off x="241300" y="228255"/>
            <a:ext cx="907370" cy="812305"/>
          </a:xfrm>
          <a:prstGeom prst="rect">
            <a:avLst/>
          </a:prstGeom>
        </p:spPr>
      </p:pic>
    </p:spTree>
    <p:extLst>
      <p:ext uri="{BB962C8B-B14F-4D97-AF65-F5344CB8AC3E}">
        <p14:creationId xmlns:p14="http://schemas.microsoft.com/office/powerpoint/2010/main" val="114048172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87266115-7DDD-4769-AEE7-FAFFDC536F09}"/>
              </a:ext>
            </a:extLst>
          </p:cNvPr>
          <p:cNvSpPr txBox="1"/>
          <p:nvPr/>
        </p:nvSpPr>
        <p:spPr>
          <a:xfrm>
            <a:off x="4153640" y="2192682"/>
            <a:ext cx="4953000" cy="1107996"/>
          </a:xfrm>
          <a:prstGeom prst="rect">
            <a:avLst/>
          </a:prstGeom>
          <a:noFill/>
        </p:spPr>
        <p:txBody>
          <a:bodyPr wrap="square" rtlCol="0">
            <a:spAutoFit/>
          </a:bodyPr>
          <a:lstStyle/>
          <a:p>
            <a:pPr algn="ctr"/>
            <a:r>
              <a:rPr lang="zh-CN" altLang="en-US" sz="6600" spc="600" dirty="0">
                <a:solidFill>
                  <a:srgbClr val="28365B"/>
                </a:solidFill>
                <a:latin typeface="庞门正道标题体" panose="02010600030101010101" pitchFamily="2" charset="-122"/>
                <a:ea typeface="庞门正道标题体" panose="02010600030101010101" pitchFamily="2" charset="-122"/>
              </a:rPr>
              <a:t>学习新词</a:t>
            </a:r>
          </a:p>
        </p:txBody>
      </p:sp>
      <p:pic>
        <p:nvPicPr>
          <p:cNvPr id="83" name="图片 82">
            <a:extLst>
              <a:ext uri="{FF2B5EF4-FFF2-40B4-BE49-F238E27FC236}">
                <a16:creationId xmlns="" xmlns:a16="http://schemas.microsoft.com/office/drawing/2014/main" id="{1D24513F-C0E2-41CB-9289-08C5E0FA9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08" y="1794480"/>
            <a:ext cx="618315" cy="647758"/>
          </a:xfrm>
          <a:prstGeom prst="rect">
            <a:avLst/>
          </a:prstGeom>
        </p:spPr>
      </p:pic>
      <p:pic>
        <p:nvPicPr>
          <p:cNvPr id="87" name="图片 86">
            <a:extLst>
              <a:ext uri="{FF2B5EF4-FFF2-40B4-BE49-F238E27FC236}">
                <a16:creationId xmlns="" xmlns:a16="http://schemas.microsoft.com/office/drawing/2014/main" id="{1A1B10E9-E5DB-44C5-BE82-68490EDA5F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652" y="1736409"/>
            <a:ext cx="1023495" cy="763901"/>
          </a:xfrm>
          <a:prstGeom prst="rect">
            <a:avLst/>
          </a:prstGeom>
        </p:spPr>
      </p:pic>
      <p:pic>
        <p:nvPicPr>
          <p:cNvPr id="89" name="图片 88">
            <a:extLst>
              <a:ext uri="{FF2B5EF4-FFF2-40B4-BE49-F238E27FC236}">
                <a16:creationId xmlns="" xmlns:a16="http://schemas.microsoft.com/office/drawing/2014/main" id="{075ED712-D788-4EFD-8E68-D179E49DF7C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653" t="40466" r="40525" b="32987"/>
          <a:stretch/>
        </p:blipFill>
        <p:spPr>
          <a:xfrm>
            <a:off x="10016987" y="5121275"/>
            <a:ext cx="661880" cy="592535"/>
          </a:xfrm>
          <a:prstGeom prst="rect">
            <a:avLst/>
          </a:prstGeom>
        </p:spPr>
      </p:pic>
      <p:sp>
        <p:nvSpPr>
          <p:cNvPr id="25" name="矩形 24">
            <a:extLst>
              <a:ext uri="{FF2B5EF4-FFF2-40B4-BE49-F238E27FC236}">
                <a16:creationId xmlns="" xmlns:a16="http://schemas.microsoft.com/office/drawing/2014/main" id="{BDF1FBFC-4A87-40F0-8C0D-96DB4ECECE35}"/>
              </a:ext>
            </a:extLst>
          </p:cNvPr>
          <p:cNvSpPr/>
          <p:nvPr/>
        </p:nvSpPr>
        <p:spPr>
          <a:xfrm rot="16200000">
            <a:off x="6042000" y="729001"/>
            <a:ext cx="108000" cy="5400000"/>
          </a:xfrm>
          <a:prstGeom prst="rect">
            <a:avLst/>
          </a:prstGeom>
          <a:solidFill>
            <a:srgbClr val="C0C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 xmlns:a16="http://schemas.microsoft.com/office/drawing/2014/main" id="{D026069E-EF54-4BE6-BE50-921919F3FA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3304561" y="2042603"/>
            <a:ext cx="1420987" cy="1295236"/>
          </a:xfrm>
          <a:prstGeom prst="rect">
            <a:avLst/>
          </a:prstGeom>
        </p:spPr>
      </p:pic>
      <p:pic>
        <p:nvPicPr>
          <p:cNvPr id="28" name="图片 27">
            <a:extLst>
              <a:ext uri="{FF2B5EF4-FFF2-40B4-BE49-F238E27FC236}">
                <a16:creationId xmlns="" xmlns:a16="http://schemas.microsoft.com/office/drawing/2014/main" id="{D12E5ED3-9D12-4171-808A-0877CB4489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40914" y="3048000"/>
            <a:ext cx="3451086" cy="3810000"/>
          </a:xfrm>
          <a:prstGeom prst="rect">
            <a:avLst/>
          </a:prstGeom>
        </p:spPr>
      </p:pic>
      <p:pic>
        <p:nvPicPr>
          <p:cNvPr id="29" name="图片 28" descr="图片包含 鲜花, 花瓶, 植物, 花束&#10;&#10;已生成极高可信度的说明">
            <a:extLst>
              <a:ext uri="{FF2B5EF4-FFF2-40B4-BE49-F238E27FC236}">
                <a16:creationId xmlns="" xmlns:a16="http://schemas.microsoft.com/office/drawing/2014/main" id="{1CDC8579-98AB-49CD-9AB6-3C05079D68D5}"/>
              </a:ext>
            </a:extLst>
          </p:cNvPr>
          <p:cNvPicPr>
            <a:picLocks noChangeAspect="1"/>
          </p:cNvPicPr>
          <p:nvPr/>
        </p:nvPicPr>
        <p:blipFill rotWithShape="1">
          <a:blip r:embed="rId8">
            <a:extLst>
              <a:ext uri="{28A0092B-C50C-407E-A947-70E740481C1C}">
                <a14:useLocalDpi xmlns:a14="http://schemas.microsoft.com/office/drawing/2010/main" val="0"/>
              </a:ext>
            </a:extLst>
          </a:blip>
          <a:srcRect t="73537"/>
          <a:stretch/>
        </p:blipFill>
        <p:spPr>
          <a:xfrm>
            <a:off x="5242155" y="5043166"/>
            <a:ext cx="4786792" cy="1814834"/>
          </a:xfrm>
          <a:prstGeom prst="rect">
            <a:avLst/>
          </a:prstGeom>
        </p:spPr>
      </p:pic>
      <p:pic>
        <p:nvPicPr>
          <p:cNvPr id="30" name="图片 29" descr="图片包含 鲜花, 花瓶, 植物, 花束&#10;&#10;已生成极高可信度的说明">
            <a:extLst>
              <a:ext uri="{FF2B5EF4-FFF2-40B4-BE49-F238E27FC236}">
                <a16:creationId xmlns="" xmlns:a16="http://schemas.microsoft.com/office/drawing/2014/main" id="{CB360DA7-9492-44B7-8554-188F37527F0B}"/>
              </a:ext>
            </a:extLst>
          </p:cNvPr>
          <p:cNvPicPr>
            <a:picLocks noChangeAspect="1"/>
          </p:cNvPicPr>
          <p:nvPr/>
        </p:nvPicPr>
        <p:blipFill rotWithShape="1">
          <a:blip r:embed="rId8">
            <a:extLst>
              <a:ext uri="{28A0092B-C50C-407E-A947-70E740481C1C}">
                <a14:useLocalDpi xmlns:a14="http://schemas.microsoft.com/office/drawing/2010/main" val="0"/>
              </a:ext>
            </a:extLst>
          </a:blip>
          <a:srcRect t="73537"/>
          <a:stretch/>
        </p:blipFill>
        <p:spPr>
          <a:xfrm>
            <a:off x="1977061" y="5043166"/>
            <a:ext cx="4786792" cy="1814834"/>
          </a:xfrm>
          <a:prstGeom prst="rect">
            <a:avLst/>
          </a:prstGeom>
        </p:spPr>
      </p:pic>
      <p:pic>
        <p:nvPicPr>
          <p:cNvPr id="31" name="图片 30" descr="图片包含 鲜花, 花瓶, 植物, 花束&#10;&#10;已生成极高可信度的说明">
            <a:extLst>
              <a:ext uri="{FF2B5EF4-FFF2-40B4-BE49-F238E27FC236}">
                <a16:creationId xmlns="" xmlns:a16="http://schemas.microsoft.com/office/drawing/2014/main" id="{C7FC55DC-DCAF-4F46-BC73-79F19564C273}"/>
              </a:ext>
            </a:extLst>
          </p:cNvPr>
          <p:cNvPicPr>
            <a:picLocks noChangeAspect="1"/>
          </p:cNvPicPr>
          <p:nvPr/>
        </p:nvPicPr>
        <p:blipFill rotWithShape="1">
          <a:blip r:embed="rId8">
            <a:extLst>
              <a:ext uri="{28A0092B-C50C-407E-A947-70E740481C1C}">
                <a14:useLocalDpi xmlns:a14="http://schemas.microsoft.com/office/drawing/2010/main" val="0"/>
              </a:ext>
            </a:extLst>
          </a:blip>
          <a:srcRect t="-1" b="40137"/>
          <a:stretch/>
        </p:blipFill>
        <p:spPr>
          <a:xfrm flipV="1">
            <a:off x="0" y="2776677"/>
            <a:ext cx="4786792" cy="4105469"/>
          </a:xfrm>
          <a:prstGeom prst="rect">
            <a:avLst/>
          </a:prstGeom>
        </p:spPr>
      </p:pic>
      <p:pic>
        <p:nvPicPr>
          <p:cNvPr id="32" name="图片 31" descr="图片包含 鲜花, 花瓶, 植物, 花束&#10;&#10;已生成极高可信度的说明">
            <a:extLst>
              <a:ext uri="{FF2B5EF4-FFF2-40B4-BE49-F238E27FC236}">
                <a16:creationId xmlns="" xmlns:a16="http://schemas.microsoft.com/office/drawing/2014/main" id="{6DA07337-85B2-40DA-8F72-801A9FED51FB}"/>
              </a:ext>
            </a:extLst>
          </p:cNvPr>
          <p:cNvPicPr>
            <a:picLocks noChangeAspect="1"/>
          </p:cNvPicPr>
          <p:nvPr/>
        </p:nvPicPr>
        <p:blipFill rotWithShape="1">
          <a:blip r:embed="rId8">
            <a:extLst>
              <a:ext uri="{28A0092B-C50C-407E-A947-70E740481C1C}">
                <a14:useLocalDpi xmlns:a14="http://schemas.microsoft.com/office/drawing/2010/main" val="0"/>
              </a:ext>
            </a:extLst>
          </a:blip>
          <a:srcRect t="73537" r="18906"/>
          <a:stretch/>
        </p:blipFill>
        <p:spPr>
          <a:xfrm flipH="1">
            <a:off x="7219216" y="5067312"/>
            <a:ext cx="3881779" cy="1814834"/>
          </a:xfrm>
          <a:prstGeom prst="rect">
            <a:avLst/>
          </a:prstGeom>
        </p:spPr>
      </p:pic>
    </p:spTree>
    <p:extLst>
      <p:ext uri="{BB962C8B-B14F-4D97-AF65-F5344CB8AC3E}">
        <p14:creationId xmlns:p14="http://schemas.microsoft.com/office/powerpoint/2010/main" val="268207078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by="(-#ppt_w*2)" calcmode="lin" valueType="num">
                                      <p:cBhvr rctx="PPT">
                                        <p:cTn id="7" dur="500" autoRev="1" fill="hold">
                                          <p:stCondLst>
                                            <p:cond delay="0"/>
                                          </p:stCondLst>
                                        </p:cTn>
                                        <p:tgtEl>
                                          <p:spTgt spid="9"/>
                                        </p:tgtEl>
                                        <p:attrNameLst>
                                          <p:attrName>ppt_w</p:attrName>
                                        </p:attrNameLst>
                                      </p:cBhvr>
                                    </p:anim>
                                    <p:anim by="(#ppt_w*0.50)" calcmode="lin" valueType="num">
                                      <p:cBhvr>
                                        <p:cTn id="8" dur="500" decel="50000" autoRev="1" fill="hold">
                                          <p:stCondLst>
                                            <p:cond delay="0"/>
                                          </p:stCondLst>
                                        </p:cTn>
                                        <p:tgtEl>
                                          <p:spTgt spid="9"/>
                                        </p:tgtEl>
                                        <p:attrNameLst>
                                          <p:attrName>ppt_x</p:attrName>
                                        </p:attrNameLst>
                                      </p:cBhvr>
                                    </p:anim>
                                    <p:anim from="(-#ppt_h/2)" to="(#ppt_y)" calcmode="lin" valueType="num">
                                      <p:cBhvr>
                                        <p:cTn id="9" dur="1000" fill="hold">
                                          <p:stCondLst>
                                            <p:cond delay="0"/>
                                          </p:stCondLst>
                                        </p:cTn>
                                        <p:tgtEl>
                                          <p:spTgt spid="9"/>
                                        </p:tgtEl>
                                        <p:attrNameLst>
                                          <p:attrName>ppt_y</p:attrName>
                                        </p:attrNameLst>
                                      </p:cBhvr>
                                    </p:anim>
                                    <p:animRot by="21600000">
                                      <p:cBhvr>
                                        <p:cTn id="10"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表格 41">
            <a:extLst>
              <a:ext uri="{FF2B5EF4-FFF2-40B4-BE49-F238E27FC236}">
                <a16:creationId xmlns="" xmlns:a16="http://schemas.microsoft.com/office/drawing/2014/main" id="{85565D4A-EA60-47EB-81FD-F25074292D1F}"/>
              </a:ext>
            </a:extLst>
          </p:cNvPr>
          <p:cNvGraphicFramePr>
            <a:graphicFrameLocks noGrp="1"/>
          </p:cNvGraphicFramePr>
          <p:nvPr>
            <p:extLst>
              <p:ext uri="{D42A27DB-BD31-4B8C-83A1-F6EECF244321}">
                <p14:modId xmlns:p14="http://schemas.microsoft.com/office/powerpoint/2010/main" val="2604213261"/>
              </p:ext>
            </p:extLst>
          </p:nvPr>
        </p:nvGraphicFramePr>
        <p:xfrm>
          <a:off x="1933103" y="1998701"/>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AF4D5A0E-1641-476F-909D-96BC6C13B0E4}"/>
              </a:ext>
            </a:extLst>
          </p:cNvPr>
          <p:cNvSpPr txBox="1"/>
          <p:nvPr/>
        </p:nvSpPr>
        <p:spPr>
          <a:xfrm>
            <a:off x="1212017" y="233792"/>
            <a:ext cx="5388808"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学习新词</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拼写</a:t>
            </a:r>
          </a:p>
        </p:txBody>
      </p:sp>
      <p:grpSp>
        <p:nvGrpSpPr>
          <p:cNvPr id="6" name="组合 5">
            <a:extLst>
              <a:ext uri="{FF2B5EF4-FFF2-40B4-BE49-F238E27FC236}">
                <a16:creationId xmlns="" xmlns:a16="http://schemas.microsoft.com/office/drawing/2014/main" id="{DDBC6791-F82D-4383-965F-47818EF9351D}"/>
              </a:ext>
            </a:extLst>
          </p:cNvPr>
          <p:cNvGrpSpPr/>
          <p:nvPr/>
        </p:nvGrpSpPr>
        <p:grpSpPr>
          <a:xfrm>
            <a:off x="1933103" y="1303972"/>
            <a:ext cx="1489416" cy="1409477"/>
            <a:chOff x="1933103" y="1303972"/>
            <a:chExt cx="1489416" cy="1409477"/>
          </a:xfrm>
        </p:grpSpPr>
        <p:sp>
          <p:nvSpPr>
            <p:cNvPr id="9" name="文本框 35844">
              <a:extLst>
                <a:ext uri="{FF2B5EF4-FFF2-40B4-BE49-F238E27FC236}">
                  <a16:creationId xmlns="" xmlns:a16="http://schemas.microsoft.com/office/drawing/2014/main" id="{4E5394AD-AECA-4DEE-98FA-7DE3FC55B8B8}"/>
                </a:ext>
              </a:extLst>
            </p:cNvPr>
            <p:cNvSpPr txBox="1"/>
            <p:nvPr/>
          </p:nvSpPr>
          <p:spPr>
            <a:xfrm>
              <a:off x="2138264" y="1303972"/>
              <a:ext cx="1284255"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dirty="0"/>
                <a:t>  </a:t>
              </a:r>
              <a:r>
                <a:rPr lang="en-US" altLang="zh-CN" spc="0" dirty="0" err="1"/>
                <a:t>mì</a:t>
              </a:r>
              <a:endParaRPr lang="en-US" altLang="zh-CN" spc="0" dirty="0"/>
            </a:p>
          </p:txBody>
        </p:sp>
        <p:sp>
          <p:nvSpPr>
            <p:cNvPr id="19" name="文本框 35844">
              <a:extLst>
                <a:ext uri="{FF2B5EF4-FFF2-40B4-BE49-F238E27FC236}">
                  <a16:creationId xmlns="" xmlns:a16="http://schemas.microsoft.com/office/drawing/2014/main" id="{CB9C3AC3-9D81-4C96-83A9-AF3D665126FD}"/>
                </a:ext>
              </a:extLst>
            </p:cNvPr>
            <p:cNvSpPr txBox="1"/>
            <p:nvPr/>
          </p:nvSpPr>
          <p:spPr>
            <a:xfrm>
              <a:off x="1933103" y="2005563"/>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静</a:t>
              </a:r>
            </a:p>
          </p:txBody>
        </p:sp>
        <p:sp>
          <p:nvSpPr>
            <p:cNvPr id="44" name="文本框 35844">
              <a:extLst>
                <a:ext uri="{FF2B5EF4-FFF2-40B4-BE49-F238E27FC236}">
                  <a16:creationId xmlns="" xmlns:a16="http://schemas.microsoft.com/office/drawing/2014/main" id="{2DDCD44A-33F9-47D4-ADE3-C1394F9D8B68}"/>
                </a:ext>
              </a:extLst>
            </p:cNvPr>
            <p:cNvSpPr txBox="1"/>
            <p:nvPr/>
          </p:nvSpPr>
          <p:spPr>
            <a:xfrm>
              <a:off x="2639508" y="2005563"/>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谧</a:t>
              </a:r>
            </a:p>
          </p:txBody>
        </p:sp>
      </p:grpSp>
      <p:graphicFrame>
        <p:nvGraphicFramePr>
          <p:cNvPr id="45" name="表格 44">
            <a:extLst>
              <a:ext uri="{FF2B5EF4-FFF2-40B4-BE49-F238E27FC236}">
                <a16:creationId xmlns="" xmlns:a16="http://schemas.microsoft.com/office/drawing/2014/main" id="{E78D690A-045D-4AB8-AAD4-33C185511CC5}"/>
              </a:ext>
            </a:extLst>
          </p:cNvPr>
          <p:cNvGraphicFramePr>
            <a:graphicFrameLocks noGrp="1"/>
          </p:cNvGraphicFramePr>
          <p:nvPr>
            <p:extLst>
              <p:ext uri="{D42A27DB-BD31-4B8C-83A1-F6EECF244321}">
                <p14:modId xmlns:p14="http://schemas.microsoft.com/office/powerpoint/2010/main" val="2588739779"/>
              </p:ext>
            </p:extLst>
          </p:nvPr>
        </p:nvGraphicFramePr>
        <p:xfrm>
          <a:off x="5100457" y="1991839"/>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18" name="组合 17">
            <a:extLst>
              <a:ext uri="{FF2B5EF4-FFF2-40B4-BE49-F238E27FC236}">
                <a16:creationId xmlns="" xmlns:a16="http://schemas.microsoft.com/office/drawing/2014/main" id="{5066744B-37E4-49B8-84A3-F53F26275BF9}"/>
              </a:ext>
            </a:extLst>
          </p:cNvPr>
          <p:cNvGrpSpPr/>
          <p:nvPr/>
        </p:nvGrpSpPr>
        <p:grpSpPr>
          <a:xfrm>
            <a:off x="5100457" y="1303972"/>
            <a:ext cx="1984336" cy="1402615"/>
            <a:chOff x="5100457" y="1303972"/>
            <a:chExt cx="1984336" cy="1402615"/>
          </a:xfrm>
        </p:grpSpPr>
        <p:sp>
          <p:nvSpPr>
            <p:cNvPr id="10" name="文本框 35846">
              <a:extLst>
                <a:ext uri="{FF2B5EF4-FFF2-40B4-BE49-F238E27FC236}">
                  <a16:creationId xmlns="" xmlns:a16="http://schemas.microsoft.com/office/drawing/2014/main" id="{84F91016-37E7-422F-9F11-1D7C4B363CE7}"/>
                </a:ext>
              </a:extLst>
            </p:cNvPr>
            <p:cNvSpPr txBox="1"/>
            <p:nvPr/>
          </p:nvSpPr>
          <p:spPr>
            <a:xfrm>
              <a:off x="5306793" y="1303972"/>
              <a:ext cx="1778000"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xiàng</a:t>
              </a:r>
              <a:endParaRPr lang="en-US" altLang="zh-CN" spc="0" dirty="0"/>
            </a:p>
          </p:txBody>
        </p:sp>
        <p:sp>
          <p:nvSpPr>
            <p:cNvPr id="46" name="文本框 35844">
              <a:extLst>
                <a:ext uri="{FF2B5EF4-FFF2-40B4-BE49-F238E27FC236}">
                  <a16:creationId xmlns="" xmlns:a16="http://schemas.microsoft.com/office/drawing/2014/main" id="{0E41142F-10A3-41BD-A600-4153E2D4DA89}"/>
                </a:ext>
              </a:extLst>
            </p:cNvPr>
            <p:cNvSpPr txBox="1"/>
            <p:nvPr/>
          </p:nvSpPr>
          <p:spPr>
            <a:xfrm>
              <a:off x="5100457" y="1998701"/>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小</a:t>
              </a:r>
            </a:p>
          </p:txBody>
        </p:sp>
        <p:sp>
          <p:nvSpPr>
            <p:cNvPr id="47" name="文本框 35844">
              <a:extLst>
                <a:ext uri="{FF2B5EF4-FFF2-40B4-BE49-F238E27FC236}">
                  <a16:creationId xmlns="" xmlns:a16="http://schemas.microsoft.com/office/drawing/2014/main" id="{279B55AA-6536-4137-B792-BB63C08E564B}"/>
                </a:ext>
              </a:extLst>
            </p:cNvPr>
            <p:cNvSpPr txBox="1"/>
            <p:nvPr/>
          </p:nvSpPr>
          <p:spPr>
            <a:xfrm>
              <a:off x="5806862" y="1998701"/>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巷</a:t>
              </a:r>
            </a:p>
          </p:txBody>
        </p:sp>
      </p:grpSp>
      <p:graphicFrame>
        <p:nvGraphicFramePr>
          <p:cNvPr id="48" name="表格 47">
            <a:extLst>
              <a:ext uri="{FF2B5EF4-FFF2-40B4-BE49-F238E27FC236}">
                <a16:creationId xmlns="" xmlns:a16="http://schemas.microsoft.com/office/drawing/2014/main" id="{6233EB8B-BAC6-4369-930A-70EED904EB49}"/>
              </a:ext>
            </a:extLst>
          </p:cNvPr>
          <p:cNvGraphicFramePr>
            <a:graphicFrameLocks noGrp="1"/>
          </p:cNvGraphicFramePr>
          <p:nvPr>
            <p:extLst>
              <p:ext uri="{D42A27DB-BD31-4B8C-83A1-F6EECF244321}">
                <p14:modId xmlns:p14="http://schemas.microsoft.com/office/powerpoint/2010/main" val="2235426479"/>
              </p:ext>
            </p:extLst>
          </p:nvPr>
        </p:nvGraphicFramePr>
        <p:xfrm>
          <a:off x="8679526" y="1991839"/>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0" name="组合 19">
            <a:extLst>
              <a:ext uri="{FF2B5EF4-FFF2-40B4-BE49-F238E27FC236}">
                <a16:creationId xmlns="" xmlns:a16="http://schemas.microsoft.com/office/drawing/2014/main" id="{7586467D-9970-41B6-9A56-D0C51F25910B}"/>
              </a:ext>
            </a:extLst>
          </p:cNvPr>
          <p:cNvGrpSpPr/>
          <p:nvPr/>
        </p:nvGrpSpPr>
        <p:grpSpPr>
          <a:xfrm>
            <a:off x="7889567" y="1303972"/>
            <a:ext cx="2212359" cy="1402615"/>
            <a:chOff x="7889567" y="1303972"/>
            <a:chExt cx="2212359" cy="1402615"/>
          </a:xfrm>
        </p:grpSpPr>
        <p:sp>
          <p:nvSpPr>
            <p:cNvPr id="11" name="文本框 35847">
              <a:extLst>
                <a:ext uri="{FF2B5EF4-FFF2-40B4-BE49-F238E27FC236}">
                  <a16:creationId xmlns="" xmlns:a16="http://schemas.microsoft.com/office/drawing/2014/main" id="{28153B2A-15FD-43F4-B31B-9CCA8BBF9098}"/>
                </a:ext>
              </a:extLst>
            </p:cNvPr>
            <p:cNvSpPr txBox="1"/>
            <p:nvPr/>
          </p:nvSpPr>
          <p:spPr>
            <a:xfrm>
              <a:off x="7889567" y="1303972"/>
              <a:ext cx="2159000"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qiào</a:t>
              </a:r>
              <a:endParaRPr lang="en-US" altLang="zh-CN" spc="0" dirty="0"/>
            </a:p>
          </p:txBody>
        </p:sp>
        <p:sp>
          <p:nvSpPr>
            <p:cNvPr id="49" name="文本框 35844">
              <a:extLst>
                <a:ext uri="{FF2B5EF4-FFF2-40B4-BE49-F238E27FC236}">
                  <a16:creationId xmlns="" xmlns:a16="http://schemas.microsoft.com/office/drawing/2014/main" id="{3FA02817-F41E-42D9-9DC5-4FC4E0A913E2}"/>
                </a:ext>
              </a:extLst>
            </p:cNvPr>
            <p:cNvSpPr txBox="1"/>
            <p:nvPr/>
          </p:nvSpPr>
          <p:spPr>
            <a:xfrm>
              <a:off x="8679526" y="1998701"/>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俏</a:t>
              </a:r>
            </a:p>
          </p:txBody>
        </p:sp>
        <p:sp>
          <p:nvSpPr>
            <p:cNvPr id="50" name="文本框 35844">
              <a:extLst>
                <a:ext uri="{FF2B5EF4-FFF2-40B4-BE49-F238E27FC236}">
                  <a16:creationId xmlns="" xmlns:a16="http://schemas.microsoft.com/office/drawing/2014/main" id="{258EB1AE-4E9B-4D6A-97C1-FFAF9D2F7744}"/>
                </a:ext>
              </a:extLst>
            </p:cNvPr>
            <p:cNvSpPr txBox="1"/>
            <p:nvPr/>
          </p:nvSpPr>
          <p:spPr>
            <a:xfrm>
              <a:off x="9385931" y="1998701"/>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丽</a:t>
              </a:r>
            </a:p>
          </p:txBody>
        </p:sp>
      </p:grpSp>
      <p:graphicFrame>
        <p:nvGraphicFramePr>
          <p:cNvPr id="59" name="表格 58">
            <a:extLst>
              <a:ext uri="{FF2B5EF4-FFF2-40B4-BE49-F238E27FC236}">
                <a16:creationId xmlns="" xmlns:a16="http://schemas.microsoft.com/office/drawing/2014/main" id="{947B7168-5541-4791-A7AD-42D1E6E23F68}"/>
              </a:ext>
            </a:extLst>
          </p:cNvPr>
          <p:cNvGraphicFramePr>
            <a:graphicFrameLocks noGrp="1"/>
          </p:cNvGraphicFramePr>
          <p:nvPr>
            <p:extLst>
              <p:ext uri="{D42A27DB-BD31-4B8C-83A1-F6EECF244321}">
                <p14:modId xmlns:p14="http://schemas.microsoft.com/office/powerpoint/2010/main" val="3974170977"/>
              </p:ext>
            </p:extLst>
          </p:nvPr>
        </p:nvGraphicFramePr>
        <p:xfrm>
          <a:off x="1933103" y="3753278"/>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1" name="组合 20">
            <a:extLst>
              <a:ext uri="{FF2B5EF4-FFF2-40B4-BE49-F238E27FC236}">
                <a16:creationId xmlns="" xmlns:a16="http://schemas.microsoft.com/office/drawing/2014/main" id="{14EB0883-29BD-4240-995F-0473CA85E8A1}"/>
              </a:ext>
            </a:extLst>
          </p:cNvPr>
          <p:cNvGrpSpPr/>
          <p:nvPr/>
        </p:nvGrpSpPr>
        <p:grpSpPr>
          <a:xfrm>
            <a:off x="1280756" y="3126028"/>
            <a:ext cx="2999273" cy="1341998"/>
            <a:chOff x="1280756" y="3126028"/>
            <a:chExt cx="2999273" cy="1341998"/>
          </a:xfrm>
        </p:grpSpPr>
        <p:sp>
          <p:nvSpPr>
            <p:cNvPr id="14" name="文本框 35850">
              <a:extLst>
                <a:ext uri="{FF2B5EF4-FFF2-40B4-BE49-F238E27FC236}">
                  <a16:creationId xmlns="" xmlns:a16="http://schemas.microsoft.com/office/drawing/2014/main" id="{28A7A3BF-A4CB-4368-9F55-1BA621A19730}"/>
                </a:ext>
              </a:extLst>
            </p:cNvPr>
            <p:cNvSpPr txBox="1"/>
            <p:nvPr/>
          </p:nvSpPr>
          <p:spPr>
            <a:xfrm>
              <a:off x="1280756" y="3126028"/>
              <a:ext cx="2999273"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hōng</a:t>
              </a:r>
              <a:r>
                <a:rPr lang="en-US" altLang="zh-CN" dirty="0"/>
                <a:t> </a:t>
              </a:r>
              <a:r>
                <a:rPr lang="en-US" altLang="zh-CN" dirty="0" err="1"/>
                <a:t>kǎo</a:t>
              </a:r>
              <a:endParaRPr lang="en-US" altLang="zh-CN" dirty="0"/>
            </a:p>
          </p:txBody>
        </p:sp>
        <p:sp>
          <p:nvSpPr>
            <p:cNvPr id="60" name="文本框 35844">
              <a:extLst>
                <a:ext uri="{FF2B5EF4-FFF2-40B4-BE49-F238E27FC236}">
                  <a16:creationId xmlns="" xmlns:a16="http://schemas.microsoft.com/office/drawing/2014/main" id="{CB1D1D8E-874C-415E-BC7F-5B6F0435834D}"/>
                </a:ext>
              </a:extLst>
            </p:cNvPr>
            <p:cNvSpPr txBox="1"/>
            <p:nvPr/>
          </p:nvSpPr>
          <p:spPr>
            <a:xfrm>
              <a:off x="1933103" y="3760140"/>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烘</a:t>
              </a:r>
            </a:p>
          </p:txBody>
        </p:sp>
        <p:sp>
          <p:nvSpPr>
            <p:cNvPr id="61" name="文本框 35844">
              <a:extLst>
                <a:ext uri="{FF2B5EF4-FFF2-40B4-BE49-F238E27FC236}">
                  <a16:creationId xmlns="" xmlns:a16="http://schemas.microsoft.com/office/drawing/2014/main" id="{99B96C65-1372-41B1-9D1D-E2C9310DC3D0}"/>
                </a:ext>
              </a:extLst>
            </p:cNvPr>
            <p:cNvSpPr txBox="1"/>
            <p:nvPr/>
          </p:nvSpPr>
          <p:spPr>
            <a:xfrm>
              <a:off x="2639508" y="3760140"/>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烤</a:t>
              </a:r>
            </a:p>
          </p:txBody>
        </p:sp>
      </p:grpSp>
      <p:graphicFrame>
        <p:nvGraphicFramePr>
          <p:cNvPr id="62" name="表格 61">
            <a:extLst>
              <a:ext uri="{FF2B5EF4-FFF2-40B4-BE49-F238E27FC236}">
                <a16:creationId xmlns="" xmlns:a16="http://schemas.microsoft.com/office/drawing/2014/main" id="{444C82BF-C176-44A5-8C4B-5121068E9FE0}"/>
              </a:ext>
            </a:extLst>
          </p:cNvPr>
          <p:cNvGraphicFramePr>
            <a:graphicFrameLocks noGrp="1"/>
          </p:cNvGraphicFramePr>
          <p:nvPr>
            <p:extLst>
              <p:ext uri="{D42A27DB-BD31-4B8C-83A1-F6EECF244321}">
                <p14:modId xmlns:p14="http://schemas.microsoft.com/office/powerpoint/2010/main" val="3271053230"/>
              </p:ext>
            </p:extLst>
          </p:nvPr>
        </p:nvGraphicFramePr>
        <p:xfrm>
          <a:off x="5100457" y="3744953"/>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2" name="组合 21">
            <a:extLst>
              <a:ext uri="{FF2B5EF4-FFF2-40B4-BE49-F238E27FC236}">
                <a16:creationId xmlns="" xmlns:a16="http://schemas.microsoft.com/office/drawing/2014/main" id="{BEE1E767-B66A-4AC4-8DB8-CAE963FF8CB6}"/>
              </a:ext>
            </a:extLst>
          </p:cNvPr>
          <p:cNvGrpSpPr/>
          <p:nvPr/>
        </p:nvGrpSpPr>
        <p:grpSpPr>
          <a:xfrm>
            <a:off x="5100457" y="3091878"/>
            <a:ext cx="1755144" cy="1367823"/>
            <a:chOff x="5100457" y="3091878"/>
            <a:chExt cx="1755144" cy="1367823"/>
          </a:xfrm>
        </p:grpSpPr>
        <p:sp>
          <p:nvSpPr>
            <p:cNvPr id="15" name="文本框 35851">
              <a:extLst>
                <a:ext uri="{FF2B5EF4-FFF2-40B4-BE49-F238E27FC236}">
                  <a16:creationId xmlns="" xmlns:a16="http://schemas.microsoft.com/office/drawing/2014/main" id="{88711B50-736B-4210-94A2-907F4286AC45}"/>
                </a:ext>
              </a:extLst>
            </p:cNvPr>
            <p:cNvSpPr txBox="1"/>
            <p:nvPr/>
          </p:nvSpPr>
          <p:spPr>
            <a:xfrm>
              <a:off x="5208147" y="3091878"/>
              <a:ext cx="1647454"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a:t>  </a:t>
              </a:r>
              <a:r>
                <a:rPr lang="en-US" altLang="zh-CN" spc="0" dirty="0" err="1"/>
                <a:t>yùn</a:t>
              </a:r>
              <a:endParaRPr lang="en-US" altLang="zh-CN" spc="0" dirty="0"/>
            </a:p>
          </p:txBody>
        </p:sp>
        <p:sp>
          <p:nvSpPr>
            <p:cNvPr id="63" name="文本框 35844">
              <a:extLst>
                <a:ext uri="{FF2B5EF4-FFF2-40B4-BE49-F238E27FC236}">
                  <a16:creationId xmlns="" xmlns:a16="http://schemas.microsoft.com/office/drawing/2014/main" id="{FAE9BEB1-F0A0-4446-9AF1-9168E8407426}"/>
                </a:ext>
              </a:extLst>
            </p:cNvPr>
            <p:cNvSpPr txBox="1"/>
            <p:nvPr/>
          </p:nvSpPr>
          <p:spPr>
            <a:xfrm>
              <a:off x="5100457" y="3751815"/>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音</a:t>
              </a:r>
            </a:p>
          </p:txBody>
        </p:sp>
        <p:sp>
          <p:nvSpPr>
            <p:cNvPr id="64" name="文本框 35844">
              <a:extLst>
                <a:ext uri="{FF2B5EF4-FFF2-40B4-BE49-F238E27FC236}">
                  <a16:creationId xmlns="" xmlns:a16="http://schemas.microsoft.com/office/drawing/2014/main" id="{015197BC-E8EA-402A-9EA3-66CB8FCE698B}"/>
                </a:ext>
              </a:extLst>
            </p:cNvPr>
            <p:cNvSpPr txBox="1"/>
            <p:nvPr/>
          </p:nvSpPr>
          <p:spPr>
            <a:xfrm>
              <a:off x="5806862" y="3751815"/>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韵</a:t>
              </a:r>
            </a:p>
          </p:txBody>
        </p:sp>
      </p:grpSp>
      <p:graphicFrame>
        <p:nvGraphicFramePr>
          <p:cNvPr id="65" name="表格 64">
            <a:extLst>
              <a:ext uri="{FF2B5EF4-FFF2-40B4-BE49-F238E27FC236}">
                <a16:creationId xmlns="" xmlns:a16="http://schemas.microsoft.com/office/drawing/2014/main" id="{6FFE8A55-D064-456C-BE77-47E68B925F82}"/>
              </a:ext>
            </a:extLst>
          </p:cNvPr>
          <p:cNvGraphicFramePr>
            <a:graphicFrameLocks noGrp="1"/>
          </p:cNvGraphicFramePr>
          <p:nvPr>
            <p:extLst>
              <p:ext uri="{D42A27DB-BD31-4B8C-83A1-F6EECF244321}">
                <p14:modId xmlns:p14="http://schemas.microsoft.com/office/powerpoint/2010/main" val="2724914860"/>
              </p:ext>
            </p:extLst>
          </p:nvPr>
        </p:nvGraphicFramePr>
        <p:xfrm>
          <a:off x="8703550" y="3744953"/>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3" name="组合 22">
            <a:extLst>
              <a:ext uri="{FF2B5EF4-FFF2-40B4-BE49-F238E27FC236}">
                <a16:creationId xmlns="" xmlns:a16="http://schemas.microsoft.com/office/drawing/2014/main" id="{2A0DA385-5615-46D3-AF0D-9A526FCE03E8}"/>
              </a:ext>
            </a:extLst>
          </p:cNvPr>
          <p:cNvGrpSpPr/>
          <p:nvPr/>
        </p:nvGrpSpPr>
        <p:grpSpPr>
          <a:xfrm>
            <a:off x="8214663" y="3060678"/>
            <a:ext cx="2546611" cy="1399023"/>
            <a:chOff x="8214663" y="3060678"/>
            <a:chExt cx="2546611" cy="1399023"/>
          </a:xfrm>
        </p:grpSpPr>
        <p:sp>
          <p:nvSpPr>
            <p:cNvPr id="16" name="文本框 35852">
              <a:extLst>
                <a:ext uri="{FF2B5EF4-FFF2-40B4-BE49-F238E27FC236}">
                  <a16:creationId xmlns="" xmlns:a16="http://schemas.microsoft.com/office/drawing/2014/main" id="{3A82DEAF-ACE6-4DAF-965F-993A1ED74E10}"/>
                </a:ext>
              </a:extLst>
            </p:cNvPr>
            <p:cNvSpPr txBox="1"/>
            <p:nvPr/>
          </p:nvSpPr>
          <p:spPr>
            <a:xfrm>
              <a:off x="8214663" y="3060678"/>
              <a:ext cx="2546611"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qín</a:t>
              </a:r>
              <a:r>
                <a:rPr lang="en-US" altLang="zh-CN" spc="0" dirty="0"/>
                <a:t> </a:t>
              </a:r>
              <a:r>
                <a:rPr lang="en-US" altLang="zh-CN" spc="0" dirty="0" err="1"/>
                <a:t>miǎn</a:t>
              </a:r>
              <a:endParaRPr lang="en-US" altLang="zh-CN" spc="0" dirty="0"/>
            </a:p>
          </p:txBody>
        </p:sp>
        <p:sp>
          <p:nvSpPr>
            <p:cNvPr id="66" name="文本框 35844">
              <a:extLst>
                <a:ext uri="{FF2B5EF4-FFF2-40B4-BE49-F238E27FC236}">
                  <a16:creationId xmlns="" xmlns:a16="http://schemas.microsoft.com/office/drawing/2014/main" id="{861EE61B-74A5-4835-A75A-520C536E78BC}"/>
                </a:ext>
              </a:extLst>
            </p:cNvPr>
            <p:cNvSpPr txBox="1"/>
            <p:nvPr/>
          </p:nvSpPr>
          <p:spPr>
            <a:xfrm>
              <a:off x="8703550" y="3751815"/>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勤</a:t>
              </a:r>
            </a:p>
          </p:txBody>
        </p:sp>
        <p:sp>
          <p:nvSpPr>
            <p:cNvPr id="67" name="文本框 35844">
              <a:extLst>
                <a:ext uri="{FF2B5EF4-FFF2-40B4-BE49-F238E27FC236}">
                  <a16:creationId xmlns="" xmlns:a16="http://schemas.microsoft.com/office/drawing/2014/main" id="{BAB6EA40-4853-4475-93D3-0EFC1E468F3D}"/>
                </a:ext>
              </a:extLst>
            </p:cNvPr>
            <p:cNvSpPr txBox="1"/>
            <p:nvPr/>
          </p:nvSpPr>
          <p:spPr>
            <a:xfrm>
              <a:off x="9409955" y="3751815"/>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勉</a:t>
              </a:r>
            </a:p>
          </p:txBody>
        </p:sp>
      </p:grpSp>
      <p:graphicFrame>
        <p:nvGraphicFramePr>
          <p:cNvPr id="73" name="表格 72">
            <a:extLst>
              <a:ext uri="{FF2B5EF4-FFF2-40B4-BE49-F238E27FC236}">
                <a16:creationId xmlns="" xmlns:a16="http://schemas.microsoft.com/office/drawing/2014/main" id="{4746F189-BFDD-4CE4-B2E0-27A7B162326C}"/>
              </a:ext>
            </a:extLst>
          </p:cNvPr>
          <p:cNvGraphicFramePr>
            <a:graphicFrameLocks noGrp="1"/>
          </p:cNvGraphicFramePr>
          <p:nvPr>
            <p:extLst>
              <p:ext uri="{D42A27DB-BD31-4B8C-83A1-F6EECF244321}">
                <p14:modId xmlns:p14="http://schemas.microsoft.com/office/powerpoint/2010/main" val="3742086386"/>
              </p:ext>
            </p:extLst>
          </p:nvPr>
        </p:nvGraphicFramePr>
        <p:xfrm>
          <a:off x="1933103" y="5595843"/>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4" name="组合 23">
            <a:extLst>
              <a:ext uri="{FF2B5EF4-FFF2-40B4-BE49-F238E27FC236}">
                <a16:creationId xmlns="" xmlns:a16="http://schemas.microsoft.com/office/drawing/2014/main" id="{EA536E17-17F5-41B1-9282-341D710B966B}"/>
              </a:ext>
            </a:extLst>
          </p:cNvPr>
          <p:cNvGrpSpPr/>
          <p:nvPr/>
        </p:nvGrpSpPr>
        <p:grpSpPr>
          <a:xfrm>
            <a:off x="1378255" y="4923598"/>
            <a:ext cx="1977248" cy="1381788"/>
            <a:chOff x="1378255" y="4923598"/>
            <a:chExt cx="1977248" cy="1381788"/>
          </a:xfrm>
        </p:grpSpPr>
        <p:sp>
          <p:nvSpPr>
            <p:cNvPr id="71" name="文本框 35848">
              <a:extLst>
                <a:ext uri="{FF2B5EF4-FFF2-40B4-BE49-F238E27FC236}">
                  <a16:creationId xmlns="" xmlns:a16="http://schemas.microsoft.com/office/drawing/2014/main" id="{61330E53-EFDC-492C-9391-21BCF3738EB5}"/>
                </a:ext>
              </a:extLst>
            </p:cNvPr>
            <p:cNvSpPr txBox="1"/>
            <p:nvPr/>
          </p:nvSpPr>
          <p:spPr>
            <a:xfrm>
              <a:off x="1378255" y="4923598"/>
              <a:ext cx="1816100"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dòu</a:t>
              </a:r>
              <a:endParaRPr lang="en-US" altLang="zh-CN" spc="0" dirty="0"/>
            </a:p>
          </p:txBody>
        </p:sp>
        <p:sp>
          <p:nvSpPr>
            <p:cNvPr id="74" name="文本框 35844">
              <a:extLst>
                <a:ext uri="{FF2B5EF4-FFF2-40B4-BE49-F238E27FC236}">
                  <a16:creationId xmlns="" xmlns:a16="http://schemas.microsoft.com/office/drawing/2014/main" id="{B09671A7-8903-452D-ADF0-08FA43020089}"/>
                </a:ext>
              </a:extLst>
            </p:cNvPr>
            <p:cNvSpPr txBox="1"/>
            <p:nvPr/>
          </p:nvSpPr>
          <p:spPr>
            <a:xfrm>
              <a:off x="1933103" y="5597500"/>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逗</a:t>
              </a:r>
            </a:p>
          </p:txBody>
        </p:sp>
        <p:sp>
          <p:nvSpPr>
            <p:cNvPr id="75" name="文本框 35844">
              <a:extLst>
                <a:ext uri="{FF2B5EF4-FFF2-40B4-BE49-F238E27FC236}">
                  <a16:creationId xmlns="" xmlns:a16="http://schemas.microsoft.com/office/drawing/2014/main" id="{0301D4BC-EB07-4627-9A2F-17346F638885}"/>
                </a:ext>
              </a:extLst>
            </p:cNvPr>
            <p:cNvSpPr txBox="1"/>
            <p:nvPr/>
          </p:nvSpPr>
          <p:spPr>
            <a:xfrm>
              <a:off x="2639508" y="5597500"/>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笑</a:t>
              </a:r>
            </a:p>
          </p:txBody>
        </p:sp>
      </p:grpSp>
      <p:graphicFrame>
        <p:nvGraphicFramePr>
          <p:cNvPr id="76" name="表格 75">
            <a:extLst>
              <a:ext uri="{FF2B5EF4-FFF2-40B4-BE49-F238E27FC236}">
                <a16:creationId xmlns="" xmlns:a16="http://schemas.microsoft.com/office/drawing/2014/main" id="{CC1885EC-5587-4505-BBAF-B4E09EF08E91}"/>
              </a:ext>
            </a:extLst>
          </p:cNvPr>
          <p:cNvGraphicFramePr>
            <a:graphicFrameLocks noGrp="1"/>
          </p:cNvGraphicFramePr>
          <p:nvPr>
            <p:extLst>
              <p:ext uri="{D42A27DB-BD31-4B8C-83A1-F6EECF244321}">
                <p14:modId xmlns:p14="http://schemas.microsoft.com/office/powerpoint/2010/main" val="1794296316"/>
              </p:ext>
            </p:extLst>
          </p:nvPr>
        </p:nvGraphicFramePr>
        <p:xfrm>
          <a:off x="8721950" y="5595843"/>
          <a:ext cx="2808000" cy="711200"/>
        </p:xfrm>
        <a:graphic>
          <a:graphicData uri="http://schemas.openxmlformats.org/drawingml/2006/table">
            <a:tbl>
              <a:tblPr firstRow="1" bandRow="1">
                <a:tableStyleId>{5C22544A-7EE6-4342-B048-85BDC9FD1C3A}</a:tableStyleId>
              </a:tblPr>
              <a:tblGrid>
                <a:gridCol w="351000">
                  <a:extLst>
                    <a:ext uri="{9D8B030D-6E8A-4147-A177-3AD203B41FA5}">
                      <a16:colId xmlns="" xmlns:a16="http://schemas.microsoft.com/office/drawing/2014/main" val="2402584565"/>
                    </a:ext>
                  </a:extLst>
                </a:gridCol>
                <a:gridCol w="351000">
                  <a:extLst>
                    <a:ext uri="{9D8B030D-6E8A-4147-A177-3AD203B41FA5}">
                      <a16:colId xmlns="" xmlns:a16="http://schemas.microsoft.com/office/drawing/2014/main" val="1150241810"/>
                    </a:ext>
                  </a:extLst>
                </a:gridCol>
                <a:gridCol w="351000">
                  <a:extLst>
                    <a:ext uri="{9D8B030D-6E8A-4147-A177-3AD203B41FA5}">
                      <a16:colId xmlns="" xmlns:a16="http://schemas.microsoft.com/office/drawing/2014/main" val="1711354891"/>
                    </a:ext>
                  </a:extLst>
                </a:gridCol>
                <a:gridCol w="351000">
                  <a:extLst>
                    <a:ext uri="{9D8B030D-6E8A-4147-A177-3AD203B41FA5}">
                      <a16:colId xmlns="" xmlns:a16="http://schemas.microsoft.com/office/drawing/2014/main" val="185858334"/>
                    </a:ext>
                  </a:extLst>
                </a:gridCol>
                <a:gridCol w="351000">
                  <a:extLst>
                    <a:ext uri="{9D8B030D-6E8A-4147-A177-3AD203B41FA5}">
                      <a16:colId xmlns="" xmlns:a16="http://schemas.microsoft.com/office/drawing/2014/main" val="1706006740"/>
                    </a:ext>
                  </a:extLst>
                </a:gridCol>
                <a:gridCol w="351000">
                  <a:extLst>
                    <a:ext uri="{9D8B030D-6E8A-4147-A177-3AD203B41FA5}">
                      <a16:colId xmlns="" xmlns:a16="http://schemas.microsoft.com/office/drawing/2014/main" val="65257980"/>
                    </a:ext>
                  </a:extLst>
                </a:gridCol>
                <a:gridCol w="351000">
                  <a:extLst>
                    <a:ext uri="{9D8B030D-6E8A-4147-A177-3AD203B41FA5}">
                      <a16:colId xmlns="" xmlns:a16="http://schemas.microsoft.com/office/drawing/2014/main" val="1935760745"/>
                    </a:ext>
                  </a:extLst>
                </a:gridCol>
                <a:gridCol w="351000">
                  <a:extLst>
                    <a:ext uri="{9D8B030D-6E8A-4147-A177-3AD203B41FA5}">
                      <a16:colId xmlns="" xmlns:a16="http://schemas.microsoft.com/office/drawing/2014/main" val="1928744803"/>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6" name="组合 25">
            <a:extLst>
              <a:ext uri="{FF2B5EF4-FFF2-40B4-BE49-F238E27FC236}">
                <a16:creationId xmlns="" xmlns:a16="http://schemas.microsoft.com/office/drawing/2014/main" id="{6F01ED5C-A703-4435-81F3-912A6DD06657}"/>
              </a:ext>
            </a:extLst>
          </p:cNvPr>
          <p:cNvGrpSpPr/>
          <p:nvPr/>
        </p:nvGrpSpPr>
        <p:grpSpPr>
          <a:xfrm>
            <a:off x="8214663" y="4923598"/>
            <a:ext cx="3317227" cy="1381788"/>
            <a:chOff x="8214663" y="4923598"/>
            <a:chExt cx="3317227" cy="1381788"/>
          </a:xfrm>
        </p:grpSpPr>
        <p:sp>
          <p:nvSpPr>
            <p:cNvPr id="72" name="文本框 35849">
              <a:extLst>
                <a:ext uri="{FF2B5EF4-FFF2-40B4-BE49-F238E27FC236}">
                  <a16:creationId xmlns="" xmlns:a16="http://schemas.microsoft.com/office/drawing/2014/main" id="{4A6AEB42-B4BE-41E9-967E-E2EC1E70BB96}"/>
                </a:ext>
              </a:extLst>
            </p:cNvPr>
            <p:cNvSpPr txBox="1"/>
            <p:nvPr/>
          </p:nvSpPr>
          <p:spPr>
            <a:xfrm>
              <a:off x="8214663" y="4923598"/>
              <a:ext cx="1752600"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err="1"/>
                <a:t>páng</a:t>
              </a:r>
              <a:endParaRPr lang="en-US" altLang="zh-CN" spc="0" dirty="0"/>
            </a:p>
          </p:txBody>
        </p:sp>
        <p:sp>
          <p:nvSpPr>
            <p:cNvPr id="77" name="文本框 35844">
              <a:extLst>
                <a:ext uri="{FF2B5EF4-FFF2-40B4-BE49-F238E27FC236}">
                  <a16:creationId xmlns="" xmlns:a16="http://schemas.microsoft.com/office/drawing/2014/main" id="{3F6E83C1-D6ED-4A9A-BF11-96F9B604A725}"/>
                </a:ext>
              </a:extLst>
            </p:cNvPr>
            <p:cNvSpPr txBox="1"/>
            <p:nvPr/>
          </p:nvSpPr>
          <p:spPr>
            <a:xfrm>
              <a:off x="8721950" y="5597500"/>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庞</a:t>
              </a:r>
            </a:p>
          </p:txBody>
        </p:sp>
        <p:sp>
          <p:nvSpPr>
            <p:cNvPr id="78" name="文本框 35844">
              <a:extLst>
                <a:ext uri="{FF2B5EF4-FFF2-40B4-BE49-F238E27FC236}">
                  <a16:creationId xmlns="" xmlns:a16="http://schemas.microsoft.com/office/drawing/2014/main" id="{070C1EFD-6906-4ECB-A50B-2A151AB6E939}"/>
                </a:ext>
              </a:extLst>
            </p:cNvPr>
            <p:cNvSpPr txBox="1"/>
            <p:nvPr/>
          </p:nvSpPr>
          <p:spPr>
            <a:xfrm>
              <a:off x="9428355" y="5597500"/>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然</a:t>
              </a:r>
            </a:p>
          </p:txBody>
        </p:sp>
        <p:sp>
          <p:nvSpPr>
            <p:cNvPr id="79" name="文本框 35844">
              <a:extLst>
                <a:ext uri="{FF2B5EF4-FFF2-40B4-BE49-F238E27FC236}">
                  <a16:creationId xmlns="" xmlns:a16="http://schemas.microsoft.com/office/drawing/2014/main" id="{5A102714-0EFF-47E8-930F-109A0B4296E5}"/>
                </a:ext>
              </a:extLst>
            </p:cNvPr>
            <p:cNvSpPr txBox="1"/>
            <p:nvPr/>
          </p:nvSpPr>
          <p:spPr>
            <a:xfrm>
              <a:off x="10097962" y="5597500"/>
              <a:ext cx="715994"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大</a:t>
              </a:r>
            </a:p>
          </p:txBody>
        </p:sp>
        <p:sp>
          <p:nvSpPr>
            <p:cNvPr id="80" name="文本框 35844">
              <a:extLst>
                <a:ext uri="{FF2B5EF4-FFF2-40B4-BE49-F238E27FC236}">
                  <a16:creationId xmlns="" xmlns:a16="http://schemas.microsoft.com/office/drawing/2014/main" id="{773A1CC1-A1C8-4BBC-A59B-2B10FE686B6E}"/>
                </a:ext>
              </a:extLst>
            </p:cNvPr>
            <p:cNvSpPr txBox="1"/>
            <p:nvPr/>
          </p:nvSpPr>
          <p:spPr>
            <a:xfrm>
              <a:off x="10815896" y="5597500"/>
              <a:ext cx="715994"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物</a:t>
              </a:r>
            </a:p>
          </p:txBody>
        </p:sp>
      </p:grpSp>
      <p:graphicFrame>
        <p:nvGraphicFramePr>
          <p:cNvPr id="82" name="表格 81">
            <a:extLst>
              <a:ext uri="{FF2B5EF4-FFF2-40B4-BE49-F238E27FC236}">
                <a16:creationId xmlns="" xmlns:a16="http://schemas.microsoft.com/office/drawing/2014/main" id="{0E819CD2-2C37-463D-89D1-E0265CCF1E04}"/>
              </a:ext>
            </a:extLst>
          </p:cNvPr>
          <p:cNvGraphicFramePr>
            <a:graphicFrameLocks noGrp="1"/>
          </p:cNvGraphicFramePr>
          <p:nvPr>
            <p:extLst>
              <p:ext uri="{D42A27DB-BD31-4B8C-83A1-F6EECF244321}">
                <p14:modId xmlns:p14="http://schemas.microsoft.com/office/powerpoint/2010/main" val="117340816"/>
              </p:ext>
            </p:extLst>
          </p:nvPr>
        </p:nvGraphicFramePr>
        <p:xfrm>
          <a:off x="5095662" y="5595843"/>
          <a:ext cx="1422400" cy="711200"/>
        </p:xfrm>
        <a:graphic>
          <a:graphicData uri="http://schemas.openxmlformats.org/drawingml/2006/table">
            <a:tbl>
              <a:tblPr firstRow="1" bandRow="1">
                <a:tableStyleId>{5C22544A-7EE6-4342-B048-85BDC9FD1C3A}</a:tableStyleId>
              </a:tblPr>
              <a:tblGrid>
                <a:gridCol w="355600">
                  <a:extLst>
                    <a:ext uri="{9D8B030D-6E8A-4147-A177-3AD203B41FA5}">
                      <a16:colId xmlns="" xmlns:a16="http://schemas.microsoft.com/office/drawing/2014/main" val="2402584565"/>
                    </a:ext>
                  </a:extLst>
                </a:gridCol>
                <a:gridCol w="355600">
                  <a:extLst>
                    <a:ext uri="{9D8B030D-6E8A-4147-A177-3AD203B41FA5}">
                      <a16:colId xmlns="" xmlns:a16="http://schemas.microsoft.com/office/drawing/2014/main" val="1150241810"/>
                    </a:ext>
                  </a:extLst>
                </a:gridCol>
                <a:gridCol w="355600">
                  <a:extLst>
                    <a:ext uri="{9D8B030D-6E8A-4147-A177-3AD203B41FA5}">
                      <a16:colId xmlns="" xmlns:a16="http://schemas.microsoft.com/office/drawing/2014/main" val="1711354891"/>
                    </a:ext>
                  </a:extLst>
                </a:gridCol>
                <a:gridCol w="355600">
                  <a:extLst>
                    <a:ext uri="{9D8B030D-6E8A-4147-A177-3AD203B41FA5}">
                      <a16:colId xmlns="" xmlns:a16="http://schemas.microsoft.com/office/drawing/2014/main" val="185858334"/>
                    </a:ext>
                  </a:extLst>
                </a:gridCol>
              </a:tblGrid>
              <a:tr h="355600">
                <a:tc>
                  <a:txBody>
                    <a:bodyPr/>
                    <a:lstStyle/>
                    <a:p>
                      <a:endParaRPr lang="zh-CN" altLang="en-US" sz="1200" b="1" kern="1200" dirty="0">
                        <a:solidFill>
                          <a:schemeClr val="lt1"/>
                        </a:solidFill>
                        <a:latin typeface="+mn-lt"/>
                        <a:ea typeface="+mn-ea"/>
                        <a:cs typeface="+mn-cs"/>
                      </a:endParaRPr>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115962435"/>
                  </a:ext>
                </a:extLst>
              </a:tr>
              <a:tr h="355600">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zh-CN" altLang="en-US" sz="1200" dirty="0"/>
                    </a:p>
                  </a:txBody>
                  <a:tcPr marL="60215" marR="60215" marT="30107" marB="30107">
                    <a:lnL w="19050" cap="flat" cmpd="sng" algn="ctr">
                      <a:solidFill>
                        <a:srgbClr val="28365B">
                          <a:alpha val="50196"/>
                        </a:srgbClr>
                      </a:solidFill>
                      <a:prstDash val="solid"/>
                      <a:round/>
                      <a:headEnd type="none" w="med" len="med"/>
                      <a:tailEnd type="none" w="med" len="med"/>
                    </a:lnL>
                    <a:lnR w="19050" cap="flat" cmpd="sng" algn="ctr">
                      <a:solidFill>
                        <a:srgbClr val="28365B">
                          <a:alpha val="50196"/>
                        </a:srgbClr>
                      </a:solidFill>
                      <a:prstDash val="solid"/>
                      <a:round/>
                      <a:headEnd type="none" w="med" len="med"/>
                      <a:tailEnd type="none" w="med" len="med"/>
                    </a:lnR>
                    <a:lnT w="19050" cap="flat" cmpd="sng" algn="ctr">
                      <a:solidFill>
                        <a:srgbClr val="28365B">
                          <a:alpha val="50196"/>
                        </a:srgbClr>
                      </a:solidFill>
                      <a:prstDash val="solid"/>
                      <a:round/>
                      <a:headEnd type="none" w="med" len="med"/>
                      <a:tailEnd type="none" w="med" len="med"/>
                    </a:lnT>
                    <a:lnB w="19050" cap="flat" cmpd="sng" algn="ctr">
                      <a:solidFill>
                        <a:srgbClr val="28365B">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70782668"/>
                  </a:ext>
                </a:extLst>
              </a:tr>
            </a:tbl>
          </a:graphicData>
        </a:graphic>
      </p:graphicFrame>
      <p:grpSp>
        <p:nvGrpSpPr>
          <p:cNvPr id="25" name="组合 24">
            <a:extLst>
              <a:ext uri="{FF2B5EF4-FFF2-40B4-BE49-F238E27FC236}">
                <a16:creationId xmlns="" xmlns:a16="http://schemas.microsoft.com/office/drawing/2014/main" id="{5C26A233-CF8E-4811-B898-A3388D16E1C4}"/>
              </a:ext>
            </a:extLst>
          </p:cNvPr>
          <p:cNvGrpSpPr/>
          <p:nvPr/>
        </p:nvGrpSpPr>
        <p:grpSpPr>
          <a:xfrm>
            <a:off x="5095662" y="4923598"/>
            <a:ext cx="1658883" cy="1381788"/>
            <a:chOff x="5095662" y="4923598"/>
            <a:chExt cx="1658883" cy="1381788"/>
          </a:xfrm>
        </p:grpSpPr>
        <p:sp>
          <p:nvSpPr>
            <p:cNvPr id="81" name="文本框 35853">
              <a:extLst>
                <a:ext uri="{FF2B5EF4-FFF2-40B4-BE49-F238E27FC236}">
                  <a16:creationId xmlns="" xmlns:a16="http://schemas.microsoft.com/office/drawing/2014/main" id="{6D7979DD-762D-4247-81F9-BCA735ADD300}"/>
                </a:ext>
              </a:extLst>
            </p:cNvPr>
            <p:cNvSpPr txBox="1"/>
            <p:nvPr/>
          </p:nvSpPr>
          <p:spPr>
            <a:xfrm>
              <a:off x="5306793" y="4923598"/>
              <a:ext cx="1447752" cy="584775"/>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pc="0" dirty="0"/>
                <a:t>  </a:t>
              </a:r>
              <a:r>
                <a:rPr lang="en-US" altLang="zh-CN" spc="0" dirty="0" err="1"/>
                <a:t>wěn</a:t>
              </a:r>
              <a:endParaRPr lang="en-US" altLang="zh-CN" spc="0" dirty="0"/>
            </a:p>
          </p:txBody>
        </p:sp>
        <p:sp>
          <p:nvSpPr>
            <p:cNvPr id="83" name="文本框 35844">
              <a:extLst>
                <a:ext uri="{FF2B5EF4-FFF2-40B4-BE49-F238E27FC236}">
                  <a16:creationId xmlns="" xmlns:a16="http://schemas.microsoft.com/office/drawing/2014/main" id="{5FBCA31D-F0BD-4D53-8B5F-F0CC57D7C865}"/>
                </a:ext>
              </a:extLst>
            </p:cNvPr>
            <p:cNvSpPr txBox="1"/>
            <p:nvPr/>
          </p:nvSpPr>
          <p:spPr>
            <a:xfrm>
              <a:off x="5095662" y="5597500"/>
              <a:ext cx="70640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亲</a:t>
              </a:r>
            </a:p>
          </p:txBody>
        </p:sp>
        <p:sp>
          <p:nvSpPr>
            <p:cNvPr id="84" name="文本框 35844">
              <a:extLst>
                <a:ext uri="{FF2B5EF4-FFF2-40B4-BE49-F238E27FC236}">
                  <a16:creationId xmlns="" xmlns:a16="http://schemas.microsoft.com/office/drawing/2014/main" id="{CEB83D16-43E5-4F7C-B6B9-3B0AA45761AF}"/>
                </a:ext>
              </a:extLst>
            </p:cNvPr>
            <p:cNvSpPr txBox="1"/>
            <p:nvPr/>
          </p:nvSpPr>
          <p:spPr>
            <a:xfrm>
              <a:off x="5802067" y="5597500"/>
              <a:ext cx="715995" cy="707886"/>
            </a:xfrm>
            <a:prstGeom prst="rect">
              <a:avLst/>
            </a:prstGeom>
            <a:noFill/>
          </p:spPr>
          <p:txBody>
            <a:bodyPr wrap="square" rtlCol="0">
              <a:spAutoFit/>
            </a:bodyPr>
            <a:lstStyle>
              <a:defPPr>
                <a:defRPr lang="zh-CN"/>
              </a:defPPr>
              <a:lvl1pPr algn="ctr">
                <a:defRPr sz="3200" spc="600">
                  <a:solidFill>
                    <a:srgbClr val="28365B"/>
                  </a:solidFill>
                  <a:latin typeface="微软雅黑" panose="020B0503020204020204" pitchFamily="34" charset="-122"/>
                  <a:ea typeface="微软雅黑" panose="020B0503020204020204" pitchFamily="34"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zh-CN" altLang="en-US" sz="4000" b="1" spc="0" dirty="0">
                  <a:latin typeface="+mn-ea"/>
                  <a:ea typeface="+mn-ea"/>
                </a:rPr>
                <a:t>吻</a:t>
              </a:r>
            </a:p>
          </p:txBody>
        </p:sp>
      </p:grpSp>
      <p:pic>
        <p:nvPicPr>
          <p:cNvPr id="85" name="图片 84">
            <a:extLst>
              <a:ext uri="{FF2B5EF4-FFF2-40B4-BE49-F238E27FC236}">
                <a16:creationId xmlns="" xmlns:a16="http://schemas.microsoft.com/office/drawing/2014/main" id="{64325384-7E38-41B3-A817-EE5E5A86A1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30232" y="102446"/>
            <a:ext cx="988242" cy="900787"/>
          </a:xfrm>
          <a:prstGeom prst="rect">
            <a:avLst/>
          </a:prstGeom>
        </p:spPr>
      </p:pic>
    </p:spTree>
    <p:extLst>
      <p:ext uri="{BB962C8B-B14F-4D97-AF65-F5344CB8AC3E}">
        <p14:creationId xmlns:p14="http://schemas.microsoft.com/office/powerpoint/2010/main" val="4145565865"/>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0C8ECA3D-2D55-4F4D-8C49-57E4E34DCE4D}"/>
              </a:ext>
            </a:extLst>
          </p:cNvPr>
          <p:cNvSpPr>
            <a:spLocks/>
          </p:cNvSpPr>
          <p:nvPr/>
        </p:nvSpPr>
        <p:spPr bwMode="auto">
          <a:xfrm>
            <a:off x="8471434" y="342784"/>
            <a:ext cx="354531" cy="355354"/>
          </a:xfrm>
          <a:custGeom>
            <a:avLst/>
            <a:gdLst>
              <a:gd name="connsiteX0" fmla="*/ 353225 w 684212"/>
              <a:gd name="connsiteY0" fmla="*/ 552449 h 685800"/>
              <a:gd name="connsiteX1" fmla="*/ 350091 w 684212"/>
              <a:gd name="connsiteY1" fmla="*/ 552533 h 685800"/>
              <a:gd name="connsiteX2" fmla="*/ 346957 w 684212"/>
              <a:gd name="connsiteY2" fmla="*/ 552783 h 685800"/>
              <a:gd name="connsiteX3" fmla="*/ 343948 w 684212"/>
              <a:gd name="connsiteY3" fmla="*/ 553158 h 685800"/>
              <a:gd name="connsiteX4" fmla="*/ 340939 w 684212"/>
              <a:gd name="connsiteY4" fmla="*/ 553700 h 685800"/>
              <a:gd name="connsiteX5" fmla="*/ 337930 w 684212"/>
              <a:gd name="connsiteY5" fmla="*/ 554367 h 685800"/>
              <a:gd name="connsiteX6" fmla="*/ 335088 w 684212"/>
              <a:gd name="connsiteY6" fmla="*/ 555201 h 685800"/>
              <a:gd name="connsiteX7" fmla="*/ 332205 w 684212"/>
              <a:gd name="connsiteY7" fmla="*/ 556160 h 685800"/>
              <a:gd name="connsiteX8" fmla="*/ 329447 w 684212"/>
              <a:gd name="connsiteY8" fmla="*/ 557285 h 685800"/>
              <a:gd name="connsiteX9" fmla="*/ 326730 w 684212"/>
              <a:gd name="connsiteY9" fmla="*/ 558453 h 685800"/>
              <a:gd name="connsiteX10" fmla="*/ 324139 w 684212"/>
              <a:gd name="connsiteY10" fmla="*/ 559828 h 685800"/>
              <a:gd name="connsiteX11" fmla="*/ 321548 w 684212"/>
              <a:gd name="connsiteY11" fmla="*/ 561288 h 685800"/>
              <a:gd name="connsiteX12" fmla="*/ 319083 w 684212"/>
              <a:gd name="connsiteY12" fmla="*/ 562872 h 685800"/>
              <a:gd name="connsiteX13" fmla="*/ 316701 w 684212"/>
              <a:gd name="connsiteY13" fmla="*/ 564581 h 685800"/>
              <a:gd name="connsiteX14" fmla="*/ 314360 w 684212"/>
              <a:gd name="connsiteY14" fmla="*/ 566416 h 685800"/>
              <a:gd name="connsiteX15" fmla="*/ 312145 w 684212"/>
              <a:gd name="connsiteY15" fmla="*/ 568333 h 685800"/>
              <a:gd name="connsiteX16" fmla="*/ 310014 w 684212"/>
              <a:gd name="connsiteY16" fmla="*/ 570376 h 685800"/>
              <a:gd name="connsiteX17" fmla="*/ 308008 w 684212"/>
              <a:gd name="connsiteY17" fmla="*/ 572502 h 685800"/>
              <a:gd name="connsiteX18" fmla="*/ 306086 w 684212"/>
              <a:gd name="connsiteY18" fmla="*/ 574670 h 685800"/>
              <a:gd name="connsiteX19" fmla="*/ 304289 w 684212"/>
              <a:gd name="connsiteY19" fmla="*/ 577005 h 685800"/>
              <a:gd name="connsiteX20" fmla="*/ 302575 w 684212"/>
              <a:gd name="connsiteY20" fmla="*/ 579382 h 685800"/>
              <a:gd name="connsiteX21" fmla="*/ 300987 w 684212"/>
              <a:gd name="connsiteY21" fmla="*/ 581883 h 685800"/>
              <a:gd name="connsiteX22" fmla="*/ 299483 w 684212"/>
              <a:gd name="connsiteY22" fmla="*/ 584426 h 685800"/>
              <a:gd name="connsiteX23" fmla="*/ 298146 w 684212"/>
              <a:gd name="connsiteY23" fmla="*/ 587094 h 685800"/>
              <a:gd name="connsiteX24" fmla="*/ 296934 w 684212"/>
              <a:gd name="connsiteY24" fmla="*/ 589763 h 685800"/>
              <a:gd name="connsiteX25" fmla="*/ 295805 w 684212"/>
              <a:gd name="connsiteY25" fmla="*/ 592556 h 685800"/>
              <a:gd name="connsiteX26" fmla="*/ 294886 w 684212"/>
              <a:gd name="connsiteY26" fmla="*/ 595391 h 685800"/>
              <a:gd name="connsiteX27" fmla="*/ 294050 w 684212"/>
              <a:gd name="connsiteY27" fmla="*/ 598309 h 685800"/>
              <a:gd name="connsiteX28" fmla="*/ 293381 w 684212"/>
              <a:gd name="connsiteY28" fmla="*/ 601228 h 685800"/>
              <a:gd name="connsiteX29" fmla="*/ 292796 w 684212"/>
              <a:gd name="connsiteY29" fmla="*/ 604271 h 685800"/>
              <a:gd name="connsiteX30" fmla="*/ 292420 w 684212"/>
              <a:gd name="connsiteY30" fmla="*/ 607314 h 685800"/>
              <a:gd name="connsiteX31" fmla="*/ 292211 w 684212"/>
              <a:gd name="connsiteY31" fmla="*/ 610441 h 685800"/>
              <a:gd name="connsiteX32" fmla="*/ 292128 w 684212"/>
              <a:gd name="connsiteY32" fmla="*/ 613568 h 685800"/>
              <a:gd name="connsiteX33" fmla="*/ 292211 w 684212"/>
              <a:gd name="connsiteY33" fmla="*/ 616737 h 685800"/>
              <a:gd name="connsiteX34" fmla="*/ 292420 w 684212"/>
              <a:gd name="connsiteY34" fmla="*/ 619822 h 685800"/>
              <a:gd name="connsiteX35" fmla="*/ 292796 w 684212"/>
              <a:gd name="connsiteY35" fmla="*/ 622907 h 685800"/>
              <a:gd name="connsiteX36" fmla="*/ 293381 w 684212"/>
              <a:gd name="connsiteY36" fmla="*/ 625867 h 685800"/>
              <a:gd name="connsiteX37" fmla="*/ 294050 w 684212"/>
              <a:gd name="connsiteY37" fmla="*/ 628827 h 685800"/>
              <a:gd name="connsiteX38" fmla="*/ 294886 w 684212"/>
              <a:gd name="connsiteY38" fmla="*/ 631745 h 685800"/>
              <a:gd name="connsiteX39" fmla="*/ 295805 w 684212"/>
              <a:gd name="connsiteY39" fmla="*/ 634580 h 685800"/>
              <a:gd name="connsiteX40" fmla="*/ 296934 w 684212"/>
              <a:gd name="connsiteY40" fmla="*/ 637332 h 685800"/>
              <a:gd name="connsiteX41" fmla="*/ 298146 w 684212"/>
              <a:gd name="connsiteY41" fmla="*/ 640042 h 685800"/>
              <a:gd name="connsiteX42" fmla="*/ 299483 w 684212"/>
              <a:gd name="connsiteY42" fmla="*/ 642710 h 685800"/>
              <a:gd name="connsiteX43" fmla="*/ 300987 w 684212"/>
              <a:gd name="connsiteY43" fmla="*/ 645253 h 685800"/>
              <a:gd name="connsiteX44" fmla="*/ 302575 w 684212"/>
              <a:gd name="connsiteY44" fmla="*/ 647755 h 685800"/>
              <a:gd name="connsiteX45" fmla="*/ 304289 w 684212"/>
              <a:gd name="connsiteY45" fmla="*/ 650131 h 685800"/>
              <a:gd name="connsiteX46" fmla="*/ 306086 w 684212"/>
              <a:gd name="connsiteY46" fmla="*/ 652466 h 685800"/>
              <a:gd name="connsiteX47" fmla="*/ 308008 w 684212"/>
              <a:gd name="connsiteY47" fmla="*/ 654675 h 685800"/>
              <a:gd name="connsiteX48" fmla="*/ 310014 w 684212"/>
              <a:gd name="connsiteY48" fmla="*/ 656760 h 685800"/>
              <a:gd name="connsiteX49" fmla="*/ 312145 w 684212"/>
              <a:gd name="connsiteY49" fmla="*/ 658803 h 685800"/>
              <a:gd name="connsiteX50" fmla="*/ 314360 w 684212"/>
              <a:gd name="connsiteY50" fmla="*/ 660762 h 685800"/>
              <a:gd name="connsiteX51" fmla="*/ 316701 w 684212"/>
              <a:gd name="connsiteY51" fmla="*/ 662555 h 685800"/>
              <a:gd name="connsiteX52" fmla="*/ 319083 w 684212"/>
              <a:gd name="connsiteY52" fmla="*/ 664264 h 685800"/>
              <a:gd name="connsiteX53" fmla="*/ 321548 w 684212"/>
              <a:gd name="connsiteY53" fmla="*/ 665849 h 685800"/>
              <a:gd name="connsiteX54" fmla="*/ 324139 w 684212"/>
              <a:gd name="connsiteY54" fmla="*/ 667308 h 685800"/>
              <a:gd name="connsiteX55" fmla="*/ 326730 w 684212"/>
              <a:gd name="connsiteY55" fmla="*/ 668642 h 685800"/>
              <a:gd name="connsiteX56" fmla="*/ 329447 w 684212"/>
              <a:gd name="connsiteY56" fmla="*/ 669893 h 685800"/>
              <a:gd name="connsiteX57" fmla="*/ 332205 w 684212"/>
              <a:gd name="connsiteY57" fmla="*/ 670977 h 685800"/>
              <a:gd name="connsiteX58" fmla="*/ 335088 w 684212"/>
              <a:gd name="connsiteY58" fmla="*/ 671936 h 685800"/>
              <a:gd name="connsiteX59" fmla="*/ 337930 w 684212"/>
              <a:gd name="connsiteY59" fmla="*/ 672769 h 685800"/>
              <a:gd name="connsiteX60" fmla="*/ 340939 w 684212"/>
              <a:gd name="connsiteY60" fmla="*/ 673436 h 685800"/>
              <a:gd name="connsiteX61" fmla="*/ 343948 w 684212"/>
              <a:gd name="connsiteY61" fmla="*/ 673978 h 685800"/>
              <a:gd name="connsiteX62" fmla="*/ 346957 w 684212"/>
              <a:gd name="connsiteY62" fmla="*/ 674354 h 685800"/>
              <a:gd name="connsiteX63" fmla="*/ 350091 w 684212"/>
              <a:gd name="connsiteY63" fmla="*/ 674604 h 685800"/>
              <a:gd name="connsiteX64" fmla="*/ 353225 w 684212"/>
              <a:gd name="connsiteY64" fmla="*/ 674687 h 685800"/>
              <a:gd name="connsiteX65" fmla="*/ 356401 w 684212"/>
              <a:gd name="connsiteY65" fmla="*/ 674604 h 685800"/>
              <a:gd name="connsiteX66" fmla="*/ 359494 w 684212"/>
              <a:gd name="connsiteY66" fmla="*/ 674354 h 685800"/>
              <a:gd name="connsiteX67" fmla="*/ 362545 w 684212"/>
              <a:gd name="connsiteY67" fmla="*/ 673978 h 685800"/>
              <a:gd name="connsiteX68" fmla="*/ 365554 w 684212"/>
              <a:gd name="connsiteY68" fmla="*/ 673436 h 685800"/>
              <a:gd name="connsiteX69" fmla="*/ 368479 w 684212"/>
              <a:gd name="connsiteY69" fmla="*/ 672769 h 685800"/>
              <a:gd name="connsiteX70" fmla="*/ 371404 w 684212"/>
              <a:gd name="connsiteY70" fmla="*/ 671936 h 685800"/>
              <a:gd name="connsiteX71" fmla="*/ 374246 w 684212"/>
              <a:gd name="connsiteY71" fmla="*/ 670977 h 685800"/>
              <a:gd name="connsiteX72" fmla="*/ 377046 w 684212"/>
              <a:gd name="connsiteY72" fmla="*/ 669893 h 685800"/>
              <a:gd name="connsiteX73" fmla="*/ 379720 w 684212"/>
              <a:gd name="connsiteY73" fmla="*/ 668642 h 685800"/>
              <a:gd name="connsiteX74" fmla="*/ 382353 w 684212"/>
              <a:gd name="connsiteY74" fmla="*/ 667308 h 685800"/>
              <a:gd name="connsiteX75" fmla="*/ 384903 w 684212"/>
              <a:gd name="connsiteY75" fmla="*/ 665849 h 685800"/>
              <a:gd name="connsiteX76" fmla="*/ 387410 w 684212"/>
              <a:gd name="connsiteY76" fmla="*/ 664264 h 685800"/>
              <a:gd name="connsiteX77" fmla="*/ 389792 w 684212"/>
              <a:gd name="connsiteY77" fmla="*/ 662555 h 685800"/>
              <a:gd name="connsiteX78" fmla="*/ 392090 w 684212"/>
              <a:gd name="connsiteY78" fmla="*/ 660762 h 685800"/>
              <a:gd name="connsiteX79" fmla="*/ 394347 w 684212"/>
              <a:gd name="connsiteY79" fmla="*/ 658803 h 685800"/>
              <a:gd name="connsiteX80" fmla="*/ 396478 w 684212"/>
              <a:gd name="connsiteY80" fmla="*/ 656760 h 685800"/>
              <a:gd name="connsiteX81" fmla="*/ 398484 w 684212"/>
              <a:gd name="connsiteY81" fmla="*/ 654675 h 685800"/>
              <a:gd name="connsiteX82" fmla="*/ 400407 w 684212"/>
              <a:gd name="connsiteY82" fmla="*/ 652466 h 685800"/>
              <a:gd name="connsiteX83" fmla="*/ 402204 w 684212"/>
              <a:gd name="connsiteY83" fmla="*/ 650131 h 685800"/>
              <a:gd name="connsiteX84" fmla="*/ 403917 w 684212"/>
              <a:gd name="connsiteY84" fmla="*/ 647755 h 685800"/>
              <a:gd name="connsiteX85" fmla="*/ 405505 w 684212"/>
              <a:gd name="connsiteY85" fmla="*/ 645253 h 685800"/>
              <a:gd name="connsiteX86" fmla="*/ 407010 w 684212"/>
              <a:gd name="connsiteY86" fmla="*/ 642710 h 685800"/>
              <a:gd name="connsiteX87" fmla="*/ 408305 w 684212"/>
              <a:gd name="connsiteY87" fmla="*/ 640042 h 685800"/>
              <a:gd name="connsiteX88" fmla="*/ 409559 w 684212"/>
              <a:gd name="connsiteY88" fmla="*/ 637332 h 685800"/>
              <a:gd name="connsiteX89" fmla="*/ 410645 w 684212"/>
              <a:gd name="connsiteY89" fmla="*/ 634580 h 685800"/>
              <a:gd name="connsiteX90" fmla="*/ 411607 w 684212"/>
              <a:gd name="connsiteY90" fmla="*/ 631745 h 685800"/>
              <a:gd name="connsiteX91" fmla="*/ 412442 w 684212"/>
              <a:gd name="connsiteY91" fmla="*/ 628827 h 685800"/>
              <a:gd name="connsiteX92" fmla="*/ 413111 w 684212"/>
              <a:gd name="connsiteY92" fmla="*/ 625867 h 685800"/>
              <a:gd name="connsiteX93" fmla="*/ 413654 w 684212"/>
              <a:gd name="connsiteY93" fmla="*/ 622907 h 685800"/>
              <a:gd name="connsiteX94" fmla="*/ 414030 w 684212"/>
              <a:gd name="connsiteY94" fmla="*/ 619822 h 685800"/>
              <a:gd name="connsiteX95" fmla="*/ 414281 w 684212"/>
              <a:gd name="connsiteY95" fmla="*/ 616737 h 685800"/>
              <a:gd name="connsiteX96" fmla="*/ 414365 w 684212"/>
              <a:gd name="connsiteY96" fmla="*/ 613568 h 685800"/>
              <a:gd name="connsiteX97" fmla="*/ 414281 w 684212"/>
              <a:gd name="connsiteY97" fmla="*/ 610441 h 685800"/>
              <a:gd name="connsiteX98" fmla="*/ 414030 w 684212"/>
              <a:gd name="connsiteY98" fmla="*/ 607314 h 685800"/>
              <a:gd name="connsiteX99" fmla="*/ 413654 w 684212"/>
              <a:gd name="connsiteY99" fmla="*/ 604271 h 685800"/>
              <a:gd name="connsiteX100" fmla="*/ 413111 w 684212"/>
              <a:gd name="connsiteY100" fmla="*/ 601228 h 685800"/>
              <a:gd name="connsiteX101" fmla="*/ 412442 w 684212"/>
              <a:gd name="connsiteY101" fmla="*/ 598309 h 685800"/>
              <a:gd name="connsiteX102" fmla="*/ 411607 w 684212"/>
              <a:gd name="connsiteY102" fmla="*/ 595391 h 685800"/>
              <a:gd name="connsiteX103" fmla="*/ 410645 w 684212"/>
              <a:gd name="connsiteY103" fmla="*/ 592556 h 685800"/>
              <a:gd name="connsiteX104" fmla="*/ 409559 w 684212"/>
              <a:gd name="connsiteY104" fmla="*/ 589763 h 685800"/>
              <a:gd name="connsiteX105" fmla="*/ 408305 w 684212"/>
              <a:gd name="connsiteY105" fmla="*/ 587094 h 685800"/>
              <a:gd name="connsiteX106" fmla="*/ 407010 w 684212"/>
              <a:gd name="connsiteY106" fmla="*/ 584426 h 685800"/>
              <a:gd name="connsiteX107" fmla="*/ 405505 w 684212"/>
              <a:gd name="connsiteY107" fmla="*/ 581883 h 685800"/>
              <a:gd name="connsiteX108" fmla="*/ 403917 w 684212"/>
              <a:gd name="connsiteY108" fmla="*/ 579382 h 685800"/>
              <a:gd name="connsiteX109" fmla="*/ 402204 w 684212"/>
              <a:gd name="connsiteY109" fmla="*/ 577005 h 685800"/>
              <a:gd name="connsiteX110" fmla="*/ 400407 w 684212"/>
              <a:gd name="connsiteY110" fmla="*/ 574670 h 685800"/>
              <a:gd name="connsiteX111" fmla="*/ 398484 w 684212"/>
              <a:gd name="connsiteY111" fmla="*/ 572502 h 685800"/>
              <a:gd name="connsiteX112" fmla="*/ 396478 w 684212"/>
              <a:gd name="connsiteY112" fmla="*/ 570376 h 685800"/>
              <a:gd name="connsiteX113" fmla="*/ 394347 w 684212"/>
              <a:gd name="connsiteY113" fmla="*/ 568333 h 685800"/>
              <a:gd name="connsiteX114" fmla="*/ 392090 w 684212"/>
              <a:gd name="connsiteY114" fmla="*/ 566416 h 685800"/>
              <a:gd name="connsiteX115" fmla="*/ 389792 w 684212"/>
              <a:gd name="connsiteY115" fmla="*/ 564581 h 685800"/>
              <a:gd name="connsiteX116" fmla="*/ 387410 w 684212"/>
              <a:gd name="connsiteY116" fmla="*/ 562872 h 685800"/>
              <a:gd name="connsiteX117" fmla="*/ 384903 w 684212"/>
              <a:gd name="connsiteY117" fmla="*/ 561288 h 685800"/>
              <a:gd name="connsiteX118" fmla="*/ 382353 w 684212"/>
              <a:gd name="connsiteY118" fmla="*/ 559828 h 685800"/>
              <a:gd name="connsiteX119" fmla="*/ 379720 w 684212"/>
              <a:gd name="connsiteY119" fmla="*/ 558453 h 685800"/>
              <a:gd name="connsiteX120" fmla="*/ 377046 w 684212"/>
              <a:gd name="connsiteY120" fmla="*/ 557285 h 685800"/>
              <a:gd name="connsiteX121" fmla="*/ 374246 w 684212"/>
              <a:gd name="connsiteY121" fmla="*/ 556160 h 685800"/>
              <a:gd name="connsiteX122" fmla="*/ 371404 w 684212"/>
              <a:gd name="connsiteY122" fmla="*/ 555201 h 685800"/>
              <a:gd name="connsiteX123" fmla="*/ 368479 w 684212"/>
              <a:gd name="connsiteY123" fmla="*/ 554367 h 685800"/>
              <a:gd name="connsiteX124" fmla="*/ 365554 w 684212"/>
              <a:gd name="connsiteY124" fmla="*/ 553700 h 685800"/>
              <a:gd name="connsiteX125" fmla="*/ 362545 w 684212"/>
              <a:gd name="connsiteY125" fmla="*/ 553158 h 685800"/>
              <a:gd name="connsiteX126" fmla="*/ 359494 w 684212"/>
              <a:gd name="connsiteY126" fmla="*/ 552783 h 685800"/>
              <a:gd name="connsiteX127" fmla="*/ 356401 w 684212"/>
              <a:gd name="connsiteY127" fmla="*/ 552533 h 685800"/>
              <a:gd name="connsiteX128" fmla="*/ 165900 w 684212"/>
              <a:gd name="connsiteY128" fmla="*/ 490537 h 685800"/>
              <a:gd name="connsiteX129" fmla="*/ 162766 w 684212"/>
              <a:gd name="connsiteY129" fmla="*/ 490621 h 685800"/>
              <a:gd name="connsiteX130" fmla="*/ 159674 w 684212"/>
              <a:gd name="connsiteY130" fmla="*/ 490871 h 685800"/>
              <a:gd name="connsiteX131" fmla="*/ 156623 w 684212"/>
              <a:gd name="connsiteY131" fmla="*/ 491246 h 685800"/>
              <a:gd name="connsiteX132" fmla="*/ 153572 w 684212"/>
              <a:gd name="connsiteY132" fmla="*/ 491788 h 685800"/>
              <a:gd name="connsiteX133" fmla="*/ 150647 w 684212"/>
              <a:gd name="connsiteY133" fmla="*/ 492497 h 685800"/>
              <a:gd name="connsiteX134" fmla="*/ 147763 w 684212"/>
              <a:gd name="connsiteY134" fmla="*/ 493289 h 685800"/>
              <a:gd name="connsiteX135" fmla="*/ 144880 w 684212"/>
              <a:gd name="connsiteY135" fmla="*/ 494248 h 685800"/>
              <a:gd name="connsiteX136" fmla="*/ 142122 w 684212"/>
              <a:gd name="connsiteY136" fmla="*/ 495332 h 685800"/>
              <a:gd name="connsiteX137" fmla="*/ 139405 w 684212"/>
              <a:gd name="connsiteY137" fmla="*/ 496582 h 685800"/>
              <a:gd name="connsiteX138" fmla="*/ 136772 w 684212"/>
              <a:gd name="connsiteY138" fmla="*/ 497916 h 685800"/>
              <a:gd name="connsiteX139" fmla="*/ 134265 w 684212"/>
              <a:gd name="connsiteY139" fmla="*/ 499417 h 685800"/>
              <a:gd name="connsiteX140" fmla="*/ 131758 w 684212"/>
              <a:gd name="connsiteY140" fmla="*/ 501002 h 685800"/>
              <a:gd name="connsiteX141" fmla="*/ 129376 w 684212"/>
              <a:gd name="connsiteY141" fmla="*/ 502711 h 685800"/>
              <a:gd name="connsiteX142" fmla="*/ 127077 w 684212"/>
              <a:gd name="connsiteY142" fmla="*/ 504504 h 685800"/>
              <a:gd name="connsiteX143" fmla="*/ 124820 w 684212"/>
              <a:gd name="connsiteY143" fmla="*/ 506421 h 685800"/>
              <a:gd name="connsiteX144" fmla="*/ 122689 w 684212"/>
              <a:gd name="connsiteY144" fmla="*/ 508423 h 685800"/>
              <a:gd name="connsiteX145" fmla="*/ 120683 w 684212"/>
              <a:gd name="connsiteY145" fmla="*/ 510590 h 685800"/>
              <a:gd name="connsiteX146" fmla="*/ 118761 w 684212"/>
              <a:gd name="connsiteY146" fmla="*/ 512800 h 685800"/>
              <a:gd name="connsiteX147" fmla="*/ 116964 w 684212"/>
              <a:gd name="connsiteY147" fmla="*/ 515093 h 685800"/>
              <a:gd name="connsiteX148" fmla="*/ 115250 w 684212"/>
              <a:gd name="connsiteY148" fmla="*/ 517511 h 685800"/>
              <a:gd name="connsiteX149" fmla="*/ 113662 w 684212"/>
              <a:gd name="connsiteY149" fmla="*/ 519971 h 685800"/>
              <a:gd name="connsiteX150" fmla="*/ 112158 w 684212"/>
              <a:gd name="connsiteY150" fmla="*/ 522556 h 685800"/>
              <a:gd name="connsiteX151" fmla="*/ 110862 w 684212"/>
              <a:gd name="connsiteY151" fmla="*/ 525141 h 685800"/>
              <a:gd name="connsiteX152" fmla="*/ 109609 w 684212"/>
              <a:gd name="connsiteY152" fmla="*/ 527851 h 685800"/>
              <a:gd name="connsiteX153" fmla="*/ 108480 w 684212"/>
              <a:gd name="connsiteY153" fmla="*/ 530644 h 685800"/>
              <a:gd name="connsiteX154" fmla="*/ 107561 w 684212"/>
              <a:gd name="connsiteY154" fmla="*/ 533479 h 685800"/>
              <a:gd name="connsiteX155" fmla="*/ 106725 w 684212"/>
              <a:gd name="connsiteY155" fmla="*/ 536356 h 685800"/>
              <a:gd name="connsiteX156" fmla="*/ 106056 w 684212"/>
              <a:gd name="connsiteY156" fmla="*/ 539357 h 685800"/>
              <a:gd name="connsiteX157" fmla="*/ 105513 w 684212"/>
              <a:gd name="connsiteY157" fmla="*/ 542359 h 685800"/>
              <a:gd name="connsiteX158" fmla="*/ 105095 w 684212"/>
              <a:gd name="connsiteY158" fmla="*/ 545402 h 685800"/>
              <a:gd name="connsiteX159" fmla="*/ 104886 w 684212"/>
              <a:gd name="connsiteY159" fmla="*/ 548529 h 685800"/>
              <a:gd name="connsiteX160" fmla="*/ 104803 w 684212"/>
              <a:gd name="connsiteY160" fmla="*/ 551614 h 685800"/>
              <a:gd name="connsiteX161" fmla="*/ 104886 w 684212"/>
              <a:gd name="connsiteY161" fmla="*/ 554783 h 685800"/>
              <a:gd name="connsiteX162" fmla="*/ 105095 w 684212"/>
              <a:gd name="connsiteY162" fmla="*/ 557910 h 685800"/>
              <a:gd name="connsiteX163" fmla="*/ 105513 w 684212"/>
              <a:gd name="connsiteY163" fmla="*/ 560953 h 685800"/>
              <a:gd name="connsiteX164" fmla="*/ 106056 w 684212"/>
              <a:gd name="connsiteY164" fmla="*/ 563955 h 685800"/>
              <a:gd name="connsiteX165" fmla="*/ 106725 w 684212"/>
              <a:gd name="connsiteY165" fmla="*/ 566915 h 685800"/>
              <a:gd name="connsiteX166" fmla="*/ 107561 w 684212"/>
              <a:gd name="connsiteY166" fmla="*/ 569833 h 685800"/>
              <a:gd name="connsiteX167" fmla="*/ 108480 w 684212"/>
              <a:gd name="connsiteY167" fmla="*/ 572668 h 685800"/>
              <a:gd name="connsiteX168" fmla="*/ 109609 w 684212"/>
              <a:gd name="connsiteY168" fmla="*/ 575462 h 685800"/>
              <a:gd name="connsiteX169" fmla="*/ 110862 w 684212"/>
              <a:gd name="connsiteY169" fmla="*/ 578172 h 685800"/>
              <a:gd name="connsiteX170" fmla="*/ 112158 w 684212"/>
              <a:gd name="connsiteY170" fmla="*/ 580756 h 685800"/>
              <a:gd name="connsiteX171" fmla="*/ 113662 w 684212"/>
              <a:gd name="connsiteY171" fmla="*/ 583341 h 685800"/>
              <a:gd name="connsiteX172" fmla="*/ 115250 w 684212"/>
              <a:gd name="connsiteY172" fmla="*/ 585801 h 685800"/>
              <a:gd name="connsiteX173" fmla="*/ 116964 w 684212"/>
              <a:gd name="connsiteY173" fmla="*/ 588219 h 685800"/>
              <a:gd name="connsiteX174" fmla="*/ 118761 w 684212"/>
              <a:gd name="connsiteY174" fmla="*/ 590512 h 685800"/>
              <a:gd name="connsiteX175" fmla="*/ 120683 w 684212"/>
              <a:gd name="connsiteY175" fmla="*/ 592722 h 685800"/>
              <a:gd name="connsiteX176" fmla="*/ 122689 w 684212"/>
              <a:gd name="connsiteY176" fmla="*/ 594890 h 685800"/>
              <a:gd name="connsiteX177" fmla="*/ 124820 w 684212"/>
              <a:gd name="connsiteY177" fmla="*/ 596891 h 685800"/>
              <a:gd name="connsiteX178" fmla="*/ 127077 w 684212"/>
              <a:gd name="connsiteY178" fmla="*/ 598809 h 685800"/>
              <a:gd name="connsiteX179" fmla="*/ 129376 w 684212"/>
              <a:gd name="connsiteY179" fmla="*/ 600601 h 685800"/>
              <a:gd name="connsiteX180" fmla="*/ 131758 w 684212"/>
              <a:gd name="connsiteY180" fmla="*/ 602311 h 685800"/>
              <a:gd name="connsiteX181" fmla="*/ 134265 w 684212"/>
              <a:gd name="connsiteY181" fmla="*/ 603895 h 685800"/>
              <a:gd name="connsiteX182" fmla="*/ 136772 w 684212"/>
              <a:gd name="connsiteY182" fmla="*/ 605396 h 685800"/>
              <a:gd name="connsiteX183" fmla="*/ 139405 w 684212"/>
              <a:gd name="connsiteY183" fmla="*/ 606730 h 685800"/>
              <a:gd name="connsiteX184" fmla="*/ 142122 w 684212"/>
              <a:gd name="connsiteY184" fmla="*/ 607981 h 685800"/>
              <a:gd name="connsiteX185" fmla="*/ 144880 w 684212"/>
              <a:gd name="connsiteY185" fmla="*/ 609023 h 685800"/>
              <a:gd name="connsiteX186" fmla="*/ 147763 w 684212"/>
              <a:gd name="connsiteY186" fmla="*/ 610024 h 685800"/>
              <a:gd name="connsiteX187" fmla="*/ 150647 w 684212"/>
              <a:gd name="connsiteY187" fmla="*/ 610816 h 685800"/>
              <a:gd name="connsiteX188" fmla="*/ 153572 w 684212"/>
              <a:gd name="connsiteY188" fmla="*/ 611524 h 685800"/>
              <a:gd name="connsiteX189" fmla="*/ 156623 w 684212"/>
              <a:gd name="connsiteY189" fmla="*/ 612066 h 685800"/>
              <a:gd name="connsiteX190" fmla="*/ 159674 w 684212"/>
              <a:gd name="connsiteY190" fmla="*/ 612442 h 685800"/>
              <a:gd name="connsiteX191" fmla="*/ 162766 w 684212"/>
              <a:gd name="connsiteY191" fmla="*/ 612692 h 685800"/>
              <a:gd name="connsiteX192" fmla="*/ 165900 w 684212"/>
              <a:gd name="connsiteY192" fmla="*/ 612775 h 685800"/>
              <a:gd name="connsiteX193" fmla="*/ 169076 w 684212"/>
              <a:gd name="connsiteY193" fmla="*/ 612692 h 685800"/>
              <a:gd name="connsiteX194" fmla="*/ 172127 w 684212"/>
              <a:gd name="connsiteY194" fmla="*/ 612442 h 685800"/>
              <a:gd name="connsiteX195" fmla="*/ 175220 w 684212"/>
              <a:gd name="connsiteY195" fmla="*/ 612066 h 685800"/>
              <a:gd name="connsiteX196" fmla="*/ 178229 w 684212"/>
              <a:gd name="connsiteY196" fmla="*/ 611524 h 685800"/>
              <a:gd name="connsiteX197" fmla="*/ 181154 w 684212"/>
              <a:gd name="connsiteY197" fmla="*/ 610816 h 685800"/>
              <a:gd name="connsiteX198" fmla="*/ 184079 w 684212"/>
              <a:gd name="connsiteY198" fmla="*/ 610024 h 685800"/>
              <a:gd name="connsiteX199" fmla="*/ 186963 w 684212"/>
              <a:gd name="connsiteY199" fmla="*/ 609023 h 685800"/>
              <a:gd name="connsiteX200" fmla="*/ 189679 w 684212"/>
              <a:gd name="connsiteY200" fmla="*/ 607981 h 685800"/>
              <a:gd name="connsiteX201" fmla="*/ 192437 w 684212"/>
              <a:gd name="connsiteY201" fmla="*/ 606730 h 685800"/>
              <a:gd name="connsiteX202" fmla="*/ 195028 w 684212"/>
              <a:gd name="connsiteY202" fmla="*/ 605396 h 685800"/>
              <a:gd name="connsiteX203" fmla="*/ 197619 w 684212"/>
              <a:gd name="connsiteY203" fmla="*/ 603895 h 685800"/>
              <a:gd name="connsiteX204" fmla="*/ 200085 w 684212"/>
              <a:gd name="connsiteY204" fmla="*/ 602311 h 685800"/>
              <a:gd name="connsiteX205" fmla="*/ 202467 w 684212"/>
              <a:gd name="connsiteY205" fmla="*/ 600601 h 685800"/>
              <a:gd name="connsiteX206" fmla="*/ 204807 w 684212"/>
              <a:gd name="connsiteY206" fmla="*/ 598809 h 685800"/>
              <a:gd name="connsiteX207" fmla="*/ 207022 w 684212"/>
              <a:gd name="connsiteY207" fmla="*/ 596891 h 685800"/>
              <a:gd name="connsiteX208" fmla="*/ 209153 w 684212"/>
              <a:gd name="connsiteY208" fmla="*/ 594890 h 685800"/>
              <a:gd name="connsiteX209" fmla="*/ 211159 w 684212"/>
              <a:gd name="connsiteY209" fmla="*/ 592722 h 685800"/>
              <a:gd name="connsiteX210" fmla="*/ 213082 w 684212"/>
              <a:gd name="connsiteY210" fmla="*/ 590512 h 685800"/>
              <a:gd name="connsiteX211" fmla="*/ 214879 w 684212"/>
              <a:gd name="connsiteY211" fmla="*/ 588219 h 685800"/>
              <a:gd name="connsiteX212" fmla="*/ 216592 w 684212"/>
              <a:gd name="connsiteY212" fmla="*/ 585801 h 685800"/>
              <a:gd name="connsiteX213" fmla="*/ 218180 w 684212"/>
              <a:gd name="connsiteY213" fmla="*/ 583341 h 685800"/>
              <a:gd name="connsiteX214" fmla="*/ 219685 w 684212"/>
              <a:gd name="connsiteY214" fmla="*/ 580756 h 685800"/>
              <a:gd name="connsiteX215" fmla="*/ 220980 w 684212"/>
              <a:gd name="connsiteY215" fmla="*/ 578172 h 685800"/>
              <a:gd name="connsiteX216" fmla="*/ 222234 w 684212"/>
              <a:gd name="connsiteY216" fmla="*/ 575462 h 685800"/>
              <a:gd name="connsiteX217" fmla="*/ 223320 w 684212"/>
              <a:gd name="connsiteY217" fmla="*/ 572668 h 685800"/>
              <a:gd name="connsiteX218" fmla="*/ 224282 w 684212"/>
              <a:gd name="connsiteY218" fmla="*/ 569833 h 685800"/>
              <a:gd name="connsiteX219" fmla="*/ 225117 w 684212"/>
              <a:gd name="connsiteY219" fmla="*/ 566915 h 685800"/>
              <a:gd name="connsiteX220" fmla="*/ 225786 w 684212"/>
              <a:gd name="connsiteY220" fmla="*/ 563955 h 685800"/>
              <a:gd name="connsiteX221" fmla="*/ 226329 w 684212"/>
              <a:gd name="connsiteY221" fmla="*/ 560953 h 685800"/>
              <a:gd name="connsiteX222" fmla="*/ 226747 w 684212"/>
              <a:gd name="connsiteY222" fmla="*/ 557910 h 685800"/>
              <a:gd name="connsiteX223" fmla="*/ 226956 w 684212"/>
              <a:gd name="connsiteY223" fmla="*/ 554783 h 685800"/>
              <a:gd name="connsiteX224" fmla="*/ 227040 w 684212"/>
              <a:gd name="connsiteY224" fmla="*/ 551614 h 685800"/>
              <a:gd name="connsiteX225" fmla="*/ 226956 w 684212"/>
              <a:gd name="connsiteY225" fmla="*/ 548529 h 685800"/>
              <a:gd name="connsiteX226" fmla="*/ 226747 w 684212"/>
              <a:gd name="connsiteY226" fmla="*/ 545402 h 685800"/>
              <a:gd name="connsiteX227" fmla="*/ 226329 w 684212"/>
              <a:gd name="connsiteY227" fmla="*/ 542359 h 685800"/>
              <a:gd name="connsiteX228" fmla="*/ 225786 w 684212"/>
              <a:gd name="connsiteY228" fmla="*/ 539357 h 685800"/>
              <a:gd name="connsiteX229" fmla="*/ 225117 w 684212"/>
              <a:gd name="connsiteY229" fmla="*/ 536356 h 685800"/>
              <a:gd name="connsiteX230" fmla="*/ 224282 w 684212"/>
              <a:gd name="connsiteY230" fmla="*/ 533479 h 685800"/>
              <a:gd name="connsiteX231" fmla="*/ 223320 w 684212"/>
              <a:gd name="connsiteY231" fmla="*/ 530644 h 685800"/>
              <a:gd name="connsiteX232" fmla="*/ 222234 w 684212"/>
              <a:gd name="connsiteY232" fmla="*/ 527851 h 685800"/>
              <a:gd name="connsiteX233" fmla="*/ 220980 w 684212"/>
              <a:gd name="connsiteY233" fmla="*/ 525141 h 685800"/>
              <a:gd name="connsiteX234" fmla="*/ 219685 w 684212"/>
              <a:gd name="connsiteY234" fmla="*/ 522556 h 685800"/>
              <a:gd name="connsiteX235" fmla="*/ 218180 w 684212"/>
              <a:gd name="connsiteY235" fmla="*/ 519971 h 685800"/>
              <a:gd name="connsiteX236" fmla="*/ 216592 w 684212"/>
              <a:gd name="connsiteY236" fmla="*/ 517511 h 685800"/>
              <a:gd name="connsiteX237" fmla="*/ 214879 w 684212"/>
              <a:gd name="connsiteY237" fmla="*/ 515093 h 685800"/>
              <a:gd name="connsiteX238" fmla="*/ 213082 w 684212"/>
              <a:gd name="connsiteY238" fmla="*/ 512800 h 685800"/>
              <a:gd name="connsiteX239" fmla="*/ 211159 w 684212"/>
              <a:gd name="connsiteY239" fmla="*/ 510590 h 685800"/>
              <a:gd name="connsiteX240" fmla="*/ 209153 w 684212"/>
              <a:gd name="connsiteY240" fmla="*/ 508423 h 685800"/>
              <a:gd name="connsiteX241" fmla="*/ 207022 w 684212"/>
              <a:gd name="connsiteY241" fmla="*/ 506421 h 685800"/>
              <a:gd name="connsiteX242" fmla="*/ 204807 w 684212"/>
              <a:gd name="connsiteY242" fmla="*/ 504504 h 685800"/>
              <a:gd name="connsiteX243" fmla="*/ 202467 w 684212"/>
              <a:gd name="connsiteY243" fmla="*/ 502711 h 685800"/>
              <a:gd name="connsiteX244" fmla="*/ 200085 w 684212"/>
              <a:gd name="connsiteY244" fmla="*/ 501002 h 685800"/>
              <a:gd name="connsiteX245" fmla="*/ 197619 w 684212"/>
              <a:gd name="connsiteY245" fmla="*/ 499417 h 685800"/>
              <a:gd name="connsiteX246" fmla="*/ 195028 w 684212"/>
              <a:gd name="connsiteY246" fmla="*/ 497916 h 685800"/>
              <a:gd name="connsiteX247" fmla="*/ 192437 w 684212"/>
              <a:gd name="connsiteY247" fmla="*/ 496582 h 685800"/>
              <a:gd name="connsiteX248" fmla="*/ 189679 w 684212"/>
              <a:gd name="connsiteY248" fmla="*/ 495332 h 685800"/>
              <a:gd name="connsiteX249" fmla="*/ 186963 w 684212"/>
              <a:gd name="connsiteY249" fmla="*/ 494248 h 685800"/>
              <a:gd name="connsiteX250" fmla="*/ 184079 w 684212"/>
              <a:gd name="connsiteY250" fmla="*/ 493289 h 685800"/>
              <a:gd name="connsiteX251" fmla="*/ 181154 w 684212"/>
              <a:gd name="connsiteY251" fmla="*/ 492497 h 685800"/>
              <a:gd name="connsiteX252" fmla="*/ 178229 w 684212"/>
              <a:gd name="connsiteY252" fmla="*/ 491788 h 685800"/>
              <a:gd name="connsiteX253" fmla="*/ 175220 w 684212"/>
              <a:gd name="connsiteY253" fmla="*/ 491246 h 685800"/>
              <a:gd name="connsiteX254" fmla="*/ 172127 w 684212"/>
              <a:gd name="connsiteY254" fmla="*/ 490871 h 685800"/>
              <a:gd name="connsiteX255" fmla="*/ 169076 w 684212"/>
              <a:gd name="connsiteY255" fmla="*/ 490621 h 685800"/>
              <a:gd name="connsiteX256" fmla="*/ 314353 w 684212"/>
              <a:gd name="connsiteY256" fmla="*/ 428624 h 685800"/>
              <a:gd name="connsiteX257" fmla="*/ 312236 w 684212"/>
              <a:gd name="connsiteY257" fmla="*/ 428666 h 685800"/>
              <a:gd name="connsiteX258" fmla="*/ 310119 w 684212"/>
              <a:gd name="connsiteY258" fmla="*/ 428835 h 685800"/>
              <a:gd name="connsiteX259" fmla="*/ 308087 w 684212"/>
              <a:gd name="connsiteY259" fmla="*/ 429089 h 685800"/>
              <a:gd name="connsiteX260" fmla="*/ 306055 w 684212"/>
              <a:gd name="connsiteY260" fmla="*/ 429427 h 685800"/>
              <a:gd name="connsiteX261" fmla="*/ 304023 w 684212"/>
              <a:gd name="connsiteY261" fmla="*/ 429892 h 685800"/>
              <a:gd name="connsiteX262" fmla="*/ 302076 w 684212"/>
              <a:gd name="connsiteY262" fmla="*/ 430483 h 685800"/>
              <a:gd name="connsiteX263" fmla="*/ 300129 w 684212"/>
              <a:gd name="connsiteY263" fmla="*/ 431117 h 685800"/>
              <a:gd name="connsiteX264" fmla="*/ 298266 w 684212"/>
              <a:gd name="connsiteY264" fmla="*/ 431835 h 685800"/>
              <a:gd name="connsiteX265" fmla="*/ 296446 w 684212"/>
              <a:gd name="connsiteY265" fmla="*/ 432680 h 685800"/>
              <a:gd name="connsiteX266" fmla="*/ 294668 w 684212"/>
              <a:gd name="connsiteY266" fmla="*/ 433609 h 685800"/>
              <a:gd name="connsiteX267" fmla="*/ 292932 w 684212"/>
              <a:gd name="connsiteY267" fmla="*/ 434581 h 685800"/>
              <a:gd name="connsiteX268" fmla="*/ 291281 w 684212"/>
              <a:gd name="connsiteY268" fmla="*/ 435679 h 685800"/>
              <a:gd name="connsiteX269" fmla="*/ 289672 w 684212"/>
              <a:gd name="connsiteY269" fmla="*/ 436778 h 685800"/>
              <a:gd name="connsiteX270" fmla="*/ 288106 w 684212"/>
              <a:gd name="connsiteY270" fmla="*/ 438045 h 685800"/>
              <a:gd name="connsiteX271" fmla="*/ 286582 w 684212"/>
              <a:gd name="connsiteY271" fmla="*/ 439355 h 685800"/>
              <a:gd name="connsiteX272" fmla="*/ 285143 w 684212"/>
              <a:gd name="connsiteY272" fmla="*/ 440707 h 685800"/>
              <a:gd name="connsiteX273" fmla="*/ 283788 w 684212"/>
              <a:gd name="connsiteY273" fmla="*/ 442143 h 685800"/>
              <a:gd name="connsiteX274" fmla="*/ 282518 w 684212"/>
              <a:gd name="connsiteY274" fmla="*/ 443664 h 685800"/>
              <a:gd name="connsiteX275" fmla="*/ 281290 w 684212"/>
              <a:gd name="connsiteY275" fmla="*/ 445185 h 685800"/>
              <a:gd name="connsiteX276" fmla="*/ 280105 w 684212"/>
              <a:gd name="connsiteY276" fmla="*/ 446790 h 685800"/>
              <a:gd name="connsiteX277" fmla="*/ 279047 w 684212"/>
              <a:gd name="connsiteY277" fmla="*/ 448480 h 685800"/>
              <a:gd name="connsiteX278" fmla="*/ 278031 w 684212"/>
              <a:gd name="connsiteY278" fmla="*/ 450212 h 685800"/>
              <a:gd name="connsiteX279" fmla="*/ 277142 w 684212"/>
              <a:gd name="connsiteY279" fmla="*/ 452029 h 685800"/>
              <a:gd name="connsiteX280" fmla="*/ 276295 w 684212"/>
              <a:gd name="connsiteY280" fmla="*/ 453845 h 685800"/>
              <a:gd name="connsiteX281" fmla="*/ 275575 w 684212"/>
              <a:gd name="connsiteY281" fmla="*/ 455704 h 685800"/>
              <a:gd name="connsiteX282" fmla="*/ 274940 w 684212"/>
              <a:gd name="connsiteY282" fmla="*/ 457605 h 685800"/>
              <a:gd name="connsiteX283" fmla="*/ 274348 w 684212"/>
              <a:gd name="connsiteY283" fmla="*/ 459591 h 685800"/>
              <a:gd name="connsiteX284" fmla="*/ 273924 w 684212"/>
              <a:gd name="connsiteY284" fmla="*/ 461577 h 685800"/>
              <a:gd name="connsiteX285" fmla="*/ 273543 w 684212"/>
              <a:gd name="connsiteY285" fmla="*/ 463562 h 685800"/>
              <a:gd name="connsiteX286" fmla="*/ 273289 w 684212"/>
              <a:gd name="connsiteY286" fmla="*/ 465674 h 685800"/>
              <a:gd name="connsiteX287" fmla="*/ 273162 w 684212"/>
              <a:gd name="connsiteY287" fmla="*/ 467787 h 685800"/>
              <a:gd name="connsiteX288" fmla="*/ 273078 w 684212"/>
              <a:gd name="connsiteY288" fmla="*/ 469899 h 685800"/>
              <a:gd name="connsiteX289" fmla="*/ 273162 w 684212"/>
              <a:gd name="connsiteY289" fmla="*/ 472054 h 685800"/>
              <a:gd name="connsiteX290" fmla="*/ 273289 w 684212"/>
              <a:gd name="connsiteY290" fmla="*/ 474124 h 685800"/>
              <a:gd name="connsiteX291" fmla="*/ 273543 w 684212"/>
              <a:gd name="connsiteY291" fmla="*/ 476194 h 685800"/>
              <a:gd name="connsiteX292" fmla="*/ 273924 w 684212"/>
              <a:gd name="connsiteY292" fmla="*/ 478179 h 685800"/>
              <a:gd name="connsiteX293" fmla="*/ 274348 w 684212"/>
              <a:gd name="connsiteY293" fmla="*/ 480207 h 685800"/>
              <a:gd name="connsiteX294" fmla="*/ 274940 w 684212"/>
              <a:gd name="connsiteY294" fmla="*/ 482193 h 685800"/>
              <a:gd name="connsiteX295" fmla="*/ 275575 w 684212"/>
              <a:gd name="connsiteY295" fmla="*/ 484094 h 685800"/>
              <a:gd name="connsiteX296" fmla="*/ 276295 w 684212"/>
              <a:gd name="connsiteY296" fmla="*/ 485953 h 685800"/>
              <a:gd name="connsiteX297" fmla="*/ 277142 w 684212"/>
              <a:gd name="connsiteY297" fmla="*/ 487769 h 685800"/>
              <a:gd name="connsiteX298" fmla="*/ 278031 w 684212"/>
              <a:gd name="connsiteY298" fmla="*/ 489544 h 685800"/>
              <a:gd name="connsiteX299" fmla="*/ 279047 w 684212"/>
              <a:gd name="connsiteY299" fmla="*/ 491276 h 685800"/>
              <a:gd name="connsiteX300" fmla="*/ 280105 w 684212"/>
              <a:gd name="connsiteY300" fmla="*/ 492966 h 685800"/>
              <a:gd name="connsiteX301" fmla="*/ 281290 w 684212"/>
              <a:gd name="connsiteY301" fmla="*/ 494571 h 685800"/>
              <a:gd name="connsiteX302" fmla="*/ 282518 w 684212"/>
              <a:gd name="connsiteY302" fmla="*/ 496134 h 685800"/>
              <a:gd name="connsiteX303" fmla="*/ 283788 w 684212"/>
              <a:gd name="connsiteY303" fmla="*/ 497655 h 685800"/>
              <a:gd name="connsiteX304" fmla="*/ 285143 w 684212"/>
              <a:gd name="connsiteY304" fmla="*/ 499092 h 685800"/>
              <a:gd name="connsiteX305" fmla="*/ 286582 w 684212"/>
              <a:gd name="connsiteY305" fmla="*/ 500486 h 685800"/>
              <a:gd name="connsiteX306" fmla="*/ 288106 w 684212"/>
              <a:gd name="connsiteY306" fmla="*/ 501711 h 685800"/>
              <a:gd name="connsiteX307" fmla="*/ 289672 w 684212"/>
              <a:gd name="connsiteY307" fmla="*/ 502978 h 685800"/>
              <a:gd name="connsiteX308" fmla="*/ 291281 w 684212"/>
              <a:gd name="connsiteY308" fmla="*/ 504119 h 685800"/>
              <a:gd name="connsiteX309" fmla="*/ 292932 w 684212"/>
              <a:gd name="connsiteY309" fmla="*/ 505175 h 685800"/>
              <a:gd name="connsiteX310" fmla="*/ 294668 w 684212"/>
              <a:gd name="connsiteY310" fmla="*/ 506189 h 685800"/>
              <a:gd name="connsiteX311" fmla="*/ 296446 w 684212"/>
              <a:gd name="connsiteY311" fmla="*/ 507118 h 685800"/>
              <a:gd name="connsiteX312" fmla="*/ 298266 w 684212"/>
              <a:gd name="connsiteY312" fmla="*/ 507921 h 685800"/>
              <a:gd name="connsiteX313" fmla="*/ 300129 w 684212"/>
              <a:gd name="connsiteY313" fmla="*/ 508682 h 685800"/>
              <a:gd name="connsiteX314" fmla="*/ 302076 w 684212"/>
              <a:gd name="connsiteY314" fmla="*/ 509315 h 685800"/>
              <a:gd name="connsiteX315" fmla="*/ 304023 w 684212"/>
              <a:gd name="connsiteY315" fmla="*/ 509864 h 685800"/>
              <a:gd name="connsiteX316" fmla="*/ 306055 w 684212"/>
              <a:gd name="connsiteY316" fmla="*/ 510371 h 685800"/>
              <a:gd name="connsiteX317" fmla="*/ 308087 w 684212"/>
              <a:gd name="connsiteY317" fmla="*/ 510709 h 685800"/>
              <a:gd name="connsiteX318" fmla="*/ 310119 w 684212"/>
              <a:gd name="connsiteY318" fmla="*/ 510963 h 685800"/>
              <a:gd name="connsiteX319" fmla="*/ 312236 w 684212"/>
              <a:gd name="connsiteY319" fmla="*/ 511132 h 685800"/>
              <a:gd name="connsiteX320" fmla="*/ 314353 w 684212"/>
              <a:gd name="connsiteY320" fmla="*/ 511174 h 685800"/>
              <a:gd name="connsiteX321" fmla="*/ 316469 w 684212"/>
              <a:gd name="connsiteY321" fmla="*/ 511132 h 685800"/>
              <a:gd name="connsiteX322" fmla="*/ 318544 w 684212"/>
              <a:gd name="connsiteY322" fmla="*/ 510963 h 685800"/>
              <a:gd name="connsiteX323" fmla="*/ 320660 w 684212"/>
              <a:gd name="connsiteY323" fmla="*/ 510709 h 685800"/>
              <a:gd name="connsiteX324" fmla="*/ 322692 w 684212"/>
              <a:gd name="connsiteY324" fmla="*/ 510371 h 685800"/>
              <a:gd name="connsiteX325" fmla="*/ 324682 w 684212"/>
              <a:gd name="connsiteY325" fmla="*/ 509864 h 685800"/>
              <a:gd name="connsiteX326" fmla="*/ 326629 w 684212"/>
              <a:gd name="connsiteY326" fmla="*/ 509315 h 685800"/>
              <a:gd name="connsiteX327" fmla="*/ 328534 w 684212"/>
              <a:gd name="connsiteY327" fmla="*/ 508682 h 685800"/>
              <a:gd name="connsiteX328" fmla="*/ 330397 w 684212"/>
              <a:gd name="connsiteY328" fmla="*/ 507921 h 685800"/>
              <a:gd name="connsiteX329" fmla="*/ 332260 w 684212"/>
              <a:gd name="connsiteY329" fmla="*/ 507118 h 685800"/>
              <a:gd name="connsiteX330" fmla="*/ 334038 w 684212"/>
              <a:gd name="connsiteY330" fmla="*/ 506189 h 685800"/>
              <a:gd name="connsiteX331" fmla="*/ 335773 w 684212"/>
              <a:gd name="connsiteY331" fmla="*/ 505175 h 685800"/>
              <a:gd name="connsiteX332" fmla="*/ 337424 w 684212"/>
              <a:gd name="connsiteY332" fmla="*/ 504119 h 685800"/>
              <a:gd name="connsiteX333" fmla="*/ 339075 w 684212"/>
              <a:gd name="connsiteY333" fmla="*/ 502978 h 685800"/>
              <a:gd name="connsiteX334" fmla="*/ 340599 w 684212"/>
              <a:gd name="connsiteY334" fmla="*/ 501711 h 685800"/>
              <a:gd name="connsiteX335" fmla="*/ 342081 w 684212"/>
              <a:gd name="connsiteY335" fmla="*/ 500486 h 685800"/>
              <a:gd name="connsiteX336" fmla="*/ 343520 w 684212"/>
              <a:gd name="connsiteY336" fmla="*/ 499092 h 685800"/>
              <a:gd name="connsiteX337" fmla="*/ 344917 w 684212"/>
              <a:gd name="connsiteY337" fmla="*/ 497655 h 685800"/>
              <a:gd name="connsiteX338" fmla="*/ 346187 w 684212"/>
              <a:gd name="connsiteY338" fmla="*/ 496134 h 685800"/>
              <a:gd name="connsiteX339" fmla="*/ 347415 w 684212"/>
              <a:gd name="connsiteY339" fmla="*/ 494571 h 685800"/>
              <a:gd name="connsiteX340" fmla="*/ 348600 w 684212"/>
              <a:gd name="connsiteY340" fmla="*/ 492966 h 685800"/>
              <a:gd name="connsiteX341" fmla="*/ 349616 w 684212"/>
              <a:gd name="connsiteY341" fmla="*/ 491276 h 685800"/>
              <a:gd name="connsiteX342" fmla="*/ 350632 w 684212"/>
              <a:gd name="connsiteY342" fmla="*/ 489544 h 685800"/>
              <a:gd name="connsiteX343" fmla="*/ 351521 w 684212"/>
              <a:gd name="connsiteY343" fmla="*/ 487769 h 685800"/>
              <a:gd name="connsiteX344" fmla="*/ 352368 w 684212"/>
              <a:gd name="connsiteY344" fmla="*/ 485953 h 685800"/>
              <a:gd name="connsiteX345" fmla="*/ 353088 w 684212"/>
              <a:gd name="connsiteY345" fmla="*/ 484094 h 685800"/>
              <a:gd name="connsiteX346" fmla="*/ 353765 w 684212"/>
              <a:gd name="connsiteY346" fmla="*/ 482193 h 685800"/>
              <a:gd name="connsiteX347" fmla="*/ 354315 w 684212"/>
              <a:gd name="connsiteY347" fmla="*/ 480207 h 685800"/>
              <a:gd name="connsiteX348" fmla="*/ 354781 w 684212"/>
              <a:gd name="connsiteY348" fmla="*/ 478179 h 685800"/>
              <a:gd name="connsiteX349" fmla="*/ 355120 w 684212"/>
              <a:gd name="connsiteY349" fmla="*/ 476194 h 685800"/>
              <a:gd name="connsiteX350" fmla="*/ 355374 w 684212"/>
              <a:gd name="connsiteY350" fmla="*/ 474124 h 685800"/>
              <a:gd name="connsiteX351" fmla="*/ 355585 w 684212"/>
              <a:gd name="connsiteY351" fmla="*/ 472054 h 685800"/>
              <a:gd name="connsiteX352" fmla="*/ 355628 w 684212"/>
              <a:gd name="connsiteY352" fmla="*/ 469899 h 685800"/>
              <a:gd name="connsiteX353" fmla="*/ 355585 w 684212"/>
              <a:gd name="connsiteY353" fmla="*/ 467787 h 685800"/>
              <a:gd name="connsiteX354" fmla="*/ 355374 w 684212"/>
              <a:gd name="connsiteY354" fmla="*/ 465674 h 685800"/>
              <a:gd name="connsiteX355" fmla="*/ 355120 w 684212"/>
              <a:gd name="connsiteY355" fmla="*/ 463562 h 685800"/>
              <a:gd name="connsiteX356" fmla="*/ 354781 w 684212"/>
              <a:gd name="connsiteY356" fmla="*/ 461577 h 685800"/>
              <a:gd name="connsiteX357" fmla="*/ 354315 w 684212"/>
              <a:gd name="connsiteY357" fmla="*/ 459591 h 685800"/>
              <a:gd name="connsiteX358" fmla="*/ 353765 w 684212"/>
              <a:gd name="connsiteY358" fmla="*/ 457605 h 685800"/>
              <a:gd name="connsiteX359" fmla="*/ 353088 w 684212"/>
              <a:gd name="connsiteY359" fmla="*/ 455704 h 685800"/>
              <a:gd name="connsiteX360" fmla="*/ 352368 w 684212"/>
              <a:gd name="connsiteY360" fmla="*/ 453845 h 685800"/>
              <a:gd name="connsiteX361" fmla="*/ 351521 w 684212"/>
              <a:gd name="connsiteY361" fmla="*/ 452029 h 685800"/>
              <a:gd name="connsiteX362" fmla="*/ 350632 w 684212"/>
              <a:gd name="connsiteY362" fmla="*/ 450212 h 685800"/>
              <a:gd name="connsiteX363" fmla="*/ 349616 w 684212"/>
              <a:gd name="connsiteY363" fmla="*/ 448480 h 685800"/>
              <a:gd name="connsiteX364" fmla="*/ 348600 w 684212"/>
              <a:gd name="connsiteY364" fmla="*/ 446790 h 685800"/>
              <a:gd name="connsiteX365" fmla="*/ 347415 w 684212"/>
              <a:gd name="connsiteY365" fmla="*/ 445185 h 685800"/>
              <a:gd name="connsiteX366" fmla="*/ 346187 w 684212"/>
              <a:gd name="connsiteY366" fmla="*/ 443664 h 685800"/>
              <a:gd name="connsiteX367" fmla="*/ 344917 w 684212"/>
              <a:gd name="connsiteY367" fmla="*/ 442143 h 685800"/>
              <a:gd name="connsiteX368" fmla="*/ 343520 w 684212"/>
              <a:gd name="connsiteY368" fmla="*/ 440707 h 685800"/>
              <a:gd name="connsiteX369" fmla="*/ 342081 w 684212"/>
              <a:gd name="connsiteY369" fmla="*/ 439355 h 685800"/>
              <a:gd name="connsiteX370" fmla="*/ 340599 w 684212"/>
              <a:gd name="connsiteY370" fmla="*/ 438045 h 685800"/>
              <a:gd name="connsiteX371" fmla="*/ 339075 w 684212"/>
              <a:gd name="connsiteY371" fmla="*/ 436778 h 685800"/>
              <a:gd name="connsiteX372" fmla="*/ 337424 w 684212"/>
              <a:gd name="connsiteY372" fmla="*/ 435679 h 685800"/>
              <a:gd name="connsiteX373" fmla="*/ 335773 w 684212"/>
              <a:gd name="connsiteY373" fmla="*/ 434581 h 685800"/>
              <a:gd name="connsiteX374" fmla="*/ 334038 w 684212"/>
              <a:gd name="connsiteY374" fmla="*/ 433609 h 685800"/>
              <a:gd name="connsiteX375" fmla="*/ 332260 w 684212"/>
              <a:gd name="connsiteY375" fmla="*/ 432680 h 685800"/>
              <a:gd name="connsiteX376" fmla="*/ 330397 w 684212"/>
              <a:gd name="connsiteY376" fmla="*/ 431835 h 685800"/>
              <a:gd name="connsiteX377" fmla="*/ 328534 w 684212"/>
              <a:gd name="connsiteY377" fmla="*/ 431117 h 685800"/>
              <a:gd name="connsiteX378" fmla="*/ 326629 w 684212"/>
              <a:gd name="connsiteY378" fmla="*/ 430483 h 685800"/>
              <a:gd name="connsiteX379" fmla="*/ 324682 w 684212"/>
              <a:gd name="connsiteY379" fmla="*/ 429892 h 685800"/>
              <a:gd name="connsiteX380" fmla="*/ 322692 w 684212"/>
              <a:gd name="connsiteY380" fmla="*/ 429427 h 685800"/>
              <a:gd name="connsiteX381" fmla="*/ 320660 w 684212"/>
              <a:gd name="connsiteY381" fmla="*/ 429089 h 685800"/>
              <a:gd name="connsiteX382" fmla="*/ 318544 w 684212"/>
              <a:gd name="connsiteY382" fmla="*/ 428835 h 685800"/>
              <a:gd name="connsiteX383" fmla="*/ 316469 w 684212"/>
              <a:gd name="connsiteY383" fmla="*/ 428666 h 685800"/>
              <a:gd name="connsiteX384" fmla="*/ 525491 w 684212"/>
              <a:gd name="connsiteY384" fmla="*/ 422274 h 685800"/>
              <a:gd name="connsiteX385" fmla="*/ 521903 w 684212"/>
              <a:gd name="connsiteY385" fmla="*/ 422358 h 685800"/>
              <a:gd name="connsiteX386" fmla="*/ 518356 w 684212"/>
              <a:gd name="connsiteY386" fmla="*/ 422611 h 685800"/>
              <a:gd name="connsiteX387" fmla="*/ 514893 w 684212"/>
              <a:gd name="connsiteY387" fmla="*/ 423074 h 685800"/>
              <a:gd name="connsiteX388" fmla="*/ 511429 w 684212"/>
              <a:gd name="connsiteY388" fmla="*/ 423706 h 685800"/>
              <a:gd name="connsiteX389" fmla="*/ 508050 w 684212"/>
              <a:gd name="connsiteY389" fmla="*/ 424464 h 685800"/>
              <a:gd name="connsiteX390" fmla="*/ 504711 w 684212"/>
              <a:gd name="connsiteY390" fmla="*/ 425433 h 685800"/>
              <a:gd name="connsiteX391" fmla="*/ 501457 w 684212"/>
              <a:gd name="connsiteY391" fmla="*/ 426528 h 685800"/>
              <a:gd name="connsiteX392" fmla="*/ 498327 w 684212"/>
              <a:gd name="connsiteY392" fmla="*/ 427791 h 685800"/>
              <a:gd name="connsiteX393" fmla="*/ 495240 w 684212"/>
              <a:gd name="connsiteY393" fmla="*/ 429223 h 685800"/>
              <a:gd name="connsiteX394" fmla="*/ 492193 w 684212"/>
              <a:gd name="connsiteY394" fmla="*/ 430781 h 685800"/>
              <a:gd name="connsiteX395" fmla="*/ 489314 w 684212"/>
              <a:gd name="connsiteY395" fmla="*/ 432508 h 685800"/>
              <a:gd name="connsiteX396" fmla="*/ 486435 w 684212"/>
              <a:gd name="connsiteY396" fmla="*/ 434318 h 685800"/>
              <a:gd name="connsiteX397" fmla="*/ 483723 w 684212"/>
              <a:gd name="connsiteY397" fmla="*/ 436298 h 685800"/>
              <a:gd name="connsiteX398" fmla="*/ 481052 w 684212"/>
              <a:gd name="connsiteY398" fmla="*/ 438361 h 685800"/>
              <a:gd name="connsiteX399" fmla="*/ 478549 w 684212"/>
              <a:gd name="connsiteY399" fmla="*/ 440635 h 685800"/>
              <a:gd name="connsiteX400" fmla="*/ 476087 w 684212"/>
              <a:gd name="connsiteY400" fmla="*/ 442951 h 685800"/>
              <a:gd name="connsiteX401" fmla="*/ 473792 w 684212"/>
              <a:gd name="connsiteY401" fmla="*/ 445436 h 685800"/>
              <a:gd name="connsiteX402" fmla="*/ 471622 w 684212"/>
              <a:gd name="connsiteY402" fmla="*/ 447963 h 685800"/>
              <a:gd name="connsiteX403" fmla="*/ 469536 w 684212"/>
              <a:gd name="connsiteY403" fmla="*/ 450658 h 685800"/>
              <a:gd name="connsiteX404" fmla="*/ 467616 w 684212"/>
              <a:gd name="connsiteY404" fmla="*/ 453395 h 685800"/>
              <a:gd name="connsiteX405" fmla="*/ 465780 w 684212"/>
              <a:gd name="connsiteY405" fmla="*/ 456259 h 685800"/>
              <a:gd name="connsiteX406" fmla="*/ 464111 w 684212"/>
              <a:gd name="connsiteY406" fmla="*/ 459249 h 685800"/>
              <a:gd name="connsiteX407" fmla="*/ 462567 w 684212"/>
              <a:gd name="connsiteY407" fmla="*/ 462281 h 685800"/>
              <a:gd name="connsiteX408" fmla="*/ 461149 w 684212"/>
              <a:gd name="connsiteY408" fmla="*/ 465397 h 685800"/>
              <a:gd name="connsiteX409" fmla="*/ 459897 w 684212"/>
              <a:gd name="connsiteY409" fmla="*/ 468640 h 685800"/>
              <a:gd name="connsiteX410" fmla="*/ 458812 w 684212"/>
              <a:gd name="connsiteY410" fmla="*/ 471925 h 685800"/>
              <a:gd name="connsiteX411" fmla="*/ 457852 w 684212"/>
              <a:gd name="connsiteY411" fmla="*/ 475252 h 685800"/>
              <a:gd name="connsiteX412" fmla="*/ 457101 w 684212"/>
              <a:gd name="connsiteY412" fmla="*/ 478663 h 685800"/>
              <a:gd name="connsiteX413" fmla="*/ 456475 w 684212"/>
              <a:gd name="connsiteY413" fmla="*/ 482158 h 685800"/>
              <a:gd name="connsiteX414" fmla="*/ 456016 w 684212"/>
              <a:gd name="connsiteY414" fmla="*/ 485696 h 685800"/>
              <a:gd name="connsiteX415" fmla="*/ 455766 w 684212"/>
              <a:gd name="connsiteY415" fmla="*/ 489275 h 685800"/>
              <a:gd name="connsiteX416" fmla="*/ 455641 w 684212"/>
              <a:gd name="connsiteY416" fmla="*/ 492897 h 685800"/>
              <a:gd name="connsiteX417" fmla="*/ 455766 w 684212"/>
              <a:gd name="connsiteY417" fmla="*/ 496519 h 685800"/>
              <a:gd name="connsiteX418" fmla="*/ 456016 w 684212"/>
              <a:gd name="connsiteY418" fmla="*/ 500140 h 685800"/>
              <a:gd name="connsiteX419" fmla="*/ 456475 w 684212"/>
              <a:gd name="connsiteY419" fmla="*/ 503678 h 685800"/>
              <a:gd name="connsiteX420" fmla="*/ 457101 w 684212"/>
              <a:gd name="connsiteY420" fmla="*/ 507131 h 685800"/>
              <a:gd name="connsiteX421" fmla="*/ 457852 w 684212"/>
              <a:gd name="connsiteY421" fmla="*/ 510542 h 685800"/>
              <a:gd name="connsiteX422" fmla="*/ 458812 w 684212"/>
              <a:gd name="connsiteY422" fmla="*/ 513911 h 685800"/>
              <a:gd name="connsiteX423" fmla="*/ 459897 w 684212"/>
              <a:gd name="connsiteY423" fmla="*/ 517196 h 685800"/>
              <a:gd name="connsiteX424" fmla="*/ 461149 w 684212"/>
              <a:gd name="connsiteY424" fmla="*/ 520397 h 685800"/>
              <a:gd name="connsiteX425" fmla="*/ 462567 w 684212"/>
              <a:gd name="connsiteY425" fmla="*/ 523555 h 685800"/>
              <a:gd name="connsiteX426" fmla="*/ 464111 w 684212"/>
              <a:gd name="connsiteY426" fmla="*/ 526587 h 685800"/>
              <a:gd name="connsiteX427" fmla="*/ 465780 w 684212"/>
              <a:gd name="connsiteY427" fmla="*/ 529535 h 685800"/>
              <a:gd name="connsiteX428" fmla="*/ 467616 w 684212"/>
              <a:gd name="connsiteY428" fmla="*/ 532399 h 685800"/>
              <a:gd name="connsiteX429" fmla="*/ 469536 w 684212"/>
              <a:gd name="connsiteY429" fmla="*/ 535178 h 685800"/>
              <a:gd name="connsiteX430" fmla="*/ 471622 w 684212"/>
              <a:gd name="connsiteY430" fmla="*/ 537831 h 685800"/>
              <a:gd name="connsiteX431" fmla="*/ 473792 w 684212"/>
              <a:gd name="connsiteY431" fmla="*/ 540400 h 685800"/>
              <a:gd name="connsiteX432" fmla="*/ 476087 w 684212"/>
              <a:gd name="connsiteY432" fmla="*/ 542843 h 685800"/>
              <a:gd name="connsiteX433" fmla="*/ 478549 w 684212"/>
              <a:gd name="connsiteY433" fmla="*/ 545201 h 685800"/>
              <a:gd name="connsiteX434" fmla="*/ 481052 w 684212"/>
              <a:gd name="connsiteY434" fmla="*/ 547391 h 685800"/>
              <a:gd name="connsiteX435" fmla="*/ 483723 w 684212"/>
              <a:gd name="connsiteY435" fmla="*/ 549496 h 685800"/>
              <a:gd name="connsiteX436" fmla="*/ 486435 w 684212"/>
              <a:gd name="connsiteY436" fmla="*/ 551518 h 685800"/>
              <a:gd name="connsiteX437" fmla="*/ 489314 w 684212"/>
              <a:gd name="connsiteY437" fmla="*/ 553329 h 685800"/>
              <a:gd name="connsiteX438" fmla="*/ 492193 w 684212"/>
              <a:gd name="connsiteY438" fmla="*/ 555055 h 685800"/>
              <a:gd name="connsiteX439" fmla="*/ 495240 w 684212"/>
              <a:gd name="connsiteY439" fmla="*/ 556614 h 685800"/>
              <a:gd name="connsiteX440" fmla="*/ 498327 w 684212"/>
              <a:gd name="connsiteY440" fmla="*/ 557961 h 685800"/>
              <a:gd name="connsiteX441" fmla="*/ 501457 w 684212"/>
              <a:gd name="connsiteY441" fmla="*/ 559267 h 685800"/>
              <a:gd name="connsiteX442" fmla="*/ 504711 w 684212"/>
              <a:gd name="connsiteY442" fmla="*/ 560362 h 685800"/>
              <a:gd name="connsiteX443" fmla="*/ 508050 w 684212"/>
              <a:gd name="connsiteY443" fmla="*/ 561288 h 685800"/>
              <a:gd name="connsiteX444" fmla="*/ 511429 w 684212"/>
              <a:gd name="connsiteY444" fmla="*/ 562130 h 685800"/>
              <a:gd name="connsiteX445" fmla="*/ 514893 w 684212"/>
              <a:gd name="connsiteY445" fmla="*/ 562720 h 685800"/>
              <a:gd name="connsiteX446" fmla="*/ 518356 w 684212"/>
              <a:gd name="connsiteY446" fmla="*/ 563183 h 685800"/>
              <a:gd name="connsiteX447" fmla="*/ 521903 w 684212"/>
              <a:gd name="connsiteY447" fmla="*/ 563478 h 685800"/>
              <a:gd name="connsiteX448" fmla="*/ 525491 w 684212"/>
              <a:gd name="connsiteY448" fmla="*/ 563562 h 685800"/>
              <a:gd name="connsiteX449" fmla="*/ 529121 w 684212"/>
              <a:gd name="connsiteY449" fmla="*/ 563478 h 685800"/>
              <a:gd name="connsiteX450" fmla="*/ 532668 w 684212"/>
              <a:gd name="connsiteY450" fmla="*/ 563183 h 685800"/>
              <a:gd name="connsiteX451" fmla="*/ 536131 w 684212"/>
              <a:gd name="connsiteY451" fmla="*/ 562720 h 685800"/>
              <a:gd name="connsiteX452" fmla="*/ 539595 w 684212"/>
              <a:gd name="connsiteY452" fmla="*/ 562130 h 685800"/>
              <a:gd name="connsiteX453" fmla="*/ 542933 w 684212"/>
              <a:gd name="connsiteY453" fmla="*/ 561288 h 685800"/>
              <a:gd name="connsiteX454" fmla="*/ 546271 w 684212"/>
              <a:gd name="connsiteY454" fmla="*/ 560362 h 685800"/>
              <a:gd name="connsiteX455" fmla="*/ 549526 w 684212"/>
              <a:gd name="connsiteY455" fmla="*/ 559267 h 685800"/>
              <a:gd name="connsiteX456" fmla="*/ 552697 w 684212"/>
              <a:gd name="connsiteY456" fmla="*/ 557961 h 685800"/>
              <a:gd name="connsiteX457" fmla="*/ 555785 w 684212"/>
              <a:gd name="connsiteY457" fmla="*/ 556614 h 685800"/>
              <a:gd name="connsiteX458" fmla="*/ 558789 w 684212"/>
              <a:gd name="connsiteY458" fmla="*/ 555055 h 685800"/>
              <a:gd name="connsiteX459" fmla="*/ 561710 w 684212"/>
              <a:gd name="connsiteY459" fmla="*/ 553329 h 685800"/>
              <a:gd name="connsiteX460" fmla="*/ 564547 w 684212"/>
              <a:gd name="connsiteY460" fmla="*/ 551518 h 685800"/>
              <a:gd name="connsiteX461" fmla="*/ 567301 w 684212"/>
              <a:gd name="connsiteY461" fmla="*/ 549496 h 685800"/>
              <a:gd name="connsiteX462" fmla="*/ 569888 w 684212"/>
              <a:gd name="connsiteY462" fmla="*/ 547391 h 685800"/>
              <a:gd name="connsiteX463" fmla="*/ 572475 w 684212"/>
              <a:gd name="connsiteY463" fmla="*/ 545201 h 685800"/>
              <a:gd name="connsiteX464" fmla="*/ 574895 w 684212"/>
              <a:gd name="connsiteY464" fmla="*/ 542843 h 685800"/>
              <a:gd name="connsiteX465" fmla="*/ 577190 w 684212"/>
              <a:gd name="connsiteY465" fmla="*/ 540400 h 685800"/>
              <a:gd name="connsiteX466" fmla="*/ 579402 w 684212"/>
              <a:gd name="connsiteY466" fmla="*/ 537831 h 685800"/>
              <a:gd name="connsiteX467" fmla="*/ 581488 w 684212"/>
              <a:gd name="connsiteY467" fmla="*/ 535178 h 685800"/>
              <a:gd name="connsiteX468" fmla="*/ 583407 w 684212"/>
              <a:gd name="connsiteY468" fmla="*/ 532399 h 685800"/>
              <a:gd name="connsiteX469" fmla="*/ 585243 w 684212"/>
              <a:gd name="connsiteY469" fmla="*/ 529535 h 685800"/>
              <a:gd name="connsiteX470" fmla="*/ 586913 w 684212"/>
              <a:gd name="connsiteY470" fmla="*/ 526587 h 685800"/>
              <a:gd name="connsiteX471" fmla="*/ 588456 w 684212"/>
              <a:gd name="connsiteY471" fmla="*/ 523555 h 685800"/>
              <a:gd name="connsiteX472" fmla="*/ 589833 w 684212"/>
              <a:gd name="connsiteY472" fmla="*/ 520397 h 685800"/>
              <a:gd name="connsiteX473" fmla="*/ 591085 w 684212"/>
              <a:gd name="connsiteY473" fmla="*/ 517196 h 685800"/>
              <a:gd name="connsiteX474" fmla="*/ 592212 w 684212"/>
              <a:gd name="connsiteY474" fmla="*/ 513911 h 685800"/>
              <a:gd name="connsiteX475" fmla="*/ 593130 w 684212"/>
              <a:gd name="connsiteY475" fmla="*/ 510542 h 685800"/>
              <a:gd name="connsiteX476" fmla="*/ 593923 w 684212"/>
              <a:gd name="connsiteY476" fmla="*/ 507131 h 685800"/>
              <a:gd name="connsiteX477" fmla="*/ 594548 w 684212"/>
              <a:gd name="connsiteY477" fmla="*/ 503678 h 685800"/>
              <a:gd name="connsiteX478" fmla="*/ 594966 w 684212"/>
              <a:gd name="connsiteY478" fmla="*/ 500140 h 685800"/>
              <a:gd name="connsiteX479" fmla="*/ 595216 w 684212"/>
              <a:gd name="connsiteY479" fmla="*/ 496519 h 685800"/>
              <a:gd name="connsiteX480" fmla="*/ 595341 w 684212"/>
              <a:gd name="connsiteY480" fmla="*/ 492897 h 685800"/>
              <a:gd name="connsiteX481" fmla="*/ 595216 w 684212"/>
              <a:gd name="connsiteY481" fmla="*/ 489275 h 685800"/>
              <a:gd name="connsiteX482" fmla="*/ 594966 w 684212"/>
              <a:gd name="connsiteY482" fmla="*/ 485696 h 685800"/>
              <a:gd name="connsiteX483" fmla="*/ 594548 w 684212"/>
              <a:gd name="connsiteY483" fmla="*/ 482158 h 685800"/>
              <a:gd name="connsiteX484" fmla="*/ 593923 w 684212"/>
              <a:gd name="connsiteY484" fmla="*/ 478663 h 685800"/>
              <a:gd name="connsiteX485" fmla="*/ 593130 w 684212"/>
              <a:gd name="connsiteY485" fmla="*/ 475252 h 685800"/>
              <a:gd name="connsiteX486" fmla="*/ 592212 w 684212"/>
              <a:gd name="connsiteY486" fmla="*/ 471925 h 685800"/>
              <a:gd name="connsiteX487" fmla="*/ 591085 w 684212"/>
              <a:gd name="connsiteY487" fmla="*/ 468640 h 685800"/>
              <a:gd name="connsiteX488" fmla="*/ 589833 w 684212"/>
              <a:gd name="connsiteY488" fmla="*/ 465397 h 685800"/>
              <a:gd name="connsiteX489" fmla="*/ 588456 w 684212"/>
              <a:gd name="connsiteY489" fmla="*/ 462281 h 685800"/>
              <a:gd name="connsiteX490" fmla="*/ 586913 w 684212"/>
              <a:gd name="connsiteY490" fmla="*/ 459249 h 685800"/>
              <a:gd name="connsiteX491" fmla="*/ 585243 w 684212"/>
              <a:gd name="connsiteY491" fmla="*/ 456259 h 685800"/>
              <a:gd name="connsiteX492" fmla="*/ 583407 w 684212"/>
              <a:gd name="connsiteY492" fmla="*/ 453395 h 685800"/>
              <a:gd name="connsiteX493" fmla="*/ 581488 w 684212"/>
              <a:gd name="connsiteY493" fmla="*/ 450658 h 685800"/>
              <a:gd name="connsiteX494" fmla="*/ 579402 w 684212"/>
              <a:gd name="connsiteY494" fmla="*/ 447963 h 685800"/>
              <a:gd name="connsiteX495" fmla="*/ 577190 w 684212"/>
              <a:gd name="connsiteY495" fmla="*/ 445436 h 685800"/>
              <a:gd name="connsiteX496" fmla="*/ 574895 w 684212"/>
              <a:gd name="connsiteY496" fmla="*/ 442951 h 685800"/>
              <a:gd name="connsiteX497" fmla="*/ 572475 w 684212"/>
              <a:gd name="connsiteY497" fmla="*/ 440635 h 685800"/>
              <a:gd name="connsiteX498" fmla="*/ 569888 w 684212"/>
              <a:gd name="connsiteY498" fmla="*/ 438361 h 685800"/>
              <a:gd name="connsiteX499" fmla="*/ 567301 w 684212"/>
              <a:gd name="connsiteY499" fmla="*/ 436298 h 685800"/>
              <a:gd name="connsiteX500" fmla="*/ 564547 w 684212"/>
              <a:gd name="connsiteY500" fmla="*/ 434318 h 685800"/>
              <a:gd name="connsiteX501" fmla="*/ 561710 w 684212"/>
              <a:gd name="connsiteY501" fmla="*/ 432508 h 685800"/>
              <a:gd name="connsiteX502" fmla="*/ 558789 w 684212"/>
              <a:gd name="connsiteY502" fmla="*/ 430781 h 685800"/>
              <a:gd name="connsiteX503" fmla="*/ 555785 w 684212"/>
              <a:gd name="connsiteY503" fmla="*/ 429223 h 685800"/>
              <a:gd name="connsiteX504" fmla="*/ 552697 w 684212"/>
              <a:gd name="connsiteY504" fmla="*/ 427791 h 685800"/>
              <a:gd name="connsiteX505" fmla="*/ 549526 w 684212"/>
              <a:gd name="connsiteY505" fmla="*/ 426528 h 685800"/>
              <a:gd name="connsiteX506" fmla="*/ 546271 w 684212"/>
              <a:gd name="connsiteY506" fmla="*/ 425433 h 685800"/>
              <a:gd name="connsiteX507" fmla="*/ 542933 w 684212"/>
              <a:gd name="connsiteY507" fmla="*/ 424464 h 685800"/>
              <a:gd name="connsiteX508" fmla="*/ 539595 w 684212"/>
              <a:gd name="connsiteY508" fmla="*/ 423706 h 685800"/>
              <a:gd name="connsiteX509" fmla="*/ 536131 w 684212"/>
              <a:gd name="connsiteY509" fmla="*/ 423074 h 685800"/>
              <a:gd name="connsiteX510" fmla="*/ 532668 w 684212"/>
              <a:gd name="connsiteY510" fmla="*/ 422611 h 685800"/>
              <a:gd name="connsiteX511" fmla="*/ 529121 w 684212"/>
              <a:gd name="connsiteY511" fmla="*/ 422358 h 685800"/>
              <a:gd name="connsiteX512" fmla="*/ 594589 w 684212"/>
              <a:gd name="connsiteY512" fmla="*/ 285749 h 685800"/>
              <a:gd name="connsiteX513" fmla="*/ 592471 w 684212"/>
              <a:gd name="connsiteY513" fmla="*/ 285834 h 685800"/>
              <a:gd name="connsiteX514" fmla="*/ 590437 w 684212"/>
              <a:gd name="connsiteY514" fmla="*/ 285960 h 685800"/>
              <a:gd name="connsiteX515" fmla="*/ 588402 w 684212"/>
              <a:gd name="connsiteY515" fmla="*/ 286214 h 685800"/>
              <a:gd name="connsiteX516" fmla="*/ 586410 w 684212"/>
              <a:gd name="connsiteY516" fmla="*/ 286594 h 685800"/>
              <a:gd name="connsiteX517" fmla="*/ 584458 w 684212"/>
              <a:gd name="connsiteY517" fmla="*/ 287059 h 685800"/>
              <a:gd name="connsiteX518" fmla="*/ 582548 w 684212"/>
              <a:gd name="connsiteY518" fmla="*/ 287608 h 685800"/>
              <a:gd name="connsiteX519" fmla="*/ 580638 w 684212"/>
              <a:gd name="connsiteY519" fmla="*/ 288242 h 685800"/>
              <a:gd name="connsiteX520" fmla="*/ 578812 w 684212"/>
              <a:gd name="connsiteY520" fmla="*/ 289002 h 685800"/>
              <a:gd name="connsiteX521" fmla="*/ 577026 w 684212"/>
              <a:gd name="connsiteY521" fmla="*/ 289805 h 685800"/>
              <a:gd name="connsiteX522" fmla="*/ 575282 w 684212"/>
              <a:gd name="connsiteY522" fmla="*/ 290734 h 685800"/>
              <a:gd name="connsiteX523" fmla="*/ 573580 w 684212"/>
              <a:gd name="connsiteY523" fmla="*/ 291706 h 685800"/>
              <a:gd name="connsiteX524" fmla="*/ 571919 w 684212"/>
              <a:gd name="connsiteY524" fmla="*/ 292804 h 685800"/>
              <a:gd name="connsiteX525" fmla="*/ 570342 w 684212"/>
              <a:gd name="connsiteY525" fmla="*/ 293987 h 685800"/>
              <a:gd name="connsiteX526" fmla="*/ 568805 w 684212"/>
              <a:gd name="connsiteY526" fmla="*/ 295212 h 685800"/>
              <a:gd name="connsiteX527" fmla="*/ 567394 w 684212"/>
              <a:gd name="connsiteY527" fmla="*/ 296480 h 685800"/>
              <a:gd name="connsiteX528" fmla="*/ 565941 w 684212"/>
              <a:gd name="connsiteY528" fmla="*/ 297832 h 685800"/>
              <a:gd name="connsiteX529" fmla="*/ 564612 w 684212"/>
              <a:gd name="connsiteY529" fmla="*/ 299310 h 685800"/>
              <a:gd name="connsiteX530" fmla="*/ 563325 w 684212"/>
              <a:gd name="connsiteY530" fmla="*/ 300789 h 685800"/>
              <a:gd name="connsiteX531" fmla="*/ 562162 w 684212"/>
              <a:gd name="connsiteY531" fmla="*/ 302352 h 685800"/>
              <a:gd name="connsiteX532" fmla="*/ 561000 w 684212"/>
              <a:gd name="connsiteY532" fmla="*/ 303957 h 685800"/>
              <a:gd name="connsiteX533" fmla="*/ 559920 w 684212"/>
              <a:gd name="connsiteY533" fmla="*/ 305647 h 685800"/>
              <a:gd name="connsiteX534" fmla="*/ 558965 w 684212"/>
              <a:gd name="connsiteY534" fmla="*/ 307379 h 685800"/>
              <a:gd name="connsiteX535" fmla="*/ 558052 w 684212"/>
              <a:gd name="connsiteY535" fmla="*/ 309154 h 685800"/>
              <a:gd name="connsiteX536" fmla="*/ 557263 w 684212"/>
              <a:gd name="connsiteY536" fmla="*/ 310970 h 685800"/>
              <a:gd name="connsiteX537" fmla="*/ 556516 w 684212"/>
              <a:gd name="connsiteY537" fmla="*/ 312829 h 685800"/>
              <a:gd name="connsiteX538" fmla="*/ 555893 w 684212"/>
              <a:gd name="connsiteY538" fmla="*/ 314773 h 685800"/>
              <a:gd name="connsiteX539" fmla="*/ 555353 w 684212"/>
              <a:gd name="connsiteY539" fmla="*/ 316716 h 685800"/>
              <a:gd name="connsiteX540" fmla="*/ 554938 w 684212"/>
              <a:gd name="connsiteY540" fmla="*/ 318744 h 685800"/>
              <a:gd name="connsiteX541" fmla="*/ 554523 w 684212"/>
              <a:gd name="connsiteY541" fmla="*/ 320772 h 685800"/>
              <a:gd name="connsiteX542" fmla="*/ 554274 w 684212"/>
              <a:gd name="connsiteY542" fmla="*/ 322842 h 685800"/>
              <a:gd name="connsiteX543" fmla="*/ 554149 w 684212"/>
              <a:gd name="connsiteY543" fmla="*/ 324912 h 685800"/>
              <a:gd name="connsiteX544" fmla="*/ 554066 w 684212"/>
              <a:gd name="connsiteY544" fmla="*/ 327066 h 685800"/>
              <a:gd name="connsiteX545" fmla="*/ 554149 w 684212"/>
              <a:gd name="connsiteY545" fmla="*/ 329179 h 685800"/>
              <a:gd name="connsiteX546" fmla="*/ 554274 w 684212"/>
              <a:gd name="connsiteY546" fmla="*/ 331249 h 685800"/>
              <a:gd name="connsiteX547" fmla="*/ 554523 w 684212"/>
              <a:gd name="connsiteY547" fmla="*/ 333319 h 685800"/>
              <a:gd name="connsiteX548" fmla="*/ 554938 w 684212"/>
              <a:gd name="connsiteY548" fmla="*/ 335389 h 685800"/>
              <a:gd name="connsiteX549" fmla="*/ 555353 w 684212"/>
              <a:gd name="connsiteY549" fmla="*/ 337375 h 685800"/>
              <a:gd name="connsiteX550" fmla="*/ 555893 w 684212"/>
              <a:gd name="connsiteY550" fmla="*/ 339318 h 685800"/>
              <a:gd name="connsiteX551" fmla="*/ 556516 w 684212"/>
              <a:gd name="connsiteY551" fmla="*/ 341219 h 685800"/>
              <a:gd name="connsiteX552" fmla="*/ 557263 w 684212"/>
              <a:gd name="connsiteY552" fmla="*/ 343120 h 685800"/>
              <a:gd name="connsiteX553" fmla="*/ 558052 w 684212"/>
              <a:gd name="connsiteY553" fmla="*/ 344937 h 685800"/>
              <a:gd name="connsiteX554" fmla="*/ 558965 w 684212"/>
              <a:gd name="connsiteY554" fmla="*/ 346711 h 685800"/>
              <a:gd name="connsiteX555" fmla="*/ 559920 w 684212"/>
              <a:gd name="connsiteY555" fmla="*/ 348443 h 685800"/>
              <a:gd name="connsiteX556" fmla="*/ 561000 w 684212"/>
              <a:gd name="connsiteY556" fmla="*/ 350091 h 685800"/>
              <a:gd name="connsiteX557" fmla="*/ 562162 w 684212"/>
              <a:gd name="connsiteY557" fmla="*/ 351738 h 685800"/>
              <a:gd name="connsiteX558" fmla="*/ 563325 w 684212"/>
              <a:gd name="connsiteY558" fmla="*/ 353302 h 685800"/>
              <a:gd name="connsiteX559" fmla="*/ 564612 w 684212"/>
              <a:gd name="connsiteY559" fmla="*/ 354780 h 685800"/>
              <a:gd name="connsiteX560" fmla="*/ 565941 w 684212"/>
              <a:gd name="connsiteY560" fmla="*/ 356217 h 685800"/>
              <a:gd name="connsiteX561" fmla="*/ 567394 w 684212"/>
              <a:gd name="connsiteY561" fmla="*/ 357611 h 685800"/>
              <a:gd name="connsiteX562" fmla="*/ 568805 w 684212"/>
              <a:gd name="connsiteY562" fmla="*/ 358920 h 685800"/>
              <a:gd name="connsiteX563" fmla="*/ 570342 w 684212"/>
              <a:gd name="connsiteY563" fmla="*/ 360103 h 685800"/>
              <a:gd name="connsiteX564" fmla="*/ 571919 w 684212"/>
              <a:gd name="connsiteY564" fmla="*/ 361286 h 685800"/>
              <a:gd name="connsiteX565" fmla="*/ 573580 w 684212"/>
              <a:gd name="connsiteY565" fmla="*/ 362342 h 685800"/>
              <a:gd name="connsiteX566" fmla="*/ 575282 w 684212"/>
              <a:gd name="connsiteY566" fmla="*/ 363314 h 685800"/>
              <a:gd name="connsiteX567" fmla="*/ 577026 w 684212"/>
              <a:gd name="connsiteY567" fmla="*/ 364243 h 685800"/>
              <a:gd name="connsiteX568" fmla="*/ 578812 w 684212"/>
              <a:gd name="connsiteY568" fmla="*/ 365088 h 685800"/>
              <a:gd name="connsiteX569" fmla="*/ 580638 w 684212"/>
              <a:gd name="connsiteY569" fmla="*/ 365849 h 685800"/>
              <a:gd name="connsiteX570" fmla="*/ 582548 w 684212"/>
              <a:gd name="connsiteY570" fmla="*/ 366483 h 685800"/>
              <a:gd name="connsiteX571" fmla="*/ 584458 w 684212"/>
              <a:gd name="connsiteY571" fmla="*/ 367032 h 685800"/>
              <a:gd name="connsiteX572" fmla="*/ 586410 w 684212"/>
              <a:gd name="connsiteY572" fmla="*/ 367496 h 685800"/>
              <a:gd name="connsiteX573" fmla="*/ 588402 w 684212"/>
              <a:gd name="connsiteY573" fmla="*/ 367834 h 685800"/>
              <a:gd name="connsiteX574" fmla="*/ 590437 w 684212"/>
              <a:gd name="connsiteY574" fmla="*/ 368088 h 685800"/>
              <a:gd name="connsiteX575" fmla="*/ 592471 w 684212"/>
              <a:gd name="connsiteY575" fmla="*/ 368257 h 685800"/>
              <a:gd name="connsiteX576" fmla="*/ 594589 w 684212"/>
              <a:gd name="connsiteY576" fmla="*/ 368299 h 685800"/>
              <a:gd name="connsiteX577" fmla="*/ 596665 w 684212"/>
              <a:gd name="connsiteY577" fmla="*/ 368257 h 685800"/>
              <a:gd name="connsiteX578" fmla="*/ 598699 w 684212"/>
              <a:gd name="connsiteY578" fmla="*/ 368088 h 685800"/>
              <a:gd name="connsiteX579" fmla="*/ 600734 w 684212"/>
              <a:gd name="connsiteY579" fmla="*/ 367834 h 685800"/>
              <a:gd name="connsiteX580" fmla="*/ 602726 w 684212"/>
              <a:gd name="connsiteY580" fmla="*/ 367496 h 685800"/>
              <a:gd name="connsiteX581" fmla="*/ 604678 w 684212"/>
              <a:gd name="connsiteY581" fmla="*/ 367032 h 685800"/>
              <a:gd name="connsiteX582" fmla="*/ 606588 w 684212"/>
              <a:gd name="connsiteY582" fmla="*/ 366483 h 685800"/>
              <a:gd name="connsiteX583" fmla="*/ 608456 w 684212"/>
              <a:gd name="connsiteY583" fmla="*/ 365849 h 685800"/>
              <a:gd name="connsiteX584" fmla="*/ 610324 w 684212"/>
              <a:gd name="connsiteY584" fmla="*/ 365088 h 685800"/>
              <a:gd name="connsiteX585" fmla="*/ 612110 w 684212"/>
              <a:gd name="connsiteY585" fmla="*/ 364243 h 685800"/>
              <a:gd name="connsiteX586" fmla="*/ 613854 w 684212"/>
              <a:gd name="connsiteY586" fmla="*/ 363314 h 685800"/>
              <a:gd name="connsiteX587" fmla="*/ 615556 w 684212"/>
              <a:gd name="connsiteY587" fmla="*/ 362342 h 685800"/>
              <a:gd name="connsiteX588" fmla="*/ 617175 w 684212"/>
              <a:gd name="connsiteY588" fmla="*/ 361286 h 685800"/>
              <a:gd name="connsiteX589" fmla="*/ 618794 w 684212"/>
              <a:gd name="connsiteY589" fmla="*/ 360103 h 685800"/>
              <a:gd name="connsiteX590" fmla="*/ 620331 w 684212"/>
              <a:gd name="connsiteY590" fmla="*/ 358920 h 685800"/>
              <a:gd name="connsiteX591" fmla="*/ 621784 w 684212"/>
              <a:gd name="connsiteY591" fmla="*/ 357611 h 685800"/>
              <a:gd name="connsiteX592" fmla="*/ 623195 w 684212"/>
              <a:gd name="connsiteY592" fmla="*/ 356217 h 685800"/>
              <a:gd name="connsiteX593" fmla="*/ 624524 w 684212"/>
              <a:gd name="connsiteY593" fmla="*/ 354780 h 685800"/>
              <a:gd name="connsiteX594" fmla="*/ 625811 w 684212"/>
              <a:gd name="connsiteY594" fmla="*/ 353302 h 685800"/>
              <a:gd name="connsiteX595" fmla="*/ 627015 w 684212"/>
              <a:gd name="connsiteY595" fmla="*/ 351738 h 685800"/>
              <a:gd name="connsiteX596" fmla="*/ 628136 w 684212"/>
              <a:gd name="connsiteY596" fmla="*/ 350091 h 685800"/>
              <a:gd name="connsiteX597" fmla="*/ 629216 w 684212"/>
              <a:gd name="connsiteY597" fmla="*/ 348443 h 685800"/>
              <a:gd name="connsiteX598" fmla="*/ 630129 w 684212"/>
              <a:gd name="connsiteY598" fmla="*/ 346711 h 685800"/>
              <a:gd name="connsiteX599" fmla="*/ 631042 w 684212"/>
              <a:gd name="connsiteY599" fmla="*/ 344937 h 685800"/>
              <a:gd name="connsiteX600" fmla="*/ 631873 w 684212"/>
              <a:gd name="connsiteY600" fmla="*/ 343120 h 685800"/>
              <a:gd name="connsiteX601" fmla="*/ 632620 w 684212"/>
              <a:gd name="connsiteY601" fmla="*/ 341219 h 685800"/>
              <a:gd name="connsiteX602" fmla="*/ 633243 w 684212"/>
              <a:gd name="connsiteY602" fmla="*/ 339318 h 685800"/>
              <a:gd name="connsiteX603" fmla="*/ 633741 w 684212"/>
              <a:gd name="connsiteY603" fmla="*/ 337375 h 685800"/>
              <a:gd name="connsiteX604" fmla="*/ 634239 w 684212"/>
              <a:gd name="connsiteY604" fmla="*/ 335389 h 685800"/>
              <a:gd name="connsiteX605" fmla="*/ 634572 w 684212"/>
              <a:gd name="connsiteY605" fmla="*/ 333319 h 685800"/>
              <a:gd name="connsiteX606" fmla="*/ 634821 w 684212"/>
              <a:gd name="connsiteY606" fmla="*/ 331249 h 685800"/>
              <a:gd name="connsiteX607" fmla="*/ 634987 w 684212"/>
              <a:gd name="connsiteY607" fmla="*/ 329179 h 685800"/>
              <a:gd name="connsiteX608" fmla="*/ 635028 w 684212"/>
              <a:gd name="connsiteY608" fmla="*/ 327066 h 685800"/>
              <a:gd name="connsiteX609" fmla="*/ 634987 w 684212"/>
              <a:gd name="connsiteY609" fmla="*/ 324912 h 685800"/>
              <a:gd name="connsiteX610" fmla="*/ 634821 w 684212"/>
              <a:gd name="connsiteY610" fmla="*/ 322842 h 685800"/>
              <a:gd name="connsiteX611" fmla="*/ 634572 w 684212"/>
              <a:gd name="connsiteY611" fmla="*/ 320772 h 685800"/>
              <a:gd name="connsiteX612" fmla="*/ 634239 w 684212"/>
              <a:gd name="connsiteY612" fmla="*/ 318744 h 685800"/>
              <a:gd name="connsiteX613" fmla="*/ 633741 w 684212"/>
              <a:gd name="connsiteY613" fmla="*/ 316716 h 685800"/>
              <a:gd name="connsiteX614" fmla="*/ 633243 w 684212"/>
              <a:gd name="connsiteY614" fmla="*/ 314773 h 685800"/>
              <a:gd name="connsiteX615" fmla="*/ 632620 w 684212"/>
              <a:gd name="connsiteY615" fmla="*/ 312829 h 685800"/>
              <a:gd name="connsiteX616" fmla="*/ 631873 w 684212"/>
              <a:gd name="connsiteY616" fmla="*/ 310970 h 685800"/>
              <a:gd name="connsiteX617" fmla="*/ 631042 w 684212"/>
              <a:gd name="connsiteY617" fmla="*/ 309154 h 685800"/>
              <a:gd name="connsiteX618" fmla="*/ 630129 w 684212"/>
              <a:gd name="connsiteY618" fmla="*/ 307379 h 685800"/>
              <a:gd name="connsiteX619" fmla="*/ 629216 w 684212"/>
              <a:gd name="connsiteY619" fmla="*/ 305647 h 685800"/>
              <a:gd name="connsiteX620" fmla="*/ 628136 w 684212"/>
              <a:gd name="connsiteY620" fmla="*/ 303957 h 685800"/>
              <a:gd name="connsiteX621" fmla="*/ 627015 w 684212"/>
              <a:gd name="connsiteY621" fmla="*/ 302352 h 685800"/>
              <a:gd name="connsiteX622" fmla="*/ 625811 w 684212"/>
              <a:gd name="connsiteY622" fmla="*/ 300789 h 685800"/>
              <a:gd name="connsiteX623" fmla="*/ 624524 w 684212"/>
              <a:gd name="connsiteY623" fmla="*/ 299310 h 685800"/>
              <a:gd name="connsiteX624" fmla="*/ 623195 w 684212"/>
              <a:gd name="connsiteY624" fmla="*/ 297832 h 685800"/>
              <a:gd name="connsiteX625" fmla="*/ 621784 w 684212"/>
              <a:gd name="connsiteY625" fmla="*/ 296480 h 685800"/>
              <a:gd name="connsiteX626" fmla="*/ 620331 w 684212"/>
              <a:gd name="connsiteY626" fmla="*/ 295212 h 685800"/>
              <a:gd name="connsiteX627" fmla="*/ 618794 w 684212"/>
              <a:gd name="connsiteY627" fmla="*/ 293987 h 685800"/>
              <a:gd name="connsiteX628" fmla="*/ 617175 w 684212"/>
              <a:gd name="connsiteY628" fmla="*/ 292804 h 685800"/>
              <a:gd name="connsiteX629" fmla="*/ 615556 w 684212"/>
              <a:gd name="connsiteY629" fmla="*/ 291706 h 685800"/>
              <a:gd name="connsiteX630" fmla="*/ 613854 w 684212"/>
              <a:gd name="connsiteY630" fmla="*/ 290734 h 685800"/>
              <a:gd name="connsiteX631" fmla="*/ 612110 w 684212"/>
              <a:gd name="connsiteY631" fmla="*/ 289805 h 685800"/>
              <a:gd name="connsiteX632" fmla="*/ 610324 w 684212"/>
              <a:gd name="connsiteY632" fmla="*/ 289002 h 685800"/>
              <a:gd name="connsiteX633" fmla="*/ 608456 w 684212"/>
              <a:gd name="connsiteY633" fmla="*/ 288242 h 685800"/>
              <a:gd name="connsiteX634" fmla="*/ 606588 w 684212"/>
              <a:gd name="connsiteY634" fmla="*/ 287608 h 685800"/>
              <a:gd name="connsiteX635" fmla="*/ 604678 w 684212"/>
              <a:gd name="connsiteY635" fmla="*/ 287059 h 685800"/>
              <a:gd name="connsiteX636" fmla="*/ 602726 w 684212"/>
              <a:gd name="connsiteY636" fmla="*/ 286594 h 685800"/>
              <a:gd name="connsiteX637" fmla="*/ 600734 w 684212"/>
              <a:gd name="connsiteY637" fmla="*/ 286214 h 685800"/>
              <a:gd name="connsiteX638" fmla="*/ 598699 w 684212"/>
              <a:gd name="connsiteY638" fmla="*/ 285960 h 685800"/>
              <a:gd name="connsiteX639" fmla="*/ 596665 w 684212"/>
              <a:gd name="connsiteY639" fmla="*/ 285834 h 685800"/>
              <a:gd name="connsiteX640" fmla="*/ 152407 w 684212"/>
              <a:gd name="connsiteY640" fmla="*/ 255587 h 685800"/>
              <a:gd name="connsiteX641" fmla="*/ 148817 w 684212"/>
              <a:gd name="connsiteY641" fmla="*/ 255670 h 685800"/>
              <a:gd name="connsiteX642" fmla="*/ 145311 w 684212"/>
              <a:gd name="connsiteY642" fmla="*/ 255962 h 685800"/>
              <a:gd name="connsiteX643" fmla="*/ 141805 w 684212"/>
              <a:gd name="connsiteY643" fmla="*/ 256378 h 685800"/>
              <a:gd name="connsiteX644" fmla="*/ 138341 w 684212"/>
              <a:gd name="connsiteY644" fmla="*/ 257003 h 685800"/>
              <a:gd name="connsiteX645" fmla="*/ 134960 w 684212"/>
              <a:gd name="connsiteY645" fmla="*/ 257794 h 685800"/>
              <a:gd name="connsiteX646" fmla="*/ 131663 w 684212"/>
              <a:gd name="connsiteY646" fmla="*/ 258752 h 685800"/>
              <a:gd name="connsiteX647" fmla="*/ 128407 w 684212"/>
              <a:gd name="connsiteY647" fmla="*/ 259793 h 685800"/>
              <a:gd name="connsiteX648" fmla="*/ 125193 w 684212"/>
              <a:gd name="connsiteY648" fmla="*/ 261083 h 685800"/>
              <a:gd name="connsiteX649" fmla="*/ 122146 w 684212"/>
              <a:gd name="connsiteY649" fmla="*/ 262499 h 685800"/>
              <a:gd name="connsiteX650" fmla="*/ 119099 w 684212"/>
              <a:gd name="connsiteY650" fmla="*/ 264040 h 685800"/>
              <a:gd name="connsiteX651" fmla="*/ 116178 w 684212"/>
              <a:gd name="connsiteY651" fmla="*/ 265705 h 685800"/>
              <a:gd name="connsiteX652" fmla="*/ 113381 w 684212"/>
              <a:gd name="connsiteY652" fmla="*/ 267538 h 685800"/>
              <a:gd name="connsiteX653" fmla="*/ 110626 w 684212"/>
              <a:gd name="connsiteY653" fmla="*/ 269453 h 685800"/>
              <a:gd name="connsiteX654" fmla="*/ 107997 w 684212"/>
              <a:gd name="connsiteY654" fmla="*/ 271577 h 685800"/>
              <a:gd name="connsiteX655" fmla="*/ 105409 w 684212"/>
              <a:gd name="connsiteY655" fmla="*/ 273742 h 685800"/>
              <a:gd name="connsiteX656" fmla="*/ 103030 w 684212"/>
              <a:gd name="connsiteY656" fmla="*/ 276032 h 685800"/>
              <a:gd name="connsiteX657" fmla="*/ 100734 w 684212"/>
              <a:gd name="connsiteY657" fmla="*/ 278489 h 685800"/>
              <a:gd name="connsiteX658" fmla="*/ 98522 w 684212"/>
              <a:gd name="connsiteY658" fmla="*/ 280987 h 685800"/>
              <a:gd name="connsiteX659" fmla="*/ 96477 w 684212"/>
              <a:gd name="connsiteY659" fmla="*/ 283652 h 685800"/>
              <a:gd name="connsiteX660" fmla="*/ 94473 w 684212"/>
              <a:gd name="connsiteY660" fmla="*/ 286400 h 685800"/>
              <a:gd name="connsiteX661" fmla="*/ 92637 w 684212"/>
              <a:gd name="connsiteY661" fmla="*/ 289232 h 685800"/>
              <a:gd name="connsiteX662" fmla="*/ 91009 w 684212"/>
              <a:gd name="connsiteY662" fmla="*/ 292146 h 685800"/>
              <a:gd name="connsiteX663" fmla="*/ 89465 w 684212"/>
              <a:gd name="connsiteY663" fmla="*/ 295186 h 685800"/>
              <a:gd name="connsiteX664" fmla="*/ 88046 w 684212"/>
              <a:gd name="connsiteY664" fmla="*/ 298267 h 685800"/>
              <a:gd name="connsiteX665" fmla="*/ 86793 w 684212"/>
              <a:gd name="connsiteY665" fmla="*/ 301432 h 685800"/>
              <a:gd name="connsiteX666" fmla="*/ 85708 w 684212"/>
              <a:gd name="connsiteY666" fmla="*/ 304680 h 685800"/>
              <a:gd name="connsiteX667" fmla="*/ 84748 w 684212"/>
              <a:gd name="connsiteY667" fmla="*/ 308011 h 685800"/>
              <a:gd name="connsiteX668" fmla="*/ 83997 w 684212"/>
              <a:gd name="connsiteY668" fmla="*/ 311384 h 685800"/>
              <a:gd name="connsiteX669" fmla="*/ 83371 w 684212"/>
              <a:gd name="connsiteY669" fmla="*/ 314798 h 685800"/>
              <a:gd name="connsiteX670" fmla="*/ 82912 w 684212"/>
              <a:gd name="connsiteY670" fmla="*/ 318296 h 685800"/>
              <a:gd name="connsiteX671" fmla="*/ 82661 w 684212"/>
              <a:gd name="connsiteY671" fmla="*/ 321835 h 685800"/>
              <a:gd name="connsiteX672" fmla="*/ 82578 w 684212"/>
              <a:gd name="connsiteY672" fmla="*/ 325416 h 685800"/>
              <a:gd name="connsiteX673" fmla="*/ 82661 w 684212"/>
              <a:gd name="connsiteY673" fmla="*/ 329039 h 685800"/>
              <a:gd name="connsiteX674" fmla="*/ 82912 w 684212"/>
              <a:gd name="connsiteY674" fmla="*/ 332578 h 685800"/>
              <a:gd name="connsiteX675" fmla="*/ 83371 w 684212"/>
              <a:gd name="connsiteY675" fmla="*/ 336076 h 685800"/>
              <a:gd name="connsiteX676" fmla="*/ 83997 w 684212"/>
              <a:gd name="connsiteY676" fmla="*/ 339532 h 685800"/>
              <a:gd name="connsiteX677" fmla="*/ 84748 w 684212"/>
              <a:gd name="connsiteY677" fmla="*/ 342905 h 685800"/>
              <a:gd name="connsiteX678" fmla="*/ 85708 w 684212"/>
              <a:gd name="connsiteY678" fmla="*/ 346194 h 685800"/>
              <a:gd name="connsiteX679" fmla="*/ 86793 w 684212"/>
              <a:gd name="connsiteY679" fmla="*/ 349442 h 685800"/>
              <a:gd name="connsiteX680" fmla="*/ 88046 w 684212"/>
              <a:gd name="connsiteY680" fmla="*/ 352648 h 685800"/>
              <a:gd name="connsiteX681" fmla="*/ 89465 w 684212"/>
              <a:gd name="connsiteY681" fmla="*/ 355730 h 685800"/>
              <a:gd name="connsiteX682" fmla="*/ 91009 w 684212"/>
              <a:gd name="connsiteY682" fmla="*/ 358769 h 685800"/>
              <a:gd name="connsiteX683" fmla="*/ 92637 w 684212"/>
              <a:gd name="connsiteY683" fmla="*/ 361643 h 685800"/>
              <a:gd name="connsiteX684" fmla="*/ 94473 w 684212"/>
              <a:gd name="connsiteY684" fmla="*/ 364474 h 685800"/>
              <a:gd name="connsiteX685" fmla="*/ 96477 w 684212"/>
              <a:gd name="connsiteY685" fmla="*/ 367264 h 685800"/>
              <a:gd name="connsiteX686" fmla="*/ 98522 w 684212"/>
              <a:gd name="connsiteY686" fmla="*/ 369845 h 685800"/>
              <a:gd name="connsiteX687" fmla="*/ 100734 w 684212"/>
              <a:gd name="connsiteY687" fmla="*/ 372427 h 685800"/>
              <a:gd name="connsiteX688" fmla="*/ 103030 w 684212"/>
              <a:gd name="connsiteY688" fmla="*/ 374801 h 685800"/>
              <a:gd name="connsiteX689" fmla="*/ 105409 w 684212"/>
              <a:gd name="connsiteY689" fmla="*/ 377174 h 685800"/>
              <a:gd name="connsiteX690" fmla="*/ 107997 w 684212"/>
              <a:gd name="connsiteY690" fmla="*/ 379339 h 685800"/>
              <a:gd name="connsiteX691" fmla="*/ 110626 w 684212"/>
              <a:gd name="connsiteY691" fmla="*/ 381380 h 685800"/>
              <a:gd name="connsiteX692" fmla="*/ 113381 w 684212"/>
              <a:gd name="connsiteY692" fmla="*/ 383378 h 685800"/>
              <a:gd name="connsiteX693" fmla="*/ 116178 w 684212"/>
              <a:gd name="connsiteY693" fmla="*/ 385210 h 685800"/>
              <a:gd name="connsiteX694" fmla="*/ 119099 w 684212"/>
              <a:gd name="connsiteY694" fmla="*/ 386876 h 685800"/>
              <a:gd name="connsiteX695" fmla="*/ 122146 w 684212"/>
              <a:gd name="connsiteY695" fmla="*/ 388417 h 685800"/>
              <a:gd name="connsiteX696" fmla="*/ 125193 w 684212"/>
              <a:gd name="connsiteY696" fmla="*/ 389832 h 685800"/>
              <a:gd name="connsiteX697" fmla="*/ 128407 w 684212"/>
              <a:gd name="connsiteY697" fmla="*/ 391040 h 685800"/>
              <a:gd name="connsiteX698" fmla="*/ 131663 w 684212"/>
              <a:gd name="connsiteY698" fmla="*/ 392164 h 685800"/>
              <a:gd name="connsiteX699" fmla="*/ 134960 w 684212"/>
              <a:gd name="connsiteY699" fmla="*/ 393122 h 685800"/>
              <a:gd name="connsiteX700" fmla="*/ 138341 w 684212"/>
              <a:gd name="connsiteY700" fmla="*/ 393871 h 685800"/>
              <a:gd name="connsiteX701" fmla="*/ 141805 w 684212"/>
              <a:gd name="connsiteY701" fmla="*/ 394496 h 685800"/>
              <a:gd name="connsiteX702" fmla="*/ 145311 w 684212"/>
              <a:gd name="connsiteY702" fmla="*/ 394954 h 685800"/>
              <a:gd name="connsiteX703" fmla="*/ 148817 w 684212"/>
              <a:gd name="connsiteY703" fmla="*/ 395204 h 685800"/>
              <a:gd name="connsiteX704" fmla="*/ 152407 w 684212"/>
              <a:gd name="connsiteY704" fmla="*/ 395287 h 685800"/>
              <a:gd name="connsiteX705" fmla="*/ 155996 w 684212"/>
              <a:gd name="connsiteY705" fmla="*/ 395204 h 685800"/>
              <a:gd name="connsiteX706" fmla="*/ 159544 w 684212"/>
              <a:gd name="connsiteY706" fmla="*/ 394954 h 685800"/>
              <a:gd name="connsiteX707" fmla="*/ 163050 w 684212"/>
              <a:gd name="connsiteY707" fmla="*/ 394496 h 685800"/>
              <a:gd name="connsiteX708" fmla="*/ 166473 w 684212"/>
              <a:gd name="connsiteY708" fmla="*/ 393871 h 685800"/>
              <a:gd name="connsiteX709" fmla="*/ 169854 w 684212"/>
              <a:gd name="connsiteY709" fmla="*/ 393122 h 685800"/>
              <a:gd name="connsiteX710" fmla="*/ 173193 w 684212"/>
              <a:gd name="connsiteY710" fmla="*/ 392164 h 685800"/>
              <a:gd name="connsiteX711" fmla="*/ 176448 w 684212"/>
              <a:gd name="connsiteY711" fmla="*/ 391040 h 685800"/>
              <a:gd name="connsiteX712" fmla="*/ 179621 w 684212"/>
              <a:gd name="connsiteY712" fmla="*/ 389832 h 685800"/>
              <a:gd name="connsiteX713" fmla="*/ 182709 w 684212"/>
              <a:gd name="connsiteY713" fmla="*/ 388417 h 685800"/>
              <a:gd name="connsiteX714" fmla="*/ 185715 w 684212"/>
              <a:gd name="connsiteY714" fmla="*/ 386876 h 685800"/>
              <a:gd name="connsiteX715" fmla="*/ 188678 w 684212"/>
              <a:gd name="connsiteY715" fmla="*/ 385210 h 685800"/>
              <a:gd name="connsiteX716" fmla="*/ 191474 w 684212"/>
              <a:gd name="connsiteY716" fmla="*/ 383378 h 685800"/>
              <a:gd name="connsiteX717" fmla="*/ 194229 w 684212"/>
              <a:gd name="connsiteY717" fmla="*/ 381380 h 685800"/>
              <a:gd name="connsiteX718" fmla="*/ 196859 w 684212"/>
              <a:gd name="connsiteY718" fmla="*/ 379339 h 685800"/>
              <a:gd name="connsiteX719" fmla="*/ 199363 w 684212"/>
              <a:gd name="connsiteY719" fmla="*/ 377174 h 685800"/>
              <a:gd name="connsiteX720" fmla="*/ 201826 w 684212"/>
              <a:gd name="connsiteY720" fmla="*/ 374801 h 685800"/>
              <a:gd name="connsiteX721" fmla="*/ 204121 w 684212"/>
              <a:gd name="connsiteY721" fmla="*/ 372427 h 685800"/>
              <a:gd name="connsiteX722" fmla="*/ 206292 w 684212"/>
              <a:gd name="connsiteY722" fmla="*/ 369845 h 685800"/>
              <a:gd name="connsiteX723" fmla="*/ 208379 w 684212"/>
              <a:gd name="connsiteY723" fmla="*/ 367264 h 685800"/>
              <a:gd name="connsiteX724" fmla="*/ 210382 w 684212"/>
              <a:gd name="connsiteY724" fmla="*/ 364474 h 685800"/>
              <a:gd name="connsiteX725" fmla="*/ 212177 w 684212"/>
              <a:gd name="connsiteY725" fmla="*/ 361643 h 685800"/>
              <a:gd name="connsiteX726" fmla="*/ 213805 w 684212"/>
              <a:gd name="connsiteY726" fmla="*/ 358769 h 685800"/>
              <a:gd name="connsiteX727" fmla="*/ 215391 w 684212"/>
              <a:gd name="connsiteY727" fmla="*/ 355730 h 685800"/>
              <a:gd name="connsiteX728" fmla="*/ 216768 w 684212"/>
              <a:gd name="connsiteY728" fmla="*/ 352648 h 685800"/>
              <a:gd name="connsiteX729" fmla="*/ 218062 w 684212"/>
              <a:gd name="connsiteY729" fmla="*/ 349442 h 685800"/>
              <a:gd name="connsiteX730" fmla="*/ 219106 w 684212"/>
              <a:gd name="connsiteY730" fmla="*/ 346194 h 685800"/>
              <a:gd name="connsiteX731" fmla="*/ 220066 w 684212"/>
              <a:gd name="connsiteY731" fmla="*/ 342905 h 685800"/>
              <a:gd name="connsiteX732" fmla="*/ 220859 w 684212"/>
              <a:gd name="connsiteY732" fmla="*/ 339532 h 685800"/>
              <a:gd name="connsiteX733" fmla="*/ 221485 w 684212"/>
              <a:gd name="connsiteY733" fmla="*/ 336076 h 685800"/>
              <a:gd name="connsiteX734" fmla="*/ 221902 w 684212"/>
              <a:gd name="connsiteY734" fmla="*/ 332578 h 685800"/>
              <a:gd name="connsiteX735" fmla="*/ 222194 w 684212"/>
              <a:gd name="connsiteY735" fmla="*/ 329039 h 685800"/>
              <a:gd name="connsiteX736" fmla="*/ 222278 w 684212"/>
              <a:gd name="connsiteY736" fmla="*/ 325416 h 685800"/>
              <a:gd name="connsiteX737" fmla="*/ 222194 w 684212"/>
              <a:gd name="connsiteY737" fmla="*/ 321835 h 685800"/>
              <a:gd name="connsiteX738" fmla="*/ 221902 w 684212"/>
              <a:gd name="connsiteY738" fmla="*/ 318296 h 685800"/>
              <a:gd name="connsiteX739" fmla="*/ 221485 w 684212"/>
              <a:gd name="connsiteY739" fmla="*/ 314798 h 685800"/>
              <a:gd name="connsiteX740" fmla="*/ 220859 w 684212"/>
              <a:gd name="connsiteY740" fmla="*/ 311384 h 685800"/>
              <a:gd name="connsiteX741" fmla="*/ 220066 w 684212"/>
              <a:gd name="connsiteY741" fmla="*/ 308011 h 685800"/>
              <a:gd name="connsiteX742" fmla="*/ 219106 w 684212"/>
              <a:gd name="connsiteY742" fmla="*/ 304680 h 685800"/>
              <a:gd name="connsiteX743" fmla="*/ 218062 w 684212"/>
              <a:gd name="connsiteY743" fmla="*/ 301432 h 685800"/>
              <a:gd name="connsiteX744" fmla="*/ 216768 w 684212"/>
              <a:gd name="connsiteY744" fmla="*/ 298267 h 685800"/>
              <a:gd name="connsiteX745" fmla="*/ 215391 w 684212"/>
              <a:gd name="connsiteY745" fmla="*/ 295186 h 685800"/>
              <a:gd name="connsiteX746" fmla="*/ 213805 w 684212"/>
              <a:gd name="connsiteY746" fmla="*/ 292146 h 685800"/>
              <a:gd name="connsiteX747" fmla="*/ 212177 w 684212"/>
              <a:gd name="connsiteY747" fmla="*/ 289232 h 685800"/>
              <a:gd name="connsiteX748" fmla="*/ 210382 w 684212"/>
              <a:gd name="connsiteY748" fmla="*/ 286400 h 685800"/>
              <a:gd name="connsiteX749" fmla="*/ 208379 w 684212"/>
              <a:gd name="connsiteY749" fmla="*/ 283652 h 685800"/>
              <a:gd name="connsiteX750" fmla="*/ 206292 w 684212"/>
              <a:gd name="connsiteY750" fmla="*/ 280987 h 685800"/>
              <a:gd name="connsiteX751" fmla="*/ 204121 w 684212"/>
              <a:gd name="connsiteY751" fmla="*/ 278489 h 685800"/>
              <a:gd name="connsiteX752" fmla="*/ 201826 w 684212"/>
              <a:gd name="connsiteY752" fmla="*/ 276032 h 685800"/>
              <a:gd name="connsiteX753" fmla="*/ 199363 w 684212"/>
              <a:gd name="connsiteY753" fmla="*/ 273742 h 685800"/>
              <a:gd name="connsiteX754" fmla="*/ 196859 w 684212"/>
              <a:gd name="connsiteY754" fmla="*/ 271577 h 685800"/>
              <a:gd name="connsiteX755" fmla="*/ 194229 w 684212"/>
              <a:gd name="connsiteY755" fmla="*/ 269453 h 685800"/>
              <a:gd name="connsiteX756" fmla="*/ 191474 w 684212"/>
              <a:gd name="connsiteY756" fmla="*/ 267538 h 685800"/>
              <a:gd name="connsiteX757" fmla="*/ 188678 w 684212"/>
              <a:gd name="connsiteY757" fmla="*/ 265705 h 685800"/>
              <a:gd name="connsiteX758" fmla="*/ 185715 w 684212"/>
              <a:gd name="connsiteY758" fmla="*/ 264040 h 685800"/>
              <a:gd name="connsiteX759" fmla="*/ 182709 w 684212"/>
              <a:gd name="connsiteY759" fmla="*/ 262499 h 685800"/>
              <a:gd name="connsiteX760" fmla="*/ 179621 w 684212"/>
              <a:gd name="connsiteY760" fmla="*/ 261083 h 685800"/>
              <a:gd name="connsiteX761" fmla="*/ 176448 w 684212"/>
              <a:gd name="connsiteY761" fmla="*/ 259793 h 685800"/>
              <a:gd name="connsiteX762" fmla="*/ 173193 w 684212"/>
              <a:gd name="connsiteY762" fmla="*/ 258752 h 685800"/>
              <a:gd name="connsiteX763" fmla="*/ 169854 w 684212"/>
              <a:gd name="connsiteY763" fmla="*/ 257794 h 685800"/>
              <a:gd name="connsiteX764" fmla="*/ 166473 w 684212"/>
              <a:gd name="connsiteY764" fmla="*/ 257003 h 685800"/>
              <a:gd name="connsiteX765" fmla="*/ 163050 w 684212"/>
              <a:gd name="connsiteY765" fmla="*/ 256378 h 685800"/>
              <a:gd name="connsiteX766" fmla="*/ 159544 w 684212"/>
              <a:gd name="connsiteY766" fmla="*/ 255962 h 685800"/>
              <a:gd name="connsiteX767" fmla="*/ 155996 w 684212"/>
              <a:gd name="connsiteY767" fmla="*/ 255670 h 685800"/>
              <a:gd name="connsiteX768" fmla="*/ 409603 w 684212"/>
              <a:gd name="connsiteY768" fmla="*/ 195262 h 685800"/>
              <a:gd name="connsiteX769" fmla="*/ 404780 w 684212"/>
              <a:gd name="connsiteY769" fmla="*/ 195388 h 685800"/>
              <a:gd name="connsiteX770" fmla="*/ 399998 w 684212"/>
              <a:gd name="connsiteY770" fmla="*/ 195764 h 685800"/>
              <a:gd name="connsiteX771" fmla="*/ 395342 w 684212"/>
              <a:gd name="connsiteY771" fmla="*/ 196308 h 685800"/>
              <a:gd name="connsiteX772" fmla="*/ 390728 w 684212"/>
              <a:gd name="connsiteY772" fmla="*/ 197187 h 685800"/>
              <a:gd name="connsiteX773" fmla="*/ 386198 w 684212"/>
              <a:gd name="connsiteY773" fmla="*/ 198191 h 685800"/>
              <a:gd name="connsiteX774" fmla="*/ 381752 w 684212"/>
              <a:gd name="connsiteY774" fmla="*/ 199446 h 685800"/>
              <a:gd name="connsiteX775" fmla="*/ 377390 w 684212"/>
              <a:gd name="connsiteY775" fmla="*/ 200953 h 685800"/>
              <a:gd name="connsiteX776" fmla="*/ 373153 w 684212"/>
              <a:gd name="connsiteY776" fmla="*/ 202626 h 685800"/>
              <a:gd name="connsiteX777" fmla="*/ 369001 w 684212"/>
              <a:gd name="connsiteY777" fmla="*/ 204467 h 685800"/>
              <a:gd name="connsiteX778" fmla="*/ 364932 w 684212"/>
              <a:gd name="connsiteY778" fmla="*/ 206559 h 685800"/>
              <a:gd name="connsiteX779" fmla="*/ 361031 w 684212"/>
              <a:gd name="connsiteY779" fmla="*/ 208819 h 685800"/>
              <a:gd name="connsiteX780" fmla="*/ 357256 w 684212"/>
              <a:gd name="connsiteY780" fmla="*/ 211246 h 685800"/>
              <a:gd name="connsiteX781" fmla="*/ 353565 w 684212"/>
              <a:gd name="connsiteY781" fmla="*/ 213882 h 685800"/>
              <a:gd name="connsiteX782" fmla="*/ 350042 w 684212"/>
              <a:gd name="connsiteY782" fmla="*/ 216685 h 685800"/>
              <a:gd name="connsiteX783" fmla="*/ 346602 w 684212"/>
              <a:gd name="connsiteY783" fmla="*/ 219572 h 685800"/>
              <a:gd name="connsiteX784" fmla="*/ 343373 w 684212"/>
              <a:gd name="connsiteY784" fmla="*/ 222668 h 685800"/>
              <a:gd name="connsiteX785" fmla="*/ 340227 w 684212"/>
              <a:gd name="connsiteY785" fmla="*/ 225932 h 685800"/>
              <a:gd name="connsiteX786" fmla="*/ 337333 w 684212"/>
              <a:gd name="connsiteY786" fmla="*/ 229321 h 685800"/>
              <a:gd name="connsiteX787" fmla="*/ 334522 w 684212"/>
              <a:gd name="connsiteY787" fmla="*/ 232878 h 685800"/>
              <a:gd name="connsiteX788" fmla="*/ 331922 w 684212"/>
              <a:gd name="connsiteY788" fmla="*/ 236560 h 685800"/>
              <a:gd name="connsiteX789" fmla="*/ 329531 w 684212"/>
              <a:gd name="connsiteY789" fmla="*/ 240367 h 685800"/>
              <a:gd name="connsiteX790" fmla="*/ 327224 w 684212"/>
              <a:gd name="connsiteY790" fmla="*/ 244259 h 685800"/>
              <a:gd name="connsiteX791" fmla="*/ 325169 w 684212"/>
              <a:gd name="connsiteY791" fmla="*/ 248317 h 685800"/>
              <a:gd name="connsiteX792" fmla="*/ 323281 w 684212"/>
              <a:gd name="connsiteY792" fmla="*/ 252460 h 685800"/>
              <a:gd name="connsiteX793" fmla="*/ 321603 w 684212"/>
              <a:gd name="connsiteY793" fmla="*/ 256727 h 685800"/>
              <a:gd name="connsiteX794" fmla="*/ 320135 w 684212"/>
              <a:gd name="connsiteY794" fmla="*/ 261037 h 685800"/>
              <a:gd name="connsiteX795" fmla="*/ 318877 w 684212"/>
              <a:gd name="connsiteY795" fmla="*/ 265514 h 685800"/>
              <a:gd name="connsiteX796" fmla="*/ 317828 w 684212"/>
              <a:gd name="connsiteY796" fmla="*/ 270033 h 685800"/>
              <a:gd name="connsiteX797" fmla="*/ 317031 w 684212"/>
              <a:gd name="connsiteY797" fmla="*/ 274677 h 685800"/>
              <a:gd name="connsiteX798" fmla="*/ 316402 w 684212"/>
              <a:gd name="connsiteY798" fmla="*/ 279322 h 685800"/>
              <a:gd name="connsiteX799" fmla="*/ 316025 w 684212"/>
              <a:gd name="connsiteY799" fmla="*/ 284092 h 685800"/>
              <a:gd name="connsiteX800" fmla="*/ 315941 w 684212"/>
              <a:gd name="connsiteY800" fmla="*/ 288904 h 685800"/>
              <a:gd name="connsiteX801" fmla="*/ 316025 w 684212"/>
              <a:gd name="connsiteY801" fmla="*/ 293715 h 685800"/>
              <a:gd name="connsiteX802" fmla="*/ 316402 w 684212"/>
              <a:gd name="connsiteY802" fmla="*/ 298485 h 685800"/>
              <a:gd name="connsiteX803" fmla="*/ 317031 w 684212"/>
              <a:gd name="connsiteY803" fmla="*/ 303172 h 685800"/>
              <a:gd name="connsiteX804" fmla="*/ 317828 w 684212"/>
              <a:gd name="connsiteY804" fmla="*/ 307816 h 685800"/>
              <a:gd name="connsiteX805" fmla="*/ 318877 w 684212"/>
              <a:gd name="connsiteY805" fmla="*/ 312293 h 685800"/>
              <a:gd name="connsiteX806" fmla="*/ 320135 w 684212"/>
              <a:gd name="connsiteY806" fmla="*/ 316770 h 685800"/>
              <a:gd name="connsiteX807" fmla="*/ 321603 w 684212"/>
              <a:gd name="connsiteY807" fmla="*/ 321122 h 685800"/>
              <a:gd name="connsiteX808" fmla="*/ 323281 w 684212"/>
              <a:gd name="connsiteY808" fmla="*/ 325348 h 685800"/>
              <a:gd name="connsiteX809" fmla="*/ 325169 w 684212"/>
              <a:gd name="connsiteY809" fmla="*/ 329532 h 685800"/>
              <a:gd name="connsiteX810" fmla="*/ 327224 w 684212"/>
              <a:gd name="connsiteY810" fmla="*/ 333549 h 685800"/>
              <a:gd name="connsiteX811" fmla="*/ 329531 w 684212"/>
              <a:gd name="connsiteY811" fmla="*/ 337482 h 685800"/>
              <a:gd name="connsiteX812" fmla="*/ 331922 w 684212"/>
              <a:gd name="connsiteY812" fmla="*/ 341289 h 685800"/>
              <a:gd name="connsiteX813" fmla="*/ 334522 w 684212"/>
              <a:gd name="connsiteY813" fmla="*/ 344930 h 685800"/>
              <a:gd name="connsiteX814" fmla="*/ 337333 w 684212"/>
              <a:gd name="connsiteY814" fmla="*/ 348486 h 685800"/>
              <a:gd name="connsiteX815" fmla="*/ 340227 w 684212"/>
              <a:gd name="connsiteY815" fmla="*/ 351875 h 685800"/>
              <a:gd name="connsiteX816" fmla="*/ 343373 w 684212"/>
              <a:gd name="connsiteY816" fmla="*/ 355139 h 685800"/>
              <a:gd name="connsiteX817" fmla="*/ 346602 w 684212"/>
              <a:gd name="connsiteY817" fmla="*/ 358235 h 685800"/>
              <a:gd name="connsiteX818" fmla="*/ 350042 w 684212"/>
              <a:gd name="connsiteY818" fmla="*/ 361164 h 685800"/>
              <a:gd name="connsiteX819" fmla="*/ 353565 w 684212"/>
              <a:gd name="connsiteY819" fmla="*/ 363968 h 685800"/>
              <a:gd name="connsiteX820" fmla="*/ 357256 w 684212"/>
              <a:gd name="connsiteY820" fmla="*/ 366562 h 685800"/>
              <a:gd name="connsiteX821" fmla="*/ 361031 w 684212"/>
              <a:gd name="connsiteY821" fmla="*/ 369030 h 685800"/>
              <a:gd name="connsiteX822" fmla="*/ 364932 w 684212"/>
              <a:gd name="connsiteY822" fmla="*/ 371248 h 685800"/>
              <a:gd name="connsiteX823" fmla="*/ 369001 w 684212"/>
              <a:gd name="connsiteY823" fmla="*/ 373340 h 685800"/>
              <a:gd name="connsiteX824" fmla="*/ 373153 w 684212"/>
              <a:gd name="connsiteY824" fmla="*/ 375223 h 685800"/>
              <a:gd name="connsiteX825" fmla="*/ 377390 w 684212"/>
              <a:gd name="connsiteY825" fmla="*/ 376897 h 685800"/>
              <a:gd name="connsiteX826" fmla="*/ 381752 w 684212"/>
              <a:gd name="connsiteY826" fmla="*/ 378361 h 685800"/>
              <a:gd name="connsiteX827" fmla="*/ 386198 w 684212"/>
              <a:gd name="connsiteY827" fmla="*/ 379616 h 685800"/>
              <a:gd name="connsiteX828" fmla="*/ 390728 w 684212"/>
              <a:gd name="connsiteY828" fmla="*/ 380662 h 685800"/>
              <a:gd name="connsiteX829" fmla="*/ 395342 w 684212"/>
              <a:gd name="connsiteY829" fmla="*/ 381499 h 685800"/>
              <a:gd name="connsiteX830" fmla="*/ 399998 w 684212"/>
              <a:gd name="connsiteY830" fmla="*/ 382085 h 685800"/>
              <a:gd name="connsiteX831" fmla="*/ 404780 w 684212"/>
              <a:gd name="connsiteY831" fmla="*/ 382462 h 685800"/>
              <a:gd name="connsiteX832" fmla="*/ 409603 w 684212"/>
              <a:gd name="connsiteY832" fmla="*/ 382587 h 685800"/>
              <a:gd name="connsiteX833" fmla="*/ 414427 w 684212"/>
              <a:gd name="connsiteY833" fmla="*/ 382462 h 685800"/>
              <a:gd name="connsiteX834" fmla="*/ 419167 w 684212"/>
              <a:gd name="connsiteY834" fmla="*/ 382085 h 685800"/>
              <a:gd name="connsiteX835" fmla="*/ 423823 w 684212"/>
              <a:gd name="connsiteY835" fmla="*/ 381499 h 685800"/>
              <a:gd name="connsiteX836" fmla="*/ 428478 w 684212"/>
              <a:gd name="connsiteY836" fmla="*/ 380662 h 685800"/>
              <a:gd name="connsiteX837" fmla="*/ 433008 w 684212"/>
              <a:gd name="connsiteY837" fmla="*/ 379616 h 685800"/>
              <a:gd name="connsiteX838" fmla="*/ 437455 w 684212"/>
              <a:gd name="connsiteY838" fmla="*/ 378361 h 685800"/>
              <a:gd name="connsiteX839" fmla="*/ 441775 w 684212"/>
              <a:gd name="connsiteY839" fmla="*/ 376897 h 685800"/>
              <a:gd name="connsiteX840" fmla="*/ 446053 w 684212"/>
              <a:gd name="connsiteY840" fmla="*/ 375223 h 685800"/>
              <a:gd name="connsiteX841" fmla="*/ 450206 w 684212"/>
              <a:gd name="connsiteY841" fmla="*/ 373340 h 685800"/>
              <a:gd name="connsiteX842" fmla="*/ 454232 w 684212"/>
              <a:gd name="connsiteY842" fmla="*/ 371248 h 685800"/>
              <a:gd name="connsiteX843" fmla="*/ 458133 w 684212"/>
              <a:gd name="connsiteY843" fmla="*/ 369030 h 685800"/>
              <a:gd name="connsiteX844" fmla="*/ 461950 w 684212"/>
              <a:gd name="connsiteY844" fmla="*/ 366562 h 685800"/>
              <a:gd name="connsiteX845" fmla="*/ 465641 w 684212"/>
              <a:gd name="connsiteY845" fmla="*/ 363968 h 685800"/>
              <a:gd name="connsiteX846" fmla="*/ 469165 w 684212"/>
              <a:gd name="connsiteY846" fmla="*/ 361164 h 685800"/>
              <a:gd name="connsiteX847" fmla="*/ 472562 w 684212"/>
              <a:gd name="connsiteY847" fmla="*/ 358235 h 685800"/>
              <a:gd name="connsiteX848" fmla="*/ 475834 w 684212"/>
              <a:gd name="connsiteY848" fmla="*/ 355139 h 685800"/>
              <a:gd name="connsiteX849" fmla="*/ 478938 w 684212"/>
              <a:gd name="connsiteY849" fmla="*/ 351875 h 685800"/>
              <a:gd name="connsiteX850" fmla="*/ 481874 w 684212"/>
              <a:gd name="connsiteY850" fmla="*/ 348486 h 685800"/>
              <a:gd name="connsiteX851" fmla="*/ 484684 w 684212"/>
              <a:gd name="connsiteY851" fmla="*/ 344930 h 685800"/>
              <a:gd name="connsiteX852" fmla="*/ 487243 w 684212"/>
              <a:gd name="connsiteY852" fmla="*/ 341289 h 685800"/>
              <a:gd name="connsiteX853" fmla="*/ 489718 w 684212"/>
              <a:gd name="connsiteY853" fmla="*/ 337482 h 685800"/>
              <a:gd name="connsiteX854" fmla="*/ 491983 w 684212"/>
              <a:gd name="connsiteY854" fmla="*/ 333549 h 685800"/>
              <a:gd name="connsiteX855" fmla="*/ 494038 w 684212"/>
              <a:gd name="connsiteY855" fmla="*/ 329532 h 685800"/>
              <a:gd name="connsiteX856" fmla="*/ 495926 w 684212"/>
              <a:gd name="connsiteY856" fmla="*/ 325348 h 685800"/>
              <a:gd name="connsiteX857" fmla="*/ 497604 w 684212"/>
              <a:gd name="connsiteY857" fmla="*/ 321122 h 685800"/>
              <a:gd name="connsiteX858" fmla="*/ 499072 w 684212"/>
              <a:gd name="connsiteY858" fmla="*/ 316770 h 685800"/>
              <a:gd name="connsiteX859" fmla="*/ 500330 w 684212"/>
              <a:gd name="connsiteY859" fmla="*/ 312293 h 685800"/>
              <a:gd name="connsiteX860" fmla="*/ 501379 w 684212"/>
              <a:gd name="connsiteY860" fmla="*/ 307816 h 685800"/>
              <a:gd name="connsiteX861" fmla="*/ 502218 w 684212"/>
              <a:gd name="connsiteY861" fmla="*/ 303172 h 685800"/>
              <a:gd name="connsiteX862" fmla="*/ 502805 w 684212"/>
              <a:gd name="connsiteY862" fmla="*/ 298485 h 685800"/>
              <a:gd name="connsiteX863" fmla="*/ 503140 w 684212"/>
              <a:gd name="connsiteY863" fmla="*/ 293715 h 685800"/>
              <a:gd name="connsiteX864" fmla="*/ 503266 w 684212"/>
              <a:gd name="connsiteY864" fmla="*/ 288904 h 685800"/>
              <a:gd name="connsiteX865" fmla="*/ 503140 w 684212"/>
              <a:gd name="connsiteY865" fmla="*/ 284092 h 685800"/>
              <a:gd name="connsiteX866" fmla="*/ 502805 w 684212"/>
              <a:gd name="connsiteY866" fmla="*/ 279322 h 685800"/>
              <a:gd name="connsiteX867" fmla="*/ 502218 w 684212"/>
              <a:gd name="connsiteY867" fmla="*/ 274677 h 685800"/>
              <a:gd name="connsiteX868" fmla="*/ 501379 w 684212"/>
              <a:gd name="connsiteY868" fmla="*/ 270033 h 685800"/>
              <a:gd name="connsiteX869" fmla="*/ 500330 w 684212"/>
              <a:gd name="connsiteY869" fmla="*/ 265514 h 685800"/>
              <a:gd name="connsiteX870" fmla="*/ 499072 w 684212"/>
              <a:gd name="connsiteY870" fmla="*/ 261037 h 685800"/>
              <a:gd name="connsiteX871" fmla="*/ 497604 w 684212"/>
              <a:gd name="connsiteY871" fmla="*/ 256727 h 685800"/>
              <a:gd name="connsiteX872" fmla="*/ 495926 w 684212"/>
              <a:gd name="connsiteY872" fmla="*/ 252460 h 685800"/>
              <a:gd name="connsiteX873" fmla="*/ 494038 w 684212"/>
              <a:gd name="connsiteY873" fmla="*/ 248317 h 685800"/>
              <a:gd name="connsiteX874" fmla="*/ 491983 w 684212"/>
              <a:gd name="connsiteY874" fmla="*/ 244259 h 685800"/>
              <a:gd name="connsiteX875" fmla="*/ 489718 w 684212"/>
              <a:gd name="connsiteY875" fmla="*/ 240367 h 685800"/>
              <a:gd name="connsiteX876" fmla="*/ 487243 w 684212"/>
              <a:gd name="connsiteY876" fmla="*/ 236560 h 685800"/>
              <a:gd name="connsiteX877" fmla="*/ 484684 w 684212"/>
              <a:gd name="connsiteY877" fmla="*/ 232878 h 685800"/>
              <a:gd name="connsiteX878" fmla="*/ 481874 w 684212"/>
              <a:gd name="connsiteY878" fmla="*/ 229321 h 685800"/>
              <a:gd name="connsiteX879" fmla="*/ 478938 w 684212"/>
              <a:gd name="connsiteY879" fmla="*/ 225932 h 685800"/>
              <a:gd name="connsiteX880" fmla="*/ 475834 w 684212"/>
              <a:gd name="connsiteY880" fmla="*/ 222668 h 685800"/>
              <a:gd name="connsiteX881" fmla="*/ 472562 w 684212"/>
              <a:gd name="connsiteY881" fmla="*/ 219572 h 685800"/>
              <a:gd name="connsiteX882" fmla="*/ 469165 w 684212"/>
              <a:gd name="connsiteY882" fmla="*/ 216685 h 685800"/>
              <a:gd name="connsiteX883" fmla="*/ 465641 w 684212"/>
              <a:gd name="connsiteY883" fmla="*/ 213882 h 685800"/>
              <a:gd name="connsiteX884" fmla="*/ 461950 w 684212"/>
              <a:gd name="connsiteY884" fmla="*/ 211246 h 685800"/>
              <a:gd name="connsiteX885" fmla="*/ 458133 w 684212"/>
              <a:gd name="connsiteY885" fmla="*/ 208819 h 685800"/>
              <a:gd name="connsiteX886" fmla="*/ 454232 w 684212"/>
              <a:gd name="connsiteY886" fmla="*/ 206559 h 685800"/>
              <a:gd name="connsiteX887" fmla="*/ 450206 w 684212"/>
              <a:gd name="connsiteY887" fmla="*/ 204467 h 685800"/>
              <a:gd name="connsiteX888" fmla="*/ 446053 w 684212"/>
              <a:gd name="connsiteY888" fmla="*/ 202626 h 685800"/>
              <a:gd name="connsiteX889" fmla="*/ 441775 w 684212"/>
              <a:gd name="connsiteY889" fmla="*/ 200953 h 685800"/>
              <a:gd name="connsiteX890" fmla="*/ 437455 w 684212"/>
              <a:gd name="connsiteY890" fmla="*/ 199446 h 685800"/>
              <a:gd name="connsiteX891" fmla="*/ 433008 w 684212"/>
              <a:gd name="connsiteY891" fmla="*/ 198191 h 685800"/>
              <a:gd name="connsiteX892" fmla="*/ 428478 w 684212"/>
              <a:gd name="connsiteY892" fmla="*/ 197187 h 685800"/>
              <a:gd name="connsiteX893" fmla="*/ 423823 w 684212"/>
              <a:gd name="connsiteY893" fmla="*/ 196308 h 685800"/>
              <a:gd name="connsiteX894" fmla="*/ 419167 w 684212"/>
              <a:gd name="connsiteY894" fmla="*/ 195764 h 685800"/>
              <a:gd name="connsiteX895" fmla="*/ 414427 w 684212"/>
              <a:gd name="connsiteY895" fmla="*/ 195388 h 685800"/>
              <a:gd name="connsiteX896" fmla="*/ 143697 w 684212"/>
              <a:gd name="connsiteY896" fmla="*/ 107949 h 685800"/>
              <a:gd name="connsiteX897" fmla="*/ 141579 w 684212"/>
              <a:gd name="connsiteY897" fmla="*/ 108034 h 685800"/>
              <a:gd name="connsiteX898" fmla="*/ 139545 w 684212"/>
              <a:gd name="connsiteY898" fmla="*/ 108160 h 685800"/>
              <a:gd name="connsiteX899" fmla="*/ 137510 w 684212"/>
              <a:gd name="connsiteY899" fmla="*/ 108414 h 685800"/>
              <a:gd name="connsiteX900" fmla="*/ 135559 w 684212"/>
              <a:gd name="connsiteY900" fmla="*/ 108794 h 685800"/>
              <a:gd name="connsiteX901" fmla="*/ 133566 w 684212"/>
              <a:gd name="connsiteY901" fmla="*/ 109216 h 685800"/>
              <a:gd name="connsiteX902" fmla="*/ 131656 w 684212"/>
              <a:gd name="connsiteY902" fmla="*/ 109808 h 685800"/>
              <a:gd name="connsiteX903" fmla="*/ 129788 w 684212"/>
              <a:gd name="connsiteY903" fmla="*/ 110442 h 685800"/>
              <a:gd name="connsiteX904" fmla="*/ 127961 w 684212"/>
              <a:gd name="connsiteY904" fmla="*/ 111202 h 685800"/>
              <a:gd name="connsiteX905" fmla="*/ 126176 w 684212"/>
              <a:gd name="connsiteY905" fmla="*/ 112005 h 685800"/>
              <a:gd name="connsiteX906" fmla="*/ 124390 w 684212"/>
              <a:gd name="connsiteY906" fmla="*/ 112934 h 685800"/>
              <a:gd name="connsiteX907" fmla="*/ 122730 w 684212"/>
              <a:gd name="connsiteY907" fmla="*/ 113906 h 685800"/>
              <a:gd name="connsiteX908" fmla="*/ 121069 w 684212"/>
              <a:gd name="connsiteY908" fmla="*/ 115004 h 685800"/>
              <a:gd name="connsiteX909" fmla="*/ 119491 w 684212"/>
              <a:gd name="connsiteY909" fmla="*/ 116187 h 685800"/>
              <a:gd name="connsiteX910" fmla="*/ 117955 w 684212"/>
              <a:gd name="connsiteY910" fmla="*/ 117370 h 685800"/>
              <a:gd name="connsiteX911" fmla="*/ 116460 w 684212"/>
              <a:gd name="connsiteY911" fmla="*/ 118680 h 685800"/>
              <a:gd name="connsiteX912" fmla="*/ 115090 w 684212"/>
              <a:gd name="connsiteY912" fmla="*/ 120032 h 685800"/>
              <a:gd name="connsiteX913" fmla="*/ 113720 w 684212"/>
              <a:gd name="connsiteY913" fmla="*/ 121468 h 685800"/>
              <a:gd name="connsiteX914" fmla="*/ 112474 w 684212"/>
              <a:gd name="connsiteY914" fmla="*/ 122989 h 685800"/>
              <a:gd name="connsiteX915" fmla="*/ 111270 w 684212"/>
              <a:gd name="connsiteY915" fmla="*/ 124552 h 685800"/>
              <a:gd name="connsiteX916" fmla="*/ 110149 w 684212"/>
              <a:gd name="connsiteY916" fmla="*/ 126157 h 685800"/>
              <a:gd name="connsiteX917" fmla="*/ 109070 w 684212"/>
              <a:gd name="connsiteY917" fmla="*/ 127847 h 685800"/>
              <a:gd name="connsiteX918" fmla="*/ 108115 w 684212"/>
              <a:gd name="connsiteY918" fmla="*/ 129579 h 685800"/>
              <a:gd name="connsiteX919" fmla="*/ 107202 w 684212"/>
              <a:gd name="connsiteY919" fmla="*/ 131354 h 685800"/>
              <a:gd name="connsiteX920" fmla="*/ 106413 w 684212"/>
              <a:gd name="connsiteY920" fmla="*/ 133170 h 685800"/>
              <a:gd name="connsiteX921" fmla="*/ 105665 w 684212"/>
              <a:gd name="connsiteY921" fmla="*/ 135029 h 685800"/>
              <a:gd name="connsiteX922" fmla="*/ 105043 w 684212"/>
              <a:gd name="connsiteY922" fmla="*/ 136973 h 685800"/>
              <a:gd name="connsiteX923" fmla="*/ 104503 w 684212"/>
              <a:gd name="connsiteY923" fmla="*/ 138916 h 685800"/>
              <a:gd name="connsiteX924" fmla="*/ 104046 w 684212"/>
              <a:gd name="connsiteY924" fmla="*/ 140901 h 685800"/>
              <a:gd name="connsiteX925" fmla="*/ 103672 w 684212"/>
              <a:gd name="connsiteY925" fmla="*/ 142972 h 685800"/>
              <a:gd name="connsiteX926" fmla="*/ 103423 w 684212"/>
              <a:gd name="connsiteY926" fmla="*/ 144999 h 685800"/>
              <a:gd name="connsiteX927" fmla="*/ 103257 w 684212"/>
              <a:gd name="connsiteY927" fmla="*/ 147112 h 685800"/>
              <a:gd name="connsiteX928" fmla="*/ 103216 w 684212"/>
              <a:gd name="connsiteY928" fmla="*/ 149224 h 685800"/>
              <a:gd name="connsiteX929" fmla="*/ 103257 w 684212"/>
              <a:gd name="connsiteY929" fmla="*/ 151379 h 685800"/>
              <a:gd name="connsiteX930" fmla="*/ 103423 w 684212"/>
              <a:gd name="connsiteY930" fmla="*/ 153449 h 685800"/>
              <a:gd name="connsiteX931" fmla="*/ 103672 w 684212"/>
              <a:gd name="connsiteY931" fmla="*/ 155519 h 685800"/>
              <a:gd name="connsiteX932" fmla="*/ 104046 w 684212"/>
              <a:gd name="connsiteY932" fmla="*/ 157547 h 685800"/>
              <a:gd name="connsiteX933" fmla="*/ 104503 w 684212"/>
              <a:gd name="connsiteY933" fmla="*/ 159574 h 685800"/>
              <a:gd name="connsiteX934" fmla="*/ 105043 w 684212"/>
              <a:gd name="connsiteY934" fmla="*/ 161518 h 685800"/>
              <a:gd name="connsiteX935" fmla="*/ 105665 w 684212"/>
              <a:gd name="connsiteY935" fmla="*/ 163419 h 685800"/>
              <a:gd name="connsiteX936" fmla="*/ 106413 w 684212"/>
              <a:gd name="connsiteY936" fmla="*/ 165320 h 685800"/>
              <a:gd name="connsiteX937" fmla="*/ 107202 w 684212"/>
              <a:gd name="connsiteY937" fmla="*/ 167137 h 685800"/>
              <a:gd name="connsiteX938" fmla="*/ 108115 w 684212"/>
              <a:gd name="connsiteY938" fmla="*/ 168911 h 685800"/>
              <a:gd name="connsiteX939" fmla="*/ 109070 w 684212"/>
              <a:gd name="connsiteY939" fmla="*/ 170643 h 685800"/>
              <a:gd name="connsiteX940" fmla="*/ 110149 w 684212"/>
              <a:gd name="connsiteY940" fmla="*/ 172291 h 685800"/>
              <a:gd name="connsiteX941" fmla="*/ 111270 w 684212"/>
              <a:gd name="connsiteY941" fmla="*/ 173938 h 685800"/>
              <a:gd name="connsiteX942" fmla="*/ 112474 w 684212"/>
              <a:gd name="connsiteY942" fmla="*/ 175501 h 685800"/>
              <a:gd name="connsiteX943" fmla="*/ 113720 w 684212"/>
              <a:gd name="connsiteY943" fmla="*/ 176980 h 685800"/>
              <a:gd name="connsiteX944" fmla="*/ 115090 w 684212"/>
              <a:gd name="connsiteY944" fmla="*/ 178417 h 685800"/>
              <a:gd name="connsiteX945" fmla="*/ 116460 w 684212"/>
              <a:gd name="connsiteY945" fmla="*/ 179811 h 685800"/>
              <a:gd name="connsiteX946" fmla="*/ 117955 w 684212"/>
              <a:gd name="connsiteY946" fmla="*/ 181120 h 685800"/>
              <a:gd name="connsiteX947" fmla="*/ 119491 w 684212"/>
              <a:gd name="connsiteY947" fmla="*/ 182303 h 685800"/>
              <a:gd name="connsiteX948" fmla="*/ 121069 w 684212"/>
              <a:gd name="connsiteY948" fmla="*/ 183486 h 685800"/>
              <a:gd name="connsiteX949" fmla="*/ 122730 w 684212"/>
              <a:gd name="connsiteY949" fmla="*/ 184542 h 685800"/>
              <a:gd name="connsiteX950" fmla="*/ 124390 w 684212"/>
              <a:gd name="connsiteY950" fmla="*/ 185514 h 685800"/>
              <a:gd name="connsiteX951" fmla="*/ 126176 w 684212"/>
              <a:gd name="connsiteY951" fmla="*/ 186443 h 685800"/>
              <a:gd name="connsiteX952" fmla="*/ 127961 w 684212"/>
              <a:gd name="connsiteY952" fmla="*/ 187246 h 685800"/>
              <a:gd name="connsiteX953" fmla="*/ 129788 w 684212"/>
              <a:gd name="connsiteY953" fmla="*/ 188049 h 685800"/>
              <a:gd name="connsiteX954" fmla="*/ 131656 w 684212"/>
              <a:gd name="connsiteY954" fmla="*/ 188640 h 685800"/>
              <a:gd name="connsiteX955" fmla="*/ 133566 w 684212"/>
              <a:gd name="connsiteY955" fmla="*/ 189189 h 685800"/>
              <a:gd name="connsiteX956" fmla="*/ 135559 w 684212"/>
              <a:gd name="connsiteY956" fmla="*/ 189696 h 685800"/>
              <a:gd name="connsiteX957" fmla="*/ 137510 w 684212"/>
              <a:gd name="connsiteY957" fmla="*/ 190034 h 685800"/>
              <a:gd name="connsiteX958" fmla="*/ 139545 w 684212"/>
              <a:gd name="connsiteY958" fmla="*/ 190288 h 685800"/>
              <a:gd name="connsiteX959" fmla="*/ 141579 w 684212"/>
              <a:gd name="connsiteY959" fmla="*/ 190457 h 685800"/>
              <a:gd name="connsiteX960" fmla="*/ 143697 w 684212"/>
              <a:gd name="connsiteY960" fmla="*/ 190499 h 685800"/>
              <a:gd name="connsiteX961" fmla="*/ 145773 w 684212"/>
              <a:gd name="connsiteY961" fmla="*/ 190457 h 685800"/>
              <a:gd name="connsiteX962" fmla="*/ 147849 w 684212"/>
              <a:gd name="connsiteY962" fmla="*/ 190288 h 685800"/>
              <a:gd name="connsiteX963" fmla="*/ 149842 w 684212"/>
              <a:gd name="connsiteY963" fmla="*/ 190034 h 685800"/>
              <a:gd name="connsiteX964" fmla="*/ 151834 w 684212"/>
              <a:gd name="connsiteY964" fmla="*/ 189696 h 685800"/>
              <a:gd name="connsiteX965" fmla="*/ 153786 w 684212"/>
              <a:gd name="connsiteY965" fmla="*/ 189189 h 685800"/>
              <a:gd name="connsiteX966" fmla="*/ 155737 w 684212"/>
              <a:gd name="connsiteY966" fmla="*/ 188640 h 685800"/>
              <a:gd name="connsiteX967" fmla="*/ 157606 w 684212"/>
              <a:gd name="connsiteY967" fmla="*/ 188049 h 685800"/>
              <a:gd name="connsiteX968" fmla="*/ 159432 w 684212"/>
              <a:gd name="connsiteY968" fmla="*/ 187246 h 685800"/>
              <a:gd name="connsiteX969" fmla="*/ 161218 w 684212"/>
              <a:gd name="connsiteY969" fmla="*/ 186443 h 685800"/>
              <a:gd name="connsiteX970" fmla="*/ 162962 w 684212"/>
              <a:gd name="connsiteY970" fmla="*/ 185514 h 685800"/>
              <a:gd name="connsiteX971" fmla="*/ 164664 w 684212"/>
              <a:gd name="connsiteY971" fmla="*/ 184542 h 685800"/>
              <a:gd name="connsiteX972" fmla="*/ 166325 w 684212"/>
              <a:gd name="connsiteY972" fmla="*/ 183486 h 685800"/>
              <a:gd name="connsiteX973" fmla="*/ 167902 w 684212"/>
              <a:gd name="connsiteY973" fmla="*/ 182303 h 685800"/>
              <a:gd name="connsiteX974" fmla="*/ 169439 w 684212"/>
              <a:gd name="connsiteY974" fmla="*/ 181120 h 685800"/>
              <a:gd name="connsiteX975" fmla="*/ 170933 w 684212"/>
              <a:gd name="connsiteY975" fmla="*/ 179811 h 685800"/>
              <a:gd name="connsiteX976" fmla="*/ 172345 w 684212"/>
              <a:gd name="connsiteY976" fmla="*/ 178417 h 685800"/>
              <a:gd name="connsiteX977" fmla="*/ 173632 w 684212"/>
              <a:gd name="connsiteY977" fmla="*/ 176980 h 685800"/>
              <a:gd name="connsiteX978" fmla="*/ 174919 w 684212"/>
              <a:gd name="connsiteY978" fmla="*/ 175501 h 685800"/>
              <a:gd name="connsiteX979" fmla="*/ 176165 w 684212"/>
              <a:gd name="connsiteY979" fmla="*/ 173938 h 685800"/>
              <a:gd name="connsiteX980" fmla="*/ 177244 w 684212"/>
              <a:gd name="connsiteY980" fmla="*/ 172291 h 685800"/>
              <a:gd name="connsiteX981" fmla="*/ 178324 w 684212"/>
              <a:gd name="connsiteY981" fmla="*/ 170643 h 685800"/>
              <a:gd name="connsiteX982" fmla="*/ 179279 w 684212"/>
              <a:gd name="connsiteY982" fmla="*/ 168911 h 685800"/>
              <a:gd name="connsiteX983" fmla="*/ 180192 w 684212"/>
              <a:gd name="connsiteY983" fmla="*/ 167137 h 685800"/>
              <a:gd name="connsiteX984" fmla="*/ 180981 w 684212"/>
              <a:gd name="connsiteY984" fmla="*/ 165320 h 685800"/>
              <a:gd name="connsiteX985" fmla="*/ 181728 w 684212"/>
              <a:gd name="connsiteY985" fmla="*/ 163419 h 685800"/>
              <a:gd name="connsiteX986" fmla="*/ 182351 w 684212"/>
              <a:gd name="connsiteY986" fmla="*/ 161518 h 685800"/>
              <a:gd name="connsiteX987" fmla="*/ 182891 w 684212"/>
              <a:gd name="connsiteY987" fmla="*/ 159574 h 685800"/>
              <a:gd name="connsiteX988" fmla="*/ 183389 w 684212"/>
              <a:gd name="connsiteY988" fmla="*/ 157547 h 685800"/>
              <a:gd name="connsiteX989" fmla="*/ 183721 w 684212"/>
              <a:gd name="connsiteY989" fmla="*/ 155519 h 685800"/>
              <a:gd name="connsiteX990" fmla="*/ 183970 w 684212"/>
              <a:gd name="connsiteY990" fmla="*/ 153449 h 685800"/>
              <a:gd name="connsiteX991" fmla="*/ 184136 w 684212"/>
              <a:gd name="connsiteY991" fmla="*/ 151379 h 685800"/>
              <a:gd name="connsiteX992" fmla="*/ 184178 w 684212"/>
              <a:gd name="connsiteY992" fmla="*/ 149224 h 685800"/>
              <a:gd name="connsiteX993" fmla="*/ 184136 w 684212"/>
              <a:gd name="connsiteY993" fmla="*/ 147112 h 685800"/>
              <a:gd name="connsiteX994" fmla="*/ 183970 w 684212"/>
              <a:gd name="connsiteY994" fmla="*/ 144999 h 685800"/>
              <a:gd name="connsiteX995" fmla="*/ 183721 w 684212"/>
              <a:gd name="connsiteY995" fmla="*/ 142972 h 685800"/>
              <a:gd name="connsiteX996" fmla="*/ 183389 w 684212"/>
              <a:gd name="connsiteY996" fmla="*/ 140901 h 685800"/>
              <a:gd name="connsiteX997" fmla="*/ 182891 w 684212"/>
              <a:gd name="connsiteY997" fmla="*/ 138916 h 685800"/>
              <a:gd name="connsiteX998" fmla="*/ 182351 w 684212"/>
              <a:gd name="connsiteY998" fmla="*/ 136973 h 685800"/>
              <a:gd name="connsiteX999" fmla="*/ 181728 w 684212"/>
              <a:gd name="connsiteY999" fmla="*/ 135029 h 685800"/>
              <a:gd name="connsiteX1000" fmla="*/ 180981 w 684212"/>
              <a:gd name="connsiteY1000" fmla="*/ 133170 h 685800"/>
              <a:gd name="connsiteX1001" fmla="*/ 180192 w 684212"/>
              <a:gd name="connsiteY1001" fmla="*/ 131354 h 685800"/>
              <a:gd name="connsiteX1002" fmla="*/ 179279 w 684212"/>
              <a:gd name="connsiteY1002" fmla="*/ 129579 h 685800"/>
              <a:gd name="connsiteX1003" fmla="*/ 178324 w 684212"/>
              <a:gd name="connsiteY1003" fmla="*/ 127847 h 685800"/>
              <a:gd name="connsiteX1004" fmla="*/ 177244 w 684212"/>
              <a:gd name="connsiteY1004" fmla="*/ 126157 h 685800"/>
              <a:gd name="connsiteX1005" fmla="*/ 176165 w 684212"/>
              <a:gd name="connsiteY1005" fmla="*/ 124552 h 685800"/>
              <a:gd name="connsiteX1006" fmla="*/ 174919 w 684212"/>
              <a:gd name="connsiteY1006" fmla="*/ 122989 h 685800"/>
              <a:gd name="connsiteX1007" fmla="*/ 173632 w 684212"/>
              <a:gd name="connsiteY1007" fmla="*/ 121468 h 685800"/>
              <a:gd name="connsiteX1008" fmla="*/ 172345 w 684212"/>
              <a:gd name="connsiteY1008" fmla="*/ 120032 h 685800"/>
              <a:gd name="connsiteX1009" fmla="*/ 170933 w 684212"/>
              <a:gd name="connsiteY1009" fmla="*/ 118680 h 685800"/>
              <a:gd name="connsiteX1010" fmla="*/ 169439 w 684212"/>
              <a:gd name="connsiteY1010" fmla="*/ 117370 h 685800"/>
              <a:gd name="connsiteX1011" fmla="*/ 167902 w 684212"/>
              <a:gd name="connsiteY1011" fmla="*/ 116187 h 685800"/>
              <a:gd name="connsiteX1012" fmla="*/ 166325 w 684212"/>
              <a:gd name="connsiteY1012" fmla="*/ 115004 h 685800"/>
              <a:gd name="connsiteX1013" fmla="*/ 164664 w 684212"/>
              <a:gd name="connsiteY1013" fmla="*/ 113906 h 685800"/>
              <a:gd name="connsiteX1014" fmla="*/ 162962 w 684212"/>
              <a:gd name="connsiteY1014" fmla="*/ 112934 h 685800"/>
              <a:gd name="connsiteX1015" fmla="*/ 161218 w 684212"/>
              <a:gd name="connsiteY1015" fmla="*/ 112005 h 685800"/>
              <a:gd name="connsiteX1016" fmla="*/ 159432 w 684212"/>
              <a:gd name="connsiteY1016" fmla="*/ 111202 h 685800"/>
              <a:gd name="connsiteX1017" fmla="*/ 157606 w 684212"/>
              <a:gd name="connsiteY1017" fmla="*/ 110442 h 685800"/>
              <a:gd name="connsiteX1018" fmla="*/ 155737 w 684212"/>
              <a:gd name="connsiteY1018" fmla="*/ 109808 h 685800"/>
              <a:gd name="connsiteX1019" fmla="*/ 153786 w 684212"/>
              <a:gd name="connsiteY1019" fmla="*/ 109216 h 685800"/>
              <a:gd name="connsiteX1020" fmla="*/ 151834 w 684212"/>
              <a:gd name="connsiteY1020" fmla="*/ 108794 h 685800"/>
              <a:gd name="connsiteX1021" fmla="*/ 149842 w 684212"/>
              <a:gd name="connsiteY1021" fmla="*/ 108414 h 685800"/>
              <a:gd name="connsiteX1022" fmla="*/ 147849 w 684212"/>
              <a:gd name="connsiteY1022" fmla="*/ 108160 h 685800"/>
              <a:gd name="connsiteX1023" fmla="*/ 145773 w 684212"/>
              <a:gd name="connsiteY1023" fmla="*/ 108034 h 685800"/>
              <a:gd name="connsiteX1024" fmla="*/ 544541 w 684212"/>
              <a:gd name="connsiteY1024" fmla="*/ 98424 h 685800"/>
              <a:gd name="connsiteX1025" fmla="*/ 541965 w 684212"/>
              <a:gd name="connsiteY1025" fmla="*/ 98466 h 685800"/>
              <a:gd name="connsiteX1026" fmla="*/ 539347 w 684212"/>
              <a:gd name="connsiteY1026" fmla="*/ 98673 h 685800"/>
              <a:gd name="connsiteX1027" fmla="*/ 536814 w 684212"/>
              <a:gd name="connsiteY1027" fmla="*/ 98964 h 685800"/>
              <a:gd name="connsiteX1028" fmla="*/ 534322 w 684212"/>
              <a:gd name="connsiteY1028" fmla="*/ 99420 h 685800"/>
              <a:gd name="connsiteX1029" fmla="*/ 531873 w 684212"/>
              <a:gd name="connsiteY1029" fmla="*/ 100001 h 685800"/>
              <a:gd name="connsiteX1030" fmla="*/ 529466 w 684212"/>
              <a:gd name="connsiteY1030" fmla="*/ 100665 h 685800"/>
              <a:gd name="connsiteX1031" fmla="*/ 527101 w 684212"/>
              <a:gd name="connsiteY1031" fmla="*/ 101412 h 685800"/>
              <a:gd name="connsiteX1032" fmla="*/ 524779 w 684212"/>
              <a:gd name="connsiteY1032" fmla="*/ 102325 h 685800"/>
              <a:gd name="connsiteX1033" fmla="*/ 522541 w 684212"/>
              <a:gd name="connsiteY1033" fmla="*/ 103362 h 685800"/>
              <a:gd name="connsiteX1034" fmla="*/ 520345 w 684212"/>
              <a:gd name="connsiteY1034" fmla="*/ 104441 h 685800"/>
              <a:gd name="connsiteX1035" fmla="*/ 518233 w 684212"/>
              <a:gd name="connsiteY1035" fmla="*/ 105645 h 685800"/>
              <a:gd name="connsiteX1036" fmla="*/ 516164 w 684212"/>
              <a:gd name="connsiteY1036" fmla="*/ 106931 h 685800"/>
              <a:gd name="connsiteX1037" fmla="*/ 514179 w 684212"/>
              <a:gd name="connsiteY1037" fmla="*/ 108342 h 685800"/>
              <a:gd name="connsiteX1038" fmla="*/ 512279 w 684212"/>
              <a:gd name="connsiteY1038" fmla="*/ 109836 h 685800"/>
              <a:gd name="connsiteX1039" fmla="*/ 510421 w 684212"/>
              <a:gd name="connsiteY1039" fmla="*/ 111413 h 685800"/>
              <a:gd name="connsiteX1040" fmla="*/ 508690 w 684212"/>
              <a:gd name="connsiteY1040" fmla="*/ 113073 h 685800"/>
              <a:gd name="connsiteX1041" fmla="*/ 507001 w 684212"/>
              <a:gd name="connsiteY1041" fmla="*/ 114816 h 685800"/>
              <a:gd name="connsiteX1042" fmla="*/ 505396 w 684212"/>
              <a:gd name="connsiteY1042" fmla="*/ 116601 h 685800"/>
              <a:gd name="connsiteX1043" fmla="*/ 503876 w 684212"/>
              <a:gd name="connsiteY1043" fmla="*/ 118510 h 685800"/>
              <a:gd name="connsiteX1044" fmla="*/ 502440 w 684212"/>
              <a:gd name="connsiteY1044" fmla="*/ 120460 h 685800"/>
              <a:gd name="connsiteX1045" fmla="*/ 501089 w 684212"/>
              <a:gd name="connsiteY1045" fmla="*/ 122452 h 685800"/>
              <a:gd name="connsiteX1046" fmla="*/ 499907 w 684212"/>
              <a:gd name="connsiteY1046" fmla="*/ 124610 h 685800"/>
              <a:gd name="connsiteX1047" fmla="*/ 498766 w 684212"/>
              <a:gd name="connsiteY1047" fmla="*/ 126726 h 685800"/>
              <a:gd name="connsiteX1048" fmla="*/ 497795 w 684212"/>
              <a:gd name="connsiteY1048" fmla="*/ 128926 h 685800"/>
              <a:gd name="connsiteX1049" fmla="*/ 496866 w 684212"/>
              <a:gd name="connsiteY1049" fmla="*/ 131250 h 685800"/>
              <a:gd name="connsiteX1050" fmla="*/ 496064 w 684212"/>
              <a:gd name="connsiteY1050" fmla="*/ 133532 h 685800"/>
              <a:gd name="connsiteX1051" fmla="*/ 495346 w 684212"/>
              <a:gd name="connsiteY1051" fmla="*/ 135939 h 685800"/>
              <a:gd name="connsiteX1052" fmla="*/ 494797 w 684212"/>
              <a:gd name="connsiteY1052" fmla="*/ 138346 h 685800"/>
              <a:gd name="connsiteX1053" fmla="*/ 494375 w 684212"/>
              <a:gd name="connsiteY1053" fmla="*/ 140836 h 685800"/>
              <a:gd name="connsiteX1054" fmla="*/ 494037 w 684212"/>
              <a:gd name="connsiteY1054" fmla="*/ 143285 h 685800"/>
              <a:gd name="connsiteX1055" fmla="*/ 493826 w 684212"/>
              <a:gd name="connsiteY1055" fmla="*/ 145858 h 685800"/>
              <a:gd name="connsiteX1056" fmla="*/ 493741 w 684212"/>
              <a:gd name="connsiteY1056" fmla="*/ 148389 h 685800"/>
              <a:gd name="connsiteX1057" fmla="*/ 493826 w 684212"/>
              <a:gd name="connsiteY1057" fmla="*/ 151004 h 685800"/>
              <a:gd name="connsiteX1058" fmla="*/ 494037 w 684212"/>
              <a:gd name="connsiteY1058" fmla="*/ 153535 h 685800"/>
              <a:gd name="connsiteX1059" fmla="*/ 494375 w 684212"/>
              <a:gd name="connsiteY1059" fmla="*/ 156025 h 685800"/>
              <a:gd name="connsiteX1060" fmla="*/ 494797 w 684212"/>
              <a:gd name="connsiteY1060" fmla="*/ 158473 h 685800"/>
              <a:gd name="connsiteX1061" fmla="*/ 495346 w 684212"/>
              <a:gd name="connsiteY1061" fmla="*/ 160922 h 685800"/>
              <a:gd name="connsiteX1062" fmla="*/ 496064 w 684212"/>
              <a:gd name="connsiteY1062" fmla="*/ 163287 h 685800"/>
              <a:gd name="connsiteX1063" fmla="*/ 496866 w 684212"/>
              <a:gd name="connsiteY1063" fmla="*/ 165611 h 685800"/>
              <a:gd name="connsiteX1064" fmla="*/ 497795 w 684212"/>
              <a:gd name="connsiteY1064" fmla="*/ 167894 h 685800"/>
              <a:gd name="connsiteX1065" fmla="*/ 498766 w 684212"/>
              <a:gd name="connsiteY1065" fmla="*/ 170093 h 685800"/>
              <a:gd name="connsiteX1066" fmla="*/ 499907 w 684212"/>
              <a:gd name="connsiteY1066" fmla="*/ 172251 h 685800"/>
              <a:gd name="connsiteX1067" fmla="*/ 501089 w 684212"/>
              <a:gd name="connsiteY1067" fmla="*/ 174368 h 685800"/>
              <a:gd name="connsiteX1068" fmla="*/ 502440 w 684212"/>
              <a:gd name="connsiteY1068" fmla="*/ 176360 h 685800"/>
              <a:gd name="connsiteX1069" fmla="*/ 503876 w 684212"/>
              <a:gd name="connsiteY1069" fmla="*/ 178310 h 685800"/>
              <a:gd name="connsiteX1070" fmla="*/ 505396 w 684212"/>
              <a:gd name="connsiteY1070" fmla="*/ 180260 h 685800"/>
              <a:gd name="connsiteX1071" fmla="*/ 507001 w 684212"/>
              <a:gd name="connsiteY1071" fmla="*/ 182045 h 685800"/>
              <a:gd name="connsiteX1072" fmla="*/ 508690 w 684212"/>
              <a:gd name="connsiteY1072" fmla="*/ 183788 h 685800"/>
              <a:gd name="connsiteX1073" fmla="*/ 510421 w 684212"/>
              <a:gd name="connsiteY1073" fmla="*/ 185448 h 685800"/>
              <a:gd name="connsiteX1074" fmla="*/ 512279 w 684212"/>
              <a:gd name="connsiteY1074" fmla="*/ 187025 h 685800"/>
              <a:gd name="connsiteX1075" fmla="*/ 514179 w 684212"/>
              <a:gd name="connsiteY1075" fmla="*/ 188519 h 685800"/>
              <a:gd name="connsiteX1076" fmla="*/ 516164 w 684212"/>
              <a:gd name="connsiteY1076" fmla="*/ 189888 h 685800"/>
              <a:gd name="connsiteX1077" fmla="*/ 518233 w 684212"/>
              <a:gd name="connsiteY1077" fmla="*/ 191175 h 685800"/>
              <a:gd name="connsiteX1078" fmla="*/ 520345 w 684212"/>
              <a:gd name="connsiteY1078" fmla="*/ 192378 h 685800"/>
              <a:gd name="connsiteX1079" fmla="*/ 522541 w 684212"/>
              <a:gd name="connsiteY1079" fmla="*/ 193499 h 685800"/>
              <a:gd name="connsiteX1080" fmla="*/ 524779 w 684212"/>
              <a:gd name="connsiteY1080" fmla="*/ 194495 h 685800"/>
              <a:gd name="connsiteX1081" fmla="*/ 527101 w 684212"/>
              <a:gd name="connsiteY1081" fmla="*/ 195408 h 685800"/>
              <a:gd name="connsiteX1082" fmla="*/ 529466 w 684212"/>
              <a:gd name="connsiteY1082" fmla="*/ 196155 h 685800"/>
              <a:gd name="connsiteX1083" fmla="*/ 531873 w 684212"/>
              <a:gd name="connsiteY1083" fmla="*/ 196860 h 685800"/>
              <a:gd name="connsiteX1084" fmla="*/ 534322 w 684212"/>
              <a:gd name="connsiteY1084" fmla="*/ 197400 h 685800"/>
              <a:gd name="connsiteX1085" fmla="*/ 536814 w 684212"/>
              <a:gd name="connsiteY1085" fmla="*/ 197856 h 685800"/>
              <a:gd name="connsiteX1086" fmla="*/ 539347 w 684212"/>
              <a:gd name="connsiteY1086" fmla="*/ 198188 h 685800"/>
              <a:gd name="connsiteX1087" fmla="*/ 541965 w 684212"/>
              <a:gd name="connsiteY1087" fmla="*/ 198396 h 685800"/>
              <a:gd name="connsiteX1088" fmla="*/ 544541 w 684212"/>
              <a:gd name="connsiteY1088" fmla="*/ 198437 h 685800"/>
              <a:gd name="connsiteX1089" fmla="*/ 547202 w 684212"/>
              <a:gd name="connsiteY1089" fmla="*/ 198396 h 685800"/>
              <a:gd name="connsiteX1090" fmla="*/ 549735 w 684212"/>
              <a:gd name="connsiteY1090" fmla="*/ 198188 h 685800"/>
              <a:gd name="connsiteX1091" fmla="*/ 552269 w 684212"/>
              <a:gd name="connsiteY1091" fmla="*/ 197856 h 685800"/>
              <a:gd name="connsiteX1092" fmla="*/ 554803 w 684212"/>
              <a:gd name="connsiteY1092" fmla="*/ 197400 h 685800"/>
              <a:gd name="connsiteX1093" fmla="*/ 557252 w 684212"/>
              <a:gd name="connsiteY1093" fmla="*/ 196860 h 685800"/>
              <a:gd name="connsiteX1094" fmla="*/ 559617 w 684212"/>
              <a:gd name="connsiteY1094" fmla="*/ 196155 h 685800"/>
              <a:gd name="connsiteX1095" fmla="*/ 562024 w 684212"/>
              <a:gd name="connsiteY1095" fmla="*/ 195408 h 685800"/>
              <a:gd name="connsiteX1096" fmla="*/ 564304 w 684212"/>
              <a:gd name="connsiteY1096" fmla="*/ 194495 h 685800"/>
              <a:gd name="connsiteX1097" fmla="*/ 566542 w 684212"/>
              <a:gd name="connsiteY1097" fmla="*/ 193499 h 685800"/>
              <a:gd name="connsiteX1098" fmla="*/ 568738 w 684212"/>
              <a:gd name="connsiteY1098" fmla="*/ 192378 h 685800"/>
              <a:gd name="connsiteX1099" fmla="*/ 570891 w 684212"/>
              <a:gd name="connsiteY1099" fmla="*/ 191175 h 685800"/>
              <a:gd name="connsiteX1100" fmla="*/ 572961 w 684212"/>
              <a:gd name="connsiteY1100" fmla="*/ 189888 h 685800"/>
              <a:gd name="connsiteX1101" fmla="*/ 574945 w 684212"/>
              <a:gd name="connsiteY1101" fmla="*/ 188519 h 685800"/>
              <a:gd name="connsiteX1102" fmla="*/ 576845 w 684212"/>
              <a:gd name="connsiteY1102" fmla="*/ 187025 h 685800"/>
              <a:gd name="connsiteX1103" fmla="*/ 578704 w 684212"/>
              <a:gd name="connsiteY1103" fmla="*/ 185448 h 685800"/>
              <a:gd name="connsiteX1104" fmla="*/ 580477 w 684212"/>
              <a:gd name="connsiteY1104" fmla="*/ 183788 h 685800"/>
              <a:gd name="connsiteX1105" fmla="*/ 582166 w 684212"/>
              <a:gd name="connsiteY1105" fmla="*/ 182045 h 685800"/>
              <a:gd name="connsiteX1106" fmla="*/ 583771 w 684212"/>
              <a:gd name="connsiteY1106" fmla="*/ 180260 h 685800"/>
              <a:gd name="connsiteX1107" fmla="*/ 585207 w 684212"/>
              <a:gd name="connsiteY1107" fmla="*/ 178310 h 685800"/>
              <a:gd name="connsiteX1108" fmla="*/ 586642 w 684212"/>
              <a:gd name="connsiteY1108" fmla="*/ 176360 h 685800"/>
              <a:gd name="connsiteX1109" fmla="*/ 587994 w 684212"/>
              <a:gd name="connsiteY1109" fmla="*/ 174368 h 685800"/>
              <a:gd name="connsiteX1110" fmla="*/ 589218 w 684212"/>
              <a:gd name="connsiteY1110" fmla="*/ 172251 h 685800"/>
              <a:gd name="connsiteX1111" fmla="*/ 590316 w 684212"/>
              <a:gd name="connsiteY1111" fmla="*/ 170093 h 685800"/>
              <a:gd name="connsiteX1112" fmla="*/ 591330 w 684212"/>
              <a:gd name="connsiteY1112" fmla="*/ 167894 h 685800"/>
              <a:gd name="connsiteX1113" fmla="*/ 592259 w 684212"/>
              <a:gd name="connsiteY1113" fmla="*/ 165611 h 685800"/>
              <a:gd name="connsiteX1114" fmla="*/ 593061 w 684212"/>
              <a:gd name="connsiteY1114" fmla="*/ 163287 h 685800"/>
              <a:gd name="connsiteX1115" fmla="*/ 593737 w 684212"/>
              <a:gd name="connsiteY1115" fmla="*/ 160922 h 685800"/>
              <a:gd name="connsiteX1116" fmla="*/ 594286 w 684212"/>
              <a:gd name="connsiteY1116" fmla="*/ 158473 h 685800"/>
              <a:gd name="connsiteX1117" fmla="*/ 594750 w 684212"/>
              <a:gd name="connsiteY1117" fmla="*/ 156025 h 685800"/>
              <a:gd name="connsiteX1118" fmla="*/ 595088 w 684212"/>
              <a:gd name="connsiteY1118" fmla="*/ 153535 h 685800"/>
              <a:gd name="connsiteX1119" fmla="*/ 595257 w 684212"/>
              <a:gd name="connsiteY1119" fmla="*/ 151004 h 685800"/>
              <a:gd name="connsiteX1120" fmla="*/ 595341 w 684212"/>
              <a:gd name="connsiteY1120" fmla="*/ 148389 h 685800"/>
              <a:gd name="connsiteX1121" fmla="*/ 595257 w 684212"/>
              <a:gd name="connsiteY1121" fmla="*/ 145858 h 685800"/>
              <a:gd name="connsiteX1122" fmla="*/ 595088 w 684212"/>
              <a:gd name="connsiteY1122" fmla="*/ 143285 h 685800"/>
              <a:gd name="connsiteX1123" fmla="*/ 594750 w 684212"/>
              <a:gd name="connsiteY1123" fmla="*/ 140836 h 685800"/>
              <a:gd name="connsiteX1124" fmla="*/ 594286 w 684212"/>
              <a:gd name="connsiteY1124" fmla="*/ 138346 h 685800"/>
              <a:gd name="connsiteX1125" fmla="*/ 593737 w 684212"/>
              <a:gd name="connsiteY1125" fmla="*/ 135939 h 685800"/>
              <a:gd name="connsiteX1126" fmla="*/ 593061 w 684212"/>
              <a:gd name="connsiteY1126" fmla="*/ 133532 h 685800"/>
              <a:gd name="connsiteX1127" fmla="*/ 592259 w 684212"/>
              <a:gd name="connsiteY1127" fmla="*/ 131250 h 685800"/>
              <a:gd name="connsiteX1128" fmla="*/ 591330 w 684212"/>
              <a:gd name="connsiteY1128" fmla="*/ 128926 h 685800"/>
              <a:gd name="connsiteX1129" fmla="*/ 590316 w 684212"/>
              <a:gd name="connsiteY1129" fmla="*/ 126726 h 685800"/>
              <a:gd name="connsiteX1130" fmla="*/ 589218 w 684212"/>
              <a:gd name="connsiteY1130" fmla="*/ 124610 h 685800"/>
              <a:gd name="connsiteX1131" fmla="*/ 587994 w 684212"/>
              <a:gd name="connsiteY1131" fmla="*/ 122452 h 685800"/>
              <a:gd name="connsiteX1132" fmla="*/ 586642 w 684212"/>
              <a:gd name="connsiteY1132" fmla="*/ 120460 h 685800"/>
              <a:gd name="connsiteX1133" fmla="*/ 585207 w 684212"/>
              <a:gd name="connsiteY1133" fmla="*/ 118510 h 685800"/>
              <a:gd name="connsiteX1134" fmla="*/ 583771 w 684212"/>
              <a:gd name="connsiteY1134" fmla="*/ 116601 h 685800"/>
              <a:gd name="connsiteX1135" fmla="*/ 582166 w 684212"/>
              <a:gd name="connsiteY1135" fmla="*/ 114816 h 685800"/>
              <a:gd name="connsiteX1136" fmla="*/ 580477 w 684212"/>
              <a:gd name="connsiteY1136" fmla="*/ 113073 h 685800"/>
              <a:gd name="connsiteX1137" fmla="*/ 578704 w 684212"/>
              <a:gd name="connsiteY1137" fmla="*/ 111413 h 685800"/>
              <a:gd name="connsiteX1138" fmla="*/ 576845 w 684212"/>
              <a:gd name="connsiteY1138" fmla="*/ 109836 h 685800"/>
              <a:gd name="connsiteX1139" fmla="*/ 574945 w 684212"/>
              <a:gd name="connsiteY1139" fmla="*/ 108342 h 685800"/>
              <a:gd name="connsiteX1140" fmla="*/ 572961 w 684212"/>
              <a:gd name="connsiteY1140" fmla="*/ 106931 h 685800"/>
              <a:gd name="connsiteX1141" fmla="*/ 570891 w 684212"/>
              <a:gd name="connsiteY1141" fmla="*/ 105645 h 685800"/>
              <a:gd name="connsiteX1142" fmla="*/ 568738 w 684212"/>
              <a:gd name="connsiteY1142" fmla="*/ 104441 h 685800"/>
              <a:gd name="connsiteX1143" fmla="*/ 566542 w 684212"/>
              <a:gd name="connsiteY1143" fmla="*/ 103362 h 685800"/>
              <a:gd name="connsiteX1144" fmla="*/ 564304 w 684212"/>
              <a:gd name="connsiteY1144" fmla="*/ 102325 h 685800"/>
              <a:gd name="connsiteX1145" fmla="*/ 562024 w 684212"/>
              <a:gd name="connsiteY1145" fmla="*/ 101412 h 685800"/>
              <a:gd name="connsiteX1146" fmla="*/ 559617 w 684212"/>
              <a:gd name="connsiteY1146" fmla="*/ 100665 h 685800"/>
              <a:gd name="connsiteX1147" fmla="*/ 557252 w 684212"/>
              <a:gd name="connsiteY1147" fmla="*/ 100001 h 685800"/>
              <a:gd name="connsiteX1148" fmla="*/ 554803 w 684212"/>
              <a:gd name="connsiteY1148" fmla="*/ 99420 h 685800"/>
              <a:gd name="connsiteX1149" fmla="*/ 552269 w 684212"/>
              <a:gd name="connsiteY1149" fmla="*/ 98964 h 685800"/>
              <a:gd name="connsiteX1150" fmla="*/ 549735 w 684212"/>
              <a:gd name="connsiteY1150" fmla="*/ 98673 h 685800"/>
              <a:gd name="connsiteX1151" fmla="*/ 547202 w 684212"/>
              <a:gd name="connsiteY1151" fmla="*/ 98466 h 685800"/>
              <a:gd name="connsiteX1152" fmla="*/ 353225 w 684212"/>
              <a:gd name="connsiteY1152" fmla="*/ 11112 h 685800"/>
              <a:gd name="connsiteX1153" fmla="*/ 350091 w 684212"/>
              <a:gd name="connsiteY1153" fmla="*/ 11154 h 685800"/>
              <a:gd name="connsiteX1154" fmla="*/ 346999 w 684212"/>
              <a:gd name="connsiteY1154" fmla="*/ 11408 h 685800"/>
              <a:gd name="connsiteX1155" fmla="*/ 343906 w 684212"/>
              <a:gd name="connsiteY1155" fmla="*/ 11830 h 685800"/>
              <a:gd name="connsiteX1156" fmla="*/ 340939 w 684212"/>
              <a:gd name="connsiteY1156" fmla="*/ 12379 h 685800"/>
              <a:gd name="connsiteX1157" fmla="*/ 337972 w 684212"/>
              <a:gd name="connsiteY1157" fmla="*/ 13012 h 685800"/>
              <a:gd name="connsiteX1158" fmla="*/ 335047 w 684212"/>
              <a:gd name="connsiteY1158" fmla="*/ 13899 h 685800"/>
              <a:gd name="connsiteX1159" fmla="*/ 332247 w 684212"/>
              <a:gd name="connsiteY1159" fmla="*/ 14871 h 685800"/>
              <a:gd name="connsiteX1160" fmla="*/ 329447 w 684212"/>
              <a:gd name="connsiteY1160" fmla="*/ 15969 h 685800"/>
              <a:gd name="connsiteX1161" fmla="*/ 326772 w 684212"/>
              <a:gd name="connsiteY1161" fmla="*/ 17193 h 685800"/>
              <a:gd name="connsiteX1162" fmla="*/ 324097 w 684212"/>
              <a:gd name="connsiteY1162" fmla="*/ 18587 h 685800"/>
              <a:gd name="connsiteX1163" fmla="*/ 321548 w 684212"/>
              <a:gd name="connsiteY1163" fmla="*/ 20065 h 685800"/>
              <a:gd name="connsiteX1164" fmla="*/ 319041 w 684212"/>
              <a:gd name="connsiteY1164" fmla="*/ 21712 h 685800"/>
              <a:gd name="connsiteX1165" fmla="*/ 316659 w 684212"/>
              <a:gd name="connsiteY1165" fmla="*/ 23402 h 685800"/>
              <a:gd name="connsiteX1166" fmla="*/ 314360 w 684212"/>
              <a:gd name="connsiteY1166" fmla="*/ 25260 h 685800"/>
              <a:gd name="connsiteX1167" fmla="*/ 312145 w 684212"/>
              <a:gd name="connsiteY1167" fmla="*/ 27202 h 685800"/>
              <a:gd name="connsiteX1168" fmla="*/ 310014 w 684212"/>
              <a:gd name="connsiteY1168" fmla="*/ 29230 h 685800"/>
              <a:gd name="connsiteX1169" fmla="*/ 307966 w 684212"/>
              <a:gd name="connsiteY1169" fmla="*/ 31383 h 685800"/>
              <a:gd name="connsiteX1170" fmla="*/ 306086 w 684212"/>
              <a:gd name="connsiteY1170" fmla="*/ 33622 h 685800"/>
              <a:gd name="connsiteX1171" fmla="*/ 304247 w 684212"/>
              <a:gd name="connsiteY1171" fmla="*/ 35945 h 685800"/>
              <a:gd name="connsiteX1172" fmla="*/ 302534 w 684212"/>
              <a:gd name="connsiteY1172" fmla="*/ 38394 h 685800"/>
              <a:gd name="connsiteX1173" fmla="*/ 300946 w 684212"/>
              <a:gd name="connsiteY1173" fmla="*/ 40886 h 685800"/>
              <a:gd name="connsiteX1174" fmla="*/ 299525 w 684212"/>
              <a:gd name="connsiteY1174" fmla="*/ 43504 h 685800"/>
              <a:gd name="connsiteX1175" fmla="*/ 298146 w 684212"/>
              <a:gd name="connsiteY1175" fmla="*/ 46165 h 685800"/>
              <a:gd name="connsiteX1176" fmla="*/ 296934 w 684212"/>
              <a:gd name="connsiteY1176" fmla="*/ 48910 h 685800"/>
              <a:gd name="connsiteX1177" fmla="*/ 295847 w 684212"/>
              <a:gd name="connsiteY1177" fmla="*/ 51739 h 685800"/>
              <a:gd name="connsiteX1178" fmla="*/ 294844 w 684212"/>
              <a:gd name="connsiteY1178" fmla="*/ 54569 h 685800"/>
              <a:gd name="connsiteX1179" fmla="*/ 294050 w 684212"/>
              <a:gd name="connsiteY1179" fmla="*/ 57525 h 685800"/>
              <a:gd name="connsiteX1180" fmla="*/ 293340 w 684212"/>
              <a:gd name="connsiteY1180" fmla="*/ 60524 h 685800"/>
              <a:gd name="connsiteX1181" fmla="*/ 292838 w 684212"/>
              <a:gd name="connsiteY1181" fmla="*/ 63607 h 685800"/>
              <a:gd name="connsiteX1182" fmla="*/ 292462 w 684212"/>
              <a:gd name="connsiteY1182" fmla="*/ 66690 h 685800"/>
              <a:gd name="connsiteX1183" fmla="*/ 292211 w 684212"/>
              <a:gd name="connsiteY1183" fmla="*/ 69857 h 685800"/>
              <a:gd name="connsiteX1184" fmla="*/ 292128 w 684212"/>
              <a:gd name="connsiteY1184" fmla="*/ 72982 h 685800"/>
              <a:gd name="connsiteX1185" fmla="*/ 292211 w 684212"/>
              <a:gd name="connsiteY1185" fmla="*/ 76192 h 685800"/>
              <a:gd name="connsiteX1186" fmla="*/ 292462 w 684212"/>
              <a:gd name="connsiteY1186" fmla="*/ 79317 h 685800"/>
              <a:gd name="connsiteX1187" fmla="*/ 292838 w 684212"/>
              <a:gd name="connsiteY1187" fmla="*/ 82442 h 685800"/>
              <a:gd name="connsiteX1188" fmla="*/ 293340 w 684212"/>
              <a:gd name="connsiteY1188" fmla="*/ 85483 h 685800"/>
              <a:gd name="connsiteX1189" fmla="*/ 294050 w 684212"/>
              <a:gd name="connsiteY1189" fmla="*/ 88481 h 685800"/>
              <a:gd name="connsiteX1190" fmla="*/ 294844 w 684212"/>
              <a:gd name="connsiteY1190" fmla="*/ 91395 h 685800"/>
              <a:gd name="connsiteX1191" fmla="*/ 295847 w 684212"/>
              <a:gd name="connsiteY1191" fmla="*/ 94267 h 685800"/>
              <a:gd name="connsiteX1192" fmla="*/ 296934 w 684212"/>
              <a:gd name="connsiteY1192" fmla="*/ 97097 h 685800"/>
              <a:gd name="connsiteX1193" fmla="*/ 298146 w 684212"/>
              <a:gd name="connsiteY1193" fmla="*/ 99884 h 685800"/>
              <a:gd name="connsiteX1194" fmla="*/ 299525 w 684212"/>
              <a:gd name="connsiteY1194" fmla="*/ 102503 h 685800"/>
              <a:gd name="connsiteX1195" fmla="*/ 300946 w 684212"/>
              <a:gd name="connsiteY1195" fmla="*/ 105121 h 685800"/>
              <a:gd name="connsiteX1196" fmla="*/ 302534 w 684212"/>
              <a:gd name="connsiteY1196" fmla="*/ 107613 h 685800"/>
              <a:gd name="connsiteX1197" fmla="*/ 304247 w 684212"/>
              <a:gd name="connsiteY1197" fmla="*/ 110062 h 685800"/>
              <a:gd name="connsiteX1198" fmla="*/ 306086 w 684212"/>
              <a:gd name="connsiteY1198" fmla="*/ 112385 h 685800"/>
              <a:gd name="connsiteX1199" fmla="*/ 307966 w 684212"/>
              <a:gd name="connsiteY1199" fmla="*/ 114623 h 685800"/>
              <a:gd name="connsiteX1200" fmla="*/ 310014 w 684212"/>
              <a:gd name="connsiteY1200" fmla="*/ 116777 h 685800"/>
              <a:gd name="connsiteX1201" fmla="*/ 312145 w 684212"/>
              <a:gd name="connsiteY1201" fmla="*/ 118847 h 685800"/>
              <a:gd name="connsiteX1202" fmla="*/ 314360 w 684212"/>
              <a:gd name="connsiteY1202" fmla="*/ 120789 h 685800"/>
              <a:gd name="connsiteX1203" fmla="*/ 316659 w 684212"/>
              <a:gd name="connsiteY1203" fmla="*/ 122605 h 685800"/>
              <a:gd name="connsiteX1204" fmla="*/ 319041 w 684212"/>
              <a:gd name="connsiteY1204" fmla="*/ 124337 h 685800"/>
              <a:gd name="connsiteX1205" fmla="*/ 321548 w 684212"/>
              <a:gd name="connsiteY1205" fmla="*/ 125942 h 685800"/>
              <a:gd name="connsiteX1206" fmla="*/ 324097 w 684212"/>
              <a:gd name="connsiteY1206" fmla="*/ 127420 h 685800"/>
              <a:gd name="connsiteX1207" fmla="*/ 326772 w 684212"/>
              <a:gd name="connsiteY1207" fmla="*/ 128813 h 685800"/>
              <a:gd name="connsiteX1208" fmla="*/ 329447 w 684212"/>
              <a:gd name="connsiteY1208" fmla="*/ 130080 h 685800"/>
              <a:gd name="connsiteX1209" fmla="*/ 332247 w 684212"/>
              <a:gd name="connsiteY1209" fmla="*/ 131136 h 685800"/>
              <a:gd name="connsiteX1210" fmla="*/ 335047 w 684212"/>
              <a:gd name="connsiteY1210" fmla="*/ 132150 h 685800"/>
              <a:gd name="connsiteX1211" fmla="*/ 337972 w 684212"/>
              <a:gd name="connsiteY1211" fmla="*/ 132952 h 685800"/>
              <a:gd name="connsiteX1212" fmla="*/ 340939 w 684212"/>
              <a:gd name="connsiteY1212" fmla="*/ 133670 h 685800"/>
              <a:gd name="connsiteX1213" fmla="*/ 343906 w 684212"/>
              <a:gd name="connsiteY1213" fmla="*/ 134177 h 685800"/>
              <a:gd name="connsiteX1214" fmla="*/ 346999 w 684212"/>
              <a:gd name="connsiteY1214" fmla="*/ 134599 h 685800"/>
              <a:gd name="connsiteX1215" fmla="*/ 350091 w 684212"/>
              <a:gd name="connsiteY1215" fmla="*/ 134853 h 685800"/>
              <a:gd name="connsiteX1216" fmla="*/ 353225 w 684212"/>
              <a:gd name="connsiteY1216" fmla="*/ 134937 h 685800"/>
              <a:gd name="connsiteX1217" fmla="*/ 356360 w 684212"/>
              <a:gd name="connsiteY1217" fmla="*/ 134853 h 685800"/>
              <a:gd name="connsiteX1218" fmla="*/ 359494 w 684212"/>
              <a:gd name="connsiteY1218" fmla="*/ 134599 h 685800"/>
              <a:gd name="connsiteX1219" fmla="*/ 362503 w 684212"/>
              <a:gd name="connsiteY1219" fmla="*/ 134177 h 685800"/>
              <a:gd name="connsiteX1220" fmla="*/ 365554 w 684212"/>
              <a:gd name="connsiteY1220" fmla="*/ 133670 h 685800"/>
              <a:gd name="connsiteX1221" fmla="*/ 368521 w 684212"/>
              <a:gd name="connsiteY1221" fmla="*/ 132952 h 685800"/>
              <a:gd name="connsiteX1222" fmla="*/ 371404 w 684212"/>
              <a:gd name="connsiteY1222" fmla="*/ 132150 h 685800"/>
              <a:gd name="connsiteX1223" fmla="*/ 374246 w 684212"/>
              <a:gd name="connsiteY1223" fmla="*/ 131136 h 685800"/>
              <a:gd name="connsiteX1224" fmla="*/ 377004 w 684212"/>
              <a:gd name="connsiteY1224" fmla="*/ 130080 h 685800"/>
              <a:gd name="connsiteX1225" fmla="*/ 379720 w 684212"/>
              <a:gd name="connsiteY1225" fmla="*/ 128813 h 685800"/>
              <a:gd name="connsiteX1226" fmla="*/ 382353 w 684212"/>
              <a:gd name="connsiteY1226" fmla="*/ 127420 h 685800"/>
              <a:gd name="connsiteX1227" fmla="*/ 384944 w 684212"/>
              <a:gd name="connsiteY1227" fmla="*/ 125942 h 685800"/>
              <a:gd name="connsiteX1228" fmla="*/ 387410 w 684212"/>
              <a:gd name="connsiteY1228" fmla="*/ 124337 h 685800"/>
              <a:gd name="connsiteX1229" fmla="*/ 389834 w 684212"/>
              <a:gd name="connsiteY1229" fmla="*/ 122605 h 685800"/>
              <a:gd name="connsiteX1230" fmla="*/ 392132 w 684212"/>
              <a:gd name="connsiteY1230" fmla="*/ 120789 h 685800"/>
              <a:gd name="connsiteX1231" fmla="*/ 394305 w 684212"/>
              <a:gd name="connsiteY1231" fmla="*/ 118847 h 685800"/>
              <a:gd name="connsiteX1232" fmla="*/ 396437 w 684212"/>
              <a:gd name="connsiteY1232" fmla="*/ 116777 h 685800"/>
              <a:gd name="connsiteX1233" fmla="*/ 398443 w 684212"/>
              <a:gd name="connsiteY1233" fmla="*/ 114623 h 685800"/>
              <a:gd name="connsiteX1234" fmla="*/ 400365 w 684212"/>
              <a:gd name="connsiteY1234" fmla="*/ 112385 h 685800"/>
              <a:gd name="connsiteX1235" fmla="*/ 402204 w 684212"/>
              <a:gd name="connsiteY1235" fmla="*/ 110062 h 685800"/>
              <a:gd name="connsiteX1236" fmla="*/ 403917 w 684212"/>
              <a:gd name="connsiteY1236" fmla="*/ 107613 h 685800"/>
              <a:gd name="connsiteX1237" fmla="*/ 405505 w 684212"/>
              <a:gd name="connsiteY1237" fmla="*/ 105121 h 685800"/>
              <a:gd name="connsiteX1238" fmla="*/ 406968 w 684212"/>
              <a:gd name="connsiteY1238" fmla="*/ 102503 h 685800"/>
              <a:gd name="connsiteX1239" fmla="*/ 408347 w 684212"/>
              <a:gd name="connsiteY1239" fmla="*/ 99884 h 685800"/>
              <a:gd name="connsiteX1240" fmla="*/ 409517 w 684212"/>
              <a:gd name="connsiteY1240" fmla="*/ 97097 h 685800"/>
              <a:gd name="connsiteX1241" fmla="*/ 410645 w 684212"/>
              <a:gd name="connsiteY1241" fmla="*/ 94267 h 685800"/>
              <a:gd name="connsiteX1242" fmla="*/ 411607 w 684212"/>
              <a:gd name="connsiteY1242" fmla="*/ 91395 h 685800"/>
              <a:gd name="connsiteX1243" fmla="*/ 412442 w 684212"/>
              <a:gd name="connsiteY1243" fmla="*/ 88481 h 685800"/>
              <a:gd name="connsiteX1244" fmla="*/ 413111 w 684212"/>
              <a:gd name="connsiteY1244" fmla="*/ 85483 h 685800"/>
              <a:gd name="connsiteX1245" fmla="*/ 413654 w 684212"/>
              <a:gd name="connsiteY1245" fmla="*/ 82442 h 685800"/>
              <a:gd name="connsiteX1246" fmla="*/ 414030 w 684212"/>
              <a:gd name="connsiteY1246" fmla="*/ 79317 h 685800"/>
              <a:gd name="connsiteX1247" fmla="*/ 414281 w 684212"/>
              <a:gd name="connsiteY1247" fmla="*/ 76192 h 685800"/>
              <a:gd name="connsiteX1248" fmla="*/ 414365 w 684212"/>
              <a:gd name="connsiteY1248" fmla="*/ 72982 h 685800"/>
              <a:gd name="connsiteX1249" fmla="*/ 414281 w 684212"/>
              <a:gd name="connsiteY1249" fmla="*/ 69857 h 685800"/>
              <a:gd name="connsiteX1250" fmla="*/ 414030 w 684212"/>
              <a:gd name="connsiteY1250" fmla="*/ 66690 h 685800"/>
              <a:gd name="connsiteX1251" fmla="*/ 413654 w 684212"/>
              <a:gd name="connsiteY1251" fmla="*/ 63607 h 685800"/>
              <a:gd name="connsiteX1252" fmla="*/ 413111 w 684212"/>
              <a:gd name="connsiteY1252" fmla="*/ 60524 h 685800"/>
              <a:gd name="connsiteX1253" fmla="*/ 412442 w 684212"/>
              <a:gd name="connsiteY1253" fmla="*/ 57525 h 685800"/>
              <a:gd name="connsiteX1254" fmla="*/ 411607 w 684212"/>
              <a:gd name="connsiteY1254" fmla="*/ 54569 h 685800"/>
              <a:gd name="connsiteX1255" fmla="*/ 410645 w 684212"/>
              <a:gd name="connsiteY1255" fmla="*/ 51739 h 685800"/>
              <a:gd name="connsiteX1256" fmla="*/ 409517 w 684212"/>
              <a:gd name="connsiteY1256" fmla="*/ 48910 h 685800"/>
              <a:gd name="connsiteX1257" fmla="*/ 408347 w 684212"/>
              <a:gd name="connsiteY1257" fmla="*/ 46165 h 685800"/>
              <a:gd name="connsiteX1258" fmla="*/ 406968 w 684212"/>
              <a:gd name="connsiteY1258" fmla="*/ 43504 h 685800"/>
              <a:gd name="connsiteX1259" fmla="*/ 405505 w 684212"/>
              <a:gd name="connsiteY1259" fmla="*/ 40886 h 685800"/>
              <a:gd name="connsiteX1260" fmla="*/ 403917 w 684212"/>
              <a:gd name="connsiteY1260" fmla="*/ 38394 h 685800"/>
              <a:gd name="connsiteX1261" fmla="*/ 402204 w 684212"/>
              <a:gd name="connsiteY1261" fmla="*/ 35945 h 685800"/>
              <a:gd name="connsiteX1262" fmla="*/ 400365 w 684212"/>
              <a:gd name="connsiteY1262" fmla="*/ 33622 h 685800"/>
              <a:gd name="connsiteX1263" fmla="*/ 398443 w 684212"/>
              <a:gd name="connsiteY1263" fmla="*/ 31383 h 685800"/>
              <a:gd name="connsiteX1264" fmla="*/ 396437 w 684212"/>
              <a:gd name="connsiteY1264" fmla="*/ 29230 h 685800"/>
              <a:gd name="connsiteX1265" fmla="*/ 394305 w 684212"/>
              <a:gd name="connsiteY1265" fmla="*/ 27202 h 685800"/>
              <a:gd name="connsiteX1266" fmla="*/ 392132 w 684212"/>
              <a:gd name="connsiteY1266" fmla="*/ 25260 h 685800"/>
              <a:gd name="connsiteX1267" fmla="*/ 389834 w 684212"/>
              <a:gd name="connsiteY1267" fmla="*/ 23402 h 685800"/>
              <a:gd name="connsiteX1268" fmla="*/ 387410 w 684212"/>
              <a:gd name="connsiteY1268" fmla="*/ 21712 h 685800"/>
              <a:gd name="connsiteX1269" fmla="*/ 384944 w 684212"/>
              <a:gd name="connsiteY1269" fmla="*/ 20065 h 685800"/>
              <a:gd name="connsiteX1270" fmla="*/ 382353 w 684212"/>
              <a:gd name="connsiteY1270" fmla="*/ 18587 h 685800"/>
              <a:gd name="connsiteX1271" fmla="*/ 379720 w 684212"/>
              <a:gd name="connsiteY1271" fmla="*/ 17193 h 685800"/>
              <a:gd name="connsiteX1272" fmla="*/ 377004 w 684212"/>
              <a:gd name="connsiteY1272" fmla="*/ 15969 h 685800"/>
              <a:gd name="connsiteX1273" fmla="*/ 374246 w 684212"/>
              <a:gd name="connsiteY1273" fmla="*/ 14871 h 685800"/>
              <a:gd name="connsiteX1274" fmla="*/ 371404 w 684212"/>
              <a:gd name="connsiteY1274" fmla="*/ 13899 h 685800"/>
              <a:gd name="connsiteX1275" fmla="*/ 368521 w 684212"/>
              <a:gd name="connsiteY1275" fmla="*/ 13012 h 685800"/>
              <a:gd name="connsiteX1276" fmla="*/ 365554 w 684212"/>
              <a:gd name="connsiteY1276" fmla="*/ 12379 h 685800"/>
              <a:gd name="connsiteX1277" fmla="*/ 362503 w 684212"/>
              <a:gd name="connsiteY1277" fmla="*/ 11830 h 685800"/>
              <a:gd name="connsiteX1278" fmla="*/ 359494 w 684212"/>
              <a:gd name="connsiteY1278" fmla="*/ 11408 h 685800"/>
              <a:gd name="connsiteX1279" fmla="*/ 356360 w 684212"/>
              <a:gd name="connsiteY1279" fmla="*/ 11154 h 685800"/>
              <a:gd name="connsiteX1280" fmla="*/ 342106 w 684212"/>
              <a:gd name="connsiteY1280" fmla="*/ 0 h 685800"/>
              <a:gd name="connsiteX1281" fmla="*/ 359724 w 684212"/>
              <a:gd name="connsiteY1281" fmla="*/ 460 h 685800"/>
              <a:gd name="connsiteX1282" fmla="*/ 377049 w 684212"/>
              <a:gd name="connsiteY1282" fmla="*/ 1758 h 685800"/>
              <a:gd name="connsiteX1283" fmla="*/ 394207 w 684212"/>
              <a:gd name="connsiteY1283" fmla="*/ 3976 h 685800"/>
              <a:gd name="connsiteX1284" fmla="*/ 411030 w 684212"/>
              <a:gd name="connsiteY1284" fmla="*/ 6989 h 685800"/>
              <a:gd name="connsiteX1285" fmla="*/ 427601 w 684212"/>
              <a:gd name="connsiteY1285" fmla="*/ 10797 h 685800"/>
              <a:gd name="connsiteX1286" fmla="*/ 443838 w 684212"/>
              <a:gd name="connsiteY1286" fmla="*/ 15442 h 685800"/>
              <a:gd name="connsiteX1287" fmla="*/ 459740 w 684212"/>
              <a:gd name="connsiteY1287" fmla="*/ 20798 h 685800"/>
              <a:gd name="connsiteX1288" fmla="*/ 475224 w 684212"/>
              <a:gd name="connsiteY1288" fmla="*/ 26950 h 685800"/>
              <a:gd name="connsiteX1289" fmla="*/ 490415 w 684212"/>
              <a:gd name="connsiteY1289" fmla="*/ 33813 h 685800"/>
              <a:gd name="connsiteX1290" fmla="*/ 505187 w 684212"/>
              <a:gd name="connsiteY1290" fmla="*/ 41387 h 685800"/>
              <a:gd name="connsiteX1291" fmla="*/ 519499 w 684212"/>
              <a:gd name="connsiteY1291" fmla="*/ 49631 h 685800"/>
              <a:gd name="connsiteX1292" fmla="*/ 533351 w 684212"/>
              <a:gd name="connsiteY1292" fmla="*/ 58587 h 685800"/>
              <a:gd name="connsiteX1293" fmla="*/ 546784 w 684212"/>
              <a:gd name="connsiteY1293" fmla="*/ 68128 h 685800"/>
              <a:gd name="connsiteX1294" fmla="*/ 559715 w 684212"/>
              <a:gd name="connsiteY1294" fmla="*/ 78297 h 685800"/>
              <a:gd name="connsiteX1295" fmla="*/ 572144 w 684212"/>
              <a:gd name="connsiteY1295" fmla="*/ 89094 h 685800"/>
              <a:gd name="connsiteX1296" fmla="*/ 583987 w 684212"/>
              <a:gd name="connsiteY1296" fmla="*/ 100435 h 685800"/>
              <a:gd name="connsiteX1297" fmla="*/ 595327 w 684212"/>
              <a:gd name="connsiteY1297" fmla="*/ 112319 h 685800"/>
              <a:gd name="connsiteX1298" fmla="*/ 606124 w 684212"/>
              <a:gd name="connsiteY1298" fmla="*/ 124790 h 685800"/>
              <a:gd name="connsiteX1299" fmla="*/ 616251 w 684212"/>
              <a:gd name="connsiteY1299" fmla="*/ 137763 h 685800"/>
              <a:gd name="connsiteX1300" fmla="*/ 625751 w 684212"/>
              <a:gd name="connsiteY1300" fmla="*/ 151196 h 685800"/>
              <a:gd name="connsiteX1301" fmla="*/ 634664 w 684212"/>
              <a:gd name="connsiteY1301" fmla="*/ 165089 h 685800"/>
              <a:gd name="connsiteX1302" fmla="*/ 642908 w 684212"/>
              <a:gd name="connsiteY1302" fmla="*/ 179443 h 685800"/>
              <a:gd name="connsiteX1303" fmla="*/ 650483 w 684212"/>
              <a:gd name="connsiteY1303" fmla="*/ 194257 h 685800"/>
              <a:gd name="connsiteX1304" fmla="*/ 657346 w 684212"/>
              <a:gd name="connsiteY1304" fmla="*/ 209448 h 685800"/>
              <a:gd name="connsiteX1305" fmla="*/ 663456 w 684212"/>
              <a:gd name="connsiteY1305" fmla="*/ 225015 h 685800"/>
              <a:gd name="connsiteX1306" fmla="*/ 668812 w 684212"/>
              <a:gd name="connsiteY1306" fmla="*/ 240917 h 685800"/>
              <a:gd name="connsiteX1307" fmla="*/ 673457 w 684212"/>
              <a:gd name="connsiteY1307" fmla="*/ 257196 h 685800"/>
              <a:gd name="connsiteX1308" fmla="*/ 677265 w 684212"/>
              <a:gd name="connsiteY1308" fmla="*/ 273810 h 685800"/>
              <a:gd name="connsiteX1309" fmla="*/ 680237 w 684212"/>
              <a:gd name="connsiteY1309" fmla="*/ 290674 h 685800"/>
              <a:gd name="connsiteX1310" fmla="*/ 682455 w 684212"/>
              <a:gd name="connsiteY1310" fmla="*/ 307874 h 685800"/>
              <a:gd name="connsiteX1311" fmla="*/ 683752 w 684212"/>
              <a:gd name="connsiteY1311" fmla="*/ 325240 h 685800"/>
              <a:gd name="connsiteX1312" fmla="*/ 684212 w 684212"/>
              <a:gd name="connsiteY1312" fmla="*/ 342900 h 685800"/>
              <a:gd name="connsiteX1313" fmla="*/ 683752 w 684212"/>
              <a:gd name="connsiteY1313" fmla="*/ 360560 h 685800"/>
              <a:gd name="connsiteX1314" fmla="*/ 682455 w 684212"/>
              <a:gd name="connsiteY1314" fmla="*/ 377927 h 685800"/>
              <a:gd name="connsiteX1315" fmla="*/ 680237 w 684212"/>
              <a:gd name="connsiteY1315" fmla="*/ 395126 h 685800"/>
              <a:gd name="connsiteX1316" fmla="*/ 677265 w 684212"/>
              <a:gd name="connsiteY1316" fmla="*/ 411991 h 685800"/>
              <a:gd name="connsiteX1317" fmla="*/ 673457 w 684212"/>
              <a:gd name="connsiteY1317" fmla="*/ 428604 h 685800"/>
              <a:gd name="connsiteX1318" fmla="*/ 668812 w 684212"/>
              <a:gd name="connsiteY1318" fmla="*/ 444883 h 685800"/>
              <a:gd name="connsiteX1319" fmla="*/ 663456 w 684212"/>
              <a:gd name="connsiteY1319" fmla="*/ 460785 h 685800"/>
              <a:gd name="connsiteX1320" fmla="*/ 657346 w 684212"/>
              <a:gd name="connsiteY1320" fmla="*/ 476352 h 685800"/>
              <a:gd name="connsiteX1321" fmla="*/ 650483 w 684212"/>
              <a:gd name="connsiteY1321" fmla="*/ 491543 h 685800"/>
              <a:gd name="connsiteX1322" fmla="*/ 642908 w 684212"/>
              <a:gd name="connsiteY1322" fmla="*/ 506357 h 685800"/>
              <a:gd name="connsiteX1323" fmla="*/ 634664 w 684212"/>
              <a:gd name="connsiteY1323" fmla="*/ 520711 h 685800"/>
              <a:gd name="connsiteX1324" fmla="*/ 625751 w 684212"/>
              <a:gd name="connsiteY1324" fmla="*/ 534604 h 685800"/>
              <a:gd name="connsiteX1325" fmla="*/ 616251 w 684212"/>
              <a:gd name="connsiteY1325" fmla="*/ 548038 h 685800"/>
              <a:gd name="connsiteX1326" fmla="*/ 606124 w 684212"/>
              <a:gd name="connsiteY1326" fmla="*/ 561010 h 685800"/>
              <a:gd name="connsiteX1327" fmla="*/ 595327 w 684212"/>
              <a:gd name="connsiteY1327" fmla="*/ 573481 h 685800"/>
              <a:gd name="connsiteX1328" fmla="*/ 583987 w 684212"/>
              <a:gd name="connsiteY1328" fmla="*/ 585366 h 685800"/>
              <a:gd name="connsiteX1329" fmla="*/ 572144 w 684212"/>
              <a:gd name="connsiteY1329" fmla="*/ 596706 h 685800"/>
              <a:gd name="connsiteX1330" fmla="*/ 559715 w 684212"/>
              <a:gd name="connsiteY1330" fmla="*/ 607503 h 685800"/>
              <a:gd name="connsiteX1331" fmla="*/ 546784 w 684212"/>
              <a:gd name="connsiteY1331" fmla="*/ 617672 h 685800"/>
              <a:gd name="connsiteX1332" fmla="*/ 533351 w 684212"/>
              <a:gd name="connsiteY1332" fmla="*/ 627213 h 685800"/>
              <a:gd name="connsiteX1333" fmla="*/ 519499 w 684212"/>
              <a:gd name="connsiteY1333" fmla="*/ 636169 h 685800"/>
              <a:gd name="connsiteX1334" fmla="*/ 505187 w 684212"/>
              <a:gd name="connsiteY1334" fmla="*/ 644413 h 685800"/>
              <a:gd name="connsiteX1335" fmla="*/ 490415 w 684212"/>
              <a:gd name="connsiteY1335" fmla="*/ 651987 h 685800"/>
              <a:gd name="connsiteX1336" fmla="*/ 475224 w 684212"/>
              <a:gd name="connsiteY1336" fmla="*/ 658850 h 685800"/>
              <a:gd name="connsiteX1337" fmla="*/ 459740 w 684212"/>
              <a:gd name="connsiteY1337" fmla="*/ 665002 h 685800"/>
              <a:gd name="connsiteX1338" fmla="*/ 443838 w 684212"/>
              <a:gd name="connsiteY1338" fmla="*/ 670358 h 685800"/>
              <a:gd name="connsiteX1339" fmla="*/ 427601 w 684212"/>
              <a:gd name="connsiteY1339" fmla="*/ 675003 h 685800"/>
              <a:gd name="connsiteX1340" fmla="*/ 411030 w 684212"/>
              <a:gd name="connsiteY1340" fmla="*/ 678812 h 685800"/>
              <a:gd name="connsiteX1341" fmla="*/ 394207 w 684212"/>
              <a:gd name="connsiteY1341" fmla="*/ 681825 h 685800"/>
              <a:gd name="connsiteX1342" fmla="*/ 377049 w 684212"/>
              <a:gd name="connsiteY1342" fmla="*/ 684043 h 685800"/>
              <a:gd name="connsiteX1343" fmla="*/ 359724 w 684212"/>
              <a:gd name="connsiteY1343" fmla="*/ 685340 h 685800"/>
              <a:gd name="connsiteX1344" fmla="*/ 342106 w 684212"/>
              <a:gd name="connsiteY1344" fmla="*/ 685800 h 685800"/>
              <a:gd name="connsiteX1345" fmla="*/ 324488 w 684212"/>
              <a:gd name="connsiteY1345" fmla="*/ 685340 h 685800"/>
              <a:gd name="connsiteX1346" fmla="*/ 307163 w 684212"/>
              <a:gd name="connsiteY1346" fmla="*/ 684043 h 685800"/>
              <a:gd name="connsiteX1347" fmla="*/ 290006 w 684212"/>
              <a:gd name="connsiteY1347" fmla="*/ 681825 h 685800"/>
              <a:gd name="connsiteX1348" fmla="*/ 273183 w 684212"/>
              <a:gd name="connsiteY1348" fmla="*/ 678812 h 685800"/>
              <a:gd name="connsiteX1349" fmla="*/ 256611 w 684212"/>
              <a:gd name="connsiteY1349" fmla="*/ 675003 h 685800"/>
              <a:gd name="connsiteX1350" fmla="*/ 240374 w 684212"/>
              <a:gd name="connsiteY1350" fmla="*/ 670358 h 685800"/>
              <a:gd name="connsiteX1351" fmla="*/ 224472 w 684212"/>
              <a:gd name="connsiteY1351" fmla="*/ 665002 h 685800"/>
              <a:gd name="connsiteX1352" fmla="*/ 208988 w 684212"/>
              <a:gd name="connsiteY1352" fmla="*/ 658850 h 685800"/>
              <a:gd name="connsiteX1353" fmla="*/ 193798 w 684212"/>
              <a:gd name="connsiteY1353" fmla="*/ 651987 h 685800"/>
              <a:gd name="connsiteX1354" fmla="*/ 179025 w 684212"/>
              <a:gd name="connsiteY1354" fmla="*/ 644413 h 685800"/>
              <a:gd name="connsiteX1355" fmla="*/ 164713 w 684212"/>
              <a:gd name="connsiteY1355" fmla="*/ 636169 h 685800"/>
              <a:gd name="connsiteX1356" fmla="*/ 150862 w 684212"/>
              <a:gd name="connsiteY1356" fmla="*/ 627213 h 685800"/>
              <a:gd name="connsiteX1357" fmla="*/ 137429 w 684212"/>
              <a:gd name="connsiteY1357" fmla="*/ 617672 h 685800"/>
              <a:gd name="connsiteX1358" fmla="*/ 124498 w 684212"/>
              <a:gd name="connsiteY1358" fmla="*/ 607503 h 685800"/>
              <a:gd name="connsiteX1359" fmla="*/ 112069 w 684212"/>
              <a:gd name="connsiteY1359" fmla="*/ 596706 h 685800"/>
              <a:gd name="connsiteX1360" fmla="*/ 100226 w 684212"/>
              <a:gd name="connsiteY1360" fmla="*/ 585366 h 685800"/>
              <a:gd name="connsiteX1361" fmla="*/ 88885 w 684212"/>
              <a:gd name="connsiteY1361" fmla="*/ 573481 h 685800"/>
              <a:gd name="connsiteX1362" fmla="*/ 78088 w 684212"/>
              <a:gd name="connsiteY1362" fmla="*/ 561010 h 685800"/>
              <a:gd name="connsiteX1363" fmla="*/ 67961 w 684212"/>
              <a:gd name="connsiteY1363" fmla="*/ 548038 h 685800"/>
              <a:gd name="connsiteX1364" fmla="*/ 58462 w 684212"/>
              <a:gd name="connsiteY1364" fmla="*/ 534604 h 685800"/>
              <a:gd name="connsiteX1365" fmla="*/ 49548 w 684212"/>
              <a:gd name="connsiteY1365" fmla="*/ 520711 h 685800"/>
              <a:gd name="connsiteX1366" fmla="*/ 41304 w 684212"/>
              <a:gd name="connsiteY1366" fmla="*/ 506357 h 685800"/>
              <a:gd name="connsiteX1367" fmla="*/ 33730 w 684212"/>
              <a:gd name="connsiteY1367" fmla="*/ 491543 h 685800"/>
              <a:gd name="connsiteX1368" fmla="*/ 26867 w 684212"/>
              <a:gd name="connsiteY1368" fmla="*/ 476352 h 685800"/>
              <a:gd name="connsiteX1369" fmla="*/ 20757 w 684212"/>
              <a:gd name="connsiteY1369" fmla="*/ 460785 h 685800"/>
              <a:gd name="connsiteX1370" fmla="*/ 15400 w 684212"/>
              <a:gd name="connsiteY1370" fmla="*/ 444883 h 685800"/>
              <a:gd name="connsiteX1371" fmla="*/ 10755 w 684212"/>
              <a:gd name="connsiteY1371" fmla="*/ 428604 h 685800"/>
              <a:gd name="connsiteX1372" fmla="*/ 6947 w 684212"/>
              <a:gd name="connsiteY1372" fmla="*/ 411991 h 685800"/>
              <a:gd name="connsiteX1373" fmla="*/ 3976 w 684212"/>
              <a:gd name="connsiteY1373" fmla="*/ 395126 h 685800"/>
              <a:gd name="connsiteX1374" fmla="*/ 1758 w 684212"/>
              <a:gd name="connsiteY1374" fmla="*/ 377927 h 685800"/>
              <a:gd name="connsiteX1375" fmla="*/ 461 w 684212"/>
              <a:gd name="connsiteY1375" fmla="*/ 360560 h 685800"/>
              <a:gd name="connsiteX1376" fmla="*/ 0 w 684212"/>
              <a:gd name="connsiteY1376" fmla="*/ 342900 h 685800"/>
              <a:gd name="connsiteX1377" fmla="*/ 461 w 684212"/>
              <a:gd name="connsiteY1377" fmla="*/ 325240 h 685800"/>
              <a:gd name="connsiteX1378" fmla="*/ 1758 w 684212"/>
              <a:gd name="connsiteY1378" fmla="*/ 307874 h 685800"/>
              <a:gd name="connsiteX1379" fmla="*/ 3976 w 684212"/>
              <a:gd name="connsiteY1379" fmla="*/ 290674 h 685800"/>
              <a:gd name="connsiteX1380" fmla="*/ 6947 w 684212"/>
              <a:gd name="connsiteY1380" fmla="*/ 273810 h 685800"/>
              <a:gd name="connsiteX1381" fmla="*/ 10755 w 684212"/>
              <a:gd name="connsiteY1381" fmla="*/ 257196 h 685800"/>
              <a:gd name="connsiteX1382" fmla="*/ 15400 w 684212"/>
              <a:gd name="connsiteY1382" fmla="*/ 240917 h 685800"/>
              <a:gd name="connsiteX1383" fmla="*/ 20757 w 684212"/>
              <a:gd name="connsiteY1383" fmla="*/ 225015 h 685800"/>
              <a:gd name="connsiteX1384" fmla="*/ 26867 w 684212"/>
              <a:gd name="connsiteY1384" fmla="*/ 209448 h 685800"/>
              <a:gd name="connsiteX1385" fmla="*/ 33730 w 684212"/>
              <a:gd name="connsiteY1385" fmla="*/ 194257 h 685800"/>
              <a:gd name="connsiteX1386" fmla="*/ 41304 w 684212"/>
              <a:gd name="connsiteY1386" fmla="*/ 179443 h 685800"/>
              <a:gd name="connsiteX1387" fmla="*/ 49548 w 684212"/>
              <a:gd name="connsiteY1387" fmla="*/ 165089 h 685800"/>
              <a:gd name="connsiteX1388" fmla="*/ 58462 w 684212"/>
              <a:gd name="connsiteY1388" fmla="*/ 151196 h 685800"/>
              <a:gd name="connsiteX1389" fmla="*/ 67961 w 684212"/>
              <a:gd name="connsiteY1389" fmla="*/ 137763 h 685800"/>
              <a:gd name="connsiteX1390" fmla="*/ 78088 w 684212"/>
              <a:gd name="connsiteY1390" fmla="*/ 124790 h 685800"/>
              <a:gd name="connsiteX1391" fmla="*/ 88885 w 684212"/>
              <a:gd name="connsiteY1391" fmla="*/ 112319 h 685800"/>
              <a:gd name="connsiteX1392" fmla="*/ 100226 w 684212"/>
              <a:gd name="connsiteY1392" fmla="*/ 100435 h 685800"/>
              <a:gd name="connsiteX1393" fmla="*/ 112069 w 684212"/>
              <a:gd name="connsiteY1393" fmla="*/ 89094 h 685800"/>
              <a:gd name="connsiteX1394" fmla="*/ 124498 w 684212"/>
              <a:gd name="connsiteY1394" fmla="*/ 78297 h 685800"/>
              <a:gd name="connsiteX1395" fmla="*/ 137429 w 684212"/>
              <a:gd name="connsiteY1395" fmla="*/ 68128 h 685800"/>
              <a:gd name="connsiteX1396" fmla="*/ 150862 w 684212"/>
              <a:gd name="connsiteY1396" fmla="*/ 58587 h 685800"/>
              <a:gd name="connsiteX1397" fmla="*/ 164713 w 684212"/>
              <a:gd name="connsiteY1397" fmla="*/ 49631 h 685800"/>
              <a:gd name="connsiteX1398" fmla="*/ 179025 w 684212"/>
              <a:gd name="connsiteY1398" fmla="*/ 41387 h 685800"/>
              <a:gd name="connsiteX1399" fmla="*/ 193798 w 684212"/>
              <a:gd name="connsiteY1399" fmla="*/ 33813 h 685800"/>
              <a:gd name="connsiteX1400" fmla="*/ 208988 w 684212"/>
              <a:gd name="connsiteY1400" fmla="*/ 26950 h 685800"/>
              <a:gd name="connsiteX1401" fmla="*/ 224472 w 684212"/>
              <a:gd name="connsiteY1401" fmla="*/ 20798 h 685800"/>
              <a:gd name="connsiteX1402" fmla="*/ 240374 w 684212"/>
              <a:gd name="connsiteY1402" fmla="*/ 15442 h 685800"/>
              <a:gd name="connsiteX1403" fmla="*/ 256611 w 684212"/>
              <a:gd name="connsiteY1403" fmla="*/ 10797 h 685800"/>
              <a:gd name="connsiteX1404" fmla="*/ 273183 w 684212"/>
              <a:gd name="connsiteY1404" fmla="*/ 6989 h 685800"/>
              <a:gd name="connsiteX1405" fmla="*/ 290006 w 684212"/>
              <a:gd name="connsiteY1405" fmla="*/ 3976 h 685800"/>
              <a:gd name="connsiteX1406" fmla="*/ 307163 w 684212"/>
              <a:gd name="connsiteY1406" fmla="*/ 1758 h 685800"/>
              <a:gd name="connsiteX1407" fmla="*/ 324488 w 684212"/>
              <a:gd name="connsiteY1407" fmla="*/ 460 h 68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Lst>
            <a:rect l="l" t="t" r="r" b="b"/>
            <a:pathLst>
              <a:path w="684212" h="685800">
                <a:moveTo>
                  <a:pt x="353225" y="552449"/>
                </a:moveTo>
                <a:lnTo>
                  <a:pt x="350091" y="552533"/>
                </a:lnTo>
                <a:lnTo>
                  <a:pt x="346957" y="552783"/>
                </a:lnTo>
                <a:lnTo>
                  <a:pt x="343948" y="553158"/>
                </a:lnTo>
                <a:lnTo>
                  <a:pt x="340939" y="553700"/>
                </a:lnTo>
                <a:lnTo>
                  <a:pt x="337930" y="554367"/>
                </a:lnTo>
                <a:lnTo>
                  <a:pt x="335088" y="555201"/>
                </a:lnTo>
                <a:lnTo>
                  <a:pt x="332205" y="556160"/>
                </a:lnTo>
                <a:lnTo>
                  <a:pt x="329447" y="557285"/>
                </a:lnTo>
                <a:lnTo>
                  <a:pt x="326730" y="558453"/>
                </a:lnTo>
                <a:lnTo>
                  <a:pt x="324139" y="559828"/>
                </a:lnTo>
                <a:lnTo>
                  <a:pt x="321548" y="561288"/>
                </a:lnTo>
                <a:lnTo>
                  <a:pt x="319083" y="562872"/>
                </a:lnTo>
                <a:lnTo>
                  <a:pt x="316701" y="564581"/>
                </a:lnTo>
                <a:lnTo>
                  <a:pt x="314360" y="566416"/>
                </a:lnTo>
                <a:lnTo>
                  <a:pt x="312145" y="568333"/>
                </a:lnTo>
                <a:lnTo>
                  <a:pt x="310014" y="570376"/>
                </a:lnTo>
                <a:lnTo>
                  <a:pt x="308008" y="572502"/>
                </a:lnTo>
                <a:lnTo>
                  <a:pt x="306086" y="574670"/>
                </a:lnTo>
                <a:lnTo>
                  <a:pt x="304289" y="577005"/>
                </a:lnTo>
                <a:lnTo>
                  <a:pt x="302575" y="579382"/>
                </a:lnTo>
                <a:lnTo>
                  <a:pt x="300987" y="581883"/>
                </a:lnTo>
                <a:lnTo>
                  <a:pt x="299483" y="584426"/>
                </a:lnTo>
                <a:lnTo>
                  <a:pt x="298146" y="587094"/>
                </a:lnTo>
                <a:lnTo>
                  <a:pt x="296934" y="589763"/>
                </a:lnTo>
                <a:lnTo>
                  <a:pt x="295805" y="592556"/>
                </a:lnTo>
                <a:lnTo>
                  <a:pt x="294886" y="595391"/>
                </a:lnTo>
                <a:lnTo>
                  <a:pt x="294050" y="598309"/>
                </a:lnTo>
                <a:lnTo>
                  <a:pt x="293381" y="601228"/>
                </a:lnTo>
                <a:lnTo>
                  <a:pt x="292796" y="604271"/>
                </a:lnTo>
                <a:lnTo>
                  <a:pt x="292420" y="607314"/>
                </a:lnTo>
                <a:lnTo>
                  <a:pt x="292211" y="610441"/>
                </a:lnTo>
                <a:lnTo>
                  <a:pt x="292128" y="613568"/>
                </a:lnTo>
                <a:lnTo>
                  <a:pt x="292211" y="616737"/>
                </a:lnTo>
                <a:lnTo>
                  <a:pt x="292420" y="619822"/>
                </a:lnTo>
                <a:lnTo>
                  <a:pt x="292796" y="622907"/>
                </a:lnTo>
                <a:lnTo>
                  <a:pt x="293381" y="625867"/>
                </a:lnTo>
                <a:lnTo>
                  <a:pt x="294050" y="628827"/>
                </a:lnTo>
                <a:lnTo>
                  <a:pt x="294886" y="631745"/>
                </a:lnTo>
                <a:lnTo>
                  <a:pt x="295805" y="634580"/>
                </a:lnTo>
                <a:lnTo>
                  <a:pt x="296934" y="637332"/>
                </a:lnTo>
                <a:lnTo>
                  <a:pt x="298146" y="640042"/>
                </a:lnTo>
                <a:lnTo>
                  <a:pt x="299483" y="642710"/>
                </a:lnTo>
                <a:lnTo>
                  <a:pt x="300987" y="645253"/>
                </a:lnTo>
                <a:lnTo>
                  <a:pt x="302575" y="647755"/>
                </a:lnTo>
                <a:lnTo>
                  <a:pt x="304289" y="650131"/>
                </a:lnTo>
                <a:lnTo>
                  <a:pt x="306086" y="652466"/>
                </a:lnTo>
                <a:lnTo>
                  <a:pt x="308008" y="654675"/>
                </a:lnTo>
                <a:lnTo>
                  <a:pt x="310014" y="656760"/>
                </a:lnTo>
                <a:lnTo>
                  <a:pt x="312145" y="658803"/>
                </a:lnTo>
                <a:lnTo>
                  <a:pt x="314360" y="660762"/>
                </a:lnTo>
                <a:lnTo>
                  <a:pt x="316701" y="662555"/>
                </a:lnTo>
                <a:lnTo>
                  <a:pt x="319083" y="664264"/>
                </a:lnTo>
                <a:lnTo>
                  <a:pt x="321548" y="665849"/>
                </a:lnTo>
                <a:lnTo>
                  <a:pt x="324139" y="667308"/>
                </a:lnTo>
                <a:lnTo>
                  <a:pt x="326730" y="668642"/>
                </a:lnTo>
                <a:lnTo>
                  <a:pt x="329447" y="669893"/>
                </a:lnTo>
                <a:lnTo>
                  <a:pt x="332205" y="670977"/>
                </a:lnTo>
                <a:lnTo>
                  <a:pt x="335088" y="671936"/>
                </a:lnTo>
                <a:lnTo>
                  <a:pt x="337930" y="672769"/>
                </a:lnTo>
                <a:lnTo>
                  <a:pt x="340939" y="673436"/>
                </a:lnTo>
                <a:lnTo>
                  <a:pt x="343948" y="673978"/>
                </a:lnTo>
                <a:lnTo>
                  <a:pt x="346957" y="674354"/>
                </a:lnTo>
                <a:lnTo>
                  <a:pt x="350091" y="674604"/>
                </a:lnTo>
                <a:lnTo>
                  <a:pt x="353225" y="674687"/>
                </a:lnTo>
                <a:lnTo>
                  <a:pt x="356401" y="674604"/>
                </a:lnTo>
                <a:lnTo>
                  <a:pt x="359494" y="674354"/>
                </a:lnTo>
                <a:lnTo>
                  <a:pt x="362545" y="673978"/>
                </a:lnTo>
                <a:lnTo>
                  <a:pt x="365554" y="673436"/>
                </a:lnTo>
                <a:lnTo>
                  <a:pt x="368479" y="672769"/>
                </a:lnTo>
                <a:lnTo>
                  <a:pt x="371404" y="671936"/>
                </a:lnTo>
                <a:lnTo>
                  <a:pt x="374246" y="670977"/>
                </a:lnTo>
                <a:lnTo>
                  <a:pt x="377046" y="669893"/>
                </a:lnTo>
                <a:lnTo>
                  <a:pt x="379720" y="668642"/>
                </a:lnTo>
                <a:lnTo>
                  <a:pt x="382353" y="667308"/>
                </a:lnTo>
                <a:lnTo>
                  <a:pt x="384903" y="665849"/>
                </a:lnTo>
                <a:lnTo>
                  <a:pt x="387410" y="664264"/>
                </a:lnTo>
                <a:lnTo>
                  <a:pt x="389792" y="662555"/>
                </a:lnTo>
                <a:lnTo>
                  <a:pt x="392090" y="660762"/>
                </a:lnTo>
                <a:lnTo>
                  <a:pt x="394347" y="658803"/>
                </a:lnTo>
                <a:lnTo>
                  <a:pt x="396478" y="656760"/>
                </a:lnTo>
                <a:lnTo>
                  <a:pt x="398484" y="654675"/>
                </a:lnTo>
                <a:lnTo>
                  <a:pt x="400407" y="652466"/>
                </a:lnTo>
                <a:lnTo>
                  <a:pt x="402204" y="650131"/>
                </a:lnTo>
                <a:lnTo>
                  <a:pt x="403917" y="647755"/>
                </a:lnTo>
                <a:lnTo>
                  <a:pt x="405505" y="645253"/>
                </a:lnTo>
                <a:lnTo>
                  <a:pt x="407010" y="642710"/>
                </a:lnTo>
                <a:lnTo>
                  <a:pt x="408305" y="640042"/>
                </a:lnTo>
                <a:lnTo>
                  <a:pt x="409559" y="637332"/>
                </a:lnTo>
                <a:lnTo>
                  <a:pt x="410645" y="634580"/>
                </a:lnTo>
                <a:lnTo>
                  <a:pt x="411607" y="631745"/>
                </a:lnTo>
                <a:lnTo>
                  <a:pt x="412442" y="628827"/>
                </a:lnTo>
                <a:lnTo>
                  <a:pt x="413111" y="625867"/>
                </a:lnTo>
                <a:lnTo>
                  <a:pt x="413654" y="622907"/>
                </a:lnTo>
                <a:lnTo>
                  <a:pt x="414030" y="619822"/>
                </a:lnTo>
                <a:lnTo>
                  <a:pt x="414281" y="616737"/>
                </a:lnTo>
                <a:lnTo>
                  <a:pt x="414365" y="613568"/>
                </a:lnTo>
                <a:lnTo>
                  <a:pt x="414281" y="610441"/>
                </a:lnTo>
                <a:lnTo>
                  <a:pt x="414030" y="607314"/>
                </a:lnTo>
                <a:lnTo>
                  <a:pt x="413654" y="604271"/>
                </a:lnTo>
                <a:lnTo>
                  <a:pt x="413111" y="601228"/>
                </a:lnTo>
                <a:lnTo>
                  <a:pt x="412442" y="598309"/>
                </a:lnTo>
                <a:lnTo>
                  <a:pt x="411607" y="595391"/>
                </a:lnTo>
                <a:lnTo>
                  <a:pt x="410645" y="592556"/>
                </a:lnTo>
                <a:lnTo>
                  <a:pt x="409559" y="589763"/>
                </a:lnTo>
                <a:lnTo>
                  <a:pt x="408305" y="587094"/>
                </a:lnTo>
                <a:lnTo>
                  <a:pt x="407010" y="584426"/>
                </a:lnTo>
                <a:lnTo>
                  <a:pt x="405505" y="581883"/>
                </a:lnTo>
                <a:lnTo>
                  <a:pt x="403917" y="579382"/>
                </a:lnTo>
                <a:lnTo>
                  <a:pt x="402204" y="577005"/>
                </a:lnTo>
                <a:lnTo>
                  <a:pt x="400407" y="574670"/>
                </a:lnTo>
                <a:lnTo>
                  <a:pt x="398484" y="572502"/>
                </a:lnTo>
                <a:lnTo>
                  <a:pt x="396478" y="570376"/>
                </a:lnTo>
                <a:lnTo>
                  <a:pt x="394347" y="568333"/>
                </a:lnTo>
                <a:lnTo>
                  <a:pt x="392090" y="566416"/>
                </a:lnTo>
                <a:lnTo>
                  <a:pt x="389792" y="564581"/>
                </a:lnTo>
                <a:lnTo>
                  <a:pt x="387410" y="562872"/>
                </a:lnTo>
                <a:lnTo>
                  <a:pt x="384903" y="561288"/>
                </a:lnTo>
                <a:lnTo>
                  <a:pt x="382353" y="559828"/>
                </a:lnTo>
                <a:lnTo>
                  <a:pt x="379720" y="558453"/>
                </a:lnTo>
                <a:lnTo>
                  <a:pt x="377046" y="557285"/>
                </a:lnTo>
                <a:lnTo>
                  <a:pt x="374246" y="556160"/>
                </a:lnTo>
                <a:lnTo>
                  <a:pt x="371404" y="555201"/>
                </a:lnTo>
                <a:lnTo>
                  <a:pt x="368479" y="554367"/>
                </a:lnTo>
                <a:lnTo>
                  <a:pt x="365554" y="553700"/>
                </a:lnTo>
                <a:lnTo>
                  <a:pt x="362545" y="553158"/>
                </a:lnTo>
                <a:lnTo>
                  <a:pt x="359494" y="552783"/>
                </a:lnTo>
                <a:lnTo>
                  <a:pt x="356401" y="552533"/>
                </a:lnTo>
                <a:close/>
                <a:moveTo>
                  <a:pt x="165900" y="490537"/>
                </a:moveTo>
                <a:lnTo>
                  <a:pt x="162766" y="490621"/>
                </a:lnTo>
                <a:lnTo>
                  <a:pt x="159674" y="490871"/>
                </a:lnTo>
                <a:lnTo>
                  <a:pt x="156623" y="491246"/>
                </a:lnTo>
                <a:lnTo>
                  <a:pt x="153572" y="491788"/>
                </a:lnTo>
                <a:lnTo>
                  <a:pt x="150647" y="492497"/>
                </a:lnTo>
                <a:lnTo>
                  <a:pt x="147763" y="493289"/>
                </a:lnTo>
                <a:lnTo>
                  <a:pt x="144880" y="494248"/>
                </a:lnTo>
                <a:lnTo>
                  <a:pt x="142122" y="495332"/>
                </a:lnTo>
                <a:lnTo>
                  <a:pt x="139405" y="496582"/>
                </a:lnTo>
                <a:lnTo>
                  <a:pt x="136772" y="497916"/>
                </a:lnTo>
                <a:lnTo>
                  <a:pt x="134265" y="499417"/>
                </a:lnTo>
                <a:lnTo>
                  <a:pt x="131758" y="501002"/>
                </a:lnTo>
                <a:lnTo>
                  <a:pt x="129376" y="502711"/>
                </a:lnTo>
                <a:lnTo>
                  <a:pt x="127077" y="504504"/>
                </a:lnTo>
                <a:lnTo>
                  <a:pt x="124820" y="506421"/>
                </a:lnTo>
                <a:lnTo>
                  <a:pt x="122689" y="508423"/>
                </a:lnTo>
                <a:lnTo>
                  <a:pt x="120683" y="510590"/>
                </a:lnTo>
                <a:lnTo>
                  <a:pt x="118761" y="512800"/>
                </a:lnTo>
                <a:lnTo>
                  <a:pt x="116964" y="515093"/>
                </a:lnTo>
                <a:lnTo>
                  <a:pt x="115250" y="517511"/>
                </a:lnTo>
                <a:lnTo>
                  <a:pt x="113662" y="519971"/>
                </a:lnTo>
                <a:lnTo>
                  <a:pt x="112158" y="522556"/>
                </a:lnTo>
                <a:lnTo>
                  <a:pt x="110862" y="525141"/>
                </a:lnTo>
                <a:lnTo>
                  <a:pt x="109609" y="527851"/>
                </a:lnTo>
                <a:lnTo>
                  <a:pt x="108480" y="530644"/>
                </a:lnTo>
                <a:lnTo>
                  <a:pt x="107561" y="533479"/>
                </a:lnTo>
                <a:lnTo>
                  <a:pt x="106725" y="536356"/>
                </a:lnTo>
                <a:lnTo>
                  <a:pt x="106056" y="539357"/>
                </a:lnTo>
                <a:lnTo>
                  <a:pt x="105513" y="542359"/>
                </a:lnTo>
                <a:lnTo>
                  <a:pt x="105095" y="545402"/>
                </a:lnTo>
                <a:lnTo>
                  <a:pt x="104886" y="548529"/>
                </a:lnTo>
                <a:lnTo>
                  <a:pt x="104803" y="551614"/>
                </a:lnTo>
                <a:lnTo>
                  <a:pt x="104886" y="554783"/>
                </a:lnTo>
                <a:lnTo>
                  <a:pt x="105095" y="557910"/>
                </a:lnTo>
                <a:lnTo>
                  <a:pt x="105513" y="560953"/>
                </a:lnTo>
                <a:lnTo>
                  <a:pt x="106056" y="563955"/>
                </a:lnTo>
                <a:lnTo>
                  <a:pt x="106725" y="566915"/>
                </a:lnTo>
                <a:lnTo>
                  <a:pt x="107561" y="569833"/>
                </a:lnTo>
                <a:lnTo>
                  <a:pt x="108480" y="572668"/>
                </a:lnTo>
                <a:lnTo>
                  <a:pt x="109609" y="575462"/>
                </a:lnTo>
                <a:lnTo>
                  <a:pt x="110862" y="578172"/>
                </a:lnTo>
                <a:lnTo>
                  <a:pt x="112158" y="580756"/>
                </a:lnTo>
                <a:lnTo>
                  <a:pt x="113662" y="583341"/>
                </a:lnTo>
                <a:lnTo>
                  <a:pt x="115250" y="585801"/>
                </a:lnTo>
                <a:lnTo>
                  <a:pt x="116964" y="588219"/>
                </a:lnTo>
                <a:lnTo>
                  <a:pt x="118761" y="590512"/>
                </a:lnTo>
                <a:lnTo>
                  <a:pt x="120683" y="592722"/>
                </a:lnTo>
                <a:lnTo>
                  <a:pt x="122689" y="594890"/>
                </a:lnTo>
                <a:lnTo>
                  <a:pt x="124820" y="596891"/>
                </a:lnTo>
                <a:lnTo>
                  <a:pt x="127077" y="598809"/>
                </a:lnTo>
                <a:lnTo>
                  <a:pt x="129376" y="600601"/>
                </a:lnTo>
                <a:lnTo>
                  <a:pt x="131758" y="602311"/>
                </a:lnTo>
                <a:lnTo>
                  <a:pt x="134265" y="603895"/>
                </a:lnTo>
                <a:lnTo>
                  <a:pt x="136772" y="605396"/>
                </a:lnTo>
                <a:lnTo>
                  <a:pt x="139405" y="606730"/>
                </a:lnTo>
                <a:lnTo>
                  <a:pt x="142122" y="607981"/>
                </a:lnTo>
                <a:lnTo>
                  <a:pt x="144880" y="609023"/>
                </a:lnTo>
                <a:lnTo>
                  <a:pt x="147763" y="610024"/>
                </a:lnTo>
                <a:lnTo>
                  <a:pt x="150647" y="610816"/>
                </a:lnTo>
                <a:lnTo>
                  <a:pt x="153572" y="611524"/>
                </a:lnTo>
                <a:lnTo>
                  <a:pt x="156623" y="612066"/>
                </a:lnTo>
                <a:lnTo>
                  <a:pt x="159674" y="612442"/>
                </a:lnTo>
                <a:lnTo>
                  <a:pt x="162766" y="612692"/>
                </a:lnTo>
                <a:lnTo>
                  <a:pt x="165900" y="612775"/>
                </a:lnTo>
                <a:lnTo>
                  <a:pt x="169076" y="612692"/>
                </a:lnTo>
                <a:lnTo>
                  <a:pt x="172127" y="612442"/>
                </a:lnTo>
                <a:lnTo>
                  <a:pt x="175220" y="612066"/>
                </a:lnTo>
                <a:lnTo>
                  <a:pt x="178229" y="611524"/>
                </a:lnTo>
                <a:lnTo>
                  <a:pt x="181154" y="610816"/>
                </a:lnTo>
                <a:lnTo>
                  <a:pt x="184079" y="610024"/>
                </a:lnTo>
                <a:lnTo>
                  <a:pt x="186963" y="609023"/>
                </a:lnTo>
                <a:lnTo>
                  <a:pt x="189679" y="607981"/>
                </a:lnTo>
                <a:lnTo>
                  <a:pt x="192437" y="606730"/>
                </a:lnTo>
                <a:lnTo>
                  <a:pt x="195028" y="605396"/>
                </a:lnTo>
                <a:lnTo>
                  <a:pt x="197619" y="603895"/>
                </a:lnTo>
                <a:lnTo>
                  <a:pt x="200085" y="602311"/>
                </a:lnTo>
                <a:lnTo>
                  <a:pt x="202467" y="600601"/>
                </a:lnTo>
                <a:lnTo>
                  <a:pt x="204807" y="598809"/>
                </a:lnTo>
                <a:lnTo>
                  <a:pt x="207022" y="596891"/>
                </a:lnTo>
                <a:lnTo>
                  <a:pt x="209153" y="594890"/>
                </a:lnTo>
                <a:lnTo>
                  <a:pt x="211159" y="592722"/>
                </a:lnTo>
                <a:lnTo>
                  <a:pt x="213082" y="590512"/>
                </a:lnTo>
                <a:lnTo>
                  <a:pt x="214879" y="588219"/>
                </a:lnTo>
                <a:lnTo>
                  <a:pt x="216592" y="585801"/>
                </a:lnTo>
                <a:lnTo>
                  <a:pt x="218180" y="583341"/>
                </a:lnTo>
                <a:lnTo>
                  <a:pt x="219685" y="580756"/>
                </a:lnTo>
                <a:lnTo>
                  <a:pt x="220980" y="578172"/>
                </a:lnTo>
                <a:lnTo>
                  <a:pt x="222234" y="575462"/>
                </a:lnTo>
                <a:lnTo>
                  <a:pt x="223320" y="572668"/>
                </a:lnTo>
                <a:lnTo>
                  <a:pt x="224282" y="569833"/>
                </a:lnTo>
                <a:lnTo>
                  <a:pt x="225117" y="566915"/>
                </a:lnTo>
                <a:lnTo>
                  <a:pt x="225786" y="563955"/>
                </a:lnTo>
                <a:lnTo>
                  <a:pt x="226329" y="560953"/>
                </a:lnTo>
                <a:lnTo>
                  <a:pt x="226747" y="557910"/>
                </a:lnTo>
                <a:lnTo>
                  <a:pt x="226956" y="554783"/>
                </a:lnTo>
                <a:lnTo>
                  <a:pt x="227040" y="551614"/>
                </a:lnTo>
                <a:lnTo>
                  <a:pt x="226956" y="548529"/>
                </a:lnTo>
                <a:lnTo>
                  <a:pt x="226747" y="545402"/>
                </a:lnTo>
                <a:lnTo>
                  <a:pt x="226329" y="542359"/>
                </a:lnTo>
                <a:lnTo>
                  <a:pt x="225786" y="539357"/>
                </a:lnTo>
                <a:lnTo>
                  <a:pt x="225117" y="536356"/>
                </a:lnTo>
                <a:lnTo>
                  <a:pt x="224282" y="533479"/>
                </a:lnTo>
                <a:lnTo>
                  <a:pt x="223320" y="530644"/>
                </a:lnTo>
                <a:lnTo>
                  <a:pt x="222234" y="527851"/>
                </a:lnTo>
                <a:lnTo>
                  <a:pt x="220980" y="525141"/>
                </a:lnTo>
                <a:lnTo>
                  <a:pt x="219685" y="522556"/>
                </a:lnTo>
                <a:lnTo>
                  <a:pt x="218180" y="519971"/>
                </a:lnTo>
                <a:lnTo>
                  <a:pt x="216592" y="517511"/>
                </a:lnTo>
                <a:lnTo>
                  <a:pt x="214879" y="515093"/>
                </a:lnTo>
                <a:lnTo>
                  <a:pt x="213082" y="512800"/>
                </a:lnTo>
                <a:lnTo>
                  <a:pt x="211159" y="510590"/>
                </a:lnTo>
                <a:lnTo>
                  <a:pt x="209153" y="508423"/>
                </a:lnTo>
                <a:lnTo>
                  <a:pt x="207022" y="506421"/>
                </a:lnTo>
                <a:lnTo>
                  <a:pt x="204807" y="504504"/>
                </a:lnTo>
                <a:lnTo>
                  <a:pt x="202467" y="502711"/>
                </a:lnTo>
                <a:lnTo>
                  <a:pt x="200085" y="501002"/>
                </a:lnTo>
                <a:lnTo>
                  <a:pt x="197619" y="499417"/>
                </a:lnTo>
                <a:lnTo>
                  <a:pt x="195028" y="497916"/>
                </a:lnTo>
                <a:lnTo>
                  <a:pt x="192437" y="496582"/>
                </a:lnTo>
                <a:lnTo>
                  <a:pt x="189679" y="495332"/>
                </a:lnTo>
                <a:lnTo>
                  <a:pt x="186963" y="494248"/>
                </a:lnTo>
                <a:lnTo>
                  <a:pt x="184079" y="493289"/>
                </a:lnTo>
                <a:lnTo>
                  <a:pt x="181154" y="492497"/>
                </a:lnTo>
                <a:lnTo>
                  <a:pt x="178229" y="491788"/>
                </a:lnTo>
                <a:lnTo>
                  <a:pt x="175220" y="491246"/>
                </a:lnTo>
                <a:lnTo>
                  <a:pt x="172127" y="490871"/>
                </a:lnTo>
                <a:lnTo>
                  <a:pt x="169076" y="490621"/>
                </a:lnTo>
                <a:close/>
                <a:moveTo>
                  <a:pt x="314353" y="428624"/>
                </a:moveTo>
                <a:lnTo>
                  <a:pt x="312236" y="428666"/>
                </a:lnTo>
                <a:lnTo>
                  <a:pt x="310119" y="428835"/>
                </a:lnTo>
                <a:lnTo>
                  <a:pt x="308087" y="429089"/>
                </a:lnTo>
                <a:lnTo>
                  <a:pt x="306055" y="429427"/>
                </a:lnTo>
                <a:lnTo>
                  <a:pt x="304023" y="429892"/>
                </a:lnTo>
                <a:lnTo>
                  <a:pt x="302076" y="430483"/>
                </a:lnTo>
                <a:lnTo>
                  <a:pt x="300129" y="431117"/>
                </a:lnTo>
                <a:lnTo>
                  <a:pt x="298266" y="431835"/>
                </a:lnTo>
                <a:lnTo>
                  <a:pt x="296446" y="432680"/>
                </a:lnTo>
                <a:lnTo>
                  <a:pt x="294668" y="433609"/>
                </a:lnTo>
                <a:lnTo>
                  <a:pt x="292932" y="434581"/>
                </a:lnTo>
                <a:lnTo>
                  <a:pt x="291281" y="435679"/>
                </a:lnTo>
                <a:lnTo>
                  <a:pt x="289672" y="436778"/>
                </a:lnTo>
                <a:lnTo>
                  <a:pt x="288106" y="438045"/>
                </a:lnTo>
                <a:lnTo>
                  <a:pt x="286582" y="439355"/>
                </a:lnTo>
                <a:lnTo>
                  <a:pt x="285143" y="440707"/>
                </a:lnTo>
                <a:lnTo>
                  <a:pt x="283788" y="442143"/>
                </a:lnTo>
                <a:lnTo>
                  <a:pt x="282518" y="443664"/>
                </a:lnTo>
                <a:lnTo>
                  <a:pt x="281290" y="445185"/>
                </a:lnTo>
                <a:lnTo>
                  <a:pt x="280105" y="446790"/>
                </a:lnTo>
                <a:lnTo>
                  <a:pt x="279047" y="448480"/>
                </a:lnTo>
                <a:lnTo>
                  <a:pt x="278031" y="450212"/>
                </a:lnTo>
                <a:lnTo>
                  <a:pt x="277142" y="452029"/>
                </a:lnTo>
                <a:lnTo>
                  <a:pt x="276295" y="453845"/>
                </a:lnTo>
                <a:lnTo>
                  <a:pt x="275575" y="455704"/>
                </a:lnTo>
                <a:lnTo>
                  <a:pt x="274940" y="457605"/>
                </a:lnTo>
                <a:lnTo>
                  <a:pt x="274348" y="459591"/>
                </a:lnTo>
                <a:lnTo>
                  <a:pt x="273924" y="461577"/>
                </a:lnTo>
                <a:lnTo>
                  <a:pt x="273543" y="463562"/>
                </a:lnTo>
                <a:lnTo>
                  <a:pt x="273289" y="465674"/>
                </a:lnTo>
                <a:lnTo>
                  <a:pt x="273162" y="467787"/>
                </a:lnTo>
                <a:lnTo>
                  <a:pt x="273078" y="469899"/>
                </a:lnTo>
                <a:lnTo>
                  <a:pt x="273162" y="472054"/>
                </a:lnTo>
                <a:lnTo>
                  <a:pt x="273289" y="474124"/>
                </a:lnTo>
                <a:lnTo>
                  <a:pt x="273543" y="476194"/>
                </a:lnTo>
                <a:lnTo>
                  <a:pt x="273924" y="478179"/>
                </a:lnTo>
                <a:lnTo>
                  <a:pt x="274348" y="480207"/>
                </a:lnTo>
                <a:lnTo>
                  <a:pt x="274940" y="482193"/>
                </a:lnTo>
                <a:lnTo>
                  <a:pt x="275575" y="484094"/>
                </a:lnTo>
                <a:lnTo>
                  <a:pt x="276295" y="485953"/>
                </a:lnTo>
                <a:lnTo>
                  <a:pt x="277142" y="487769"/>
                </a:lnTo>
                <a:lnTo>
                  <a:pt x="278031" y="489544"/>
                </a:lnTo>
                <a:lnTo>
                  <a:pt x="279047" y="491276"/>
                </a:lnTo>
                <a:lnTo>
                  <a:pt x="280105" y="492966"/>
                </a:lnTo>
                <a:lnTo>
                  <a:pt x="281290" y="494571"/>
                </a:lnTo>
                <a:lnTo>
                  <a:pt x="282518" y="496134"/>
                </a:lnTo>
                <a:lnTo>
                  <a:pt x="283788" y="497655"/>
                </a:lnTo>
                <a:lnTo>
                  <a:pt x="285143" y="499092"/>
                </a:lnTo>
                <a:lnTo>
                  <a:pt x="286582" y="500486"/>
                </a:lnTo>
                <a:lnTo>
                  <a:pt x="288106" y="501711"/>
                </a:lnTo>
                <a:lnTo>
                  <a:pt x="289672" y="502978"/>
                </a:lnTo>
                <a:lnTo>
                  <a:pt x="291281" y="504119"/>
                </a:lnTo>
                <a:lnTo>
                  <a:pt x="292932" y="505175"/>
                </a:lnTo>
                <a:lnTo>
                  <a:pt x="294668" y="506189"/>
                </a:lnTo>
                <a:lnTo>
                  <a:pt x="296446" y="507118"/>
                </a:lnTo>
                <a:lnTo>
                  <a:pt x="298266" y="507921"/>
                </a:lnTo>
                <a:lnTo>
                  <a:pt x="300129" y="508682"/>
                </a:lnTo>
                <a:lnTo>
                  <a:pt x="302076" y="509315"/>
                </a:lnTo>
                <a:lnTo>
                  <a:pt x="304023" y="509864"/>
                </a:lnTo>
                <a:lnTo>
                  <a:pt x="306055" y="510371"/>
                </a:lnTo>
                <a:lnTo>
                  <a:pt x="308087" y="510709"/>
                </a:lnTo>
                <a:lnTo>
                  <a:pt x="310119" y="510963"/>
                </a:lnTo>
                <a:lnTo>
                  <a:pt x="312236" y="511132"/>
                </a:lnTo>
                <a:lnTo>
                  <a:pt x="314353" y="511174"/>
                </a:lnTo>
                <a:lnTo>
                  <a:pt x="316469" y="511132"/>
                </a:lnTo>
                <a:lnTo>
                  <a:pt x="318544" y="510963"/>
                </a:lnTo>
                <a:lnTo>
                  <a:pt x="320660" y="510709"/>
                </a:lnTo>
                <a:lnTo>
                  <a:pt x="322692" y="510371"/>
                </a:lnTo>
                <a:lnTo>
                  <a:pt x="324682" y="509864"/>
                </a:lnTo>
                <a:lnTo>
                  <a:pt x="326629" y="509315"/>
                </a:lnTo>
                <a:lnTo>
                  <a:pt x="328534" y="508682"/>
                </a:lnTo>
                <a:lnTo>
                  <a:pt x="330397" y="507921"/>
                </a:lnTo>
                <a:lnTo>
                  <a:pt x="332260" y="507118"/>
                </a:lnTo>
                <a:lnTo>
                  <a:pt x="334038" y="506189"/>
                </a:lnTo>
                <a:lnTo>
                  <a:pt x="335773" y="505175"/>
                </a:lnTo>
                <a:lnTo>
                  <a:pt x="337424" y="504119"/>
                </a:lnTo>
                <a:lnTo>
                  <a:pt x="339075" y="502978"/>
                </a:lnTo>
                <a:lnTo>
                  <a:pt x="340599" y="501711"/>
                </a:lnTo>
                <a:lnTo>
                  <a:pt x="342081" y="500486"/>
                </a:lnTo>
                <a:lnTo>
                  <a:pt x="343520" y="499092"/>
                </a:lnTo>
                <a:lnTo>
                  <a:pt x="344917" y="497655"/>
                </a:lnTo>
                <a:lnTo>
                  <a:pt x="346187" y="496134"/>
                </a:lnTo>
                <a:lnTo>
                  <a:pt x="347415" y="494571"/>
                </a:lnTo>
                <a:lnTo>
                  <a:pt x="348600" y="492966"/>
                </a:lnTo>
                <a:lnTo>
                  <a:pt x="349616" y="491276"/>
                </a:lnTo>
                <a:lnTo>
                  <a:pt x="350632" y="489544"/>
                </a:lnTo>
                <a:lnTo>
                  <a:pt x="351521" y="487769"/>
                </a:lnTo>
                <a:lnTo>
                  <a:pt x="352368" y="485953"/>
                </a:lnTo>
                <a:lnTo>
                  <a:pt x="353088" y="484094"/>
                </a:lnTo>
                <a:lnTo>
                  <a:pt x="353765" y="482193"/>
                </a:lnTo>
                <a:lnTo>
                  <a:pt x="354315" y="480207"/>
                </a:lnTo>
                <a:lnTo>
                  <a:pt x="354781" y="478179"/>
                </a:lnTo>
                <a:lnTo>
                  <a:pt x="355120" y="476194"/>
                </a:lnTo>
                <a:lnTo>
                  <a:pt x="355374" y="474124"/>
                </a:lnTo>
                <a:lnTo>
                  <a:pt x="355585" y="472054"/>
                </a:lnTo>
                <a:lnTo>
                  <a:pt x="355628" y="469899"/>
                </a:lnTo>
                <a:lnTo>
                  <a:pt x="355585" y="467787"/>
                </a:lnTo>
                <a:lnTo>
                  <a:pt x="355374" y="465674"/>
                </a:lnTo>
                <a:lnTo>
                  <a:pt x="355120" y="463562"/>
                </a:lnTo>
                <a:lnTo>
                  <a:pt x="354781" y="461577"/>
                </a:lnTo>
                <a:lnTo>
                  <a:pt x="354315" y="459591"/>
                </a:lnTo>
                <a:lnTo>
                  <a:pt x="353765" y="457605"/>
                </a:lnTo>
                <a:lnTo>
                  <a:pt x="353088" y="455704"/>
                </a:lnTo>
                <a:lnTo>
                  <a:pt x="352368" y="453845"/>
                </a:lnTo>
                <a:lnTo>
                  <a:pt x="351521" y="452029"/>
                </a:lnTo>
                <a:lnTo>
                  <a:pt x="350632" y="450212"/>
                </a:lnTo>
                <a:lnTo>
                  <a:pt x="349616" y="448480"/>
                </a:lnTo>
                <a:lnTo>
                  <a:pt x="348600" y="446790"/>
                </a:lnTo>
                <a:lnTo>
                  <a:pt x="347415" y="445185"/>
                </a:lnTo>
                <a:lnTo>
                  <a:pt x="346187" y="443664"/>
                </a:lnTo>
                <a:lnTo>
                  <a:pt x="344917" y="442143"/>
                </a:lnTo>
                <a:lnTo>
                  <a:pt x="343520" y="440707"/>
                </a:lnTo>
                <a:lnTo>
                  <a:pt x="342081" y="439355"/>
                </a:lnTo>
                <a:lnTo>
                  <a:pt x="340599" y="438045"/>
                </a:lnTo>
                <a:lnTo>
                  <a:pt x="339075" y="436778"/>
                </a:lnTo>
                <a:lnTo>
                  <a:pt x="337424" y="435679"/>
                </a:lnTo>
                <a:lnTo>
                  <a:pt x="335773" y="434581"/>
                </a:lnTo>
                <a:lnTo>
                  <a:pt x="334038" y="433609"/>
                </a:lnTo>
                <a:lnTo>
                  <a:pt x="332260" y="432680"/>
                </a:lnTo>
                <a:lnTo>
                  <a:pt x="330397" y="431835"/>
                </a:lnTo>
                <a:lnTo>
                  <a:pt x="328534" y="431117"/>
                </a:lnTo>
                <a:lnTo>
                  <a:pt x="326629" y="430483"/>
                </a:lnTo>
                <a:lnTo>
                  <a:pt x="324682" y="429892"/>
                </a:lnTo>
                <a:lnTo>
                  <a:pt x="322692" y="429427"/>
                </a:lnTo>
                <a:lnTo>
                  <a:pt x="320660" y="429089"/>
                </a:lnTo>
                <a:lnTo>
                  <a:pt x="318544" y="428835"/>
                </a:lnTo>
                <a:lnTo>
                  <a:pt x="316469" y="428666"/>
                </a:lnTo>
                <a:close/>
                <a:moveTo>
                  <a:pt x="525491" y="422274"/>
                </a:moveTo>
                <a:lnTo>
                  <a:pt x="521903" y="422358"/>
                </a:lnTo>
                <a:lnTo>
                  <a:pt x="518356" y="422611"/>
                </a:lnTo>
                <a:lnTo>
                  <a:pt x="514893" y="423074"/>
                </a:lnTo>
                <a:lnTo>
                  <a:pt x="511429" y="423706"/>
                </a:lnTo>
                <a:lnTo>
                  <a:pt x="508050" y="424464"/>
                </a:lnTo>
                <a:lnTo>
                  <a:pt x="504711" y="425433"/>
                </a:lnTo>
                <a:lnTo>
                  <a:pt x="501457" y="426528"/>
                </a:lnTo>
                <a:lnTo>
                  <a:pt x="498327" y="427791"/>
                </a:lnTo>
                <a:lnTo>
                  <a:pt x="495240" y="429223"/>
                </a:lnTo>
                <a:lnTo>
                  <a:pt x="492193" y="430781"/>
                </a:lnTo>
                <a:lnTo>
                  <a:pt x="489314" y="432508"/>
                </a:lnTo>
                <a:lnTo>
                  <a:pt x="486435" y="434318"/>
                </a:lnTo>
                <a:lnTo>
                  <a:pt x="483723" y="436298"/>
                </a:lnTo>
                <a:lnTo>
                  <a:pt x="481052" y="438361"/>
                </a:lnTo>
                <a:lnTo>
                  <a:pt x="478549" y="440635"/>
                </a:lnTo>
                <a:lnTo>
                  <a:pt x="476087" y="442951"/>
                </a:lnTo>
                <a:lnTo>
                  <a:pt x="473792" y="445436"/>
                </a:lnTo>
                <a:lnTo>
                  <a:pt x="471622" y="447963"/>
                </a:lnTo>
                <a:lnTo>
                  <a:pt x="469536" y="450658"/>
                </a:lnTo>
                <a:lnTo>
                  <a:pt x="467616" y="453395"/>
                </a:lnTo>
                <a:lnTo>
                  <a:pt x="465780" y="456259"/>
                </a:lnTo>
                <a:lnTo>
                  <a:pt x="464111" y="459249"/>
                </a:lnTo>
                <a:lnTo>
                  <a:pt x="462567" y="462281"/>
                </a:lnTo>
                <a:lnTo>
                  <a:pt x="461149" y="465397"/>
                </a:lnTo>
                <a:lnTo>
                  <a:pt x="459897" y="468640"/>
                </a:lnTo>
                <a:lnTo>
                  <a:pt x="458812" y="471925"/>
                </a:lnTo>
                <a:lnTo>
                  <a:pt x="457852" y="475252"/>
                </a:lnTo>
                <a:lnTo>
                  <a:pt x="457101" y="478663"/>
                </a:lnTo>
                <a:lnTo>
                  <a:pt x="456475" y="482158"/>
                </a:lnTo>
                <a:lnTo>
                  <a:pt x="456016" y="485696"/>
                </a:lnTo>
                <a:lnTo>
                  <a:pt x="455766" y="489275"/>
                </a:lnTo>
                <a:lnTo>
                  <a:pt x="455641" y="492897"/>
                </a:lnTo>
                <a:lnTo>
                  <a:pt x="455766" y="496519"/>
                </a:lnTo>
                <a:lnTo>
                  <a:pt x="456016" y="500140"/>
                </a:lnTo>
                <a:lnTo>
                  <a:pt x="456475" y="503678"/>
                </a:lnTo>
                <a:lnTo>
                  <a:pt x="457101" y="507131"/>
                </a:lnTo>
                <a:lnTo>
                  <a:pt x="457852" y="510542"/>
                </a:lnTo>
                <a:lnTo>
                  <a:pt x="458812" y="513911"/>
                </a:lnTo>
                <a:lnTo>
                  <a:pt x="459897" y="517196"/>
                </a:lnTo>
                <a:lnTo>
                  <a:pt x="461149" y="520397"/>
                </a:lnTo>
                <a:lnTo>
                  <a:pt x="462567" y="523555"/>
                </a:lnTo>
                <a:lnTo>
                  <a:pt x="464111" y="526587"/>
                </a:lnTo>
                <a:lnTo>
                  <a:pt x="465780" y="529535"/>
                </a:lnTo>
                <a:lnTo>
                  <a:pt x="467616" y="532399"/>
                </a:lnTo>
                <a:lnTo>
                  <a:pt x="469536" y="535178"/>
                </a:lnTo>
                <a:lnTo>
                  <a:pt x="471622" y="537831"/>
                </a:lnTo>
                <a:lnTo>
                  <a:pt x="473792" y="540400"/>
                </a:lnTo>
                <a:lnTo>
                  <a:pt x="476087" y="542843"/>
                </a:lnTo>
                <a:lnTo>
                  <a:pt x="478549" y="545201"/>
                </a:lnTo>
                <a:lnTo>
                  <a:pt x="481052" y="547391"/>
                </a:lnTo>
                <a:lnTo>
                  <a:pt x="483723" y="549496"/>
                </a:lnTo>
                <a:lnTo>
                  <a:pt x="486435" y="551518"/>
                </a:lnTo>
                <a:lnTo>
                  <a:pt x="489314" y="553329"/>
                </a:lnTo>
                <a:lnTo>
                  <a:pt x="492193" y="555055"/>
                </a:lnTo>
                <a:lnTo>
                  <a:pt x="495240" y="556614"/>
                </a:lnTo>
                <a:lnTo>
                  <a:pt x="498327" y="557961"/>
                </a:lnTo>
                <a:lnTo>
                  <a:pt x="501457" y="559267"/>
                </a:lnTo>
                <a:lnTo>
                  <a:pt x="504711" y="560362"/>
                </a:lnTo>
                <a:lnTo>
                  <a:pt x="508050" y="561288"/>
                </a:lnTo>
                <a:lnTo>
                  <a:pt x="511429" y="562130"/>
                </a:lnTo>
                <a:lnTo>
                  <a:pt x="514893" y="562720"/>
                </a:lnTo>
                <a:lnTo>
                  <a:pt x="518356" y="563183"/>
                </a:lnTo>
                <a:lnTo>
                  <a:pt x="521903" y="563478"/>
                </a:lnTo>
                <a:lnTo>
                  <a:pt x="525491" y="563562"/>
                </a:lnTo>
                <a:lnTo>
                  <a:pt x="529121" y="563478"/>
                </a:lnTo>
                <a:lnTo>
                  <a:pt x="532668" y="563183"/>
                </a:lnTo>
                <a:lnTo>
                  <a:pt x="536131" y="562720"/>
                </a:lnTo>
                <a:lnTo>
                  <a:pt x="539595" y="562130"/>
                </a:lnTo>
                <a:lnTo>
                  <a:pt x="542933" y="561288"/>
                </a:lnTo>
                <a:lnTo>
                  <a:pt x="546271" y="560362"/>
                </a:lnTo>
                <a:lnTo>
                  <a:pt x="549526" y="559267"/>
                </a:lnTo>
                <a:lnTo>
                  <a:pt x="552697" y="557961"/>
                </a:lnTo>
                <a:lnTo>
                  <a:pt x="555785" y="556614"/>
                </a:lnTo>
                <a:lnTo>
                  <a:pt x="558789" y="555055"/>
                </a:lnTo>
                <a:lnTo>
                  <a:pt x="561710" y="553329"/>
                </a:lnTo>
                <a:lnTo>
                  <a:pt x="564547" y="551518"/>
                </a:lnTo>
                <a:lnTo>
                  <a:pt x="567301" y="549496"/>
                </a:lnTo>
                <a:lnTo>
                  <a:pt x="569888" y="547391"/>
                </a:lnTo>
                <a:lnTo>
                  <a:pt x="572475" y="545201"/>
                </a:lnTo>
                <a:lnTo>
                  <a:pt x="574895" y="542843"/>
                </a:lnTo>
                <a:lnTo>
                  <a:pt x="577190" y="540400"/>
                </a:lnTo>
                <a:lnTo>
                  <a:pt x="579402" y="537831"/>
                </a:lnTo>
                <a:lnTo>
                  <a:pt x="581488" y="535178"/>
                </a:lnTo>
                <a:lnTo>
                  <a:pt x="583407" y="532399"/>
                </a:lnTo>
                <a:lnTo>
                  <a:pt x="585243" y="529535"/>
                </a:lnTo>
                <a:lnTo>
                  <a:pt x="586913" y="526587"/>
                </a:lnTo>
                <a:lnTo>
                  <a:pt x="588456" y="523555"/>
                </a:lnTo>
                <a:lnTo>
                  <a:pt x="589833" y="520397"/>
                </a:lnTo>
                <a:lnTo>
                  <a:pt x="591085" y="517196"/>
                </a:lnTo>
                <a:lnTo>
                  <a:pt x="592212" y="513911"/>
                </a:lnTo>
                <a:lnTo>
                  <a:pt x="593130" y="510542"/>
                </a:lnTo>
                <a:lnTo>
                  <a:pt x="593923" y="507131"/>
                </a:lnTo>
                <a:lnTo>
                  <a:pt x="594548" y="503678"/>
                </a:lnTo>
                <a:lnTo>
                  <a:pt x="594966" y="500140"/>
                </a:lnTo>
                <a:lnTo>
                  <a:pt x="595216" y="496519"/>
                </a:lnTo>
                <a:lnTo>
                  <a:pt x="595341" y="492897"/>
                </a:lnTo>
                <a:lnTo>
                  <a:pt x="595216" y="489275"/>
                </a:lnTo>
                <a:lnTo>
                  <a:pt x="594966" y="485696"/>
                </a:lnTo>
                <a:lnTo>
                  <a:pt x="594548" y="482158"/>
                </a:lnTo>
                <a:lnTo>
                  <a:pt x="593923" y="478663"/>
                </a:lnTo>
                <a:lnTo>
                  <a:pt x="593130" y="475252"/>
                </a:lnTo>
                <a:lnTo>
                  <a:pt x="592212" y="471925"/>
                </a:lnTo>
                <a:lnTo>
                  <a:pt x="591085" y="468640"/>
                </a:lnTo>
                <a:lnTo>
                  <a:pt x="589833" y="465397"/>
                </a:lnTo>
                <a:lnTo>
                  <a:pt x="588456" y="462281"/>
                </a:lnTo>
                <a:lnTo>
                  <a:pt x="586913" y="459249"/>
                </a:lnTo>
                <a:lnTo>
                  <a:pt x="585243" y="456259"/>
                </a:lnTo>
                <a:lnTo>
                  <a:pt x="583407" y="453395"/>
                </a:lnTo>
                <a:lnTo>
                  <a:pt x="581488" y="450658"/>
                </a:lnTo>
                <a:lnTo>
                  <a:pt x="579402" y="447963"/>
                </a:lnTo>
                <a:lnTo>
                  <a:pt x="577190" y="445436"/>
                </a:lnTo>
                <a:lnTo>
                  <a:pt x="574895" y="442951"/>
                </a:lnTo>
                <a:lnTo>
                  <a:pt x="572475" y="440635"/>
                </a:lnTo>
                <a:lnTo>
                  <a:pt x="569888" y="438361"/>
                </a:lnTo>
                <a:lnTo>
                  <a:pt x="567301" y="436298"/>
                </a:lnTo>
                <a:lnTo>
                  <a:pt x="564547" y="434318"/>
                </a:lnTo>
                <a:lnTo>
                  <a:pt x="561710" y="432508"/>
                </a:lnTo>
                <a:lnTo>
                  <a:pt x="558789" y="430781"/>
                </a:lnTo>
                <a:lnTo>
                  <a:pt x="555785" y="429223"/>
                </a:lnTo>
                <a:lnTo>
                  <a:pt x="552697" y="427791"/>
                </a:lnTo>
                <a:lnTo>
                  <a:pt x="549526" y="426528"/>
                </a:lnTo>
                <a:lnTo>
                  <a:pt x="546271" y="425433"/>
                </a:lnTo>
                <a:lnTo>
                  <a:pt x="542933" y="424464"/>
                </a:lnTo>
                <a:lnTo>
                  <a:pt x="539595" y="423706"/>
                </a:lnTo>
                <a:lnTo>
                  <a:pt x="536131" y="423074"/>
                </a:lnTo>
                <a:lnTo>
                  <a:pt x="532668" y="422611"/>
                </a:lnTo>
                <a:lnTo>
                  <a:pt x="529121" y="422358"/>
                </a:lnTo>
                <a:close/>
                <a:moveTo>
                  <a:pt x="594589" y="285749"/>
                </a:moveTo>
                <a:lnTo>
                  <a:pt x="592471" y="285834"/>
                </a:lnTo>
                <a:lnTo>
                  <a:pt x="590437" y="285960"/>
                </a:lnTo>
                <a:lnTo>
                  <a:pt x="588402" y="286214"/>
                </a:lnTo>
                <a:lnTo>
                  <a:pt x="586410" y="286594"/>
                </a:lnTo>
                <a:lnTo>
                  <a:pt x="584458" y="287059"/>
                </a:lnTo>
                <a:lnTo>
                  <a:pt x="582548" y="287608"/>
                </a:lnTo>
                <a:lnTo>
                  <a:pt x="580638" y="288242"/>
                </a:lnTo>
                <a:lnTo>
                  <a:pt x="578812" y="289002"/>
                </a:lnTo>
                <a:lnTo>
                  <a:pt x="577026" y="289805"/>
                </a:lnTo>
                <a:lnTo>
                  <a:pt x="575282" y="290734"/>
                </a:lnTo>
                <a:lnTo>
                  <a:pt x="573580" y="291706"/>
                </a:lnTo>
                <a:lnTo>
                  <a:pt x="571919" y="292804"/>
                </a:lnTo>
                <a:lnTo>
                  <a:pt x="570342" y="293987"/>
                </a:lnTo>
                <a:lnTo>
                  <a:pt x="568805" y="295212"/>
                </a:lnTo>
                <a:lnTo>
                  <a:pt x="567394" y="296480"/>
                </a:lnTo>
                <a:lnTo>
                  <a:pt x="565941" y="297832"/>
                </a:lnTo>
                <a:lnTo>
                  <a:pt x="564612" y="299310"/>
                </a:lnTo>
                <a:lnTo>
                  <a:pt x="563325" y="300789"/>
                </a:lnTo>
                <a:lnTo>
                  <a:pt x="562162" y="302352"/>
                </a:lnTo>
                <a:lnTo>
                  <a:pt x="561000" y="303957"/>
                </a:lnTo>
                <a:lnTo>
                  <a:pt x="559920" y="305647"/>
                </a:lnTo>
                <a:lnTo>
                  <a:pt x="558965" y="307379"/>
                </a:lnTo>
                <a:lnTo>
                  <a:pt x="558052" y="309154"/>
                </a:lnTo>
                <a:lnTo>
                  <a:pt x="557263" y="310970"/>
                </a:lnTo>
                <a:lnTo>
                  <a:pt x="556516" y="312829"/>
                </a:lnTo>
                <a:lnTo>
                  <a:pt x="555893" y="314773"/>
                </a:lnTo>
                <a:lnTo>
                  <a:pt x="555353" y="316716"/>
                </a:lnTo>
                <a:lnTo>
                  <a:pt x="554938" y="318744"/>
                </a:lnTo>
                <a:lnTo>
                  <a:pt x="554523" y="320772"/>
                </a:lnTo>
                <a:lnTo>
                  <a:pt x="554274" y="322842"/>
                </a:lnTo>
                <a:lnTo>
                  <a:pt x="554149" y="324912"/>
                </a:lnTo>
                <a:lnTo>
                  <a:pt x="554066" y="327066"/>
                </a:lnTo>
                <a:lnTo>
                  <a:pt x="554149" y="329179"/>
                </a:lnTo>
                <a:lnTo>
                  <a:pt x="554274" y="331249"/>
                </a:lnTo>
                <a:lnTo>
                  <a:pt x="554523" y="333319"/>
                </a:lnTo>
                <a:lnTo>
                  <a:pt x="554938" y="335389"/>
                </a:lnTo>
                <a:lnTo>
                  <a:pt x="555353" y="337375"/>
                </a:lnTo>
                <a:lnTo>
                  <a:pt x="555893" y="339318"/>
                </a:lnTo>
                <a:lnTo>
                  <a:pt x="556516" y="341219"/>
                </a:lnTo>
                <a:lnTo>
                  <a:pt x="557263" y="343120"/>
                </a:lnTo>
                <a:lnTo>
                  <a:pt x="558052" y="344937"/>
                </a:lnTo>
                <a:lnTo>
                  <a:pt x="558965" y="346711"/>
                </a:lnTo>
                <a:lnTo>
                  <a:pt x="559920" y="348443"/>
                </a:lnTo>
                <a:lnTo>
                  <a:pt x="561000" y="350091"/>
                </a:lnTo>
                <a:lnTo>
                  <a:pt x="562162" y="351738"/>
                </a:lnTo>
                <a:lnTo>
                  <a:pt x="563325" y="353302"/>
                </a:lnTo>
                <a:lnTo>
                  <a:pt x="564612" y="354780"/>
                </a:lnTo>
                <a:lnTo>
                  <a:pt x="565941" y="356217"/>
                </a:lnTo>
                <a:lnTo>
                  <a:pt x="567394" y="357611"/>
                </a:lnTo>
                <a:lnTo>
                  <a:pt x="568805" y="358920"/>
                </a:lnTo>
                <a:lnTo>
                  <a:pt x="570342" y="360103"/>
                </a:lnTo>
                <a:lnTo>
                  <a:pt x="571919" y="361286"/>
                </a:lnTo>
                <a:lnTo>
                  <a:pt x="573580" y="362342"/>
                </a:lnTo>
                <a:lnTo>
                  <a:pt x="575282" y="363314"/>
                </a:lnTo>
                <a:lnTo>
                  <a:pt x="577026" y="364243"/>
                </a:lnTo>
                <a:lnTo>
                  <a:pt x="578812" y="365088"/>
                </a:lnTo>
                <a:lnTo>
                  <a:pt x="580638" y="365849"/>
                </a:lnTo>
                <a:lnTo>
                  <a:pt x="582548" y="366483"/>
                </a:lnTo>
                <a:lnTo>
                  <a:pt x="584458" y="367032"/>
                </a:lnTo>
                <a:lnTo>
                  <a:pt x="586410" y="367496"/>
                </a:lnTo>
                <a:lnTo>
                  <a:pt x="588402" y="367834"/>
                </a:lnTo>
                <a:lnTo>
                  <a:pt x="590437" y="368088"/>
                </a:lnTo>
                <a:lnTo>
                  <a:pt x="592471" y="368257"/>
                </a:lnTo>
                <a:lnTo>
                  <a:pt x="594589" y="368299"/>
                </a:lnTo>
                <a:lnTo>
                  <a:pt x="596665" y="368257"/>
                </a:lnTo>
                <a:lnTo>
                  <a:pt x="598699" y="368088"/>
                </a:lnTo>
                <a:lnTo>
                  <a:pt x="600734" y="367834"/>
                </a:lnTo>
                <a:lnTo>
                  <a:pt x="602726" y="367496"/>
                </a:lnTo>
                <a:lnTo>
                  <a:pt x="604678" y="367032"/>
                </a:lnTo>
                <a:lnTo>
                  <a:pt x="606588" y="366483"/>
                </a:lnTo>
                <a:lnTo>
                  <a:pt x="608456" y="365849"/>
                </a:lnTo>
                <a:lnTo>
                  <a:pt x="610324" y="365088"/>
                </a:lnTo>
                <a:lnTo>
                  <a:pt x="612110" y="364243"/>
                </a:lnTo>
                <a:lnTo>
                  <a:pt x="613854" y="363314"/>
                </a:lnTo>
                <a:lnTo>
                  <a:pt x="615556" y="362342"/>
                </a:lnTo>
                <a:lnTo>
                  <a:pt x="617175" y="361286"/>
                </a:lnTo>
                <a:lnTo>
                  <a:pt x="618794" y="360103"/>
                </a:lnTo>
                <a:lnTo>
                  <a:pt x="620331" y="358920"/>
                </a:lnTo>
                <a:lnTo>
                  <a:pt x="621784" y="357611"/>
                </a:lnTo>
                <a:lnTo>
                  <a:pt x="623195" y="356217"/>
                </a:lnTo>
                <a:lnTo>
                  <a:pt x="624524" y="354780"/>
                </a:lnTo>
                <a:lnTo>
                  <a:pt x="625811" y="353302"/>
                </a:lnTo>
                <a:lnTo>
                  <a:pt x="627015" y="351738"/>
                </a:lnTo>
                <a:lnTo>
                  <a:pt x="628136" y="350091"/>
                </a:lnTo>
                <a:lnTo>
                  <a:pt x="629216" y="348443"/>
                </a:lnTo>
                <a:lnTo>
                  <a:pt x="630129" y="346711"/>
                </a:lnTo>
                <a:lnTo>
                  <a:pt x="631042" y="344937"/>
                </a:lnTo>
                <a:lnTo>
                  <a:pt x="631873" y="343120"/>
                </a:lnTo>
                <a:lnTo>
                  <a:pt x="632620" y="341219"/>
                </a:lnTo>
                <a:lnTo>
                  <a:pt x="633243" y="339318"/>
                </a:lnTo>
                <a:lnTo>
                  <a:pt x="633741" y="337375"/>
                </a:lnTo>
                <a:lnTo>
                  <a:pt x="634239" y="335389"/>
                </a:lnTo>
                <a:lnTo>
                  <a:pt x="634572" y="333319"/>
                </a:lnTo>
                <a:lnTo>
                  <a:pt x="634821" y="331249"/>
                </a:lnTo>
                <a:lnTo>
                  <a:pt x="634987" y="329179"/>
                </a:lnTo>
                <a:lnTo>
                  <a:pt x="635028" y="327066"/>
                </a:lnTo>
                <a:lnTo>
                  <a:pt x="634987" y="324912"/>
                </a:lnTo>
                <a:lnTo>
                  <a:pt x="634821" y="322842"/>
                </a:lnTo>
                <a:lnTo>
                  <a:pt x="634572" y="320772"/>
                </a:lnTo>
                <a:lnTo>
                  <a:pt x="634239" y="318744"/>
                </a:lnTo>
                <a:lnTo>
                  <a:pt x="633741" y="316716"/>
                </a:lnTo>
                <a:lnTo>
                  <a:pt x="633243" y="314773"/>
                </a:lnTo>
                <a:lnTo>
                  <a:pt x="632620" y="312829"/>
                </a:lnTo>
                <a:lnTo>
                  <a:pt x="631873" y="310970"/>
                </a:lnTo>
                <a:lnTo>
                  <a:pt x="631042" y="309154"/>
                </a:lnTo>
                <a:lnTo>
                  <a:pt x="630129" y="307379"/>
                </a:lnTo>
                <a:lnTo>
                  <a:pt x="629216" y="305647"/>
                </a:lnTo>
                <a:lnTo>
                  <a:pt x="628136" y="303957"/>
                </a:lnTo>
                <a:lnTo>
                  <a:pt x="627015" y="302352"/>
                </a:lnTo>
                <a:lnTo>
                  <a:pt x="625811" y="300789"/>
                </a:lnTo>
                <a:lnTo>
                  <a:pt x="624524" y="299310"/>
                </a:lnTo>
                <a:lnTo>
                  <a:pt x="623195" y="297832"/>
                </a:lnTo>
                <a:lnTo>
                  <a:pt x="621784" y="296480"/>
                </a:lnTo>
                <a:lnTo>
                  <a:pt x="620331" y="295212"/>
                </a:lnTo>
                <a:lnTo>
                  <a:pt x="618794" y="293987"/>
                </a:lnTo>
                <a:lnTo>
                  <a:pt x="617175" y="292804"/>
                </a:lnTo>
                <a:lnTo>
                  <a:pt x="615556" y="291706"/>
                </a:lnTo>
                <a:lnTo>
                  <a:pt x="613854" y="290734"/>
                </a:lnTo>
                <a:lnTo>
                  <a:pt x="612110" y="289805"/>
                </a:lnTo>
                <a:lnTo>
                  <a:pt x="610324" y="289002"/>
                </a:lnTo>
                <a:lnTo>
                  <a:pt x="608456" y="288242"/>
                </a:lnTo>
                <a:lnTo>
                  <a:pt x="606588" y="287608"/>
                </a:lnTo>
                <a:lnTo>
                  <a:pt x="604678" y="287059"/>
                </a:lnTo>
                <a:lnTo>
                  <a:pt x="602726" y="286594"/>
                </a:lnTo>
                <a:lnTo>
                  <a:pt x="600734" y="286214"/>
                </a:lnTo>
                <a:lnTo>
                  <a:pt x="598699" y="285960"/>
                </a:lnTo>
                <a:lnTo>
                  <a:pt x="596665" y="285834"/>
                </a:lnTo>
                <a:close/>
                <a:moveTo>
                  <a:pt x="152407" y="255587"/>
                </a:moveTo>
                <a:lnTo>
                  <a:pt x="148817" y="255670"/>
                </a:lnTo>
                <a:lnTo>
                  <a:pt x="145311" y="255962"/>
                </a:lnTo>
                <a:lnTo>
                  <a:pt x="141805" y="256378"/>
                </a:lnTo>
                <a:lnTo>
                  <a:pt x="138341" y="257003"/>
                </a:lnTo>
                <a:lnTo>
                  <a:pt x="134960" y="257794"/>
                </a:lnTo>
                <a:lnTo>
                  <a:pt x="131663" y="258752"/>
                </a:lnTo>
                <a:lnTo>
                  <a:pt x="128407" y="259793"/>
                </a:lnTo>
                <a:lnTo>
                  <a:pt x="125193" y="261083"/>
                </a:lnTo>
                <a:lnTo>
                  <a:pt x="122146" y="262499"/>
                </a:lnTo>
                <a:lnTo>
                  <a:pt x="119099" y="264040"/>
                </a:lnTo>
                <a:lnTo>
                  <a:pt x="116178" y="265705"/>
                </a:lnTo>
                <a:lnTo>
                  <a:pt x="113381" y="267538"/>
                </a:lnTo>
                <a:lnTo>
                  <a:pt x="110626" y="269453"/>
                </a:lnTo>
                <a:lnTo>
                  <a:pt x="107997" y="271577"/>
                </a:lnTo>
                <a:lnTo>
                  <a:pt x="105409" y="273742"/>
                </a:lnTo>
                <a:lnTo>
                  <a:pt x="103030" y="276032"/>
                </a:lnTo>
                <a:lnTo>
                  <a:pt x="100734" y="278489"/>
                </a:lnTo>
                <a:lnTo>
                  <a:pt x="98522" y="280987"/>
                </a:lnTo>
                <a:lnTo>
                  <a:pt x="96477" y="283652"/>
                </a:lnTo>
                <a:lnTo>
                  <a:pt x="94473" y="286400"/>
                </a:lnTo>
                <a:lnTo>
                  <a:pt x="92637" y="289232"/>
                </a:lnTo>
                <a:lnTo>
                  <a:pt x="91009" y="292146"/>
                </a:lnTo>
                <a:lnTo>
                  <a:pt x="89465" y="295186"/>
                </a:lnTo>
                <a:lnTo>
                  <a:pt x="88046" y="298267"/>
                </a:lnTo>
                <a:lnTo>
                  <a:pt x="86793" y="301432"/>
                </a:lnTo>
                <a:lnTo>
                  <a:pt x="85708" y="304680"/>
                </a:lnTo>
                <a:lnTo>
                  <a:pt x="84748" y="308011"/>
                </a:lnTo>
                <a:lnTo>
                  <a:pt x="83997" y="311384"/>
                </a:lnTo>
                <a:lnTo>
                  <a:pt x="83371" y="314798"/>
                </a:lnTo>
                <a:lnTo>
                  <a:pt x="82912" y="318296"/>
                </a:lnTo>
                <a:lnTo>
                  <a:pt x="82661" y="321835"/>
                </a:lnTo>
                <a:lnTo>
                  <a:pt x="82578" y="325416"/>
                </a:lnTo>
                <a:lnTo>
                  <a:pt x="82661" y="329039"/>
                </a:lnTo>
                <a:lnTo>
                  <a:pt x="82912" y="332578"/>
                </a:lnTo>
                <a:lnTo>
                  <a:pt x="83371" y="336076"/>
                </a:lnTo>
                <a:lnTo>
                  <a:pt x="83997" y="339532"/>
                </a:lnTo>
                <a:lnTo>
                  <a:pt x="84748" y="342905"/>
                </a:lnTo>
                <a:lnTo>
                  <a:pt x="85708" y="346194"/>
                </a:lnTo>
                <a:lnTo>
                  <a:pt x="86793" y="349442"/>
                </a:lnTo>
                <a:lnTo>
                  <a:pt x="88046" y="352648"/>
                </a:lnTo>
                <a:lnTo>
                  <a:pt x="89465" y="355730"/>
                </a:lnTo>
                <a:lnTo>
                  <a:pt x="91009" y="358769"/>
                </a:lnTo>
                <a:lnTo>
                  <a:pt x="92637" y="361643"/>
                </a:lnTo>
                <a:lnTo>
                  <a:pt x="94473" y="364474"/>
                </a:lnTo>
                <a:lnTo>
                  <a:pt x="96477" y="367264"/>
                </a:lnTo>
                <a:lnTo>
                  <a:pt x="98522" y="369845"/>
                </a:lnTo>
                <a:lnTo>
                  <a:pt x="100734" y="372427"/>
                </a:lnTo>
                <a:lnTo>
                  <a:pt x="103030" y="374801"/>
                </a:lnTo>
                <a:lnTo>
                  <a:pt x="105409" y="377174"/>
                </a:lnTo>
                <a:lnTo>
                  <a:pt x="107997" y="379339"/>
                </a:lnTo>
                <a:lnTo>
                  <a:pt x="110626" y="381380"/>
                </a:lnTo>
                <a:lnTo>
                  <a:pt x="113381" y="383378"/>
                </a:lnTo>
                <a:lnTo>
                  <a:pt x="116178" y="385210"/>
                </a:lnTo>
                <a:lnTo>
                  <a:pt x="119099" y="386876"/>
                </a:lnTo>
                <a:lnTo>
                  <a:pt x="122146" y="388417"/>
                </a:lnTo>
                <a:lnTo>
                  <a:pt x="125193" y="389832"/>
                </a:lnTo>
                <a:lnTo>
                  <a:pt x="128407" y="391040"/>
                </a:lnTo>
                <a:lnTo>
                  <a:pt x="131663" y="392164"/>
                </a:lnTo>
                <a:lnTo>
                  <a:pt x="134960" y="393122"/>
                </a:lnTo>
                <a:lnTo>
                  <a:pt x="138341" y="393871"/>
                </a:lnTo>
                <a:lnTo>
                  <a:pt x="141805" y="394496"/>
                </a:lnTo>
                <a:lnTo>
                  <a:pt x="145311" y="394954"/>
                </a:lnTo>
                <a:lnTo>
                  <a:pt x="148817" y="395204"/>
                </a:lnTo>
                <a:lnTo>
                  <a:pt x="152407" y="395287"/>
                </a:lnTo>
                <a:lnTo>
                  <a:pt x="155996" y="395204"/>
                </a:lnTo>
                <a:lnTo>
                  <a:pt x="159544" y="394954"/>
                </a:lnTo>
                <a:lnTo>
                  <a:pt x="163050" y="394496"/>
                </a:lnTo>
                <a:lnTo>
                  <a:pt x="166473" y="393871"/>
                </a:lnTo>
                <a:lnTo>
                  <a:pt x="169854" y="393122"/>
                </a:lnTo>
                <a:lnTo>
                  <a:pt x="173193" y="392164"/>
                </a:lnTo>
                <a:lnTo>
                  <a:pt x="176448" y="391040"/>
                </a:lnTo>
                <a:lnTo>
                  <a:pt x="179621" y="389832"/>
                </a:lnTo>
                <a:lnTo>
                  <a:pt x="182709" y="388417"/>
                </a:lnTo>
                <a:lnTo>
                  <a:pt x="185715" y="386876"/>
                </a:lnTo>
                <a:lnTo>
                  <a:pt x="188678" y="385210"/>
                </a:lnTo>
                <a:lnTo>
                  <a:pt x="191474" y="383378"/>
                </a:lnTo>
                <a:lnTo>
                  <a:pt x="194229" y="381380"/>
                </a:lnTo>
                <a:lnTo>
                  <a:pt x="196859" y="379339"/>
                </a:lnTo>
                <a:lnTo>
                  <a:pt x="199363" y="377174"/>
                </a:lnTo>
                <a:lnTo>
                  <a:pt x="201826" y="374801"/>
                </a:lnTo>
                <a:lnTo>
                  <a:pt x="204121" y="372427"/>
                </a:lnTo>
                <a:lnTo>
                  <a:pt x="206292" y="369845"/>
                </a:lnTo>
                <a:lnTo>
                  <a:pt x="208379" y="367264"/>
                </a:lnTo>
                <a:lnTo>
                  <a:pt x="210382" y="364474"/>
                </a:lnTo>
                <a:lnTo>
                  <a:pt x="212177" y="361643"/>
                </a:lnTo>
                <a:lnTo>
                  <a:pt x="213805" y="358769"/>
                </a:lnTo>
                <a:lnTo>
                  <a:pt x="215391" y="355730"/>
                </a:lnTo>
                <a:lnTo>
                  <a:pt x="216768" y="352648"/>
                </a:lnTo>
                <a:lnTo>
                  <a:pt x="218062" y="349442"/>
                </a:lnTo>
                <a:lnTo>
                  <a:pt x="219106" y="346194"/>
                </a:lnTo>
                <a:lnTo>
                  <a:pt x="220066" y="342905"/>
                </a:lnTo>
                <a:lnTo>
                  <a:pt x="220859" y="339532"/>
                </a:lnTo>
                <a:lnTo>
                  <a:pt x="221485" y="336076"/>
                </a:lnTo>
                <a:lnTo>
                  <a:pt x="221902" y="332578"/>
                </a:lnTo>
                <a:lnTo>
                  <a:pt x="222194" y="329039"/>
                </a:lnTo>
                <a:lnTo>
                  <a:pt x="222278" y="325416"/>
                </a:lnTo>
                <a:lnTo>
                  <a:pt x="222194" y="321835"/>
                </a:lnTo>
                <a:lnTo>
                  <a:pt x="221902" y="318296"/>
                </a:lnTo>
                <a:lnTo>
                  <a:pt x="221485" y="314798"/>
                </a:lnTo>
                <a:lnTo>
                  <a:pt x="220859" y="311384"/>
                </a:lnTo>
                <a:lnTo>
                  <a:pt x="220066" y="308011"/>
                </a:lnTo>
                <a:lnTo>
                  <a:pt x="219106" y="304680"/>
                </a:lnTo>
                <a:lnTo>
                  <a:pt x="218062" y="301432"/>
                </a:lnTo>
                <a:lnTo>
                  <a:pt x="216768" y="298267"/>
                </a:lnTo>
                <a:lnTo>
                  <a:pt x="215391" y="295186"/>
                </a:lnTo>
                <a:lnTo>
                  <a:pt x="213805" y="292146"/>
                </a:lnTo>
                <a:lnTo>
                  <a:pt x="212177" y="289232"/>
                </a:lnTo>
                <a:lnTo>
                  <a:pt x="210382" y="286400"/>
                </a:lnTo>
                <a:lnTo>
                  <a:pt x="208379" y="283652"/>
                </a:lnTo>
                <a:lnTo>
                  <a:pt x="206292" y="280987"/>
                </a:lnTo>
                <a:lnTo>
                  <a:pt x="204121" y="278489"/>
                </a:lnTo>
                <a:lnTo>
                  <a:pt x="201826" y="276032"/>
                </a:lnTo>
                <a:lnTo>
                  <a:pt x="199363" y="273742"/>
                </a:lnTo>
                <a:lnTo>
                  <a:pt x="196859" y="271577"/>
                </a:lnTo>
                <a:lnTo>
                  <a:pt x="194229" y="269453"/>
                </a:lnTo>
                <a:lnTo>
                  <a:pt x="191474" y="267538"/>
                </a:lnTo>
                <a:lnTo>
                  <a:pt x="188678" y="265705"/>
                </a:lnTo>
                <a:lnTo>
                  <a:pt x="185715" y="264040"/>
                </a:lnTo>
                <a:lnTo>
                  <a:pt x="182709" y="262499"/>
                </a:lnTo>
                <a:lnTo>
                  <a:pt x="179621" y="261083"/>
                </a:lnTo>
                <a:lnTo>
                  <a:pt x="176448" y="259793"/>
                </a:lnTo>
                <a:lnTo>
                  <a:pt x="173193" y="258752"/>
                </a:lnTo>
                <a:lnTo>
                  <a:pt x="169854" y="257794"/>
                </a:lnTo>
                <a:lnTo>
                  <a:pt x="166473" y="257003"/>
                </a:lnTo>
                <a:lnTo>
                  <a:pt x="163050" y="256378"/>
                </a:lnTo>
                <a:lnTo>
                  <a:pt x="159544" y="255962"/>
                </a:lnTo>
                <a:lnTo>
                  <a:pt x="155996" y="255670"/>
                </a:lnTo>
                <a:close/>
                <a:moveTo>
                  <a:pt x="409603" y="195262"/>
                </a:moveTo>
                <a:lnTo>
                  <a:pt x="404780" y="195388"/>
                </a:lnTo>
                <a:lnTo>
                  <a:pt x="399998" y="195764"/>
                </a:lnTo>
                <a:lnTo>
                  <a:pt x="395342" y="196308"/>
                </a:lnTo>
                <a:lnTo>
                  <a:pt x="390728" y="197187"/>
                </a:lnTo>
                <a:lnTo>
                  <a:pt x="386198" y="198191"/>
                </a:lnTo>
                <a:lnTo>
                  <a:pt x="381752" y="199446"/>
                </a:lnTo>
                <a:lnTo>
                  <a:pt x="377390" y="200953"/>
                </a:lnTo>
                <a:lnTo>
                  <a:pt x="373153" y="202626"/>
                </a:lnTo>
                <a:lnTo>
                  <a:pt x="369001" y="204467"/>
                </a:lnTo>
                <a:lnTo>
                  <a:pt x="364932" y="206559"/>
                </a:lnTo>
                <a:lnTo>
                  <a:pt x="361031" y="208819"/>
                </a:lnTo>
                <a:lnTo>
                  <a:pt x="357256" y="211246"/>
                </a:lnTo>
                <a:lnTo>
                  <a:pt x="353565" y="213882"/>
                </a:lnTo>
                <a:lnTo>
                  <a:pt x="350042" y="216685"/>
                </a:lnTo>
                <a:lnTo>
                  <a:pt x="346602" y="219572"/>
                </a:lnTo>
                <a:lnTo>
                  <a:pt x="343373" y="222668"/>
                </a:lnTo>
                <a:lnTo>
                  <a:pt x="340227" y="225932"/>
                </a:lnTo>
                <a:lnTo>
                  <a:pt x="337333" y="229321"/>
                </a:lnTo>
                <a:lnTo>
                  <a:pt x="334522" y="232878"/>
                </a:lnTo>
                <a:lnTo>
                  <a:pt x="331922" y="236560"/>
                </a:lnTo>
                <a:lnTo>
                  <a:pt x="329531" y="240367"/>
                </a:lnTo>
                <a:lnTo>
                  <a:pt x="327224" y="244259"/>
                </a:lnTo>
                <a:lnTo>
                  <a:pt x="325169" y="248317"/>
                </a:lnTo>
                <a:lnTo>
                  <a:pt x="323281" y="252460"/>
                </a:lnTo>
                <a:lnTo>
                  <a:pt x="321603" y="256727"/>
                </a:lnTo>
                <a:lnTo>
                  <a:pt x="320135" y="261037"/>
                </a:lnTo>
                <a:lnTo>
                  <a:pt x="318877" y="265514"/>
                </a:lnTo>
                <a:lnTo>
                  <a:pt x="317828" y="270033"/>
                </a:lnTo>
                <a:lnTo>
                  <a:pt x="317031" y="274677"/>
                </a:lnTo>
                <a:lnTo>
                  <a:pt x="316402" y="279322"/>
                </a:lnTo>
                <a:lnTo>
                  <a:pt x="316025" y="284092"/>
                </a:lnTo>
                <a:lnTo>
                  <a:pt x="315941" y="288904"/>
                </a:lnTo>
                <a:lnTo>
                  <a:pt x="316025" y="293715"/>
                </a:lnTo>
                <a:lnTo>
                  <a:pt x="316402" y="298485"/>
                </a:lnTo>
                <a:lnTo>
                  <a:pt x="317031" y="303172"/>
                </a:lnTo>
                <a:lnTo>
                  <a:pt x="317828" y="307816"/>
                </a:lnTo>
                <a:lnTo>
                  <a:pt x="318877" y="312293"/>
                </a:lnTo>
                <a:lnTo>
                  <a:pt x="320135" y="316770"/>
                </a:lnTo>
                <a:lnTo>
                  <a:pt x="321603" y="321122"/>
                </a:lnTo>
                <a:lnTo>
                  <a:pt x="323281" y="325348"/>
                </a:lnTo>
                <a:lnTo>
                  <a:pt x="325169" y="329532"/>
                </a:lnTo>
                <a:lnTo>
                  <a:pt x="327224" y="333549"/>
                </a:lnTo>
                <a:lnTo>
                  <a:pt x="329531" y="337482"/>
                </a:lnTo>
                <a:lnTo>
                  <a:pt x="331922" y="341289"/>
                </a:lnTo>
                <a:lnTo>
                  <a:pt x="334522" y="344930"/>
                </a:lnTo>
                <a:lnTo>
                  <a:pt x="337333" y="348486"/>
                </a:lnTo>
                <a:lnTo>
                  <a:pt x="340227" y="351875"/>
                </a:lnTo>
                <a:lnTo>
                  <a:pt x="343373" y="355139"/>
                </a:lnTo>
                <a:lnTo>
                  <a:pt x="346602" y="358235"/>
                </a:lnTo>
                <a:lnTo>
                  <a:pt x="350042" y="361164"/>
                </a:lnTo>
                <a:lnTo>
                  <a:pt x="353565" y="363968"/>
                </a:lnTo>
                <a:lnTo>
                  <a:pt x="357256" y="366562"/>
                </a:lnTo>
                <a:lnTo>
                  <a:pt x="361031" y="369030"/>
                </a:lnTo>
                <a:lnTo>
                  <a:pt x="364932" y="371248"/>
                </a:lnTo>
                <a:lnTo>
                  <a:pt x="369001" y="373340"/>
                </a:lnTo>
                <a:lnTo>
                  <a:pt x="373153" y="375223"/>
                </a:lnTo>
                <a:lnTo>
                  <a:pt x="377390" y="376897"/>
                </a:lnTo>
                <a:lnTo>
                  <a:pt x="381752" y="378361"/>
                </a:lnTo>
                <a:lnTo>
                  <a:pt x="386198" y="379616"/>
                </a:lnTo>
                <a:lnTo>
                  <a:pt x="390728" y="380662"/>
                </a:lnTo>
                <a:lnTo>
                  <a:pt x="395342" y="381499"/>
                </a:lnTo>
                <a:lnTo>
                  <a:pt x="399998" y="382085"/>
                </a:lnTo>
                <a:lnTo>
                  <a:pt x="404780" y="382462"/>
                </a:lnTo>
                <a:lnTo>
                  <a:pt x="409603" y="382587"/>
                </a:lnTo>
                <a:lnTo>
                  <a:pt x="414427" y="382462"/>
                </a:lnTo>
                <a:lnTo>
                  <a:pt x="419167" y="382085"/>
                </a:lnTo>
                <a:lnTo>
                  <a:pt x="423823" y="381499"/>
                </a:lnTo>
                <a:lnTo>
                  <a:pt x="428478" y="380662"/>
                </a:lnTo>
                <a:lnTo>
                  <a:pt x="433008" y="379616"/>
                </a:lnTo>
                <a:lnTo>
                  <a:pt x="437455" y="378361"/>
                </a:lnTo>
                <a:lnTo>
                  <a:pt x="441775" y="376897"/>
                </a:lnTo>
                <a:lnTo>
                  <a:pt x="446053" y="375223"/>
                </a:lnTo>
                <a:lnTo>
                  <a:pt x="450206" y="373340"/>
                </a:lnTo>
                <a:lnTo>
                  <a:pt x="454232" y="371248"/>
                </a:lnTo>
                <a:lnTo>
                  <a:pt x="458133" y="369030"/>
                </a:lnTo>
                <a:lnTo>
                  <a:pt x="461950" y="366562"/>
                </a:lnTo>
                <a:lnTo>
                  <a:pt x="465641" y="363968"/>
                </a:lnTo>
                <a:lnTo>
                  <a:pt x="469165" y="361164"/>
                </a:lnTo>
                <a:lnTo>
                  <a:pt x="472562" y="358235"/>
                </a:lnTo>
                <a:lnTo>
                  <a:pt x="475834" y="355139"/>
                </a:lnTo>
                <a:lnTo>
                  <a:pt x="478938" y="351875"/>
                </a:lnTo>
                <a:lnTo>
                  <a:pt x="481874" y="348486"/>
                </a:lnTo>
                <a:lnTo>
                  <a:pt x="484684" y="344930"/>
                </a:lnTo>
                <a:lnTo>
                  <a:pt x="487243" y="341289"/>
                </a:lnTo>
                <a:lnTo>
                  <a:pt x="489718" y="337482"/>
                </a:lnTo>
                <a:lnTo>
                  <a:pt x="491983" y="333549"/>
                </a:lnTo>
                <a:lnTo>
                  <a:pt x="494038" y="329532"/>
                </a:lnTo>
                <a:lnTo>
                  <a:pt x="495926" y="325348"/>
                </a:lnTo>
                <a:lnTo>
                  <a:pt x="497604" y="321122"/>
                </a:lnTo>
                <a:lnTo>
                  <a:pt x="499072" y="316770"/>
                </a:lnTo>
                <a:lnTo>
                  <a:pt x="500330" y="312293"/>
                </a:lnTo>
                <a:lnTo>
                  <a:pt x="501379" y="307816"/>
                </a:lnTo>
                <a:lnTo>
                  <a:pt x="502218" y="303172"/>
                </a:lnTo>
                <a:lnTo>
                  <a:pt x="502805" y="298485"/>
                </a:lnTo>
                <a:lnTo>
                  <a:pt x="503140" y="293715"/>
                </a:lnTo>
                <a:lnTo>
                  <a:pt x="503266" y="288904"/>
                </a:lnTo>
                <a:lnTo>
                  <a:pt x="503140" y="284092"/>
                </a:lnTo>
                <a:lnTo>
                  <a:pt x="502805" y="279322"/>
                </a:lnTo>
                <a:lnTo>
                  <a:pt x="502218" y="274677"/>
                </a:lnTo>
                <a:lnTo>
                  <a:pt x="501379" y="270033"/>
                </a:lnTo>
                <a:lnTo>
                  <a:pt x="500330" y="265514"/>
                </a:lnTo>
                <a:lnTo>
                  <a:pt x="499072" y="261037"/>
                </a:lnTo>
                <a:lnTo>
                  <a:pt x="497604" y="256727"/>
                </a:lnTo>
                <a:lnTo>
                  <a:pt x="495926" y="252460"/>
                </a:lnTo>
                <a:lnTo>
                  <a:pt x="494038" y="248317"/>
                </a:lnTo>
                <a:lnTo>
                  <a:pt x="491983" y="244259"/>
                </a:lnTo>
                <a:lnTo>
                  <a:pt x="489718" y="240367"/>
                </a:lnTo>
                <a:lnTo>
                  <a:pt x="487243" y="236560"/>
                </a:lnTo>
                <a:lnTo>
                  <a:pt x="484684" y="232878"/>
                </a:lnTo>
                <a:lnTo>
                  <a:pt x="481874" y="229321"/>
                </a:lnTo>
                <a:lnTo>
                  <a:pt x="478938" y="225932"/>
                </a:lnTo>
                <a:lnTo>
                  <a:pt x="475834" y="222668"/>
                </a:lnTo>
                <a:lnTo>
                  <a:pt x="472562" y="219572"/>
                </a:lnTo>
                <a:lnTo>
                  <a:pt x="469165" y="216685"/>
                </a:lnTo>
                <a:lnTo>
                  <a:pt x="465641" y="213882"/>
                </a:lnTo>
                <a:lnTo>
                  <a:pt x="461950" y="211246"/>
                </a:lnTo>
                <a:lnTo>
                  <a:pt x="458133" y="208819"/>
                </a:lnTo>
                <a:lnTo>
                  <a:pt x="454232" y="206559"/>
                </a:lnTo>
                <a:lnTo>
                  <a:pt x="450206" y="204467"/>
                </a:lnTo>
                <a:lnTo>
                  <a:pt x="446053" y="202626"/>
                </a:lnTo>
                <a:lnTo>
                  <a:pt x="441775" y="200953"/>
                </a:lnTo>
                <a:lnTo>
                  <a:pt x="437455" y="199446"/>
                </a:lnTo>
                <a:lnTo>
                  <a:pt x="433008" y="198191"/>
                </a:lnTo>
                <a:lnTo>
                  <a:pt x="428478" y="197187"/>
                </a:lnTo>
                <a:lnTo>
                  <a:pt x="423823" y="196308"/>
                </a:lnTo>
                <a:lnTo>
                  <a:pt x="419167" y="195764"/>
                </a:lnTo>
                <a:lnTo>
                  <a:pt x="414427" y="195388"/>
                </a:lnTo>
                <a:close/>
                <a:moveTo>
                  <a:pt x="143697" y="107949"/>
                </a:moveTo>
                <a:lnTo>
                  <a:pt x="141579" y="108034"/>
                </a:lnTo>
                <a:lnTo>
                  <a:pt x="139545" y="108160"/>
                </a:lnTo>
                <a:lnTo>
                  <a:pt x="137510" y="108414"/>
                </a:lnTo>
                <a:lnTo>
                  <a:pt x="135559" y="108794"/>
                </a:lnTo>
                <a:lnTo>
                  <a:pt x="133566" y="109216"/>
                </a:lnTo>
                <a:lnTo>
                  <a:pt x="131656" y="109808"/>
                </a:lnTo>
                <a:lnTo>
                  <a:pt x="129788" y="110442"/>
                </a:lnTo>
                <a:lnTo>
                  <a:pt x="127961" y="111202"/>
                </a:lnTo>
                <a:lnTo>
                  <a:pt x="126176" y="112005"/>
                </a:lnTo>
                <a:lnTo>
                  <a:pt x="124390" y="112934"/>
                </a:lnTo>
                <a:lnTo>
                  <a:pt x="122730" y="113906"/>
                </a:lnTo>
                <a:lnTo>
                  <a:pt x="121069" y="115004"/>
                </a:lnTo>
                <a:lnTo>
                  <a:pt x="119491" y="116187"/>
                </a:lnTo>
                <a:lnTo>
                  <a:pt x="117955" y="117370"/>
                </a:lnTo>
                <a:lnTo>
                  <a:pt x="116460" y="118680"/>
                </a:lnTo>
                <a:lnTo>
                  <a:pt x="115090" y="120032"/>
                </a:lnTo>
                <a:lnTo>
                  <a:pt x="113720" y="121468"/>
                </a:lnTo>
                <a:lnTo>
                  <a:pt x="112474" y="122989"/>
                </a:lnTo>
                <a:lnTo>
                  <a:pt x="111270" y="124552"/>
                </a:lnTo>
                <a:lnTo>
                  <a:pt x="110149" y="126157"/>
                </a:lnTo>
                <a:lnTo>
                  <a:pt x="109070" y="127847"/>
                </a:lnTo>
                <a:lnTo>
                  <a:pt x="108115" y="129579"/>
                </a:lnTo>
                <a:lnTo>
                  <a:pt x="107202" y="131354"/>
                </a:lnTo>
                <a:lnTo>
                  <a:pt x="106413" y="133170"/>
                </a:lnTo>
                <a:lnTo>
                  <a:pt x="105665" y="135029"/>
                </a:lnTo>
                <a:lnTo>
                  <a:pt x="105043" y="136973"/>
                </a:lnTo>
                <a:lnTo>
                  <a:pt x="104503" y="138916"/>
                </a:lnTo>
                <a:lnTo>
                  <a:pt x="104046" y="140901"/>
                </a:lnTo>
                <a:lnTo>
                  <a:pt x="103672" y="142972"/>
                </a:lnTo>
                <a:lnTo>
                  <a:pt x="103423" y="144999"/>
                </a:lnTo>
                <a:lnTo>
                  <a:pt x="103257" y="147112"/>
                </a:lnTo>
                <a:lnTo>
                  <a:pt x="103216" y="149224"/>
                </a:lnTo>
                <a:lnTo>
                  <a:pt x="103257" y="151379"/>
                </a:lnTo>
                <a:lnTo>
                  <a:pt x="103423" y="153449"/>
                </a:lnTo>
                <a:lnTo>
                  <a:pt x="103672" y="155519"/>
                </a:lnTo>
                <a:lnTo>
                  <a:pt x="104046" y="157547"/>
                </a:lnTo>
                <a:lnTo>
                  <a:pt x="104503" y="159574"/>
                </a:lnTo>
                <a:lnTo>
                  <a:pt x="105043" y="161518"/>
                </a:lnTo>
                <a:lnTo>
                  <a:pt x="105665" y="163419"/>
                </a:lnTo>
                <a:lnTo>
                  <a:pt x="106413" y="165320"/>
                </a:lnTo>
                <a:lnTo>
                  <a:pt x="107202" y="167137"/>
                </a:lnTo>
                <a:lnTo>
                  <a:pt x="108115" y="168911"/>
                </a:lnTo>
                <a:lnTo>
                  <a:pt x="109070" y="170643"/>
                </a:lnTo>
                <a:lnTo>
                  <a:pt x="110149" y="172291"/>
                </a:lnTo>
                <a:lnTo>
                  <a:pt x="111270" y="173938"/>
                </a:lnTo>
                <a:lnTo>
                  <a:pt x="112474" y="175501"/>
                </a:lnTo>
                <a:lnTo>
                  <a:pt x="113720" y="176980"/>
                </a:lnTo>
                <a:lnTo>
                  <a:pt x="115090" y="178417"/>
                </a:lnTo>
                <a:lnTo>
                  <a:pt x="116460" y="179811"/>
                </a:lnTo>
                <a:lnTo>
                  <a:pt x="117955" y="181120"/>
                </a:lnTo>
                <a:lnTo>
                  <a:pt x="119491" y="182303"/>
                </a:lnTo>
                <a:lnTo>
                  <a:pt x="121069" y="183486"/>
                </a:lnTo>
                <a:lnTo>
                  <a:pt x="122730" y="184542"/>
                </a:lnTo>
                <a:lnTo>
                  <a:pt x="124390" y="185514"/>
                </a:lnTo>
                <a:lnTo>
                  <a:pt x="126176" y="186443"/>
                </a:lnTo>
                <a:lnTo>
                  <a:pt x="127961" y="187246"/>
                </a:lnTo>
                <a:lnTo>
                  <a:pt x="129788" y="188049"/>
                </a:lnTo>
                <a:lnTo>
                  <a:pt x="131656" y="188640"/>
                </a:lnTo>
                <a:lnTo>
                  <a:pt x="133566" y="189189"/>
                </a:lnTo>
                <a:lnTo>
                  <a:pt x="135559" y="189696"/>
                </a:lnTo>
                <a:lnTo>
                  <a:pt x="137510" y="190034"/>
                </a:lnTo>
                <a:lnTo>
                  <a:pt x="139545" y="190288"/>
                </a:lnTo>
                <a:lnTo>
                  <a:pt x="141579" y="190457"/>
                </a:lnTo>
                <a:lnTo>
                  <a:pt x="143697" y="190499"/>
                </a:lnTo>
                <a:lnTo>
                  <a:pt x="145773" y="190457"/>
                </a:lnTo>
                <a:lnTo>
                  <a:pt x="147849" y="190288"/>
                </a:lnTo>
                <a:lnTo>
                  <a:pt x="149842" y="190034"/>
                </a:lnTo>
                <a:lnTo>
                  <a:pt x="151834" y="189696"/>
                </a:lnTo>
                <a:lnTo>
                  <a:pt x="153786" y="189189"/>
                </a:lnTo>
                <a:lnTo>
                  <a:pt x="155737" y="188640"/>
                </a:lnTo>
                <a:lnTo>
                  <a:pt x="157606" y="188049"/>
                </a:lnTo>
                <a:lnTo>
                  <a:pt x="159432" y="187246"/>
                </a:lnTo>
                <a:lnTo>
                  <a:pt x="161218" y="186443"/>
                </a:lnTo>
                <a:lnTo>
                  <a:pt x="162962" y="185514"/>
                </a:lnTo>
                <a:lnTo>
                  <a:pt x="164664" y="184542"/>
                </a:lnTo>
                <a:lnTo>
                  <a:pt x="166325" y="183486"/>
                </a:lnTo>
                <a:lnTo>
                  <a:pt x="167902" y="182303"/>
                </a:lnTo>
                <a:lnTo>
                  <a:pt x="169439" y="181120"/>
                </a:lnTo>
                <a:lnTo>
                  <a:pt x="170933" y="179811"/>
                </a:lnTo>
                <a:lnTo>
                  <a:pt x="172345" y="178417"/>
                </a:lnTo>
                <a:lnTo>
                  <a:pt x="173632" y="176980"/>
                </a:lnTo>
                <a:lnTo>
                  <a:pt x="174919" y="175501"/>
                </a:lnTo>
                <a:lnTo>
                  <a:pt x="176165" y="173938"/>
                </a:lnTo>
                <a:lnTo>
                  <a:pt x="177244" y="172291"/>
                </a:lnTo>
                <a:lnTo>
                  <a:pt x="178324" y="170643"/>
                </a:lnTo>
                <a:lnTo>
                  <a:pt x="179279" y="168911"/>
                </a:lnTo>
                <a:lnTo>
                  <a:pt x="180192" y="167137"/>
                </a:lnTo>
                <a:lnTo>
                  <a:pt x="180981" y="165320"/>
                </a:lnTo>
                <a:lnTo>
                  <a:pt x="181728" y="163419"/>
                </a:lnTo>
                <a:lnTo>
                  <a:pt x="182351" y="161518"/>
                </a:lnTo>
                <a:lnTo>
                  <a:pt x="182891" y="159574"/>
                </a:lnTo>
                <a:lnTo>
                  <a:pt x="183389" y="157547"/>
                </a:lnTo>
                <a:lnTo>
                  <a:pt x="183721" y="155519"/>
                </a:lnTo>
                <a:lnTo>
                  <a:pt x="183970" y="153449"/>
                </a:lnTo>
                <a:lnTo>
                  <a:pt x="184136" y="151379"/>
                </a:lnTo>
                <a:lnTo>
                  <a:pt x="184178" y="149224"/>
                </a:lnTo>
                <a:lnTo>
                  <a:pt x="184136" y="147112"/>
                </a:lnTo>
                <a:lnTo>
                  <a:pt x="183970" y="144999"/>
                </a:lnTo>
                <a:lnTo>
                  <a:pt x="183721" y="142972"/>
                </a:lnTo>
                <a:lnTo>
                  <a:pt x="183389" y="140901"/>
                </a:lnTo>
                <a:lnTo>
                  <a:pt x="182891" y="138916"/>
                </a:lnTo>
                <a:lnTo>
                  <a:pt x="182351" y="136973"/>
                </a:lnTo>
                <a:lnTo>
                  <a:pt x="181728" y="135029"/>
                </a:lnTo>
                <a:lnTo>
                  <a:pt x="180981" y="133170"/>
                </a:lnTo>
                <a:lnTo>
                  <a:pt x="180192" y="131354"/>
                </a:lnTo>
                <a:lnTo>
                  <a:pt x="179279" y="129579"/>
                </a:lnTo>
                <a:lnTo>
                  <a:pt x="178324" y="127847"/>
                </a:lnTo>
                <a:lnTo>
                  <a:pt x="177244" y="126157"/>
                </a:lnTo>
                <a:lnTo>
                  <a:pt x="176165" y="124552"/>
                </a:lnTo>
                <a:lnTo>
                  <a:pt x="174919" y="122989"/>
                </a:lnTo>
                <a:lnTo>
                  <a:pt x="173632" y="121468"/>
                </a:lnTo>
                <a:lnTo>
                  <a:pt x="172345" y="120032"/>
                </a:lnTo>
                <a:lnTo>
                  <a:pt x="170933" y="118680"/>
                </a:lnTo>
                <a:lnTo>
                  <a:pt x="169439" y="117370"/>
                </a:lnTo>
                <a:lnTo>
                  <a:pt x="167902" y="116187"/>
                </a:lnTo>
                <a:lnTo>
                  <a:pt x="166325" y="115004"/>
                </a:lnTo>
                <a:lnTo>
                  <a:pt x="164664" y="113906"/>
                </a:lnTo>
                <a:lnTo>
                  <a:pt x="162962" y="112934"/>
                </a:lnTo>
                <a:lnTo>
                  <a:pt x="161218" y="112005"/>
                </a:lnTo>
                <a:lnTo>
                  <a:pt x="159432" y="111202"/>
                </a:lnTo>
                <a:lnTo>
                  <a:pt x="157606" y="110442"/>
                </a:lnTo>
                <a:lnTo>
                  <a:pt x="155737" y="109808"/>
                </a:lnTo>
                <a:lnTo>
                  <a:pt x="153786" y="109216"/>
                </a:lnTo>
                <a:lnTo>
                  <a:pt x="151834" y="108794"/>
                </a:lnTo>
                <a:lnTo>
                  <a:pt x="149842" y="108414"/>
                </a:lnTo>
                <a:lnTo>
                  <a:pt x="147849" y="108160"/>
                </a:lnTo>
                <a:lnTo>
                  <a:pt x="145773" y="108034"/>
                </a:lnTo>
                <a:close/>
                <a:moveTo>
                  <a:pt x="544541" y="98424"/>
                </a:moveTo>
                <a:lnTo>
                  <a:pt x="541965" y="98466"/>
                </a:lnTo>
                <a:lnTo>
                  <a:pt x="539347" y="98673"/>
                </a:lnTo>
                <a:lnTo>
                  <a:pt x="536814" y="98964"/>
                </a:lnTo>
                <a:lnTo>
                  <a:pt x="534322" y="99420"/>
                </a:lnTo>
                <a:lnTo>
                  <a:pt x="531873" y="100001"/>
                </a:lnTo>
                <a:lnTo>
                  <a:pt x="529466" y="100665"/>
                </a:lnTo>
                <a:lnTo>
                  <a:pt x="527101" y="101412"/>
                </a:lnTo>
                <a:lnTo>
                  <a:pt x="524779" y="102325"/>
                </a:lnTo>
                <a:lnTo>
                  <a:pt x="522541" y="103362"/>
                </a:lnTo>
                <a:lnTo>
                  <a:pt x="520345" y="104441"/>
                </a:lnTo>
                <a:lnTo>
                  <a:pt x="518233" y="105645"/>
                </a:lnTo>
                <a:lnTo>
                  <a:pt x="516164" y="106931"/>
                </a:lnTo>
                <a:lnTo>
                  <a:pt x="514179" y="108342"/>
                </a:lnTo>
                <a:lnTo>
                  <a:pt x="512279" y="109836"/>
                </a:lnTo>
                <a:lnTo>
                  <a:pt x="510421" y="111413"/>
                </a:lnTo>
                <a:lnTo>
                  <a:pt x="508690" y="113073"/>
                </a:lnTo>
                <a:lnTo>
                  <a:pt x="507001" y="114816"/>
                </a:lnTo>
                <a:lnTo>
                  <a:pt x="505396" y="116601"/>
                </a:lnTo>
                <a:lnTo>
                  <a:pt x="503876" y="118510"/>
                </a:lnTo>
                <a:lnTo>
                  <a:pt x="502440" y="120460"/>
                </a:lnTo>
                <a:lnTo>
                  <a:pt x="501089" y="122452"/>
                </a:lnTo>
                <a:lnTo>
                  <a:pt x="499907" y="124610"/>
                </a:lnTo>
                <a:lnTo>
                  <a:pt x="498766" y="126726"/>
                </a:lnTo>
                <a:lnTo>
                  <a:pt x="497795" y="128926"/>
                </a:lnTo>
                <a:lnTo>
                  <a:pt x="496866" y="131250"/>
                </a:lnTo>
                <a:lnTo>
                  <a:pt x="496064" y="133532"/>
                </a:lnTo>
                <a:lnTo>
                  <a:pt x="495346" y="135939"/>
                </a:lnTo>
                <a:lnTo>
                  <a:pt x="494797" y="138346"/>
                </a:lnTo>
                <a:lnTo>
                  <a:pt x="494375" y="140836"/>
                </a:lnTo>
                <a:lnTo>
                  <a:pt x="494037" y="143285"/>
                </a:lnTo>
                <a:lnTo>
                  <a:pt x="493826" y="145858"/>
                </a:lnTo>
                <a:lnTo>
                  <a:pt x="493741" y="148389"/>
                </a:lnTo>
                <a:lnTo>
                  <a:pt x="493826" y="151004"/>
                </a:lnTo>
                <a:lnTo>
                  <a:pt x="494037" y="153535"/>
                </a:lnTo>
                <a:lnTo>
                  <a:pt x="494375" y="156025"/>
                </a:lnTo>
                <a:lnTo>
                  <a:pt x="494797" y="158473"/>
                </a:lnTo>
                <a:lnTo>
                  <a:pt x="495346" y="160922"/>
                </a:lnTo>
                <a:lnTo>
                  <a:pt x="496064" y="163287"/>
                </a:lnTo>
                <a:lnTo>
                  <a:pt x="496866" y="165611"/>
                </a:lnTo>
                <a:lnTo>
                  <a:pt x="497795" y="167894"/>
                </a:lnTo>
                <a:lnTo>
                  <a:pt x="498766" y="170093"/>
                </a:lnTo>
                <a:lnTo>
                  <a:pt x="499907" y="172251"/>
                </a:lnTo>
                <a:lnTo>
                  <a:pt x="501089" y="174368"/>
                </a:lnTo>
                <a:lnTo>
                  <a:pt x="502440" y="176360"/>
                </a:lnTo>
                <a:lnTo>
                  <a:pt x="503876" y="178310"/>
                </a:lnTo>
                <a:lnTo>
                  <a:pt x="505396" y="180260"/>
                </a:lnTo>
                <a:lnTo>
                  <a:pt x="507001" y="182045"/>
                </a:lnTo>
                <a:lnTo>
                  <a:pt x="508690" y="183788"/>
                </a:lnTo>
                <a:lnTo>
                  <a:pt x="510421" y="185448"/>
                </a:lnTo>
                <a:lnTo>
                  <a:pt x="512279" y="187025"/>
                </a:lnTo>
                <a:lnTo>
                  <a:pt x="514179" y="188519"/>
                </a:lnTo>
                <a:lnTo>
                  <a:pt x="516164" y="189888"/>
                </a:lnTo>
                <a:lnTo>
                  <a:pt x="518233" y="191175"/>
                </a:lnTo>
                <a:lnTo>
                  <a:pt x="520345" y="192378"/>
                </a:lnTo>
                <a:lnTo>
                  <a:pt x="522541" y="193499"/>
                </a:lnTo>
                <a:lnTo>
                  <a:pt x="524779" y="194495"/>
                </a:lnTo>
                <a:lnTo>
                  <a:pt x="527101" y="195408"/>
                </a:lnTo>
                <a:lnTo>
                  <a:pt x="529466" y="196155"/>
                </a:lnTo>
                <a:lnTo>
                  <a:pt x="531873" y="196860"/>
                </a:lnTo>
                <a:lnTo>
                  <a:pt x="534322" y="197400"/>
                </a:lnTo>
                <a:lnTo>
                  <a:pt x="536814" y="197856"/>
                </a:lnTo>
                <a:lnTo>
                  <a:pt x="539347" y="198188"/>
                </a:lnTo>
                <a:lnTo>
                  <a:pt x="541965" y="198396"/>
                </a:lnTo>
                <a:lnTo>
                  <a:pt x="544541" y="198437"/>
                </a:lnTo>
                <a:lnTo>
                  <a:pt x="547202" y="198396"/>
                </a:lnTo>
                <a:lnTo>
                  <a:pt x="549735" y="198188"/>
                </a:lnTo>
                <a:lnTo>
                  <a:pt x="552269" y="197856"/>
                </a:lnTo>
                <a:lnTo>
                  <a:pt x="554803" y="197400"/>
                </a:lnTo>
                <a:lnTo>
                  <a:pt x="557252" y="196860"/>
                </a:lnTo>
                <a:lnTo>
                  <a:pt x="559617" y="196155"/>
                </a:lnTo>
                <a:lnTo>
                  <a:pt x="562024" y="195408"/>
                </a:lnTo>
                <a:lnTo>
                  <a:pt x="564304" y="194495"/>
                </a:lnTo>
                <a:lnTo>
                  <a:pt x="566542" y="193499"/>
                </a:lnTo>
                <a:lnTo>
                  <a:pt x="568738" y="192378"/>
                </a:lnTo>
                <a:lnTo>
                  <a:pt x="570891" y="191175"/>
                </a:lnTo>
                <a:lnTo>
                  <a:pt x="572961" y="189888"/>
                </a:lnTo>
                <a:lnTo>
                  <a:pt x="574945" y="188519"/>
                </a:lnTo>
                <a:lnTo>
                  <a:pt x="576845" y="187025"/>
                </a:lnTo>
                <a:lnTo>
                  <a:pt x="578704" y="185448"/>
                </a:lnTo>
                <a:lnTo>
                  <a:pt x="580477" y="183788"/>
                </a:lnTo>
                <a:lnTo>
                  <a:pt x="582166" y="182045"/>
                </a:lnTo>
                <a:lnTo>
                  <a:pt x="583771" y="180260"/>
                </a:lnTo>
                <a:lnTo>
                  <a:pt x="585207" y="178310"/>
                </a:lnTo>
                <a:lnTo>
                  <a:pt x="586642" y="176360"/>
                </a:lnTo>
                <a:lnTo>
                  <a:pt x="587994" y="174368"/>
                </a:lnTo>
                <a:lnTo>
                  <a:pt x="589218" y="172251"/>
                </a:lnTo>
                <a:lnTo>
                  <a:pt x="590316" y="170093"/>
                </a:lnTo>
                <a:lnTo>
                  <a:pt x="591330" y="167894"/>
                </a:lnTo>
                <a:lnTo>
                  <a:pt x="592259" y="165611"/>
                </a:lnTo>
                <a:lnTo>
                  <a:pt x="593061" y="163287"/>
                </a:lnTo>
                <a:lnTo>
                  <a:pt x="593737" y="160922"/>
                </a:lnTo>
                <a:lnTo>
                  <a:pt x="594286" y="158473"/>
                </a:lnTo>
                <a:lnTo>
                  <a:pt x="594750" y="156025"/>
                </a:lnTo>
                <a:lnTo>
                  <a:pt x="595088" y="153535"/>
                </a:lnTo>
                <a:lnTo>
                  <a:pt x="595257" y="151004"/>
                </a:lnTo>
                <a:lnTo>
                  <a:pt x="595341" y="148389"/>
                </a:lnTo>
                <a:lnTo>
                  <a:pt x="595257" y="145858"/>
                </a:lnTo>
                <a:lnTo>
                  <a:pt x="595088" y="143285"/>
                </a:lnTo>
                <a:lnTo>
                  <a:pt x="594750" y="140836"/>
                </a:lnTo>
                <a:lnTo>
                  <a:pt x="594286" y="138346"/>
                </a:lnTo>
                <a:lnTo>
                  <a:pt x="593737" y="135939"/>
                </a:lnTo>
                <a:lnTo>
                  <a:pt x="593061" y="133532"/>
                </a:lnTo>
                <a:lnTo>
                  <a:pt x="592259" y="131250"/>
                </a:lnTo>
                <a:lnTo>
                  <a:pt x="591330" y="128926"/>
                </a:lnTo>
                <a:lnTo>
                  <a:pt x="590316" y="126726"/>
                </a:lnTo>
                <a:lnTo>
                  <a:pt x="589218" y="124610"/>
                </a:lnTo>
                <a:lnTo>
                  <a:pt x="587994" y="122452"/>
                </a:lnTo>
                <a:lnTo>
                  <a:pt x="586642" y="120460"/>
                </a:lnTo>
                <a:lnTo>
                  <a:pt x="585207" y="118510"/>
                </a:lnTo>
                <a:lnTo>
                  <a:pt x="583771" y="116601"/>
                </a:lnTo>
                <a:lnTo>
                  <a:pt x="582166" y="114816"/>
                </a:lnTo>
                <a:lnTo>
                  <a:pt x="580477" y="113073"/>
                </a:lnTo>
                <a:lnTo>
                  <a:pt x="578704" y="111413"/>
                </a:lnTo>
                <a:lnTo>
                  <a:pt x="576845" y="109836"/>
                </a:lnTo>
                <a:lnTo>
                  <a:pt x="574945" y="108342"/>
                </a:lnTo>
                <a:lnTo>
                  <a:pt x="572961" y="106931"/>
                </a:lnTo>
                <a:lnTo>
                  <a:pt x="570891" y="105645"/>
                </a:lnTo>
                <a:lnTo>
                  <a:pt x="568738" y="104441"/>
                </a:lnTo>
                <a:lnTo>
                  <a:pt x="566542" y="103362"/>
                </a:lnTo>
                <a:lnTo>
                  <a:pt x="564304" y="102325"/>
                </a:lnTo>
                <a:lnTo>
                  <a:pt x="562024" y="101412"/>
                </a:lnTo>
                <a:lnTo>
                  <a:pt x="559617" y="100665"/>
                </a:lnTo>
                <a:lnTo>
                  <a:pt x="557252" y="100001"/>
                </a:lnTo>
                <a:lnTo>
                  <a:pt x="554803" y="99420"/>
                </a:lnTo>
                <a:lnTo>
                  <a:pt x="552269" y="98964"/>
                </a:lnTo>
                <a:lnTo>
                  <a:pt x="549735" y="98673"/>
                </a:lnTo>
                <a:lnTo>
                  <a:pt x="547202" y="98466"/>
                </a:lnTo>
                <a:close/>
                <a:moveTo>
                  <a:pt x="353225" y="11112"/>
                </a:moveTo>
                <a:lnTo>
                  <a:pt x="350091" y="11154"/>
                </a:lnTo>
                <a:lnTo>
                  <a:pt x="346999" y="11408"/>
                </a:lnTo>
                <a:lnTo>
                  <a:pt x="343906" y="11830"/>
                </a:lnTo>
                <a:lnTo>
                  <a:pt x="340939" y="12379"/>
                </a:lnTo>
                <a:lnTo>
                  <a:pt x="337972" y="13012"/>
                </a:lnTo>
                <a:lnTo>
                  <a:pt x="335047" y="13899"/>
                </a:lnTo>
                <a:lnTo>
                  <a:pt x="332247" y="14871"/>
                </a:lnTo>
                <a:lnTo>
                  <a:pt x="329447" y="15969"/>
                </a:lnTo>
                <a:lnTo>
                  <a:pt x="326772" y="17193"/>
                </a:lnTo>
                <a:lnTo>
                  <a:pt x="324097" y="18587"/>
                </a:lnTo>
                <a:lnTo>
                  <a:pt x="321548" y="20065"/>
                </a:lnTo>
                <a:lnTo>
                  <a:pt x="319041" y="21712"/>
                </a:lnTo>
                <a:lnTo>
                  <a:pt x="316659" y="23402"/>
                </a:lnTo>
                <a:lnTo>
                  <a:pt x="314360" y="25260"/>
                </a:lnTo>
                <a:lnTo>
                  <a:pt x="312145" y="27202"/>
                </a:lnTo>
                <a:lnTo>
                  <a:pt x="310014" y="29230"/>
                </a:lnTo>
                <a:lnTo>
                  <a:pt x="307966" y="31383"/>
                </a:lnTo>
                <a:lnTo>
                  <a:pt x="306086" y="33622"/>
                </a:lnTo>
                <a:lnTo>
                  <a:pt x="304247" y="35945"/>
                </a:lnTo>
                <a:lnTo>
                  <a:pt x="302534" y="38394"/>
                </a:lnTo>
                <a:lnTo>
                  <a:pt x="300946" y="40886"/>
                </a:lnTo>
                <a:lnTo>
                  <a:pt x="299525" y="43504"/>
                </a:lnTo>
                <a:lnTo>
                  <a:pt x="298146" y="46165"/>
                </a:lnTo>
                <a:lnTo>
                  <a:pt x="296934" y="48910"/>
                </a:lnTo>
                <a:lnTo>
                  <a:pt x="295847" y="51739"/>
                </a:lnTo>
                <a:lnTo>
                  <a:pt x="294844" y="54569"/>
                </a:lnTo>
                <a:lnTo>
                  <a:pt x="294050" y="57525"/>
                </a:lnTo>
                <a:lnTo>
                  <a:pt x="293340" y="60524"/>
                </a:lnTo>
                <a:lnTo>
                  <a:pt x="292838" y="63607"/>
                </a:lnTo>
                <a:lnTo>
                  <a:pt x="292462" y="66690"/>
                </a:lnTo>
                <a:lnTo>
                  <a:pt x="292211" y="69857"/>
                </a:lnTo>
                <a:lnTo>
                  <a:pt x="292128" y="72982"/>
                </a:lnTo>
                <a:lnTo>
                  <a:pt x="292211" y="76192"/>
                </a:lnTo>
                <a:lnTo>
                  <a:pt x="292462" y="79317"/>
                </a:lnTo>
                <a:lnTo>
                  <a:pt x="292838" y="82442"/>
                </a:lnTo>
                <a:lnTo>
                  <a:pt x="293340" y="85483"/>
                </a:lnTo>
                <a:lnTo>
                  <a:pt x="294050" y="88481"/>
                </a:lnTo>
                <a:lnTo>
                  <a:pt x="294844" y="91395"/>
                </a:lnTo>
                <a:lnTo>
                  <a:pt x="295847" y="94267"/>
                </a:lnTo>
                <a:lnTo>
                  <a:pt x="296934" y="97097"/>
                </a:lnTo>
                <a:lnTo>
                  <a:pt x="298146" y="99884"/>
                </a:lnTo>
                <a:lnTo>
                  <a:pt x="299525" y="102503"/>
                </a:lnTo>
                <a:lnTo>
                  <a:pt x="300946" y="105121"/>
                </a:lnTo>
                <a:lnTo>
                  <a:pt x="302534" y="107613"/>
                </a:lnTo>
                <a:lnTo>
                  <a:pt x="304247" y="110062"/>
                </a:lnTo>
                <a:lnTo>
                  <a:pt x="306086" y="112385"/>
                </a:lnTo>
                <a:lnTo>
                  <a:pt x="307966" y="114623"/>
                </a:lnTo>
                <a:lnTo>
                  <a:pt x="310014" y="116777"/>
                </a:lnTo>
                <a:lnTo>
                  <a:pt x="312145" y="118847"/>
                </a:lnTo>
                <a:lnTo>
                  <a:pt x="314360" y="120789"/>
                </a:lnTo>
                <a:lnTo>
                  <a:pt x="316659" y="122605"/>
                </a:lnTo>
                <a:lnTo>
                  <a:pt x="319041" y="124337"/>
                </a:lnTo>
                <a:lnTo>
                  <a:pt x="321548" y="125942"/>
                </a:lnTo>
                <a:lnTo>
                  <a:pt x="324097" y="127420"/>
                </a:lnTo>
                <a:lnTo>
                  <a:pt x="326772" y="128813"/>
                </a:lnTo>
                <a:lnTo>
                  <a:pt x="329447" y="130080"/>
                </a:lnTo>
                <a:lnTo>
                  <a:pt x="332247" y="131136"/>
                </a:lnTo>
                <a:lnTo>
                  <a:pt x="335047" y="132150"/>
                </a:lnTo>
                <a:lnTo>
                  <a:pt x="337972" y="132952"/>
                </a:lnTo>
                <a:lnTo>
                  <a:pt x="340939" y="133670"/>
                </a:lnTo>
                <a:lnTo>
                  <a:pt x="343906" y="134177"/>
                </a:lnTo>
                <a:lnTo>
                  <a:pt x="346999" y="134599"/>
                </a:lnTo>
                <a:lnTo>
                  <a:pt x="350091" y="134853"/>
                </a:lnTo>
                <a:lnTo>
                  <a:pt x="353225" y="134937"/>
                </a:lnTo>
                <a:lnTo>
                  <a:pt x="356360" y="134853"/>
                </a:lnTo>
                <a:lnTo>
                  <a:pt x="359494" y="134599"/>
                </a:lnTo>
                <a:lnTo>
                  <a:pt x="362503" y="134177"/>
                </a:lnTo>
                <a:lnTo>
                  <a:pt x="365554" y="133670"/>
                </a:lnTo>
                <a:lnTo>
                  <a:pt x="368521" y="132952"/>
                </a:lnTo>
                <a:lnTo>
                  <a:pt x="371404" y="132150"/>
                </a:lnTo>
                <a:lnTo>
                  <a:pt x="374246" y="131136"/>
                </a:lnTo>
                <a:lnTo>
                  <a:pt x="377004" y="130080"/>
                </a:lnTo>
                <a:lnTo>
                  <a:pt x="379720" y="128813"/>
                </a:lnTo>
                <a:lnTo>
                  <a:pt x="382353" y="127420"/>
                </a:lnTo>
                <a:lnTo>
                  <a:pt x="384944" y="125942"/>
                </a:lnTo>
                <a:lnTo>
                  <a:pt x="387410" y="124337"/>
                </a:lnTo>
                <a:lnTo>
                  <a:pt x="389834" y="122605"/>
                </a:lnTo>
                <a:lnTo>
                  <a:pt x="392132" y="120789"/>
                </a:lnTo>
                <a:lnTo>
                  <a:pt x="394305" y="118847"/>
                </a:lnTo>
                <a:lnTo>
                  <a:pt x="396437" y="116777"/>
                </a:lnTo>
                <a:lnTo>
                  <a:pt x="398443" y="114623"/>
                </a:lnTo>
                <a:lnTo>
                  <a:pt x="400365" y="112385"/>
                </a:lnTo>
                <a:lnTo>
                  <a:pt x="402204" y="110062"/>
                </a:lnTo>
                <a:lnTo>
                  <a:pt x="403917" y="107613"/>
                </a:lnTo>
                <a:lnTo>
                  <a:pt x="405505" y="105121"/>
                </a:lnTo>
                <a:lnTo>
                  <a:pt x="406968" y="102503"/>
                </a:lnTo>
                <a:lnTo>
                  <a:pt x="408347" y="99884"/>
                </a:lnTo>
                <a:lnTo>
                  <a:pt x="409517" y="97097"/>
                </a:lnTo>
                <a:lnTo>
                  <a:pt x="410645" y="94267"/>
                </a:lnTo>
                <a:lnTo>
                  <a:pt x="411607" y="91395"/>
                </a:lnTo>
                <a:lnTo>
                  <a:pt x="412442" y="88481"/>
                </a:lnTo>
                <a:lnTo>
                  <a:pt x="413111" y="85483"/>
                </a:lnTo>
                <a:lnTo>
                  <a:pt x="413654" y="82442"/>
                </a:lnTo>
                <a:lnTo>
                  <a:pt x="414030" y="79317"/>
                </a:lnTo>
                <a:lnTo>
                  <a:pt x="414281" y="76192"/>
                </a:lnTo>
                <a:lnTo>
                  <a:pt x="414365" y="72982"/>
                </a:lnTo>
                <a:lnTo>
                  <a:pt x="414281" y="69857"/>
                </a:lnTo>
                <a:lnTo>
                  <a:pt x="414030" y="66690"/>
                </a:lnTo>
                <a:lnTo>
                  <a:pt x="413654" y="63607"/>
                </a:lnTo>
                <a:lnTo>
                  <a:pt x="413111" y="60524"/>
                </a:lnTo>
                <a:lnTo>
                  <a:pt x="412442" y="57525"/>
                </a:lnTo>
                <a:lnTo>
                  <a:pt x="411607" y="54569"/>
                </a:lnTo>
                <a:lnTo>
                  <a:pt x="410645" y="51739"/>
                </a:lnTo>
                <a:lnTo>
                  <a:pt x="409517" y="48910"/>
                </a:lnTo>
                <a:lnTo>
                  <a:pt x="408347" y="46165"/>
                </a:lnTo>
                <a:lnTo>
                  <a:pt x="406968" y="43504"/>
                </a:lnTo>
                <a:lnTo>
                  <a:pt x="405505" y="40886"/>
                </a:lnTo>
                <a:lnTo>
                  <a:pt x="403917" y="38394"/>
                </a:lnTo>
                <a:lnTo>
                  <a:pt x="402204" y="35945"/>
                </a:lnTo>
                <a:lnTo>
                  <a:pt x="400365" y="33622"/>
                </a:lnTo>
                <a:lnTo>
                  <a:pt x="398443" y="31383"/>
                </a:lnTo>
                <a:lnTo>
                  <a:pt x="396437" y="29230"/>
                </a:lnTo>
                <a:lnTo>
                  <a:pt x="394305" y="27202"/>
                </a:lnTo>
                <a:lnTo>
                  <a:pt x="392132" y="25260"/>
                </a:lnTo>
                <a:lnTo>
                  <a:pt x="389834" y="23402"/>
                </a:lnTo>
                <a:lnTo>
                  <a:pt x="387410" y="21712"/>
                </a:lnTo>
                <a:lnTo>
                  <a:pt x="384944" y="20065"/>
                </a:lnTo>
                <a:lnTo>
                  <a:pt x="382353" y="18587"/>
                </a:lnTo>
                <a:lnTo>
                  <a:pt x="379720" y="17193"/>
                </a:lnTo>
                <a:lnTo>
                  <a:pt x="377004" y="15969"/>
                </a:lnTo>
                <a:lnTo>
                  <a:pt x="374246" y="14871"/>
                </a:lnTo>
                <a:lnTo>
                  <a:pt x="371404" y="13899"/>
                </a:lnTo>
                <a:lnTo>
                  <a:pt x="368521" y="13012"/>
                </a:lnTo>
                <a:lnTo>
                  <a:pt x="365554" y="12379"/>
                </a:lnTo>
                <a:lnTo>
                  <a:pt x="362503" y="11830"/>
                </a:lnTo>
                <a:lnTo>
                  <a:pt x="359494" y="11408"/>
                </a:lnTo>
                <a:lnTo>
                  <a:pt x="356360" y="11154"/>
                </a:lnTo>
                <a:close/>
                <a:moveTo>
                  <a:pt x="342106" y="0"/>
                </a:moveTo>
                <a:lnTo>
                  <a:pt x="359724" y="460"/>
                </a:lnTo>
                <a:lnTo>
                  <a:pt x="377049" y="1758"/>
                </a:lnTo>
                <a:lnTo>
                  <a:pt x="394207" y="3976"/>
                </a:lnTo>
                <a:lnTo>
                  <a:pt x="411030" y="6989"/>
                </a:lnTo>
                <a:lnTo>
                  <a:pt x="427601" y="10797"/>
                </a:lnTo>
                <a:lnTo>
                  <a:pt x="443838" y="15442"/>
                </a:lnTo>
                <a:lnTo>
                  <a:pt x="459740" y="20798"/>
                </a:lnTo>
                <a:lnTo>
                  <a:pt x="475224" y="26950"/>
                </a:lnTo>
                <a:lnTo>
                  <a:pt x="490415" y="33813"/>
                </a:lnTo>
                <a:lnTo>
                  <a:pt x="505187" y="41387"/>
                </a:lnTo>
                <a:lnTo>
                  <a:pt x="519499" y="49631"/>
                </a:lnTo>
                <a:lnTo>
                  <a:pt x="533351" y="58587"/>
                </a:lnTo>
                <a:lnTo>
                  <a:pt x="546784" y="68128"/>
                </a:lnTo>
                <a:lnTo>
                  <a:pt x="559715" y="78297"/>
                </a:lnTo>
                <a:lnTo>
                  <a:pt x="572144" y="89094"/>
                </a:lnTo>
                <a:lnTo>
                  <a:pt x="583987" y="100435"/>
                </a:lnTo>
                <a:lnTo>
                  <a:pt x="595327" y="112319"/>
                </a:lnTo>
                <a:lnTo>
                  <a:pt x="606124" y="124790"/>
                </a:lnTo>
                <a:lnTo>
                  <a:pt x="616251" y="137763"/>
                </a:lnTo>
                <a:lnTo>
                  <a:pt x="625751" y="151196"/>
                </a:lnTo>
                <a:lnTo>
                  <a:pt x="634664" y="165089"/>
                </a:lnTo>
                <a:lnTo>
                  <a:pt x="642908" y="179443"/>
                </a:lnTo>
                <a:lnTo>
                  <a:pt x="650483" y="194257"/>
                </a:lnTo>
                <a:lnTo>
                  <a:pt x="657346" y="209448"/>
                </a:lnTo>
                <a:lnTo>
                  <a:pt x="663456" y="225015"/>
                </a:lnTo>
                <a:lnTo>
                  <a:pt x="668812" y="240917"/>
                </a:lnTo>
                <a:lnTo>
                  <a:pt x="673457" y="257196"/>
                </a:lnTo>
                <a:lnTo>
                  <a:pt x="677265" y="273810"/>
                </a:lnTo>
                <a:lnTo>
                  <a:pt x="680237" y="290674"/>
                </a:lnTo>
                <a:lnTo>
                  <a:pt x="682455" y="307874"/>
                </a:lnTo>
                <a:lnTo>
                  <a:pt x="683752" y="325240"/>
                </a:lnTo>
                <a:lnTo>
                  <a:pt x="684212" y="342900"/>
                </a:lnTo>
                <a:lnTo>
                  <a:pt x="683752" y="360560"/>
                </a:lnTo>
                <a:lnTo>
                  <a:pt x="682455" y="377927"/>
                </a:lnTo>
                <a:lnTo>
                  <a:pt x="680237" y="395126"/>
                </a:lnTo>
                <a:lnTo>
                  <a:pt x="677265" y="411991"/>
                </a:lnTo>
                <a:lnTo>
                  <a:pt x="673457" y="428604"/>
                </a:lnTo>
                <a:lnTo>
                  <a:pt x="668812" y="444883"/>
                </a:lnTo>
                <a:lnTo>
                  <a:pt x="663456" y="460785"/>
                </a:lnTo>
                <a:lnTo>
                  <a:pt x="657346" y="476352"/>
                </a:lnTo>
                <a:lnTo>
                  <a:pt x="650483" y="491543"/>
                </a:lnTo>
                <a:lnTo>
                  <a:pt x="642908" y="506357"/>
                </a:lnTo>
                <a:lnTo>
                  <a:pt x="634664" y="520711"/>
                </a:lnTo>
                <a:lnTo>
                  <a:pt x="625751" y="534604"/>
                </a:lnTo>
                <a:lnTo>
                  <a:pt x="616251" y="548038"/>
                </a:lnTo>
                <a:lnTo>
                  <a:pt x="606124" y="561010"/>
                </a:lnTo>
                <a:lnTo>
                  <a:pt x="595327" y="573481"/>
                </a:lnTo>
                <a:lnTo>
                  <a:pt x="583987" y="585366"/>
                </a:lnTo>
                <a:lnTo>
                  <a:pt x="572144" y="596706"/>
                </a:lnTo>
                <a:lnTo>
                  <a:pt x="559715" y="607503"/>
                </a:lnTo>
                <a:lnTo>
                  <a:pt x="546784" y="617672"/>
                </a:lnTo>
                <a:lnTo>
                  <a:pt x="533351" y="627213"/>
                </a:lnTo>
                <a:lnTo>
                  <a:pt x="519499" y="636169"/>
                </a:lnTo>
                <a:lnTo>
                  <a:pt x="505187" y="644413"/>
                </a:lnTo>
                <a:lnTo>
                  <a:pt x="490415" y="651987"/>
                </a:lnTo>
                <a:lnTo>
                  <a:pt x="475224" y="658850"/>
                </a:lnTo>
                <a:lnTo>
                  <a:pt x="459740" y="665002"/>
                </a:lnTo>
                <a:lnTo>
                  <a:pt x="443838" y="670358"/>
                </a:lnTo>
                <a:lnTo>
                  <a:pt x="427601" y="675003"/>
                </a:lnTo>
                <a:lnTo>
                  <a:pt x="411030" y="678812"/>
                </a:lnTo>
                <a:lnTo>
                  <a:pt x="394207" y="681825"/>
                </a:lnTo>
                <a:lnTo>
                  <a:pt x="377049" y="684043"/>
                </a:lnTo>
                <a:lnTo>
                  <a:pt x="359724" y="685340"/>
                </a:lnTo>
                <a:lnTo>
                  <a:pt x="342106" y="685800"/>
                </a:lnTo>
                <a:lnTo>
                  <a:pt x="324488" y="685340"/>
                </a:lnTo>
                <a:lnTo>
                  <a:pt x="307163" y="684043"/>
                </a:lnTo>
                <a:lnTo>
                  <a:pt x="290006" y="681825"/>
                </a:lnTo>
                <a:lnTo>
                  <a:pt x="273183" y="678812"/>
                </a:lnTo>
                <a:lnTo>
                  <a:pt x="256611" y="675003"/>
                </a:lnTo>
                <a:lnTo>
                  <a:pt x="240374" y="670358"/>
                </a:lnTo>
                <a:lnTo>
                  <a:pt x="224472" y="665002"/>
                </a:lnTo>
                <a:lnTo>
                  <a:pt x="208988" y="658850"/>
                </a:lnTo>
                <a:lnTo>
                  <a:pt x="193798" y="651987"/>
                </a:lnTo>
                <a:lnTo>
                  <a:pt x="179025" y="644413"/>
                </a:lnTo>
                <a:lnTo>
                  <a:pt x="164713" y="636169"/>
                </a:lnTo>
                <a:lnTo>
                  <a:pt x="150862" y="627213"/>
                </a:lnTo>
                <a:lnTo>
                  <a:pt x="137429" y="617672"/>
                </a:lnTo>
                <a:lnTo>
                  <a:pt x="124498" y="607503"/>
                </a:lnTo>
                <a:lnTo>
                  <a:pt x="112069" y="596706"/>
                </a:lnTo>
                <a:lnTo>
                  <a:pt x="100226" y="585366"/>
                </a:lnTo>
                <a:lnTo>
                  <a:pt x="88885" y="573481"/>
                </a:lnTo>
                <a:lnTo>
                  <a:pt x="78088" y="561010"/>
                </a:lnTo>
                <a:lnTo>
                  <a:pt x="67961" y="548038"/>
                </a:lnTo>
                <a:lnTo>
                  <a:pt x="58462" y="534604"/>
                </a:lnTo>
                <a:lnTo>
                  <a:pt x="49548" y="520711"/>
                </a:lnTo>
                <a:lnTo>
                  <a:pt x="41304" y="506357"/>
                </a:lnTo>
                <a:lnTo>
                  <a:pt x="33730" y="491543"/>
                </a:lnTo>
                <a:lnTo>
                  <a:pt x="26867" y="476352"/>
                </a:lnTo>
                <a:lnTo>
                  <a:pt x="20757" y="460785"/>
                </a:lnTo>
                <a:lnTo>
                  <a:pt x="15400" y="444883"/>
                </a:lnTo>
                <a:lnTo>
                  <a:pt x="10755" y="428604"/>
                </a:lnTo>
                <a:lnTo>
                  <a:pt x="6947" y="411991"/>
                </a:lnTo>
                <a:lnTo>
                  <a:pt x="3976" y="395126"/>
                </a:lnTo>
                <a:lnTo>
                  <a:pt x="1758" y="377927"/>
                </a:lnTo>
                <a:lnTo>
                  <a:pt x="461" y="360560"/>
                </a:lnTo>
                <a:lnTo>
                  <a:pt x="0" y="342900"/>
                </a:lnTo>
                <a:lnTo>
                  <a:pt x="461" y="325240"/>
                </a:lnTo>
                <a:lnTo>
                  <a:pt x="1758" y="307874"/>
                </a:lnTo>
                <a:lnTo>
                  <a:pt x="3976" y="290674"/>
                </a:lnTo>
                <a:lnTo>
                  <a:pt x="6947" y="273810"/>
                </a:lnTo>
                <a:lnTo>
                  <a:pt x="10755" y="257196"/>
                </a:lnTo>
                <a:lnTo>
                  <a:pt x="15400" y="240917"/>
                </a:lnTo>
                <a:lnTo>
                  <a:pt x="20757" y="225015"/>
                </a:lnTo>
                <a:lnTo>
                  <a:pt x="26867" y="209448"/>
                </a:lnTo>
                <a:lnTo>
                  <a:pt x="33730" y="194257"/>
                </a:lnTo>
                <a:lnTo>
                  <a:pt x="41304" y="179443"/>
                </a:lnTo>
                <a:lnTo>
                  <a:pt x="49548" y="165089"/>
                </a:lnTo>
                <a:lnTo>
                  <a:pt x="58462" y="151196"/>
                </a:lnTo>
                <a:lnTo>
                  <a:pt x="67961" y="137763"/>
                </a:lnTo>
                <a:lnTo>
                  <a:pt x="78088" y="124790"/>
                </a:lnTo>
                <a:lnTo>
                  <a:pt x="88885" y="112319"/>
                </a:lnTo>
                <a:lnTo>
                  <a:pt x="100226" y="100435"/>
                </a:lnTo>
                <a:lnTo>
                  <a:pt x="112069" y="89094"/>
                </a:lnTo>
                <a:lnTo>
                  <a:pt x="124498" y="78297"/>
                </a:lnTo>
                <a:lnTo>
                  <a:pt x="137429" y="68128"/>
                </a:lnTo>
                <a:lnTo>
                  <a:pt x="150862" y="58587"/>
                </a:lnTo>
                <a:lnTo>
                  <a:pt x="164713" y="49631"/>
                </a:lnTo>
                <a:lnTo>
                  <a:pt x="179025" y="41387"/>
                </a:lnTo>
                <a:lnTo>
                  <a:pt x="193798" y="33813"/>
                </a:lnTo>
                <a:lnTo>
                  <a:pt x="208988" y="26950"/>
                </a:lnTo>
                <a:lnTo>
                  <a:pt x="224472" y="20798"/>
                </a:lnTo>
                <a:lnTo>
                  <a:pt x="240374" y="15442"/>
                </a:lnTo>
                <a:lnTo>
                  <a:pt x="256611" y="10797"/>
                </a:lnTo>
                <a:lnTo>
                  <a:pt x="273183" y="6989"/>
                </a:lnTo>
                <a:lnTo>
                  <a:pt x="290006" y="3976"/>
                </a:lnTo>
                <a:lnTo>
                  <a:pt x="307163" y="1758"/>
                </a:lnTo>
                <a:lnTo>
                  <a:pt x="324488" y="460"/>
                </a:lnTo>
                <a:close/>
              </a:path>
            </a:pathLst>
          </a:custGeom>
          <a:solidFill>
            <a:srgbClr val="A0C221"/>
          </a:solidFill>
          <a:ln w="1588">
            <a:noFill/>
            <a:prstDash val="solid"/>
            <a:round/>
            <a:headEnd/>
            <a:tailEnd/>
          </a:ln>
          <a:effectLst/>
          <a:extLst/>
        </p:spPr>
        <p:txBody>
          <a:bodyPr vert="horz" wrap="square" lIns="91440" tIns="45720" rIns="91440" bIns="45720" numCol="1" anchor="t" anchorCtr="0" compatLnSpc="1">
            <a:prstTxWarp prst="textNoShape">
              <a:avLst/>
            </a:prstTxWarp>
            <a:noAutofit/>
          </a:bodyPr>
          <a:lstStyle/>
          <a:p>
            <a:endParaRPr lang="zh-CN" altLang="en-US" dirty="0"/>
          </a:p>
        </p:txBody>
      </p:sp>
      <p:sp>
        <p:nvSpPr>
          <p:cNvPr id="3" name="任意多边形: 形状 2">
            <a:extLst>
              <a:ext uri="{FF2B5EF4-FFF2-40B4-BE49-F238E27FC236}">
                <a16:creationId xmlns="" xmlns:a16="http://schemas.microsoft.com/office/drawing/2014/main" id="{3B3214DF-8998-4CAF-8D6E-AFF46D71F19A}"/>
              </a:ext>
            </a:extLst>
          </p:cNvPr>
          <p:cNvSpPr/>
          <p:nvPr/>
        </p:nvSpPr>
        <p:spPr>
          <a:xfrm>
            <a:off x="8205212" y="698138"/>
            <a:ext cx="342422" cy="342422"/>
          </a:xfrm>
          <a:custGeom>
            <a:avLst/>
            <a:gdLst>
              <a:gd name="connsiteX0" fmla="*/ 117134 w 1088572"/>
              <a:gd name="connsiteY0" fmla="*/ 210666 h 1088572"/>
              <a:gd name="connsiteX1" fmla="*/ 117134 w 1088572"/>
              <a:gd name="connsiteY1" fmla="*/ 877906 h 1088572"/>
              <a:gd name="connsiteX2" fmla="*/ 92956 w 1088572"/>
              <a:gd name="connsiteY2" fmla="*/ 848602 h 1088572"/>
              <a:gd name="connsiteX3" fmla="*/ 0 w 1088572"/>
              <a:gd name="connsiteY3" fmla="*/ 544286 h 1088572"/>
              <a:gd name="connsiteX4" fmla="*/ 92956 w 1088572"/>
              <a:gd name="connsiteY4" fmla="*/ 239971 h 1088572"/>
              <a:gd name="connsiteX5" fmla="*/ 941507 w 1088572"/>
              <a:gd name="connsiteY5" fmla="*/ 174389 h 1088572"/>
              <a:gd name="connsiteX6" fmla="*/ 995617 w 1088572"/>
              <a:gd name="connsiteY6" fmla="*/ 239971 h 1088572"/>
              <a:gd name="connsiteX7" fmla="*/ 1088572 w 1088572"/>
              <a:gd name="connsiteY7" fmla="*/ 544286 h 1088572"/>
              <a:gd name="connsiteX8" fmla="*/ 995617 w 1088572"/>
              <a:gd name="connsiteY8" fmla="*/ 848602 h 1088572"/>
              <a:gd name="connsiteX9" fmla="*/ 941507 w 1088572"/>
              <a:gd name="connsiteY9" fmla="*/ 914183 h 1088572"/>
              <a:gd name="connsiteX10" fmla="*/ 226671 w 1088572"/>
              <a:gd name="connsiteY10" fmla="*/ 103929 h 1088572"/>
              <a:gd name="connsiteX11" fmla="*/ 226671 w 1088572"/>
              <a:gd name="connsiteY11" fmla="*/ 984644 h 1088572"/>
              <a:gd name="connsiteX12" fmla="*/ 162853 w 1088572"/>
              <a:gd name="connsiteY12" fmla="*/ 931989 h 1088572"/>
              <a:gd name="connsiteX13" fmla="*/ 162853 w 1088572"/>
              <a:gd name="connsiteY13" fmla="*/ 156583 h 1088572"/>
              <a:gd name="connsiteX14" fmla="*/ 840532 w 1088572"/>
              <a:gd name="connsiteY14" fmla="*/ 88576 h 1088572"/>
              <a:gd name="connsiteX15" fmla="*/ 848602 w 1088572"/>
              <a:gd name="connsiteY15" fmla="*/ 92956 h 1088572"/>
              <a:gd name="connsiteX16" fmla="*/ 905507 w 1088572"/>
              <a:gd name="connsiteY16" fmla="*/ 139907 h 1088572"/>
              <a:gd name="connsiteX17" fmla="*/ 905507 w 1088572"/>
              <a:gd name="connsiteY17" fmla="*/ 948665 h 1088572"/>
              <a:gd name="connsiteX18" fmla="*/ 848602 w 1088572"/>
              <a:gd name="connsiteY18" fmla="*/ 995617 h 1088572"/>
              <a:gd name="connsiteX19" fmla="*/ 840532 w 1088572"/>
              <a:gd name="connsiteY19" fmla="*/ 999997 h 1088572"/>
              <a:gd name="connsiteX20" fmla="*/ 314777 w 1088572"/>
              <a:gd name="connsiteY20" fmla="*/ 52352 h 1088572"/>
              <a:gd name="connsiteX21" fmla="*/ 314777 w 1088572"/>
              <a:gd name="connsiteY21" fmla="*/ 1036220 h 1088572"/>
              <a:gd name="connsiteX22" fmla="*/ 262671 w 1088572"/>
              <a:gd name="connsiteY22" fmla="*/ 1007938 h 1088572"/>
              <a:gd name="connsiteX23" fmla="*/ 262671 w 1088572"/>
              <a:gd name="connsiteY23" fmla="*/ 80634 h 1088572"/>
              <a:gd name="connsiteX24" fmla="*/ 730800 w 1088572"/>
              <a:gd name="connsiteY24" fmla="*/ 34905 h 1088572"/>
              <a:gd name="connsiteX25" fmla="*/ 756147 w 1088572"/>
              <a:gd name="connsiteY25" fmla="*/ 42773 h 1088572"/>
              <a:gd name="connsiteX26" fmla="*/ 773381 w 1088572"/>
              <a:gd name="connsiteY26" fmla="*/ 52127 h 1088572"/>
              <a:gd name="connsiteX27" fmla="*/ 773381 w 1088572"/>
              <a:gd name="connsiteY27" fmla="*/ 1036445 h 1088572"/>
              <a:gd name="connsiteX28" fmla="*/ 756147 w 1088572"/>
              <a:gd name="connsiteY28" fmla="*/ 1045799 h 1088572"/>
              <a:gd name="connsiteX29" fmla="*/ 730800 w 1088572"/>
              <a:gd name="connsiteY29" fmla="*/ 1053667 h 1088572"/>
              <a:gd name="connsiteX30" fmla="*/ 630982 w 1088572"/>
              <a:gd name="connsiteY30" fmla="*/ 8740 h 1088572"/>
              <a:gd name="connsiteX31" fmla="*/ 653979 w 1088572"/>
              <a:gd name="connsiteY31" fmla="*/ 11058 h 1088572"/>
              <a:gd name="connsiteX32" fmla="*/ 694800 w 1088572"/>
              <a:gd name="connsiteY32" fmla="*/ 23730 h 1088572"/>
              <a:gd name="connsiteX33" fmla="*/ 694800 w 1088572"/>
              <a:gd name="connsiteY33" fmla="*/ 1064842 h 1088572"/>
              <a:gd name="connsiteX34" fmla="*/ 653979 w 1088572"/>
              <a:gd name="connsiteY34" fmla="*/ 1077514 h 1088572"/>
              <a:gd name="connsiteX35" fmla="*/ 630982 w 1088572"/>
              <a:gd name="connsiteY35" fmla="*/ 1079832 h 1088572"/>
              <a:gd name="connsiteX36" fmla="*/ 461437 w 1088572"/>
              <a:gd name="connsiteY36" fmla="*/ 8352 h 1088572"/>
              <a:gd name="connsiteX37" fmla="*/ 461437 w 1088572"/>
              <a:gd name="connsiteY37" fmla="*/ 1080220 h 1088572"/>
              <a:gd name="connsiteX38" fmla="*/ 434594 w 1088572"/>
              <a:gd name="connsiteY38" fmla="*/ 1077514 h 1088572"/>
              <a:gd name="connsiteX39" fmla="*/ 422409 w 1088572"/>
              <a:gd name="connsiteY39" fmla="*/ 1073732 h 1088572"/>
              <a:gd name="connsiteX40" fmla="*/ 422409 w 1088572"/>
              <a:gd name="connsiteY40" fmla="*/ 14840 h 1088572"/>
              <a:gd name="connsiteX41" fmla="*/ 434594 w 1088572"/>
              <a:gd name="connsiteY41" fmla="*/ 11058 h 1088572"/>
              <a:gd name="connsiteX42" fmla="*/ 544286 w 1088572"/>
              <a:gd name="connsiteY42" fmla="*/ 0 h 1088572"/>
              <a:gd name="connsiteX43" fmla="*/ 585263 w 1088572"/>
              <a:gd name="connsiteY43" fmla="*/ 4131 h 1088572"/>
              <a:gd name="connsiteX44" fmla="*/ 585263 w 1088572"/>
              <a:gd name="connsiteY44" fmla="*/ 1084441 h 1088572"/>
              <a:gd name="connsiteX45" fmla="*/ 544286 w 1088572"/>
              <a:gd name="connsiteY45" fmla="*/ 1088572 h 1088572"/>
              <a:gd name="connsiteX46" fmla="*/ 528588 w 1088572"/>
              <a:gd name="connsiteY46" fmla="*/ 1086990 h 1088572"/>
              <a:gd name="connsiteX47" fmla="*/ 528588 w 1088572"/>
              <a:gd name="connsiteY47" fmla="*/ 1583 h 108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088572" h="1088572">
                <a:moveTo>
                  <a:pt x="117134" y="210666"/>
                </a:moveTo>
                <a:lnTo>
                  <a:pt x="117134" y="877906"/>
                </a:lnTo>
                <a:lnTo>
                  <a:pt x="92956" y="848602"/>
                </a:lnTo>
                <a:cubicBezTo>
                  <a:pt x="34268" y="761733"/>
                  <a:pt x="0" y="657011"/>
                  <a:pt x="0" y="544286"/>
                </a:cubicBezTo>
                <a:cubicBezTo>
                  <a:pt x="0" y="431561"/>
                  <a:pt x="34268" y="326839"/>
                  <a:pt x="92956" y="239971"/>
                </a:cubicBezTo>
                <a:close/>
                <a:moveTo>
                  <a:pt x="941507" y="174389"/>
                </a:moveTo>
                <a:lnTo>
                  <a:pt x="995617" y="239971"/>
                </a:lnTo>
                <a:cubicBezTo>
                  <a:pt x="1054304" y="326839"/>
                  <a:pt x="1088572" y="431561"/>
                  <a:pt x="1088572" y="544286"/>
                </a:cubicBezTo>
                <a:cubicBezTo>
                  <a:pt x="1088572" y="657011"/>
                  <a:pt x="1054304" y="761733"/>
                  <a:pt x="995617" y="848602"/>
                </a:cubicBezTo>
                <a:lnTo>
                  <a:pt x="941507" y="914183"/>
                </a:lnTo>
                <a:close/>
                <a:moveTo>
                  <a:pt x="226671" y="103929"/>
                </a:moveTo>
                <a:lnTo>
                  <a:pt x="226671" y="984644"/>
                </a:lnTo>
                <a:lnTo>
                  <a:pt x="162853" y="931989"/>
                </a:lnTo>
                <a:lnTo>
                  <a:pt x="162853" y="156583"/>
                </a:lnTo>
                <a:close/>
                <a:moveTo>
                  <a:pt x="840532" y="88576"/>
                </a:moveTo>
                <a:lnTo>
                  <a:pt x="848602" y="92956"/>
                </a:lnTo>
                <a:lnTo>
                  <a:pt x="905507" y="139907"/>
                </a:lnTo>
                <a:lnTo>
                  <a:pt x="905507" y="948665"/>
                </a:lnTo>
                <a:lnTo>
                  <a:pt x="848602" y="995617"/>
                </a:lnTo>
                <a:lnTo>
                  <a:pt x="840532" y="999997"/>
                </a:lnTo>
                <a:close/>
                <a:moveTo>
                  <a:pt x="314777" y="52352"/>
                </a:moveTo>
                <a:lnTo>
                  <a:pt x="314777" y="1036220"/>
                </a:lnTo>
                <a:lnTo>
                  <a:pt x="262671" y="1007938"/>
                </a:lnTo>
                <a:lnTo>
                  <a:pt x="262671" y="80634"/>
                </a:lnTo>
                <a:close/>
                <a:moveTo>
                  <a:pt x="730800" y="34905"/>
                </a:moveTo>
                <a:lnTo>
                  <a:pt x="756147" y="42773"/>
                </a:lnTo>
                <a:lnTo>
                  <a:pt x="773381" y="52127"/>
                </a:lnTo>
                <a:lnTo>
                  <a:pt x="773381" y="1036445"/>
                </a:lnTo>
                <a:lnTo>
                  <a:pt x="756147" y="1045799"/>
                </a:lnTo>
                <a:lnTo>
                  <a:pt x="730800" y="1053667"/>
                </a:lnTo>
                <a:close/>
                <a:moveTo>
                  <a:pt x="630982" y="8740"/>
                </a:moveTo>
                <a:lnTo>
                  <a:pt x="653979" y="11058"/>
                </a:lnTo>
                <a:lnTo>
                  <a:pt x="694800" y="23730"/>
                </a:lnTo>
                <a:lnTo>
                  <a:pt x="694800" y="1064842"/>
                </a:lnTo>
                <a:lnTo>
                  <a:pt x="653979" y="1077514"/>
                </a:lnTo>
                <a:lnTo>
                  <a:pt x="630982" y="1079832"/>
                </a:lnTo>
                <a:close/>
                <a:moveTo>
                  <a:pt x="461437" y="8352"/>
                </a:moveTo>
                <a:lnTo>
                  <a:pt x="461437" y="1080220"/>
                </a:lnTo>
                <a:lnTo>
                  <a:pt x="434594" y="1077514"/>
                </a:lnTo>
                <a:lnTo>
                  <a:pt x="422409" y="1073732"/>
                </a:lnTo>
                <a:lnTo>
                  <a:pt x="422409" y="14840"/>
                </a:lnTo>
                <a:lnTo>
                  <a:pt x="434594" y="11058"/>
                </a:lnTo>
                <a:close/>
                <a:moveTo>
                  <a:pt x="544286" y="0"/>
                </a:moveTo>
                <a:lnTo>
                  <a:pt x="585263" y="4131"/>
                </a:lnTo>
                <a:lnTo>
                  <a:pt x="585263" y="1084441"/>
                </a:lnTo>
                <a:lnTo>
                  <a:pt x="544286" y="1088572"/>
                </a:lnTo>
                <a:lnTo>
                  <a:pt x="528588" y="1086990"/>
                </a:lnTo>
                <a:lnTo>
                  <a:pt x="528588" y="1583"/>
                </a:lnTo>
                <a:close/>
              </a:path>
            </a:pathLst>
          </a:custGeom>
          <a:solidFill>
            <a:srgbClr val="F45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a:extLst>
              <a:ext uri="{FF2B5EF4-FFF2-40B4-BE49-F238E27FC236}">
                <a16:creationId xmlns="" xmlns:a16="http://schemas.microsoft.com/office/drawing/2014/main" id="{5843C8BA-2D8E-4227-9F4C-AEDB384BA468}"/>
              </a:ext>
            </a:extLst>
          </p:cNvPr>
          <p:cNvCxnSpPr/>
          <p:nvPr/>
        </p:nvCxnSpPr>
        <p:spPr>
          <a:xfrm>
            <a:off x="0" y="1028700"/>
            <a:ext cx="8306278" cy="0"/>
          </a:xfrm>
          <a:prstGeom prst="line">
            <a:avLst/>
          </a:prstGeom>
          <a:ln w="19050">
            <a:solidFill>
              <a:srgbClr val="28365B"/>
            </a:solidFill>
            <a:prstDash val="lgDash"/>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BF0E95D8-EBC2-4496-895B-AAAA82824E42}"/>
              </a:ext>
            </a:extLst>
          </p:cNvPr>
          <p:cNvCxnSpPr>
            <a:cxnSpLocks/>
            <a:endCxn id="3" idx="3"/>
          </p:cNvCxnSpPr>
          <p:nvPr/>
        </p:nvCxnSpPr>
        <p:spPr>
          <a:xfrm flipV="1">
            <a:off x="2247900" y="869349"/>
            <a:ext cx="5957312" cy="108418"/>
          </a:xfrm>
          <a:prstGeom prst="line">
            <a:avLst/>
          </a:prstGeom>
          <a:ln w="19050">
            <a:solidFill>
              <a:schemeClr val="accent6">
                <a:lumMod val="75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51" name="图片 50">
            <a:extLst>
              <a:ext uri="{FF2B5EF4-FFF2-40B4-BE49-F238E27FC236}">
                <a16:creationId xmlns="" xmlns:a16="http://schemas.microsoft.com/office/drawing/2014/main" id="{F54F4ABD-970E-4DC6-97AB-E06FFB918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30232" y="102446"/>
            <a:ext cx="988242" cy="900787"/>
          </a:xfrm>
          <a:prstGeom prst="rect">
            <a:avLst/>
          </a:prstGeom>
        </p:spPr>
      </p:pic>
      <p:sp>
        <p:nvSpPr>
          <p:cNvPr id="54" name="文本框 53">
            <a:extLst>
              <a:ext uri="{FF2B5EF4-FFF2-40B4-BE49-F238E27FC236}">
                <a16:creationId xmlns="" xmlns:a16="http://schemas.microsoft.com/office/drawing/2014/main" id="{B516C8E5-1171-4950-8210-8D467EACDE2E}"/>
              </a:ext>
            </a:extLst>
          </p:cNvPr>
          <p:cNvSpPr txBox="1"/>
          <p:nvPr/>
        </p:nvSpPr>
        <p:spPr>
          <a:xfrm>
            <a:off x="1212017" y="233792"/>
            <a:ext cx="5388808" cy="769441"/>
          </a:xfrm>
          <a:prstGeom prst="rect">
            <a:avLst/>
          </a:prstGeom>
          <a:noFill/>
        </p:spPr>
        <p:txBody>
          <a:bodyPr wrap="square" rtlCol="0">
            <a:spAutoFit/>
          </a:bodyPr>
          <a:lstStyle/>
          <a:p>
            <a:r>
              <a:rPr lang="zh-CN" altLang="en-US" sz="4400" spc="600" dirty="0">
                <a:solidFill>
                  <a:srgbClr val="28365B"/>
                </a:solidFill>
                <a:latin typeface="庞门正道标题体" panose="02010600030101010101" pitchFamily="2" charset="-122"/>
                <a:ea typeface="庞门正道标题体" panose="02010600030101010101" pitchFamily="2" charset="-122"/>
              </a:rPr>
              <a:t>学习新词</a:t>
            </a:r>
            <a:r>
              <a:rPr lang="en-US" altLang="zh-CN" sz="4400" spc="600" dirty="0">
                <a:solidFill>
                  <a:srgbClr val="28365B"/>
                </a:solidFill>
                <a:latin typeface="庞门正道标题体" panose="02010600030101010101" pitchFamily="2" charset="-122"/>
                <a:ea typeface="庞门正道标题体" panose="02010600030101010101" pitchFamily="2" charset="-122"/>
              </a:rPr>
              <a:t>——</a:t>
            </a:r>
            <a:r>
              <a:rPr lang="zh-CN" altLang="en-US" sz="4400" spc="600" dirty="0">
                <a:solidFill>
                  <a:srgbClr val="28365B"/>
                </a:solidFill>
                <a:latin typeface="庞门正道标题体" panose="02010600030101010101" pitchFamily="2" charset="-122"/>
                <a:ea typeface="庞门正道标题体" panose="02010600030101010101" pitchFamily="2" charset="-122"/>
              </a:rPr>
              <a:t>词义</a:t>
            </a:r>
          </a:p>
        </p:txBody>
      </p:sp>
      <p:sp>
        <p:nvSpPr>
          <p:cNvPr id="52" name="文本框 51">
            <a:extLst>
              <a:ext uri="{FF2B5EF4-FFF2-40B4-BE49-F238E27FC236}">
                <a16:creationId xmlns="" xmlns:a16="http://schemas.microsoft.com/office/drawing/2014/main" id="{4BF9422E-DDA5-40B5-8DE8-9422C688E864}"/>
              </a:ext>
            </a:extLst>
          </p:cNvPr>
          <p:cNvSpPr txBox="1"/>
          <p:nvPr/>
        </p:nvSpPr>
        <p:spPr>
          <a:xfrm>
            <a:off x="2538066" y="1807561"/>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静谧：</a:t>
            </a:r>
          </a:p>
        </p:txBody>
      </p:sp>
      <p:sp>
        <p:nvSpPr>
          <p:cNvPr id="55" name="文本框 54">
            <a:extLst>
              <a:ext uri="{FF2B5EF4-FFF2-40B4-BE49-F238E27FC236}">
                <a16:creationId xmlns="" xmlns:a16="http://schemas.microsoft.com/office/drawing/2014/main" id="{4428E7F0-A74F-4CC9-9DFC-CEEE8018E05E}"/>
              </a:ext>
            </a:extLst>
          </p:cNvPr>
          <p:cNvSpPr txBox="1"/>
          <p:nvPr/>
        </p:nvSpPr>
        <p:spPr>
          <a:xfrm>
            <a:off x="4576335" y="1869116"/>
            <a:ext cx="3373321"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安宁而平静</a:t>
            </a:r>
          </a:p>
        </p:txBody>
      </p:sp>
      <p:sp>
        <p:nvSpPr>
          <p:cNvPr id="57" name="文本框 56">
            <a:extLst>
              <a:ext uri="{FF2B5EF4-FFF2-40B4-BE49-F238E27FC236}">
                <a16:creationId xmlns="" xmlns:a16="http://schemas.microsoft.com/office/drawing/2014/main" id="{68F51928-CE7D-4BE1-AD9A-3B78468A0C16}"/>
              </a:ext>
            </a:extLst>
          </p:cNvPr>
          <p:cNvSpPr txBox="1"/>
          <p:nvPr/>
        </p:nvSpPr>
        <p:spPr>
          <a:xfrm>
            <a:off x="2538066" y="2790328"/>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熙熙攘攘：</a:t>
            </a:r>
          </a:p>
        </p:txBody>
      </p:sp>
      <p:sp>
        <p:nvSpPr>
          <p:cNvPr id="58" name="文本框 57">
            <a:extLst>
              <a:ext uri="{FF2B5EF4-FFF2-40B4-BE49-F238E27FC236}">
                <a16:creationId xmlns="" xmlns:a16="http://schemas.microsoft.com/office/drawing/2014/main" id="{96B51CEB-EB87-48F4-AA6F-BFE3F3B82C9D}"/>
              </a:ext>
            </a:extLst>
          </p:cNvPr>
          <p:cNvSpPr txBox="1"/>
          <p:nvPr/>
        </p:nvSpPr>
        <p:spPr>
          <a:xfrm>
            <a:off x="4576334" y="2667217"/>
            <a:ext cx="5077601" cy="830997"/>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形容人来人往，非常热闹。文中指的是黑甲虫来来往往的情景。</a:t>
            </a:r>
          </a:p>
        </p:txBody>
      </p:sp>
      <p:sp>
        <p:nvSpPr>
          <p:cNvPr id="68" name="文本框 67">
            <a:extLst>
              <a:ext uri="{FF2B5EF4-FFF2-40B4-BE49-F238E27FC236}">
                <a16:creationId xmlns="" xmlns:a16="http://schemas.microsoft.com/office/drawing/2014/main" id="{08A2D243-1F8F-4194-8A83-F437C4B326DE}"/>
              </a:ext>
            </a:extLst>
          </p:cNvPr>
          <p:cNvSpPr txBox="1"/>
          <p:nvPr/>
        </p:nvSpPr>
        <p:spPr>
          <a:xfrm>
            <a:off x="2538066" y="3907742"/>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花色斑斓：</a:t>
            </a:r>
          </a:p>
        </p:txBody>
      </p:sp>
      <p:sp>
        <p:nvSpPr>
          <p:cNvPr id="69" name="文本框 68">
            <a:extLst>
              <a:ext uri="{FF2B5EF4-FFF2-40B4-BE49-F238E27FC236}">
                <a16:creationId xmlns="" xmlns:a16="http://schemas.microsoft.com/office/drawing/2014/main" id="{56E7164C-BDC3-4F36-AE87-1A506E28E013}"/>
              </a:ext>
            </a:extLst>
          </p:cNvPr>
          <p:cNvSpPr txBox="1"/>
          <p:nvPr/>
        </p:nvSpPr>
        <p:spPr>
          <a:xfrm>
            <a:off x="4576335" y="3969297"/>
            <a:ext cx="3467876"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色彩艳丽，灿烂夺目。</a:t>
            </a:r>
          </a:p>
        </p:txBody>
      </p:sp>
      <p:sp>
        <p:nvSpPr>
          <p:cNvPr id="70" name="文本框 69">
            <a:extLst>
              <a:ext uri="{FF2B5EF4-FFF2-40B4-BE49-F238E27FC236}">
                <a16:creationId xmlns="" xmlns:a16="http://schemas.microsoft.com/office/drawing/2014/main" id="{8057CDFA-272F-4801-9404-AF180155F5B3}"/>
              </a:ext>
            </a:extLst>
          </p:cNvPr>
          <p:cNvSpPr txBox="1"/>
          <p:nvPr/>
        </p:nvSpPr>
        <p:spPr>
          <a:xfrm>
            <a:off x="2538066" y="4884765"/>
            <a:ext cx="2192140" cy="584775"/>
          </a:xfrm>
          <a:prstGeom prst="rect">
            <a:avLst/>
          </a:prstGeom>
          <a:noFill/>
        </p:spPr>
        <p:txBody>
          <a:bodyPr wrap="square" rtlCol="0">
            <a:spAutoFit/>
          </a:bodyPr>
          <a:lstStyle/>
          <a:p>
            <a:pPr algn="r"/>
            <a:r>
              <a:rPr lang="zh-CN" altLang="en-US" sz="3200" dirty="0">
                <a:solidFill>
                  <a:srgbClr val="28365B"/>
                </a:solidFill>
                <a:latin typeface="微软雅黑" panose="020B0503020204020204" pitchFamily="34" charset="-122"/>
                <a:ea typeface="微软雅黑" panose="020B0503020204020204" pitchFamily="34" charset="-122"/>
              </a:rPr>
              <a:t>驻足痴望：</a:t>
            </a:r>
          </a:p>
        </p:txBody>
      </p:sp>
      <p:sp>
        <p:nvSpPr>
          <p:cNvPr id="85" name="文本框 84">
            <a:extLst>
              <a:ext uri="{FF2B5EF4-FFF2-40B4-BE49-F238E27FC236}">
                <a16:creationId xmlns="" xmlns:a16="http://schemas.microsoft.com/office/drawing/2014/main" id="{4653555A-B5B9-4F32-8617-43CA90F6E9F0}"/>
              </a:ext>
            </a:extLst>
          </p:cNvPr>
          <p:cNvSpPr txBox="1"/>
          <p:nvPr/>
        </p:nvSpPr>
        <p:spPr>
          <a:xfrm>
            <a:off x="4576335" y="4946320"/>
            <a:ext cx="3467876" cy="461665"/>
          </a:xfrm>
          <a:prstGeom prst="rect">
            <a:avLst/>
          </a:prstGeom>
          <a:noFill/>
        </p:spPr>
        <p:txBody>
          <a:bodyPr wrap="square" rtlCol="0">
            <a:spAutoFit/>
          </a:bodyPr>
          <a:lstStyle/>
          <a:p>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指停下脚步痴痴地看着。</a:t>
            </a:r>
          </a:p>
        </p:txBody>
      </p:sp>
      <p:pic>
        <p:nvPicPr>
          <p:cNvPr id="96" name="图片 95" descr="图片包含 鲜花, 花瓶, 植物, 花束&#10;&#10;已生成极高可信度的说明">
            <a:extLst>
              <a:ext uri="{FF2B5EF4-FFF2-40B4-BE49-F238E27FC236}">
                <a16:creationId xmlns="" xmlns:a16="http://schemas.microsoft.com/office/drawing/2014/main" id="{7822E24A-D0CB-4B4D-B895-BC6FC0C33E82}"/>
              </a:ext>
            </a:extLst>
          </p:cNvPr>
          <p:cNvPicPr>
            <a:picLocks noChangeAspect="1"/>
          </p:cNvPicPr>
          <p:nvPr/>
        </p:nvPicPr>
        <p:blipFill rotWithShape="1">
          <a:blip r:embed="rId4">
            <a:extLst>
              <a:ext uri="{28A0092B-C50C-407E-A947-70E740481C1C}">
                <a14:useLocalDpi xmlns:a14="http://schemas.microsoft.com/office/drawing/2010/main" val="0"/>
              </a:ext>
            </a:extLst>
          </a:blip>
          <a:srcRect t="73537" r="18906"/>
          <a:stretch/>
        </p:blipFill>
        <p:spPr>
          <a:xfrm>
            <a:off x="8376423" y="5043166"/>
            <a:ext cx="3881779" cy="1814834"/>
          </a:xfrm>
          <a:prstGeom prst="rect">
            <a:avLst/>
          </a:prstGeom>
        </p:spPr>
      </p:pic>
      <p:pic>
        <p:nvPicPr>
          <p:cNvPr id="97" name="图片 96">
            <a:extLst>
              <a:ext uri="{FF2B5EF4-FFF2-40B4-BE49-F238E27FC236}">
                <a16:creationId xmlns="" xmlns:a16="http://schemas.microsoft.com/office/drawing/2014/main" id="{E99D4636-C53C-4E40-AD76-ED18A51C8B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38333" y="6140212"/>
            <a:ext cx="618315" cy="647758"/>
          </a:xfrm>
          <a:prstGeom prst="rect">
            <a:avLst/>
          </a:prstGeom>
        </p:spPr>
      </p:pic>
    </p:spTree>
    <p:extLst>
      <p:ext uri="{BB962C8B-B14F-4D97-AF65-F5344CB8AC3E}">
        <p14:creationId xmlns:p14="http://schemas.microsoft.com/office/powerpoint/2010/main" val="326573370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wipe(left)">
                                      <p:cBhvr>
                                        <p:cTn id="24" dur="500"/>
                                        <p:tgtEl>
                                          <p:spTgt spid="5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wipe(left)">
                                      <p:cBhvr>
                                        <p:cTn id="34" dur="500"/>
                                        <p:tgtEl>
                                          <p:spTgt spid="6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left)">
                                      <p:cBhvr>
                                        <p:cTn id="3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7" grpId="0"/>
      <p:bldP spid="58" grpId="0"/>
      <p:bldP spid="68" grpId="0"/>
      <p:bldP spid="69" grpId="0"/>
      <p:bldP spid="70" grpId="0"/>
      <p:bldP spid="8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499</TotalTime>
  <Words>1270</Words>
  <Application>Microsoft Office PowerPoint</Application>
  <PresentationFormat>宽屏</PresentationFormat>
  <Paragraphs>194</Paragraphs>
  <Slides>27</Slides>
  <Notes>27</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Meiryo</vt:lpstr>
      <vt:lpstr>等线</vt:lpstr>
      <vt:lpstr>庞门正道标题体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47</cp:revision>
  <dcterms:created xsi:type="dcterms:W3CDTF">2015-05-05T08:02:14Z</dcterms:created>
  <dcterms:modified xsi:type="dcterms:W3CDTF">2020-06-13T05:08:55Z</dcterms:modified>
</cp:coreProperties>
</file>