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78" r:id="rId3"/>
    <p:sldId id="256" r:id="rId4"/>
    <p:sldId id="258" r:id="rId5"/>
    <p:sldId id="277" r:id="rId6"/>
    <p:sldId id="259" r:id="rId7"/>
    <p:sldId id="279" r:id="rId8"/>
    <p:sldId id="260" r:id="rId9"/>
    <p:sldId id="261" r:id="rId10"/>
    <p:sldId id="262" r:id="rId11"/>
    <p:sldId id="263" r:id="rId12"/>
    <p:sldId id="264" r:id="rId13"/>
    <p:sldId id="280" r:id="rId14"/>
    <p:sldId id="265" r:id="rId15"/>
    <p:sldId id="266" r:id="rId16"/>
    <p:sldId id="267" r:id="rId17"/>
    <p:sldId id="268" r:id="rId18"/>
    <p:sldId id="269" r:id="rId19"/>
    <p:sldId id="270" r:id="rId20"/>
    <p:sldId id="281" r:id="rId21"/>
    <p:sldId id="271" r:id="rId22"/>
    <p:sldId id="272" r:id="rId23"/>
    <p:sldId id="273" r:id="rId24"/>
    <p:sldId id="274" r:id="rId25"/>
    <p:sldId id="275" r:id="rId26"/>
    <p:sldId id="276" r:id="rId27"/>
    <p:sldId id="28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5317" autoAdjust="0"/>
  </p:normalViewPr>
  <p:slideViewPr>
    <p:cSldViewPr snapToGrid="0" showGuides="1">
      <p:cViewPr varScale="1">
        <p:scale>
          <a:sx n="107" d="100"/>
          <a:sy n="107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DF231-8CC2-46EF-AD18-52C882805E07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0617F-7242-486D-8E1B-148731421D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061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415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650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552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388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704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6862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8528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699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8900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3846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31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4290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6714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160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7339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6971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4137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6102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6797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522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693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195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635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121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780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0617F-7242-486D-8E1B-148731421DF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28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7DD982C-74A6-4AE8-A1E4-339BC1ACB4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A7ADA1C-5A83-4342-8E4C-E040FE4756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D8F731D-3640-4B4F-AB04-BADD7CF07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D86B881-FACB-487D-A001-FC1A2D3AE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9FA52E5-4437-4CD1-B5E3-0F68A42AC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68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EF22D1-9188-4B15-948B-1E4065ADB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007F9C24-6A1E-46CE-A2FC-16D5602FA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EC0A26E-9689-4551-9409-79DBBC2FE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AB2A8AB-9CEC-4908-A144-CDD1EF444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B1FD086-8BE3-417A-B645-005CF187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62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522E3C35-397B-4091-96AA-8BD4EB27C8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B79C408-242F-4660-A7CA-74E6BF037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8C30C30-75E3-423A-9B9D-C0F916D2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FF79C62-2CFA-4EE2-A947-7EEFC3A4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E241D8-00C8-4B44-B7F6-67958754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9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74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14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52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61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65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451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60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53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8EE72C1-5E11-41A3-9C83-26EE5F4F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79D518E-58E6-45E8-ACB3-DEC46EC99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C728A9C-77FD-49E7-8BB8-F670B355B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94E0602-840A-485D-B40E-AAA91CFBE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F0CD2DF-90DC-4804-A79C-6B76E1D6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98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106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76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9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FA7A54B-B86D-4ABB-9F98-3ABE83A63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313B94E-2ED8-4D7A-AF12-DAC60F374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63E0696-57B6-44AC-BF63-39B922BCA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F1A0316-AD59-46A8-963B-EC0F88BD2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1DBB4AB-04E8-447A-B6F4-7DABB9D5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17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9FE1FCF-DC71-49DC-99CD-AFB65A447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B5E2F2C-5223-427C-97EE-807C064AFC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7114BB5-71D8-4FB9-A5E8-7A9AC5AF6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E977DD0-E3EF-409D-84A2-FA7C18C44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45B8F8E-00DE-426D-A357-67B7EE63F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A1ADB8D-644E-4D42-8709-BE94066C6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51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8596468-8FE7-4364-B2BB-495A7D42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E6DAC54-34D5-49E8-AE3C-053CBAF4C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DABCF85-7CA1-4FDC-905D-1F0C756B4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37889BF-90AA-4A99-BC0F-27CF74EF9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1456AC0-5659-48C2-8FD5-2BC53C65BD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D7BBE6E-9746-430E-9C3A-F514595F9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1AFF115-7E58-4CFD-A5E3-1F4F0E298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5F44207-D62D-4B71-BD54-2CD073A73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11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2870EE8-2BBC-4CBB-A45E-4BEDFE93F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E926B5A-40A8-4F7E-82E5-B5AE0382D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079D026-5D75-4866-88BA-141109909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DBD6E2B-F6E2-461B-80D2-1F3CEE56C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20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6D88F544-C48A-416A-B9AC-758328E7A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5775DB8-D84D-4B8F-965A-0BBBE089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4EEAE47-2465-48A4-A283-00003FE04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07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9CD847-ED01-4F55-8F80-704B44587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BB6DE9A-D5D5-4A39-B3DB-A7CB13164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1D8E9A0-FB71-4DAF-9506-B81CE13A4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AAAB7CF-DA6A-44F0-B905-EB6504E03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6F1CA64-98FF-4ADE-A331-6502BCC3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69472F1-0D62-4D46-8A33-E25E61A5C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38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0920B6E-0FEC-49E5-9534-2EB00BE3F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497E3DD-A72B-4F4F-B322-362118E411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1BA7654-7FE2-4D71-8247-84E5BF5B6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5D49017-F8E9-44EB-B45F-B8ECC4724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789DA9F-783A-48F9-9CCA-C307BFDAB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E2F0E3D-E5A8-48F1-BAD7-F5285881E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5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B0723A5-CB5C-4ED8-B89E-96BED0948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B605ADA-A633-4930-81A6-48F286AD5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14903C1-8F49-4A72-9B8D-536790246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65BBC-485E-4D5E-927D-0F870DC87F89}" type="datetimeFigureOut">
              <a:rPr lang="zh-CN" altLang="en-US" smtClean="0"/>
              <a:t>2020/6/12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70BDFAE-BC64-4EE0-84D1-1789116D6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7200D0B-F572-4966-9F5E-2FA3276C6C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68A7D-C3E6-46D4-BCB7-EF8501FB23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76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迷你简卡通" panose="03000509000000000000" pitchFamily="65" charset="-122"/>
          <a:ea typeface="迷你简卡通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3E7B19C-4A88-4F6B-82D1-A994EFC758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318" y="295179"/>
            <a:ext cx="3927892" cy="313382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348A91C-C528-4E09-963A-87E819FA81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73341">
            <a:off x="2622630" y="1996568"/>
            <a:ext cx="1905000" cy="1905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91442AB-5C8C-41B1-AFED-8235BCE52B3E}"/>
              </a:ext>
            </a:extLst>
          </p:cNvPr>
          <p:cNvSpPr txBox="1"/>
          <p:nvPr/>
        </p:nvSpPr>
        <p:spPr>
          <a:xfrm>
            <a:off x="4160021" y="2235373"/>
            <a:ext cx="4529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幸福是</a:t>
            </a:r>
            <a:r>
              <a:rPr lang="zh-CN" altLang="en-US" sz="60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什么？</a:t>
            </a:r>
            <a:endParaRPr lang="zh-CN" altLang="en-US" sz="5400" b="1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billy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CA719F7-4D4A-4A31-AF28-80A342DB738A}"/>
              </a:ext>
            </a:extLst>
          </p:cNvPr>
          <p:cNvSpPr txBox="1"/>
          <p:nvPr/>
        </p:nvSpPr>
        <p:spPr>
          <a:xfrm>
            <a:off x="4442638" y="3525078"/>
            <a:ext cx="3306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人民出版社四年级语文说课课件模板</a:t>
            </a:r>
            <a:endParaRPr lang="en-US" altLang="zh-CN" sz="14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billy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                     </a:t>
            </a:r>
            <a:r>
              <a:rPr lang="zh-CN" altLang="en-US" sz="1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主讲人</a:t>
            </a:r>
            <a:r>
              <a:rPr lang="zh-CN" altLang="en-US" sz="1400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：</a:t>
            </a:r>
            <a:r>
              <a:rPr lang="zh-CN" altLang="en-US" sz="1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优</a:t>
            </a:r>
            <a:r>
              <a:rPr lang="zh-CN" altLang="en-US" sz="1400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品</a:t>
            </a:r>
            <a:r>
              <a:rPr lang="en-US" altLang="zh-CN" sz="1400" dirty="0" smtClean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billy" pitchFamily="2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275CEDDE-B02C-4627-B19B-336B395A2FD1}"/>
              </a:ext>
            </a:extLst>
          </p:cNvPr>
          <p:cNvCxnSpPr/>
          <p:nvPr/>
        </p:nvCxnSpPr>
        <p:spPr>
          <a:xfrm>
            <a:off x="4253948" y="3429000"/>
            <a:ext cx="392264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139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47F7658-000B-4AFA-AF23-223D2B4D5D83}"/>
              </a:ext>
            </a:extLst>
          </p:cNvPr>
          <p:cNvSpPr/>
          <p:nvPr/>
        </p:nvSpPr>
        <p:spPr>
          <a:xfrm>
            <a:off x="3816465" y="2377516"/>
            <a:ext cx="47840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三个牧童挖小水井的目的是什么？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由挖小水井引出了一个什么问题？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212C1BF-9ECB-47EB-BCB4-DE00D7B29E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73" y="862205"/>
            <a:ext cx="4517510" cy="271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31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C72A017-0B21-4A67-89C8-DE6DC0F14B61}"/>
              </a:ext>
            </a:extLst>
          </p:cNvPr>
          <p:cNvSpPr/>
          <p:nvPr/>
        </p:nvSpPr>
        <p:spPr>
          <a:xfrm>
            <a:off x="5870714" y="2164930"/>
            <a:ext cx="32997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为了让别人喝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幸福是什么？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AE9CB6B-BA82-4B8E-BB90-9E59393684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11" y="1888300"/>
            <a:ext cx="2660909" cy="220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147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6D2625F-98B8-44B7-9882-314D8CD51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266" y="2171701"/>
            <a:ext cx="1389821" cy="138982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A26FE2D-72BC-4B70-96DF-6D2372F2CF18}"/>
              </a:ext>
            </a:extLst>
          </p:cNvPr>
          <p:cNvSpPr txBox="1"/>
          <p:nvPr/>
        </p:nvSpPr>
        <p:spPr>
          <a:xfrm>
            <a:off x="5645426" y="2512668"/>
            <a:ext cx="32070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小组学习</a:t>
            </a:r>
          </a:p>
        </p:txBody>
      </p:sp>
    </p:spTree>
    <p:extLst>
      <p:ext uri="{BB962C8B-B14F-4D97-AF65-F5344CB8AC3E}">
        <p14:creationId xmlns:p14="http://schemas.microsoft.com/office/powerpoint/2010/main" val="316702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F3FF9A-AD3F-48C8-B7F1-BBB8940BF7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839" y="649356"/>
            <a:ext cx="6740577" cy="432020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33F5F9-2ADC-4575-B209-18C66255BDF5}"/>
              </a:ext>
            </a:extLst>
          </p:cNvPr>
          <p:cNvSpPr/>
          <p:nvPr/>
        </p:nvSpPr>
        <p:spPr>
          <a:xfrm>
            <a:off x="2465290" y="1378299"/>
            <a:ext cx="425394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小组合作学习，研究探讨：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三个牧童分手后，各自都做了些什么？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幸福究竟是什么呢？</a:t>
            </a:r>
            <a:endParaRPr lang="en-US" altLang="zh-CN" sz="24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三个牧童弄懂这个问题了吗？ </a:t>
            </a:r>
          </a:p>
        </p:txBody>
      </p:sp>
    </p:spTree>
    <p:extLst>
      <p:ext uri="{BB962C8B-B14F-4D97-AF65-F5344CB8AC3E}">
        <p14:creationId xmlns:p14="http://schemas.microsoft.com/office/powerpoint/2010/main" val="643467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3B5FC08-420A-44BD-8BA1-244B7EA6C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136" y="848139"/>
            <a:ext cx="5255431" cy="3584204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3FADB0D-6536-4A31-BC24-C569F37CBC63}"/>
              </a:ext>
            </a:extLst>
          </p:cNvPr>
          <p:cNvSpPr/>
          <p:nvPr/>
        </p:nvSpPr>
        <p:spPr>
          <a:xfrm>
            <a:off x="6056630" y="1297700"/>
            <a:ext cx="30476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三个牧童已经变成三个青年，他们对幸福各有怎样的体会？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53EA1D7-0934-45DE-959A-14E8103988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68" y="2821767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E8C7C5B-AB2D-4A19-8ABC-0BFD6BB258F7}"/>
              </a:ext>
            </a:extLst>
          </p:cNvPr>
          <p:cNvSpPr/>
          <p:nvPr/>
        </p:nvSpPr>
        <p:spPr>
          <a:xfrm>
            <a:off x="5009321" y="966257"/>
            <a:ext cx="433346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学做医生，为人治病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勤恳工作，对人有用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耕地种麦，养活多人 </a:t>
            </a:r>
            <a:endParaRPr lang="zh-CN" altLang="en-US" sz="24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380ED87-9E16-471E-B3C4-517EB2D684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51751" y="966257"/>
            <a:ext cx="1919961" cy="95415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C18CA03-EDC2-495D-9BA7-34A7244EC0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51751" y="2151172"/>
            <a:ext cx="1919961" cy="9541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9B5E66E-F2FA-4558-9DB3-2049A1495E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51751" y="3336088"/>
            <a:ext cx="1919961" cy="95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34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9BDE4AF-418E-4657-84F4-DB1E257849DF}"/>
              </a:ext>
            </a:extLst>
          </p:cNvPr>
          <p:cNvSpPr/>
          <p:nvPr/>
        </p:nvSpPr>
        <p:spPr>
          <a:xfrm>
            <a:off x="3633174" y="735946"/>
            <a:ext cx="66662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我能帮助别人，因而感到幸福。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我勤勤恳垦地工作，我的工作对别人是有用的。我的劳动没有白费，所以我是幸福的。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麦子养活了许多人。我的劳动也没有白费。我也感到很幸福。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9C3148E-477A-46C9-A90D-D88BEDEB6664}"/>
              </a:ext>
            </a:extLst>
          </p:cNvPr>
          <p:cNvSpPr/>
          <p:nvPr/>
        </p:nvSpPr>
        <p:spPr>
          <a:xfrm>
            <a:off x="2275263" y="4140046"/>
            <a:ext cx="5636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朗读，想   想：这些体会是怎么得到的？</a:t>
            </a:r>
            <a:endParaRPr lang="zh-CN" altLang="en-US" sz="24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A8DD602-1777-43F1-810C-8C76A414D0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725" y="735946"/>
            <a:ext cx="2003170" cy="202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33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D0FAC4C-BF56-4EAC-9289-C544242C5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16" y="1152939"/>
            <a:ext cx="4196550" cy="419655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D1F8456-E2E9-42D1-8A68-686E7C1D3B73}"/>
              </a:ext>
            </a:extLst>
          </p:cNvPr>
          <p:cNvSpPr/>
          <p:nvPr/>
        </p:nvSpPr>
        <p:spPr>
          <a:xfrm>
            <a:off x="5655365" y="1443336"/>
            <a:ext cx="45053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幸福要靠劳动，要靠很好地尽自己的义务，做出对人们有益的事情。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4C9629C-2468-4B33-9A29-CED30AB59E27}"/>
              </a:ext>
            </a:extLst>
          </p:cNvPr>
          <p:cNvSpPr txBox="1"/>
          <p:nvPr/>
        </p:nvSpPr>
        <p:spPr>
          <a:xfrm rot="20355633">
            <a:off x="2266743" y="2998784"/>
            <a:ext cx="258069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朗读感悟，幸福是什么</a:t>
            </a:r>
            <a:r>
              <a:rPr lang="zh-CN" altLang="en-US" sz="3600" dirty="0"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2242863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0CB0C13-1949-4063-BCA5-E7D7904ED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739" y="-304800"/>
            <a:ext cx="6858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BD3D55B-435A-4F7F-A075-A5ED030258A7}"/>
              </a:ext>
            </a:extLst>
          </p:cNvPr>
          <p:cNvSpPr/>
          <p:nvPr/>
        </p:nvSpPr>
        <p:spPr>
          <a:xfrm>
            <a:off x="3710608" y="2978426"/>
            <a:ext cx="48635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通过自己的劳动，尽自己的义务，做出对人们有益的事情，给人们带来快乐，这就是幸福。</a:t>
            </a:r>
          </a:p>
        </p:txBody>
      </p:sp>
    </p:spTree>
    <p:extLst>
      <p:ext uri="{BB962C8B-B14F-4D97-AF65-F5344CB8AC3E}">
        <p14:creationId xmlns:p14="http://schemas.microsoft.com/office/powerpoint/2010/main" val="3055076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6D2625F-98B8-44B7-9882-314D8CD51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266" y="2171701"/>
            <a:ext cx="1389821" cy="138982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A26FE2D-72BC-4B70-96DF-6D2372F2CF18}"/>
              </a:ext>
            </a:extLst>
          </p:cNvPr>
          <p:cNvSpPr txBox="1"/>
          <p:nvPr/>
        </p:nvSpPr>
        <p:spPr>
          <a:xfrm>
            <a:off x="5645426" y="2512668"/>
            <a:ext cx="2915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听听名人</a:t>
            </a:r>
          </a:p>
        </p:txBody>
      </p:sp>
    </p:spTree>
    <p:extLst>
      <p:ext uri="{BB962C8B-B14F-4D97-AF65-F5344CB8AC3E}">
        <p14:creationId xmlns:p14="http://schemas.microsoft.com/office/powerpoint/2010/main" val="162758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D2179B1-8709-4EDD-8047-AB5F2C77163F}"/>
              </a:ext>
            </a:extLst>
          </p:cNvPr>
          <p:cNvSpPr/>
          <p:nvPr/>
        </p:nvSpPr>
        <p:spPr>
          <a:xfrm>
            <a:off x="5468120" y="2003771"/>
            <a:ext cx="4961340" cy="1306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每个人都想得到幸福，谈谈你认为幸福到底是什么呢？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D651B98-C7AD-452C-9088-4419C1D4D5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122" y="2944647"/>
            <a:ext cx="2553007" cy="1879144"/>
          </a:xfrm>
          <a:prstGeom prst="rect">
            <a:avLst/>
          </a:prstGeom>
        </p:spPr>
      </p:pic>
      <p:sp>
        <p:nvSpPr>
          <p:cNvPr id="4" name="思想气泡: 云 3">
            <a:extLst>
              <a:ext uri="{FF2B5EF4-FFF2-40B4-BE49-F238E27FC236}">
                <a16:creationId xmlns="" xmlns:a16="http://schemas.microsoft.com/office/drawing/2014/main" id="{672A39A4-6717-4705-A8D0-B641CD258A61}"/>
              </a:ext>
            </a:extLst>
          </p:cNvPr>
          <p:cNvSpPr/>
          <p:nvPr/>
        </p:nvSpPr>
        <p:spPr>
          <a:xfrm rot="409145">
            <a:off x="2460295" y="1443751"/>
            <a:ext cx="2615479" cy="1268717"/>
          </a:xfrm>
          <a:prstGeom prst="cloudCallou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508E12A-5DE9-4FE9-8FFD-04C22372AC2D}"/>
              </a:ext>
            </a:extLst>
          </p:cNvPr>
          <p:cNvSpPr txBox="1"/>
          <p:nvPr/>
        </p:nvSpPr>
        <p:spPr>
          <a:xfrm>
            <a:off x="2877625" y="1539500"/>
            <a:ext cx="21070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来一起动动小脑袋</a:t>
            </a:r>
          </a:p>
        </p:txBody>
      </p:sp>
    </p:spTree>
    <p:extLst>
      <p:ext uri="{BB962C8B-B14F-4D97-AF65-F5344CB8AC3E}">
        <p14:creationId xmlns:p14="http://schemas.microsoft.com/office/powerpoint/2010/main" val="236923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2046CCD-ECC1-4E95-88C1-1726B913E237}"/>
              </a:ext>
            </a:extLst>
          </p:cNvPr>
          <p:cNvSpPr/>
          <p:nvPr/>
        </p:nvSpPr>
        <p:spPr>
          <a:xfrm>
            <a:off x="2334222" y="1568175"/>
            <a:ext cx="7725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人类的一切努力的目的在于获得幸福。──欧文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40C6DF-EC28-4CF2-837C-064BE467AC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395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577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8BC07DC-C01F-4E99-B067-8D82B366A8E2}"/>
              </a:ext>
            </a:extLst>
          </p:cNvPr>
          <p:cNvSpPr/>
          <p:nvPr/>
        </p:nvSpPr>
        <p:spPr>
          <a:xfrm>
            <a:off x="2451652" y="1687852"/>
            <a:ext cx="74079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你想成为幸福的人吗？但愿你首先会吃得起苦。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                                                           ──屠格涅夫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EAB2A9A-EA69-4CDA-9CD0-CC86705796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395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37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43F5896-C434-4A0E-9BD2-A39F11296832}"/>
              </a:ext>
            </a:extLst>
          </p:cNvPr>
          <p:cNvSpPr/>
          <p:nvPr/>
        </p:nvSpPr>
        <p:spPr>
          <a:xfrm>
            <a:off x="2796208" y="1714357"/>
            <a:ext cx="67718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想不付出任何代价而得到幸福，那是神话。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                                                      ──徐特立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209F1EF-3B82-4A38-B601-4CEEA956D1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395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41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3621ED0-0502-459E-ABE1-9F1251E8C3F3}"/>
              </a:ext>
            </a:extLst>
          </p:cNvPr>
          <p:cNvSpPr/>
          <p:nvPr/>
        </p:nvSpPr>
        <p:spPr>
          <a:xfrm>
            <a:off x="3657600" y="1438171"/>
            <a:ext cx="6096000" cy="13064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金钱和享受的贪求不是幸福。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               ──赫拉克利特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FC3E28B-02A1-4C94-8168-C5744C3A5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395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405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9DFEB30-E3B6-4E01-9881-35995E8C42F4}"/>
              </a:ext>
            </a:extLst>
          </p:cNvPr>
          <p:cNvSpPr/>
          <p:nvPr/>
        </p:nvSpPr>
        <p:spPr>
          <a:xfrm>
            <a:off x="1828800" y="1075732"/>
            <a:ext cx="877293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如果我们不能建筑幸福的生活，我们就没有任何权利享受幸福，这正和没有创造财富无权享受财富一样。       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                                                                           ──萧伯纳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EFC2CE5-C553-4577-A185-F0D2CE891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395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5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5E657A4-377E-4D8D-B15B-1BB84461BAD0}"/>
              </a:ext>
            </a:extLst>
          </p:cNvPr>
          <p:cNvSpPr txBox="1"/>
          <p:nvPr/>
        </p:nvSpPr>
        <p:spPr>
          <a:xfrm>
            <a:off x="3994350" y="2054086"/>
            <a:ext cx="3829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下课啦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AC7C822-8149-4017-9ED5-5A937E3A83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289" y="834886"/>
            <a:ext cx="3562470" cy="284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48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31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7CB770C-2696-4E90-96C0-26DBBA39CC96}"/>
              </a:ext>
            </a:extLst>
          </p:cNvPr>
          <p:cNvSpPr/>
          <p:nvPr/>
        </p:nvSpPr>
        <p:spPr>
          <a:xfrm>
            <a:off x="4810539" y="1933666"/>
            <a:ext cx="416118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自由朗读全文，思考</a:t>
            </a:r>
            <a:r>
              <a:rPr lang="en-US" altLang="zh-CN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:</a:t>
            </a:r>
            <a:br>
              <a:rPr lang="en-US" altLang="zh-CN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en-US" altLang="zh-CN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课文讲了一件什么事？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5520A6B-0D34-4F1C-8117-DD6D3CE23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907" y="1431986"/>
            <a:ext cx="4902529" cy="310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94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6D2625F-98B8-44B7-9882-314D8CD51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266" y="2171701"/>
            <a:ext cx="1389821" cy="138982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A26FE2D-72BC-4B70-96DF-6D2372F2CF18}"/>
              </a:ext>
            </a:extLst>
          </p:cNvPr>
          <p:cNvSpPr txBox="1"/>
          <p:nvPr/>
        </p:nvSpPr>
        <p:spPr>
          <a:xfrm>
            <a:off x="5645426" y="2512668"/>
            <a:ext cx="3193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读读课文</a:t>
            </a:r>
          </a:p>
        </p:txBody>
      </p:sp>
    </p:spTree>
    <p:extLst>
      <p:ext uri="{BB962C8B-B14F-4D97-AF65-F5344CB8AC3E}">
        <p14:creationId xmlns:p14="http://schemas.microsoft.com/office/powerpoint/2010/main" val="118581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FAAE430-1F87-47AF-86A5-EC1E6B9921E1}"/>
              </a:ext>
            </a:extLst>
          </p:cNvPr>
          <p:cNvSpPr/>
          <p:nvPr/>
        </p:nvSpPr>
        <p:spPr>
          <a:xfrm>
            <a:off x="3180521" y="1509919"/>
            <a:ext cx="6096000" cy="2794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三个牧童把一口老喷泉挖成一口小水井，因而得到了智慧的女儿的祝福，并让他们自己去弄明白幸福是什么。十年以后，三个青年与智慧的女儿在小井旁边再次相遇，他们通过自己的劳动亲身体会到了幸福。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3D807A9-8FD5-4935-A6BA-4C45A252EB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604" y="979004"/>
            <a:ext cx="1061830" cy="106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96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6D2625F-98B8-44B7-9882-314D8CD51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266" y="2171701"/>
            <a:ext cx="1389821" cy="138982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A26FE2D-72BC-4B70-96DF-6D2372F2CF18}"/>
              </a:ext>
            </a:extLst>
          </p:cNvPr>
          <p:cNvSpPr txBox="1"/>
          <p:nvPr/>
        </p:nvSpPr>
        <p:spPr>
          <a:xfrm>
            <a:off x="5645426" y="2512668"/>
            <a:ext cx="2902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想想问题</a:t>
            </a:r>
          </a:p>
        </p:txBody>
      </p:sp>
    </p:spTree>
    <p:extLst>
      <p:ext uri="{BB962C8B-B14F-4D97-AF65-F5344CB8AC3E}">
        <p14:creationId xmlns:p14="http://schemas.microsoft.com/office/powerpoint/2010/main" val="3956866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F7D82F9-9AE5-49EB-84D5-BD77E6EF7179}"/>
              </a:ext>
            </a:extLst>
          </p:cNvPr>
          <p:cNvSpPr/>
          <p:nvPr/>
        </p:nvSpPr>
        <p:spPr>
          <a:xfrm>
            <a:off x="4558748" y="2052646"/>
            <a:ext cx="6096000" cy="6601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默读课文，并说说课文的起因是什么？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8EE27D3-7104-4FA5-B8C6-D61DED87736E}"/>
              </a:ext>
            </a:extLst>
          </p:cNvPr>
          <p:cNvSpPr txBox="1"/>
          <p:nvPr/>
        </p:nvSpPr>
        <p:spPr>
          <a:xfrm>
            <a:off x="4558748" y="2809461"/>
            <a:ext cx="51153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三个小孩把一口老喷泉挖成了一口小水井。 </a:t>
            </a:r>
          </a:p>
          <a:p>
            <a:pPr algn="l"/>
            <a:endParaRPr lang="zh-CN" altLang="en-US" sz="40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billy" pitchFamily="2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D6B25D9-C606-4920-95D9-B7677DC08A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69" y="499091"/>
            <a:ext cx="3107110" cy="310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90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FBF5845-AE15-42D8-8042-FD63D0504759}"/>
              </a:ext>
            </a:extLst>
          </p:cNvPr>
          <p:cNvSpPr/>
          <p:nvPr/>
        </p:nvSpPr>
        <p:spPr>
          <a:xfrm>
            <a:off x="1934818" y="955472"/>
            <a:ext cx="564542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默读课文起因部分，思考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1.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三个牧童是怎么干的？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2.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用自己的话说说他们挖水井的过程。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3.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他们挖小水井时心情怎么样？</a:t>
            </a:r>
            <a:endParaRPr lang="en-US" altLang="zh-CN" sz="28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billy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   </a:t>
            </a:r>
            <a:r>
              <a:rPr lang="zh-CN" altLang="en-US" sz="28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billy" pitchFamily="2" charset="-122"/>
              </a:rPr>
              <a:t>把表现他们心情的语句划出来。 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1C5E22F-8133-44AB-B482-8BAB98121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486" y="1127750"/>
            <a:ext cx="2324080" cy="269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99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0AAFFD7-DED8-4067-80C5-5CEB9C206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50" y="1496344"/>
            <a:ext cx="6705023" cy="372501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EB08CA0C-DDCD-4197-A247-D3BE40873132}"/>
              </a:ext>
            </a:extLst>
          </p:cNvPr>
          <p:cNvSpPr/>
          <p:nvPr/>
        </p:nvSpPr>
        <p:spPr>
          <a:xfrm>
            <a:off x="2167305" y="1050526"/>
            <a:ext cx="59960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他们高兴地坐在井旁的大石头上，看那股清澈的泉水慢慢填满那口小井，最后从那开阔的出口流出来。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三个小孩看见泉水流出来，又快乐又兴奋。</a:t>
            </a:r>
          </a:p>
        </p:txBody>
      </p:sp>
    </p:spTree>
    <p:extLst>
      <p:ext uri="{BB962C8B-B14F-4D97-AF65-F5344CB8AC3E}">
        <p14:creationId xmlns:p14="http://schemas.microsoft.com/office/powerpoint/2010/main" val="3723669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4000" dirty="0">
            <a:solidFill>
              <a:schemeClr val="bg1"/>
            </a:solidFill>
            <a:latin typeface="迷你简卡通" panose="03000509000000000000" pitchFamily="65" charset="-122"/>
            <a:ea typeface="迷你简卡通" panose="03000509000000000000" pitchFamily="65" charset="-122"/>
            <a:cs typeface="billy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655</Words>
  <Application>Microsoft Office PowerPoint</Application>
  <PresentationFormat>宽屏</PresentationFormat>
  <Paragraphs>85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billy</vt:lpstr>
      <vt:lpstr>Meiryo</vt:lpstr>
      <vt:lpstr>等线</vt:lpstr>
      <vt:lpstr>迷你简卡通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107</cp:revision>
  <dcterms:created xsi:type="dcterms:W3CDTF">2017-08-23T06:27:51Z</dcterms:created>
  <dcterms:modified xsi:type="dcterms:W3CDTF">2020-06-12T12:46:51Z</dcterms:modified>
</cp:coreProperties>
</file>