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22.xml" ContentType="application/vnd.openxmlformats-officedocument.themeOverride+xml"/>
  <Override PartName="/ppt/tags/tag3.xml" ContentType="application/vnd.openxmlformats-officedocument.presentationml.tags+xml"/>
  <Override PartName="/ppt/notesSlides/notesSlide24.xml" ContentType="application/vnd.openxmlformats-officedocument.presentationml.notesSlide+xml"/>
  <Override PartName="/ppt/theme/themeOverride23.xml" ContentType="application/vnd.openxmlformats-officedocument.themeOverride+xml"/>
  <Override PartName="/ppt/tags/tag4.xml" ContentType="application/vnd.openxmlformats-officedocument.presentationml.tags+xml"/>
  <Override PartName="/ppt/notesSlides/notesSlide25.xml" ContentType="application/vnd.openxmlformats-officedocument.presentationml.notesSlide+xml"/>
  <Override PartName="/ppt/theme/themeOverride24.xml" ContentType="application/vnd.openxmlformats-officedocument.themeOverride+xml"/>
  <Override PartName="/ppt/tags/tag5.xml" ContentType="application/vnd.openxmlformats-officedocument.presentationml.tags+xml"/>
  <Override PartName="/ppt/notesSlides/notesSlide26.xml" ContentType="application/vnd.openxmlformats-officedocument.presentationml.notesSlide+xml"/>
  <Override PartName="/ppt/theme/themeOverride25.xml" ContentType="application/vnd.openxmlformats-officedocument.themeOverride+xml"/>
  <Override PartName="/ppt/tags/tag6.xml" ContentType="application/vnd.openxmlformats-officedocument.presentationml.tags+xml"/>
  <Override PartName="/ppt/notesSlides/notesSlide27.xml" ContentType="application/vnd.openxmlformats-officedocument.presentationml.notesSlide+xml"/>
  <Override PartName="/ppt/tags/tag7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4" r:id="rId3"/>
    <p:sldMasterId id="2147483695" r:id="rId4"/>
    <p:sldMasterId id="2147483707" r:id="rId5"/>
  </p:sldMasterIdLst>
  <p:notesMasterIdLst>
    <p:notesMasterId r:id="rId39"/>
  </p:notesMasterIdLst>
  <p:sldIdLst>
    <p:sldId id="258" r:id="rId6"/>
    <p:sldId id="260" r:id="rId7"/>
    <p:sldId id="278" r:id="rId8"/>
    <p:sldId id="259" r:id="rId9"/>
    <p:sldId id="261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4" r:id="rId22"/>
    <p:sldId id="275" r:id="rId23"/>
    <p:sldId id="276" r:id="rId24"/>
    <p:sldId id="280" r:id="rId25"/>
    <p:sldId id="281" r:id="rId26"/>
    <p:sldId id="282" r:id="rId27"/>
    <p:sldId id="295" r:id="rId28"/>
    <p:sldId id="288" r:id="rId29"/>
    <p:sldId id="285" r:id="rId30"/>
    <p:sldId id="286" r:id="rId31"/>
    <p:sldId id="287" r:id="rId32"/>
    <p:sldId id="290" r:id="rId33"/>
    <p:sldId id="296" r:id="rId34"/>
    <p:sldId id="289" r:id="rId35"/>
    <p:sldId id="297" r:id="rId36"/>
    <p:sldId id="299" r:id="rId37"/>
    <p:sldId id="298" r:id="rId38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8B9"/>
    <a:srgbClr val="AEDBD4"/>
    <a:srgbClr val="F14A4C"/>
    <a:srgbClr val="FDBC0F"/>
    <a:srgbClr val="EE84A3"/>
    <a:srgbClr val="AFD180"/>
    <a:srgbClr val="F5F5F5"/>
    <a:srgbClr val="FEBD0F"/>
    <a:srgbClr val="9BD3CA"/>
    <a:srgbClr val="0E5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92" y="13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tags" Target="tags/tag1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1E0F1-E3A6-4773-915D-86531ECA0B8C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84836-9ABC-4519-962C-5964297ED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54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051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347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79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628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118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130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608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0985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036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6828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79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4953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8489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773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302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345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7765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6177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3632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8295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0054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08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6079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4574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4933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2500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358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877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73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261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945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84836-9ABC-4519-962C-5964297EDF4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26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47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5F2A4E-B3CF-45C7-B16E-EB250A541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0858A766-83E6-4E0F-AE7F-655AA82DC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BAD8824-E496-4A74-917E-1860F8BBB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644B502-7B17-4023-A8F9-DB169E8F17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90739-5656-4666-AAD5-769E0B4EF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B0CF4E5-C638-4203-BE73-1D916CC6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48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D53A30F-9E1B-4222-ADAD-B2A37EC4E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0C52852-9CC2-4CB3-86DC-065D808E9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E5C5CE4-C065-4942-83B7-2983189844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6CB78EC-D194-462D-8F0D-5102F37BF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3CA568-9547-4F69-93A1-624E9950C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43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0CD25F8-9E65-46AF-AC27-256B0AFFA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B246D64-025B-4B9B-BFB9-41C3FA5CE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7933B9-10BC-4F07-A3EC-ADA2F011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DEC22FB-7597-4CBF-84F7-660563C45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A2D41FE-36D2-43D0-B1D5-8BF0BA553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65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E1AB6E-C314-4251-B85E-53E3685EB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AE64887-1A32-4EAD-8B5A-F4B83ACEC8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36D1DA5-44C1-4FCD-8AC2-C735064A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324871C-82BE-43D7-9E69-8CD44480B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03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9FDA6C-7E63-4A41-B482-A4161306D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2062196-7567-4B2B-9C10-4E67A9F3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E98BB22-19CD-4C5A-84A6-FA6C740C8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FDA56DF-1773-4176-BC3F-12BC255F7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73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27DC25-A9E5-45A1-9EE1-B420E317F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22B6BE3-A09D-44CB-A4DB-BA06B0C800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68084DF-CC5D-4218-AD76-194C248F7B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2DEFAE-B906-48AE-831B-D62A01EFD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630047-DBC5-4146-816A-755BC0E10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93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962C490-2A81-4F4B-AD65-30E5A96514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0408A36-E5F8-4629-B333-B8C7A1BA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BFA0D8C-99BF-4DD1-BD4C-58C2DFEE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E123A48-C3B5-4D6E-9D51-98F7BEDCE83C}"/>
              </a:ext>
            </a:extLst>
          </p:cNvPr>
          <p:cNvSpPr/>
          <p:nvPr userDrawn="1"/>
        </p:nvSpPr>
        <p:spPr>
          <a:xfrm>
            <a:off x="-665018" y="365125"/>
            <a:ext cx="8467106" cy="513649"/>
          </a:xfrm>
          <a:custGeom>
            <a:avLst/>
            <a:gdLst>
              <a:gd name="connsiteX0" fmla="*/ 0 w 5601016"/>
              <a:gd name="connsiteY0" fmla="*/ 0 h 549275"/>
              <a:gd name="connsiteX1" fmla="*/ 5601016 w 5601016"/>
              <a:gd name="connsiteY1" fmla="*/ 0 h 549275"/>
              <a:gd name="connsiteX2" fmla="*/ 5601016 w 5601016"/>
              <a:gd name="connsiteY2" fmla="*/ 549275 h 549275"/>
              <a:gd name="connsiteX3" fmla="*/ 0 w 5601016"/>
              <a:gd name="connsiteY3" fmla="*/ 549275 h 549275"/>
              <a:gd name="connsiteX4" fmla="*/ 0 w 5601016"/>
              <a:gd name="connsiteY4" fmla="*/ 0 h 549275"/>
              <a:gd name="connsiteX0" fmla="*/ 0 w 6016652"/>
              <a:gd name="connsiteY0" fmla="*/ 0 h 549275"/>
              <a:gd name="connsiteX1" fmla="*/ 6016652 w 6016652"/>
              <a:gd name="connsiteY1" fmla="*/ 0 h 549275"/>
              <a:gd name="connsiteX2" fmla="*/ 5601016 w 6016652"/>
              <a:gd name="connsiteY2" fmla="*/ 549275 h 549275"/>
              <a:gd name="connsiteX3" fmla="*/ 0 w 6016652"/>
              <a:gd name="connsiteY3" fmla="*/ 549275 h 549275"/>
              <a:gd name="connsiteX4" fmla="*/ 0 w 6016652"/>
              <a:gd name="connsiteY4" fmla="*/ 0 h 549275"/>
              <a:gd name="connsiteX0" fmla="*/ 486888 w 6016652"/>
              <a:gd name="connsiteY0" fmla="*/ 0 h 549275"/>
              <a:gd name="connsiteX1" fmla="*/ 6016652 w 6016652"/>
              <a:gd name="connsiteY1" fmla="*/ 0 h 549275"/>
              <a:gd name="connsiteX2" fmla="*/ 5601016 w 6016652"/>
              <a:gd name="connsiteY2" fmla="*/ 549275 h 549275"/>
              <a:gd name="connsiteX3" fmla="*/ 0 w 6016652"/>
              <a:gd name="connsiteY3" fmla="*/ 549275 h 549275"/>
              <a:gd name="connsiteX4" fmla="*/ 486888 w 6016652"/>
              <a:gd name="connsiteY4" fmla="*/ 0 h 54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6652" h="549275">
                <a:moveTo>
                  <a:pt x="486888" y="0"/>
                </a:moveTo>
                <a:lnTo>
                  <a:pt x="6016652" y="0"/>
                </a:lnTo>
                <a:lnTo>
                  <a:pt x="5601016" y="549275"/>
                </a:lnTo>
                <a:lnTo>
                  <a:pt x="0" y="549275"/>
                </a:lnTo>
                <a:lnTo>
                  <a:pt x="48688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478EC0-4268-42DB-AB92-5E2BA925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688" y="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C4D40E-9C18-428B-8CB0-31DD08474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2" b="100000" l="399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90702">
            <a:off x="448214" y="95708"/>
            <a:ext cx="868049" cy="742496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A99F20-563F-4F5F-9D5D-E1FA70999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2" b="100000" l="399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5" y="267210"/>
            <a:ext cx="859161" cy="734894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144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37E5B2F-A591-49C5-98B1-14896D60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0B4DEC-FCBA-4D25-8393-BD717831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74232D6-9F78-4F4F-AFA9-3D69AEB9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E78373E-3629-44F4-B1DA-8803A80EE739}"/>
              </a:ext>
            </a:extLst>
          </p:cNvPr>
          <p:cNvSpPr/>
          <p:nvPr userDrawn="1"/>
        </p:nvSpPr>
        <p:spPr>
          <a:xfrm>
            <a:off x="419100" y="1193800"/>
            <a:ext cx="11404600" cy="5372100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xmlns="" id="{61B5E98F-6509-4F22-84A5-DCA00E5F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458" y="237503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0EA28A4-98CF-4EB6-BC8C-4699E67966C2}"/>
              </a:ext>
            </a:extLst>
          </p:cNvPr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A995CFEC-8326-475A-9810-73B52DDA7EE0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7C889288-3B4E-4D7C-94E6-0D835CA21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72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37E5B2F-A591-49C5-98B1-14896D60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0B4DEC-FCBA-4D25-8393-BD717831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74232D6-9F78-4F4F-AFA9-3D69AEB9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5C0CBF9-E38E-4C70-91FF-F298DCE02E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29" b="100000" l="0" r="99708">
                        <a14:foregroundMark x1="35277" y1="9706" x2="63994" y2="6471"/>
                        <a14:foregroundMark x1="26968" y1="12353" x2="19825" y2="19412"/>
                        <a14:foregroundMark x1="22449" y1="15000" x2="20408" y2="17059"/>
                        <a14:backgroundMark x1="1312" y1="45441" x2="25656" y2="1471"/>
                        <a14:backgroundMark x1="4373" y1="74118" x2="16035" y2="94118"/>
                        <a14:backgroundMark x1="71429" y1="96618" x2="87318" y2="95441"/>
                        <a14:backgroundMark x1="22595" y1="91471" x2="32070" y2="95441"/>
                        <a14:backgroundMark x1="38047" y1="96029" x2="56414" y2="97353"/>
                        <a14:backgroundMark x1="583" y1="46765" x2="2041" y2="62500"/>
                        <a14:backgroundMark x1="30612" y1="5441" x2="35860" y2="2206"/>
                        <a14:backgroundMark x1="64869" y1="1029" x2="81924" y2="5735"/>
                        <a14:backgroundMark x1="82216" y1="9706" x2="94752" y2="18382"/>
                        <a14:backgroundMark x1="92857" y1="22647" x2="98542" y2="31176"/>
                        <a14:backgroundMark x1="95044" y1="30588" x2="98542" y2="40294"/>
                        <a14:backgroundMark x1="97230" y1="37794" x2="97813" y2="43088"/>
                        <a14:backgroundMark x1="34985" y1="3824" x2="46793" y2="1912"/>
                        <a14:backgroundMark x1="50583" y1="2941" x2="65015" y2="16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663" y="3208685"/>
            <a:ext cx="3771405" cy="3738421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sp>
        <p:nvSpPr>
          <p:cNvPr id="6" name="标题 5">
            <a:extLst>
              <a:ext uri="{FF2B5EF4-FFF2-40B4-BE49-F238E27FC236}">
                <a16:creationId xmlns:a16="http://schemas.microsoft.com/office/drawing/2014/main" xmlns="" id="{ABFFC9B8-DFCB-4D38-A0FD-45456A372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458" y="237503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7C0CC45-1970-4416-9782-757CC969651B}"/>
              </a:ext>
            </a:extLst>
          </p:cNvPr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178543B-F26B-4EC5-8EBB-A33D192F83E8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67C1DE7F-D59C-41A1-9314-DB20ED37D6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461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37E5B2F-A591-49C5-98B1-14896D60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0B4DEC-FCBA-4D25-8393-BD717831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74232D6-9F78-4F4F-AFA9-3D69AEB9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xmlns="" id="{ABFFC9B8-DFCB-4D38-A0FD-45456A372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458" y="237503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7C0CC45-1970-4416-9782-757CC969651B}"/>
              </a:ext>
            </a:extLst>
          </p:cNvPr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178543B-F26B-4EC5-8EBB-A33D192F83E8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67C1DE7F-D59C-41A1-9314-DB20ED37D6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033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932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09FBF63-D17A-4207-87B5-1AD3477D7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C017355-EC22-42C5-82DD-7F77D3491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33523C-5596-446C-8408-339E020A00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F850F13-3EC7-43DB-8F3F-8F92553FF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7EE38FD-9C51-4CE1-83C5-A6CDADD6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16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6EEB62-78E9-40A0-9742-EA43C8EC3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A820F9F-0354-44C3-A816-31DBB44A9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4B3F940-6D71-4A89-95BD-82A5AC51C9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C71CAB-303E-4E00-8838-303F2BFC0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042F4C-7DF1-47D4-917C-8924DEB7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1B761E-FED5-41BD-AF9B-5E78FF47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957FFD6-26E0-446C-83C1-C7A27EF61C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31795B6-36EF-46E4-8AA0-68ED3A867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C22E9D8-E14C-479D-A80D-E60DACEC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086029F-C0B6-4055-9106-E1290384B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BA92878-EB83-44BD-B77A-FADA2409C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1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7CE54A-6C52-47C6-8F41-52EC63006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3181559-806B-4E5A-BD4C-ECA89EE4C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A22B830-A8F5-447B-B3CD-1C21CBE67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72277CC-954F-43C4-A1B2-1B98902A75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0337B6F-6AC2-46FA-A850-5746F01EA0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CA3243B-AC4E-46DF-BA79-C1340BDC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4E9D944-7B6E-47FA-9DC2-67CDF05B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4442221-65AA-45FD-80D3-19CCE649B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12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45C6589-B517-432B-BFBD-F327F32FE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7A335E9-970D-4897-883F-9B0D368EEE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78AD21C-1D9E-4F13-A397-6B77C653C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12043D5-816A-48AE-AE1E-33D0BBE14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85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9058010-2CC4-49DA-9C97-D0BF2284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3BCE12A-0057-4408-B2A2-8E151ACCA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91A96A4-18DE-4E41-92B0-42857D826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26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2F943B-190D-475D-AFBB-355732FAF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2F36A4E-58E1-40CB-B2C0-CF8A0A03B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4E01514-1DCF-47BA-9B3A-A1A01EF46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01CB11E-479C-48DA-B157-1552D58E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401E5FD-20CD-45FB-9B5A-6A60CA899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489E1E8-9ED1-4131-8906-99E4339F2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2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6ED0DEE-0863-479B-9B22-A9B6FAC07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0508DEF-E70F-4167-928E-AB08AA1C9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5437D14-F837-4DBD-9108-DD0639A5D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B90873C-6BA8-4638-B709-871FFC43B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173F5A9-FBCD-4165-9895-4310DFE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36436FB-DCDE-4977-922E-BA162227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34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B960E95-431C-45DD-B1E7-BB54A00CC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31B01F8-2EB8-40DB-94BB-FF15F03BFA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CA6D6A1-1B75-4743-AD89-3F285DE9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8BE656D-964A-4695-9AFA-D6520C32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E9AA478-2AB3-48CF-855B-BA10CA68D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47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5FEF1A8-3CCE-42EB-88E0-4D8487DC75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0D7E0AF-A7BC-4070-B3A9-49C9D58EE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FA61965-816B-4C32-80CB-44E4F44645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A1F432-0111-41C5-8B02-26F780B084A7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96946EA-64CD-4657-9179-D66CDAB05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1FDE961-9D76-42C7-A2FD-7CB31CC9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7EC786-6DC5-4C4E-909B-7848004701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48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72C6685-E3C8-414C-A480-026BC77B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80A3390-D4B0-47FF-9F50-3DF291537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4BED537-8624-423B-9C66-0DE405C26A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F58B7AD-144F-4170-A76B-673ED704D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1CF3DB-A4D7-45A4-AF50-BA4F4B84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34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9FDA6C-7E63-4A41-B482-A4161306D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2062196-7567-4B2B-9C10-4E67A9F3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E98BB22-19CD-4C5A-84A6-FA6C740C8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FDA56DF-1773-4176-BC3F-12BC255F7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57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E5166C-249E-4FB3-A591-47DFE8FC0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4462923-A02D-49B4-A21F-FAA652AA5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5B24BDA-A9F6-4A2F-B078-C79EBB70B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6D55783-B39D-4D19-A079-1D731A16D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E874748-CEB7-40ED-AFE1-F8128C10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07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F1A6F46-D88F-4696-85BC-0E1AA1917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4EFF3E-3BD5-4076-94B1-CD9C6C54D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4A1BB28-6E13-4685-A8AA-1134DF1E0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8FA8E5F-5843-40C1-8DA3-2BAD32AE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702D9A0-D4BD-41BF-97A5-97B4B1C58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3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A18C7A-FCC6-4110-AFBF-6FF52D3DA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BD10058-D9F3-4427-AF24-F8006FDBE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C7CD35-18A0-4557-A052-A1DAE28F59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4369407-4D6B-4109-B62D-16B456A7A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485C28-87F0-4B67-954B-58A8600FA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47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AACA03-780F-4AFC-AED9-D180B1FF7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0C1F83C-F873-4329-840F-C1B5A932FD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7AA736A-C8B0-455D-B6A6-773161F73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E25E41A-271C-43FF-90ED-F95A477415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98391B5-8DED-4438-AC7B-7F89A221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E56B0CA-5A87-4CDA-A9ED-79EFB7713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96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62AF791-332F-4430-968A-18CC6983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1CE61B2-C3C9-43DC-8B57-A911482A6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388D63D-A76B-4D29-857E-F2EB3133D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EF20D83-EB40-4CE2-A8C9-823013E4C1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CB4A2B1-942E-4707-9F63-A4D4D00547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8750210-DCA6-4B16-AB75-FB7F1D4B75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1244102-7098-4792-99D1-AB6938BCE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71C4227-2063-4F5C-A025-CBB05755E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39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5386E8-B588-41E7-BCF0-61FBAA6F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900" y="250825"/>
            <a:ext cx="10515600" cy="638175"/>
          </a:xfrm>
          <a:prstGeom prst="rect">
            <a:avLst/>
          </a:prstGeom>
        </p:spPr>
        <p:txBody>
          <a:bodyPr/>
          <a:lstStyle>
            <a:lvl1pPr>
              <a:defRPr lang="zh-CN" altLang="en-US" sz="3600" b="1" kern="1200" dirty="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C66CC5D-DD83-4474-B240-1BAC4DC663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AE4BE77-2B19-4BF7-AB61-14376272F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2BAFDD8-0AAC-4FF9-B1B9-6FFFA13AA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3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82E06E5-70C7-40E4-9FA8-568BCD2E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C71F2FE-903C-4333-984B-5AC54641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25D3788-D300-4BA0-999B-150EBB9A1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80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A5E6E19-8F9E-440D-A15B-78D2AEAFC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035EF86-DAFA-4B2A-B543-7D9E5A2BC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0C41AEA-342C-405C-9C5C-A1214DA97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BA7FD0E-8AF8-4E95-ABFD-185DCC52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1EE77FE-EDF9-4FB9-8FBC-5EFE60E54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673BD8F-2452-494C-81D8-C974577CE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16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65C7F5E-8548-4B0B-AB78-BA5186063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1E0B418-E0D0-4DA2-9CA3-3F5756B59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C93FEBB-ABC7-4AA4-95A4-B5A5FFD67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FE46C81-825D-4FA0-83ED-9A023B74B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9F64CE7-1C8F-44B1-BA90-C9C9DE481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58621A9-5B93-4EC8-9401-35854A80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53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A637605-46D3-4C55-B1E0-FC95F2C1C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6C4DD74-6EF2-42A1-B98B-B241C4CC7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21F7AAC-35F4-4294-9DE9-3832A8293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81C4010-45F7-4A43-BFF8-2BD539D4B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EBF6CBA-F36E-4780-B67D-D095F0336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D521CB2-B5B4-413B-8966-A82A0AC03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B29C0EB-BD5F-41C3-A9CA-DB47C74C5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4612BC4-AB7C-4B0B-9657-F9F2E5457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E9CB358-F9CE-46FD-82E4-26B449C6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48114E-7578-4C0F-883E-07D2FAC4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D06D22C-E803-4AA9-BA27-78B958767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74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0736175-E05B-496C-BB85-6C14F10398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ACAF09C-69E5-4C19-9F62-E3178917D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640EDEB-3D26-4D89-BFD1-C38A64D6DD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FA5BCB-D33A-46FB-94AC-1EF754759DB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F82568F-0B60-4C78-8895-8C3C0EB35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E19ECF-696E-40E1-9BB7-A84B22BC9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39D545-CE68-445D-A1CE-C7B008891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7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9FDA6C-7E63-4A41-B482-A4161306D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2062196-7567-4B2B-9C10-4E67A9F3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E98BB22-19CD-4C5A-84A6-FA6C740C8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FDA56DF-1773-4176-BC3F-12BC255F7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42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575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1993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293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2383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949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5907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71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9B7767-FA49-4173-94AF-2A3487645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AAC9EB0-F6DF-49B3-86A2-172B72198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8E9836E-708F-4F8D-84C6-49A9BE348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E8C6035-39B2-456B-A323-AF617A132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B923095-F0DC-4E0A-9B32-D834C1291B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E1DB146-053B-4B31-80D9-8AE82404B7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C6C168D-45A1-4433-AB16-691BB5497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299D62F-8649-4E76-ABE2-550D42C9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7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699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200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250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090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432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0673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878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8974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835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8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962C490-2A81-4F4B-AD65-30E5A96514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0408A36-E5F8-4629-B333-B8C7A1BA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BFA0D8C-99BF-4DD1-BD4C-58C2DFEE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E123A48-C3B5-4D6E-9D51-98F7BEDCE83C}"/>
              </a:ext>
            </a:extLst>
          </p:cNvPr>
          <p:cNvSpPr/>
          <p:nvPr userDrawn="1"/>
        </p:nvSpPr>
        <p:spPr>
          <a:xfrm>
            <a:off x="-665018" y="365125"/>
            <a:ext cx="8467106" cy="513649"/>
          </a:xfrm>
          <a:custGeom>
            <a:avLst/>
            <a:gdLst>
              <a:gd name="connsiteX0" fmla="*/ 0 w 5601016"/>
              <a:gd name="connsiteY0" fmla="*/ 0 h 549275"/>
              <a:gd name="connsiteX1" fmla="*/ 5601016 w 5601016"/>
              <a:gd name="connsiteY1" fmla="*/ 0 h 549275"/>
              <a:gd name="connsiteX2" fmla="*/ 5601016 w 5601016"/>
              <a:gd name="connsiteY2" fmla="*/ 549275 h 549275"/>
              <a:gd name="connsiteX3" fmla="*/ 0 w 5601016"/>
              <a:gd name="connsiteY3" fmla="*/ 549275 h 549275"/>
              <a:gd name="connsiteX4" fmla="*/ 0 w 5601016"/>
              <a:gd name="connsiteY4" fmla="*/ 0 h 549275"/>
              <a:gd name="connsiteX0" fmla="*/ 0 w 6016652"/>
              <a:gd name="connsiteY0" fmla="*/ 0 h 549275"/>
              <a:gd name="connsiteX1" fmla="*/ 6016652 w 6016652"/>
              <a:gd name="connsiteY1" fmla="*/ 0 h 549275"/>
              <a:gd name="connsiteX2" fmla="*/ 5601016 w 6016652"/>
              <a:gd name="connsiteY2" fmla="*/ 549275 h 549275"/>
              <a:gd name="connsiteX3" fmla="*/ 0 w 6016652"/>
              <a:gd name="connsiteY3" fmla="*/ 549275 h 549275"/>
              <a:gd name="connsiteX4" fmla="*/ 0 w 6016652"/>
              <a:gd name="connsiteY4" fmla="*/ 0 h 549275"/>
              <a:gd name="connsiteX0" fmla="*/ 486888 w 6016652"/>
              <a:gd name="connsiteY0" fmla="*/ 0 h 549275"/>
              <a:gd name="connsiteX1" fmla="*/ 6016652 w 6016652"/>
              <a:gd name="connsiteY1" fmla="*/ 0 h 549275"/>
              <a:gd name="connsiteX2" fmla="*/ 5601016 w 6016652"/>
              <a:gd name="connsiteY2" fmla="*/ 549275 h 549275"/>
              <a:gd name="connsiteX3" fmla="*/ 0 w 6016652"/>
              <a:gd name="connsiteY3" fmla="*/ 549275 h 549275"/>
              <a:gd name="connsiteX4" fmla="*/ 486888 w 6016652"/>
              <a:gd name="connsiteY4" fmla="*/ 0 h 54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6652" h="549275">
                <a:moveTo>
                  <a:pt x="486888" y="0"/>
                </a:moveTo>
                <a:lnTo>
                  <a:pt x="6016652" y="0"/>
                </a:lnTo>
                <a:lnTo>
                  <a:pt x="5601016" y="549275"/>
                </a:lnTo>
                <a:lnTo>
                  <a:pt x="0" y="549275"/>
                </a:lnTo>
                <a:lnTo>
                  <a:pt x="48688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478EC0-4268-42DB-AB92-5E2BA925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688" y="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C4D40E-9C18-428B-8CB0-31DD08474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2" b="100000" l="399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90702">
            <a:off x="448214" y="95708"/>
            <a:ext cx="868049" cy="742496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A99F20-563F-4F5F-9D5D-E1FA70999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2" b="100000" l="399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5" y="267210"/>
            <a:ext cx="859161" cy="734894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225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0742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9142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387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898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37E5B2F-A591-49C5-98B1-14896D60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0B4DEC-FCBA-4D25-8393-BD717831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74232D6-9F78-4F4F-AFA9-3D69AEB9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04C1EF0-D426-461F-86D4-15A33F557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46" b="98336" l="2854" r="977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1" y="-94306"/>
            <a:ext cx="1226637" cy="925579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554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37E5B2F-A591-49C5-98B1-14896D60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90B4DEC-FCBA-4D25-8393-BD717831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74232D6-9F78-4F4F-AFA9-3D69AEB9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xmlns="" id="{ABFFC9B8-DFCB-4D38-A0FD-45456A372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468" y="296878"/>
            <a:ext cx="10515600" cy="5818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汉仪黑荔枝体简" panose="00020600040101010101" pitchFamily="18" charset="-122"/>
                <a:ea typeface="汉仪黑荔枝体简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FADC162-ACB8-4F64-AD73-EBBA68EDB2F9}"/>
              </a:ext>
            </a:extLst>
          </p:cNvPr>
          <p:cNvGrpSpPr/>
          <p:nvPr userDrawn="1"/>
        </p:nvGrpSpPr>
        <p:grpSpPr>
          <a:xfrm>
            <a:off x="-858501" y="-807116"/>
            <a:ext cx="2407737" cy="2394616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57AD44BD-58BA-49D6-BA36-6FF17A3F80C8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0B6A866-3509-4B23-B893-49EEFDC0FC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472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9449956-BE50-43DE-A78C-FFE570A17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1B20965-267D-4931-A7D6-6A6E850B3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A13E21B-F997-467E-BF7A-A388697F4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871E510-F551-4215-92BE-4B6578B1FC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1D2BC5-168B-4C4B-9FE9-B9027C1A16D0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222716D-A39B-4186-A6C7-99F7DB23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6898021-2D64-419E-BF9A-5F0DC13DF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C4BDC1-C034-4B06-8830-611F3699C9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73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1DC37D7-8EA3-4A14-8C04-9A43A283A5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" t="4224" r="1683" b="2135"/>
          <a:stretch/>
        </p:blipFill>
        <p:spPr>
          <a:xfrm>
            <a:off x="0" y="0"/>
            <a:ext cx="12192000" cy="708394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B5CEB97-C26E-4C8E-94E8-FF77EE77943C}"/>
              </a:ext>
            </a:extLst>
          </p:cNvPr>
          <p:cNvGrpSpPr/>
          <p:nvPr userDrawn="1"/>
        </p:nvGrpSpPr>
        <p:grpSpPr>
          <a:xfrm>
            <a:off x="-101600" y="1502"/>
            <a:ext cx="12293599" cy="7085097"/>
            <a:chOff x="3009900" y="1257300"/>
            <a:chExt cx="6273800" cy="424180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15E0315F-0B08-4BAD-AD90-4BDBE619B4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4" t="1120" r="293" b="1218"/>
            <a:stretch/>
          </p:blipFill>
          <p:spPr>
            <a:xfrm rot="16200000">
              <a:off x="4025900" y="241300"/>
              <a:ext cx="4241800" cy="6273800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763775FF-E6D4-4057-AB0E-3F796FC59C0B}"/>
                </a:ext>
              </a:extLst>
            </p:cNvPr>
            <p:cNvSpPr/>
            <p:nvPr/>
          </p:nvSpPr>
          <p:spPr>
            <a:xfrm>
              <a:off x="3390900" y="1485900"/>
              <a:ext cx="5461000" cy="3748317"/>
            </a:xfrm>
            <a:prstGeom prst="rect">
              <a:avLst/>
            </a:prstGeom>
            <a:blipFill>
              <a:blip r:embed="rId18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391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86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solidDmnd">
          <a:fgClr>
            <a:srgbClr val="7EC8B9"/>
          </a:fgClr>
          <a:bgClr>
            <a:srgbClr val="AEDBD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58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7" r:id="rId2"/>
    <p:sldLayoutId id="2147483688" r:id="rId3"/>
    <p:sldLayoutId id="2147483689" r:id="rId4"/>
    <p:sldLayoutId id="2147483694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90" r:id="rId16"/>
  </p:sldLayoutIdLst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83A51D4-40E4-4540-8B67-6AB8F8C0A22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46" b="98336" l="2854" r="977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1" y="-94306"/>
            <a:ext cx="1226637" cy="925579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  <p:sp>
        <p:nvSpPr>
          <p:cNvPr id="3" name="标题 5">
            <a:extLst>
              <a:ext uri="{FF2B5EF4-FFF2-40B4-BE49-F238E27FC236}">
                <a16:creationId xmlns:a16="http://schemas.microsoft.com/office/drawing/2014/main" xmlns="" id="{3DC60966-DCA1-49A9-AF45-8F2809E75EA4}"/>
              </a:ext>
            </a:extLst>
          </p:cNvPr>
          <p:cNvSpPr txBox="1">
            <a:spLocks/>
          </p:cNvSpPr>
          <p:nvPr userDrawn="1"/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104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91" r:id="rId12"/>
  </p:sldLayoutIdLst>
  <mc:AlternateContent xmlns:mc="http://schemas.openxmlformats.org/markup-compatibility/2006" xmlns:p14="http://schemas.microsoft.com/office/powerpoint/2010/main">
    <mc:Choice Requires="p14">
      <p:transition p14:dur="100" advTm="2000">
        <p:cut/>
      </p:transition>
    </mc:Choice>
    <mc:Fallback xmlns="">
      <p:transition advTm="2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61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5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28.jp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4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4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4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4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53.jpg"/><Relationship Id="rId2" Type="http://schemas.openxmlformats.org/officeDocument/2006/relationships/tags" Target="../tags/tag4.x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52.jpg"/><Relationship Id="rId5" Type="http://schemas.openxmlformats.org/officeDocument/2006/relationships/image" Target="../media/image51.jp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43.jpg"/><Relationship Id="rId2" Type="http://schemas.openxmlformats.org/officeDocument/2006/relationships/tags" Target="../tags/tag5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58.jpg"/><Relationship Id="rId2" Type="http://schemas.openxmlformats.org/officeDocument/2006/relationships/tags" Target="../tags/tag6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57.jpg"/><Relationship Id="rId5" Type="http://schemas.openxmlformats.org/officeDocument/2006/relationships/image" Target="../media/image56.jp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C33A967D-949B-4582-BC23-024FD4C7EC8A}"/>
              </a:ext>
            </a:extLst>
          </p:cNvPr>
          <p:cNvSpPr/>
          <p:nvPr/>
        </p:nvSpPr>
        <p:spPr>
          <a:xfrm>
            <a:off x="600448" y="1888584"/>
            <a:ext cx="5219700" cy="3345633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430790CF-5065-41EC-B7CB-99C0846950E0}"/>
              </a:ext>
            </a:extLst>
          </p:cNvPr>
          <p:cNvSpPr/>
          <p:nvPr/>
        </p:nvSpPr>
        <p:spPr>
          <a:xfrm>
            <a:off x="6422689" y="4388775"/>
            <a:ext cx="359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i="0" dirty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A healthy life little common sense</a:t>
            </a:r>
            <a:endParaRPr lang="zh-CN" altLang="en-US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51E44F9D-97CE-4D17-91DC-F184CCFAD144}"/>
              </a:ext>
            </a:extLst>
          </p:cNvPr>
          <p:cNvSpPr/>
          <p:nvPr/>
        </p:nvSpPr>
        <p:spPr>
          <a:xfrm>
            <a:off x="6422689" y="4610446"/>
            <a:ext cx="1779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2B2B2B"/>
                </a:solidFill>
                <a:latin typeface="arial" panose="020B0604020202020204" pitchFamily="34" charset="0"/>
              </a:rPr>
              <a:t>FORHEALTHY</a:t>
            </a:r>
            <a:endParaRPr lang="zh-CN" altLang="en-US" dirty="0">
              <a:solidFill>
                <a:srgbClr val="2B2B2B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BD554CA-38FC-452F-9888-403F00ECD9E2}"/>
              </a:ext>
            </a:extLst>
          </p:cNvPr>
          <p:cNvGrpSpPr/>
          <p:nvPr/>
        </p:nvGrpSpPr>
        <p:grpSpPr>
          <a:xfrm>
            <a:off x="1412916" y="1645309"/>
            <a:ext cx="3832184" cy="383218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22FD64A-AB84-4336-96D1-8BBA98E4BB89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F15CB843-85DE-4025-8051-2BE357043D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xmlns="" id="{A173846D-9960-4BBA-9926-83BE4F58CF66}"/>
              </a:ext>
            </a:extLst>
          </p:cNvPr>
          <p:cNvSpPr/>
          <p:nvPr/>
        </p:nvSpPr>
        <p:spPr>
          <a:xfrm rot="896338">
            <a:off x="5271478" y="2897720"/>
            <a:ext cx="289623" cy="2908100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xmlns="" id="{D50E6846-7F73-45A2-A288-7C8E83DF4367}"/>
              </a:ext>
            </a:extLst>
          </p:cNvPr>
          <p:cNvSpPr/>
          <p:nvPr/>
        </p:nvSpPr>
        <p:spPr>
          <a:xfrm rot="20463090">
            <a:off x="905211" y="3072950"/>
            <a:ext cx="347742" cy="2686977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1026 w 168573"/>
              <a:gd name="connsiteY26" fmla="*/ 578988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59672 w 168573"/>
              <a:gd name="connsiteY28" fmla="*/ 604386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3530719-9D65-4B16-B0D9-FB8FAD546E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6786" b="90476" l="57395" r="79691">
                        <a14:foregroundMark x1="68433" y1="89583" x2="71302" y2="90030"/>
                        <a14:foregroundMark x1="66225" y1="89583" x2="67108" y2="900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/>
        </p:blipFill>
        <p:spPr>
          <a:xfrm>
            <a:off x="9917120" y="3867961"/>
            <a:ext cx="1420133" cy="125636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31543AF-6365-4D20-8AE6-CFD3C1A26607}"/>
              </a:ext>
            </a:extLst>
          </p:cNvPr>
          <p:cNvGrpSpPr/>
          <p:nvPr/>
        </p:nvGrpSpPr>
        <p:grpSpPr>
          <a:xfrm>
            <a:off x="6241031" y="3153298"/>
            <a:ext cx="4076699" cy="1756645"/>
            <a:chOff x="6241031" y="3153298"/>
            <a:chExt cx="4076699" cy="1756645"/>
          </a:xfrm>
        </p:grpSpPr>
        <p:sp>
          <p:nvSpPr>
            <p:cNvPr id="86" name="流程图: 终止 85">
              <a:extLst>
                <a:ext uri="{FF2B5EF4-FFF2-40B4-BE49-F238E27FC236}">
                  <a16:creationId xmlns:a16="http://schemas.microsoft.com/office/drawing/2014/main" xmlns="" id="{60041696-532D-48EA-A8FA-9EAC93429111}"/>
                </a:ext>
              </a:extLst>
            </p:cNvPr>
            <p:cNvSpPr/>
            <p:nvPr/>
          </p:nvSpPr>
          <p:spPr>
            <a:xfrm>
              <a:off x="6517765" y="3632848"/>
              <a:ext cx="3523230" cy="718922"/>
            </a:xfrm>
            <a:prstGeom prst="flowChartTerminator">
              <a:avLst/>
            </a:prstGeom>
            <a:solidFill>
              <a:srgbClr val="7EC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标题 1">
              <a:extLst>
                <a:ext uri="{FF2B5EF4-FFF2-40B4-BE49-F238E27FC236}">
                  <a16:creationId xmlns:a16="http://schemas.microsoft.com/office/drawing/2014/main" xmlns="" id="{665CBE10-AE79-46EC-B5F3-9DAF27561886}"/>
                </a:ext>
              </a:extLst>
            </p:cNvPr>
            <p:cNvSpPr txBox="1">
              <a:spLocks/>
            </p:cNvSpPr>
            <p:nvPr/>
          </p:nvSpPr>
          <p:spPr>
            <a:xfrm>
              <a:off x="6241031" y="3153298"/>
              <a:ext cx="4076699" cy="1756645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小常识</a:t>
              </a: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7A04B4ED-30DC-4175-9466-575A277C3540}"/>
              </a:ext>
            </a:extLst>
          </p:cNvPr>
          <p:cNvGrpSpPr/>
          <p:nvPr/>
        </p:nvGrpSpPr>
        <p:grpSpPr>
          <a:xfrm>
            <a:off x="7631140" y="1866826"/>
            <a:ext cx="1349951" cy="1446550"/>
            <a:chOff x="7755956" y="1866826"/>
            <a:chExt cx="1349951" cy="1446550"/>
          </a:xfrm>
        </p:grpSpPr>
        <p:sp>
          <p:nvSpPr>
            <p:cNvPr id="88" name="椭圆 87">
              <a:extLst>
                <a:ext uri="{FF2B5EF4-FFF2-40B4-BE49-F238E27FC236}">
                  <a16:creationId xmlns:a16="http://schemas.microsoft.com/office/drawing/2014/main" xmlns="" id="{C2B6EE5E-15F8-4F6E-8798-CC4BFF7250BD}"/>
                </a:ext>
              </a:extLst>
            </p:cNvPr>
            <p:cNvSpPr/>
            <p:nvPr/>
          </p:nvSpPr>
          <p:spPr>
            <a:xfrm>
              <a:off x="7755956" y="1942609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>
              <a:extLst>
                <a:ext uri="{FF2B5EF4-FFF2-40B4-BE49-F238E27FC236}">
                  <a16:creationId xmlns:a16="http://schemas.microsoft.com/office/drawing/2014/main" xmlns="" id="{AEF762B9-0F41-4B38-B9E6-1B7D7E656DC2}"/>
                </a:ext>
              </a:extLst>
            </p:cNvPr>
            <p:cNvSpPr/>
            <p:nvPr/>
          </p:nvSpPr>
          <p:spPr>
            <a:xfrm>
              <a:off x="7807798" y="1866826"/>
              <a:ext cx="1150078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康</a:t>
              </a:r>
              <a:endParaRPr lang="zh-CN" altLang="en-US" sz="8800" dirty="0"/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xmlns="" id="{B5031210-B7F5-4094-9801-332A2BA254DF}"/>
              </a:ext>
            </a:extLst>
          </p:cNvPr>
          <p:cNvGrpSpPr/>
          <p:nvPr/>
        </p:nvGrpSpPr>
        <p:grpSpPr>
          <a:xfrm>
            <a:off x="6096000" y="1866826"/>
            <a:ext cx="1349951" cy="1446550"/>
            <a:chOff x="6096000" y="1866826"/>
            <a:chExt cx="1349951" cy="1446550"/>
          </a:xfrm>
        </p:grpSpPr>
        <p:sp>
          <p:nvSpPr>
            <p:cNvPr id="76" name="矩形 75">
              <a:extLst>
                <a:ext uri="{FF2B5EF4-FFF2-40B4-BE49-F238E27FC236}">
                  <a16:creationId xmlns:a16="http://schemas.microsoft.com/office/drawing/2014/main" xmlns="" id="{2FAA1800-7254-49F4-97DE-ADD835D831E6}"/>
                </a:ext>
              </a:extLst>
            </p:cNvPr>
            <p:cNvSpPr/>
            <p:nvPr/>
          </p:nvSpPr>
          <p:spPr>
            <a:xfrm>
              <a:off x="6136636" y="1866826"/>
              <a:ext cx="933653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健</a:t>
              </a: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xmlns="" id="{AEC6E5CB-3CBB-4AFA-A0B2-89C4F128358C}"/>
                </a:ext>
              </a:extLst>
            </p:cNvPr>
            <p:cNvSpPr/>
            <p:nvPr/>
          </p:nvSpPr>
          <p:spPr>
            <a:xfrm>
              <a:off x="6096000" y="1888584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1B41665-E895-479E-80EE-FC009AA74CBC}"/>
              </a:ext>
            </a:extLst>
          </p:cNvPr>
          <p:cNvGrpSpPr/>
          <p:nvPr/>
        </p:nvGrpSpPr>
        <p:grpSpPr>
          <a:xfrm>
            <a:off x="9103162" y="2106783"/>
            <a:ext cx="1962707" cy="928176"/>
            <a:chOff x="9103162" y="2106783"/>
            <a:chExt cx="1962707" cy="928176"/>
          </a:xfrm>
        </p:grpSpPr>
        <p:sp>
          <p:nvSpPr>
            <p:cNvPr id="107" name="任意多边形: 形状 106">
              <a:extLst>
                <a:ext uri="{FF2B5EF4-FFF2-40B4-BE49-F238E27FC236}">
                  <a16:creationId xmlns:a16="http://schemas.microsoft.com/office/drawing/2014/main" xmlns="" id="{B1C5105A-9D0B-4EE5-AF47-F1EAA437CBB3}"/>
                </a:ext>
              </a:extLst>
            </p:cNvPr>
            <p:cNvSpPr/>
            <p:nvPr/>
          </p:nvSpPr>
          <p:spPr>
            <a:xfrm>
              <a:off x="10381111" y="2106783"/>
              <a:ext cx="684758" cy="916328"/>
            </a:xfrm>
            <a:custGeom>
              <a:avLst/>
              <a:gdLst/>
              <a:ahLst/>
              <a:cxnLst/>
              <a:rect l="l" t="t" r="r" b="b"/>
              <a:pathLst>
                <a:path w="684758" h="916328">
                  <a:moveTo>
                    <a:pt x="621060" y="0"/>
                  </a:moveTo>
                  <a:cubicBezTo>
                    <a:pt x="652909" y="10616"/>
                    <a:pt x="655564" y="26541"/>
                    <a:pt x="629023" y="47773"/>
                  </a:cubicBezTo>
                  <a:cubicBezTo>
                    <a:pt x="538783" y="63698"/>
                    <a:pt x="445890" y="74315"/>
                    <a:pt x="350342" y="79623"/>
                  </a:cubicBezTo>
                  <a:lnTo>
                    <a:pt x="350342" y="246831"/>
                  </a:lnTo>
                  <a:lnTo>
                    <a:pt x="668834" y="246831"/>
                  </a:lnTo>
                  <a:cubicBezTo>
                    <a:pt x="690067" y="262756"/>
                    <a:pt x="690067" y="278680"/>
                    <a:pt x="668834" y="294605"/>
                  </a:cubicBezTo>
                  <a:lnTo>
                    <a:pt x="350342" y="294605"/>
                  </a:lnTo>
                  <a:lnTo>
                    <a:pt x="350342" y="453851"/>
                  </a:lnTo>
                  <a:lnTo>
                    <a:pt x="517550" y="453851"/>
                  </a:lnTo>
                  <a:cubicBezTo>
                    <a:pt x="581249" y="453851"/>
                    <a:pt x="610444" y="480392"/>
                    <a:pt x="605136" y="533474"/>
                  </a:cubicBezTo>
                  <a:lnTo>
                    <a:pt x="605136" y="836042"/>
                  </a:lnTo>
                  <a:cubicBezTo>
                    <a:pt x="610444" y="894432"/>
                    <a:pt x="578595" y="920973"/>
                    <a:pt x="509588" y="915665"/>
                  </a:cubicBezTo>
                  <a:lnTo>
                    <a:pt x="143322" y="915665"/>
                  </a:lnTo>
                  <a:cubicBezTo>
                    <a:pt x="90240" y="920973"/>
                    <a:pt x="63699" y="894432"/>
                    <a:pt x="63699" y="836042"/>
                  </a:cubicBezTo>
                  <a:lnTo>
                    <a:pt x="63699" y="541436"/>
                  </a:lnTo>
                  <a:cubicBezTo>
                    <a:pt x="63699" y="483046"/>
                    <a:pt x="92894" y="453851"/>
                    <a:pt x="151284" y="453851"/>
                  </a:cubicBezTo>
                  <a:lnTo>
                    <a:pt x="302568" y="453851"/>
                  </a:lnTo>
                  <a:lnTo>
                    <a:pt x="302568" y="294605"/>
                  </a:lnTo>
                  <a:lnTo>
                    <a:pt x="15925" y="294605"/>
                  </a:lnTo>
                  <a:cubicBezTo>
                    <a:pt x="-5308" y="278680"/>
                    <a:pt x="-5308" y="262756"/>
                    <a:pt x="15925" y="246831"/>
                  </a:cubicBezTo>
                  <a:lnTo>
                    <a:pt x="302568" y="246831"/>
                  </a:lnTo>
                  <a:lnTo>
                    <a:pt x="302568" y="87585"/>
                  </a:lnTo>
                  <a:cubicBezTo>
                    <a:pt x="185788" y="98201"/>
                    <a:pt x="92894" y="103510"/>
                    <a:pt x="23887" y="103510"/>
                  </a:cubicBezTo>
                  <a:cubicBezTo>
                    <a:pt x="2655" y="87585"/>
                    <a:pt x="2655" y="71660"/>
                    <a:pt x="23887" y="55736"/>
                  </a:cubicBezTo>
                  <a:cubicBezTo>
                    <a:pt x="262757" y="45119"/>
                    <a:pt x="461814" y="26541"/>
                    <a:pt x="621060" y="0"/>
                  </a:cubicBezTo>
                  <a:close/>
                  <a:moveTo>
                    <a:pt x="159247" y="501625"/>
                  </a:moveTo>
                  <a:cubicBezTo>
                    <a:pt x="127397" y="501625"/>
                    <a:pt x="111473" y="517550"/>
                    <a:pt x="111473" y="549399"/>
                  </a:cubicBezTo>
                  <a:lnTo>
                    <a:pt x="111473" y="820117"/>
                  </a:lnTo>
                  <a:cubicBezTo>
                    <a:pt x="111473" y="857275"/>
                    <a:pt x="127397" y="873199"/>
                    <a:pt x="159247" y="867891"/>
                  </a:cubicBezTo>
                  <a:lnTo>
                    <a:pt x="501626" y="867891"/>
                  </a:lnTo>
                  <a:cubicBezTo>
                    <a:pt x="544091" y="873199"/>
                    <a:pt x="562670" y="859929"/>
                    <a:pt x="557362" y="828079"/>
                  </a:cubicBezTo>
                  <a:lnTo>
                    <a:pt x="557362" y="541436"/>
                  </a:lnTo>
                  <a:cubicBezTo>
                    <a:pt x="562670" y="514895"/>
                    <a:pt x="546745" y="501625"/>
                    <a:pt x="509588" y="501625"/>
                  </a:cubicBezTo>
                  <a:lnTo>
                    <a:pt x="159247" y="501625"/>
                  </a:lnTo>
                  <a:close/>
                </a:path>
              </a:pathLst>
            </a:custGeom>
            <a:solidFill>
              <a:srgbClr val="7EC8B9"/>
            </a:solidFill>
            <a:ln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: 形状 105">
              <a:extLst>
                <a:ext uri="{FF2B5EF4-FFF2-40B4-BE49-F238E27FC236}">
                  <a16:creationId xmlns:a16="http://schemas.microsoft.com/office/drawing/2014/main" xmlns="" id="{C11F99C2-0DF9-4BF8-A909-0A31813CCDAB}"/>
                </a:ext>
              </a:extLst>
            </p:cNvPr>
            <p:cNvSpPr/>
            <p:nvPr/>
          </p:nvSpPr>
          <p:spPr>
            <a:xfrm>
              <a:off x="9103162" y="2114745"/>
              <a:ext cx="935570" cy="907703"/>
            </a:xfrm>
            <a:custGeom>
              <a:avLst/>
              <a:gdLst/>
              <a:ahLst/>
              <a:cxnLst/>
              <a:rect l="l" t="t" r="r" b="b"/>
              <a:pathLst>
                <a:path w="935570" h="907703">
                  <a:moveTo>
                    <a:pt x="481719" y="0"/>
                  </a:moveTo>
                  <a:cubicBezTo>
                    <a:pt x="489681" y="0"/>
                    <a:pt x="497644" y="5308"/>
                    <a:pt x="505606" y="15925"/>
                  </a:cubicBezTo>
                  <a:lnTo>
                    <a:pt x="505606" y="207020"/>
                  </a:lnTo>
                  <a:lnTo>
                    <a:pt x="855947" y="207020"/>
                  </a:lnTo>
                  <a:cubicBezTo>
                    <a:pt x="877180" y="222945"/>
                    <a:pt x="877180" y="238869"/>
                    <a:pt x="855947" y="254794"/>
                  </a:cubicBezTo>
                  <a:lnTo>
                    <a:pt x="505606" y="254794"/>
                  </a:lnTo>
                  <a:lnTo>
                    <a:pt x="505606" y="525512"/>
                  </a:lnTo>
                  <a:lnTo>
                    <a:pt x="840023" y="525512"/>
                  </a:lnTo>
                  <a:cubicBezTo>
                    <a:pt x="861256" y="541437"/>
                    <a:pt x="861256" y="557361"/>
                    <a:pt x="840023" y="573286"/>
                  </a:cubicBezTo>
                  <a:lnTo>
                    <a:pt x="505606" y="573286"/>
                  </a:lnTo>
                  <a:lnTo>
                    <a:pt x="505606" y="859929"/>
                  </a:lnTo>
                  <a:lnTo>
                    <a:pt x="919646" y="859929"/>
                  </a:lnTo>
                  <a:cubicBezTo>
                    <a:pt x="940879" y="875854"/>
                    <a:pt x="940879" y="891778"/>
                    <a:pt x="919646" y="907703"/>
                  </a:cubicBezTo>
                  <a:lnTo>
                    <a:pt x="11943" y="907703"/>
                  </a:lnTo>
                  <a:cubicBezTo>
                    <a:pt x="-3981" y="891778"/>
                    <a:pt x="-3981" y="875854"/>
                    <a:pt x="11943" y="859929"/>
                  </a:cubicBezTo>
                  <a:lnTo>
                    <a:pt x="457832" y="859929"/>
                  </a:lnTo>
                  <a:lnTo>
                    <a:pt x="457832" y="573286"/>
                  </a:lnTo>
                  <a:lnTo>
                    <a:pt x="99529" y="573286"/>
                  </a:lnTo>
                  <a:cubicBezTo>
                    <a:pt x="78296" y="557361"/>
                    <a:pt x="78296" y="541437"/>
                    <a:pt x="99529" y="525512"/>
                  </a:cubicBezTo>
                  <a:lnTo>
                    <a:pt x="457832" y="525512"/>
                  </a:lnTo>
                  <a:lnTo>
                    <a:pt x="457832" y="254794"/>
                  </a:lnTo>
                  <a:lnTo>
                    <a:pt x="155265" y="254794"/>
                  </a:lnTo>
                  <a:cubicBezTo>
                    <a:pt x="128724" y="329109"/>
                    <a:pt x="94220" y="400769"/>
                    <a:pt x="51755" y="469776"/>
                  </a:cubicBezTo>
                  <a:cubicBezTo>
                    <a:pt x="19905" y="485701"/>
                    <a:pt x="6635" y="475084"/>
                    <a:pt x="11943" y="437927"/>
                  </a:cubicBezTo>
                  <a:cubicBezTo>
                    <a:pt x="91566" y="315838"/>
                    <a:pt x="139340" y="188441"/>
                    <a:pt x="155265" y="55736"/>
                  </a:cubicBezTo>
                  <a:cubicBezTo>
                    <a:pt x="176497" y="29195"/>
                    <a:pt x="192422" y="31849"/>
                    <a:pt x="203038" y="63698"/>
                  </a:cubicBezTo>
                  <a:cubicBezTo>
                    <a:pt x="197730" y="95548"/>
                    <a:pt x="187114" y="143321"/>
                    <a:pt x="171189" y="207020"/>
                  </a:cubicBezTo>
                  <a:lnTo>
                    <a:pt x="457832" y="207020"/>
                  </a:lnTo>
                  <a:lnTo>
                    <a:pt x="457832" y="15925"/>
                  </a:lnTo>
                  <a:cubicBezTo>
                    <a:pt x="465794" y="5308"/>
                    <a:pt x="473757" y="0"/>
                    <a:pt x="481719" y="0"/>
                  </a:cubicBezTo>
                  <a:close/>
                </a:path>
              </a:pathLst>
            </a:custGeom>
            <a:solidFill>
              <a:srgbClr val="7EC8B9"/>
            </a:solidFill>
            <a:ln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: 形状 104">
              <a:extLst>
                <a:ext uri="{FF2B5EF4-FFF2-40B4-BE49-F238E27FC236}">
                  <a16:creationId xmlns:a16="http://schemas.microsoft.com/office/drawing/2014/main" xmlns="" id="{F4C812ED-8C89-4172-B27E-3F8EC7E7B6DB}"/>
                </a:ext>
              </a:extLst>
            </p:cNvPr>
            <p:cNvSpPr/>
            <p:nvPr/>
          </p:nvSpPr>
          <p:spPr>
            <a:xfrm>
              <a:off x="10154186" y="2114745"/>
              <a:ext cx="196402" cy="184459"/>
            </a:xfrm>
            <a:custGeom>
              <a:avLst/>
              <a:gdLst/>
              <a:ahLst/>
              <a:cxnLst/>
              <a:rect l="l" t="t" r="r" b="b"/>
              <a:pathLst>
                <a:path w="196402" h="184459">
                  <a:moveTo>
                    <a:pt x="35830" y="0"/>
                  </a:moveTo>
                  <a:cubicBezTo>
                    <a:pt x="99529" y="53082"/>
                    <a:pt x="152611" y="103510"/>
                    <a:pt x="195076" y="151284"/>
                  </a:cubicBezTo>
                  <a:cubicBezTo>
                    <a:pt x="200384" y="177825"/>
                    <a:pt x="189768" y="188441"/>
                    <a:pt x="163227" y="183133"/>
                  </a:cubicBezTo>
                  <a:cubicBezTo>
                    <a:pt x="110145" y="135359"/>
                    <a:pt x="57063" y="87585"/>
                    <a:pt x="3981" y="39811"/>
                  </a:cubicBezTo>
                  <a:cubicBezTo>
                    <a:pt x="-6635" y="13270"/>
                    <a:pt x="3981" y="0"/>
                    <a:pt x="35830" y="0"/>
                  </a:cubicBezTo>
                  <a:close/>
                </a:path>
              </a:pathLst>
            </a:custGeom>
            <a:solidFill>
              <a:srgbClr val="F14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: 形状 103">
              <a:extLst>
                <a:ext uri="{FF2B5EF4-FFF2-40B4-BE49-F238E27FC236}">
                  <a16:creationId xmlns:a16="http://schemas.microsoft.com/office/drawing/2014/main" xmlns="" id="{D2258A77-99A8-4EEE-853B-0CD45C6E3AC7}"/>
                </a:ext>
              </a:extLst>
            </p:cNvPr>
            <p:cNvSpPr/>
            <p:nvPr/>
          </p:nvSpPr>
          <p:spPr>
            <a:xfrm>
              <a:off x="10101103" y="2384325"/>
              <a:ext cx="209674" cy="176309"/>
            </a:xfrm>
            <a:custGeom>
              <a:avLst/>
              <a:gdLst/>
              <a:ahLst/>
              <a:cxnLst/>
              <a:rect l="l" t="t" r="r" b="b"/>
              <a:pathLst>
                <a:path w="209674" h="176309">
                  <a:moveTo>
                    <a:pt x="16257" y="641"/>
                  </a:moveTo>
                  <a:cubicBezTo>
                    <a:pt x="20902" y="-355"/>
                    <a:pt x="26542" y="-189"/>
                    <a:pt x="33177" y="1138"/>
                  </a:cubicBezTo>
                  <a:cubicBezTo>
                    <a:pt x="96875" y="38296"/>
                    <a:pt x="155266" y="83415"/>
                    <a:pt x="208348" y="136498"/>
                  </a:cubicBezTo>
                  <a:cubicBezTo>
                    <a:pt x="213656" y="163039"/>
                    <a:pt x="203039" y="176309"/>
                    <a:pt x="176499" y="176309"/>
                  </a:cubicBezTo>
                  <a:cubicBezTo>
                    <a:pt x="123417" y="128535"/>
                    <a:pt x="65026" y="83415"/>
                    <a:pt x="1328" y="40950"/>
                  </a:cubicBezTo>
                  <a:cubicBezTo>
                    <a:pt x="-2653" y="17063"/>
                    <a:pt x="2323" y="3627"/>
                    <a:pt x="16257" y="641"/>
                  </a:cubicBezTo>
                  <a:close/>
                </a:path>
              </a:pathLst>
            </a:custGeom>
            <a:solidFill>
              <a:srgbClr val="AFD180"/>
            </a:solidFill>
            <a:ln>
              <a:solidFill>
                <a:srgbClr val="AFD1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: 形状 102">
              <a:extLst>
                <a:ext uri="{FF2B5EF4-FFF2-40B4-BE49-F238E27FC236}">
                  <a16:creationId xmlns:a16="http://schemas.microsoft.com/office/drawing/2014/main" xmlns="" id="{4FD8BA6D-0BD0-4DB6-A892-A3FD863D091A}"/>
                </a:ext>
              </a:extLst>
            </p:cNvPr>
            <p:cNvSpPr/>
            <p:nvPr/>
          </p:nvSpPr>
          <p:spPr>
            <a:xfrm>
              <a:off x="10157029" y="2618139"/>
              <a:ext cx="208158" cy="416820"/>
            </a:xfrm>
            <a:custGeom>
              <a:avLst/>
              <a:gdLst/>
              <a:ahLst/>
              <a:cxnLst/>
              <a:rect l="l" t="t" r="r" b="b"/>
              <a:pathLst>
                <a:path w="208158" h="416820">
                  <a:moveTo>
                    <a:pt x="188252" y="222"/>
                  </a:moveTo>
                  <a:cubicBezTo>
                    <a:pt x="196215" y="1549"/>
                    <a:pt x="202850" y="8848"/>
                    <a:pt x="208158" y="22118"/>
                  </a:cubicBezTo>
                  <a:cubicBezTo>
                    <a:pt x="171000" y="165440"/>
                    <a:pt x="115264" y="295491"/>
                    <a:pt x="40949" y="412271"/>
                  </a:cubicBezTo>
                  <a:cubicBezTo>
                    <a:pt x="9100" y="422887"/>
                    <a:pt x="-4170" y="414925"/>
                    <a:pt x="1138" y="388384"/>
                  </a:cubicBezTo>
                  <a:cubicBezTo>
                    <a:pt x="80761" y="250371"/>
                    <a:pt x="133843" y="125628"/>
                    <a:pt x="160384" y="14156"/>
                  </a:cubicBezTo>
                  <a:cubicBezTo>
                    <a:pt x="171000" y="3539"/>
                    <a:pt x="180290" y="-1105"/>
                    <a:pt x="188252" y="222"/>
                  </a:cubicBezTo>
                  <a:close/>
                </a:path>
              </a:pathLst>
            </a:custGeom>
            <a:solidFill>
              <a:srgbClr val="EE8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: 形状 100">
              <a:extLst>
                <a:ext uri="{FF2B5EF4-FFF2-40B4-BE49-F238E27FC236}">
                  <a16:creationId xmlns:a16="http://schemas.microsoft.com/office/drawing/2014/main" xmlns="" id="{3BCC2FD1-3CA2-4309-80B6-5192C87EEFC2}"/>
                </a:ext>
              </a:extLst>
            </p:cNvPr>
            <p:cNvSpPr/>
            <p:nvPr/>
          </p:nvSpPr>
          <p:spPr>
            <a:xfrm>
              <a:off x="10483484" y="2618139"/>
              <a:ext cx="446884" cy="367403"/>
            </a:xfrm>
            <a:custGeom>
              <a:avLst/>
              <a:gdLst/>
              <a:ahLst/>
              <a:cxnLst/>
              <a:rect l="l" t="t" r="r" b="b"/>
              <a:pathLst>
                <a:path w="446884" h="367403">
                  <a:moveTo>
                    <a:pt x="47774" y="0"/>
                  </a:moveTo>
                  <a:lnTo>
                    <a:pt x="398115" y="0"/>
                  </a:lnTo>
                  <a:cubicBezTo>
                    <a:pt x="435272" y="0"/>
                    <a:pt x="451197" y="13270"/>
                    <a:pt x="445889" y="39811"/>
                  </a:cubicBezTo>
                  <a:lnTo>
                    <a:pt x="445889" y="326454"/>
                  </a:lnTo>
                  <a:cubicBezTo>
                    <a:pt x="451197" y="358304"/>
                    <a:pt x="432618" y="371574"/>
                    <a:pt x="390153" y="366266"/>
                  </a:cubicBezTo>
                  <a:lnTo>
                    <a:pt x="47774" y="366266"/>
                  </a:lnTo>
                  <a:cubicBezTo>
                    <a:pt x="15924" y="371574"/>
                    <a:pt x="0" y="355650"/>
                    <a:pt x="0" y="318492"/>
                  </a:cubicBezTo>
                  <a:lnTo>
                    <a:pt x="0" y="47774"/>
                  </a:lnTo>
                  <a:cubicBezTo>
                    <a:pt x="0" y="15925"/>
                    <a:pt x="15924" y="0"/>
                    <a:pt x="47774" y="0"/>
                  </a:cubicBezTo>
                  <a:close/>
                </a:path>
              </a:pathLst>
            </a:custGeom>
            <a:solidFill>
              <a:srgbClr val="FDBC0F"/>
            </a:solidFill>
            <a:ln>
              <a:solidFill>
                <a:srgbClr val="FEBD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159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6" grpId="0"/>
      <p:bldP spid="37" grpId="0"/>
      <p:bldP spid="42" grpId="0" animBg="1"/>
      <p:bldP spid="4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: 圆角 31">
            <a:extLst>
              <a:ext uri="{FF2B5EF4-FFF2-40B4-BE49-F238E27FC236}">
                <a16:creationId xmlns:a16="http://schemas.microsoft.com/office/drawing/2014/main" xmlns="" id="{290CD429-6E54-4623-9FF4-F90B9C2E5450}"/>
              </a:ext>
            </a:extLst>
          </p:cNvPr>
          <p:cNvSpPr/>
          <p:nvPr/>
        </p:nvSpPr>
        <p:spPr>
          <a:xfrm>
            <a:off x="6438900" y="827711"/>
            <a:ext cx="4962400" cy="52635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îṣļîḑé-Freeform 2">
            <a:extLst>
              <a:ext uri="{FF2B5EF4-FFF2-40B4-BE49-F238E27FC236}">
                <a16:creationId xmlns:a16="http://schemas.microsoft.com/office/drawing/2014/main" xmlns="" id="{3ECF865A-3A77-4284-A19C-E456FF44E4D3}"/>
              </a:ext>
            </a:extLst>
          </p:cNvPr>
          <p:cNvSpPr>
            <a:spLocks/>
          </p:cNvSpPr>
          <p:nvPr/>
        </p:nvSpPr>
        <p:spPr bwMode="auto">
          <a:xfrm>
            <a:off x="-201508" y="932998"/>
            <a:ext cx="6008823" cy="5449205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1AE6EDA-9D7B-4383-87BB-36EBB9CF454C}"/>
              </a:ext>
            </a:extLst>
          </p:cNvPr>
          <p:cNvGrpSpPr/>
          <p:nvPr/>
        </p:nvGrpSpPr>
        <p:grpSpPr>
          <a:xfrm>
            <a:off x="6722088" y="1498600"/>
            <a:ext cx="399214" cy="390833"/>
            <a:chOff x="0" y="0"/>
            <a:chExt cx="767929" cy="767929"/>
          </a:xfrm>
        </p:grpSpPr>
        <p:sp>
          <p:nvSpPr>
            <p:cNvPr id="15" name="îṣļîḑé-Freeform 14">
              <a:extLst>
                <a:ext uri="{FF2B5EF4-FFF2-40B4-BE49-F238E27FC236}">
                  <a16:creationId xmlns:a16="http://schemas.microsoft.com/office/drawing/2014/main" xmlns="" id="{D63239A6-1D4F-464C-8392-07ACA71A46DB}"/>
                </a:ext>
              </a:extLst>
            </p:cNvPr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ṣļîḑé-Freeform 15">
              <a:extLst>
                <a:ext uri="{FF2B5EF4-FFF2-40B4-BE49-F238E27FC236}">
                  <a16:creationId xmlns:a16="http://schemas.microsoft.com/office/drawing/2014/main" xmlns="" id="{6811FEDC-51BA-4912-AB7E-FE0EBE03EC28}"/>
                </a:ext>
              </a:extLst>
            </p:cNvPr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3" name="îṣļîḑé-Rectangle 12">
            <a:extLst>
              <a:ext uri="{FF2B5EF4-FFF2-40B4-BE49-F238E27FC236}">
                <a16:creationId xmlns:a16="http://schemas.microsoft.com/office/drawing/2014/main" xmlns="" id="{89643EE8-79A9-40E0-93AB-3DC256DAF859}"/>
              </a:ext>
            </a:extLst>
          </p:cNvPr>
          <p:cNvSpPr/>
          <p:nvPr/>
        </p:nvSpPr>
        <p:spPr>
          <a:xfrm>
            <a:off x="7121301" y="14351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>
                <a:solidFill>
                  <a:schemeClr val="accent4"/>
                </a:solidFill>
              </a:rPr>
              <a:t>橙黄色食物</a:t>
            </a:r>
          </a:p>
        </p:txBody>
      </p:sp>
      <p:sp>
        <p:nvSpPr>
          <p:cNvPr id="29" name="îṣļîḑé-Rectangle 25">
            <a:extLst>
              <a:ext uri="{FF2B5EF4-FFF2-40B4-BE49-F238E27FC236}">
                <a16:creationId xmlns:a16="http://schemas.microsoft.com/office/drawing/2014/main" xmlns="" id="{09F1EF75-FBAA-43D0-A842-A7B4A13BE55C}"/>
              </a:ext>
            </a:extLst>
          </p:cNvPr>
          <p:cNvSpPr/>
          <p:nvPr/>
        </p:nvSpPr>
        <p:spPr>
          <a:xfrm>
            <a:off x="7062823" y="2037263"/>
            <a:ext cx="4029279" cy="4362890"/>
          </a:xfrm>
          <a:prstGeom prst="rect">
            <a:avLst/>
          </a:prstGeom>
        </p:spPr>
        <p:txBody>
          <a:bodyPr wrap="square" lIns="144000" tIns="0" rIns="144000" bIns="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000000"/>
                </a:solidFill>
              </a:rPr>
              <a:t>橙黄色食物含有丰富的胡萝卜素和维生素</a:t>
            </a:r>
            <a:r>
              <a:rPr lang="en-US" altLang="zh-CN" sz="2000" dirty="0">
                <a:solidFill>
                  <a:srgbClr val="000000"/>
                </a:solidFill>
              </a:rPr>
              <a:t>C</a:t>
            </a:r>
            <a:r>
              <a:rPr lang="zh-CN" altLang="en-US" sz="2000" dirty="0">
                <a:solidFill>
                  <a:srgbClr val="000000"/>
                </a:solidFill>
              </a:rPr>
              <a:t>，可以健脾，预防胃炎，防治夜盲症，护肝，使皮肤变得细嫩，并有中和致癌物质的作用。黄色果蔬还富含两种维生素</a:t>
            </a:r>
            <a:r>
              <a:rPr lang="en-US" altLang="zh-CN" sz="2000" dirty="0">
                <a:solidFill>
                  <a:srgbClr val="000000"/>
                </a:solidFill>
              </a:rPr>
              <a:t>A</a:t>
            </a:r>
            <a:r>
              <a:rPr lang="zh-CN" altLang="en-US" sz="2000" dirty="0">
                <a:solidFill>
                  <a:srgbClr val="000000"/>
                </a:solidFill>
              </a:rPr>
              <a:t>和</a:t>
            </a:r>
            <a:r>
              <a:rPr lang="en-US" altLang="zh-CN" sz="2000" dirty="0">
                <a:solidFill>
                  <a:srgbClr val="000000"/>
                </a:solidFill>
              </a:rPr>
              <a:t>D</a:t>
            </a:r>
            <a:r>
              <a:rPr lang="zh-CN" altLang="en-US" sz="2000" dirty="0">
                <a:solidFill>
                  <a:srgbClr val="000000"/>
                </a:solidFill>
              </a:rPr>
              <a:t>。维生素</a:t>
            </a:r>
            <a:r>
              <a:rPr lang="en-US" altLang="zh-CN" sz="2000" dirty="0">
                <a:solidFill>
                  <a:srgbClr val="000000"/>
                </a:solidFill>
              </a:rPr>
              <a:t>A</a:t>
            </a:r>
            <a:r>
              <a:rPr lang="zh-CN" altLang="en-US" sz="2000" dirty="0">
                <a:solidFill>
                  <a:srgbClr val="000000"/>
                </a:solidFill>
              </a:rPr>
              <a:t>能保护胃肠黏膜，防止胃炎、胃溃疡等疾患发生；维生素</a:t>
            </a:r>
            <a:r>
              <a:rPr lang="en-US" altLang="zh-CN" sz="2000" dirty="0">
                <a:solidFill>
                  <a:srgbClr val="000000"/>
                </a:solidFill>
              </a:rPr>
              <a:t>D</a:t>
            </a:r>
            <a:r>
              <a:rPr lang="zh-CN" altLang="en-US" sz="2000" dirty="0">
                <a:solidFill>
                  <a:srgbClr val="000000"/>
                </a:solidFill>
              </a:rPr>
              <a:t>有促进钙、磷两种矿物元素吸收的作用，进而收到壮骨强筋之功</a:t>
            </a:r>
          </a:p>
        </p:txBody>
      </p:sp>
      <p:sp>
        <p:nvSpPr>
          <p:cNvPr id="31" name="标题 1">
            <a:extLst>
              <a:ext uri="{FF2B5EF4-FFF2-40B4-BE49-F238E27FC236}">
                <a16:creationId xmlns:a16="http://schemas.microsoft.com/office/drawing/2014/main" xmlns="" id="{51EA8DAD-9953-4F8F-B18A-EE9285CA62EB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橙黄色食物</a:t>
            </a:r>
            <a:r>
              <a:rPr lang="en-US" altLang="zh-CN" dirty="0"/>
              <a:t>——</a:t>
            </a:r>
            <a:r>
              <a:rPr lang="zh-CN" altLang="en-US" dirty="0"/>
              <a:t>维生素</a:t>
            </a:r>
            <a:r>
              <a:rPr lang="en-US" altLang="zh-CN" dirty="0"/>
              <a:t>C</a:t>
            </a:r>
            <a:r>
              <a:rPr lang="zh-CN" altLang="en-US" dirty="0"/>
              <a:t>的天然源泉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9588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C80A58F-D133-4560-8C97-DC52C492E0B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绿色食物</a:t>
            </a:r>
            <a:r>
              <a:rPr lang="en-US" altLang="zh-CN" dirty="0"/>
              <a:t>——</a:t>
            </a:r>
            <a:r>
              <a:rPr lang="zh-CN" altLang="en-US" dirty="0"/>
              <a:t>肠胃天然“清道夫”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1DCB6635-305C-46B7-9B8A-8B9733702C53}"/>
              </a:ext>
            </a:extLst>
          </p:cNvPr>
          <p:cNvSpPr txBox="1">
            <a:spLocks/>
          </p:cNvSpPr>
          <p:nvPr/>
        </p:nvSpPr>
        <p:spPr>
          <a:xfrm>
            <a:off x="1691680" y="5301208"/>
            <a:ext cx="7170613" cy="641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xmlns="" id="{C1F1A11F-A915-4C5D-BCD0-459F467D8A8B}"/>
              </a:ext>
            </a:extLst>
          </p:cNvPr>
          <p:cNvSpPr txBox="1">
            <a:spLocks/>
          </p:cNvSpPr>
          <p:nvPr/>
        </p:nvSpPr>
        <p:spPr>
          <a:xfrm>
            <a:off x="4137025" y="5299194"/>
            <a:ext cx="4871129" cy="6444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zh-CN" altLang="en-US" sz="2400" dirty="0"/>
              <a:t>上榜食物</a:t>
            </a:r>
            <a:r>
              <a:rPr lang="en-US" altLang="zh-CN" sz="2400" dirty="0"/>
              <a:t>:</a:t>
            </a:r>
            <a:r>
              <a:rPr lang="zh-CN" altLang="en-US" sz="2400" dirty="0"/>
              <a:t>绿颜色蔬菜</a:t>
            </a:r>
          </a:p>
          <a:p>
            <a:pPr indent="-182880">
              <a:buClr>
                <a:schemeClr val="accent6">
                  <a:lumMod val="75000"/>
                </a:schemeClr>
              </a:buClr>
              <a:defRPr/>
            </a:pPr>
            <a:endParaRPr lang="zh-CN" altLang="en-US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BCB46E8-D2F2-403D-9072-1CAB1D047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454" y="2509552"/>
            <a:ext cx="280036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5BF94A2-5B9B-4385-956C-D29821BCDAE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72"/>
          <a:stretch/>
        </p:blipFill>
        <p:spPr bwMode="auto">
          <a:xfrm>
            <a:off x="3235552" y="2509552"/>
            <a:ext cx="2619591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DC74C96-668B-40A3-BD5C-12455AB23C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73" y="2509552"/>
            <a:ext cx="263635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642D4B1-D1BD-4811-82CF-010AB9D9F6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766" y="2509552"/>
            <a:ext cx="261006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34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xmlns="" id="{25A13B3E-C2E3-44A8-9A98-E185DF76C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38125"/>
            <a:ext cx="10515600" cy="58102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绿色食物</a:t>
            </a:r>
            <a:r>
              <a:rPr lang="en-US" altLang="zh-CN" dirty="0"/>
              <a:t>——</a:t>
            </a:r>
            <a:r>
              <a:rPr lang="zh-CN" altLang="en-US" dirty="0"/>
              <a:t>肠胃天然“清道夫”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A41EEFE-8699-4138-9717-E63D81EB0771}"/>
              </a:ext>
            </a:extLst>
          </p:cNvPr>
          <p:cNvGrpSpPr/>
          <p:nvPr/>
        </p:nvGrpSpPr>
        <p:grpSpPr>
          <a:xfrm>
            <a:off x="593789" y="2070100"/>
            <a:ext cx="5273611" cy="4432300"/>
            <a:chOff x="288989" y="1841500"/>
            <a:chExt cx="5273611" cy="4432300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1FD96C11-65BF-4E0A-A0D8-AB036172E8E2}"/>
                </a:ext>
              </a:extLst>
            </p:cNvPr>
            <p:cNvGrpSpPr/>
            <p:nvPr/>
          </p:nvGrpSpPr>
          <p:grpSpPr>
            <a:xfrm>
              <a:off x="288989" y="2189285"/>
              <a:ext cx="4084515" cy="4084515"/>
              <a:chOff x="288989" y="2189285"/>
              <a:chExt cx="4084515" cy="4084515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73C06357-CFE8-413F-B72F-780A77D14A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989" y="2189285"/>
                <a:ext cx="4084515" cy="4084515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12F2CF7F-3BAB-4E74-8117-7BF6F23A1A03}"/>
                  </a:ext>
                </a:extLst>
              </p:cNvPr>
              <p:cNvSpPr/>
              <p:nvPr/>
            </p:nvSpPr>
            <p:spPr>
              <a:xfrm>
                <a:off x="1868380" y="4323833"/>
                <a:ext cx="97642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/>
                  <a:t>牛奶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42A70636-0DE2-4E4B-9E46-290C75599102}"/>
                </a:ext>
              </a:extLst>
            </p:cNvPr>
            <p:cNvGrpSpPr/>
            <p:nvPr/>
          </p:nvGrpSpPr>
          <p:grpSpPr>
            <a:xfrm>
              <a:off x="2755900" y="1841500"/>
              <a:ext cx="2806700" cy="1778000"/>
              <a:chOff x="2755900" y="1841500"/>
              <a:chExt cx="2806700" cy="1778000"/>
            </a:xfrm>
          </p:grpSpPr>
          <p:sp>
            <p:nvSpPr>
              <p:cNvPr id="6" name="对话气泡: 椭圆形 5">
                <a:extLst>
                  <a:ext uri="{FF2B5EF4-FFF2-40B4-BE49-F238E27FC236}">
                    <a16:creationId xmlns:a16="http://schemas.microsoft.com/office/drawing/2014/main" xmlns="" id="{BA173E69-8191-4051-A6B7-6440CE8311BB}"/>
                  </a:ext>
                </a:extLst>
              </p:cNvPr>
              <p:cNvSpPr/>
              <p:nvPr/>
            </p:nvSpPr>
            <p:spPr>
              <a:xfrm>
                <a:off x="2755900" y="1841500"/>
                <a:ext cx="2806700" cy="1778000"/>
              </a:xfrm>
              <a:prstGeom prst="wedgeEllipseCallou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D741C536-B486-49B0-B97F-18D2F82B8914}"/>
                  </a:ext>
                </a:extLst>
              </p:cNvPr>
              <p:cNvSpPr/>
              <p:nvPr/>
            </p:nvSpPr>
            <p:spPr>
              <a:xfrm>
                <a:off x="3245424" y="2189285"/>
                <a:ext cx="2059178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6000" dirty="0">
                    <a:latin typeface="汉仪小麦体简" panose="00020600040101010101" pitchFamily="18" charset="-122"/>
                    <a:ea typeface="汉仪小麦体简" panose="00020600040101010101" pitchFamily="18" charset="-122"/>
                  </a:rPr>
                  <a:t>补钙</a:t>
                </a:r>
              </a:p>
            </p:txBody>
          </p:sp>
        </p:grpSp>
      </p:grp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EF31506A-7CD7-4A00-B7D6-6CA38019E87D}"/>
              </a:ext>
            </a:extLst>
          </p:cNvPr>
          <p:cNvSpPr/>
          <p:nvPr/>
        </p:nvSpPr>
        <p:spPr>
          <a:xfrm>
            <a:off x="6302986" y="1564311"/>
            <a:ext cx="4717314" cy="46982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黑色食物含有</a:t>
            </a:r>
            <a:r>
              <a:rPr lang="en-US" altLang="zh-CN" dirty="0"/>
              <a:t>17</a:t>
            </a:r>
            <a:r>
              <a:rPr lang="zh-CN" altLang="en-US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1DB5CC0-2B57-4638-9A27-2FFAE435D0C1}"/>
              </a:ext>
            </a:extLst>
          </p:cNvPr>
          <p:cNvGrpSpPr/>
          <p:nvPr/>
        </p:nvGrpSpPr>
        <p:grpSpPr>
          <a:xfrm>
            <a:off x="6722088" y="2082800"/>
            <a:ext cx="399214" cy="390833"/>
            <a:chOff x="0" y="0"/>
            <a:chExt cx="767929" cy="767929"/>
          </a:xfrm>
        </p:grpSpPr>
        <p:sp>
          <p:nvSpPr>
            <p:cNvPr id="16" name="îṣļîḑé-Freeform 14">
              <a:extLst>
                <a:ext uri="{FF2B5EF4-FFF2-40B4-BE49-F238E27FC236}">
                  <a16:creationId xmlns:a16="http://schemas.microsoft.com/office/drawing/2014/main" xmlns="" id="{00B63CBC-F68B-4F6E-93F6-14F3CB5DDCB7}"/>
                </a:ext>
              </a:extLst>
            </p:cNvPr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B05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7" name="îṣļîḑé-Freeform 15">
              <a:extLst>
                <a:ext uri="{FF2B5EF4-FFF2-40B4-BE49-F238E27FC236}">
                  <a16:creationId xmlns:a16="http://schemas.microsoft.com/office/drawing/2014/main" xmlns="" id="{2BE4F695-CC36-4BB9-B88A-D6C0C62E5E1D}"/>
                </a:ext>
              </a:extLst>
            </p:cNvPr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8" name="îṣļîḑé-Rectangle 12">
            <a:extLst>
              <a:ext uri="{FF2B5EF4-FFF2-40B4-BE49-F238E27FC236}">
                <a16:creationId xmlns:a16="http://schemas.microsoft.com/office/drawing/2014/main" xmlns="" id="{A04B889F-8E6B-4923-B8BB-544AA318B032}"/>
              </a:ext>
            </a:extLst>
          </p:cNvPr>
          <p:cNvSpPr/>
          <p:nvPr/>
        </p:nvSpPr>
        <p:spPr>
          <a:xfrm>
            <a:off x="7121301" y="20193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>
                <a:solidFill>
                  <a:srgbClr val="167C3C"/>
                </a:solidFill>
              </a:rPr>
              <a:t>绿色食物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02293FE-4DA2-49D5-86B0-A06D9AD2F36D}"/>
              </a:ext>
            </a:extLst>
          </p:cNvPr>
          <p:cNvSpPr/>
          <p:nvPr/>
        </p:nvSpPr>
        <p:spPr>
          <a:xfrm>
            <a:off x="6827684" y="2797397"/>
            <a:ext cx="39419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绿色的草本植物都被用作治疗的用途，足以证明绿色食物的确具有调和身体机能的功效。大部分蔬菜都拥有绿色的能量，可以维持人体的酸碱度，而且提供大量纤维质，有助于清理肠胃，担负着肠胃“清道夫”的角色。心理方面，绿色食物可舒缓压力及头痛等相关毛病。</a:t>
            </a:r>
          </a:p>
        </p:txBody>
      </p:sp>
    </p:spTree>
    <p:extLst>
      <p:ext uri="{BB962C8B-B14F-4D97-AF65-F5344CB8AC3E}">
        <p14:creationId xmlns:p14="http://schemas.microsoft.com/office/powerpoint/2010/main" val="19043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0188B0-22C4-4443-826E-BF21876F27FC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黑色食物</a:t>
            </a:r>
            <a:r>
              <a:rPr lang="en-US" altLang="zh-CN" dirty="0"/>
              <a:t>——</a:t>
            </a:r>
            <a:r>
              <a:rPr lang="zh-CN" altLang="en-US" dirty="0"/>
              <a:t>通便补肺抗衰老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76AAB8A2-7624-4D21-AD47-1E6E7F90F69C}"/>
              </a:ext>
            </a:extLst>
          </p:cNvPr>
          <p:cNvSpPr txBox="1">
            <a:spLocks/>
          </p:cNvSpPr>
          <p:nvPr/>
        </p:nvSpPr>
        <p:spPr>
          <a:xfrm>
            <a:off x="3101504" y="5957292"/>
            <a:ext cx="6511925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dirty="0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xmlns="" id="{32BE8D6F-093D-471F-921B-445C70611A97}"/>
              </a:ext>
            </a:extLst>
          </p:cNvPr>
          <p:cNvSpPr txBox="1">
            <a:spLocks/>
          </p:cNvSpPr>
          <p:nvPr/>
        </p:nvSpPr>
        <p:spPr>
          <a:xfrm>
            <a:off x="730250" y="5443537"/>
            <a:ext cx="10458450" cy="5048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上榜食物</a:t>
            </a:r>
            <a:r>
              <a:rPr lang="en-US" altLang="zh-CN" dirty="0"/>
              <a:t>:</a:t>
            </a:r>
            <a:r>
              <a:rPr lang="zh-CN" altLang="en-US" dirty="0"/>
              <a:t>黑芝麻、黑糯米、黑木耳、黑豆、香菇、黑米、乌骨鸡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FF8C089-EFCF-480A-BC92-CE49B9B800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7"/>
          <a:stretch/>
        </p:blipFill>
        <p:spPr bwMode="auto">
          <a:xfrm>
            <a:off x="6581775" y="1036638"/>
            <a:ext cx="3008312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59D76A6-68A3-4866-B4D3-D6C92AD889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" b="11462"/>
          <a:stretch/>
        </p:blipFill>
        <p:spPr bwMode="auto">
          <a:xfrm>
            <a:off x="2381250" y="1036638"/>
            <a:ext cx="3097213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57B1DD1-D43E-4F4C-9E63-B1F1D7A5D6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3359150"/>
            <a:ext cx="3097213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6CAB358-1FAD-4899-88D7-F181F842C2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3359150"/>
            <a:ext cx="3008313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4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635E5659-572C-46EB-8456-D0CAC9D5B942}"/>
              </a:ext>
            </a:extLst>
          </p:cNvPr>
          <p:cNvSpPr/>
          <p:nvPr/>
        </p:nvSpPr>
        <p:spPr>
          <a:xfrm>
            <a:off x="6302986" y="1435099"/>
            <a:ext cx="4717314" cy="48212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黑色食物含有</a:t>
            </a:r>
            <a:r>
              <a:rPr lang="en-US" altLang="zh-CN" dirty="0"/>
              <a:t>17</a:t>
            </a:r>
            <a:r>
              <a:rPr lang="zh-CN" altLang="en-US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6A56084F-0303-4376-A4D2-C3A842E73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黑色食物</a:t>
            </a:r>
            <a:r>
              <a:rPr lang="en-US" altLang="zh-CN" dirty="0"/>
              <a:t>——</a:t>
            </a:r>
            <a:r>
              <a:rPr lang="zh-CN" altLang="en-US" dirty="0"/>
              <a:t>通便补肺抗衰老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F9C433B-9513-4537-8407-41B6A163B86D}"/>
              </a:ext>
            </a:extLst>
          </p:cNvPr>
          <p:cNvSpPr/>
          <p:nvPr/>
        </p:nvSpPr>
        <p:spPr>
          <a:xfrm>
            <a:off x="7177636" y="2246174"/>
            <a:ext cx="34760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黑色食物含有</a:t>
            </a:r>
            <a:r>
              <a:rPr lang="en-US" altLang="zh-CN" sz="2000" dirty="0"/>
              <a:t>17</a:t>
            </a:r>
            <a:r>
              <a:rPr lang="zh-CN" altLang="en-US" sz="2000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94FC9EC-AD65-4326-9BD6-B68D4AB8AF67}"/>
              </a:ext>
            </a:extLst>
          </p:cNvPr>
          <p:cNvGrpSpPr/>
          <p:nvPr/>
        </p:nvGrpSpPr>
        <p:grpSpPr>
          <a:xfrm>
            <a:off x="6722088" y="1816100"/>
            <a:ext cx="399214" cy="390833"/>
            <a:chOff x="0" y="0"/>
            <a:chExt cx="767929" cy="767929"/>
          </a:xfrm>
        </p:grpSpPr>
        <p:sp>
          <p:nvSpPr>
            <p:cNvPr id="7" name="îṣļîḑé-Freeform 14">
              <a:extLst>
                <a:ext uri="{FF2B5EF4-FFF2-40B4-BE49-F238E27FC236}">
                  <a16:creationId xmlns:a16="http://schemas.microsoft.com/office/drawing/2014/main" xmlns="" id="{20C13370-8618-46D0-8F1B-DB75C272892F}"/>
                </a:ext>
              </a:extLst>
            </p:cNvPr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" name="îṣļîḑé-Freeform 15">
              <a:extLst>
                <a:ext uri="{FF2B5EF4-FFF2-40B4-BE49-F238E27FC236}">
                  <a16:creationId xmlns:a16="http://schemas.microsoft.com/office/drawing/2014/main" xmlns="" id="{D00AFA5D-6D7A-433E-9039-F7AA34408E21}"/>
                </a:ext>
              </a:extLst>
            </p:cNvPr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îṣļîḑé-Rectangle 12">
            <a:extLst>
              <a:ext uri="{FF2B5EF4-FFF2-40B4-BE49-F238E27FC236}">
                <a16:creationId xmlns:a16="http://schemas.microsoft.com/office/drawing/2014/main" xmlns="" id="{B7E7B668-5EE0-4D92-9268-3EDC22E0875E}"/>
              </a:ext>
            </a:extLst>
          </p:cNvPr>
          <p:cNvSpPr/>
          <p:nvPr/>
        </p:nvSpPr>
        <p:spPr>
          <a:xfrm>
            <a:off x="7121301" y="17526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/>
              <a:t>黑色食物</a:t>
            </a:r>
          </a:p>
        </p:txBody>
      </p:sp>
      <p:sp>
        <p:nvSpPr>
          <p:cNvPr id="10" name="îṣļîḑé-Freeform 2">
            <a:extLst>
              <a:ext uri="{FF2B5EF4-FFF2-40B4-BE49-F238E27FC236}">
                <a16:creationId xmlns:a16="http://schemas.microsoft.com/office/drawing/2014/main" xmlns="" id="{F63CE017-8735-421B-9279-62D42BE4386C}"/>
              </a:ext>
            </a:extLst>
          </p:cNvPr>
          <p:cNvSpPr>
            <a:spLocks/>
          </p:cNvSpPr>
          <p:nvPr/>
        </p:nvSpPr>
        <p:spPr bwMode="auto">
          <a:xfrm>
            <a:off x="-201508" y="932998"/>
            <a:ext cx="6008823" cy="5449205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25984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CBBB78D-2893-4ECA-B6EC-6CBDB9B08E0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白色食物</a:t>
            </a:r>
            <a:r>
              <a:rPr lang="en-US" altLang="zh-CN" dirty="0"/>
              <a:t>——</a:t>
            </a:r>
            <a:r>
              <a:rPr lang="zh-CN" altLang="en-US" dirty="0"/>
              <a:t>含纤维素可防癌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6D78971F-5EB4-4BB0-B2A1-7CE4F6A03F4D}"/>
              </a:ext>
            </a:extLst>
          </p:cNvPr>
          <p:cNvSpPr txBox="1">
            <a:spLocks/>
          </p:cNvSpPr>
          <p:nvPr/>
        </p:nvSpPr>
        <p:spPr>
          <a:xfrm>
            <a:off x="3480024" y="5677432"/>
            <a:ext cx="6511924" cy="662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xmlns="" id="{161319B8-C8C5-4B04-8BCB-281EAAB495ED}"/>
              </a:ext>
            </a:extLst>
          </p:cNvPr>
          <p:cNvSpPr txBox="1">
            <a:spLocks/>
          </p:cNvSpPr>
          <p:nvPr/>
        </p:nvSpPr>
        <p:spPr>
          <a:xfrm>
            <a:off x="2782888" y="5552284"/>
            <a:ext cx="8351837" cy="5032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/>
              <a:t>上榜食物</a:t>
            </a:r>
            <a:r>
              <a:rPr lang="en-US" altLang="zh-CN" sz="2400" dirty="0"/>
              <a:t>:</a:t>
            </a:r>
            <a:r>
              <a:rPr lang="zh-CN" altLang="en-US" sz="2400" dirty="0"/>
              <a:t>茭白、冬瓜、竹笋、白萝卜、花菜、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甜瓜、莴笋、大蒜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F0C1127-893A-4991-983A-BC84A8165F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3467100"/>
            <a:ext cx="2447925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696DEA2-FDD5-4CE2-90A1-E5943FCC11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843088"/>
            <a:ext cx="2519363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786EE5-996F-4EBB-9699-49B1BD6A4F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1843088"/>
            <a:ext cx="24479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7DDFF03-7125-447F-8EFE-26F8F6EDFA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1843088"/>
            <a:ext cx="2786062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0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635E5659-572C-46EB-8456-D0CAC9D5B942}"/>
              </a:ext>
            </a:extLst>
          </p:cNvPr>
          <p:cNvSpPr/>
          <p:nvPr/>
        </p:nvSpPr>
        <p:spPr>
          <a:xfrm>
            <a:off x="6302986" y="1498599"/>
            <a:ext cx="4717314" cy="47577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黑色食物含有</a:t>
            </a:r>
            <a:r>
              <a:rPr lang="en-US" altLang="zh-CN" dirty="0"/>
              <a:t>17</a:t>
            </a:r>
            <a:r>
              <a:rPr lang="zh-CN" altLang="en-US" dirty="0"/>
              <a:t>种氨基酸及铁、锌、硒、钼等十余种微量元素、维生素和亚油酸等营养素，有通便、补肺、提高免疫力和润泽肌肤、养发美容、抗衰老等作用。黑色食物有以下优势：一是来自天然，所含有害成分极少；二是营养成分齐全，质优量多；三是可明显减少动脉硬化、冠心病、脑中风等严重疾病的发生几率。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6A56084F-0303-4376-A4D2-C3A842E73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白色食物</a:t>
            </a:r>
            <a:r>
              <a:rPr lang="en-US" altLang="zh-CN" dirty="0"/>
              <a:t>——</a:t>
            </a:r>
            <a:r>
              <a:rPr lang="zh-CN" altLang="en-US" dirty="0"/>
              <a:t>含纤维素可防癌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F9C433B-9513-4537-8407-41B6A163B86D}"/>
              </a:ext>
            </a:extLst>
          </p:cNvPr>
          <p:cNvSpPr/>
          <p:nvPr/>
        </p:nvSpPr>
        <p:spPr>
          <a:xfrm>
            <a:off x="7177636" y="2550974"/>
            <a:ext cx="347601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白色食物含纤维素及一些抗氧化物质，具有提高免疫功能、预防溃疡病和胃癌、保护心脏的作用。白色的大蒜是烹饪时不可缺少的调味品，其含有的蒜氨酸、大蒜辣素、大蒜新素等成分，还可以降低血脂，防治冠心病，杀灭多种病菌；还可以降低胃癌的发生率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94FC9EC-AD65-4326-9BD6-B68D4AB8AF67}"/>
              </a:ext>
            </a:extLst>
          </p:cNvPr>
          <p:cNvGrpSpPr/>
          <p:nvPr/>
        </p:nvGrpSpPr>
        <p:grpSpPr>
          <a:xfrm>
            <a:off x="6722088" y="2120900"/>
            <a:ext cx="399214" cy="390833"/>
            <a:chOff x="0" y="0"/>
            <a:chExt cx="767929" cy="767929"/>
          </a:xfrm>
        </p:grpSpPr>
        <p:sp>
          <p:nvSpPr>
            <p:cNvPr id="7" name="îṣļîḑé-Freeform 14">
              <a:extLst>
                <a:ext uri="{FF2B5EF4-FFF2-40B4-BE49-F238E27FC236}">
                  <a16:creationId xmlns:a16="http://schemas.microsoft.com/office/drawing/2014/main" xmlns="" id="{20C13370-8618-46D0-8F1B-DB75C272892F}"/>
                </a:ext>
              </a:extLst>
            </p:cNvPr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" name="îṣļîḑé-Freeform 15">
              <a:extLst>
                <a:ext uri="{FF2B5EF4-FFF2-40B4-BE49-F238E27FC236}">
                  <a16:creationId xmlns:a16="http://schemas.microsoft.com/office/drawing/2014/main" xmlns="" id="{D00AFA5D-6D7A-433E-9039-F7AA34408E21}"/>
                </a:ext>
              </a:extLst>
            </p:cNvPr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îṣļîḑé-Rectangle 12">
            <a:extLst>
              <a:ext uri="{FF2B5EF4-FFF2-40B4-BE49-F238E27FC236}">
                <a16:creationId xmlns:a16="http://schemas.microsoft.com/office/drawing/2014/main" xmlns="" id="{B7E7B668-5EE0-4D92-9268-3EDC22E0875E}"/>
              </a:ext>
            </a:extLst>
          </p:cNvPr>
          <p:cNvSpPr/>
          <p:nvPr/>
        </p:nvSpPr>
        <p:spPr>
          <a:xfrm>
            <a:off x="7121301" y="2057400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/>
              <a:t>白色食物</a:t>
            </a:r>
          </a:p>
        </p:txBody>
      </p:sp>
      <p:sp>
        <p:nvSpPr>
          <p:cNvPr id="10" name="îṣļîḑé-Freeform 2">
            <a:extLst>
              <a:ext uri="{FF2B5EF4-FFF2-40B4-BE49-F238E27FC236}">
                <a16:creationId xmlns:a16="http://schemas.microsoft.com/office/drawing/2014/main" xmlns="" id="{F63CE017-8735-421B-9279-62D42BE4386C}"/>
              </a:ext>
            </a:extLst>
          </p:cNvPr>
          <p:cNvSpPr>
            <a:spLocks/>
          </p:cNvSpPr>
          <p:nvPr/>
        </p:nvSpPr>
        <p:spPr bwMode="auto">
          <a:xfrm>
            <a:off x="-201508" y="932998"/>
            <a:ext cx="6008823" cy="5449205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99969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29CA7CBF-5000-44B7-AD54-7BA91531AE53}"/>
              </a:ext>
            </a:extLst>
          </p:cNvPr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2FF037-A960-41E5-BC50-48712B02E4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14715" y="1947073"/>
            <a:ext cx="10515600" cy="13255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>
            <a:extLst>
              <a:ext uri="{FF2B5EF4-FFF2-40B4-BE49-F238E27FC236}">
                <a16:creationId xmlns:a16="http://schemas.microsoft.com/office/drawing/2014/main" xmlns="" id="{665CBE10-AE79-46EC-B5F3-9DAF27561886}"/>
              </a:ext>
            </a:extLst>
          </p:cNvPr>
          <p:cNvSpPr txBox="1">
            <a:spLocks/>
          </p:cNvSpPr>
          <p:nvPr/>
        </p:nvSpPr>
        <p:spPr>
          <a:xfrm>
            <a:off x="3805196" y="2751698"/>
            <a:ext cx="5502218" cy="195860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四季饮食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972B15E-DF28-4117-9EEA-2EF0AEA66F28}"/>
              </a:ext>
            </a:extLst>
          </p:cNvPr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C332C48C-C1E1-4BDD-92E9-E8D4ED6C1331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71E5826-7131-4E92-BE99-A47FCE483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1BC6F646-A5FF-428C-8746-84E726F206AD}"/>
              </a:ext>
            </a:extLst>
          </p:cNvPr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60153D36-5665-423B-AE6E-3AEA5B427B2D}"/>
              </a:ext>
            </a:extLst>
          </p:cNvPr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1026 w 168573"/>
              <a:gd name="connsiteY26" fmla="*/ 578988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59672 w 168573"/>
              <a:gd name="connsiteY28" fmla="*/ 604386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C69B343A-6D21-43F5-B4D4-77B70B7F9E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6786" b="90476" l="57395" r="79691">
                        <a14:foregroundMark x1="68433" y1="89583" x2="71302" y2="90030"/>
                        <a14:foregroundMark x1="66225" y1="89583" x2="67108" y2="900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/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91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3F5EF21-369A-4907-BE3C-EFBB8876A70E}"/>
              </a:ext>
            </a:extLst>
          </p:cNvPr>
          <p:cNvSpPr/>
          <p:nvPr/>
        </p:nvSpPr>
        <p:spPr>
          <a:xfrm>
            <a:off x="0" y="1179513"/>
            <a:ext cx="12192000" cy="5046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CB0147-BB14-4269-AF95-85239965C1B8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</a:p>
        </p:txBody>
      </p:sp>
      <p:pic>
        <p:nvPicPr>
          <p:cNvPr id="3" name="内容占位符 4">
            <a:extLst>
              <a:ext uri="{FF2B5EF4-FFF2-40B4-BE49-F238E27FC236}">
                <a16:creationId xmlns:a16="http://schemas.microsoft.com/office/drawing/2014/main" xmlns="" id="{00065F87-D660-4492-B16C-D3791D752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79513"/>
            <a:ext cx="7597900" cy="504605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6279D6AB-E3B7-436B-B5CC-EF83557D66E4}"/>
              </a:ext>
            </a:extLst>
          </p:cNvPr>
          <p:cNvSpPr/>
          <p:nvPr/>
        </p:nvSpPr>
        <p:spPr>
          <a:xfrm>
            <a:off x="7975600" y="3860948"/>
            <a:ext cx="4051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《</a:t>
            </a:r>
            <a:r>
              <a:rPr lang="zh-CN" altLang="en-US" dirty="0"/>
              <a:t>记</a:t>
            </a:r>
            <a:r>
              <a:rPr lang="en-US" altLang="zh-CN" dirty="0"/>
              <a:t>·</a:t>
            </a:r>
            <a:r>
              <a:rPr lang="zh-CN" altLang="en-US" dirty="0"/>
              <a:t>内则</a:t>
            </a:r>
            <a:r>
              <a:rPr lang="en-US" altLang="zh-CN" dirty="0"/>
              <a:t>》</a:t>
            </a:r>
            <a:r>
              <a:rPr lang="zh-CN" altLang="en-US" dirty="0"/>
              <a:t>曰：凡和，春多酸，夏多苦，秋多辛，冬多咸，调以滑甘。（注：酸苦辛咸，木火金水之所属。）多其时味，所以养气也。四时皆调以滑甘，象土之寄也。孙思邈曰：春少酸增甘，夏少苦增辛，秋少辛增酸，冬少咸增苦，四季少甘增咸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FD8DF99-9B95-4C2E-BD77-F4C09561D157}"/>
              </a:ext>
            </a:extLst>
          </p:cNvPr>
          <p:cNvGrpSpPr/>
          <p:nvPr/>
        </p:nvGrpSpPr>
        <p:grpSpPr>
          <a:xfrm>
            <a:off x="8106388" y="2148067"/>
            <a:ext cx="399214" cy="390833"/>
            <a:chOff x="0" y="0"/>
            <a:chExt cx="767929" cy="767929"/>
          </a:xfrm>
        </p:grpSpPr>
        <p:sp>
          <p:nvSpPr>
            <p:cNvPr id="15" name="îṣļîḑé-Freeform 14">
              <a:extLst>
                <a:ext uri="{FF2B5EF4-FFF2-40B4-BE49-F238E27FC236}">
                  <a16:creationId xmlns:a16="http://schemas.microsoft.com/office/drawing/2014/main" xmlns="" id="{9F1EFBD2-6053-4525-AC1A-0B5D61045E5B}"/>
                </a:ext>
              </a:extLst>
            </p:cNvPr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6" name="îṣļîḑé-Freeform 15">
              <a:extLst>
                <a:ext uri="{FF2B5EF4-FFF2-40B4-BE49-F238E27FC236}">
                  <a16:creationId xmlns:a16="http://schemas.microsoft.com/office/drawing/2014/main" xmlns="" id="{567800B6-FD5D-4FBC-A93F-EAEA8D1D15E3}"/>
                </a:ext>
              </a:extLst>
            </p:cNvPr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" name="îṣļîḑé-Rectangle 12">
            <a:extLst>
              <a:ext uri="{FF2B5EF4-FFF2-40B4-BE49-F238E27FC236}">
                <a16:creationId xmlns:a16="http://schemas.microsoft.com/office/drawing/2014/main" xmlns="" id="{F151291B-33C2-4D7B-86C6-77CE7D12EDB2}"/>
              </a:ext>
            </a:extLst>
          </p:cNvPr>
          <p:cNvSpPr/>
          <p:nvPr/>
        </p:nvSpPr>
        <p:spPr>
          <a:xfrm>
            <a:off x="8505601" y="2084567"/>
            <a:ext cx="4029279" cy="486463"/>
          </a:xfrm>
          <a:prstGeom prst="rect">
            <a:avLst/>
          </a:prstGeom>
        </p:spPr>
        <p:txBody>
          <a:bodyPr wrap="none" lIns="144000" tIns="0" rIns="144000" bIns="0" anchor="ctr">
            <a:normAutofit/>
          </a:bodyPr>
          <a:lstStyle/>
          <a:p>
            <a:r>
              <a:rPr lang="zh-CN" altLang="en-US" sz="2400" b="1" dirty="0"/>
              <a:t>四季饮食</a:t>
            </a:r>
          </a:p>
        </p:txBody>
      </p:sp>
    </p:spTree>
    <p:extLst>
      <p:ext uri="{BB962C8B-B14F-4D97-AF65-F5344CB8AC3E}">
        <p14:creationId xmlns:p14="http://schemas.microsoft.com/office/powerpoint/2010/main" val="338472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xmlns="" id="{413E63E6-B9ED-485B-9AA1-C8AFBE66B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xmlns="" id="{8EE1381C-01D7-49BF-9255-7E3F228FAF52}"/>
              </a:ext>
            </a:extLst>
          </p:cNvPr>
          <p:cNvSpPr txBox="1">
            <a:spLocks/>
          </p:cNvSpPr>
          <p:nvPr/>
        </p:nvSpPr>
        <p:spPr>
          <a:xfrm>
            <a:off x="6631512" y="3429000"/>
            <a:ext cx="5001688" cy="4751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2400" dirty="0"/>
              <a:t>春天吃酸春季多吃酸味</a:t>
            </a:r>
            <a:endParaRPr lang="en-US" altLang="zh-CN" sz="2400" dirty="0"/>
          </a:p>
          <a:p>
            <a:pPr marL="0" indent="0" algn="just">
              <a:buNone/>
            </a:pPr>
            <a:r>
              <a:rPr lang="zh-CN" altLang="en-US" sz="2400" dirty="0"/>
              <a:t>的食物，如含维生素</a:t>
            </a:r>
            <a:r>
              <a:rPr lang="en-US" altLang="zh-CN" sz="2400" dirty="0"/>
              <a:t>C</a:t>
            </a:r>
            <a:r>
              <a:rPr lang="zh-CN" altLang="en-US" sz="2400" dirty="0"/>
              <a:t>的食物和有机</a:t>
            </a:r>
            <a:endParaRPr lang="en-US" altLang="zh-CN" sz="2400" dirty="0"/>
          </a:p>
          <a:p>
            <a:pPr marL="0" indent="0" algn="just">
              <a:buNone/>
            </a:pPr>
            <a:r>
              <a:rPr lang="zh-CN" altLang="en-US" sz="2400" dirty="0"/>
              <a:t>酸的水果，以及糖醋</a:t>
            </a:r>
            <a:endParaRPr lang="en-US" altLang="zh-CN" sz="2400" dirty="0"/>
          </a:p>
          <a:p>
            <a:pPr marL="0" indent="0" algn="just">
              <a:buNone/>
            </a:pPr>
            <a:r>
              <a:rPr lang="zh-CN" altLang="en-US" sz="2400" dirty="0"/>
              <a:t>和酸辣类的菜肴等。</a:t>
            </a:r>
            <a:endParaRPr lang="zh-CN" altLang="en-US" sz="20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6819770-3B1C-4C6C-8743-830A9BE22380}"/>
              </a:ext>
            </a:extLst>
          </p:cNvPr>
          <p:cNvSpPr/>
          <p:nvPr/>
        </p:nvSpPr>
        <p:spPr>
          <a:xfrm>
            <a:off x="1018112" y="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blipFill>
                  <a:blip r:embed="rId4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春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9BC1B69-F52D-431E-81EC-106BE3471FDD}"/>
              </a:ext>
            </a:extLst>
          </p:cNvPr>
          <p:cNvGrpSpPr/>
          <p:nvPr/>
        </p:nvGrpSpPr>
        <p:grpSpPr>
          <a:xfrm>
            <a:off x="6733113" y="2524807"/>
            <a:ext cx="721788" cy="699152"/>
            <a:chOff x="7837089" y="2334767"/>
            <a:chExt cx="964011" cy="964011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788D60C3-BCE4-405B-B30A-3BC777D031C9}"/>
                </a:ext>
              </a:extLst>
            </p:cNvPr>
            <p:cNvSpPr/>
            <p:nvPr/>
          </p:nvSpPr>
          <p:spPr>
            <a:xfrm>
              <a:off x="7837089" y="2334767"/>
              <a:ext cx="964011" cy="964011"/>
            </a:xfrm>
            <a:prstGeom prst="ellipse">
              <a:avLst/>
            </a:prstGeom>
            <a:solidFill>
              <a:srgbClr val="B744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sprout_325964">
              <a:extLst>
                <a:ext uri="{FF2B5EF4-FFF2-40B4-BE49-F238E27FC236}">
                  <a16:creationId xmlns:a16="http://schemas.microsoft.com/office/drawing/2014/main" xmlns="" id="{740B7E89-E555-4242-855B-79DECF5FD5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6638" y="2509387"/>
              <a:ext cx="544911" cy="614769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  <a:gd name="T64" fmla="*/ 372171 w 604011"/>
                <a:gd name="T65" fmla="*/ 372171 w 604011"/>
                <a:gd name="T66" fmla="*/ 372171 w 604011"/>
                <a:gd name="T67" fmla="*/ 372171 w 604011"/>
                <a:gd name="T68" fmla="*/ 372171 w 604011"/>
                <a:gd name="T69" fmla="*/ 372171 w 604011"/>
                <a:gd name="T70" fmla="*/ 372171 w 604011"/>
                <a:gd name="T71" fmla="*/ 372171 w 604011"/>
                <a:gd name="T72" fmla="*/ 372171 w 604011"/>
                <a:gd name="T73" fmla="*/ 372171 w 604011"/>
                <a:gd name="T74" fmla="*/ 372171 w 604011"/>
                <a:gd name="T75" fmla="*/ 372171 w 604011"/>
                <a:gd name="T76" fmla="*/ 372171 w 604011"/>
                <a:gd name="T77" fmla="*/ 372171 w 604011"/>
                <a:gd name="T78" fmla="*/ 372171 w 604011"/>
                <a:gd name="T79" fmla="*/ 372171 w 604011"/>
                <a:gd name="T80" fmla="*/ 372171 w 604011"/>
                <a:gd name="T81" fmla="*/ 372171 w 604011"/>
                <a:gd name="T82" fmla="*/ 372171 w 604011"/>
                <a:gd name="T83" fmla="*/ 372171 w 604011"/>
                <a:gd name="T84" fmla="*/ 372171 w 604011"/>
                <a:gd name="T85" fmla="*/ 372171 w 604011"/>
                <a:gd name="T86" fmla="*/ 372171 w 604011"/>
                <a:gd name="T87" fmla="*/ 372171 w 604011"/>
                <a:gd name="T88" fmla="*/ 372171 w 604011"/>
                <a:gd name="T89" fmla="*/ 372171 w 604011"/>
                <a:gd name="T90" fmla="*/ 372171 w 604011"/>
                <a:gd name="T91" fmla="*/ 372171 w 604011"/>
                <a:gd name="T92" fmla="*/ 372171 w 604011"/>
                <a:gd name="T93" fmla="*/ 372171 w 604011"/>
                <a:gd name="T94" fmla="*/ 372171 w 604011"/>
                <a:gd name="T95" fmla="*/ 372171 w 604011"/>
                <a:gd name="T96" fmla="*/ 372171 w 604011"/>
                <a:gd name="T97" fmla="*/ 372171 w 604011"/>
                <a:gd name="T98" fmla="*/ 372171 w 604011"/>
                <a:gd name="T99" fmla="*/ 372171 w 604011"/>
                <a:gd name="T100" fmla="*/ 372171 w 604011"/>
                <a:gd name="T101" fmla="*/ 372171 w 604011"/>
                <a:gd name="T102" fmla="*/ 372171 w 604011"/>
                <a:gd name="T103" fmla="*/ 372171 w 604011"/>
                <a:gd name="T104" fmla="*/ 372171 w 604011"/>
                <a:gd name="T105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42" h="6827">
                  <a:moveTo>
                    <a:pt x="5745" y="3208"/>
                  </a:moveTo>
                  <a:cubicBezTo>
                    <a:pt x="5409" y="2871"/>
                    <a:pt x="4921" y="2892"/>
                    <a:pt x="4621" y="3192"/>
                  </a:cubicBezTo>
                  <a:lnTo>
                    <a:pt x="3923" y="3890"/>
                  </a:lnTo>
                  <a:cubicBezTo>
                    <a:pt x="3903" y="3864"/>
                    <a:pt x="3882" y="3839"/>
                    <a:pt x="3859" y="3816"/>
                  </a:cubicBezTo>
                  <a:cubicBezTo>
                    <a:pt x="3722" y="3674"/>
                    <a:pt x="3541" y="3592"/>
                    <a:pt x="3346" y="3580"/>
                  </a:cubicBezTo>
                  <a:lnTo>
                    <a:pt x="3346" y="1917"/>
                  </a:lnTo>
                  <a:lnTo>
                    <a:pt x="3433" y="1917"/>
                  </a:lnTo>
                  <a:cubicBezTo>
                    <a:pt x="4154" y="1917"/>
                    <a:pt x="4740" y="1330"/>
                    <a:pt x="4740" y="610"/>
                  </a:cubicBezTo>
                  <a:lnTo>
                    <a:pt x="4740" y="0"/>
                  </a:lnTo>
                  <a:lnTo>
                    <a:pt x="4130" y="0"/>
                  </a:lnTo>
                  <a:cubicBezTo>
                    <a:pt x="3410" y="0"/>
                    <a:pt x="2823" y="586"/>
                    <a:pt x="2823" y="1307"/>
                  </a:cubicBezTo>
                  <a:lnTo>
                    <a:pt x="2823" y="1655"/>
                  </a:lnTo>
                  <a:lnTo>
                    <a:pt x="2823" y="1917"/>
                  </a:lnTo>
                  <a:lnTo>
                    <a:pt x="2823" y="3578"/>
                  </a:lnTo>
                  <a:lnTo>
                    <a:pt x="2311" y="3578"/>
                  </a:lnTo>
                  <a:cubicBezTo>
                    <a:pt x="1962" y="3578"/>
                    <a:pt x="1634" y="3714"/>
                    <a:pt x="1387" y="3961"/>
                  </a:cubicBezTo>
                  <a:lnTo>
                    <a:pt x="986" y="4362"/>
                  </a:lnTo>
                  <a:lnTo>
                    <a:pt x="863" y="4239"/>
                  </a:lnTo>
                  <a:lnTo>
                    <a:pt x="0" y="5102"/>
                  </a:lnTo>
                  <a:lnTo>
                    <a:pt x="370" y="5471"/>
                  </a:lnTo>
                  <a:lnTo>
                    <a:pt x="863" y="4978"/>
                  </a:lnTo>
                  <a:lnTo>
                    <a:pt x="1848" y="5964"/>
                  </a:lnTo>
                  <a:lnTo>
                    <a:pt x="1356" y="6457"/>
                  </a:lnTo>
                  <a:lnTo>
                    <a:pt x="1725" y="6827"/>
                  </a:lnTo>
                  <a:lnTo>
                    <a:pt x="2450" y="6102"/>
                  </a:lnTo>
                  <a:lnTo>
                    <a:pt x="3387" y="6102"/>
                  </a:lnTo>
                  <a:cubicBezTo>
                    <a:pt x="3736" y="6102"/>
                    <a:pt x="4064" y="5966"/>
                    <a:pt x="4311" y="5720"/>
                  </a:cubicBezTo>
                  <a:lnTo>
                    <a:pt x="5722" y="4308"/>
                  </a:lnTo>
                  <a:cubicBezTo>
                    <a:pt x="6024" y="4007"/>
                    <a:pt x="6042" y="3505"/>
                    <a:pt x="5745" y="3208"/>
                  </a:cubicBezTo>
                  <a:close/>
                  <a:moveTo>
                    <a:pt x="3346" y="1307"/>
                  </a:moveTo>
                  <a:cubicBezTo>
                    <a:pt x="3346" y="875"/>
                    <a:pt x="3698" y="523"/>
                    <a:pt x="4130" y="523"/>
                  </a:cubicBezTo>
                  <a:lnTo>
                    <a:pt x="4217" y="523"/>
                  </a:lnTo>
                  <a:lnTo>
                    <a:pt x="4217" y="610"/>
                  </a:lnTo>
                  <a:cubicBezTo>
                    <a:pt x="4217" y="1042"/>
                    <a:pt x="3866" y="1394"/>
                    <a:pt x="3433" y="1394"/>
                  </a:cubicBezTo>
                  <a:lnTo>
                    <a:pt x="3346" y="1394"/>
                  </a:lnTo>
                  <a:lnTo>
                    <a:pt x="3346" y="1307"/>
                  </a:lnTo>
                  <a:close/>
                  <a:moveTo>
                    <a:pt x="5352" y="3939"/>
                  </a:moveTo>
                  <a:lnTo>
                    <a:pt x="3941" y="5350"/>
                  </a:lnTo>
                  <a:cubicBezTo>
                    <a:pt x="3793" y="5498"/>
                    <a:pt x="3596" y="5580"/>
                    <a:pt x="3387" y="5580"/>
                  </a:cubicBezTo>
                  <a:lnTo>
                    <a:pt x="2203" y="5580"/>
                  </a:lnTo>
                  <a:lnTo>
                    <a:pt x="1356" y="4732"/>
                  </a:lnTo>
                  <a:lnTo>
                    <a:pt x="1757" y="4331"/>
                  </a:lnTo>
                  <a:cubicBezTo>
                    <a:pt x="1905" y="4183"/>
                    <a:pt x="2102" y="4101"/>
                    <a:pt x="2311" y="4101"/>
                  </a:cubicBezTo>
                  <a:lnTo>
                    <a:pt x="3297" y="4101"/>
                  </a:lnTo>
                  <a:cubicBezTo>
                    <a:pt x="3454" y="4101"/>
                    <a:pt x="3558" y="4227"/>
                    <a:pt x="3558" y="4370"/>
                  </a:cubicBezTo>
                  <a:cubicBezTo>
                    <a:pt x="3558" y="4510"/>
                    <a:pt x="3433" y="4624"/>
                    <a:pt x="3286" y="4624"/>
                  </a:cubicBezTo>
                  <a:lnTo>
                    <a:pt x="2371" y="4624"/>
                  </a:lnTo>
                  <a:lnTo>
                    <a:pt x="2371" y="5147"/>
                  </a:lnTo>
                  <a:lnTo>
                    <a:pt x="3286" y="5147"/>
                  </a:lnTo>
                  <a:cubicBezTo>
                    <a:pt x="3680" y="5147"/>
                    <a:pt x="4014" y="4855"/>
                    <a:pt x="4072" y="4480"/>
                  </a:cubicBezTo>
                  <a:lnTo>
                    <a:pt x="4990" y="3562"/>
                  </a:lnTo>
                  <a:cubicBezTo>
                    <a:pt x="5095" y="3457"/>
                    <a:pt x="5257" y="3458"/>
                    <a:pt x="5365" y="3567"/>
                  </a:cubicBezTo>
                  <a:cubicBezTo>
                    <a:pt x="5464" y="3666"/>
                    <a:pt x="5456" y="3835"/>
                    <a:pt x="5352" y="39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194236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: 圆角 25">
            <a:extLst>
              <a:ext uri="{FF2B5EF4-FFF2-40B4-BE49-F238E27FC236}">
                <a16:creationId xmlns:a16="http://schemas.microsoft.com/office/drawing/2014/main" xmlns="" id="{AF989183-1352-4126-8506-CEAC5AA21983}"/>
              </a:ext>
            </a:extLst>
          </p:cNvPr>
          <p:cNvSpPr/>
          <p:nvPr/>
        </p:nvSpPr>
        <p:spPr>
          <a:xfrm>
            <a:off x="5038882" y="1299528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7A1DFCB-EF67-4F12-8169-878EA2697FC6}"/>
              </a:ext>
            </a:extLst>
          </p:cNvPr>
          <p:cNvSpPr/>
          <p:nvPr/>
        </p:nvSpPr>
        <p:spPr>
          <a:xfrm>
            <a:off x="7014918" y="2164243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食色生活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四季饮食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巧吃食物治百病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喝水也要有讲究</a:t>
            </a:r>
            <a:endParaRPr lang="en-US" altLang="zh-CN" sz="44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B803A6-9411-45DD-BB9B-DBF49A22B186}"/>
              </a:ext>
            </a:extLst>
          </p:cNvPr>
          <p:cNvSpPr/>
          <p:nvPr/>
        </p:nvSpPr>
        <p:spPr>
          <a:xfrm>
            <a:off x="883161" y="2850753"/>
            <a:ext cx="3137397" cy="18620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7EC8B9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目录</a:t>
            </a:r>
          </a:p>
        </p:txBody>
      </p:sp>
      <p:sp>
        <p:nvSpPr>
          <p:cNvPr id="22" name="圆: 空心 21">
            <a:extLst>
              <a:ext uri="{FF2B5EF4-FFF2-40B4-BE49-F238E27FC236}">
                <a16:creationId xmlns:a16="http://schemas.microsoft.com/office/drawing/2014/main" xmlns="" id="{655084DE-EB06-403F-AB84-0D94F9CEF6EB}"/>
              </a:ext>
            </a:extLst>
          </p:cNvPr>
          <p:cNvSpPr/>
          <p:nvPr/>
        </p:nvSpPr>
        <p:spPr>
          <a:xfrm>
            <a:off x="394893" y="1748722"/>
            <a:ext cx="4155721" cy="3979404"/>
          </a:xfrm>
          <a:prstGeom prst="donut">
            <a:avLst>
              <a:gd name="adj" fmla="val 4250"/>
            </a:avLst>
          </a:prstGeom>
          <a:solidFill>
            <a:schemeClr val="bg1"/>
          </a:solidFill>
          <a:ln>
            <a:solidFill>
              <a:srgbClr val="7EC8B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7AA34F3-032F-4409-856A-565BE182D5BE}"/>
              </a:ext>
            </a:extLst>
          </p:cNvPr>
          <p:cNvGrpSpPr/>
          <p:nvPr/>
        </p:nvGrpSpPr>
        <p:grpSpPr>
          <a:xfrm>
            <a:off x="2859197" y="1083406"/>
            <a:ext cx="2187244" cy="1860960"/>
            <a:chOff x="8390999" y="1542082"/>
            <a:chExt cx="2170077" cy="186096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3252BB36-D5AF-4504-87C3-D0434B479188}"/>
                </a:ext>
              </a:extLst>
            </p:cNvPr>
            <p:cNvSpPr/>
            <p:nvPr/>
          </p:nvSpPr>
          <p:spPr>
            <a:xfrm>
              <a:off x="8390999" y="1744603"/>
              <a:ext cx="1658327" cy="165843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EC8B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圆: 空心 18">
              <a:extLst>
                <a:ext uri="{FF2B5EF4-FFF2-40B4-BE49-F238E27FC236}">
                  <a16:creationId xmlns:a16="http://schemas.microsoft.com/office/drawing/2014/main" xmlns="" id="{ECA746F9-6100-480F-906C-32481AD0386D}"/>
                </a:ext>
              </a:extLst>
            </p:cNvPr>
            <p:cNvSpPr/>
            <p:nvPr/>
          </p:nvSpPr>
          <p:spPr>
            <a:xfrm>
              <a:off x="10069141" y="1542082"/>
              <a:ext cx="491935" cy="492086"/>
            </a:xfrm>
            <a:prstGeom prst="donut">
              <a:avLst>
                <a:gd name="adj" fmla="val 7460"/>
              </a:avLst>
            </a:prstGeom>
            <a:solidFill>
              <a:schemeClr val="bg1"/>
            </a:solidFill>
            <a:ln>
              <a:solidFill>
                <a:srgbClr val="7EC8B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椭圆 19" descr="C:\Documents and Settings\tdz\桌面\未标题-2 拷贝.png">
              <a:extLst>
                <a:ext uri="{FF2B5EF4-FFF2-40B4-BE49-F238E27FC236}">
                  <a16:creationId xmlns:a16="http://schemas.microsoft.com/office/drawing/2014/main" xmlns="" id="{2C2C084D-E081-4607-AD70-AA976F0308CF}"/>
                </a:ext>
              </a:extLst>
            </p:cNvPr>
            <p:cNvSpPr/>
            <p:nvPr/>
          </p:nvSpPr>
          <p:spPr>
            <a:xfrm>
              <a:off x="8448919" y="1808465"/>
              <a:ext cx="1531057" cy="153093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7EC8B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3744BBA6-CA8E-4C4E-85E6-1EE887B7D5CD}"/>
              </a:ext>
            </a:extLst>
          </p:cNvPr>
          <p:cNvGrpSpPr/>
          <p:nvPr/>
        </p:nvGrpSpPr>
        <p:grpSpPr>
          <a:xfrm>
            <a:off x="6039339" y="2882900"/>
            <a:ext cx="653561" cy="662239"/>
            <a:chOff x="4743416" y="5764493"/>
            <a:chExt cx="728611" cy="728611"/>
          </a:xfrm>
        </p:grpSpPr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2E926FB1-11EC-43CB-A439-070B5A25F8ED}"/>
                </a:ext>
              </a:extLst>
            </p:cNvPr>
            <p:cNvSpPr/>
            <p:nvPr/>
          </p:nvSpPr>
          <p:spPr>
            <a:xfrm>
              <a:off x="4743416" y="5764493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pineapple_52750">
              <a:extLst>
                <a:ext uri="{FF2B5EF4-FFF2-40B4-BE49-F238E27FC236}">
                  <a16:creationId xmlns:a16="http://schemas.microsoft.com/office/drawing/2014/main" xmlns="" id="{258E9A15-9034-49E3-BD41-3704850E606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69583" y="5818186"/>
              <a:ext cx="334963" cy="609685"/>
            </a:xfrm>
            <a:custGeom>
              <a:avLst/>
              <a:gdLst>
                <a:gd name="T0" fmla="*/ 3727 w 7097"/>
                <a:gd name="T1" fmla="*/ 10579 h 12936"/>
                <a:gd name="T2" fmla="*/ 2784 w 7097"/>
                <a:gd name="T3" fmla="*/ 9976 h 12936"/>
                <a:gd name="T4" fmla="*/ 3556 w 7097"/>
                <a:gd name="T5" fmla="*/ 8984 h 12936"/>
                <a:gd name="T6" fmla="*/ 3387 w 7097"/>
                <a:gd name="T7" fmla="*/ 7994 h 12936"/>
                <a:gd name="T8" fmla="*/ 4332 w 7097"/>
                <a:gd name="T9" fmla="*/ 7391 h 12936"/>
                <a:gd name="T10" fmla="*/ 3556 w 7097"/>
                <a:gd name="T11" fmla="*/ 6414 h 12936"/>
                <a:gd name="T12" fmla="*/ 2784 w 7097"/>
                <a:gd name="T13" fmla="*/ 7391 h 12936"/>
                <a:gd name="T14" fmla="*/ 2434 w 7097"/>
                <a:gd name="T15" fmla="*/ 7757 h 12936"/>
                <a:gd name="T16" fmla="*/ 1509 w 7097"/>
                <a:gd name="T17" fmla="*/ 8682 h 12936"/>
                <a:gd name="T18" fmla="*/ 3036 w 7097"/>
                <a:gd name="T19" fmla="*/ 8668 h 12936"/>
                <a:gd name="T20" fmla="*/ 6109 w 7097"/>
                <a:gd name="T21" fmla="*/ 11578 h 12936"/>
                <a:gd name="T22" fmla="*/ 2111 w 7097"/>
                <a:gd name="T23" fmla="*/ 12560 h 12936"/>
                <a:gd name="T24" fmla="*/ 988 w 7097"/>
                <a:gd name="T25" fmla="*/ 5424 h 12936"/>
                <a:gd name="T26" fmla="*/ 930 w 7097"/>
                <a:gd name="T27" fmla="*/ 3376 h 12936"/>
                <a:gd name="T28" fmla="*/ 552 w 7097"/>
                <a:gd name="T29" fmla="*/ 1435 h 12936"/>
                <a:gd name="T30" fmla="*/ 4404 w 7097"/>
                <a:gd name="T31" fmla="*/ 59 h 12936"/>
                <a:gd name="T32" fmla="*/ 6161 w 7097"/>
                <a:gd name="T33" fmla="*/ 2383 h 12936"/>
                <a:gd name="T34" fmla="*/ 5130 w 7097"/>
                <a:gd name="T35" fmla="*/ 3788 h 12936"/>
                <a:gd name="T36" fmla="*/ 4985 w 7097"/>
                <a:gd name="T37" fmla="*/ 4442 h 12936"/>
                <a:gd name="T38" fmla="*/ 6466 w 7097"/>
                <a:gd name="T39" fmla="*/ 9228 h 12936"/>
                <a:gd name="T40" fmla="*/ 6426 w 7097"/>
                <a:gd name="T41" fmla="*/ 7857 h 12936"/>
                <a:gd name="T42" fmla="*/ 5374 w 7097"/>
                <a:gd name="T43" fmla="*/ 7391 h 12936"/>
                <a:gd name="T44" fmla="*/ 6036 w 7097"/>
                <a:gd name="T45" fmla="*/ 6416 h 12936"/>
                <a:gd name="T46" fmla="*/ 5008 w 7097"/>
                <a:gd name="T47" fmla="*/ 6719 h 12936"/>
                <a:gd name="T48" fmla="*/ 4082 w 7097"/>
                <a:gd name="T49" fmla="*/ 5793 h 12936"/>
                <a:gd name="T50" fmla="*/ 3556 w 7097"/>
                <a:gd name="T51" fmla="*/ 5601 h 12936"/>
                <a:gd name="T52" fmla="*/ 3035 w 7097"/>
                <a:gd name="T53" fmla="*/ 5793 h 12936"/>
                <a:gd name="T54" fmla="*/ 2109 w 7097"/>
                <a:gd name="T55" fmla="*/ 6719 h 12936"/>
                <a:gd name="T56" fmla="*/ 1081 w 7097"/>
                <a:gd name="T57" fmla="*/ 6416 h 12936"/>
                <a:gd name="T58" fmla="*/ 1744 w 7097"/>
                <a:gd name="T59" fmla="*/ 7391 h 12936"/>
                <a:gd name="T60" fmla="*/ 691 w 7097"/>
                <a:gd name="T61" fmla="*/ 7857 h 12936"/>
                <a:gd name="T62" fmla="*/ 651 w 7097"/>
                <a:gd name="T63" fmla="*/ 9228 h 12936"/>
                <a:gd name="T64" fmla="*/ 1142 w 7097"/>
                <a:gd name="T65" fmla="*/ 9049 h 12936"/>
                <a:gd name="T66" fmla="*/ 1124 w 7097"/>
                <a:gd name="T67" fmla="*/ 10579 h 12936"/>
                <a:gd name="T68" fmla="*/ 1396 w 7097"/>
                <a:gd name="T69" fmla="*/ 11042 h 12936"/>
                <a:gd name="T70" fmla="*/ 3035 w 7097"/>
                <a:gd name="T71" fmla="*/ 10916 h 12936"/>
                <a:gd name="T72" fmla="*/ 2775 w 7097"/>
                <a:gd name="T73" fmla="*/ 12216 h 12936"/>
                <a:gd name="T74" fmla="*/ 3728 w 7097"/>
                <a:gd name="T75" fmla="*/ 11604 h 12936"/>
                <a:gd name="T76" fmla="*/ 4081 w 7097"/>
                <a:gd name="T77" fmla="*/ 11237 h 12936"/>
                <a:gd name="T78" fmla="*/ 5006 w 7097"/>
                <a:gd name="T79" fmla="*/ 10327 h 12936"/>
                <a:gd name="T80" fmla="*/ 6036 w 7097"/>
                <a:gd name="T81" fmla="*/ 10613 h 12936"/>
                <a:gd name="T82" fmla="*/ 5375 w 7097"/>
                <a:gd name="T83" fmla="*/ 9639 h 12936"/>
                <a:gd name="T84" fmla="*/ 6423 w 7097"/>
                <a:gd name="T85" fmla="*/ 9175 h 12936"/>
                <a:gd name="T86" fmla="*/ 4683 w 7097"/>
                <a:gd name="T87" fmla="*/ 7757 h 12936"/>
                <a:gd name="T88" fmla="*/ 4684 w 7097"/>
                <a:gd name="T89" fmla="*/ 9271 h 12936"/>
                <a:gd name="T90" fmla="*/ 5610 w 7097"/>
                <a:gd name="T91" fmla="*/ 8361 h 1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097" h="12936">
                  <a:moveTo>
                    <a:pt x="4332" y="9654"/>
                  </a:moveTo>
                  <a:cubicBezTo>
                    <a:pt x="4421" y="9743"/>
                    <a:pt x="4421" y="9887"/>
                    <a:pt x="4332" y="9976"/>
                  </a:cubicBezTo>
                  <a:lnTo>
                    <a:pt x="3727" y="10579"/>
                  </a:lnTo>
                  <a:cubicBezTo>
                    <a:pt x="3681" y="10626"/>
                    <a:pt x="3623" y="10648"/>
                    <a:pt x="3556" y="10645"/>
                  </a:cubicBezTo>
                  <a:cubicBezTo>
                    <a:pt x="3495" y="10648"/>
                    <a:pt x="3434" y="10626"/>
                    <a:pt x="3387" y="10579"/>
                  </a:cubicBezTo>
                  <a:lnTo>
                    <a:pt x="2784" y="9976"/>
                  </a:lnTo>
                  <a:cubicBezTo>
                    <a:pt x="2695" y="9887"/>
                    <a:pt x="2695" y="9743"/>
                    <a:pt x="2784" y="9654"/>
                  </a:cubicBezTo>
                  <a:lnTo>
                    <a:pt x="3387" y="9051"/>
                  </a:lnTo>
                  <a:cubicBezTo>
                    <a:pt x="3433" y="9004"/>
                    <a:pt x="3495" y="8982"/>
                    <a:pt x="3556" y="8984"/>
                  </a:cubicBezTo>
                  <a:cubicBezTo>
                    <a:pt x="3623" y="8982"/>
                    <a:pt x="3681" y="9004"/>
                    <a:pt x="3727" y="9051"/>
                  </a:cubicBezTo>
                  <a:lnTo>
                    <a:pt x="4332" y="9654"/>
                  </a:lnTo>
                  <a:close/>
                  <a:moveTo>
                    <a:pt x="3387" y="7994"/>
                  </a:moveTo>
                  <a:cubicBezTo>
                    <a:pt x="3434" y="8041"/>
                    <a:pt x="3495" y="8063"/>
                    <a:pt x="3556" y="8061"/>
                  </a:cubicBezTo>
                  <a:cubicBezTo>
                    <a:pt x="3623" y="8063"/>
                    <a:pt x="3681" y="8041"/>
                    <a:pt x="3727" y="7994"/>
                  </a:cubicBezTo>
                  <a:lnTo>
                    <a:pt x="4332" y="7391"/>
                  </a:lnTo>
                  <a:cubicBezTo>
                    <a:pt x="4421" y="7302"/>
                    <a:pt x="4420" y="7158"/>
                    <a:pt x="4330" y="7070"/>
                  </a:cubicBezTo>
                  <a:lnTo>
                    <a:pt x="3729" y="6480"/>
                  </a:lnTo>
                  <a:cubicBezTo>
                    <a:pt x="3682" y="6434"/>
                    <a:pt x="3623" y="6412"/>
                    <a:pt x="3556" y="6414"/>
                  </a:cubicBezTo>
                  <a:cubicBezTo>
                    <a:pt x="3495" y="6412"/>
                    <a:pt x="3433" y="6434"/>
                    <a:pt x="3386" y="6480"/>
                  </a:cubicBezTo>
                  <a:lnTo>
                    <a:pt x="2785" y="7070"/>
                  </a:lnTo>
                  <a:cubicBezTo>
                    <a:pt x="2696" y="7158"/>
                    <a:pt x="2695" y="7302"/>
                    <a:pt x="2784" y="7391"/>
                  </a:cubicBezTo>
                  <a:lnTo>
                    <a:pt x="3387" y="7994"/>
                  </a:lnTo>
                  <a:close/>
                  <a:moveTo>
                    <a:pt x="3035" y="8347"/>
                  </a:moveTo>
                  <a:lnTo>
                    <a:pt x="2434" y="7757"/>
                  </a:lnTo>
                  <a:cubicBezTo>
                    <a:pt x="2345" y="7669"/>
                    <a:pt x="2200" y="7669"/>
                    <a:pt x="2111" y="7758"/>
                  </a:cubicBezTo>
                  <a:lnTo>
                    <a:pt x="1507" y="8361"/>
                  </a:lnTo>
                  <a:cubicBezTo>
                    <a:pt x="1418" y="8450"/>
                    <a:pt x="1419" y="8594"/>
                    <a:pt x="1509" y="8682"/>
                  </a:cubicBezTo>
                  <a:lnTo>
                    <a:pt x="2109" y="9272"/>
                  </a:lnTo>
                  <a:cubicBezTo>
                    <a:pt x="2199" y="9361"/>
                    <a:pt x="2344" y="9360"/>
                    <a:pt x="2433" y="9271"/>
                  </a:cubicBezTo>
                  <a:lnTo>
                    <a:pt x="3036" y="8668"/>
                  </a:lnTo>
                  <a:cubicBezTo>
                    <a:pt x="3125" y="8579"/>
                    <a:pt x="3124" y="8435"/>
                    <a:pt x="3035" y="8347"/>
                  </a:cubicBezTo>
                  <a:close/>
                  <a:moveTo>
                    <a:pt x="7097" y="8501"/>
                  </a:moveTo>
                  <a:cubicBezTo>
                    <a:pt x="7097" y="9657"/>
                    <a:pt x="6746" y="10750"/>
                    <a:pt x="6109" y="11578"/>
                  </a:cubicBezTo>
                  <a:cubicBezTo>
                    <a:pt x="5787" y="11996"/>
                    <a:pt x="5409" y="12327"/>
                    <a:pt x="4985" y="12560"/>
                  </a:cubicBezTo>
                  <a:cubicBezTo>
                    <a:pt x="4532" y="12809"/>
                    <a:pt x="4049" y="12936"/>
                    <a:pt x="3548" y="12936"/>
                  </a:cubicBezTo>
                  <a:cubicBezTo>
                    <a:pt x="3048" y="12936"/>
                    <a:pt x="2565" y="12809"/>
                    <a:pt x="2111" y="12560"/>
                  </a:cubicBezTo>
                  <a:cubicBezTo>
                    <a:pt x="1687" y="12327"/>
                    <a:pt x="1309" y="11996"/>
                    <a:pt x="988" y="11578"/>
                  </a:cubicBezTo>
                  <a:cubicBezTo>
                    <a:pt x="351" y="10750"/>
                    <a:pt x="0" y="9657"/>
                    <a:pt x="0" y="8501"/>
                  </a:cubicBezTo>
                  <a:cubicBezTo>
                    <a:pt x="0" y="7345"/>
                    <a:pt x="351" y="6253"/>
                    <a:pt x="988" y="5424"/>
                  </a:cubicBezTo>
                  <a:cubicBezTo>
                    <a:pt x="1309" y="5006"/>
                    <a:pt x="1687" y="4676"/>
                    <a:pt x="2111" y="4442"/>
                  </a:cubicBezTo>
                  <a:cubicBezTo>
                    <a:pt x="2169" y="4411"/>
                    <a:pt x="2228" y="4381"/>
                    <a:pt x="2287" y="4353"/>
                  </a:cubicBezTo>
                  <a:cubicBezTo>
                    <a:pt x="1833" y="3953"/>
                    <a:pt x="1336" y="3566"/>
                    <a:pt x="930" y="3376"/>
                  </a:cubicBezTo>
                  <a:cubicBezTo>
                    <a:pt x="702" y="3270"/>
                    <a:pt x="673" y="3150"/>
                    <a:pt x="919" y="3099"/>
                  </a:cubicBezTo>
                  <a:cubicBezTo>
                    <a:pt x="1159" y="3050"/>
                    <a:pt x="1499" y="3029"/>
                    <a:pt x="1937" y="3119"/>
                  </a:cubicBezTo>
                  <a:cubicBezTo>
                    <a:pt x="1937" y="3119"/>
                    <a:pt x="1353" y="1962"/>
                    <a:pt x="552" y="1435"/>
                  </a:cubicBezTo>
                  <a:cubicBezTo>
                    <a:pt x="342" y="1297"/>
                    <a:pt x="348" y="1222"/>
                    <a:pt x="600" y="1234"/>
                  </a:cubicBezTo>
                  <a:cubicBezTo>
                    <a:pt x="1149" y="1260"/>
                    <a:pt x="2069" y="1391"/>
                    <a:pt x="2636" y="1949"/>
                  </a:cubicBezTo>
                  <a:cubicBezTo>
                    <a:pt x="2636" y="1949"/>
                    <a:pt x="3095" y="375"/>
                    <a:pt x="4404" y="59"/>
                  </a:cubicBezTo>
                  <a:cubicBezTo>
                    <a:pt x="4648" y="0"/>
                    <a:pt x="4702" y="140"/>
                    <a:pt x="4538" y="331"/>
                  </a:cubicBezTo>
                  <a:cubicBezTo>
                    <a:pt x="4149" y="783"/>
                    <a:pt x="3572" y="1654"/>
                    <a:pt x="3822" y="2633"/>
                  </a:cubicBezTo>
                  <a:cubicBezTo>
                    <a:pt x="3822" y="2633"/>
                    <a:pt x="4688" y="1695"/>
                    <a:pt x="6161" y="2383"/>
                  </a:cubicBezTo>
                  <a:cubicBezTo>
                    <a:pt x="6389" y="2490"/>
                    <a:pt x="6361" y="2647"/>
                    <a:pt x="6121" y="2723"/>
                  </a:cubicBezTo>
                  <a:cubicBezTo>
                    <a:pt x="5574" y="2895"/>
                    <a:pt x="4683" y="3255"/>
                    <a:pt x="4445" y="3834"/>
                  </a:cubicBezTo>
                  <a:cubicBezTo>
                    <a:pt x="4445" y="3834"/>
                    <a:pt x="4769" y="3788"/>
                    <a:pt x="5130" y="3788"/>
                  </a:cubicBezTo>
                  <a:cubicBezTo>
                    <a:pt x="5382" y="3788"/>
                    <a:pt x="5433" y="3954"/>
                    <a:pt x="5245" y="4122"/>
                  </a:cubicBezTo>
                  <a:lnTo>
                    <a:pt x="4923" y="4410"/>
                  </a:lnTo>
                  <a:cubicBezTo>
                    <a:pt x="4944" y="4420"/>
                    <a:pt x="4965" y="4431"/>
                    <a:pt x="4985" y="4442"/>
                  </a:cubicBezTo>
                  <a:cubicBezTo>
                    <a:pt x="5409" y="4676"/>
                    <a:pt x="5787" y="5006"/>
                    <a:pt x="6109" y="5424"/>
                  </a:cubicBezTo>
                  <a:cubicBezTo>
                    <a:pt x="6746" y="6253"/>
                    <a:pt x="7097" y="7345"/>
                    <a:pt x="7097" y="8501"/>
                  </a:cubicBezTo>
                  <a:close/>
                  <a:moveTo>
                    <a:pt x="6466" y="9228"/>
                  </a:moveTo>
                  <a:cubicBezTo>
                    <a:pt x="6499" y="8997"/>
                    <a:pt x="6517" y="8758"/>
                    <a:pt x="6517" y="8515"/>
                  </a:cubicBezTo>
                  <a:cubicBezTo>
                    <a:pt x="6517" y="8272"/>
                    <a:pt x="6500" y="8035"/>
                    <a:pt x="6467" y="7806"/>
                  </a:cubicBezTo>
                  <a:cubicBezTo>
                    <a:pt x="6454" y="7824"/>
                    <a:pt x="6441" y="7842"/>
                    <a:pt x="6426" y="7857"/>
                  </a:cubicBezTo>
                  <a:lnTo>
                    <a:pt x="6296" y="7991"/>
                  </a:lnTo>
                  <a:cubicBezTo>
                    <a:pt x="6209" y="8082"/>
                    <a:pt x="6066" y="8083"/>
                    <a:pt x="5977" y="7994"/>
                  </a:cubicBezTo>
                  <a:lnTo>
                    <a:pt x="5374" y="7391"/>
                  </a:lnTo>
                  <a:cubicBezTo>
                    <a:pt x="5284" y="7302"/>
                    <a:pt x="5284" y="7158"/>
                    <a:pt x="5374" y="7069"/>
                  </a:cubicBezTo>
                  <a:lnTo>
                    <a:pt x="5993" y="6450"/>
                  </a:lnTo>
                  <a:cubicBezTo>
                    <a:pt x="6007" y="6436"/>
                    <a:pt x="6021" y="6425"/>
                    <a:pt x="6036" y="6416"/>
                  </a:cubicBezTo>
                  <a:cubicBezTo>
                    <a:pt x="5956" y="6256"/>
                    <a:pt x="5866" y="6104"/>
                    <a:pt x="5769" y="5962"/>
                  </a:cubicBezTo>
                  <a:cubicBezTo>
                    <a:pt x="5759" y="5976"/>
                    <a:pt x="5748" y="5990"/>
                    <a:pt x="5736" y="6002"/>
                  </a:cubicBezTo>
                  <a:lnTo>
                    <a:pt x="5008" y="6719"/>
                  </a:lnTo>
                  <a:cubicBezTo>
                    <a:pt x="4918" y="6807"/>
                    <a:pt x="4773" y="6807"/>
                    <a:pt x="4684" y="6718"/>
                  </a:cubicBezTo>
                  <a:lnTo>
                    <a:pt x="4081" y="6115"/>
                  </a:lnTo>
                  <a:cubicBezTo>
                    <a:pt x="3992" y="6026"/>
                    <a:pt x="3993" y="5882"/>
                    <a:pt x="4082" y="5793"/>
                  </a:cubicBezTo>
                  <a:lnTo>
                    <a:pt x="4835" y="5051"/>
                  </a:lnTo>
                  <a:cubicBezTo>
                    <a:pt x="4678" y="4954"/>
                    <a:pt x="4511" y="4874"/>
                    <a:pt x="4340" y="4814"/>
                  </a:cubicBezTo>
                  <a:cubicBezTo>
                    <a:pt x="3945" y="5191"/>
                    <a:pt x="3636" y="5512"/>
                    <a:pt x="3556" y="5601"/>
                  </a:cubicBezTo>
                  <a:cubicBezTo>
                    <a:pt x="3473" y="5512"/>
                    <a:pt x="3170" y="5191"/>
                    <a:pt x="2774" y="4814"/>
                  </a:cubicBezTo>
                  <a:cubicBezTo>
                    <a:pt x="2603" y="4874"/>
                    <a:pt x="2439" y="4954"/>
                    <a:pt x="2282" y="5051"/>
                  </a:cubicBezTo>
                  <a:lnTo>
                    <a:pt x="3035" y="5793"/>
                  </a:lnTo>
                  <a:cubicBezTo>
                    <a:pt x="3125" y="5882"/>
                    <a:pt x="3125" y="6026"/>
                    <a:pt x="3036" y="6115"/>
                  </a:cubicBezTo>
                  <a:lnTo>
                    <a:pt x="2433" y="6718"/>
                  </a:lnTo>
                  <a:cubicBezTo>
                    <a:pt x="2344" y="6807"/>
                    <a:pt x="2199" y="6807"/>
                    <a:pt x="2109" y="6719"/>
                  </a:cubicBezTo>
                  <a:lnTo>
                    <a:pt x="1381" y="6002"/>
                  </a:lnTo>
                  <a:cubicBezTo>
                    <a:pt x="1369" y="5990"/>
                    <a:pt x="1358" y="5976"/>
                    <a:pt x="1349" y="5962"/>
                  </a:cubicBezTo>
                  <a:cubicBezTo>
                    <a:pt x="1251" y="6104"/>
                    <a:pt x="1161" y="6256"/>
                    <a:pt x="1081" y="6416"/>
                  </a:cubicBezTo>
                  <a:cubicBezTo>
                    <a:pt x="1096" y="6425"/>
                    <a:pt x="1110" y="6436"/>
                    <a:pt x="1125" y="6450"/>
                  </a:cubicBezTo>
                  <a:lnTo>
                    <a:pt x="1744" y="7069"/>
                  </a:lnTo>
                  <a:cubicBezTo>
                    <a:pt x="1833" y="7158"/>
                    <a:pt x="1833" y="7302"/>
                    <a:pt x="1744" y="7391"/>
                  </a:cubicBezTo>
                  <a:lnTo>
                    <a:pt x="1140" y="7994"/>
                  </a:lnTo>
                  <a:cubicBezTo>
                    <a:pt x="1051" y="8083"/>
                    <a:pt x="908" y="8082"/>
                    <a:pt x="821" y="7992"/>
                  </a:cubicBezTo>
                  <a:lnTo>
                    <a:pt x="691" y="7857"/>
                  </a:lnTo>
                  <a:cubicBezTo>
                    <a:pt x="676" y="7842"/>
                    <a:pt x="663" y="7824"/>
                    <a:pt x="651" y="7806"/>
                  </a:cubicBezTo>
                  <a:cubicBezTo>
                    <a:pt x="617" y="8035"/>
                    <a:pt x="600" y="8272"/>
                    <a:pt x="600" y="8515"/>
                  </a:cubicBezTo>
                  <a:cubicBezTo>
                    <a:pt x="600" y="8758"/>
                    <a:pt x="618" y="8997"/>
                    <a:pt x="651" y="9228"/>
                  </a:cubicBezTo>
                  <a:cubicBezTo>
                    <a:pt x="664" y="9208"/>
                    <a:pt x="678" y="9190"/>
                    <a:pt x="694" y="9175"/>
                  </a:cubicBezTo>
                  <a:lnTo>
                    <a:pt x="818" y="9051"/>
                  </a:lnTo>
                  <a:cubicBezTo>
                    <a:pt x="907" y="8962"/>
                    <a:pt x="1052" y="8961"/>
                    <a:pt x="1142" y="9049"/>
                  </a:cubicBezTo>
                  <a:lnTo>
                    <a:pt x="1742" y="9639"/>
                  </a:lnTo>
                  <a:cubicBezTo>
                    <a:pt x="1832" y="9728"/>
                    <a:pt x="1833" y="9871"/>
                    <a:pt x="1744" y="9960"/>
                  </a:cubicBezTo>
                  <a:lnTo>
                    <a:pt x="1124" y="10579"/>
                  </a:lnTo>
                  <a:cubicBezTo>
                    <a:pt x="1110" y="10593"/>
                    <a:pt x="1096" y="10604"/>
                    <a:pt x="1081" y="10613"/>
                  </a:cubicBezTo>
                  <a:cubicBezTo>
                    <a:pt x="1165" y="10780"/>
                    <a:pt x="1259" y="10938"/>
                    <a:pt x="1361" y="11086"/>
                  </a:cubicBezTo>
                  <a:cubicBezTo>
                    <a:pt x="1371" y="11070"/>
                    <a:pt x="1383" y="11055"/>
                    <a:pt x="1396" y="11042"/>
                  </a:cubicBezTo>
                  <a:lnTo>
                    <a:pt x="2111" y="10327"/>
                  </a:lnTo>
                  <a:cubicBezTo>
                    <a:pt x="2200" y="10238"/>
                    <a:pt x="2345" y="10238"/>
                    <a:pt x="2434" y="10326"/>
                  </a:cubicBezTo>
                  <a:lnTo>
                    <a:pt x="3035" y="10916"/>
                  </a:lnTo>
                  <a:cubicBezTo>
                    <a:pt x="3124" y="11004"/>
                    <a:pt x="3125" y="11148"/>
                    <a:pt x="3036" y="11237"/>
                  </a:cubicBezTo>
                  <a:lnTo>
                    <a:pt x="2290" y="11983"/>
                  </a:lnTo>
                  <a:cubicBezTo>
                    <a:pt x="2445" y="12078"/>
                    <a:pt x="2607" y="12156"/>
                    <a:pt x="2775" y="12216"/>
                  </a:cubicBezTo>
                  <a:lnTo>
                    <a:pt x="3387" y="11604"/>
                  </a:lnTo>
                  <a:cubicBezTo>
                    <a:pt x="3434" y="11557"/>
                    <a:pt x="3495" y="11535"/>
                    <a:pt x="3556" y="11537"/>
                  </a:cubicBezTo>
                  <a:cubicBezTo>
                    <a:pt x="3623" y="11535"/>
                    <a:pt x="3681" y="11557"/>
                    <a:pt x="3728" y="11604"/>
                  </a:cubicBezTo>
                  <a:lnTo>
                    <a:pt x="4340" y="12216"/>
                  </a:lnTo>
                  <a:cubicBezTo>
                    <a:pt x="4509" y="12156"/>
                    <a:pt x="4672" y="12078"/>
                    <a:pt x="4826" y="11983"/>
                  </a:cubicBezTo>
                  <a:lnTo>
                    <a:pt x="4081" y="11237"/>
                  </a:lnTo>
                  <a:cubicBezTo>
                    <a:pt x="3992" y="11148"/>
                    <a:pt x="3992" y="11004"/>
                    <a:pt x="4082" y="10916"/>
                  </a:cubicBezTo>
                  <a:lnTo>
                    <a:pt x="4683" y="10326"/>
                  </a:lnTo>
                  <a:cubicBezTo>
                    <a:pt x="4772" y="10238"/>
                    <a:pt x="4917" y="10238"/>
                    <a:pt x="5006" y="10327"/>
                  </a:cubicBezTo>
                  <a:lnTo>
                    <a:pt x="5721" y="11042"/>
                  </a:lnTo>
                  <a:cubicBezTo>
                    <a:pt x="5734" y="11055"/>
                    <a:pt x="5746" y="11070"/>
                    <a:pt x="5756" y="11086"/>
                  </a:cubicBezTo>
                  <a:cubicBezTo>
                    <a:pt x="5858" y="10938"/>
                    <a:pt x="5952" y="10780"/>
                    <a:pt x="6036" y="10613"/>
                  </a:cubicBezTo>
                  <a:cubicBezTo>
                    <a:pt x="6021" y="10604"/>
                    <a:pt x="6007" y="10593"/>
                    <a:pt x="5993" y="10579"/>
                  </a:cubicBezTo>
                  <a:lnTo>
                    <a:pt x="5373" y="9960"/>
                  </a:lnTo>
                  <a:cubicBezTo>
                    <a:pt x="5284" y="9871"/>
                    <a:pt x="5285" y="9728"/>
                    <a:pt x="5375" y="9639"/>
                  </a:cubicBezTo>
                  <a:lnTo>
                    <a:pt x="5975" y="9049"/>
                  </a:lnTo>
                  <a:cubicBezTo>
                    <a:pt x="6065" y="8961"/>
                    <a:pt x="6210" y="8962"/>
                    <a:pt x="6299" y="9051"/>
                  </a:cubicBezTo>
                  <a:lnTo>
                    <a:pt x="6423" y="9175"/>
                  </a:lnTo>
                  <a:cubicBezTo>
                    <a:pt x="6439" y="9190"/>
                    <a:pt x="6453" y="9208"/>
                    <a:pt x="6466" y="9228"/>
                  </a:cubicBezTo>
                  <a:close/>
                  <a:moveTo>
                    <a:pt x="5007" y="7758"/>
                  </a:moveTo>
                  <a:cubicBezTo>
                    <a:pt x="4917" y="7669"/>
                    <a:pt x="4773" y="7669"/>
                    <a:pt x="4683" y="7757"/>
                  </a:cubicBezTo>
                  <a:lnTo>
                    <a:pt x="4082" y="8347"/>
                  </a:lnTo>
                  <a:cubicBezTo>
                    <a:pt x="3993" y="8435"/>
                    <a:pt x="3992" y="8579"/>
                    <a:pt x="4081" y="8668"/>
                  </a:cubicBezTo>
                  <a:lnTo>
                    <a:pt x="4684" y="9271"/>
                  </a:lnTo>
                  <a:cubicBezTo>
                    <a:pt x="4773" y="9360"/>
                    <a:pt x="4918" y="9361"/>
                    <a:pt x="5008" y="9272"/>
                  </a:cubicBezTo>
                  <a:lnTo>
                    <a:pt x="5608" y="8682"/>
                  </a:lnTo>
                  <a:cubicBezTo>
                    <a:pt x="5698" y="8594"/>
                    <a:pt x="5699" y="8450"/>
                    <a:pt x="5610" y="8361"/>
                  </a:cubicBezTo>
                  <a:lnTo>
                    <a:pt x="5007" y="7758"/>
                  </a:lnTo>
                  <a:close/>
                </a:path>
              </a:pathLst>
            </a:custGeom>
            <a:solidFill>
              <a:srgbClr val="AFD180"/>
            </a:solidFill>
            <a:ln>
              <a:noFill/>
            </a:ln>
          </p:spPr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678A9F65-1FC9-462D-A17A-C65C7BA09544}"/>
              </a:ext>
            </a:extLst>
          </p:cNvPr>
          <p:cNvGrpSpPr/>
          <p:nvPr/>
        </p:nvGrpSpPr>
        <p:grpSpPr>
          <a:xfrm>
            <a:off x="6039339" y="2128169"/>
            <a:ext cx="653561" cy="662239"/>
            <a:chOff x="5530713" y="5989706"/>
            <a:chExt cx="728611" cy="728611"/>
          </a:xfrm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F08DC7EE-25C9-4B51-A072-26E9F9A756C0}"/>
                </a:ext>
              </a:extLst>
            </p:cNvPr>
            <p:cNvSpPr/>
            <p:nvPr/>
          </p:nvSpPr>
          <p:spPr>
            <a:xfrm>
              <a:off x="5530713" y="5989706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six-grapes_72507">
              <a:extLst>
                <a:ext uri="{FF2B5EF4-FFF2-40B4-BE49-F238E27FC236}">
                  <a16:creationId xmlns:a16="http://schemas.microsoft.com/office/drawing/2014/main" xmlns="" id="{35DA9B42-381F-4238-9923-07E0E6BDD6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726147" y="6059018"/>
              <a:ext cx="398491" cy="609685"/>
            </a:xfrm>
            <a:custGeom>
              <a:avLst/>
              <a:gdLst>
                <a:gd name="connsiteX0" fmla="*/ 198641 w 397283"/>
                <a:gd name="connsiteY0" fmla="*/ 487874 h 607836"/>
                <a:gd name="connsiteX1" fmla="*/ 258692 w 397283"/>
                <a:gd name="connsiteY1" fmla="*/ 547855 h 607836"/>
                <a:gd name="connsiteX2" fmla="*/ 198641 w 397283"/>
                <a:gd name="connsiteY2" fmla="*/ 607836 h 607836"/>
                <a:gd name="connsiteX3" fmla="*/ 138590 w 397283"/>
                <a:gd name="connsiteY3" fmla="*/ 547855 h 607836"/>
                <a:gd name="connsiteX4" fmla="*/ 198641 w 397283"/>
                <a:gd name="connsiteY4" fmla="*/ 487874 h 607836"/>
                <a:gd name="connsiteX5" fmla="*/ 267937 w 397283"/>
                <a:gd name="connsiteY5" fmla="*/ 355563 h 607836"/>
                <a:gd name="connsiteX6" fmla="*/ 327988 w 397283"/>
                <a:gd name="connsiteY6" fmla="*/ 415544 h 607836"/>
                <a:gd name="connsiteX7" fmla="*/ 267937 w 397283"/>
                <a:gd name="connsiteY7" fmla="*/ 475525 h 607836"/>
                <a:gd name="connsiteX8" fmla="*/ 207886 w 397283"/>
                <a:gd name="connsiteY8" fmla="*/ 415544 h 607836"/>
                <a:gd name="connsiteX9" fmla="*/ 267937 w 397283"/>
                <a:gd name="connsiteY9" fmla="*/ 355563 h 607836"/>
                <a:gd name="connsiteX10" fmla="*/ 129346 w 397283"/>
                <a:gd name="connsiteY10" fmla="*/ 355563 h 607836"/>
                <a:gd name="connsiteX11" fmla="*/ 189397 w 397283"/>
                <a:gd name="connsiteY11" fmla="*/ 415544 h 607836"/>
                <a:gd name="connsiteX12" fmla="*/ 129346 w 397283"/>
                <a:gd name="connsiteY12" fmla="*/ 475525 h 607836"/>
                <a:gd name="connsiteX13" fmla="*/ 69295 w 397283"/>
                <a:gd name="connsiteY13" fmla="*/ 415544 h 607836"/>
                <a:gd name="connsiteX14" fmla="*/ 129346 w 397283"/>
                <a:gd name="connsiteY14" fmla="*/ 355563 h 607836"/>
                <a:gd name="connsiteX15" fmla="*/ 337232 w 397283"/>
                <a:gd name="connsiteY15" fmla="*/ 215420 h 607836"/>
                <a:gd name="connsiteX16" fmla="*/ 397283 w 397283"/>
                <a:gd name="connsiteY16" fmla="*/ 275366 h 607836"/>
                <a:gd name="connsiteX17" fmla="*/ 337232 w 397283"/>
                <a:gd name="connsiteY17" fmla="*/ 335312 h 607836"/>
                <a:gd name="connsiteX18" fmla="*/ 277181 w 397283"/>
                <a:gd name="connsiteY18" fmla="*/ 275366 h 607836"/>
                <a:gd name="connsiteX19" fmla="*/ 337232 w 397283"/>
                <a:gd name="connsiteY19" fmla="*/ 215420 h 607836"/>
                <a:gd name="connsiteX20" fmla="*/ 198641 w 397283"/>
                <a:gd name="connsiteY20" fmla="*/ 215420 h 607836"/>
                <a:gd name="connsiteX21" fmla="*/ 258692 w 397283"/>
                <a:gd name="connsiteY21" fmla="*/ 275366 h 607836"/>
                <a:gd name="connsiteX22" fmla="*/ 198641 w 397283"/>
                <a:gd name="connsiteY22" fmla="*/ 335312 h 607836"/>
                <a:gd name="connsiteX23" fmla="*/ 138590 w 397283"/>
                <a:gd name="connsiteY23" fmla="*/ 275366 h 607836"/>
                <a:gd name="connsiteX24" fmla="*/ 198641 w 397283"/>
                <a:gd name="connsiteY24" fmla="*/ 215420 h 607836"/>
                <a:gd name="connsiteX25" fmla="*/ 60051 w 397283"/>
                <a:gd name="connsiteY25" fmla="*/ 215420 h 607836"/>
                <a:gd name="connsiteX26" fmla="*/ 120102 w 397283"/>
                <a:gd name="connsiteY26" fmla="*/ 275366 h 607836"/>
                <a:gd name="connsiteX27" fmla="*/ 60051 w 397283"/>
                <a:gd name="connsiteY27" fmla="*/ 335312 h 607836"/>
                <a:gd name="connsiteX28" fmla="*/ 0 w 397283"/>
                <a:gd name="connsiteY28" fmla="*/ 275366 h 607836"/>
                <a:gd name="connsiteX29" fmla="*/ 60051 w 397283"/>
                <a:gd name="connsiteY29" fmla="*/ 215420 h 607836"/>
                <a:gd name="connsiteX30" fmla="*/ 193794 w 397283"/>
                <a:gd name="connsiteY30" fmla="*/ 1956 h 607836"/>
                <a:gd name="connsiteX31" fmla="*/ 203490 w 397283"/>
                <a:gd name="connsiteY31" fmla="*/ 1956 h 607836"/>
                <a:gd name="connsiteX32" fmla="*/ 236235 w 397283"/>
                <a:gd name="connsiteY32" fmla="*/ 67724 h 607836"/>
                <a:gd name="connsiteX33" fmla="*/ 288821 w 397283"/>
                <a:gd name="connsiteY33" fmla="*/ 55360 h 607836"/>
                <a:gd name="connsiteX34" fmla="*/ 289269 w 397283"/>
                <a:gd name="connsiteY34" fmla="*/ 55360 h 607836"/>
                <a:gd name="connsiteX35" fmla="*/ 296056 w 397283"/>
                <a:gd name="connsiteY35" fmla="*/ 62138 h 607836"/>
                <a:gd name="connsiteX36" fmla="*/ 285390 w 397283"/>
                <a:gd name="connsiteY36" fmla="*/ 111595 h 607836"/>
                <a:gd name="connsiteX37" fmla="*/ 319702 w 397283"/>
                <a:gd name="connsiteY37" fmla="*/ 135504 h 607836"/>
                <a:gd name="connsiteX38" fmla="*/ 319702 w 397283"/>
                <a:gd name="connsiteY38" fmla="*/ 145112 h 607836"/>
                <a:gd name="connsiteX39" fmla="*/ 301800 w 397283"/>
                <a:gd name="connsiteY39" fmla="*/ 159711 h 607836"/>
                <a:gd name="connsiteX40" fmla="*/ 378031 w 397283"/>
                <a:gd name="connsiteY40" fmla="*/ 167606 h 607836"/>
                <a:gd name="connsiteX41" fmla="*/ 391010 w 397283"/>
                <a:gd name="connsiteY41" fmla="*/ 185109 h 607836"/>
                <a:gd name="connsiteX42" fmla="*/ 373481 w 397283"/>
                <a:gd name="connsiteY42" fmla="*/ 198069 h 607836"/>
                <a:gd name="connsiteX43" fmla="*/ 198642 w 397283"/>
                <a:gd name="connsiteY43" fmla="*/ 187046 h 607836"/>
                <a:gd name="connsiteX44" fmla="*/ 23803 w 397283"/>
                <a:gd name="connsiteY44" fmla="*/ 198069 h 607836"/>
                <a:gd name="connsiteX45" fmla="*/ 21491 w 397283"/>
                <a:gd name="connsiteY45" fmla="*/ 198218 h 607836"/>
                <a:gd name="connsiteX46" fmla="*/ 6274 w 397283"/>
                <a:gd name="connsiteY46" fmla="*/ 185109 h 607836"/>
                <a:gd name="connsiteX47" fmla="*/ 19253 w 397283"/>
                <a:gd name="connsiteY47" fmla="*/ 167606 h 607836"/>
                <a:gd name="connsiteX48" fmla="*/ 95484 w 397283"/>
                <a:gd name="connsiteY48" fmla="*/ 159711 h 607836"/>
                <a:gd name="connsiteX49" fmla="*/ 77582 w 397283"/>
                <a:gd name="connsiteY49" fmla="*/ 145112 h 607836"/>
                <a:gd name="connsiteX50" fmla="*/ 77582 w 397283"/>
                <a:gd name="connsiteY50" fmla="*/ 135504 h 607836"/>
                <a:gd name="connsiteX51" fmla="*/ 111894 w 397283"/>
                <a:gd name="connsiteY51" fmla="*/ 111595 h 607836"/>
                <a:gd name="connsiteX52" fmla="*/ 101227 w 397283"/>
                <a:gd name="connsiteY52" fmla="*/ 62138 h 607836"/>
                <a:gd name="connsiteX53" fmla="*/ 108015 w 397283"/>
                <a:gd name="connsiteY53" fmla="*/ 55360 h 607836"/>
                <a:gd name="connsiteX54" fmla="*/ 108463 w 397283"/>
                <a:gd name="connsiteY54" fmla="*/ 55360 h 607836"/>
                <a:gd name="connsiteX55" fmla="*/ 161049 w 397283"/>
                <a:gd name="connsiteY55" fmla="*/ 67724 h 607836"/>
                <a:gd name="connsiteX56" fmla="*/ 193794 w 397283"/>
                <a:gd name="connsiteY56" fmla="*/ 1956 h 607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97283" h="607836">
                  <a:moveTo>
                    <a:pt x="198641" y="487874"/>
                  </a:moveTo>
                  <a:cubicBezTo>
                    <a:pt x="231806" y="487874"/>
                    <a:pt x="258692" y="514728"/>
                    <a:pt x="258692" y="547855"/>
                  </a:cubicBezTo>
                  <a:cubicBezTo>
                    <a:pt x="258692" y="580982"/>
                    <a:pt x="231806" y="607836"/>
                    <a:pt x="198641" y="607836"/>
                  </a:cubicBezTo>
                  <a:cubicBezTo>
                    <a:pt x="165476" y="607836"/>
                    <a:pt x="138590" y="580982"/>
                    <a:pt x="138590" y="547855"/>
                  </a:cubicBezTo>
                  <a:cubicBezTo>
                    <a:pt x="138590" y="514728"/>
                    <a:pt x="165476" y="487874"/>
                    <a:pt x="198641" y="487874"/>
                  </a:cubicBezTo>
                  <a:close/>
                  <a:moveTo>
                    <a:pt x="267937" y="355563"/>
                  </a:moveTo>
                  <a:cubicBezTo>
                    <a:pt x="301102" y="355563"/>
                    <a:pt x="327988" y="382417"/>
                    <a:pt x="327988" y="415544"/>
                  </a:cubicBezTo>
                  <a:cubicBezTo>
                    <a:pt x="327988" y="448671"/>
                    <a:pt x="301102" y="475525"/>
                    <a:pt x="267937" y="475525"/>
                  </a:cubicBezTo>
                  <a:cubicBezTo>
                    <a:pt x="234772" y="475525"/>
                    <a:pt x="207886" y="448671"/>
                    <a:pt x="207886" y="415544"/>
                  </a:cubicBezTo>
                  <a:cubicBezTo>
                    <a:pt x="207886" y="382417"/>
                    <a:pt x="234772" y="355563"/>
                    <a:pt x="267937" y="355563"/>
                  </a:cubicBezTo>
                  <a:close/>
                  <a:moveTo>
                    <a:pt x="129346" y="355563"/>
                  </a:moveTo>
                  <a:cubicBezTo>
                    <a:pt x="162511" y="355563"/>
                    <a:pt x="189397" y="382417"/>
                    <a:pt x="189397" y="415544"/>
                  </a:cubicBezTo>
                  <a:cubicBezTo>
                    <a:pt x="189397" y="448671"/>
                    <a:pt x="162511" y="475525"/>
                    <a:pt x="129346" y="475525"/>
                  </a:cubicBezTo>
                  <a:cubicBezTo>
                    <a:pt x="96181" y="475525"/>
                    <a:pt x="69295" y="448671"/>
                    <a:pt x="69295" y="415544"/>
                  </a:cubicBezTo>
                  <a:cubicBezTo>
                    <a:pt x="69295" y="382417"/>
                    <a:pt x="96181" y="355563"/>
                    <a:pt x="129346" y="355563"/>
                  </a:cubicBezTo>
                  <a:close/>
                  <a:moveTo>
                    <a:pt x="337232" y="215420"/>
                  </a:moveTo>
                  <a:cubicBezTo>
                    <a:pt x="370397" y="215420"/>
                    <a:pt x="397283" y="242259"/>
                    <a:pt x="397283" y="275366"/>
                  </a:cubicBezTo>
                  <a:cubicBezTo>
                    <a:pt x="397283" y="308473"/>
                    <a:pt x="370397" y="335312"/>
                    <a:pt x="337232" y="335312"/>
                  </a:cubicBezTo>
                  <a:cubicBezTo>
                    <a:pt x="304067" y="335312"/>
                    <a:pt x="277181" y="308473"/>
                    <a:pt x="277181" y="275366"/>
                  </a:cubicBezTo>
                  <a:cubicBezTo>
                    <a:pt x="277181" y="242259"/>
                    <a:pt x="304067" y="215420"/>
                    <a:pt x="337232" y="215420"/>
                  </a:cubicBezTo>
                  <a:close/>
                  <a:moveTo>
                    <a:pt x="198641" y="215420"/>
                  </a:moveTo>
                  <a:cubicBezTo>
                    <a:pt x="231806" y="215420"/>
                    <a:pt x="258692" y="242259"/>
                    <a:pt x="258692" y="275366"/>
                  </a:cubicBezTo>
                  <a:cubicBezTo>
                    <a:pt x="258692" y="308473"/>
                    <a:pt x="231806" y="335312"/>
                    <a:pt x="198641" y="335312"/>
                  </a:cubicBezTo>
                  <a:cubicBezTo>
                    <a:pt x="165476" y="335312"/>
                    <a:pt x="138590" y="308473"/>
                    <a:pt x="138590" y="275366"/>
                  </a:cubicBezTo>
                  <a:cubicBezTo>
                    <a:pt x="138590" y="242259"/>
                    <a:pt x="165476" y="215420"/>
                    <a:pt x="198641" y="215420"/>
                  </a:cubicBezTo>
                  <a:close/>
                  <a:moveTo>
                    <a:pt x="60051" y="215420"/>
                  </a:moveTo>
                  <a:cubicBezTo>
                    <a:pt x="93216" y="215420"/>
                    <a:pt x="120102" y="242259"/>
                    <a:pt x="120102" y="275366"/>
                  </a:cubicBezTo>
                  <a:cubicBezTo>
                    <a:pt x="120102" y="308473"/>
                    <a:pt x="93216" y="335312"/>
                    <a:pt x="60051" y="335312"/>
                  </a:cubicBezTo>
                  <a:cubicBezTo>
                    <a:pt x="26886" y="335312"/>
                    <a:pt x="0" y="308473"/>
                    <a:pt x="0" y="275366"/>
                  </a:cubicBezTo>
                  <a:cubicBezTo>
                    <a:pt x="0" y="242259"/>
                    <a:pt x="26886" y="215420"/>
                    <a:pt x="60051" y="215420"/>
                  </a:cubicBezTo>
                  <a:close/>
                  <a:moveTo>
                    <a:pt x="193794" y="1956"/>
                  </a:moveTo>
                  <a:cubicBezTo>
                    <a:pt x="196479" y="-651"/>
                    <a:pt x="200805" y="-651"/>
                    <a:pt x="203490" y="1956"/>
                  </a:cubicBezTo>
                  <a:cubicBezTo>
                    <a:pt x="204758" y="3222"/>
                    <a:pt x="233326" y="31228"/>
                    <a:pt x="236235" y="67724"/>
                  </a:cubicBezTo>
                  <a:cubicBezTo>
                    <a:pt x="260030" y="55733"/>
                    <a:pt x="285539" y="55360"/>
                    <a:pt x="288821" y="55360"/>
                  </a:cubicBezTo>
                  <a:lnTo>
                    <a:pt x="289269" y="55360"/>
                  </a:lnTo>
                  <a:cubicBezTo>
                    <a:pt x="292998" y="55435"/>
                    <a:pt x="295982" y="58414"/>
                    <a:pt x="296056" y="62138"/>
                  </a:cubicBezTo>
                  <a:cubicBezTo>
                    <a:pt x="296056" y="63330"/>
                    <a:pt x="296355" y="87686"/>
                    <a:pt x="285390" y="111595"/>
                  </a:cubicBezTo>
                  <a:cubicBezTo>
                    <a:pt x="305604" y="121129"/>
                    <a:pt x="319030" y="134833"/>
                    <a:pt x="319702" y="135504"/>
                  </a:cubicBezTo>
                  <a:cubicBezTo>
                    <a:pt x="322312" y="138185"/>
                    <a:pt x="322312" y="142431"/>
                    <a:pt x="319702" y="145112"/>
                  </a:cubicBezTo>
                  <a:cubicBezTo>
                    <a:pt x="319105" y="145708"/>
                    <a:pt x="312466" y="152486"/>
                    <a:pt x="301800" y="159711"/>
                  </a:cubicBezTo>
                  <a:cubicBezTo>
                    <a:pt x="329473" y="161573"/>
                    <a:pt x="355281" y="164254"/>
                    <a:pt x="378031" y="167606"/>
                  </a:cubicBezTo>
                  <a:cubicBezTo>
                    <a:pt x="386385" y="168872"/>
                    <a:pt x="392203" y="176693"/>
                    <a:pt x="391010" y="185109"/>
                  </a:cubicBezTo>
                  <a:cubicBezTo>
                    <a:pt x="389742" y="193451"/>
                    <a:pt x="381910" y="199261"/>
                    <a:pt x="373481" y="198069"/>
                  </a:cubicBezTo>
                  <a:cubicBezTo>
                    <a:pt x="325520" y="190993"/>
                    <a:pt x="263461" y="187046"/>
                    <a:pt x="198642" y="187046"/>
                  </a:cubicBezTo>
                  <a:cubicBezTo>
                    <a:pt x="133823" y="187046"/>
                    <a:pt x="71764" y="190993"/>
                    <a:pt x="23803" y="198069"/>
                  </a:cubicBezTo>
                  <a:cubicBezTo>
                    <a:pt x="23057" y="198144"/>
                    <a:pt x="22237" y="198218"/>
                    <a:pt x="21491" y="198218"/>
                  </a:cubicBezTo>
                  <a:cubicBezTo>
                    <a:pt x="14032" y="198218"/>
                    <a:pt x="7393" y="192707"/>
                    <a:pt x="6274" y="185109"/>
                  </a:cubicBezTo>
                  <a:cubicBezTo>
                    <a:pt x="5081" y="176693"/>
                    <a:pt x="10899" y="168872"/>
                    <a:pt x="19253" y="167606"/>
                  </a:cubicBezTo>
                  <a:cubicBezTo>
                    <a:pt x="42003" y="164254"/>
                    <a:pt x="67811" y="161573"/>
                    <a:pt x="95484" y="159711"/>
                  </a:cubicBezTo>
                  <a:cubicBezTo>
                    <a:pt x="84818" y="152486"/>
                    <a:pt x="78179" y="145708"/>
                    <a:pt x="77582" y="145112"/>
                  </a:cubicBezTo>
                  <a:cubicBezTo>
                    <a:pt x="74972" y="142431"/>
                    <a:pt x="74972" y="138185"/>
                    <a:pt x="77582" y="135504"/>
                  </a:cubicBezTo>
                  <a:cubicBezTo>
                    <a:pt x="78179" y="134833"/>
                    <a:pt x="91680" y="121129"/>
                    <a:pt x="111894" y="111595"/>
                  </a:cubicBezTo>
                  <a:cubicBezTo>
                    <a:pt x="100929" y="87686"/>
                    <a:pt x="101227" y="63255"/>
                    <a:pt x="101227" y="62138"/>
                  </a:cubicBezTo>
                  <a:cubicBezTo>
                    <a:pt x="101302" y="58414"/>
                    <a:pt x="104286" y="55435"/>
                    <a:pt x="108015" y="55360"/>
                  </a:cubicBezTo>
                  <a:lnTo>
                    <a:pt x="108463" y="55360"/>
                  </a:lnTo>
                  <a:cubicBezTo>
                    <a:pt x="111745" y="55360"/>
                    <a:pt x="137254" y="55733"/>
                    <a:pt x="161049" y="67724"/>
                  </a:cubicBezTo>
                  <a:cubicBezTo>
                    <a:pt x="163958" y="31228"/>
                    <a:pt x="192526" y="3222"/>
                    <a:pt x="193794" y="1956"/>
                  </a:cubicBezTo>
                  <a:close/>
                </a:path>
              </a:pathLst>
            </a:custGeom>
            <a:solidFill>
              <a:srgbClr val="EE84A3"/>
            </a:solidFill>
            <a:ln>
              <a:noFill/>
            </a:ln>
          </p:spPr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15E90A5-C694-4038-91AB-B22DDE3C2E40}"/>
              </a:ext>
            </a:extLst>
          </p:cNvPr>
          <p:cNvGrpSpPr/>
          <p:nvPr/>
        </p:nvGrpSpPr>
        <p:grpSpPr>
          <a:xfrm>
            <a:off x="6039339" y="4392361"/>
            <a:ext cx="653561" cy="662239"/>
            <a:chOff x="1854200" y="6102021"/>
            <a:chExt cx="728611" cy="728611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E9C39951-2165-4931-91D1-F5623F8D3E86}"/>
                </a:ext>
              </a:extLst>
            </p:cNvPr>
            <p:cNvSpPr/>
            <p:nvPr/>
          </p:nvSpPr>
          <p:spPr>
            <a:xfrm>
              <a:off x="1854200" y="6102021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straberry_105244">
              <a:extLst>
                <a:ext uri="{FF2B5EF4-FFF2-40B4-BE49-F238E27FC236}">
                  <a16:creationId xmlns:a16="http://schemas.microsoft.com/office/drawing/2014/main" xmlns="" id="{0F01EC0B-ED30-4139-A3A5-03C30380AF8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87963" y="6141638"/>
              <a:ext cx="463896" cy="609685"/>
            </a:xfrm>
            <a:custGeom>
              <a:avLst/>
              <a:gdLst>
                <a:gd name="T0" fmla="*/ 2317 w 2538"/>
                <a:gd name="T1" fmla="*/ 1080 h 3341"/>
                <a:gd name="T2" fmla="*/ 2012 w 2538"/>
                <a:gd name="T3" fmla="*/ 890 h 3341"/>
                <a:gd name="T4" fmla="*/ 2209 w 2538"/>
                <a:gd name="T5" fmla="*/ 378 h 3341"/>
                <a:gd name="T6" fmla="*/ 1510 w 2538"/>
                <a:gd name="T7" fmla="*/ 566 h 3341"/>
                <a:gd name="T8" fmla="*/ 1269 w 2538"/>
                <a:gd name="T9" fmla="*/ 0 h 3341"/>
                <a:gd name="T10" fmla="*/ 1028 w 2538"/>
                <a:gd name="T11" fmla="*/ 567 h 3341"/>
                <a:gd name="T12" fmla="*/ 328 w 2538"/>
                <a:gd name="T13" fmla="*/ 379 h 3341"/>
                <a:gd name="T14" fmla="*/ 525 w 2538"/>
                <a:gd name="T15" fmla="*/ 890 h 3341"/>
                <a:gd name="T16" fmla="*/ 220 w 2538"/>
                <a:gd name="T17" fmla="*/ 1080 h 3341"/>
                <a:gd name="T18" fmla="*/ 0 w 2538"/>
                <a:gd name="T19" fmla="*/ 1697 h 3341"/>
                <a:gd name="T20" fmla="*/ 147 w 2538"/>
                <a:gd name="T21" fmla="*/ 2295 h 3341"/>
                <a:gd name="T22" fmla="*/ 780 w 2538"/>
                <a:gd name="T23" fmla="*/ 2983 h 3341"/>
                <a:gd name="T24" fmla="*/ 1093 w 2538"/>
                <a:gd name="T25" fmla="*/ 3230 h 3341"/>
                <a:gd name="T26" fmla="*/ 1268 w 2538"/>
                <a:gd name="T27" fmla="*/ 3337 h 3341"/>
                <a:gd name="T28" fmla="*/ 1270 w 2538"/>
                <a:gd name="T29" fmla="*/ 3337 h 3341"/>
                <a:gd name="T30" fmla="*/ 1442 w 2538"/>
                <a:gd name="T31" fmla="*/ 3231 h 3341"/>
                <a:gd name="T32" fmla="*/ 1756 w 2538"/>
                <a:gd name="T33" fmla="*/ 2988 h 3341"/>
                <a:gd name="T34" fmla="*/ 2391 w 2538"/>
                <a:gd name="T35" fmla="*/ 2300 h 3341"/>
                <a:gd name="T36" fmla="*/ 2538 w 2538"/>
                <a:gd name="T37" fmla="*/ 1697 h 3341"/>
                <a:gd name="T38" fmla="*/ 2317 w 2538"/>
                <a:gd name="T39" fmla="*/ 1080 h 3341"/>
                <a:gd name="T40" fmla="*/ 444 w 2538"/>
                <a:gd name="T41" fmla="*/ 1734 h 3341"/>
                <a:gd name="T42" fmla="*/ 293 w 2538"/>
                <a:gd name="T43" fmla="*/ 1583 h 3341"/>
                <a:gd name="T44" fmla="*/ 444 w 2538"/>
                <a:gd name="T45" fmla="*/ 1431 h 3341"/>
                <a:gd name="T46" fmla="*/ 595 w 2538"/>
                <a:gd name="T47" fmla="*/ 1583 h 3341"/>
                <a:gd name="T48" fmla="*/ 444 w 2538"/>
                <a:gd name="T49" fmla="*/ 1734 h 3341"/>
                <a:gd name="T50" fmla="*/ 660 w 2538"/>
                <a:gd name="T51" fmla="*/ 2165 h 3341"/>
                <a:gd name="T52" fmla="*/ 508 w 2538"/>
                <a:gd name="T53" fmla="*/ 2014 h 3341"/>
                <a:gd name="T54" fmla="*/ 660 w 2538"/>
                <a:gd name="T55" fmla="*/ 1863 h 3341"/>
                <a:gd name="T56" fmla="*/ 811 w 2538"/>
                <a:gd name="T57" fmla="*/ 2014 h 3341"/>
                <a:gd name="T58" fmla="*/ 660 w 2538"/>
                <a:gd name="T59" fmla="*/ 2165 h 3341"/>
                <a:gd name="T60" fmla="*/ 875 w 2538"/>
                <a:gd name="T61" fmla="*/ 1734 h 3341"/>
                <a:gd name="T62" fmla="*/ 724 w 2538"/>
                <a:gd name="T63" fmla="*/ 1583 h 3341"/>
                <a:gd name="T64" fmla="*/ 875 w 2538"/>
                <a:gd name="T65" fmla="*/ 1431 h 3341"/>
                <a:gd name="T66" fmla="*/ 1027 w 2538"/>
                <a:gd name="T67" fmla="*/ 1583 h 3341"/>
                <a:gd name="T68" fmla="*/ 875 w 2538"/>
                <a:gd name="T69" fmla="*/ 173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38" h="3341">
                  <a:moveTo>
                    <a:pt x="2317" y="1080"/>
                  </a:moveTo>
                  <a:cubicBezTo>
                    <a:pt x="2232" y="990"/>
                    <a:pt x="2128" y="925"/>
                    <a:pt x="2012" y="890"/>
                  </a:cubicBezTo>
                  <a:lnTo>
                    <a:pt x="2209" y="378"/>
                  </a:lnTo>
                  <a:lnTo>
                    <a:pt x="1510" y="566"/>
                  </a:lnTo>
                  <a:lnTo>
                    <a:pt x="1269" y="0"/>
                  </a:lnTo>
                  <a:lnTo>
                    <a:pt x="1028" y="567"/>
                  </a:lnTo>
                  <a:lnTo>
                    <a:pt x="328" y="379"/>
                  </a:lnTo>
                  <a:lnTo>
                    <a:pt x="525" y="890"/>
                  </a:lnTo>
                  <a:cubicBezTo>
                    <a:pt x="409" y="925"/>
                    <a:pt x="305" y="990"/>
                    <a:pt x="220" y="1080"/>
                  </a:cubicBezTo>
                  <a:cubicBezTo>
                    <a:pt x="76" y="1234"/>
                    <a:pt x="0" y="1447"/>
                    <a:pt x="0" y="1697"/>
                  </a:cubicBezTo>
                  <a:cubicBezTo>
                    <a:pt x="0" y="1921"/>
                    <a:pt x="45" y="2105"/>
                    <a:pt x="147" y="2295"/>
                  </a:cubicBezTo>
                  <a:cubicBezTo>
                    <a:pt x="247" y="2483"/>
                    <a:pt x="460" y="2714"/>
                    <a:pt x="780" y="2983"/>
                  </a:cubicBezTo>
                  <a:cubicBezTo>
                    <a:pt x="904" y="3088"/>
                    <a:pt x="1019" y="3175"/>
                    <a:pt x="1093" y="3230"/>
                  </a:cubicBezTo>
                  <a:cubicBezTo>
                    <a:pt x="1241" y="3341"/>
                    <a:pt x="1244" y="3337"/>
                    <a:pt x="1268" y="3337"/>
                  </a:cubicBezTo>
                  <a:lnTo>
                    <a:pt x="1270" y="3337"/>
                  </a:lnTo>
                  <a:cubicBezTo>
                    <a:pt x="1292" y="3337"/>
                    <a:pt x="1299" y="3338"/>
                    <a:pt x="1442" y="3231"/>
                  </a:cubicBezTo>
                  <a:cubicBezTo>
                    <a:pt x="1517" y="3176"/>
                    <a:pt x="1632" y="3092"/>
                    <a:pt x="1756" y="2988"/>
                  </a:cubicBezTo>
                  <a:cubicBezTo>
                    <a:pt x="2076" y="2720"/>
                    <a:pt x="2290" y="2489"/>
                    <a:pt x="2391" y="2300"/>
                  </a:cubicBezTo>
                  <a:cubicBezTo>
                    <a:pt x="2493" y="2110"/>
                    <a:pt x="2538" y="1924"/>
                    <a:pt x="2538" y="1697"/>
                  </a:cubicBezTo>
                  <a:cubicBezTo>
                    <a:pt x="2538" y="1447"/>
                    <a:pt x="2461" y="1234"/>
                    <a:pt x="2317" y="1080"/>
                  </a:cubicBezTo>
                  <a:close/>
                  <a:moveTo>
                    <a:pt x="444" y="1734"/>
                  </a:moveTo>
                  <a:cubicBezTo>
                    <a:pt x="361" y="1734"/>
                    <a:pt x="293" y="1666"/>
                    <a:pt x="293" y="1583"/>
                  </a:cubicBezTo>
                  <a:cubicBezTo>
                    <a:pt x="293" y="1499"/>
                    <a:pt x="361" y="1431"/>
                    <a:pt x="444" y="1431"/>
                  </a:cubicBezTo>
                  <a:cubicBezTo>
                    <a:pt x="528" y="1431"/>
                    <a:pt x="595" y="1499"/>
                    <a:pt x="595" y="1583"/>
                  </a:cubicBezTo>
                  <a:cubicBezTo>
                    <a:pt x="595" y="1666"/>
                    <a:pt x="528" y="1734"/>
                    <a:pt x="444" y="1734"/>
                  </a:cubicBezTo>
                  <a:close/>
                  <a:moveTo>
                    <a:pt x="660" y="2165"/>
                  </a:moveTo>
                  <a:cubicBezTo>
                    <a:pt x="576" y="2165"/>
                    <a:pt x="508" y="2097"/>
                    <a:pt x="508" y="2014"/>
                  </a:cubicBezTo>
                  <a:cubicBezTo>
                    <a:pt x="508" y="1930"/>
                    <a:pt x="576" y="1863"/>
                    <a:pt x="660" y="1863"/>
                  </a:cubicBezTo>
                  <a:cubicBezTo>
                    <a:pt x="743" y="1863"/>
                    <a:pt x="811" y="1930"/>
                    <a:pt x="811" y="2014"/>
                  </a:cubicBezTo>
                  <a:cubicBezTo>
                    <a:pt x="811" y="2097"/>
                    <a:pt x="743" y="2165"/>
                    <a:pt x="660" y="2165"/>
                  </a:cubicBezTo>
                  <a:close/>
                  <a:moveTo>
                    <a:pt x="875" y="1734"/>
                  </a:moveTo>
                  <a:cubicBezTo>
                    <a:pt x="792" y="1734"/>
                    <a:pt x="724" y="1666"/>
                    <a:pt x="724" y="1583"/>
                  </a:cubicBezTo>
                  <a:cubicBezTo>
                    <a:pt x="724" y="1499"/>
                    <a:pt x="792" y="1431"/>
                    <a:pt x="875" y="1431"/>
                  </a:cubicBezTo>
                  <a:cubicBezTo>
                    <a:pt x="959" y="1431"/>
                    <a:pt x="1027" y="1499"/>
                    <a:pt x="1027" y="1583"/>
                  </a:cubicBezTo>
                  <a:cubicBezTo>
                    <a:pt x="1027" y="1666"/>
                    <a:pt x="959" y="1734"/>
                    <a:pt x="875" y="1734"/>
                  </a:cubicBezTo>
                  <a:close/>
                </a:path>
              </a:pathLst>
            </a:custGeom>
            <a:solidFill>
              <a:srgbClr val="F14A4C"/>
            </a:solidFill>
            <a:ln>
              <a:noFill/>
            </a:ln>
          </p:spPr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1E2BCC03-63C6-4291-B238-12BF07EC2C54}"/>
              </a:ext>
            </a:extLst>
          </p:cNvPr>
          <p:cNvGrpSpPr/>
          <p:nvPr/>
        </p:nvGrpSpPr>
        <p:grpSpPr>
          <a:xfrm>
            <a:off x="6039339" y="3637631"/>
            <a:ext cx="653561" cy="662239"/>
            <a:chOff x="3436804" y="5687720"/>
            <a:chExt cx="728611" cy="728611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DA4E6B83-17E6-4E25-948A-2B72A8FD0204}"/>
                </a:ext>
              </a:extLst>
            </p:cNvPr>
            <p:cNvSpPr/>
            <p:nvPr/>
          </p:nvSpPr>
          <p:spPr>
            <a:xfrm>
              <a:off x="3436804" y="5687720"/>
              <a:ext cx="728611" cy="7286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pear_352657">
              <a:extLst>
                <a:ext uri="{FF2B5EF4-FFF2-40B4-BE49-F238E27FC236}">
                  <a16:creationId xmlns:a16="http://schemas.microsoft.com/office/drawing/2014/main" xmlns="" id="{3FF28034-2D1C-40EA-B7CB-B1A38B859E0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26535" y="5728126"/>
              <a:ext cx="394023" cy="609685"/>
            </a:xfrm>
            <a:custGeom>
              <a:avLst/>
              <a:gdLst>
                <a:gd name="T0" fmla="*/ 4318 w 4498"/>
                <a:gd name="T1" fmla="*/ 4143 h 6970"/>
                <a:gd name="T2" fmla="*/ 4098 w 4498"/>
                <a:gd name="T3" fmla="*/ 3754 h 6970"/>
                <a:gd name="T4" fmla="*/ 3890 w 4498"/>
                <a:gd name="T5" fmla="*/ 3388 h 6970"/>
                <a:gd name="T6" fmla="*/ 3559 w 4498"/>
                <a:gd name="T7" fmla="*/ 2441 h 6970"/>
                <a:gd name="T8" fmla="*/ 2813 w 4498"/>
                <a:gd name="T9" fmla="*/ 1326 h 6970"/>
                <a:gd name="T10" fmla="*/ 2481 w 4498"/>
                <a:gd name="T11" fmla="*/ 1183 h 6970"/>
                <a:gd name="T12" fmla="*/ 2481 w 4498"/>
                <a:gd name="T13" fmla="*/ 1183 h 6970"/>
                <a:gd name="T14" fmla="*/ 2741 w 4498"/>
                <a:gd name="T15" fmla="*/ 418 h 6970"/>
                <a:gd name="T16" fmla="*/ 2671 w 4498"/>
                <a:gd name="T17" fmla="*/ 0 h 6970"/>
                <a:gd name="T18" fmla="*/ 2192 w 4498"/>
                <a:gd name="T19" fmla="*/ 372 h 6970"/>
                <a:gd name="T20" fmla="*/ 927 w 4498"/>
                <a:gd name="T21" fmla="*/ 734 h 6970"/>
                <a:gd name="T22" fmla="*/ 2055 w 4498"/>
                <a:gd name="T23" fmla="*/ 1015 h 6970"/>
                <a:gd name="T24" fmla="*/ 2057 w 4498"/>
                <a:gd name="T25" fmla="*/ 1175 h 6970"/>
                <a:gd name="T26" fmla="*/ 1693 w 4498"/>
                <a:gd name="T27" fmla="*/ 1326 h 6970"/>
                <a:gd name="T28" fmla="*/ 947 w 4498"/>
                <a:gd name="T29" fmla="*/ 2441 h 6970"/>
                <a:gd name="T30" fmla="*/ 617 w 4498"/>
                <a:gd name="T31" fmla="*/ 3388 h 6970"/>
                <a:gd name="T32" fmla="*/ 409 w 4498"/>
                <a:gd name="T33" fmla="*/ 3754 h 6970"/>
                <a:gd name="T34" fmla="*/ 189 w 4498"/>
                <a:gd name="T35" fmla="*/ 4143 h 6970"/>
                <a:gd name="T36" fmla="*/ 10 w 4498"/>
                <a:gd name="T37" fmla="*/ 5078 h 6970"/>
                <a:gd name="T38" fmla="*/ 1011 w 4498"/>
                <a:gd name="T39" fmla="*/ 6671 h 6970"/>
                <a:gd name="T40" fmla="*/ 1020 w 4498"/>
                <a:gd name="T41" fmla="*/ 6676 h 6970"/>
                <a:gd name="T42" fmla="*/ 1030 w 4498"/>
                <a:gd name="T43" fmla="*/ 6680 h 6970"/>
                <a:gd name="T44" fmla="*/ 2253 w 4498"/>
                <a:gd name="T45" fmla="*/ 6728 h 6970"/>
                <a:gd name="T46" fmla="*/ 2741 w 4498"/>
                <a:gd name="T47" fmla="*/ 6827 h 6970"/>
                <a:gd name="T48" fmla="*/ 3476 w 4498"/>
                <a:gd name="T49" fmla="*/ 6680 h 6970"/>
                <a:gd name="T50" fmla="*/ 3486 w 4498"/>
                <a:gd name="T51" fmla="*/ 6676 h 6970"/>
                <a:gd name="T52" fmla="*/ 3496 w 4498"/>
                <a:gd name="T53" fmla="*/ 6671 h 6970"/>
                <a:gd name="T54" fmla="*/ 4497 w 4498"/>
                <a:gd name="T55" fmla="*/ 5078 h 6970"/>
                <a:gd name="T56" fmla="*/ 4498 w 4498"/>
                <a:gd name="T57" fmla="*/ 5007 h 6970"/>
                <a:gd name="T58" fmla="*/ 4318 w 4498"/>
                <a:gd name="T59" fmla="*/ 4143 h 6970"/>
                <a:gd name="T60" fmla="*/ 2053 w 4498"/>
                <a:gd name="T61" fmla="*/ 4616 h 6970"/>
                <a:gd name="T62" fmla="*/ 1630 w 4498"/>
                <a:gd name="T63" fmla="*/ 4616 h 6970"/>
                <a:gd name="T64" fmla="*/ 1630 w 4498"/>
                <a:gd name="T65" fmla="*/ 4004 h 6970"/>
                <a:gd name="T66" fmla="*/ 2053 w 4498"/>
                <a:gd name="T67" fmla="*/ 4004 h 6970"/>
                <a:gd name="T68" fmla="*/ 2053 w 4498"/>
                <a:gd name="T69" fmla="*/ 4616 h 6970"/>
                <a:gd name="T70" fmla="*/ 2877 w 4498"/>
                <a:gd name="T71" fmla="*/ 4616 h 6970"/>
                <a:gd name="T72" fmla="*/ 2453 w 4498"/>
                <a:gd name="T73" fmla="*/ 4616 h 6970"/>
                <a:gd name="T74" fmla="*/ 2453 w 4498"/>
                <a:gd name="T75" fmla="*/ 4004 h 6970"/>
                <a:gd name="T76" fmla="*/ 2877 w 4498"/>
                <a:gd name="T77" fmla="*/ 4004 h 6970"/>
                <a:gd name="T78" fmla="*/ 2877 w 4498"/>
                <a:gd name="T79" fmla="*/ 4616 h 6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98" h="6970">
                  <a:moveTo>
                    <a:pt x="4318" y="4143"/>
                  </a:moveTo>
                  <a:cubicBezTo>
                    <a:pt x="4250" y="4007"/>
                    <a:pt x="4172" y="3879"/>
                    <a:pt x="4098" y="3754"/>
                  </a:cubicBezTo>
                  <a:cubicBezTo>
                    <a:pt x="4022" y="3629"/>
                    <a:pt x="3951" y="3511"/>
                    <a:pt x="3890" y="3388"/>
                  </a:cubicBezTo>
                  <a:cubicBezTo>
                    <a:pt x="3753" y="3112"/>
                    <a:pt x="3645" y="2803"/>
                    <a:pt x="3559" y="2441"/>
                  </a:cubicBezTo>
                  <a:cubicBezTo>
                    <a:pt x="3406" y="1796"/>
                    <a:pt x="3069" y="1479"/>
                    <a:pt x="2813" y="1326"/>
                  </a:cubicBezTo>
                  <a:cubicBezTo>
                    <a:pt x="2691" y="1252"/>
                    <a:pt x="2575" y="1209"/>
                    <a:pt x="2481" y="1183"/>
                  </a:cubicBezTo>
                  <a:cubicBezTo>
                    <a:pt x="2481" y="1183"/>
                    <a:pt x="2481" y="1183"/>
                    <a:pt x="2481" y="1183"/>
                  </a:cubicBezTo>
                  <a:cubicBezTo>
                    <a:pt x="2469" y="976"/>
                    <a:pt x="2484" y="460"/>
                    <a:pt x="2741" y="418"/>
                  </a:cubicBezTo>
                  <a:lnTo>
                    <a:pt x="2671" y="0"/>
                  </a:lnTo>
                  <a:cubicBezTo>
                    <a:pt x="2537" y="22"/>
                    <a:pt x="2329" y="102"/>
                    <a:pt x="2192" y="372"/>
                  </a:cubicBezTo>
                  <a:cubicBezTo>
                    <a:pt x="2021" y="194"/>
                    <a:pt x="1655" y="77"/>
                    <a:pt x="927" y="734"/>
                  </a:cubicBezTo>
                  <a:cubicBezTo>
                    <a:pt x="1516" y="1092"/>
                    <a:pt x="1857" y="1108"/>
                    <a:pt x="2055" y="1015"/>
                  </a:cubicBezTo>
                  <a:cubicBezTo>
                    <a:pt x="2054" y="1077"/>
                    <a:pt x="2055" y="1131"/>
                    <a:pt x="2057" y="1175"/>
                  </a:cubicBezTo>
                  <a:cubicBezTo>
                    <a:pt x="1958" y="1199"/>
                    <a:pt x="1830" y="1244"/>
                    <a:pt x="1693" y="1326"/>
                  </a:cubicBezTo>
                  <a:cubicBezTo>
                    <a:pt x="1437" y="1479"/>
                    <a:pt x="1100" y="1796"/>
                    <a:pt x="947" y="2441"/>
                  </a:cubicBezTo>
                  <a:cubicBezTo>
                    <a:pt x="861" y="2803"/>
                    <a:pt x="754" y="3112"/>
                    <a:pt x="617" y="3388"/>
                  </a:cubicBezTo>
                  <a:cubicBezTo>
                    <a:pt x="556" y="3511"/>
                    <a:pt x="485" y="3629"/>
                    <a:pt x="409" y="3754"/>
                  </a:cubicBezTo>
                  <a:cubicBezTo>
                    <a:pt x="334" y="3879"/>
                    <a:pt x="257" y="4007"/>
                    <a:pt x="189" y="4143"/>
                  </a:cubicBezTo>
                  <a:cubicBezTo>
                    <a:pt x="62" y="4396"/>
                    <a:pt x="0" y="4719"/>
                    <a:pt x="10" y="5078"/>
                  </a:cubicBezTo>
                  <a:cubicBezTo>
                    <a:pt x="28" y="5755"/>
                    <a:pt x="392" y="6335"/>
                    <a:pt x="1011" y="6671"/>
                  </a:cubicBezTo>
                  <a:lnTo>
                    <a:pt x="1020" y="6676"/>
                  </a:lnTo>
                  <a:lnTo>
                    <a:pt x="1030" y="6680"/>
                  </a:lnTo>
                  <a:cubicBezTo>
                    <a:pt x="1061" y="6693"/>
                    <a:pt x="1740" y="6970"/>
                    <a:pt x="2253" y="6728"/>
                  </a:cubicBezTo>
                  <a:cubicBezTo>
                    <a:pt x="2408" y="6801"/>
                    <a:pt x="2578" y="6827"/>
                    <a:pt x="2741" y="6827"/>
                  </a:cubicBezTo>
                  <a:cubicBezTo>
                    <a:pt x="3118" y="6827"/>
                    <a:pt x="3455" y="6689"/>
                    <a:pt x="3476" y="6680"/>
                  </a:cubicBezTo>
                  <a:lnTo>
                    <a:pt x="3486" y="6676"/>
                  </a:lnTo>
                  <a:lnTo>
                    <a:pt x="3496" y="6671"/>
                  </a:lnTo>
                  <a:cubicBezTo>
                    <a:pt x="4114" y="6335"/>
                    <a:pt x="4479" y="5755"/>
                    <a:pt x="4497" y="5078"/>
                  </a:cubicBezTo>
                  <a:cubicBezTo>
                    <a:pt x="4497" y="5054"/>
                    <a:pt x="4498" y="5031"/>
                    <a:pt x="4498" y="5007"/>
                  </a:cubicBezTo>
                  <a:cubicBezTo>
                    <a:pt x="4498" y="4676"/>
                    <a:pt x="4436" y="4379"/>
                    <a:pt x="4318" y="4143"/>
                  </a:cubicBezTo>
                  <a:close/>
                  <a:moveTo>
                    <a:pt x="2053" y="4616"/>
                  </a:moveTo>
                  <a:lnTo>
                    <a:pt x="1630" y="4616"/>
                  </a:lnTo>
                  <a:lnTo>
                    <a:pt x="1630" y="4004"/>
                  </a:lnTo>
                  <a:lnTo>
                    <a:pt x="2053" y="4004"/>
                  </a:lnTo>
                  <a:lnTo>
                    <a:pt x="2053" y="4616"/>
                  </a:lnTo>
                  <a:close/>
                  <a:moveTo>
                    <a:pt x="2877" y="4616"/>
                  </a:moveTo>
                  <a:lnTo>
                    <a:pt x="2453" y="4616"/>
                  </a:lnTo>
                  <a:lnTo>
                    <a:pt x="2453" y="4004"/>
                  </a:lnTo>
                  <a:lnTo>
                    <a:pt x="2877" y="4004"/>
                  </a:lnTo>
                  <a:lnTo>
                    <a:pt x="2877" y="4616"/>
                  </a:lnTo>
                  <a:close/>
                </a:path>
              </a:pathLst>
            </a:custGeom>
            <a:solidFill>
              <a:srgbClr val="FDBC0F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81875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8326D86-A54D-4549-B745-90FEB66F3F4C}"/>
              </a:ext>
            </a:extLst>
          </p:cNvPr>
          <p:cNvSpPr/>
          <p:nvPr/>
        </p:nvSpPr>
        <p:spPr>
          <a:xfrm>
            <a:off x="5742512" y="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blipFill>
                  <a:blip r:embed="rId4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夏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413E63E6-B9ED-485B-9AA1-C8AFBE66B622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41B7A20-A295-49E5-8453-07C86E310C9C}"/>
              </a:ext>
            </a:extLst>
          </p:cNvPr>
          <p:cNvSpPr/>
          <p:nvPr/>
        </p:nvSpPr>
        <p:spPr>
          <a:xfrm>
            <a:off x="885700" y="3956735"/>
            <a:ext cx="52103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dirty="0"/>
              <a:t>夏天吃苦夏季天气炎热，</a:t>
            </a:r>
            <a:endParaRPr lang="en-US" altLang="zh-CN" sz="2400" dirty="0"/>
          </a:p>
          <a:p>
            <a:pPr algn="r"/>
            <a:r>
              <a:rPr lang="zh-CN" altLang="en-US" sz="2400" dirty="0"/>
              <a:t>而苦味的食物，如苦瓜、油麦菜等，</a:t>
            </a:r>
            <a:endParaRPr lang="en-US" altLang="zh-CN" sz="2400" dirty="0"/>
          </a:p>
          <a:p>
            <a:pPr algn="r"/>
            <a:r>
              <a:rPr lang="zh-CN" altLang="en-US" sz="2400" dirty="0"/>
              <a:t>具有清热降火的功效，</a:t>
            </a:r>
            <a:endParaRPr lang="en-US" altLang="zh-CN" sz="2400" dirty="0"/>
          </a:p>
          <a:p>
            <a:pPr algn="r"/>
            <a:r>
              <a:rPr lang="zh-CN" altLang="en-US" sz="2400" dirty="0"/>
              <a:t>适量摄取此类食物对身体有益。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B8B8E42-50F5-41A5-A241-9BE5C86F56EB}"/>
              </a:ext>
            </a:extLst>
          </p:cNvPr>
          <p:cNvGrpSpPr/>
          <p:nvPr/>
        </p:nvGrpSpPr>
        <p:grpSpPr>
          <a:xfrm>
            <a:off x="5020724" y="3035211"/>
            <a:ext cx="721788" cy="699152"/>
            <a:chOff x="5020724" y="2511465"/>
            <a:chExt cx="721788" cy="699152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E05DE765-AD0B-45B7-B3DE-E02B58D5AFDA}"/>
                </a:ext>
              </a:extLst>
            </p:cNvPr>
            <p:cNvSpPr/>
            <p:nvPr/>
          </p:nvSpPr>
          <p:spPr>
            <a:xfrm>
              <a:off x="5020724" y="2511465"/>
              <a:ext cx="721788" cy="699152"/>
            </a:xfrm>
            <a:prstGeom prst="ellipse">
              <a:avLst/>
            </a:prstGeom>
            <a:solidFill>
              <a:srgbClr val="3882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sun_165447">
              <a:extLst>
                <a:ext uri="{FF2B5EF4-FFF2-40B4-BE49-F238E27FC236}">
                  <a16:creationId xmlns:a16="http://schemas.microsoft.com/office/drawing/2014/main" xmlns="" id="{07D6F038-22CD-42F3-B64C-8F037F83784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27577" y="2632760"/>
              <a:ext cx="487936" cy="487357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6382" h="605663">
                  <a:moveTo>
                    <a:pt x="303279" y="208701"/>
                  </a:moveTo>
                  <a:cubicBezTo>
                    <a:pt x="252219" y="208701"/>
                    <a:pt x="210907" y="250140"/>
                    <a:pt x="210907" y="300943"/>
                  </a:cubicBezTo>
                  <a:cubicBezTo>
                    <a:pt x="210907" y="351838"/>
                    <a:pt x="252405" y="393092"/>
                    <a:pt x="303279" y="393092"/>
                  </a:cubicBezTo>
                  <a:cubicBezTo>
                    <a:pt x="354153" y="393092"/>
                    <a:pt x="395558" y="351746"/>
                    <a:pt x="395558" y="300943"/>
                  </a:cubicBezTo>
                  <a:cubicBezTo>
                    <a:pt x="395558" y="249955"/>
                    <a:pt x="354246" y="208701"/>
                    <a:pt x="303279" y="208701"/>
                  </a:cubicBezTo>
                  <a:close/>
                  <a:moveTo>
                    <a:pt x="303279" y="158176"/>
                  </a:moveTo>
                  <a:cubicBezTo>
                    <a:pt x="382097" y="158176"/>
                    <a:pt x="446339" y="222143"/>
                    <a:pt x="446339" y="301036"/>
                  </a:cubicBezTo>
                  <a:cubicBezTo>
                    <a:pt x="446339" y="379928"/>
                    <a:pt x="382190" y="443895"/>
                    <a:pt x="303279" y="443895"/>
                  </a:cubicBezTo>
                  <a:cubicBezTo>
                    <a:pt x="224276" y="443895"/>
                    <a:pt x="160126" y="379743"/>
                    <a:pt x="160126" y="301036"/>
                  </a:cubicBezTo>
                  <a:cubicBezTo>
                    <a:pt x="160126" y="222143"/>
                    <a:pt x="224369" y="158176"/>
                    <a:pt x="303279" y="158176"/>
                  </a:cubicBezTo>
                  <a:close/>
                  <a:moveTo>
                    <a:pt x="303301" y="60649"/>
                  </a:moveTo>
                  <a:lnTo>
                    <a:pt x="240162" y="123685"/>
                  </a:lnTo>
                  <a:cubicBezTo>
                    <a:pt x="234962" y="128876"/>
                    <a:pt x="228463" y="131472"/>
                    <a:pt x="222056" y="131472"/>
                  </a:cubicBezTo>
                  <a:lnTo>
                    <a:pt x="131711" y="131472"/>
                  </a:lnTo>
                  <a:lnTo>
                    <a:pt x="131711" y="221669"/>
                  </a:lnTo>
                  <a:cubicBezTo>
                    <a:pt x="131711" y="228066"/>
                    <a:pt x="129111" y="234555"/>
                    <a:pt x="123911" y="239746"/>
                  </a:cubicBezTo>
                  <a:lnTo>
                    <a:pt x="60586" y="302875"/>
                  </a:lnTo>
                  <a:lnTo>
                    <a:pt x="123725" y="365911"/>
                  </a:lnTo>
                  <a:cubicBezTo>
                    <a:pt x="128925" y="371102"/>
                    <a:pt x="131525" y="377498"/>
                    <a:pt x="131525" y="383987"/>
                  </a:cubicBezTo>
                  <a:lnTo>
                    <a:pt x="131525" y="474184"/>
                  </a:lnTo>
                  <a:lnTo>
                    <a:pt x="221963" y="474184"/>
                  </a:lnTo>
                  <a:cubicBezTo>
                    <a:pt x="228370" y="474184"/>
                    <a:pt x="234777" y="476780"/>
                    <a:pt x="239976" y="481971"/>
                  </a:cubicBezTo>
                  <a:lnTo>
                    <a:pt x="303301" y="545100"/>
                  </a:lnTo>
                  <a:lnTo>
                    <a:pt x="366441" y="482064"/>
                  </a:lnTo>
                  <a:cubicBezTo>
                    <a:pt x="371641" y="476872"/>
                    <a:pt x="378047" y="474277"/>
                    <a:pt x="384454" y="474277"/>
                  </a:cubicBezTo>
                  <a:lnTo>
                    <a:pt x="474892" y="474277"/>
                  </a:lnTo>
                  <a:lnTo>
                    <a:pt x="474892" y="384080"/>
                  </a:lnTo>
                  <a:cubicBezTo>
                    <a:pt x="474892" y="377683"/>
                    <a:pt x="477492" y="371194"/>
                    <a:pt x="482692" y="366003"/>
                  </a:cubicBezTo>
                  <a:lnTo>
                    <a:pt x="545924" y="302875"/>
                  </a:lnTo>
                  <a:lnTo>
                    <a:pt x="482784" y="239839"/>
                  </a:lnTo>
                  <a:cubicBezTo>
                    <a:pt x="477585" y="234647"/>
                    <a:pt x="474985" y="228251"/>
                    <a:pt x="474985" y="221762"/>
                  </a:cubicBezTo>
                  <a:lnTo>
                    <a:pt x="474985" y="131565"/>
                  </a:lnTo>
                  <a:lnTo>
                    <a:pt x="384640" y="131565"/>
                  </a:lnTo>
                  <a:cubicBezTo>
                    <a:pt x="378140" y="131565"/>
                    <a:pt x="371733" y="128969"/>
                    <a:pt x="366534" y="123778"/>
                  </a:cubicBezTo>
                  <a:close/>
                  <a:moveTo>
                    <a:pt x="303290" y="0"/>
                  </a:moveTo>
                  <a:cubicBezTo>
                    <a:pt x="309755" y="0"/>
                    <a:pt x="316208" y="2573"/>
                    <a:pt x="321315" y="7718"/>
                  </a:cubicBezTo>
                  <a:lnTo>
                    <a:pt x="394854" y="81136"/>
                  </a:lnTo>
                  <a:lnTo>
                    <a:pt x="499405" y="81136"/>
                  </a:lnTo>
                  <a:cubicBezTo>
                    <a:pt x="513611" y="81136"/>
                    <a:pt x="525218" y="92723"/>
                    <a:pt x="525218" y="106999"/>
                  </a:cubicBezTo>
                  <a:lnTo>
                    <a:pt x="525218" y="211380"/>
                  </a:lnTo>
                  <a:lnTo>
                    <a:pt x="598757" y="284798"/>
                  </a:lnTo>
                  <a:cubicBezTo>
                    <a:pt x="608785" y="294810"/>
                    <a:pt x="609063" y="310754"/>
                    <a:pt x="598757" y="320951"/>
                  </a:cubicBezTo>
                  <a:lnTo>
                    <a:pt x="525218" y="394369"/>
                  </a:lnTo>
                  <a:lnTo>
                    <a:pt x="525218" y="498657"/>
                  </a:lnTo>
                  <a:cubicBezTo>
                    <a:pt x="525218" y="512840"/>
                    <a:pt x="513611" y="524520"/>
                    <a:pt x="499405" y="524520"/>
                  </a:cubicBezTo>
                  <a:lnTo>
                    <a:pt x="394854" y="524520"/>
                  </a:lnTo>
                  <a:lnTo>
                    <a:pt x="321315" y="597939"/>
                  </a:lnTo>
                  <a:cubicBezTo>
                    <a:pt x="310358" y="608877"/>
                    <a:pt x="294852" y="607579"/>
                    <a:pt x="285195" y="597939"/>
                  </a:cubicBezTo>
                  <a:lnTo>
                    <a:pt x="211656" y="524520"/>
                  </a:lnTo>
                  <a:lnTo>
                    <a:pt x="107198" y="524520"/>
                  </a:lnTo>
                  <a:cubicBezTo>
                    <a:pt x="92898" y="524520"/>
                    <a:pt x="81292" y="512840"/>
                    <a:pt x="81292" y="498657"/>
                  </a:cubicBezTo>
                  <a:lnTo>
                    <a:pt x="81292" y="394369"/>
                  </a:lnTo>
                  <a:lnTo>
                    <a:pt x="7660" y="320951"/>
                  </a:lnTo>
                  <a:cubicBezTo>
                    <a:pt x="-2368" y="310939"/>
                    <a:pt x="-2739" y="295180"/>
                    <a:pt x="7660" y="284798"/>
                  </a:cubicBezTo>
                  <a:lnTo>
                    <a:pt x="81199" y="211380"/>
                  </a:lnTo>
                  <a:lnTo>
                    <a:pt x="81199" y="107092"/>
                  </a:lnTo>
                  <a:cubicBezTo>
                    <a:pt x="81199" y="92909"/>
                    <a:pt x="92806" y="81229"/>
                    <a:pt x="107012" y="81229"/>
                  </a:cubicBezTo>
                  <a:lnTo>
                    <a:pt x="211656" y="81229"/>
                  </a:lnTo>
                  <a:lnTo>
                    <a:pt x="285195" y="7718"/>
                  </a:lnTo>
                  <a:cubicBezTo>
                    <a:pt x="290349" y="2573"/>
                    <a:pt x="296825" y="0"/>
                    <a:pt x="3032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156586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8DC8F536-CFCF-41DB-8508-2521ECB08E89}"/>
              </a:ext>
            </a:extLst>
          </p:cNvPr>
          <p:cNvSpPr/>
          <p:nvPr/>
        </p:nvSpPr>
        <p:spPr>
          <a:xfrm>
            <a:off x="6443048" y="2575607"/>
            <a:ext cx="721788" cy="699152"/>
          </a:xfrm>
          <a:prstGeom prst="ellipse">
            <a:avLst/>
          </a:prstGeom>
          <a:solidFill>
            <a:srgbClr val="EEE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413E63E6-B9ED-485B-9AA1-C8AFBE66B622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B87F2C4-86C7-4E1E-857D-644B5BFF9694}"/>
              </a:ext>
            </a:extLst>
          </p:cNvPr>
          <p:cNvSpPr/>
          <p:nvPr/>
        </p:nvSpPr>
        <p:spPr>
          <a:xfrm>
            <a:off x="1018112" y="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blipFill>
                  <a:blip r:embed="rId4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BBAD849-2668-4A00-A390-E9E0C76AD68B}"/>
              </a:ext>
            </a:extLst>
          </p:cNvPr>
          <p:cNvSpPr/>
          <p:nvPr/>
        </p:nvSpPr>
        <p:spPr>
          <a:xfrm>
            <a:off x="6388100" y="3653135"/>
            <a:ext cx="548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/>
              <a:t>秋天养肺秋季气候干燥，</a:t>
            </a:r>
            <a:endParaRPr lang="en-US" altLang="zh-CN" sz="2400" dirty="0"/>
          </a:p>
          <a:p>
            <a:r>
              <a:rPr lang="zh-CN" altLang="en-US" sz="2400" dirty="0"/>
              <a:t>天气转凉，是滋养肺气的时机，可在饮食中适</a:t>
            </a:r>
            <a:endParaRPr lang="en-US" altLang="zh-CN" sz="2400" dirty="0"/>
          </a:p>
          <a:p>
            <a:r>
              <a:rPr lang="zh-CN" altLang="en-US" sz="2400" dirty="0"/>
              <a:t>量加入辛辣的食物，如姜、蒜等</a:t>
            </a:r>
            <a:endParaRPr lang="en-US" altLang="zh-CN" sz="2400" dirty="0"/>
          </a:p>
          <a:p>
            <a:r>
              <a:rPr lang="zh-CN" altLang="en-US" sz="2400" dirty="0"/>
              <a:t>既可提高免疫力，又可增强血液循环</a:t>
            </a:r>
          </a:p>
        </p:txBody>
      </p:sp>
      <p:sp>
        <p:nvSpPr>
          <p:cNvPr id="5" name="sun_172908">
            <a:extLst>
              <a:ext uri="{FF2B5EF4-FFF2-40B4-BE49-F238E27FC236}">
                <a16:creationId xmlns:a16="http://schemas.microsoft.com/office/drawing/2014/main" xmlns="" id="{A132E9F3-3A2D-44DA-95DE-1664C7D757BB}"/>
              </a:ext>
            </a:extLst>
          </p:cNvPr>
          <p:cNvSpPr>
            <a:spLocks noChangeAspect="1"/>
          </p:cNvSpPr>
          <p:nvPr/>
        </p:nvSpPr>
        <p:spPr bwMode="auto">
          <a:xfrm>
            <a:off x="6537201" y="2678669"/>
            <a:ext cx="511300" cy="51055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609287" h="608394">
                <a:moveTo>
                  <a:pt x="292544" y="501536"/>
                </a:moveTo>
                <a:cubicBezTo>
                  <a:pt x="291468" y="506369"/>
                  <a:pt x="290751" y="511380"/>
                  <a:pt x="290751" y="516571"/>
                </a:cubicBezTo>
                <a:cubicBezTo>
                  <a:pt x="290751" y="531607"/>
                  <a:pt x="295770" y="545568"/>
                  <a:pt x="304554" y="557023"/>
                </a:cubicBezTo>
                <a:cubicBezTo>
                  <a:pt x="313517" y="545568"/>
                  <a:pt x="318536" y="531607"/>
                  <a:pt x="318536" y="516571"/>
                </a:cubicBezTo>
                <a:cubicBezTo>
                  <a:pt x="318536" y="511380"/>
                  <a:pt x="317819" y="506369"/>
                  <a:pt x="316743" y="501536"/>
                </a:cubicBezTo>
                <a:cubicBezTo>
                  <a:pt x="312800" y="501894"/>
                  <a:pt x="308677" y="502073"/>
                  <a:pt x="304554" y="502073"/>
                </a:cubicBezTo>
                <a:cubicBezTo>
                  <a:pt x="300610" y="502073"/>
                  <a:pt x="296487" y="501894"/>
                  <a:pt x="292544" y="501536"/>
                </a:cubicBezTo>
                <a:close/>
                <a:moveTo>
                  <a:pt x="452977" y="435130"/>
                </a:moveTo>
                <a:cubicBezTo>
                  <a:pt x="447599" y="441216"/>
                  <a:pt x="441863" y="446943"/>
                  <a:pt x="435768" y="452313"/>
                </a:cubicBezTo>
                <a:cubicBezTo>
                  <a:pt x="438457" y="456430"/>
                  <a:pt x="441505" y="460547"/>
                  <a:pt x="445269" y="464127"/>
                </a:cubicBezTo>
                <a:cubicBezTo>
                  <a:pt x="455845" y="474687"/>
                  <a:pt x="469289" y="481310"/>
                  <a:pt x="483809" y="483100"/>
                </a:cubicBezTo>
                <a:cubicBezTo>
                  <a:pt x="482016" y="468601"/>
                  <a:pt x="475384" y="455177"/>
                  <a:pt x="464808" y="444616"/>
                </a:cubicBezTo>
                <a:cubicBezTo>
                  <a:pt x="461223" y="440858"/>
                  <a:pt x="457100" y="437815"/>
                  <a:pt x="452977" y="435130"/>
                </a:cubicBezTo>
                <a:close/>
                <a:moveTo>
                  <a:pt x="156310" y="435130"/>
                </a:moveTo>
                <a:cubicBezTo>
                  <a:pt x="152187" y="437815"/>
                  <a:pt x="148064" y="440858"/>
                  <a:pt x="144479" y="444616"/>
                </a:cubicBezTo>
                <a:cubicBezTo>
                  <a:pt x="133903" y="455177"/>
                  <a:pt x="127271" y="468601"/>
                  <a:pt x="125478" y="483100"/>
                </a:cubicBezTo>
                <a:cubicBezTo>
                  <a:pt x="139998" y="481310"/>
                  <a:pt x="153442" y="474687"/>
                  <a:pt x="164018" y="464127"/>
                </a:cubicBezTo>
                <a:cubicBezTo>
                  <a:pt x="167782" y="460547"/>
                  <a:pt x="170830" y="456430"/>
                  <a:pt x="173519" y="452313"/>
                </a:cubicBezTo>
                <a:cubicBezTo>
                  <a:pt x="167424" y="446943"/>
                  <a:pt x="161688" y="441216"/>
                  <a:pt x="156310" y="435130"/>
                </a:cubicBezTo>
                <a:close/>
                <a:moveTo>
                  <a:pt x="517329" y="290325"/>
                </a:moveTo>
                <a:cubicBezTo>
                  <a:pt x="512131" y="290325"/>
                  <a:pt x="507112" y="291041"/>
                  <a:pt x="502272" y="292115"/>
                </a:cubicBezTo>
                <a:cubicBezTo>
                  <a:pt x="502630" y="296053"/>
                  <a:pt x="502810" y="300170"/>
                  <a:pt x="502810" y="304108"/>
                </a:cubicBezTo>
                <a:cubicBezTo>
                  <a:pt x="502810" y="308224"/>
                  <a:pt x="502630" y="312341"/>
                  <a:pt x="502272" y="316279"/>
                </a:cubicBezTo>
                <a:cubicBezTo>
                  <a:pt x="507112" y="317353"/>
                  <a:pt x="512131" y="318069"/>
                  <a:pt x="517329" y="318069"/>
                </a:cubicBezTo>
                <a:cubicBezTo>
                  <a:pt x="532387" y="318069"/>
                  <a:pt x="546369" y="313057"/>
                  <a:pt x="558020" y="304108"/>
                </a:cubicBezTo>
                <a:cubicBezTo>
                  <a:pt x="546369" y="295337"/>
                  <a:pt x="532387" y="290325"/>
                  <a:pt x="517329" y="290325"/>
                </a:cubicBezTo>
                <a:close/>
                <a:moveTo>
                  <a:pt x="91958" y="290325"/>
                </a:moveTo>
                <a:cubicBezTo>
                  <a:pt x="76900" y="290325"/>
                  <a:pt x="62739" y="295337"/>
                  <a:pt x="51267" y="304108"/>
                </a:cubicBezTo>
                <a:cubicBezTo>
                  <a:pt x="62739" y="313057"/>
                  <a:pt x="76900" y="318069"/>
                  <a:pt x="91958" y="318069"/>
                </a:cubicBezTo>
                <a:cubicBezTo>
                  <a:pt x="97156" y="318069"/>
                  <a:pt x="102175" y="317353"/>
                  <a:pt x="107015" y="316279"/>
                </a:cubicBezTo>
                <a:cubicBezTo>
                  <a:pt x="106657" y="312341"/>
                  <a:pt x="106477" y="308224"/>
                  <a:pt x="106477" y="304108"/>
                </a:cubicBezTo>
                <a:cubicBezTo>
                  <a:pt x="106477" y="300170"/>
                  <a:pt x="106657" y="296053"/>
                  <a:pt x="107015" y="292115"/>
                </a:cubicBezTo>
                <a:cubicBezTo>
                  <a:pt x="102175" y="291041"/>
                  <a:pt x="97156" y="290325"/>
                  <a:pt x="91958" y="290325"/>
                </a:cubicBezTo>
                <a:close/>
                <a:moveTo>
                  <a:pt x="298971" y="199185"/>
                </a:moveTo>
                <a:cubicBezTo>
                  <a:pt x="310984" y="199185"/>
                  <a:pt x="320486" y="208671"/>
                  <a:pt x="320486" y="220662"/>
                </a:cubicBezTo>
                <a:cubicBezTo>
                  <a:pt x="320486" y="232474"/>
                  <a:pt x="310984" y="242139"/>
                  <a:pt x="298971" y="242139"/>
                </a:cubicBezTo>
                <a:cubicBezTo>
                  <a:pt x="267775" y="242139"/>
                  <a:pt x="242495" y="267375"/>
                  <a:pt x="242495" y="298516"/>
                </a:cubicBezTo>
                <a:cubicBezTo>
                  <a:pt x="242495" y="310507"/>
                  <a:pt x="232814" y="319993"/>
                  <a:pt x="220981" y="319993"/>
                </a:cubicBezTo>
                <a:cubicBezTo>
                  <a:pt x="208968" y="319993"/>
                  <a:pt x="199466" y="310507"/>
                  <a:pt x="199466" y="298516"/>
                </a:cubicBezTo>
                <a:cubicBezTo>
                  <a:pt x="199466" y="243750"/>
                  <a:pt x="244109" y="199185"/>
                  <a:pt x="298971" y="199185"/>
                </a:cubicBezTo>
                <a:close/>
                <a:moveTo>
                  <a:pt x="304554" y="149279"/>
                </a:moveTo>
                <a:cubicBezTo>
                  <a:pt x="219049" y="149279"/>
                  <a:pt x="149499" y="218728"/>
                  <a:pt x="149499" y="304108"/>
                </a:cubicBezTo>
                <a:cubicBezTo>
                  <a:pt x="149499" y="389666"/>
                  <a:pt x="219049" y="459115"/>
                  <a:pt x="304554" y="459115"/>
                </a:cubicBezTo>
                <a:cubicBezTo>
                  <a:pt x="390238" y="459115"/>
                  <a:pt x="459789" y="389666"/>
                  <a:pt x="459789" y="304108"/>
                </a:cubicBezTo>
                <a:cubicBezTo>
                  <a:pt x="459789" y="218728"/>
                  <a:pt x="390238" y="149279"/>
                  <a:pt x="304554" y="149279"/>
                </a:cubicBezTo>
                <a:close/>
                <a:moveTo>
                  <a:pt x="483809" y="125294"/>
                </a:moveTo>
                <a:cubicBezTo>
                  <a:pt x="469289" y="127084"/>
                  <a:pt x="455845" y="133707"/>
                  <a:pt x="445269" y="144267"/>
                </a:cubicBezTo>
                <a:cubicBezTo>
                  <a:pt x="441505" y="147847"/>
                  <a:pt x="438457" y="151964"/>
                  <a:pt x="435768" y="156081"/>
                </a:cubicBezTo>
                <a:cubicBezTo>
                  <a:pt x="441863" y="161451"/>
                  <a:pt x="447599" y="167178"/>
                  <a:pt x="452977" y="173264"/>
                </a:cubicBezTo>
                <a:cubicBezTo>
                  <a:pt x="457100" y="170579"/>
                  <a:pt x="461223" y="167536"/>
                  <a:pt x="464808" y="163778"/>
                </a:cubicBezTo>
                <a:cubicBezTo>
                  <a:pt x="475384" y="153217"/>
                  <a:pt x="482016" y="139793"/>
                  <a:pt x="483809" y="125294"/>
                </a:cubicBezTo>
                <a:close/>
                <a:moveTo>
                  <a:pt x="125478" y="125294"/>
                </a:moveTo>
                <a:cubicBezTo>
                  <a:pt x="127271" y="139793"/>
                  <a:pt x="133903" y="153217"/>
                  <a:pt x="144479" y="163778"/>
                </a:cubicBezTo>
                <a:cubicBezTo>
                  <a:pt x="148064" y="167536"/>
                  <a:pt x="152187" y="170579"/>
                  <a:pt x="156310" y="173264"/>
                </a:cubicBezTo>
                <a:cubicBezTo>
                  <a:pt x="161688" y="167178"/>
                  <a:pt x="167424" y="161451"/>
                  <a:pt x="173519" y="156081"/>
                </a:cubicBezTo>
                <a:cubicBezTo>
                  <a:pt x="170830" y="151964"/>
                  <a:pt x="167782" y="147847"/>
                  <a:pt x="164018" y="144267"/>
                </a:cubicBezTo>
                <a:cubicBezTo>
                  <a:pt x="153442" y="133707"/>
                  <a:pt x="139998" y="127084"/>
                  <a:pt x="125478" y="125294"/>
                </a:cubicBezTo>
                <a:close/>
                <a:moveTo>
                  <a:pt x="304554" y="51192"/>
                </a:moveTo>
                <a:cubicBezTo>
                  <a:pt x="295770" y="62647"/>
                  <a:pt x="290751" y="76787"/>
                  <a:pt x="290751" y="91823"/>
                </a:cubicBezTo>
                <a:cubicBezTo>
                  <a:pt x="290751" y="97014"/>
                  <a:pt x="291468" y="102025"/>
                  <a:pt x="292544" y="106858"/>
                </a:cubicBezTo>
                <a:cubicBezTo>
                  <a:pt x="296487" y="106500"/>
                  <a:pt x="300610" y="106321"/>
                  <a:pt x="304554" y="106321"/>
                </a:cubicBezTo>
                <a:cubicBezTo>
                  <a:pt x="308677" y="106321"/>
                  <a:pt x="312800" y="106500"/>
                  <a:pt x="316743" y="106858"/>
                </a:cubicBezTo>
                <a:cubicBezTo>
                  <a:pt x="317819" y="102025"/>
                  <a:pt x="318536" y="97014"/>
                  <a:pt x="318536" y="91823"/>
                </a:cubicBezTo>
                <a:cubicBezTo>
                  <a:pt x="318536" y="76787"/>
                  <a:pt x="313517" y="62647"/>
                  <a:pt x="304554" y="51192"/>
                </a:cubicBezTo>
                <a:close/>
                <a:moveTo>
                  <a:pt x="304643" y="0"/>
                </a:moveTo>
                <a:cubicBezTo>
                  <a:pt x="309169" y="0"/>
                  <a:pt x="313695" y="1432"/>
                  <a:pt x="317460" y="4296"/>
                </a:cubicBezTo>
                <a:cubicBezTo>
                  <a:pt x="345065" y="24880"/>
                  <a:pt x="361557" y="57635"/>
                  <a:pt x="361557" y="91823"/>
                </a:cubicBezTo>
                <a:cubicBezTo>
                  <a:pt x="361557" y="99340"/>
                  <a:pt x="360661" y="106858"/>
                  <a:pt x="359227" y="114018"/>
                </a:cubicBezTo>
                <a:cubicBezTo>
                  <a:pt x="373746" y="118135"/>
                  <a:pt x="387728" y="124041"/>
                  <a:pt x="400634" y="131201"/>
                </a:cubicBezTo>
                <a:cubicBezTo>
                  <a:pt x="404757" y="125115"/>
                  <a:pt x="409418" y="119209"/>
                  <a:pt x="414796" y="113839"/>
                </a:cubicBezTo>
                <a:cubicBezTo>
                  <a:pt x="438995" y="89675"/>
                  <a:pt x="473950" y="78040"/>
                  <a:pt x="507829" y="83052"/>
                </a:cubicBezTo>
                <a:cubicBezTo>
                  <a:pt x="517329" y="84305"/>
                  <a:pt x="524679" y="91823"/>
                  <a:pt x="526113" y="101130"/>
                </a:cubicBezTo>
                <a:cubicBezTo>
                  <a:pt x="531132" y="135139"/>
                  <a:pt x="519480" y="169863"/>
                  <a:pt x="495281" y="194206"/>
                </a:cubicBezTo>
                <a:cubicBezTo>
                  <a:pt x="489903" y="199576"/>
                  <a:pt x="483988" y="204230"/>
                  <a:pt x="477893" y="208347"/>
                </a:cubicBezTo>
                <a:cubicBezTo>
                  <a:pt x="485063" y="221234"/>
                  <a:pt x="490800" y="235196"/>
                  <a:pt x="495102" y="249694"/>
                </a:cubicBezTo>
                <a:cubicBezTo>
                  <a:pt x="502272" y="248262"/>
                  <a:pt x="509801" y="247367"/>
                  <a:pt x="517329" y="247367"/>
                </a:cubicBezTo>
                <a:cubicBezTo>
                  <a:pt x="551567" y="247367"/>
                  <a:pt x="584371" y="263834"/>
                  <a:pt x="604985" y="291399"/>
                </a:cubicBezTo>
                <a:cubicBezTo>
                  <a:pt x="610721" y="298917"/>
                  <a:pt x="610721" y="309477"/>
                  <a:pt x="604985" y="316995"/>
                </a:cubicBezTo>
                <a:cubicBezTo>
                  <a:pt x="584371" y="344560"/>
                  <a:pt x="551567" y="361027"/>
                  <a:pt x="517329" y="361027"/>
                </a:cubicBezTo>
                <a:cubicBezTo>
                  <a:pt x="509801" y="361027"/>
                  <a:pt x="502272" y="360132"/>
                  <a:pt x="495102" y="358700"/>
                </a:cubicBezTo>
                <a:cubicBezTo>
                  <a:pt x="490800" y="373199"/>
                  <a:pt x="485063" y="387160"/>
                  <a:pt x="477893" y="400047"/>
                </a:cubicBezTo>
                <a:cubicBezTo>
                  <a:pt x="483988" y="404164"/>
                  <a:pt x="489903" y="408818"/>
                  <a:pt x="495281" y="414188"/>
                </a:cubicBezTo>
                <a:cubicBezTo>
                  <a:pt x="519480" y="438352"/>
                  <a:pt x="531132" y="473255"/>
                  <a:pt x="526113" y="507085"/>
                </a:cubicBezTo>
                <a:cubicBezTo>
                  <a:pt x="524679" y="516571"/>
                  <a:pt x="517329" y="523910"/>
                  <a:pt x="507829" y="525342"/>
                </a:cubicBezTo>
                <a:cubicBezTo>
                  <a:pt x="502810" y="526058"/>
                  <a:pt x="497611" y="526416"/>
                  <a:pt x="492413" y="526416"/>
                </a:cubicBezTo>
                <a:cubicBezTo>
                  <a:pt x="463553" y="526416"/>
                  <a:pt x="435410" y="514960"/>
                  <a:pt x="414796" y="494555"/>
                </a:cubicBezTo>
                <a:cubicBezTo>
                  <a:pt x="409418" y="489185"/>
                  <a:pt x="404757" y="483279"/>
                  <a:pt x="400634" y="477193"/>
                </a:cubicBezTo>
                <a:cubicBezTo>
                  <a:pt x="387728" y="484353"/>
                  <a:pt x="373746" y="490080"/>
                  <a:pt x="359227" y="494376"/>
                </a:cubicBezTo>
                <a:cubicBezTo>
                  <a:pt x="360661" y="501536"/>
                  <a:pt x="361557" y="509054"/>
                  <a:pt x="361557" y="516571"/>
                </a:cubicBezTo>
                <a:cubicBezTo>
                  <a:pt x="361557" y="550759"/>
                  <a:pt x="345065" y="583514"/>
                  <a:pt x="317460" y="604098"/>
                </a:cubicBezTo>
                <a:cubicBezTo>
                  <a:pt x="313696" y="606962"/>
                  <a:pt x="309215" y="608394"/>
                  <a:pt x="304554" y="608394"/>
                </a:cubicBezTo>
                <a:cubicBezTo>
                  <a:pt x="300073" y="608394"/>
                  <a:pt x="295591" y="606962"/>
                  <a:pt x="291827" y="604098"/>
                </a:cubicBezTo>
                <a:cubicBezTo>
                  <a:pt x="264222" y="583514"/>
                  <a:pt x="247730" y="550759"/>
                  <a:pt x="247730" y="516571"/>
                </a:cubicBezTo>
                <a:cubicBezTo>
                  <a:pt x="247730" y="509054"/>
                  <a:pt x="248626" y="501536"/>
                  <a:pt x="250060" y="494376"/>
                </a:cubicBezTo>
                <a:cubicBezTo>
                  <a:pt x="235541" y="490080"/>
                  <a:pt x="221559" y="484353"/>
                  <a:pt x="208473" y="477193"/>
                </a:cubicBezTo>
                <a:cubicBezTo>
                  <a:pt x="204530" y="483279"/>
                  <a:pt x="199869" y="489185"/>
                  <a:pt x="194491" y="494555"/>
                </a:cubicBezTo>
                <a:cubicBezTo>
                  <a:pt x="173877" y="514960"/>
                  <a:pt x="145734" y="526416"/>
                  <a:pt x="116874" y="526416"/>
                </a:cubicBezTo>
                <a:cubicBezTo>
                  <a:pt x="111676" y="526416"/>
                  <a:pt x="106477" y="526058"/>
                  <a:pt x="101279" y="525342"/>
                </a:cubicBezTo>
                <a:cubicBezTo>
                  <a:pt x="91958" y="523910"/>
                  <a:pt x="84429" y="516571"/>
                  <a:pt x="83174" y="507085"/>
                </a:cubicBezTo>
                <a:cubicBezTo>
                  <a:pt x="78155" y="473255"/>
                  <a:pt x="89807" y="438352"/>
                  <a:pt x="114006" y="414188"/>
                </a:cubicBezTo>
                <a:cubicBezTo>
                  <a:pt x="119384" y="408818"/>
                  <a:pt x="125299" y="404164"/>
                  <a:pt x="131394" y="400047"/>
                </a:cubicBezTo>
                <a:cubicBezTo>
                  <a:pt x="124224" y="387160"/>
                  <a:pt x="118487" y="373199"/>
                  <a:pt x="114185" y="358700"/>
                </a:cubicBezTo>
                <a:cubicBezTo>
                  <a:pt x="107015" y="360132"/>
                  <a:pt x="99486" y="361027"/>
                  <a:pt x="91958" y="361027"/>
                </a:cubicBezTo>
                <a:cubicBezTo>
                  <a:pt x="57720" y="361027"/>
                  <a:pt x="24916" y="344560"/>
                  <a:pt x="4302" y="316995"/>
                </a:cubicBezTo>
                <a:cubicBezTo>
                  <a:pt x="-1434" y="309477"/>
                  <a:pt x="-1434" y="298917"/>
                  <a:pt x="4302" y="291399"/>
                </a:cubicBezTo>
                <a:cubicBezTo>
                  <a:pt x="24916" y="263834"/>
                  <a:pt x="57720" y="247367"/>
                  <a:pt x="91958" y="247367"/>
                </a:cubicBezTo>
                <a:cubicBezTo>
                  <a:pt x="99486" y="247367"/>
                  <a:pt x="107015" y="248262"/>
                  <a:pt x="114185" y="249694"/>
                </a:cubicBezTo>
                <a:cubicBezTo>
                  <a:pt x="118308" y="235196"/>
                  <a:pt x="124224" y="221234"/>
                  <a:pt x="131394" y="208347"/>
                </a:cubicBezTo>
                <a:cubicBezTo>
                  <a:pt x="125299" y="204230"/>
                  <a:pt x="119384" y="199576"/>
                  <a:pt x="114006" y="194206"/>
                </a:cubicBezTo>
                <a:cubicBezTo>
                  <a:pt x="89807" y="169863"/>
                  <a:pt x="78155" y="135139"/>
                  <a:pt x="83174" y="101130"/>
                </a:cubicBezTo>
                <a:cubicBezTo>
                  <a:pt x="84429" y="91823"/>
                  <a:pt x="91958" y="84305"/>
                  <a:pt x="101279" y="83052"/>
                </a:cubicBezTo>
                <a:cubicBezTo>
                  <a:pt x="135337" y="78040"/>
                  <a:pt x="170113" y="89675"/>
                  <a:pt x="194491" y="113839"/>
                </a:cubicBezTo>
                <a:cubicBezTo>
                  <a:pt x="199869" y="119209"/>
                  <a:pt x="204530" y="125115"/>
                  <a:pt x="208473" y="131201"/>
                </a:cubicBezTo>
                <a:cubicBezTo>
                  <a:pt x="221559" y="124041"/>
                  <a:pt x="235541" y="118135"/>
                  <a:pt x="250060" y="114018"/>
                </a:cubicBezTo>
                <a:cubicBezTo>
                  <a:pt x="248626" y="106858"/>
                  <a:pt x="247730" y="99340"/>
                  <a:pt x="247730" y="91823"/>
                </a:cubicBezTo>
                <a:cubicBezTo>
                  <a:pt x="247730" y="57635"/>
                  <a:pt x="264222" y="24880"/>
                  <a:pt x="291827" y="4296"/>
                </a:cubicBezTo>
                <a:cubicBezTo>
                  <a:pt x="295591" y="1432"/>
                  <a:pt x="300117" y="0"/>
                  <a:pt x="3046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21408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xmlns="" id="{413E63E6-B9ED-485B-9AA1-C8AFBE66B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/>
              <a:t>四季饮食需要注意什么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0CB21EB-187C-4633-A05D-C62955F5C22E}"/>
              </a:ext>
            </a:extLst>
          </p:cNvPr>
          <p:cNvSpPr/>
          <p:nvPr/>
        </p:nvSpPr>
        <p:spPr>
          <a:xfrm>
            <a:off x="6441012" y="88900"/>
            <a:ext cx="5480988" cy="6447919"/>
          </a:xfrm>
          <a:prstGeom prst="rect">
            <a:avLst/>
          </a:prstGeom>
          <a:noFill/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1300" dirty="0">
                <a:ln w="254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晨光大字" panose="02010601030101010101" pitchFamily="2" charset="-122"/>
                <a:ea typeface="晨光大字" panose="02010601030101010101" pitchFamily="2" charset="-122"/>
              </a:rPr>
              <a:t>冬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C99BE23-D6C9-4384-A7EC-B272E8A874F0}"/>
              </a:ext>
            </a:extLst>
          </p:cNvPr>
          <p:cNvGrpSpPr/>
          <p:nvPr/>
        </p:nvGrpSpPr>
        <p:grpSpPr>
          <a:xfrm>
            <a:off x="5173048" y="3079424"/>
            <a:ext cx="721788" cy="699152"/>
            <a:chOff x="5173048" y="3312859"/>
            <a:chExt cx="721788" cy="69915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E42BD5B5-E298-4C82-B867-3ED11667B330}"/>
                </a:ext>
              </a:extLst>
            </p:cNvPr>
            <p:cNvSpPr/>
            <p:nvPr/>
          </p:nvSpPr>
          <p:spPr>
            <a:xfrm>
              <a:off x="5173048" y="3312859"/>
              <a:ext cx="721788" cy="699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sun_248805">
              <a:extLst>
                <a:ext uri="{FF2B5EF4-FFF2-40B4-BE49-F238E27FC236}">
                  <a16:creationId xmlns:a16="http://schemas.microsoft.com/office/drawing/2014/main" xmlns="" id="{D9EBE2EE-81B9-4815-95C7-B13D7452AD1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287349" y="3431995"/>
              <a:ext cx="442170" cy="44150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  <a:gd name="connsiteX119" fmla="*/ 373273 h 605239"/>
                <a:gd name="connsiteY119" fmla="*/ 373273 h 605239"/>
                <a:gd name="connsiteX120" fmla="*/ 373273 h 605239"/>
                <a:gd name="connsiteY120" fmla="*/ 373273 h 605239"/>
                <a:gd name="connsiteX121" fmla="*/ 373273 h 605239"/>
                <a:gd name="connsiteY121" fmla="*/ 373273 h 605239"/>
                <a:gd name="connsiteX122" fmla="*/ 373273 h 605239"/>
                <a:gd name="connsiteY122" fmla="*/ 373273 h 605239"/>
                <a:gd name="connsiteX123" fmla="*/ 373273 h 605239"/>
                <a:gd name="connsiteY123" fmla="*/ 373273 h 605239"/>
                <a:gd name="connsiteX124" fmla="*/ 373273 h 605239"/>
                <a:gd name="connsiteY124" fmla="*/ 373273 h 605239"/>
                <a:gd name="connsiteX125" fmla="*/ 373273 h 605239"/>
                <a:gd name="connsiteY125" fmla="*/ 373273 h 605239"/>
                <a:gd name="connsiteX126" fmla="*/ 373273 h 605239"/>
                <a:gd name="connsiteY126" fmla="*/ 373273 h 605239"/>
                <a:gd name="connsiteX127" fmla="*/ 373273 h 605239"/>
                <a:gd name="connsiteY127" fmla="*/ 373273 h 605239"/>
                <a:gd name="connsiteX128" fmla="*/ 373273 h 605239"/>
                <a:gd name="connsiteY128" fmla="*/ 373273 h 605239"/>
                <a:gd name="connsiteX129" fmla="*/ 373273 h 605239"/>
                <a:gd name="connsiteY129" fmla="*/ 373273 h 605239"/>
                <a:gd name="connsiteX130" fmla="*/ 373273 h 605239"/>
                <a:gd name="connsiteY130" fmla="*/ 373273 h 605239"/>
                <a:gd name="connsiteX131" fmla="*/ 373273 h 605239"/>
                <a:gd name="connsiteY131" fmla="*/ 373273 h 605239"/>
                <a:gd name="connsiteX132" fmla="*/ 373273 h 605239"/>
                <a:gd name="connsiteY132" fmla="*/ 373273 h 605239"/>
                <a:gd name="connsiteX133" fmla="*/ 373273 h 605239"/>
                <a:gd name="connsiteY133" fmla="*/ 373273 h 605239"/>
                <a:gd name="connsiteX134" fmla="*/ 373273 h 605239"/>
                <a:gd name="connsiteY134" fmla="*/ 373273 h 605239"/>
                <a:gd name="connsiteX135" fmla="*/ 373273 h 605239"/>
                <a:gd name="connsiteY135" fmla="*/ 373273 h 605239"/>
                <a:gd name="connsiteX136" fmla="*/ 373273 h 605239"/>
                <a:gd name="connsiteY136" fmla="*/ 373273 h 605239"/>
                <a:gd name="connsiteX137" fmla="*/ 373273 h 605239"/>
                <a:gd name="connsiteY137" fmla="*/ 373273 h 605239"/>
                <a:gd name="connsiteX138" fmla="*/ 373273 h 605239"/>
                <a:gd name="connsiteY13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9614" h="608697">
                  <a:moveTo>
                    <a:pt x="58998" y="549775"/>
                  </a:moveTo>
                  <a:cubicBezTo>
                    <a:pt x="79463" y="549775"/>
                    <a:pt x="97623" y="560270"/>
                    <a:pt x="108132" y="576198"/>
                  </a:cubicBezTo>
                  <a:cubicBezTo>
                    <a:pt x="118733" y="560270"/>
                    <a:pt x="136801" y="549775"/>
                    <a:pt x="157358" y="549775"/>
                  </a:cubicBezTo>
                  <a:cubicBezTo>
                    <a:pt x="177823" y="549775"/>
                    <a:pt x="195891" y="560270"/>
                    <a:pt x="206493" y="576198"/>
                  </a:cubicBezTo>
                  <a:cubicBezTo>
                    <a:pt x="217094" y="560270"/>
                    <a:pt x="235162" y="549775"/>
                    <a:pt x="255627" y="549775"/>
                  </a:cubicBezTo>
                  <a:cubicBezTo>
                    <a:pt x="276184" y="549775"/>
                    <a:pt x="294252" y="560270"/>
                    <a:pt x="304853" y="576198"/>
                  </a:cubicBezTo>
                  <a:cubicBezTo>
                    <a:pt x="315362" y="560270"/>
                    <a:pt x="333522" y="549775"/>
                    <a:pt x="353987" y="549775"/>
                  </a:cubicBezTo>
                  <a:cubicBezTo>
                    <a:pt x="374452" y="549775"/>
                    <a:pt x="392612" y="560270"/>
                    <a:pt x="403121" y="576198"/>
                  </a:cubicBezTo>
                  <a:cubicBezTo>
                    <a:pt x="413723" y="560270"/>
                    <a:pt x="431791" y="549775"/>
                    <a:pt x="452348" y="549775"/>
                  </a:cubicBezTo>
                  <a:cubicBezTo>
                    <a:pt x="472813" y="549775"/>
                    <a:pt x="490881" y="560270"/>
                    <a:pt x="501482" y="576198"/>
                  </a:cubicBezTo>
                  <a:cubicBezTo>
                    <a:pt x="512083" y="560270"/>
                    <a:pt x="530151" y="549775"/>
                    <a:pt x="550616" y="549775"/>
                  </a:cubicBezTo>
                  <a:cubicBezTo>
                    <a:pt x="583157" y="549775"/>
                    <a:pt x="609614" y="576198"/>
                    <a:pt x="609614" y="608697"/>
                  </a:cubicBezTo>
                  <a:lnTo>
                    <a:pt x="589979" y="608697"/>
                  </a:lnTo>
                  <a:cubicBezTo>
                    <a:pt x="589979" y="587062"/>
                    <a:pt x="572372" y="569477"/>
                    <a:pt x="550616" y="569477"/>
                  </a:cubicBezTo>
                  <a:cubicBezTo>
                    <a:pt x="528953" y="569477"/>
                    <a:pt x="511346" y="587062"/>
                    <a:pt x="511346" y="608697"/>
                  </a:cubicBezTo>
                  <a:lnTo>
                    <a:pt x="491618" y="608697"/>
                  </a:lnTo>
                  <a:cubicBezTo>
                    <a:pt x="491618" y="587062"/>
                    <a:pt x="474011" y="569477"/>
                    <a:pt x="452348" y="569477"/>
                  </a:cubicBezTo>
                  <a:cubicBezTo>
                    <a:pt x="430592" y="569477"/>
                    <a:pt x="412985" y="587062"/>
                    <a:pt x="412985" y="608697"/>
                  </a:cubicBezTo>
                  <a:lnTo>
                    <a:pt x="393350" y="608697"/>
                  </a:lnTo>
                  <a:cubicBezTo>
                    <a:pt x="393350" y="587062"/>
                    <a:pt x="375651" y="569477"/>
                    <a:pt x="353987" y="569477"/>
                  </a:cubicBezTo>
                  <a:cubicBezTo>
                    <a:pt x="332324" y="569477"/>
                    <a:pt x="314625" y="587062"/>
                    <a:pt x="314625" y="608697"/>
                  </a:cubicBezTo>
                  <a:lnTo>
                    <a:pt x="294989" y="608697"/>
                  </a:lnTo>
                  <a:cubicBezTo>
                    <a:pt x="294989" y="587062"/>
                    <a:pt x="277382" y="569477"/>
                    <a:pt x="255627" y="569477"/>
                  </a:cubicBezTo>
                  <a:cubicBezTo>
                    <a:pt x="233963" y="569477"/>
                    <a:pt x="216356" y="587062"/>
                    <a:pt x="216356" y="608697"/>
                  </a:cubicBezTo>
                  <a:lnTo>
                    <a:pt x="196629" y="608697"/>
                  </a:lnTo>
                  <a:cubicBezTo>
                    <a:pt x="196629" y="587062"/>
                    <a:pt x="179022" y="569477"/>
                    <a:pt x="157358" y="569477"/>
                  </a:cubicBezTo>
                  <a:cubicBezTo>
                    <a:pt x="135603" y="569477"/>
                    <a:pt x="117996" y="587062"/>
                    <a:pt x="117996" y="608697"/>
                  </a:cubicBezTo>
                  <a:lnTo>
                    <a:pt x="98361" y="608697"/>
                  </a:lnTo>
                  <a:cubicBezTo>
                    <a:pt x="98361" y="587062"/>
                    <a:pt x="80661" y="569477"/>
                    <a:pt x="58998" y="569477"/>
                  </a:cubicBezTo>
                  <a:cubicBezTo>
                    <a:pt x="37335" y="569477"/>
                    <a:pt x="19635" y="587062"/>
                    <a:pt x="19635" y="608697"/>
                  </a:cubicBezTo>
                  <a:lnTo>
                    <a:pt x="0" y="608697"/>
                  </a:lnTo>
                  <a:cubicBezTo>
                    <a:pt x="0" y="576198"/>
                    <a:pt x="26457" y="549775"/>
                    <a:pt x="58998" y="549775"/>
                  </a:cubicBezTo>
                  <a:close/>
                  <a:moveTo>
                    <a:pt x="0" y="471306"/>
                  </a:moveTo>
                  <a:lnTo>
                    <a:pt x="9864" y="471306"/>
                  </a:lnTo>
                  <a:cubicBezTo>
                    <a:pt x="30329" y="471306"/>
                    <a:pt x="48397" y="481789"/>
                    <a:pt x="58998" y="497697"/>
                  </a:cubicBezTo>
                  <a:cubicBezTo>
                    <a:pt x="69599" y="481789"/>
                    <a:pt x="87667" y="471306"/>
                    <a:pt x="108132" y="471306"/>
                  </a:cubicBezTo>
                  <a:cubicBezTo>
                    <a:pt x="128689" y="471306"/>
                    <a:pt x="146757" y="481789"/>
                    <a:pt x="157358" y="497697"/>
                  </a:cubicBezTo>
                  <a:cubicBezTo>
                    <a:pt x="167867" y="481789"/>
                    <a:pt x="186028" y="471306"/>
                    <a:pt x="206493" y="471306"/>
                  </a:cubicBezTo>
                  <a:cubicBezTo>
                    <a:pt x="226957" y="471306"/>
                    <a:pt x="245118" y="481789"/>
                    <a:pt x="255627" y="497697"/>
                  </a:cubicBezTo>
                  <a:cubicBezTo>
                    <a:pt x="266228" y="481789"/>
                    <a:pt x="284296" y="471306"/>
                    <a:pt x="304853" y="471306"/>
                  </a:cubicBezTo>
                  <a:cubicBezTo>
                    <a:pt x="325318" y="471306"/>
                    <a:pt x="343386" y="481789"/>
                    <a:pt x="353987" y="497697"/>
                  </a:cubicBezTo>
                  <a:cubicBezTo>
                    <a:pt x="364588" y="481789"/>
                    <a:pt x="382657" y="471306"/>
                    <a:pt x="403121" y="471306"/>
                  </a:cubicBezTo>
                  <a:cubicBezTo>
                    <a:pt x="423678" y="471306"/>
                    <a:pt x="441747" y="481789"/>
                    <a:pt x="452348" y="497697"/>
                  </a:cubicBezTo>
                  <a:cubicBezTo>
                    <a:pt x="462857" y="481789"/>
                    <a:pt x="481017" y="471306"/>
                    <a:pt x="501482" y="471306"/>
                  </a:cubicBezTo>
                  <a:cubicBezTo>
                    <a:pt x="521947" y="471306"/>
                    <a:pt x="540107" y="481789"/>
                    <a:pt x="550616" y="497697"/>
                  </a:cubicBezTo>
                  <a:cubicBezTo>
                    <a:pt x="561217" y="481789"/>
                    <a:pt x="579285" y="471306"/>
                    <a:pt x="599842" y="471306"/>
                  </a:cubicBezTo>
                  <a:lnTo>
                    <a:pt x="609614" y="471306"/>
                  </a:lnTo>
                  <a:lnTo>
                    <a:pt x="609614" y="490893"/>
                  </a:lnTo>
                  <a:lnTo>
                    <a:pt x="599842" y="490893"/>
                  </a:lnTo>
                  <a:cubicBezTo>
                    <a:pt x="578087" y="490893"/>
                    <a:pt x="560480" y="508548"/>
                    <a:pt x="560480" y="530158"/>
                  </a:cubicBezTo>
                  <a:lnTo>
                    <a:pt x="540845" y="530158"/>
                  </a:lnTo>
                  <a:cubicBezTo>
                    <a:pt x="540845" y="508548"/>
                    <a:pt x="523145" y="490893"/>
                    <a:pt x="501482" y="490893"/>
                  </a:cubicBezTo>
                  <a:cubicBezTo>
                    <a:pt x="479819" y="490893"/>
                    <a:pt x="462119" y="508548"/>
                    <a:pt x="462119" y="530158"/>
                  </a:cubicBezTo>
                  <a:lnTo>
                    <a:pt x="442484" y="530158"/>
                  </a:lnTo>
                  <a:cubicBezTo>
                    <a:pt x="442484" y="508548"/>
                    <a:pt x="424877" y="490893"/>
                    <a:pt x="403121" y="490893"/>
                  </a:cubicBezTo>
                  <a:cubicBezTo>
                    <a:pt x="381458" y="490893"/>
                    <a:pt x="363851" y="508548"/>
                    <a:pt x="363851" y="530158"/>
                  </a:cubicBezTo>
                  <a:lnTo>
                    <a:pt x="344124" y="530158"/>
                  </a:lnTo>
                  <a:cubicBezTo>
                    <a:pt x="344124" y="508548"/>
                    <a:pt x="326516" y="490893"/>
                    <a:pt x="304853" y="490893"/>
                  </a:cubicBezTo>
                  <a:cubicBezTo>
                    <a:pt x="283098" y="490893"/>
                    <a:pt x="265490" y="508548"/>
                    <a:pt x="265490" y="530158"/>
                  </a:cubicBezTo>
                  <a:lnTo>
                    <a:pt x="245855" y="530158"/>
                  </a:lnTo>
                  <a:cubicBezTo>
                    <a:pt x="245855" y="508548"/>
                    <a:pt x="228156" y="490893"/>
                    <a:pt x="206493" y="490893"/>
                  </a:cubicBezTo>
                  <a:cubicBezTo>
                    <a:pt x="184829" y="490893"/>
                    <a:pt x="167130" y="508548"/>
                    <a:pt x="167130" y="530158"/>
                  </a:cubicBezTo>
                  <a:lnTo>
                    <a:pt x="147495" y="530158"/>
                  </a:lnTo>
                  <a:cubicBezTo>
                    <a:pt x="147495" y="508548"/>
                    <a:pt x="129888" y="490893"/>
                    <a:pt x="108132" y="490893"/>
                  </a:cubicBezTo>
                  <a:cubicBezTo>
                    <a:pt x="86469" y="490893"/>
                    <a:pt x="68862" y="508548"/>
                    <a:pt x="68862" y="530158"/>
                  </a:cubicBezTo>
                  <a:lnTo>
                    <a:pt x="49134" y="530158"/>
                  </a:lnTo>
                  <a:cubicBezTo>
                    <a:pt x="49134" y="508548"/>
                    <a:pt x="31527" y="490893"/>
                    <a:pt x="9864" y="490893"/>
                  </a:cubicBezTo>
                  <a:lnTo>
                    <a:pt x="0" y="490893"/>
                  </a:lnTo>
                  <a:close/>
                  <a:moveTo>
                    <a:pt x="0" y="294540"/>
                  </a:moveTo>
                  <a:lnTo>
                    <a:pt x="78610" y="294540"/>
                  </a:lnTo>
                  <a:lnTo>
                    <a:pt x="78610" y="314157"/>
                  </a:lnTo>
                  <a:lnTo>
                    <a:pt x="0" y="314157"/>
                  </a:lnTo>
                  <a:close/>
                  <a:moveTo>
                    <a:pt x="531004" y="284731"/>
                  </a:moveTo>
                  <a:lnTo>
                    <a:pt x="609614" y="284731"/>
                  </a:lnTo>
                  <a:lnTo>
                    <a:pt x="609614" y="304419"/>
                  </a:lnTo>
                  <a:lnTo>
                    <a:pt x="531004" y="304419"/>
                  </a:lnTo>
                  <a:close/>
                  <a:moveTo>
                    <a:pt x="563905" y="143671"/>
                  </a:moveTo>
                  <a:lnTo>
                    <a:pt x="573767" y="160700"/>
                  </a:lnTo>
                  <a:lnTo>
                    <a:pt x="505654" y="199912"/>
                  </a:lnTo>
                  <a:lnTo>
                    <a:pt x="495792" y="182883"/>
                  </a:lnTo>
                  <a:close/>
                  <a:moveTo>
                    <a:pt x="45691" y="143671"/>
                  </a:moveTo>
                  <a:lnTo>
                    <a:pt x="113822" y="182975"/>
                  </a:lnTo>
                  <a:lnTo>
                    <a:pt x="104049" y="199912"/>
                  </a:lnTo>
                  <a:lnTo>
                    <a:pt x="35918" y="160700"/>
                  </a:lnTo>
                  <a:close/>
                  <a:moveTo>
                    <a:pt x="304853" y="117833"/>
                  </a:moveTo>
                  <a:cubicBezTo>
                    <a:pt x="201791" y="117833"/>
                    <a:pt x="117996" y="201504"/>
                    <a:pt x="117996" y="304413"/>
                  </a:cubicBezTo>
                  <a:cubicBezTo>
                    <a:pt x="117996" y="335893"/>
                    <a:pt x="126200" y="367097"/>
                    <a:pt x="141687" y="394896"/>
                  </a:cubicBezTo>
                  <a:cubicBezTo>
                    <a:pt x="146665" y="393515"/>
                    <a:pt x="151920" y="392779"/>
                    <a:pt x="157358" y="392779"/>
                  </a:cubicBezTo>
                  <a:cubicBezTo>
                    <a:pt x="177823" y="392779"/>
                    <a:pt x="195891" y="403272"/>
                    <a:pt x="206493" y="419104"/>
                  </a:cubicBezTo>
                  <a:cubicBezTo>
                    <a:pt x="217094" y="403272"/>
                    <a:pt x="235162" y="392779"/>
                    <a:pt x="255627" y="392779"/>
                  </a:cubicBezTo>
                  <a:cubicBezTo>
                    <a:pt x="276184" y="392779"/>
                    <a:pt x="294252" y="403272"/>
                    <a:pt x="304853" y="419104"/>
                  </a:cubicBezTo>
                  <a:cubicBezTo>
                    <a:pt x="315362" y="403272"/>
                    <a:pt x="333522" y="392779"/>
                    <a:pt x="353987" y="392779"/>
                  </a:cubicBezTo>
                  <a:cubicBezTo>
                    <a:pt x="374452" y="392779"/>
                    <a:pt x="392612" y="403272"/>
                    <a:pt x="403121" y="419104"/>
                  </a:cubicBezTo>
                  <a:cubicBezTo>
                    <a:pt x="413723" y="403272"/>
                    <a:pt x="431791" y="392779"/>
                    <a:pt x="452348" y="392779"/>
                  </a:cubicBezTo>
                  <a:cubicBezTo>
                    <a:pt x="457694" y="392779"/>
                    <a:pt x="462949" y="393515"/>
                    <a:pt x="467927" y="394896"/>
                  </a:cubicBezTo>
                  <a:cubicBezTo>
                    <a:pt x="483414" y="367097"/>
                    <a:pt x="491618" y="335893"/>
                    <a:pt x="491618" y="304413"/>
                  </a:cubicBezTo>
                  <a:cubicBezTo>
                    <a:pt x="491618" y="201504"/>
                    <a:pt x="407823" y="117833"/>
                    <a:pt x="304853" y="117833"/>
                  </a:cubicBezTo>
                  <a:close/>
                  <a:moveTo>
                    <a:pt x="304853" y="98227"/>
                  </a:moveTo>
                  <a:cubicBezTo>
                    <a:pt x="418701" y="98227"/>
                    <a:pt x="511346" y="190643"/>
                    <a:pt x="511346" y="304413"/>
                  </a:cubicBezTo>
                  <a:cubicBezTo>
                    <a:pt x="511346" y="338839"/>
                    <a:pt x="502404" y="372896"/>
                    <a:pt x="485718" y="403180"/>
                  </a:cubicBezTo>
                  <a:cubicBezTo>
                    <a:pt x="491987" y="407506"/>
                    <a:pt x="497334" y="412845"/>
                    <a:pt x="501482" y="419104"/>
                  </a:cubicBezTo>
                  <a:cubicBezTo>
                    <a:pt x="512083" y="403272"/>
                    <a:pt x="530151" y="392779"/>
                    <a:pt x="550616" y="392779"/>
                  </a:cubicBezTo>
                  <a:cubicBezTo>
                    <a:pt x="583157" y="392779"/>
                    <a:pt x="609614" y="419196"/>
                    <a:pt x="609614" y="451689"/>
                  </a:cubicBezTo>
                  <a:lnTo>
                    <a:pt x="589979" y="451689"/>
                  </a:lnTo>
                  <a:cubicBezTo>
                    <a:pt x="589979" y="429966"/>
                    <a:pt x="572372" y="412385"/>
                    <a:pt x="550616" y="412385"/>
                  </a:cubicBezTo>
                  <a:cubicBezTo>
                    <a:pt x="528953" y="412385"/>
                    <a:pt x="511346" y="429966"/>
                    <a:pt x="511346" y="451689"/>
                  </a:cubicBezTo>
                  <a:lnTo>
                    <a:pt x="491618" y="451689"/>
                  </a:lnTo>
                  <a:cubicBezTo>
                    <a:pt x="491618" y="429966"/>
                    <a:pt x="474011" y="412385"/>
                    <a:pt x="452348" y="412385"/>
                  </a:cubicBezTo>
                  <a:cubicBezTo>
                    <a:pt x="430592" y="412385"/>
                    <a:pt x="412985" y="429966"/>
                    <a:pt x="412985" y="451689"/>
                  </a:cubicBezTo>
                  <a:lnTo>
                    <a:pt x="393350" y="451689"/>
                  </a:lnTo>
                  <a:cubicBezTo>
                    <a:pt x="393350" y="429966"/>
                    <a:pt x="375651" y="412385"/>
                    <a:pt x="353987" y="412385"/>
                  </a:cubicBezTo>
                  <a:cubicBezTo>
                    <a:pt x="332324" y="412385"/>
                    <a:pt x="314625" y="429966"/>
                    <a:pt x="314625" y="451689"/>
                  </a:cubicBezTo>
                  <a:lnTo>
                    <a:pt x="294989" y="451689"/>
                  </a:lnTo>
                  <a:cubicBezTo>
                    <a:pt x="294989" y="429966"/>
                    <a:pt x="277382" y="412385"/>
                    <a:pt x="255627" y="412385"/>
                  </a:cubicBezTo>
                  <a:cubicBezTo>
                    <a:pt x="233963" y="412385"/>
                    <a:pt x="216356" y="429966"/>
                    <a:pt x="216356" y="451689"/>
                  </a:cubicBezTo>
                  <a:lnTo>
                    <a:pt x="196629" y="451689"/>
                  </a:lnTo>
                  <a:cubicBezTo>
                    <a:pt x="196629" y="429966"/>
                    <a:pt x="179022" y="412385"/>
                    <a:pt x="157358" y="412385"/>
                  </a:cubicBezTo>
                  <a:cubicBezTo>
                    <a:pt x="135603" y="412385"/>
                    <a:pt x="117996" y="429966"/>
                    <a:pt x="117996" y="451689"/>
                  </a:cubicBezTo>
                  <a:lnTo>
                    <a:pt x="98361" y="451689"/>
                  </a:lnTo>
                  <a:cubicBezTo>
                    <a:pt x="98361" y="429966"/>
                    <a:pt x="80661" y="412385"/>
                    <a:pt x="58998" y="412385"/>
                  </a:cubicBezTo>
                  <a:cubicBezTo>
                    <a:pt x="37335" y="412385"/>
                    <a:pt x="19635" y="429966"/>
                    <a:pt x="19635" y="451689"/>
                  </a:cubicBezTo>
                  <a:lnTo>
                    <a:pt x="0" y="451689"/>
                  </a:lnTo>
                  <a:cubicBezTo>
                    <a:pt x="0" y="419196"/>
                    <a:pt x="26457" y="392779"/>
                    <a:pt x="58998" y="392779"/>
                  </a:cubicBezTo>
                  <a:cubicBezTo>
                    <a:pt x="79463" y="392779"/>
                    <a:pt x="97623" y="403272"/>
                    <a:pt x="108132" y="419104"/>
                  </a:cubicBezTo>
                  <a:cubicBezTo>
                    <a:pt x="112373" y="412845"/>
                    <a:pt x="117719" y="407506"/>
                    <a:pt x="123896" y="403180"/>
                  </a:cubicBezTo>
                  <a:cubicBezTo>
                    <a:pt x="107210" y="372896"/>
                    <a:pt x="98361" y="338839"/>
                    <a:pt x="98361" y="304413"/>
                  </a:cubicBezTo>
                  <a:cubicBezTo>
                    <a:pt x="98361" y="190643"/>
                    <a:pt x="191006" y="98227"/>
                    <a:pt x="304853" y="98227"/>
                  </a:cubicBezTo>
                  <a:close/>
                  <a:moveTo>
                    <a:pt x="448661" y="35918"/>
                  </a:moveTo>
                  <a:lnTo>
                    <a:pt x="465732" y="45673"/>
                  </a:lnTo>
                  <a:lnTo>
                    <a:pt x="426421" y="113681"/>
                  </a:lnTo>
                  <a:lnTo>
                    <a:pt x="409350" y="103926"/>
                  </a:lnTo>
                  <a:close/>
                  <a:moveTo>
                    <a:pt x="160933" y="35918"/>
                  </a:moveTo>
                  <a:lnTo>
                    <a:pt x="200194" y="103926"/>
                  </a:lnTo>
                  <a:lnTo>
                    <a:pt x="183236" y="113681"/>
                  </a:lnTo>
                  <a:lnTo>
                    <a:pt x="143883" y="45673"/>
                  </a:lnTo>
                  <a:close/>
                  <a:moveTo>
                    <a:pt x="294963" y="0"/>
                  </a:moveTo>
                  <a:lnTo>
                    <a:pt x="314651" y="0"/>
                  </a:lnTo>
                  <a:lnTo>
                    <a:pt x="314651" y="78539"/>
                  </a:lnTo>
                  <a:lnTo>
                    <a:pt x="294963" y="785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407D793-F255-44C2-9AC1-34CFBA52DDB1}"/>
              </a:ext>
            </a:extLst>
          </p:cNvPr>
          <p:cNvSpPr/>
          <p:nvPr/>
        </p:nvSpPr>
        <p:spPr>
          <a:xfrm>
            <a:off x="243412" y="3915247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zh-CN" altLang="en-US" sz="2400" dirty="0"/>
              <a:t>冬天养肾冬季天气寒冷，</a:t>
            </a:r>
            <a:endParaRPr lang="en-US" altLang="zh-CN" sz="2400" dirty="0"/>
          </a:p>
          <a:p>
            <a:pPr algn="r"/>
            <a:r>
              <a:rPr lang="zh-CN" altLang="en-US" sz="2400" dirty="0"/>
              <a:t>属水，主肾经，</a:t>
            </a:r>
            <a:endParaRPr lang="en-US" altLang="zh-CN" sz="2400" dirty="0"/>
          </a:p>
          <a:p>
            <a:pPr algn="r"/>
            <a:r>
              <a:rPr lang="zh-CN" altLang="en-US" sz="2400" dirty="0"/>
              <a:t>是滋养肾的好时机，</a:t>
            </a:r>
            <a:endParaRPr lang="en-US" altLang="zh-CN" sz="2400" dirty="0"/>
          </a:p>
          <a:p>
            <a:pPr algn="r"/>
            <a:r>
              <a:rPr lang="zh-CN" altLang="en-US" sz="2400" dirty="0"/>
              <a:t>因此，此时应多吃一些口味重的黑色食物，如木耳、黑豆、芝麻等。</a:t>
            </a:r>
          </a:p>
        </p:txBody>
      </p:sp>
    </p:spTree>
    <p:extLst>
      <p:ext uri="{BB962C8B-B14F-4D97-AF65-F5344CB8AC3E}">
        <p14:creationId xmlns:p14="http://schemas.microsoft.com/office/powerpoint/2010/main" val="162106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29CA7CBF-5000-44B7-AD54-7BA91531AE53}"/>
              </a:ext>
            </a:extLst>
          </p:cNvPr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2FF037-A960-41E5-BC50-48712B02E4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46783" y="1585727"/>
            <a:ext cx="10515600" cy="1325562"/>
          </a:xfr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>
            <a:extLst>
              <a:ext uri="{FF2B5EF4-FFF2-40B4-BE49-F238E27FC236}">
                <a16:creationId xmlns:a16="http://schemas.microsoft.com/office/drawing/2014/main" xmlns="" id="{665CBE10-AE79-46EC-B5F3-9DAF27561886}"/>
              </a:ext>
            </a:extLst>
          </p:cNvPr>
          <p:cNvSpPr txBox="1">
            <a:spLocks/>
          </p:cNvSpPr>
          <p:nvPr/>
        </p:nvSpPr>
        <p:spPr>
          <a:xfrm>
            <a:off x="3361360" y="2548897"/>
            <a:ext cx="5502218" cy="29502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巧吃食物</a:t>
            </a:r>
            <a:endParaRPr lang="en-US" altLang="zh-CN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治百病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972B15E-DF28-4117-9EEA-2EF0AEA66F28}"/>
              </a:ext>
            </a:extLst>
          </p:cNvPr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C332C48C-C1E1-4BDD-92E9-E8D4ED6C1331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71E5826-7131-4E92-BE99-A47FCE483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1BC6F646-A5FF-428C-8746-84E726F206AD}"/>
              </a:ext>
            </a:extLst>
          </p:cNvPr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60153D36-5665-423B-AE6E-3AEA5B427B2D}"/>
              </a:ext>
            </a:extLst>
          </p:cNvPr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1026 w 168573"/>
              <a:gd name="connsiteY26" fmla="*/ 578988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59672 w 168573"/>
              <a:gd name="connsiteY28" fmla="*/ 604386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C69B343A-6D21-43F5-B4D4-77B70B7F9E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6786" b="90476" l="57395" r="79691">
                        <a14:foregroundMark x1="68433" y1="89583" x2="71302" y2="90030"/>
                        <a14:foregroundMark x1="66225" y1="89583" x2="67108" y2="900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/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9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9e1c864-e5a2-4840-8ed6-d06802fe024b">
            <a:extLst>
              <a:ext uri="{FF2B5EF4-FFF2-40B4-BE49-F238E27FC236}">
                <a16:creationId xmlns:a16="http://schemas.microsoft.com/office/drawing/2014/main" xmlns="" id="{CCD34EAB-A63E-4EE9-AE7B-A389A7274D71}"/>
              </a:ext>
            </a:extLst>
          </p:cNvPr>
          <p:cNvGrpSpPr>
            <a:grpSpLocks noChangeAspect="1"/>
          </p:cNvGrpSpPr>
          <p:nvPr/>
        </p:nvGrpSpPr>
        <p:grpSpPr>
          <a:xfrm>
            <a:off x="713649" y="1979573"/>
            <a:ext cx="10764702" cy="4015947"/>
            <a:chOff x="708161" y="1357273"/>
            <a:chExt cx="10764702" cy="4015947"/>
          </a:xfrm>
        </p:grpSpPr>
        <p:sp>
          <p:nvSpPr>
            <p:cNvPr id="3" name="is1ide-Rectangle 2">
              <a:extLst>
                <a:ext uri="{FF2B5EF4-FFF2-40B4-BE49-F238E27FC236}">
                  <a16:creationId xmlns:a16="http://schemas.microsoft.com/office/drawing/2014/main" xmlns="" id="{293C9CF4-3D69-4D0D-BDF3-0059AA51A62B}"/>
                </a:ext>
              </a:extLst>
            </p:cNvPr>
            <p:cNvSpPr/>
            <p:nvPr/>
          </p:nvSpPr>
          <p:spPr>
            <a:xfrm>
              <a:off x="708161" y="4552525"/>
              <a:ext cx="5249771" cy="820695"/>
            </a:xfrm>
            <a:prstGeom prst="rect">
              <a:avLst/>
            </a:prstGeom>
          </p:spPr>
          <p:txBody>
            <a:bodyPr wrap="square" lIns="72000" tIns="72000" rIns="72000" bIns="72000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此部分内容作为文字排版占位显示（建议使用主题字体）</a:t>
              </a:r>
              <a:br>
                <a:rPr lang="zh-CN" altLang="en-US" sz="1100" dirty="0"/>
              </a:br>
              <a:r>
                <a:rPr lang="zh-CN" altLang="en-US" sz="1100" dirty="0"/>
                <a:t>如需更改请在（设置形状格式）菜单下（文本选项）中调整</a:t>
              </a:r>
            </a:p>
          </p:txBody>
        </p:sp>
        <p:sp>
          <p:nvSpPr>
            <p:cNvPr id="4" name="is1ide-Rectangle 3">
              <a:extLst>
                <a:ext uri="{FF2B5EF4-FFF2-40B4-BE49-F238E27FC236}">
                  <a16:creationId xmlns:a16="http://schemas.microsoft.com/office/drawing/2014/main" xmlns="" id="{D504B104-8F41-4F5F-85A2-F82FFCCAF501}"/>
                </a:ext>
              </a:extLst>
            </p:cNvPr>
            <p:cNvSpPr/>
            <p:nvPr/>
          </p:nvSpPr>
          <p:spPr>
            <a:xfrm>
              <a:off x="708163" y="4093666"/>
              <a:ext cx="5238788" cy="4062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anchor="ctr">
              <a:normAutofit/>
            </a:bodyPr>
            <a:lstStyle/>
            <a:p>
              <a:pPr lvl="0"/>
              <a:r>
                <a:rPr lang="zh-CN" altLang="en-US" b="1" dirty="0">
                  <a:solidFill>
                    <a:schemeClr val="bg1"/>
                  </a:solidFill>
                </a:rPr>
                <a:t>木瓜</a:t>
              </a:r>
            </a:p>
          </p:txBody>
        </p:sp>
        <p:sp>
          <p:nvSpPr>
            <p:cNvPr id="5" name="is1ide-Rectangle 4">
              <a:extLst>
                <a:ext uri="{FF2B5EF4-FFF2-40B4-BE49-F238E27FC236}">
                  <a16:creationId xmlns:a16="http://schemas.microsoft.com/office/drawing/2014/main" xmlns="" id="{E13DC3CF-3318-44D4-965D-26BBDC7D525A}"/>
                </a:ext>
              </a:extLst>
            </p:cNvPr>
            <p:cNvSpPr/>
            <p:nvPr/>
          </p:nvSpPr>
          <p:spPr>
            <a:xfrm>
              <a:off x="6234075" y="4093668"/>
              <a:ext cx="5238788" cy="4062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normAutofit/>
            </a:bodyPr>
            <a:lstStyle/>
            <a:p>
              <a:pPr lvl="0"/>
              <a:r>
                <a:rPr lang="zh-CN" altLang="en-US" b="1" dirty="0">
                  <a:solidFill>
                    <a:srgbClr val="FFFFFF"/>
                  </a:solidFill>
                </a:rPr>
                <a:t>西红柿</a:t>
              </a:r>
            </a:p>
          </p:txBody>
        </p:sp>
        <p:sp>
          <p:nvSpPr>
            <p:cNvPr id="6" name="is1ide-Rectangle 5">
              <a:extLst>
                <a:ext uri="{FF2B5EF4-FFF2-40B4-BE49-F238E27FC236}">
                  <a16:creationId xmlns:a16="http://schemas.microsoft.com/office/drawing/2014/main" xmlns="" id="{688ACAE4-B5A7-4B57-9FB1-BCB9B2BAED2C}"/>
                </a:ext>
              </a:extLst>
            </p:cNvPr>
            <p:cNvSpPr/>
            <p:nvPr/>
          </p:nvSpPr>
          <p:spPr>
            <a:xfrm>
              <a:off x="6234071" y="4552525"/>
              <a:ext cx="5043508" cy="820695"/>
            </a:xfrm>
            <a:prstGeom prst="rect">
              <a:avLst/>
            </a:prstGeom>
          </p:spPr>
          <p:txBody>
            <a:bodyPr wrap="square" lIns="72000" tIns="72000" rIns="72000" bIns="72000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  <a:br>
                <a:rPr lang="zh-CN" altLang="en-US" sz="1100"/>
              </a:br>
              <a:r>
                <a:rPr lang="zh-CN" altLang="en-US" sz="1100"/>
                <a:t>如需更改请在（设置形状格式）菜单下（文本选项）中调整</a:t>
              </a:r>
            </a:p>
          </p:txBody>
        </p:sp>
        <p:sp>
          <p:nvSpPr>
            <p:cNvPr id="7" name="is1ide-Rectangle 1">
              <a:extLst>
                <a:ext uri="{FF2B5EF4-FFF2-40B4-BE49-F238E27FC236}">
                  <a16:creationId xmlns:a16="http://schemas.microsoft.com/office/drawing/2014/main" xmlns="" id="{572E02F3-0A44-4465-BEBD-5B23D3E524BF}"/>
                </a:ext>
              </a:extLst>
            </p:cNvPr>
            <p:cNvSpPr/>
            <p:nvPr/>
          </p:nvSpPr>
          <p:spPr>
            <a:xfrm>
              <a:off x="719137" y="1357273"/>
              <a:ext cx="5238792" cy="2683795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1ide-Rectangle 8">
              <a:extLst>
                <a:ext uri="{FF2B5EF4-FFF2-40B4-BE49-F238E27FC236}">
                  <a16:creationId xmlns:a16="http://schemas.microsoft.com/office/drawing/2014/main" xmlns="" id="{464F0F84-3D9F-483C-965E-5A71C042B833}"/>
                </a:ext>
              </a:extLst>
            </p:cNvPr>
            <p:cNvSpPr/>
            <p:nvPr/>
          </p:nvSpPr>
          <p:spPr>
            <a:xfrm>
              <a:off x="6234071" y="1357277"/>
              <a:ext cx="5238792" cy="2683795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标题 8">
            <a:extLst>
              <a:ext uri="{FF2B5EF4-FFF2-40B4-BE49-F238E27FC236}">
                <a16:creationId xmlns:a16="http://schemas.microsoft.com/office/drawing/2014/main" xmlns="" id="{2B36629C-7BDF-4784-8ECA-CC37E706D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用脑过度、失眠宜食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0434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030bb2-35dc-49b5-b248-f821276e72d5">
            <a:extLst>
              <a:ext uri="{FF2B5EF4-FFF2-40B4-BE49-F238E27FC236}">
                <a16:creationId xmlns:a16="http://schemas.microsoft.com/office/drawing/2014/main" xmlns="" id="{590AFAC0-0810-440F-9054-34B0B868FA2E}"/>
              </a:ext>
            </a:extLst>
          </p:cNvPr>
          <p:cNvGrpSpPr>
            <a:grpSpLocks noChangeAspect="1"/>
          </p:cNvGrpSpPr>
          <p:nvPr/>
        </p:nvGrpSpPr>
        <p:grpSpPr>
          <a:xfrm>
            <a:off x="997431" y="1228921"/>
            <a:ext cx="10661924" cy="5084540"/>
            <a:chOff x="997431" y="974921"/>
            <a:chExt cx="10661924" cy="5084540"/>
          </a:xfrm>
        </p:grpSpPr>
        <p:sp>
          <p:nvSpPr>
            <p:cNvPr id="3" name="i$liḋe-Oval 3">
              <a:extLst>
                <a:ext uri="{FF2B5EF4-FFF2-40B4-BE49-F238E27FC236}">
                  <a16:creationId xmlns:a16="http://schemas.microsoft.com/office/drawing/2014/main" xmlns="" id="{29ED650B-8B60-409D-BC48-169EE10213DA}"/>
                </a:ext>
              </a:extLst>
            </p:cNvPr>
            <p:cNvSpPr/>
            <p:nvPr/>
          </p:nvSpPr>
          <p:spPr>
            <a:xfrm>
              <a:off x="4804783" y="2935409"/>
              <a:ext cx="2582437" cy="2582435"/>
            </a:xfrm>
            <a:prstGeom prst="ellipse">
              <a:avLst/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i$liḋe-Teardrop 4">
              <a:extLst>
                <a:ext uri="{FF2B5EF4-FFF2-40B4-BE49-F238E27FC236}">
                  <a16:creationId xmlns:a16="http://schemas.microsoft.com/office/drawing/2014/main" xmlns="" id="{666DC342-3A71-427B-8D4F-E9CDB1CB659B}"/>
                </a:ext>
              </a:extLst>
            </p:cNvPr>
            <p:cNvSpPr>
              <a:spLocks noChangeAspect="1"/>
            </p:cNvSpPr>
            <p:nvPr/>
          </p:nvSpPr>
          <p:spPr>
            <a:xfrm rot="13976589">
              <a:off x="6926983" y="3429613"/>
              <a:ext cx="2361144" cy="2361144"/>
            </a:xfrm>
            <a:prstGeom prst="teardrop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$liḋe-Teardrop 5">
              <a:extLst>
                <a:ext uri="{FF2B5EF4-FFF2-40B4-BE49-F238E27FC236}">
                  <a16:creationId xmlns:a16="http://schemas.microsoft.com/office/drawing/2014/main" xmlns="" id="{654CDCEF-8B57-4CA6-8054-23F4097179B5}"/>
                </a:ext>
              </a:extLst>
            </p:cNvPr>
            <p:cNvSpPr>
              <a:spLocks noChangeAspect="1"/>
            </p:cNvSpPr>
            <p:nvPr/>
          </p:nvSpPr>
          <p:spPr>
            <a:xfrm rot="7461556" flipH="1">
              <a:off x="2903873" y="3506881"/>
              <a:ext cx="2361144" cy="2361144"/>
            </a:xfrm>
            <a:prstGeom prst="teardrop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$liḋe-Teardrop 6">
              <a:extLst>
                <a:ext uri="{FF2B5EF4-FFF2-40B4-BE49-F238E27FC236}">
                  <a16:creationId xmlns:a16="http://schemas.microsoft.com/office/drawing/2014/main" xmlns="" id="{11E715C5-F35A-40AA-8D61-10FCECE765B8}"/>
                </a:ext>
              </a:extLst>
            </p:cNvPr>
            <p:cNvSpPr>
              <a:spLocks noChangeAspect="1"/>
            </p:cNvSpPr>
            <p:nvPr/>
          </p:nvSpPr>
          <p:spPr>
            <a:xfrm rot="8068996">
              <a:off x="4915428" y="1056391"/>
              <a:ext cx="2361144" cy="2361144"/>
            </a:xfrm>
            <a:prstGeom prst="teardrop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25">
              <a:extLst>
                <a:ext uri="{FF2B5EF4-FFF2-40B4-BE49-F238E27FC236}">
                  <a16:creationId xmlns:a16="http://schemas.microsoft.com/office/drawing/2014/main" xmlns="" id="{3F1272CE-AD9E-4C75-8DB7-9A97A389CFD9}"/>
                </a:ext>
              </a:extLst>
            </p:cNvPr>
            <p:cNvGrpSpPr/>
            <p:nvPr/>
          </p:nvGrpSpPr>
          <p:grpSpPr>
            <a:xfrm>
              <a:off x="2495294" y="1881744"/>
              <a:ext cx="2160672" cy="754052"/>
              <a:chOff x="2495294" y="1881744"/>
              <a:chExt cx="2160672" cy="754052"/>
            </a:xfrm>
          </p:grpSpPr>
          <p:sp>
            <p:nvSpPr>
              <p:cNvPr id="22" name="i$liḋe-TextBox 8">
                <a:extLst>
                  <a:ext uri="{FF2B5EF4-FFF2-40B4-BE49-F238E27FC236}">
                    <a16:creationId xmlns:a16="http://schemas.microsoft.com/office/drawing/2014/main" xmlns="" id="{3B5ABF34-0EBA-44F5-A7DD-A859A72D0053}"/>
                  </a:ext>
                </a:extLst>
              </p:cNvPr>
              <p:cNvSpPr txBox="1"/>
              <p:nvPr/>
            </p:nvSpPr>
            <p:spPr>
              <a:xfrm>
                <a:off x="2495294" y="2127965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rgbClr val="0E532A"/>
                    </a:solidFill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rgbClr val="0E532A"/>
                    </a:solidFill>
                  </a:rPr>
                </a:br>
                <a:r>
                  <a:rPr lang="zh-CN" altLang="en-US" sz="1100" dirty="0">
                    <a:solidFill>
                      <a:srgbClr val="0E532A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3" name="iS1ide-Rectangle 9">
                <a:extLst>
                  <a:ext uri="{FF2B5EF4-FFF2-40B4-BE49-F238E27FC236}">
                    <a16:creationId xmlns:a16="http://schemas.microsoft.com/office/drawing/2014/main" xmlns="" id="{9332462D-A8D0-4083-BC4D-6219530018F3}"/>
                  </a:ext>
                </a:extLst>
              </p:cNvPr>
              <p:cNvSpPr/>
              <p:nvPr/>
            </p:nvSpPr>
            <p:spPr>
              <a:xfrm>
                <a:off x="2960077" y="1881744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E532A"/>
                    </a:solidFill>
                  </a:rPr>
                  <a:t>火龙果</a:t>
                </a:r>
              </a:p>
            </p:txBody>
          </p:sp>
        </p:grpSp>
        <p:grpSp>
          <p:nvGrpSpPr>
            <p:cNvPr id="8" name="Group 1">
              <a:extLst>
                <a:ext uri="{FF2B5EF4-FFF2-40B4-BE49-F238E27FC236}">
                  <a16:creationId xmlns:a16="http://schemas.microsoft.com/office/drawing/2014/main" xmlns="" id="{334159C5-FC36-4596-891C-B001B5C13011}"/>
                </a:ext>
              </a:extLst>
            </p:cNvPr>
            <p:cNvGrpSpPr/>
            <p:nvPr/>
          </p:nvGrpSpPr>
          <p:grpSpPr>
            <a:xfrm>
              <a:off x="9498683" y="4499833"/>
              <a:ext cx="2160672" cy="754052"/>
              <a:chOff x="9498683" y="4499833"/>
              <a:chExt cx="2160672" cy="754052"/>
            </a:xfrm>
          </p:grpSpPr>
          <p:sp>
            <p:nvSpPr>
              <p:cNvPr id="20" name="iS1ide-TextBox 11">
                <a:extLst>
                  <a:ext uri="{FF2B5EF4-FFF2-40B4-BE49-F238E27FC236}">
                    <a16:creationId xmlns:a16="http://schemas.microsoft.com/office/drawing/2014/main" xmlns="" id="{61695D2C-FD6C-4469-BBCA-67297FEBFF07}"/>
                  </a:ext>
                </a:extLst>
              </p:cNvPr>
              <p:cNvSpPr txBox="1"/>
              <p:nvPr/>
            </p:nvSpPr>
            <p:spPr>
              <a:xfrm>
                <a:off x="9498683" y="4746054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rgbClr val="0E532A"/>
                    </a:solidFill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rgbClr val="0E532A"/>
                    </a:solidFill>
                  </a:rPr>
                </a:br>
                <a:r>
                  <a:rPr lang="zh-CN" altLang="en-US" sz="1100" dirty="0">
                    <a:solidFill>
                      <a:srgbClr val="0E532A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1" name="iS1ide-Rectangle 12">
                <a:extLst>
                  <a:ext uri="{FF2B5EF4-FFF2-40B4-BE49-F238E27FC236}">
                    <a16:creationId xmlns:a16="http://schemas.microsoft.com/office/drawing/2014/main" xmlns="" id="{FA37E177-EAC1-4EFB-8852-195942EFB5A1}"/>
                  </a:ext>
                </a:extLst>
              </p:cNvPr>
              <p:cNvSpPr/>
              <p:nvPr/>
            </p:nvSpPr>
            <p:spPr>
              <a:xfrm>
                <a:off x="9963466" y="4499833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E532A"/>
                    </a:solidFill>
                  </a:rPr>
                  <a:t>菠萝</a:t>
                </a:r>
              </a:p>
            </p:txBody>
          </p:sp>
        </p:grpSp>
        <p:grpSp>
          <p:nvGrpSpPr>
            <p:cNvPr id="9" name="Group 24">
              <a:extLst>
                <a:ext uri="{FF2B5EF4-FFF2-40B4-BE49-F238E27FC236}">
                  <a16:creationId xmlns:a16="http://schemas.microsoft.com/office/drawing/2014/main" xmlns="" id="{78593F59-D915-4865-A5AB-764D2BE46658}"/>
                </a:ext>
              </a:extLst>
            </p:cNvPr>
            <p:cNvGrpSpPr/>
            <p:nvPr/>
          </p:nvGrpSpPr>
          <p:grpSpPr>
            <a:xfrm>
              <a:off x="997431" y="4655657"/>
              <a:ext cx="2160672" cy="754052"/>
              <a:chOff x="997431" y="4655657"/>
              <a:chExt cx="2160672" cy="754052"/>
            </a:xfrm>
          </p:grpSpPr>
          <p:sp>
            <p:nvSpPr>
              <p:cNvPr id="18" name="iS1ide-TextBox 14">
                <a:extLst>
                  <a:ext uri="{FF2B5EF4-FFF2-40B4-BE49-F238E27FC236}">
                    <a16:creationId xmlns:a16="http://schemas.microsoft.com/office/drawing/2014/main" xmlns="" id="{16DD8C02-32AB-4AEC-BB6B-A7C198569F58}"/>
                  </a:ext>
                </a:extLst>
              </p:cNvPr>
              <p:cNvSpPr txBox="1"/>
              <p:nvPr/>
            </p:nvSpPr>
            <p:spPr>
              <a:xfrm>
                <a:off x="997431" y="4901878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rgbClr val="0E532A"/>
                    </a:solidFill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rgbClr val="0E532A"/>
                    </a:solidFill>
                  </a:rPr>
                </a:br>
                <a:r>
                  <a:rPr lang="zh-CN" altLang="en-US" sz="1100" dirty="0">
                    <a:solidFill>
                      <a:srgbClr val="0E532A"/>
                    </a:solidFill>
                  </a:rPr>
                  <a:t>（建议使用主题字体）</a:t>
                </a:r>
              </a:p>
            </p:txBody>
          </p:sp>
          <p:sp>
            <p:nvSpPr>
              <p:cNvPr id="19" name="iS1ide-Rectangle 15">
                <a:extLst>
                  <a:ext uri="{FF2B5EF4-FFF2-40B4-BE49-F238E27FC236}">
                    <a16:creationId xmlns:a16="http://schemas.microsoft.com/office/drawing/2014/main" xmlns="" id="{53B346C6-0947-459F-838E-1AF5B0DD2985}"/>
                  </a:ext>
                </a:extLst>
              </p:cNvPr>
              <p:cNvSpPr/>
              <p:nvPr/>
            </p:nvSpPr>
            <p:spPr>
              <a:xfrm>
                <a:off x="1462214" y="4655657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E532A"/>
                    </a:solidFill>
                  </a:rPr>
                  <a:t>杨桃</a:t>
                </a:r>
              </a:p>
            </p:txBody>
          </p:sp>
        </p:grpSp>
        <p:sp>
          <p:nvSpPr>
            <p:cNvPr id="10" name="iS1ide-Rectangle 16">
              <a:extLst>
                <a:ext uri="{FF2B5EF4-FFF2-40B4-BE49-F238E27FC236}">
                  <a16:creationId xmlns:a16="http://schemas.microsoft.com/office/drawing/2014/main" xmlns="" id="{C4E72884-4ABF-4A23-B53A-AEB4EFA4DCB8}"/>
                </a:ext>
              </a:extLst>
            </p:cNvPr>
            <p:cNvSpPr/>
            <p:nvPr/>
          </p:nvSpPr>
          <p:spPr>
            <a:xfrm>
              <a:off x="5480450" y="4805523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1" name="iS1ide-Arc 17">
              <a:extLst>
                <a:ext uri="{FF2B5EF4-FFF2-40B4-BE49-F238E27FC236}">
                  <a16:creationId xmlns:a16="http://schemas.microsoft.com/office/drawing/2014/main" xmlns="" id="{79BC5582-CDE3-4F47-ACCC-05CC6EB05FE1}"/>
                </a:ext>
              </a:extLst>
            </p:cNvPr>
            <p:cNvSpPr/>
            <p:nvPr/>
          </p:nvSpPr>
          <p:spPr>
            <a:xfrm rot="19552821">
              <a:off x="6960453" y="3250409"/>
              <a:ext cx="2426560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ṡľíḍè-Arc 18">
              <a:extLst>
                <a:ext uri="{FF2B5EF4-FFF2-40B4-BE49-F238E27FC236}">
                  <a16:creationId xmlns:a16="http://schemas.microsoft.com/office/drawing/2014/main" xmlns="" id="{0B6B852A-3318-4CBD-9DE4-F9FACBB97BC8}"/>
                </a:ext>
              </a:extLst>
            </p:cNvPr>
            <p:cNvSpPr/>
            <p:nvPr/>
          </p:nvSpPr>
          <p:spPr>
            <a:xfrm rot="14322164">
              <a:off x="4689644" y="974921"/>
              <a:ext cx="2426558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ľíḍè-Arc 19">
              <a:extLst>
                <a:ext uri="{FF2B5EF4-FFF2-40B4-BE49-F238E27FC236}">
                  <a16:creationId xmlns:a16="http://schemas.microsoft.com/office/drawing/2014/main" xmlns="" id="{BE3730D1-8C6A-4F07-B33F-12152CBC0891}"/>
                </a:ext>
              </a:extLst>
            </p:cNvPr>
            <p:cNvSpPr/>
            <p:nvPr/>
          </p:nvSpPr>
          <p:spPr>
            <a:xfrm rot="9363247">
              <a:off x="2828492" y="3632903"/>
              <a:ext cx="2426556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ṡľíḍè-Freeform: Shape 20">
              <a:extLst>
                <a:ext uri="{FF2B5EF4-FFF2-40B4-BE49-F238E27FC236}">
                  <a16:creationId xmlns:a16="http://schemas.microsoft.com/office/drawing/2014/main" xmlns="" id="{1152DA24-89B9-424E-8563-1AE11F4D9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845" y="1328939"/>
              <a:ext cx="520759" cy="513212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0E532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0E532A"/>
                </a:solidFill>
              </a:endParaRPr>
            </a:p>
          </p:txBody>
        </p:sp>
        <p:sp>
          <p:nvSpPr>
            <p:cNvPr id="15" name="íṡľíḍè-Freeform: Shape 21">
              <a:extLst>
                <a:ext uri="{FF2B5EF4-FFF2-40B4-BE49-F238E27FC236}">
                  <a16:creationId xmlns:a16="http://schemas.microsoft.com/office/drawing/2014/main" xmlns="" id="{2981B430-018E-44D2-B9F1-37917F750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056" y="4029112"/>
              <a:ext cx="567455" cy="581073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rgbClr val="0E532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0E532A"/>
                </a:solidFill>
              </a:endParaRPr>
            </a:p>
          </p:txBody>
        </p:sp>
        <p:sp>
          <p:nvSpPr>
            <p:cNvPr id="16" name="íṡľíḍè-Freeform: Shape 22">
              <a:extLst>
                <a:ext uri="{FF2B5EF4-FFF2-40B4-BE49-F238E27FC236}">
                  <a16:creationId xmlns:a16="http://schemas.microsoft.com/office/drawing/2014/main" xmlns="" id="{0232F340-EFEE-42F5-A761-EFACF5EA6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9626" y="4029112"/>
              <a:ext cx="562347" cy="419780"/>
            </a:xfrm>
            <a:custGeom>
              <a:avLst/>
              <a:gdLst/>
              <a:ahLst/>
              <a:cxnLst>
                <a:cxn ang="0">
                  <a:pos x="19" y="42"/>
                </a:cxn>
                <a:cxn ang="0">
                  <a:pos x="17" y="42"/>
                </a:cxn>
                <a:cxn ang="0">
                  <a:pos x="1" y="25"/>
                </a:cxn>
                <a:cxn ang="0">
                  <a:pos x="1" y="24"/>
                </a:cxn>
                <a:cxn ang="0">
                  <a:pos x="17" y="7"/>
                </a:cxn>
                <a:cxn ang="0">
                  <a:pos x="19" y="7"/>
                </a:cxn>
                <a:cxn ang="0">
                  <a:pos x="21" y="9"/>
                </a:cxn>
                <a:cxn ang="0">
                  <a:pos x="21" y="11"/>
                </a:cxn>
                <a:cxn ang="0">
                  <a:pos x="7" y="25"/>
                </a:cxn>
                <a:cxn ang="0">
                  <a:pos x="21" y="39"/>
                </a:cxn>
                <a:cxn ang="0">
                  <a:pos x="21" y="40"/>
                </a:cxn>
                <a:cxn ang="0">
                  <a:pos x="19" y="42"/>
                </a:cxn>
                <a:cxn ang="0">
                  <a:pos x="29" y="48"/>
                </a:cxn>
                <a:cxn ang="0">
                  <a:pos x="27" y="49"/>
                </a:cxn>
                <a:cxn ang="0">
                  <a:pos x="25" y="48"/>
                </a:cxn>
                <a:cxn ang="0">
                  <a:pos x="24" y="47"/>
                </a:cxn>
                <a:cxn ang="0">
                  <a:pos x="38" y="1"/>
                </a:cxn>
                <a:cxn ang="0">
                  <a:pos x="39" y="0"/>
                </a:cxn>
                <a:cxn ang="0">
                  <a:pos x="41" y="1"/>
                </a:cxn>
                <a:cxn ang="0">
                  <a:pos x="42" y="2"/>
                </a:cxn>
                <a:cxn ang="0">
                  <a:pos x="29" y="48"/>
                </a:cxn>
                <a:cxn ang="0">
                  <a:pos x="49" y="42"/>
                </a:cxn>
                <a:cxn ang="0">
                  <a:pos x="47" y="42"/>
                </a:cxn>
                <a:cxn ang="0">
                  <a:pos x="45" y="40"/>
                </a:cxn>
                <a:cxn ang="0">
                  <a:pos x="45" y="39"/>
                </a:cxn>
                <a:cxn ang="0">
                  <a:pos x="59" y="25"/>
                </a:cxn>
                <a:cxn ang="0">
                  <a:pos x="45" y="11"/>
                </a:cxn>
                <a:cxn ang="0">
                  <a:pos x="45" y="9"/>
                </a:cxn>
                <a:cxn ang="0">
                  <a:pos x="47" y="7"/>
                </a:cxn>
                <a:cxn ang="0">
                  <a:pos x="49" y="7"/>
                </a:cxn>
                <a:cxn ang="0">
                  <a:pos x="65" y="24"/>
                </a:cxn>
                <a:cxn ang="0">
                  <a:pos x="65" y="25"/>
                </a:cxn>
                <a:cxn ang="0">
                  <a:pos x="49" y="42"/>
                </a:cxn>
              </a:cxnLst>
              <a:rect l="0" t="0" r="r" b="b"/>
              <a:pathLst>
                <a:path w="66" h="49">
                  <a:moveTo>
                    <a:pt x="19" y="42"/>
                  </a:moveTo>
                  <a:cubicBezTo>
                    <a:pt x="19" y="43"/>
                    <a:pt x="18" y="43"/>
                    <a:pt x="17" y="4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40"/>
                    <a:pt x="21" y="40"/>
                  </a:cubicBezTo>
                  <a:lnTo>
                    <a:pt x="19" y="42"/>
                  </a:lnTo>
                  <a:close/>
                  <a:moveTo>
                    <a:pt x="29" y="48"/>
                  </a:moveTo>
                  <a:cubicBezTo>
                    <a:pt x="28" y="49"/>
                    <a:pt x="28" y="49"/>
                    <a:pt x="27" y="4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7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2"/>
                    <a:pt x="42" y="2"/>
                  </a:cubicBezTo>
                  <a:lnTo>
                    <a:pt x="29" y="48"/>
                  </a:lnTo>
                  <a:close/>
                  <a:moveTo>
                    <a:pt x="49" y="42"/>
                  </a:moveTo>
                  <a:cubicBezTo>
                    <a:pt x="48" y="43"/>
                    <a:pt x="48" y="43"/>
                    <a:pt x="47" y="42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39"/>
                    <a:pt x="45" y="3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9"/>
                    <a:pt x="45" y="9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7"/>
                    <a:pt x="48" y="7"/>
                    <a:pt x="49" y="7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4"/>
                    <a:pt x="66" y="25"/>
                    <a:pt x="65" y="25"/>
                  </a:cubicBezTo>
                  <a:lnTo>
                    <a:pt x="49" y="42"/>
                  </a:lnTo>
                  <a:close/>
                </a:path>
              </a:pathLst>
            </a:custGeom>
            <a:solidFill>
              <a:srgbClr val="0E532A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0E532A"/>
                </a:solidFill>
              </a:endParaRPr>
            </a:p>
          </p:txBody>
        </p:sp>
        <p:sp>
          <p:nvSpPr>
            <p:cNvPr id="17" name="íṡľíḍè-Freeform: Shape 23">
              <a:extLst>
                <a:ext uri="{FF2B5EF4-FFF2-40B4-BE49-F238E27FC236}">
                  <a16:creationId xmlns:a16="http://schemas.microsoft.com/office/drawing/2014/main" xmlns="" id="{28B15781-00D3-4D1B-B20E-BCD7CE706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911" y="3939536"/>
              <a:ext cx="574181" cy="57418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4" name="标题 23">
            <a:extLst>
              <a:ext uri="{FF2B5EF4-FFF2-40B4-BE49-F238E27FC236}">
                <a16:creationId xmlns:a16="http://schemas.microsoft.com/office/drawing/2014/main" xmlns="" id="{AEF7A2D9-AC8D-45B6-87AE-9181FE3B6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应酬过后解除胀气宜食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2399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af0755-86be-49e5-a40d-4bf76d2fa0c7">
            <a:extLst>
              <a:ext uri="{FF2B5EF4-FFF2-40B4-BE49-F238E27FC236}">
                <a16:creationId xmlns:a16="http://schemas.microsoft.com/office/drawing/2014/main" xmlns="" id="{6750BCAC-D33F-4769-A936-1781943CE8D8}"/>
              </a:ext>
            </a:extLst>
          </p:cNvPr>
          <p:cNvGrpSpPr>
            <a:grpSpLocks noChangeAspect="1"/>
          </p:cNvGrpSpPr>
          <p:nvPr/>
        </p:nvGrpSpPr>
        <p:grpSpPr>
          <a:xfrm>
            <a:off x="-1788427" y="1666776"/>
            <a:ext cx="15768854" cy="4048224"/>
            <a:chOff x="-320614" y="1412776"/>
            <a:chExt cx="12940698" cy="3322172"/>
          </a:xfrm>
        </p:grpSpPr>
        <p:grpSp>
          <p:nvGrpSpPr>
            <p:cNvPr id="3" name="Group 43">
              <a:extLst>
                <a:ext uri="{FF2B5EF4-FFF2-40B4-BE49-F238E27FC236}">
                  <a16:creationId xmlns:a16="http://schemas.microsoft.com/office/drawing/2014/main" xmlns="" id="{6059F7AF-D2BF-4CDE-83E9-1410980473FF}"/>
                </a:ext>
              </a:extLst>
            </p:cNvPr>
            <p:cNvGrpSpPr/>
            <p:nvPr/>
          </p:nvGrpSpPr>
          <p:grpSpPr>
            <a:xfrm>
              <a:off x="-320614" y="1412776"/>
              <a:ext cx="12940698" cy="3318981"/>
              <a:chOff x="-320614" y="1412776"/>
              <a:chExt cx="12940698" cy="3318981"/>
            </a:xfrm>
          </p:grpSpPr>
          <p:sp>
            <p:nvSpPr>
              <p:cNvPr id="13" name="îŝḷîḓé-Arc 33">
                <a:extLst>
                  <a:ext uri="{FF2B5EF4-FFF2-40B4-BE49-F238E27FC236}">
                    <a16:creationId xmlns:a16="http://schemas.microsoft.com/office/drawing/2014/main" xmlns="" id="{61388D1D-C90E-45A6-8AFF-0EDBA40DC562}"/>
                  </a:ext>
                </a:extLst>
              </p:cNvPr>
              <p:cNvSpPr/>
              <p:nvPr/>
            </p:nvSpPr>
            <p:spPr>
              <a:xfrm rot="18890474">
                <a:off x="-320614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îŝḷîḓé-Arc 34">
                <a:extLst>
                  <a:ext uri="{FF2B5EF4-FFF2-40B4-BE49-F238E27FC236}">
                    <a16:creationId xmlns:a16="http://schemas.microsoft.com/office/drawing/2014/main" xmlns="" id="{0230830E-32CB-4F6E-B24D-C889B250DC5F}"/>
                  </a:ext>
                </a:extLst>
              </p:cNvPr>
              <p:cNvSpPr/>
              <p:nvPr/>
            </p:nvSpPr>
            <p:spPr>
              <a:xfrm rot="18890474" flipH="1" flipV="1">
                <a:off x="1054151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îṥļîḑé-Arc 35">
                <a:extLst>
                  <a:ext uri="{FF2B5EF4-FFF2-40B4-BE49-F238E27FC236}">
                    <a16:creationId xmlns:a16="http://schemas.microsoft.com/office/drawing/2014/main" xmlns="" id="{70EE71D1-2DF5-4884-9E82-944482B82071}"/>
                  </a:ext>
                </a:extLst>
              </p:cNvPr>
              <p:cNvSpPr/>
              <p:nvPr/>
            </p:nvSpPr>
            <p:spPr>
              <a:xfrm rot="18890474">
                <a:off x="2423475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îṥļîḑé-Arc 36">
                <a:extLst>
                  <a:ext uri="{FF2B5EF4-FFF2-40B4-BE49-F238E27FC236}">
                    <a16:creationId xmlns:a16="http://schemas.microsoft.com/office/drawing/2014/main" xmlns="" id="{3E9690F1-807D-4E25-AAEC-2518307C92A6}"/>
                  </a:ext>
                </a:extLst>
              </p:cNvPr>
              <p:cNvSpPr/>
              <p:nvPr/>
            </p:nvSpPr>
            <p:spPr>
              <a:xfrm rot="18890474" flipH="1" flipV="1">
                <a:off x="3798240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îṥļîḑé-Arc 37">
                <a:extLst>
                  <a:ext uri="{FF2B5EF4-FFF2-40B4-BE49-F238E27FC236}">
                    <a16:creationId xmlns:a16="http://schemas.microsoft.com/office/drawing/2014/main" xmlns="" id="{7E3C51B1-C92E-484A-9E60-0818D4E479EA}"/>
                  </a:ext>
                </a:extLst>
              </p:cNvPr>
              <p:cNvSpPr/>
              <p:nvPr/>
            </p:nvSpPr>
            <p:spPr>
              <a:xfrm rot="18890474">
                <a:off x="5167563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îṥļîḑé-Arc 38">
                <a:extLst>
                  <a:ext uri="{FF2B5EF4-FFF2-40B4-BE49-F238E27FC236}">
                    <a16:creationId xmlns:a16="http://schemas.microsoft.com/office/drawing/2014/main" xmlns="" id="{1D3F2C5E-5C34-4494-830B-0037049C4A12}"/>
                  </a:ext>
                </a:extLst>
              </p:cNvPr>
              <p:cNvSpPr/>
              <p:nvPr/>
            </p:nvSpPr>
            <p:spPr>
              <a:xfrm rot="18890474" flipH="1" flipV="1">
                <a:off x="6542328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îṥļîḑé-Arc 39">
                <a:extLst>
                  <a:ext uri="{FF2B5EF4-FFF2-40B4-BE49-F238E27FC236}">
                    <a16:creationId xmlns:a16="http://schemas.microsoft.com/office/drawing/2014/main" xmlns="" id="{7C5D54F7-861A-4125-BE9A-6E394862298A}"/>
                  </a:ext>
                </a:extLst>
              </p:cNvPr>
              <p:cNvSpPr/>
              <p:nvPr/>
            </p:nvSpPr>
            <p:spPr>
              <a:xfrm rot="18890474">
                <a:off x="7921715" y="2787541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îṥļîḑé-Arc 40">
                <a:extLst>
                  <a:ext uri="{FF2B5EF4-FFF2-40B4-BE49-F238E27FC236}">
                    <a16:creationId xmlns:a16="http://schemas.microsoft.com/office/drawing/2014/main" xmlns="" id="{10C36973-FDB3-4785-BFC9-F4D25C547EC1}"/>
                  </a:ext>
                </a:extLst>
              </p:cNvPr>
              <p:cNvSpPr/>
              <p:nvPr/>
            </p:nvSpPr>
            <p:spPr>
              <a:xfrm rot="18890474" flipH="1" flipV="1">
                <a:off x="9296480" y="1412777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ṥļîḑé-Arc 41">
                <a:extLst>
                  <a:ext uri="{FF2B5EF4-FFF2-40B4-BE49-F238E27FC236}">
                    <a16:creationId xmlns:a16="http://schemas.microsoft.com/office/drawing/2014/main" xmlns="" id="{73879EED-1A09-4D1E-A651-FB4F8A16F720}"/>
                  </a:ext>
                </a:extLst>
              </p:cNvPr>
              <p:cNvSpPr/>
              <p:nvPr/>
            </p:nvSpPr>
            <p:spPr>
              <a:xfrm rot="18890474">
                <a:off x="10675868" y="2787539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îṥļîḑé-Rectangle 1">
              <a:extLst>
                <a:ext uri="{FF2B5EF4-FFF2-40B4-BE49-F238E27FC236}">
                  <a16:creationId xmlns:a16="http://schemas.microsoft.com/office/drawing/2014/main" xmlns="" id="{5116C7BE-84D0-4EFE-BE72-E5AC94B50D94}"/>
                </a:ext>
              </a:extLst>
            </p:cNvPr>
            <p:cNvSpPr/>
            <p:nvPr/>
          </p:nvSpPr>
          <p:spPr>
            <a:xfrm>
              <a:off x="2646122" y="1815659"/>
              <a:ext cx="1777782" cy="1786321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ṥļîḑé-Rectangle 2">
              <a:extLst>
                <a:ext uri="{FF2B5EF4-FFF2-40B4-BE49-F238E27FC236}">
                  <a16:creationId xmlns:a16="http://schemas.microsoft.com/office/drawing/2014/main" xmlns="" id="{539B4088-904D-4532-B3C3-B23EF36D0972}"/>
                </a:ext>
              </a:extLst>
            </p:cNvPr>
            <p:cNvSpPr/>
            <p:nvPr/>
          </p:nvSpPr>
          <p:spPr>
            <a:xfrm>
              <a:off x="5250780" y="1815659"/>
              <a:ext cx="1777782" cy="1786321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ṥļîḑé-Rectangle 3">
              <a:extLst>
                <a:ext uri="{FF2B5EF4-FFF2-40B4-BE49-F238E27FC236}">
                  <a16:creationId xmlns:a16="http://schemas.microsoft.com/office/drawing/2014/main" xmlns="" id="{D2457EC4-DF27-4DF6-81EA-2188ED62701E}"/>
                </a:ext>
              </a:extLst>
            </p:cNvPr>
            <p:cNvSpPr/>
            <p:nvPr/>
          </p:nvSpPr>
          <p:spPr>
            <a:xfrm>
              <a:off x="7777330" y="1815659"/>
              <a:ext cx="1777782" cy="1786321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ṥļîḑé-TextBox 21">
              <a:extLst>
                <a:ext uri="{FF2B5EF4-FFF2-40B4-BE49-F238E27FC236}">
                  <a16:creationId xmlns:a16="http://schemas.microsoft.com/office/drawing/2014/main" xmlns="" id="{AA1F3D22-C073-483E-A48B-61455A233EFD}"/>
                </a:ext>
              </a:extLst>
            </p:cNvPr>
            <p:cNvSpPr txBox="1"/>
            <p:nvPr/>
          </p:nvSpPr>
          <p:spPr bwMode="auto">
            <a:xfrm>
              <a:off x="8012812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冰鲜蔬菜</a:t>
              </a:r>
            </a:p>
          </p:txBody>
        </p:sp>
        <p:sp>
          <p:nvSpPr>
            <p:cNvPr id="8" name="îṥļîḑé-Rectangle 22">
              <a:extLst>
                <a:ext uri="{FF2B5EF4-FFF2-40B4-BE49-F238E27FC236}">
                  <a16:creationId xmlns:a16="http://schemas.microsoft.com/office/drawing/2014/main" xmlns="" id="{140BC43A-F9F5-49C4-B9F1-80436D80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5105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</a:p>
          </p:txBody>
        </p:sp>
        <p:sp>
          <p:nvSpPr>
            <p:cNvPr id="9" name="îṥļîḑé-TextBox 23">
              <a:extLst>
                <a:ext uri="{FF2B5EF4-FFF2-40B4-BE49-F238E27FC236}">
                  <a16:creationId xmlns:a16="http://schemas.microsoft.com/office/drawing/2014/main" xmlns="" id="{935CCC5D-5F13-470F-BF64-60760B385E79}"/>
                </a:ext>
              </a:extLst>
            </p:cNvPr>
            <p:cNvSpPr txBox="1"/>
            <p:nvPr/>
          </p:nvSpPr>
          <p:spPr bwMode="auto">
            <a:xfrm>
              <a:off x="5453303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椰汁</a:t>
              </a:r>
            </a:p>
          </p:txBody>
        </p:sp>
        <p:sp>
          <p:nvSpPr>
            <p:cNvPr id="10" name="îṥļîḑé-Rectangle 24">
              <a:extLst>
                <a:ext uri="{FF2B5EF4-FFF2-40B4-BE49-F238E27FC236}">
                  <a16:creationId xmlns:a16="http://schemas.microsoft.com/office/drawing/2014/main" xmlns="" id="{0E9D4254-63DF-41E8-B4CF-0947616C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596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</a:p>
          </p:txBody>
        </p:sp>
        <p:sp>
          <p:nvSpPr>
            <p:cNvPr id="11" name="îṥļîḑé-TextBox 25">
              <a:extLst>
                <a:ext uri="{FF2B5EF4-FFF2-40B4-BE49-F238E27FC236}">
                  <a16:creationId xmlns:a16="http://schemas.microsoft.com/office/drawing/2014/main" xmlns="" id="{F22BFFB8-493A-4D3B-BDC2-9C2341F46DD9}"/>
                </a:ext>
              </a:extLst>
            </p:cNvPr>
            <p:cNvSpPr txBox="1"/>
            <p:nvPr/>
          </p:nvSpPr>
          <p:spPr bwMode="auto">
            <a:xfrm>
              <a:off x="2899276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西瓜</a:t>
              </a:r>
            </a:p>
          </p:txBody>
        </p:sp>
        <p:sp>
          <p:nvSpPr>
            <p:cNvPr id="12" name="îṥļîḑé-Rectangle 26">
              <a:extLst>
                <a:ext uri="{FF2B5EF4-FFF2-40B4-BE49-F238E27FC236}">
                  <a16:creationId xmlns:a16="http://schemas.microsoft.com/office/drawing/2014/main" xmlns="" id="{34C9789D-8698-4CFF-B77C-713BC1C41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69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</a:p>
          </p:txBody>
        </p:sp>
      </p:grpSp>
      <p:sp>
        <p:nvSpPr>
          <p:cNvPr id="22" name="标题 21">
            <a:extLst>
              <a:ext uri="{FF2B5EF4-FFF2-40B4-BE49-F238E27FC236}">
                <a16:creationId xmlns:a16="http://schemas.microsoft.com/office/drawing/2014/main" xmlns="" id="{F574F7A8-36B3-4609-B566-2BC8D12FB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天气太热消暑降温宜食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8722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ŝḷîḓé-Rectangle 2">
            <a:extLst>
              <a:ext uri="{FF2B5EF4-FFF2-40B4-BE49-F238E27FC236}">
                <a16:creationId xmlns:a16="http://schemas.microsoft.com/office/drawing/2014/main" xmlns="" id="{B561044A-DE7F-43C9-A702-EC58199F5A4B}"/>
              </a:ext>
            </a:extLst>
          </p:cNvPr>
          <p:cNvSpPr/>
          <p:nvPr/>
        </p:nvSpPr>
        <p:spPr>
          <a:xfrm>
            <a:off x="1074057" y="1691296"/>
            <a:ext cx="2946400" cy="327077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îŝḷîḓé-Rectangle 3">
            <a:extLst>
              <a:ext uri="{FF2B5EF4-FFF2-40B4-BE49-F238E27FC236}">
                <a16:creationId xmlns:a16="http://schemas.microsoft.com/office/drawing/2014/main" xmlns="" id="{08DF6B55-A7DE-49CC-9040-A166D25E7CAE}"/>
              </a:ext>
            </a:extLst>
          </p:cNvPr>
          <p:cNvSpPr/>
          <p:nvPr/>
        </p:nvSpPr>
        <p:spPr>
          <a:xfrm>
            <a:off x="4622800" y="1691296"/>
            <a:ext cx="2946400" cy="327077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îŝḷîḓé-Rectangle 4">
            <a:extLst>
              <a:ext uri="{FF2B5EF4-FFF2-40B4-BE49-F238E27FC236}">
                <a16:creationId xmlns:a16="http://schemas.microsoft.com/office/drawing/2014/main" xmlns="" id="{10C02EE3-8087-47A1-8A53-5FDF7F93C835}"/>
              </a:ext>
            </a:extLst>
          </p:cNvPr>
          <p:cNvSpPr/>
          <p:nvPr/>
        </p:nvSpPr>
        <p:spPr>
          <a:xfrm>
            <a:off x="8171543" y="1691296"/>
            <a:ext cx="2946400" cy="3270775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îŝḷîḓé-Rectangle 5">
            <a:extLst>
              <a:ext uri="{FF2B5EF4-FFF2-40B4-BE49-F238E27FC236}">
                <a16:creationId xmlns:a16="http://schemas.microsoft.com/office/drawing/2014/main" xmlns="" id="{D9BCC48E-E11D-4022-B473-89CB0805DA4E}"/>
              </a:ext>
            </a:extLst>
          </p:cNvPr>
          <p:cNvSpPr/>
          <p:nvPr/>
        </p:nvSpPr>
        <p:spPr>
          <a:xfrm>
            <a:off x="1516743" y="4628242"/>
            <a:ext cx="2061028" cy="59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378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草莓</a:t>
            </a:r>
          </a:p>
        </p:txBody>
      </p:sp>
      <p:sp>
        <p:nvSpPr>
          <p:cNvPr id="7" name="îŝḷîḓé-Rectangle 6">
            <a:extLst>
              <a:ext uri="{FF2B5EF4-FFF2-40B4-BE49-F238E27FC236}">
                <a16:creationId xmlns:a16="http://schemas.microsoft.com/office/drawing/2014/main" xmlns="" id="{10CAE339-939E-41F8-9295-0BF7053C3704}"/>
              </a:ext>
            </a:extLst>
          </p:cNvPr>
          <p:cNvSpPr/>
          <p:nvPr/>
        </p:nvSpPr>
        <p:spPr>
          <a:xfrm>
            <a:off x="5065486" y="4628242"/>
            <a:ext cx="2061028" cy="59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378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香蕉</a:t>
            </a:r>
          </a:p>
        </p:txBody>
      </p:sp>
      <p:sp>
        <p:nvSpPr>
          <p:cNvPr id="8" name="îŝḷîḓé-Rectangle 7">
            <a:extLst>
              <a:ext uri="{FF2B5EF4-FFF2-40B4-BE49-F238E27FC236}">
                <a16:creationId xmlns:a16="http://schemas.microsoft.com/office/drawing/2014/main" xmlns="" id="{07C1BA40-2E44-4D07-B7AD-77D305F0D318}"/>
              </a:ext>
            </a:extLst>
          </p:cNvPr>
          <p:cNvSpPr/>
          <p:nvPr/>
        </p:nvSpPr>
        <p:spPr>
          <a:xfrm>
            <a:off x="8614229" y="4628242"/>
            <a:ext cx="2061028" cy="59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378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橘子</a:t>
            </a:r>
          </a:p>
        </p:txBody>
      </p:sp>
      <p:sp>
        <p:nvSpPr>
          <p:cNvPr id="12" name="îŝḷîḓé-TextBox 11">
            <a:extLst>
              <a:ext uri="{FF2B5EF4-FFF2-40B4-BE49-F238E27FC236}">
                <a16:creationId xmlns:a16="http://schemas.microsoft.com/office/drawing/2014/main" xmlns="" id="{BFAE2912-70D7-4EBE-A3E1-BD2AE8AF2D42}"/>
              </a:ext>
            </a:extLst>
          </p:cNvPr>
          <p:cNvSpPr txBox="1"/>
          <p:nvPr/>
        </p:nvSpPr>
        <p:spPr>
          <a:xfrm>
            <a:off x="1263354" y="5451247"/>
            <a:ext cx="2567806" cy="71376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13" name="îŝḷîḓé-TextBox 12">
            <a:extLst>
              <a:ext uri="{FF2B5EF4-FFF2-40B4-BE49-F238E27FC236}">
                <a16:creationId xmlns:a16="http://schemas.microsoft.com/office/drawing/2014/main" xmlns="" id="{69BE0D33-242C-45F3-A169-A727916E080F}"/>
              </a:ext>
            </a:extLst>
          </p:cNvPr>
          <p:cNvSpPr txBox="1"/>
          <p:nvPr/>
        </p:nvSpPr>
        <p:spPr>
          <a:xfrm>
            <a:off x="4812097" y="5451247"/>
            <a:ext cx="2567806" cy="71376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14" name="îŝḷîḓé-TextBox 13">
            <a:extLst>
              <a:ext uri="{FF2B5EF4-FFF2-40B4-BE49-F238E27FC236}">
                <a16:creationId xmlns:a16="http://schemas.microsoft.com/office/drawing/2014/main" xmlns="" id="{61FFE2E5-8E07-4FD7-B6BE-D2A8A5B67174}"/>
              </a:ext>
            </a:extLst>
          </p:cNvPr>
          <p:cNvSpPr txBox="1"/>
          <p:nvPr/>
        </p:nvSpPr>
        <p:spPr>
          <a:xfrm>
            <a:off x="8360840" y="5451247"/>
            <a:ext cx="2567806" cy="71376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15" name="标题 14">
            <a:extLst>
              <a:ext uri="{FF2B5EF4-FFF2-40B4-BE49-F238E27FC236}">
                <a16:creationId xmlns:a16="http://schemas.microsoft.com/office/drawing/2014/main" xmlns="" id="{6B61E4F6-00E3-484F-8B24-866088CE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维持血管弹性、保护心脏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3362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af0755-86be-49e5-a40d-4bf76d2fa0c7">
            <a:extLst>
              <a:ext uri="{FF2B5EF4-FFF2-40B4-BE49-F238E27FC236}">
                <a16:creationId xmlns:a16="http://schemas.microsoft.com/office/drawing/2014/main" xmlns="" id="{6750BCAC-D33F-4769-A936-1781943CE8D8}"/>
              </a:ext>
            </a:extLst>
          </p:cNvPr>
          <p:cNvGrpSpPr>
            <a:grpSpLocks noChangeAspect="1"/>
          </p:cNvGrpSpPr>
          <p:nvPr/>
        </p:nvGrpSpPr>
        <p:grpSpPr>
          <a:xfrm>
            <a:off x="-1788427" y="1666776"/>
            <a:ext cx="15768854" cy="4048224"/>
            <a:chOff x="-320614" y="1412776"/>
            <a:chExt cx="12940698" cy="3322172"/>
          </a:xfrm>
        </p:grpSpPr>
        <p:grpSp>
          <p:nvGrpSpPr>
            <p:cNvPr id="3" name="Group 43">
              <a:extLst>
                <a:ext uri="{FF2B5EF4-FFF2-40B4-BE49-F238E27FC236}">
                  <a16:creationId xmlns:a16="http://schemas.microsoft.com/office/drawing/2014/main" xmlns="" id="{6059F7AF-D2BF-4CDE-83E9-1410980473FF}"/>
                </a:ext>
              </a:extLst>
            </p:cNvPr>
            <p:cNvGrpSpPr/>
            <p:nvPr/>
          </p:nvGrpSpPr>
          <p:grpSpPr>
            <a:xfrm>
              <a:off x="-320614" y="1412776"/>
              <a:ext cx="12940698" cy="3318981"/>
              <a:chOff x="-320614" y="1412776"/>
              <a:chExt cx="12940698" cy="3318981"/>
            </a:xfrm>
          </p:grpSpPr>
          <p:sp>
            <p:nvSpPr>
              <p:cNvPr id="13" name="îŝḷîḓé-Arc 33">
                <a:extLst>
                  <a:ext uri="{FF2B5EF4-FFF2-40B4-BE49-F238E27FC236}">
                    <a16:creationId xmlns:a16="http://schemas.microsoft.com/office/drawing/2014/main" xmlns="" id="{61388D1D-C90E-45A6-8AFF-0EDBA40DC562}"/>
                  </a:ext>
                </a:extLst>
              </p:cNvPr>
              <p:cNvSpPr/>
              <p:nvPr/>
            </p:nvSpPr>
            <p:spPr>
              <a:xfrm rot="18890474">
                <a:off x="-320614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îŝḷîḓé-Arc 34">
                <a:extLst>
                  <a:ext uri="{FF2B5EF4-FFF2-40B4-BE49-F238E27FC236}">
                    <a16:creationId xmlns:a16="http://schemas.microsoft.com/office/drawing/2014/main" xmlns="" id="{0230830E-32CB-4F6E-B24D-C889B250DC5F}"/>
                  </a:ext>
                </a:extLst>
              </p:cNvPr>
              <p:cNvSpPr/>
              <p:nvPr/>
            </p:nvSpPr>
            <p:spPr>
              <a:xfrm rot="18890474" flipH="1" flipV="1">
                <a:off x="1054151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îṥļîḑé-Arc 35">
                <a:extLst>
                  <a:ext uri="{FF2B5EF4-FFF2-40B4-BE49-F238E27FC236}">
                    <a16:creationId xmlns:a16="http://schemas.microsoft.com/office/drawing/2014/main" xmlns="" id="{70EE71D1-2DF5-4884-9E82-944482B82071}"/>
                  </a:ext>
                </a:extLst>
              </p:cNvPr>
              <p:cNvSpPr/>
              <p:nvPr/>
            </p:nvSpPr>
            <p:spPr>
              <a:xfrm rot="18890474">
                <a:off x="2423475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îṥļîḑé-Arc 36">
                <a:extLst>
                  <a:ext uri="{FF2B5EF4-FFF2-40B4-BE49-F238E27FC236}">
                    <a16:creationId xmlns:a16="http://schemas.microsoft.com/office/drawing/2014/main" xmlns="" id="{3E9690F1-807D-4E25-AAEC-2518307C92A6}"/>
                  </a:ext>
                </a:extLst>
              </p:cNvPr>
              <p:cNvSpPr/>
              <p:nvPr/>
            </p:nvSpPr>
            <p:spPr>
              <a:xfrm rot="18890474" flipH="1" flipV="1">
                <a:off x="3798240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îṥļîḑé-Arc 37">
                <a:extLst>
                  <a:ext uri="{FF2B5EF4-FFF2-40B4-BE49-F238E27FC236}">
                    <a16:creationId xmlns:a16="http://schemas.microsoft.com/office/drawing/2014/main" xmlns="" id="{7E3C51B1-C92E-484A-9E60-0818D4E479EA}"/>
                  </a:ext>
                </a:extLst>
              </p:cNvPr>
              <p:cNvSpPr/>
              <p:nvPr/>
            </p:nvSpPr>
            <p:spPr>
              <a:xfrm rot="18890474">
                <a:off x="5167563" y="2787540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îṥļîḑé-Arc 38">
                <a:extLst>
                  <a:ext uri="{FF2B5EF4-FFF2-40B4-BE49-F238E27FC236}">
                    <a16:creationId xmlns:a16="http://schemas.microsoft.com/office/drawing/2014/main" xmlns="" id="{1D3F2C5E-5C34-4494-830B-0037049C4A12}"/>
                  </a:ext>
                </a:extLst>
              </p:cNvPr>
              <p:cNvSpPr/>
              <p:nvPr/>
            </p:nvSpPr>
            <p:spPr>
              <a:xfrm rot="18890474" flipH="1" flipV="1">
                <a:off x="6542328" y="1412776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îṥļîḑé-Arc 39">
                <a:extLst>
                  <a:ext uri="{FF2B5EF4-FFF2-40B4-BE49-F238E27FC236}">
                    <a16:creationId xmlns:a16="http://schemas.microsoft.com/office/drawing/2014/main" xmlns="" id="{7C5D54F7-861A-4125-BE9A-6E394862298A}"/>
                  </a:ext>
                </a:extLst>
              </p:cNvPr>
              <p:cNvSpPr/>
              <p:nvPr/>
            </p:nvSpPr>
            <p:spPr>
              <a:xfrm rot="18890474">
                <a:off x="7921715" y="2787541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îṥļîḑé-Arc 40">
                <a:extLst>
                  <a:ext uri="{FF2B5EF4-FFF2-40B4-BE49-F238E27FC236}">
                    <a16:creationId xmlns:a16="http://schemas.microsoft.com/office/drawing/2014/main" xmlns="" id="{10C36973-FDB3-4785-BFC9-F4D25C547EC1}"/>
                  </a:ext>
                </a:extLst>
              </p:cNvPr>
              <p:cNvSpPr/>
              <p:nvPr/>
            </p:nvSpPr>
            <p:spPr>
              <a:xfrm rot="18890474" flipH="1" flipV="1">
                <a:off x="9296480" y="1412777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ṥļîḑé-Arc 41">
                <a:extLst>
                  <a:ext uri="{FF2B5EF4-FFF2-40B4-BE49-F238E27FC236}">
                    <a16:creationId xmlns:a16="http://schemas.microsoft.com/office/drawing/2014/main" xmlns="" id="{73879EED-1A09-4D1E-A651-FB4F8A16F720}"/>
                  </a:ext>
                </a:extLst>
              </p:cNvPr>
              <p:cNvSpPr/>
              <p:nvPr/>
            </p:nvSpPr>
            <p:spPr>
              <a:xfrm rot="18890474">
                <a:off x="10675868" y="2787539"/>
                <a:ext cx="1944216" cy="1944216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îṥļîḑé-Rectangle 1">
              <a:extLst>
                <a:ext uri="{FF2B5EF4-FFF2-40B4-BE49-F238E27FC236}">
                  <a16:creationId xmlns:a16="http://schemas.microsoft.com/office/drawing/2014/main" xmlns="" id="{5116C7BE-84D0-4EFE-BE72-E5AC94B50D94}"/>
                </a:ext>
              </a:extLst>
            </p:cNvPr>
            <p:cNvSpPr/>
            <p:nvPr/>
          </p:nvSpPr>
          <p:spPr>
            <a:xfrm>
              <a:off x="2646122" y="1815659"/>
              <a:ext cx="1777782" cy="178632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ṥļîḑé-Rectangle 2">
              <a:extLst>
                <a:ext uri="{FF2B5EF4-FFF2-40B4-BE49-F238E27FC236}">
                  <a16:creationId xmlns:a16="http://schemas.microsoft.com/office/drawing/2014/main" xmlns="" id="{539B4088-904D-4532-B3C3-B23EF36D0972}"/>
                </a:ext>
              </a:extLst>
            </p:cNvPr>
            <p:cNvSpPr/>
            <p:nvPr/>
          </p:nvSpPr>
          <p:spPr>
            <a:xfrm>
              <a:off x="5250780" y="1815659"/>
              <a:ext cx="1777782" cy="1786321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ṥļîḑé-Rectangle 3">
              <a:extLst>
                <a:ext uri="{FF2B5EF4-FFF2-40B4-BE49-F238E27FC236}">
                  <a16:creationId xmlns:a16="http://schemas.microsoft.com/office/drawing/2014/main" xmlns="" id="{D2457EC4-DF27-4DF6-81EA-2188ED62701E}"/>
                </a:ext>
              </a:extLst>
            </p:cNvPr>
            <p:cNvSpPr/>
            <p:nvPr/>
          </p:nvSpPr>
          <p:spPr>
            <a:xfrm>
              <a:off x="7777330" y="1815659"/>
              <a:ext cx="1777782" cy="1786321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ṥļîḑé-TextBox 21">
              <a:extLst>
                <a:ext uri="{FF2B5EF4-FFF2-40B4-BE49-F238E27FC236}">
                  <a16:creationId xmlns:a16="http://schemas.microsoft.com/office/drawing/2014/main" xmlns="" id="{AA1F3D22-C073-483E-A48B-61455A233EFD}"/>
                </a:ext>
              </a:extLst>
            </p:cNvPr>
            <p:cNvSpPr txBox="1"/>
            <p:nvPr/>
          </p:nvSpPr>
          <p:spPr bwMode="auto">
            <a:xfrm>
              <a:off x="8012812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菌类</a:t>
              </a:r>
            </a:p>
          </p:txBody>
        </p:sp>
        <p:sp>
          <p:nvSpPr>
            <p:cNvPr id="8" name="îṥļîḑé-Rectangle 22">
              <a:extLst>
                <a:ext uri="{FF2B5EF4-FFF2-40B4-BE49-F238E27FC236}">
                  <a16:creationId xmlns:a16="http://schemas.microsoft.com/office/drawing/2014/main" xmlns="" id="{140BC43A-F9F5-49C4-B9F1-80436D80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5105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</a:p>
          </p:txBody>
        </p:sp>
        <p:sp>
          <p:nvSpPr>
            <p:cNvPr id="9" name="îṥļîḑé-TextBox 23">
              <a:extLst>
                <a:ext uri="{FF2B5EF4-FFF2-40B4-BE49-F238E27FC236}">
                  <a16:creationId xmlns:a16="http://schemas.microsoft.com/office/drawing/2014/main" xmlns="" id="{935CCC5D-5F13-470F-BF64-60760B385E79}"/>
                </a:ext>
              </a:extLst>
            </p:cNvPr>
            <p:cNvSpPr txBox="1"/>
            <p:nvPr/>
          </p:nvSpPr>
          <p:spPr bwMode="auto">
            <a:xfrm>
              <a:off x="5453303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黄豆</a:t>
              </a:r>
            </a:p>
          </p:txBody>
        </p:sp>
        <p:sp>
          <p:nvSpPr>
            <p:cNvPr id="10" name="îṥļîḑé-Rectangle 24">
              <a:extLst>
                <a:ext uri="{FF2B5EF4-FFF2-40B4-BE49-F238E27FC236}">
                  <a16:creationId xmlns:a16="http://schemas.microsoft.com/office/drawing/2014/main" xmlns="" id="{0E9D4254-63DF-41E8-B4CF-0947616C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596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</a:p>
          </p:txBody>
        </p:sp>
        <p:sp>
          <p:nvSpPr>
            <p:cNvPr id="11" name="îṥļîḑé-TextBox 25">
              <a:extLst>
                <a:ext uri="{FF2B5EF4-FFF2-40B4-BE49-F238E27FC236}">
                  <a16:creationId xmlns:a16="http://schemas.microsoft.com/office/drawing/2014/main" xmlns="" id="{F22BFFB8-493A-4D3B-BDC2-9C2341F46DD9}"/>
                </a:ext>
              </a:extLst>
            </p:cNvPr>
            <p:cNvSpPr txBox="1"/>
            <p:nvPr/>
          </p:nvSpPr>
          <p:spPr bwMode="auto">
            <a:xfrm>
              <a:off x="2899276" y="399940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</a:rPr>
                <a:t>土豆</a:t>
              </a:r>
            </a:p>
          </p:txBody>
        </p:sp>
        <p:sp>
          <p:nvSpPr>
            <p:cNvPr id="12" name="îṥļîḑé-Rectangle 26">
              <a:extLst>
                <a:ext uri="{FF2B5EF4-FFF2-40B4-BE49-F238E27FC236}">
                  <a16:creationId xmlns:a16="http://schemas.microsoft.com/office/drawing/2014/main" xmlns="" id="{34C9789D-8698-4CFF-B77C-713BC1C41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69" y="4289185"/>
              <a:ext cx="2177300" cy="44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</a:p>
          </p:txBody>
        </p:sp>
      </p:grpSp>
      <p:sp>
        <p:nvSpPr>
          <p:cNvPr id="22" name="标题 21">
            <a:extLst>
              <a:ext uri="{FF2B5EF4-FFF2-40B4-BE49-F238E27FC236}">
                <a16:creationId xmlns:a16="http://schemas.microsoft.com/office/drawing/2014/main" xmlns="" id="{F574F7A8-36B3-4609-B566-2BC8D12FB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00" y="213757"/>
            <a:ext cx="10515600" cy="58189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美女的闺蜜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360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29CA7CBF-5000-44B7-AD54-7BA91531AE53}"/>
              </a:ext>
            </a:extLst>
          </p:cNvPr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2FF037-A960-41E5-BC50-48712B02E4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40382" y="1542212"/>
            <a:ext cx="10515600" cy="1325562"/>
          </a:xfr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>
            <a:extLst>
              <a:ext uri="{FF2B5EF4-FFF2-40B4-BE49-F238E27FC236}">
                <a16:creationId xmlns:a16="http://schemas.microsoft.com/office/drawing/2014/main" xmlns="" id="{665CBE10-AE79-46EC-B5F3-9DAF27561886}"/>
              </a:ext>
            </a:extLst>
          </p:cNvPr>
          <p:cNvSpPr txBox="1">
            <a:spLocks/>
          </p:cNvSpPr>
          <p:nvPr/>
        </p:nvSpPr>
        <p:spPr>
          <a:xfrm>
            <a:off x="3361360" y="2548897"/>
            <a:ext cx="5502218" cy="29502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喝水的</a:t>
            </a:r>
            <a:endParaRPr lang="en-US" altLang="zh-CN" sz="8800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讲究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972B15E-DF28-4117-9EEA-2EF0AEA66F28}"/>
              </a:ext>
            </a:extLst>
          </p:cNvPr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C332C48C-C1E1-4BDD-92E9-E8D4ED6C1331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71E5826-7131-4E92-BE99-A47FCE483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1BC6F646-A5FF-428C-8746-84E726F206AD}"/>
              </a:ext>
            </a:extLst>
          </p:cNvPr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60153D36-5665-423B-AE6E-3AEA5B427B2D}"/>
              </a:ext>
            </a:extLst>
          </p:cNvPr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1026 w 168573"/>
              <a:gd name="connsiteY26" fmla="*/ 578988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59672 w 168573"/>
              <a:gd name="connsiteY28" fmla="*/ 604386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C69B343A-6D21-43F5-B4D4-77B70B7F9E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6786" b="90476" l="57395" r="79691">
                        <a14:foregroundMark x1="68433" y1="89583" x2="71302" y2="90030"/>
                        <a14:foregroundMark x1="66225" y1="89583" x2="67108" y2="900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/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6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29CA7CBF-5000-44B7-AD54-7BA91531AE53}"/>
              </a:ext>
            </a:extLst>
          </p:cNvPr>
          <p:cNvSpPr/>
          <p:nvPr/>
        </p:nvSpPr>
        <p:spPr>
          <a:xfrm>
            <a:off x="2934923" y="1012202"/>
            <a:ext cx="6575052" cy="4530198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2FF037-A960-41E5-BC50-48712B02E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857" y="2203467"/>
            <a:ext cx="10515600" cy="1325563"/>
          </a:xfrm>
          <a:effectLst>
            <a:outerShdw blurRad="50800" dist="38100" dir="8100000" algn="tr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7200" dirty="0">
                <a:solidFill>
                  <a:srgbClr val="F14A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7200" dirty="0">
              <a:solidFill>
                <a:srgbClr val="F14A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">
            <a:extLst>
              <a:ext uri="{FF2B5EF4-FFF2-40B4-BE49-F238E27FC236}">
                <a16:creationId xmlns:a16="http://schemas.microsoft.com/office/drawing/2014/main" xmlns="" id="{665CBE10-AE79-46EC-B5F3-9DAF27561886}"/>
              </a:ext>
            </a:extLst>
          </p:cNvPr>
          <p:cNvSpPr txBox="1">
            <a:spLocks/>
          </p:cNvSpPr>
          <p:nvPr/>
        </p:nvSpPr>
        <p:spPr>
          <a:xfrm>
            <a:off x="3805196" y="2751698"/>
            <a:ext cx="5502218" cy="195860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食色生活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972B15E-DF28-4117-9EEA-2EF0AEA66F28}"/>
              </a:ext>
            </a:extLst>
          </p:cNvPr>
          <p:cNvGrpSpPr/>
          <p:nvPr/>
        </p:nvGrpSpPr>
        <p:grpSpPr>
          <a:xfrm>
            <a:off x="1462766" y="424175"/>
            <a:ext cx="2487114" cy="248711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C332C48C-C1E1-4BDD-92E9-E8D4ED6C1331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71E5826-7131-4E92-BE99-A47FCE483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1BC6F646-A5FF-428C-8746-84E726F206AD}"/>
              </a:ext>
            </a:extLst>
          </p:cNvPr>
          <p:cNvSpPr/>
          <p:nvPr/>
        </p:nvSpPr>
        <p:spPr>
          <a:xfrm rot="896338">
            <a:off x="9133916" y="2069234"/>
            <a:ext cx="307540" cy="3909619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60153D36-5665-423B-AE6E-3AEA5B427B2D}"/>
              </a:ext>
            </a:extLst>
          </p:cNvPr>
          <p:cNvSpPr/>
          <p:nvPr/>
        </p:nvSpPr>
        <p:spPr>
          <a:xfrm rot="19784478">
            <a:off x="3113066" y="2954327"/>
            <a:ext cx="513987" cy="3612022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1026 w 168573"/>
              <a:gd name="connsiteY26" fmla="*/ 578988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59672 w 168573"/>
              <a:gd name="connsiteY28" fmla="*/ 604386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C69B343A-6D21-43F5-B4D4-77B70B7F9E5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6786" b="90476" l="57395" r="79691">
                        <a14:foregroundMark x1="68433" y1="89583" x2="71302" y2="90030"/>
                        <a14:foregroundMark x1="66225" y1="89583" x2="67108" y2="900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/>
        </p:blipFill>
        <p:spPr>
          <a:xfrm>
            <a:off x="9350624" y="4540484"/>
            <a:ext cx="2733901" cy="24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8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5" grpId="0"/>
      <p:bldP spid="22" grpId="0" animBg="1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BCA969-7806-4D4C-989D-2A6F37FC65C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早上一杯水应该怎么喝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21ECEE2-9CEF-4CDC-827C-EF67C5E219DA}"/>
              </a:ext>
            </a:extLst>
          </p:cNvPr>
          <p:cNvSpPr/>
          <p:nvPr/>
        </p:nvSpPr>
        <p:spPr>
          <a:xfrm>
            <a:off x="6096000" y="2685058"/>
            <a:ext cx="4279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视个人情况早上喝少许淡盐水有预防便秘之功效。</a:t>
            </a:r>
            <a:endParaRPr lang="en-US" altLang="zh-CN" sz="2000" dirty="0"/>
          </a:p>
          <a:p>
            <a:r>
              <a:rPr lang="zh-CN" altLang="en-US" sz="2000" dirty="0"/>
              <a:t>但高血压、肾病患者慎喝！</a:t>
            </a:r>
            <a:endParaRPr lang="en-US" altLang="zh-CN" sz="2000" dirty="0"/>
          </a:p>
          <a:p>
            <a:endParaRPr lang="en-US" altLang="zh-CN" sz="2000" dirty="0"/>
          </a:p>
          <a:p>
            <a:endParaRPr lang="zh-CN" altLang="en-US" sz="2000" dirty="0"/>
          </a:p>
          <a:p>
            <a:r>
              <a:rPr lang="zh-CN" altLang="en-US" sz="2000" dirty="0"/>
              <a:t>清晨一杯白开水可使血液迅速得到稀释，促进血液循环。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EBC6BA6-7A9B-46B1-8054-D926B663E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451" b="100000" l="0" r="100000">
                        <a14:backgroundMark x1="1316" y1="39329" x2="1316" y2="39329"/>
                        <a14:backgroundMark x1="98684" y1="30488" x2="98684" y2="304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00" y="-721362"/>
            <a:ext cx="4435600" cy="6381039"/>
          </a:xfrm>
          <a:prstGeom prst="rect">
            <a:avLst/>
          </a:prstGeom>
        </p:spPr>
      </p:pic>
      <p:sp>
        <p:nvSpPr>
          <p:cNvPr id="6" name="îŝḷîḓé-Rectangle 5">
            <a:extLst>
              <a:ext uri="{FF2B5EF4-FFF2-40B4-BE49-F238E27FC236}">
                <a16:creationId xmlns:a16="http://schemas.microsoft.com/office/drawing/2014/main" xmlns="" id="{B9B18418-EAE0-4DCC-A39D-7DAA01833671}"/>
              </a:ext>
            </a:extLst>
          </p:cNvPr>
          <p:cNvSpPr/>
          <p:nvPr/>
        </p:nvSpPr>
        <p:spPr>
          <a:xfrm>
            <a:off x="4691743" y="2950075"/>
            <a:ext cx="1251857" cy="30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85000" lnSpcReduction="20000"/>
          </a:bodyPr>
          <a:lstStyle/>
          <a:p>
            <a:pPr lvl="0" algn="ctr" defTabSz="914378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淡盐水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7" name="îŝḷîḓé-Rectangle 5">
            <a:extLst>
              <a:ext uri="{FF2B5EF4-FFF2-40B4-BE49-F238E27FC236}">
                <a16:creationId xmlns:a16="http://schemas.microsoft.com/office/drawing/2014/main" xmlns="" id="{4F8A05F4-ECBB-4546-9D13-176B1A98A1E0}"/>
              </a:ext>
            </a:extLst>
          </p:cNvPr>
          <p:cNvSpPr/>
          <p:nvPr/>
        </p:nvSpPr>
        <p:spPr>
          <a:xfrm>
            <a:off x="4691742" y="4295876"/>
            <a:ext cx="1251857" cy="30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85000" lnSpcReduction="20000"/>
          </a:bodyPr>
          <a:lstStyle/>
          <a:p>
            <a:pPr lvl="0" algn="ctr" defTabSz="914378">
              <a:defRPr/>
            </a:pPr>
            <a:r>
              <a:rPr lang="zh-CN" altLang="en-US" sz="2000" b="1" dirty="0">
                <a:solidFill>
                  <a:schemeClr val="bg1"/>
                </a:solidFill>
              </a:rPr>
              <a:t>白开水</a:t>
            </a:r>
          </a:p>
        </p:txBody>
      </p:sp>
    </p:spTree>
    <p:extLst>
      <p:ext uri="{BB962C8B-B14F-4D97-AF65-F5344CB8AC3E}">
        <p14:creationId xmlns:p14="http://schemas.microsoft.com/office/powerpoint/2010/main" val="75883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C33A967D-949B-4582-BC23-024FD4C7EC8A}"/>
              </a:ext>
            </a:extLst>
          </p:cNvPr>
          <p:cNvSpPr/>
          <p:nvPr/>
        </p:nvSpPr>
        <p:spPr>
          <a:xfrm>
            <a:off x="600448" y="1888584"/>
            <a:ext cx="5219700" cy="3345633"/>
          </a:xfrm>
          <a:prstGeom prst="roundRect">
            <a:avLst/>
          </a:prstGeom>
          <a:pattFill prst="solidDmnd">
            <a:fgClr>
              <a:srgbClr val="9BD3CA"/>
            </a:fgClr>
            <a:bgClr>
              <a:srgbClr val="AEDBD4"/>
            </a:bgClr>
          </a:pattFill>
          <a:ln w="1143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430790CF-5065-41EC-B7CB-99C0846950E0}"/>
              </a:ext>
            </a:extLst>
          </p:cNvPr>
          <p:cNvSpPr/>
          <p:nvPr/>
        </p:nvSpPr>
        <p:spPr>
          <a:xfrm>
            <a:off x="6422689" y="4388775"/>
            <a:ext cx="359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i="0" dirty="0">
                <a:solidFill>
                  <a:srgbClr val="2B2B2B"/>
                </a:solidFill>
                <a:effectLst/>
                <a:latin typeface="arial" panose="020B0604020202020204" pitchFamily="34" charset="0"/>
              </a:rPr>
              <a:t>A healthy life little common sense</a:t>
            </a:r>
            <a:endParaRPr lang="zh-CN" altLang="en-US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51E44F9D-97CE-4D17-91DC-F184CCFAD144}"/>
              </a:ext>
            </a:extLst>
          </p:cNvPr>
          <p:cNvSpPr/>
          <p:nvPr/>
        </p:nvSpPr>
        <p:spPr>
          <a:xfrm>
            <a:off x="6422689" y="4610446"/>
            <a:ext cx="1779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2B2B2B"/>
                </a:solidFill>
                <a:latin typeface="arial" panose="020B0604020202020204" pitchFamily="34" charset="0"/>
              </a:rPr>
              <a:t>FORHEALTHY</a:t>
            </a:r>
            <a:endParaRPr lang="zh-CN" altLang="en-US" dirty="0">
              <a:solidFill>
                <a:srgbClr val="2B2B2B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BD554CA-38FC-452F-9888-403F00ECD9E2}"/>
              </a:ext>
            </a:extLst>
          </p:cNvPr>
          <p:cNvGrpSpPr/>
          <p:nvPr/>
        </p:nvGrpSpPr>
        <p:grpSpPr>
          <a:xfrm>
            <a:off x="1412916" y="1645309"/>
            <a:ext cx="3832184" cy="3832184"/>
            <a:chOff x="1412916" y="1645309"/>
            <a:chExt cx="3832184" cy="38321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22FD64A-AB84-4336-96D1-8BBA98E4BB89}"/>
                </a:ext>
              </a:extLst>
            </p:cNvPr>
            <p:cNvSpPr/>
            <p:nvPr/>
          </p:nvSpPr>
          <p:spPr>
            <a:xfrm>
              <a:off x="1412916" y="1645309"/>
              <a:ext cx="3832184" cy="3832184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F15CB843-85DE-4025-8051-2BE357043D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51457" y1="15906" x2="73879" y2="65243"/>
                          <a14:foregroundMark x1="51682" y1="53314" x2="66704" y2="76878"/>
                          <a14:foregroundMark x1="49664" y1="56406" x2="49439" y2="85125"/>
                          <a14:foregroundMark x1="47534" y1="53314" x2="33632" y2="77467"/>
                          <a14:foregroundMark x1="27354" y1="69514" x2="46637" y2="53756"/>
                          <a14:foregroundMark x1="48094" y1="52283" x2="42040" y2="83800"/>
                          <a14:foregroundMark x1="38229" y1="62297" x2="37332" y2="67599"/>
                          <a14:foregroundMark x1="53027" y1="77614" x2="55493" y2="84683"/>
                          <a14:foregroundMark x1="57623" y1="17526" x2="59081" y2="20619"/>
                          <a14:foregroundMark x1="29148" y1="35788" x2="29260" y2="444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8" t="12811" r="21679" b="12389"/>
            <a:stretch/>
          </p:blipFill>
          <p:spPr>
            <a:xfrm>
              <a:off x="1591293" y="1852550"/>
              <a:ext cx="3491346" cy="3479471"/>
            </a:xfrm>
            <a:prstGeom prst="rect">
              <a:avLst/>
            </a:prstGeom>
          </p:spPr>
        </p:pic>
      </p:grp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xmlns="" id="{A173846D-9960-4BBA-9926-83BE4F58CF66}"/>
              </a:ext>
            </a:extLst>
          </p:cNvPr>
          <p:cNvSpPr/>
          <p:nvPr/>
        </p:nvSpPr>
        <p:spPr>
          <a:xfrm rot="896338">
            <a:off x="5271478" y="2897720"/>
            <a:ext cx="289623" cy="2908100"/>
          </a:xfrm>
          <a:custGeom>
            <a:avLst/>
            <a:gdLst>
              <a:gd name="connsiteX0" fmla="*/ 84339 w 113327"/>
              <a:gd name="connsiteY0" fmla="*/ 0 h 609614"/>
              <a:gd name="connsiteX1" fmla="*/ 96459 w 113327"/>
              <a:gd name="connsiteY1" fmla="*/ 0 h 609614"/>
              <a:gd name="connsiteX2" fmla="*/ 108326 w 113327"/>
              <a:gd name="connsiteY2" fmla="*/ 4994 h 609614"/>
              <a:gd name="connsiteX3" fmla="*/ 113327 w 113327"/>
              <a:gd name="connsiteY3" fmla="*/ 16845 h 609614"/>
              <a:gd name="connsiteX4" fmla="*/ 113327 w 113327"/>
              <a:gd name="connsiteY4" fmla="*/ 576010 h 609614"/>
              <a:gd name="connsiteX5" fmla="*/ 103325 w 113327"/>
              <a:gd name="connsiteY5" fmla="*/ 599710 h 609614"/>
              <a:gd name="connsiteX6" fmla="*/ 80015 w 113327"/>
              <a:gd name="connsiteY6" fmla="*/ 609614 h 609614"/>
              <a:gd name="connsiteX7" fmla="*/ 56706 w 113327"/>
              <a:gd name="connsiteY7" fmla="*/ 599710 h 609614"/>
              <a:gd name="connsiteX8" fmla="*/ 46705 w 113327"/>
              <a:gd name="connsiteY8" fmla="*/ 576010 h 609614"/>
              <a:gd name="connsiteX9" fmla="*/ 46705 w 113327"/>
              <a:gd name="connsiteY9" fmla="*/ 303114 h 609614"/>
              <a:gd name="connsiteX10" fmla="*/ 8476 w 113327"/>
              <a:gd name="connsiteY10" fmla="*/ 303114 h 609614"/>
              <a:gd name="connsiteX11" fmla="*/ 2543 w 113327"/>
              <a:gd name="connsiteY11" fmla="*/ 300659 h 609614"/>
              <a:gd name="connsiteX12" fmla="*/ 0 w 113327"/>
              <a:gd name="connsiteY12" fmla="*/ 294734 h 609614"/>
              <a:gd name="connsiteX13" fmla="*/ 0 w 113327"/>
              <a:gd name="connsiteY13" fmla="*/ 84222 h 609614"/>
              <a:gd name="connsiteX14" fmla="*/ 24750 w 113327"/>
              <a:gd name="connsiteY14" fmla="*/ 24716 h 609614"/>
              <a:gd name="connsiteX15" fmla="*/ 84339 w 113327"/>
              <a:gd name="connsiteY15" fmla="*/ 0 h 60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3327" h="609614">
                <a:moveTo>
                  <a:pt x="84339" y="0"/>
                </a:moveTo>
                <a:lnTo>
                  <a:pt x="96459" y="0"/>
                </a:lnTo>
                <a:cubicBezTo>
                  <a:pt x="101037" y="0"/>
                  <a:pt x="104935" y="1692"/>
                  <a:pt x="108326" y="4994"/>
                </a:cubicBezTo>
                <a:cubicBezTo>
                  <a:pt x="111632" y="8295"/>
                  <a:pt x="113327" y="12273"/>
                  <a:pt x="113327" y="16845"/>
                </a:cubicBezTo>
                <a:lnTo>
                  <a:pt x="113327" y="576010"/>
                </a:lnTo>
                <a:cubicBezTo>
                  <a:pt x="113327" y="585151"/>
                  <a:pt x="109936" y="593023"/>
                  <a:pt x="103325" y="599710"/>
                </a:cubicBezTo>
                <a:cubicBezTo>
                  <a:pt x="96713" y="606228"/>
                  <a:pt x="88916" y="609529"/>
                  <a:pt x="80015" y="609614"/>
                </a:cubicBezTo>
                <a:cubicBezTo>
                  <a:pt x="71031" y="609529"/>
                  <a:pt x="63317" y="606228"/>
                  <a:pt x="56706" y="599710"/>
                </a:cubicBezTo>
                <a:cubicBezTo>
                  <a:pt x="50010" y="593023"/>
                  <a:pt x="46705" y="585151"/>
                  <a:pt x="46705" y="576010"/>
                </a:cubicBezTo>
                <a:lnTo>
                  <a:pt x="46705" y="303114"/>
                </a:lnTo>
                <a:lnTo>
                  <a:pt x="8476" y="303114"/>
                </a:lnTo>
                <a:cubicBezTo>
                  <a:pt x="6188" y="303114"/>
                  <a:pt x="4154" y="302267"/>
                  <a:pt x="2543" y="300659"/>
                </a:cubicBezTo>
                <a:cubicBezTo>
                  <a:pt x="847" y="298967"/>
                  <a:pt x="0" y="297019"/>
                  <a:pt x="0" y="294734"/>
                </a:cubicBezTo>
                <a:lnTo>
                  <a:pt x="0" y="84222"/>
                </a:lnTo>
                <a:cubicBezTo>
                  <a:pt x="0" y="61029"/>
                  <a:pt x="8307" y="41222"/>
                  <a:pt x="24750" y="24716"/>
                </a:cubicBezTo>
                <a:cubicBezTo>
                  <a:pt x="41280" y="8211"/>
                  <a:pt x="61113" y="0"/>
                  <a:pt x="8433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xmlns="" id="{D50E6846-7F73-45A2-A288-7C8E83DF4367}"/>
              </a:ext>
            </a:extLst>
          </p:cNvPr>
          <p:cNvSpPr/>
          <p:nvPr/>
        </p:nvSpPr>
        <p:spPr>
          <a:xfrm rot="20463090">
            <a:off x="905211" y="3072950"/>
            <a:ext cx="347742" cy="2686977"/>
          </a:xfrm>
          <a:custGeom>
            <a:avLst/>
            <a:gdLst>
              <a:gd name="connsiteX0" fmla="*/ 16866 w 168573"/>
              <a:gd name="connsiteY0" fmla="*/ 0 h 588977"/>
              <a:gd name="connsiteX1" fmla="*/ 28731 w 168573"/>
              <a:gd name="connsiteY1" fmla="*/ 4994 h 588977"/>
              <a:gd name="connsiteX2" fmla="*/ 33732 w 168573"/>
              <a:gd name="connsiteY2" fmla="*/ 16845 h 588977"/>
              <a:gd name="connsiteX3" fmla="*/ 33732 w 168573"/>
              <a:gd name="connsiteY3" fmla="*/ 126294 h 588977"/>
              <a:gd name="connsiteX4" fmla="*/ 38732 w 168573"/>
              <a:gd name="connsiteY4" fmla="*/ 138144 h 588977"/>
              <a:gd name="connsiteX5" fmla="*/ 50597 w 168573"/>
              <a:gd name="connsiteY5" fmla="*/ 143139 h 588977"/>
              <a:gd name="connsiteX6" fmla="*/ 62463 w 168573"/>
              <a:gd name="connsiteY6" fmla="*/ 138144 h 588977"/>
              <a:gd name="connsiteX7" fmla="*/ 67463 w 168573"/>
              <a:gd name="connsiteY7" fmla="*/ 126294 h 588977"/>
              <a:gd name="connsiteX8" fmla="*/ 67463 w 168573"/>
              <a:gd name="connsiteY8" fmla="*/ 16845 h 588977"/>
              <a:gd name="connsiteX9" fmla="*/ 72464 w 168573"/>
              <a:gd name="connsiteY9" fmla="*/ 4994 h 588977"/>
              <a:gd name="connsiteX10" fmla="*/ 84329 w 168573"/>
              <a:gd name="connsiteY10" fmla="*/ 0 h 588977"/>
              <a:gd name="connsiteX11" fmla="*/ 96109 w 168573"/>
              <a:gd name="connsiteY11" fmla="*/ 4994 h 588977"/>
              <a:gd name="connsiteX12" fmla="*/ 101110 w 168573"/>
              <a:gd name="connsiteY12" fmla="*/ 16845 h 588977"/>
              <a:gd name="connsiteX13" fmla="*/ 101110 w 168573"/>
              <a:gd name="connsiteY13" fmla="*/ 126294 h 588977"/>
              <a:gd name="connsiteX14" fmla="*/ 106196 w 168573"/>
              <a:gd name="connsiteY14" fmla="*/ 138144 h 588977"/>
              <a:gd name="connsiteX15" fmla="*/ 117975 w 168573"/>
              <a:gd name="connsiteY15" fmla="*/ 143139 h 588977"/>
              <a:gd name="connsiteX16" fmla="*/ 129841 w 168573"/>
              <a:gd name="connsiteY16" fmla="*/ 138144 h 588977"/>
              <a:gd name="connsiteX17" fmla="*/ 134841 w 168573"/>
              <a:gd name="connsiteY17" fmla="*/ 126294 h 588977"/>
              <a:gd name="connsiteX18" fmla="*/ 134841 w 168573"/>
              <a:gd name="connsiteY18" fmla="*/ 16845 h 588977"/>
              <a:gd name="connsiteX19" fmla="*/ 139842 w 168573"/>
              <a:gd name="connsiteY19" fmla="*/ 4994 h 588977"/>
              <a:gd name="connsiteX20" fmla="*/ 151707 w 168573"/>
              <a:gd name="connsiteY20" fmla="*/ 0 h 588977"/>
              <a:gd name="connsiteX21" fmla="*/ 163572 w 168573"/>
              <a:gd name="connsiteY21" fmla="*/ 4994 h 588977"/>
              <a:gd name="connsiteX22" fmla="*/ 168573 w 168573"/>
              <a:gd name="connsiteY22" fmla="*/ 16845 h 588977"/>
              <a:gd name="connsiteX23" fmla="*/ 168573 w 168573"/>
              <a:gd name="connsiteY23" fmla="*/ 157613 h 588977"/>
              <a:gd name="connsiteX24" fmla="*/ 121026 w 168573"/>
              <a:gd name="connsiteY24" fmla="*/ 205270 h 588977"/>
              <a:gd name="connsiteX25" fmla="*/ 121026 w 168573"/>
              <a:gd name="connsiteY25" fmla="*/ 555287 h 588977"/>
              <a:gd name="connsiteX26" fmla="*/ 111026 w 168573"/>
              <a:gd name="connsiteY26" fmla="*/ 578988 h 588977"/>
              <a:gd name="connsiteX27" fmla="*/ 87719 w 168573"/>
              <a:gd name="connsiteY27" fmla="*/ 588977 h 588977"/>
              <a:gd name="connsiteX28" fmla="*/ 64497 w 168573"/>
              <a:gd name="connsiteY28" fmla="*/ 578988 h 588977"/>
              <a:gd name="connsiteX29" fmla="*/ 54496 w 168573"/>
              <a:gd name="connsiteY29" fmla="*/ 555287 h 588977"/>
              <a:gd name="connsiteX30" fmla="*/ 54496 w 168573"/>
              <a:gd name="connsiteY30" fmla="*/ 205270 h 588977"/>
              <a:gd name="connsiteX31" fmla="*/ 0 w 168573"/>
              <a:gd name="connsiteY31" fmla="*/ 157613 h 588977"/>
              <a:gd name="connsiteX32" fmla="*/ 0 w 168573"/>
              <a:gd name="connsiteY32" fmla="*/ 16845 h 588977"/>
              <a:gd name="connsiteX33" fmla="*/ 5001 w 168573"/>
              <a:gd name="connsiteY33" fmla="*/ 4994 h 588977"/>
              <a:gd name="connsiteX34" fmla="*/ 16866 w 168573"/>
              <a:gd name="connsiteY34" fmla="*/ 0 h 588977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1026 w 168573"/>
              <a:gd name="connsiteY26" fmla="*/ 578988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64497 w 168573"/>
              <a:gd name="connsiteY28" fmla="*/ 578988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  <a:gd name="connsiteX0" fmla="*/ 16866 w 168573"/>
              <a:gd name="connsiteY0" fmla="*/ 0 h 666932"/>
              <a:gd name="connsiteX1" fmla="*/ 28731 w 168573"/>
              <a:gd name="connsiteY1" fmla="*/ 4994 h 666932"/>
              <a:gd name="connsiteX2" fmla="*/ 33732 w 168573"/>
              <a:gd name="connsiteY2" fmla="*/ 16845 h 666932"/>
              <a:gd name="connsiteX3" fmla="*/ 33732 w 168573"/>
              <a:gd name="connsiteY3" fmla="*/ 126294 h 666932"/>
              <a:gd name="connsiteX4" fmla="*/ 38732 w 168573"/>
              <a:gd name="connsiteY4" fmla="*/ 138144 h 666932"/>
              <a:gd name="connsiteX5" fmla="*/ 50597 w 168573"/>
              <a:gd name="connsiteY5" fmla="*/ 143139 h 666932"/>
              <a:gd name="connsiteX6" fmla="*/ 62463 w 168573"/>
              <a:gd name="connsiteY6" fmla="*/ 138144 h 666932"/>
              <a:gd name="connsiteX7" fmla="*/ 67463 w 168573"/>
              <a:gd name="connsiteY7" fmla="*/ 126294 h 666932"/>
              <a:gd name="connsiteX8" fmla="*/ 67463 w 168573"/>
              <a:gd name="connsiteY8" fmla="*/ 16845 h 666932"/>
              <a:gd name="connsiteX9" fmla="*/ 72464 w 168573"/>
              <a:gd name="connsiteY9" fmla="*/ 4994 h 666932"/>
              <a:gd name="connsiteX10" fmla="*/ 84329 w 168573"/>
              <a:gd name="connsiteY10" fmla="*/ 0 h 666932"/>
              <a:gd name="connsiteX11" fmla="*/ 96109 w 168573"/>
              <a:gd name="connsiteY11" fmla="*/ 4994 h 666932"/>
              <a:gd name="connsiteX12" fmla="*/ 101110 w 168573"/>
              <a:gd name="connsiteY12" fmla="*/ 16845 h 666932"/>
              <a:gd name="connsiteX13" fmla="*/ 101110 w 168573"/>
              <a:gd name="connsiteY13" fmla="*/ 126294 h 666932"/>
              <a:gd name="connsiteX14" fmla="*/ 106196 w 168573"/>
              <a:gd name="connsiteY14" fmla="*/ 138144 h 666932"/>
              <a:gd name="connsiteX15" fmla="*/ 117975 w 168573"/>
              <a:gd name="connsiteY15" fmla="*/ 143139 h 666932"/>
              <a:gd name="connsiteX16" fmla="*/ 129841 w 168573"/>
              <a:gd name="connsiteY16" fmla="*/ 138144 h 666932"/>
              <a:gd name="connsiteX17" fmla="*/ 134841 w 168573"/>
              <a:gd name="connsiteY17" fmla="*/ 126294 h 666932"/>
              <a:gd name="connsiteX18" fmla="*/ 134841 w 168573"/>
              <a:gd name="connsiteY18" fmla="*/ 16845 h 666932"/>
              <a:gd name="connsiteX19" fmla="*/ 139842 w 168573"/>
              <a:gd name="connsiteY19" fmla="*/ 4994 h 666932"/>
              <a:gd name="connsiteX20" fmla="*/ 151707 w 168573"/>
              <a:gd name="connsiteY20" fmla="*/ 0 h 666932"/>
              <a:gd name="connsiteX21" fmla="*/ 163572 w 168573"/>
              <a:gd name="connsiteY21" fmla="*/ 4994 h 666932"/>
              <a:gd name="connsiteX22" fmla="*/ 168573 w 168573"/>
              <a:gd name="connsiteY22" fmla="*/ 16845 h 666932"/>
              <a:gd name="connsiteX23" fmla="*/ 168573 w 168573"/>
              <a:gd name="connsiteY23" fmla="*/ 157613 h 666932"/>
              <a:gd name="connsiteX24" fmla="*/ 121026 w 168573"/>
              <a:gd name="connsiteY24" fmla="*/ 205270 h 666932"/>
              <a:gd name="connsiteX25" fmla="*/ 121026 w 168573"/>
              <a:gd name="connsiteY25" fmla="*/ 555287 h 666932"/>
              <a:gd name="connsiteX26" fmla="*/ 119743 w 168573"/>
              <a:gd name="connsiteY26" fmla="*/ 602392 h 666932"/>
              <a:gd name="connsiteX27" fmla="*/ 90370 w 168573"/>
              <a:gd name="connsiteY27" fmla="*/ 666932 h 666932"/>
              <a:gd name="connsiteX28" fmla="*/ 59672 w 168573"/>
              <a:gd name="connsiteY28" fmla="*/ 604386 h 666932"/>
              <a:gd name="connsiteX29" fmla="*/ 54496 w 168573"/>
              <a:gd name="connsiteY29" fmla="*/ 555287 h 666932"/>
              <a:gd name="connsiteX30" fmla="*/ 54496 w 168573"/>
              <a:gd name="connsiteY30" fmla="*/ 205270 h 666932"/>
              <a:gd name="connsiteX31" fmla="*/ 0 w 168573"/>
              <a:gd name="connsiteY31" fmla="*/ 157613 h 666932"/>
              <a:gd name="connsiteX32" fmla="*/ 0 w 168573"/>
              <a:gd name="connsiteY32" fmla="*/ 16845 h 666932"/>
              <a:gd name="connsiteX33" fmla="*/ 5001 w 168573"/>
              <a:gd name="connsiteY33" fmla="*/ 4994 h 666932"/>
              <a:gd name="connsiteX34" fmla="*/ 16866 w 168573"/>
              <a:gd name="connsiteY34" fmla="*/ 0 h 66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8573" h="666932">
                <a:moveTo>
                  <a:pt x="16866" y="0"/>
                </a:moveTo>
                <a:cubicBezTo>
                  <a:pt x="21443" y="0"/>
                  <a:pt x="25341" y="1693"/>
                  <a:pt x="28731" y="4994"/>
                </a:cubicBezTo>
                <a:cubicBezTo>
                  <a:pt x="32037" y="8380"/>
                  <a:pt x="33732" y="12274"/>
                  <a:pt x="33732" y="16845"/>
                </a:cubicBezTo>
                <a:lnTo>
                  <a:pt x="33732" y="126294"/>
                </a:lnTo>
                <a:cubicBezTo>
                  <a:pt x="33732" y="130865"/>
                  <a:pt x="35342" y="134843"/>
                  <a:pt x="38732" y="138144"/>
                </a:cubicBezTo>
                <a:cubicBezTo>
                  <a:pt x="42037" y="141530"/>
                  <a:pt x="46021" y="143139"/>
                  <a:pt x="50597" y="143139"/>
                </a:cubicBezTo>
                <a:cubicBezTo>
                  <a:pt x="55174" y="143139"/>
                  <a:pt x="59073" y="141530"/>
                  <a:pt x="62463" y="138144"/>
                </a:cubicBezTo>
                <a:cubicBezTo>
                  <a:pt x="65768" y="134843"/>
                  <a:pt x="67463" y="130865"/>
                  <a:pt x="67463" y="126294"/>
                </a:cubicBezTo>
                <a:lnTo>
                  <a:pt x="67463" y="16845"/>
                </a:lnTo>
                <a:cubicBezTo>
                  <a:pt x="67463" y="12274"/>
                  <a:pt x="69074" y="8380"/>
                  <a:pt x="72464" y="4994"/>
                </a:cubicBezTo>
                <a:cubicBezTo>
                  <a:pt x="75769" y="1693"/>
                  <a:pt x="79752" y="0"/>
                  <a:pt x="84329" y="0"/>
                </a:cubicBezTo>
                <a:cubicBezTo>
                  <a:pt x="88821" y="0"/>
                  <a:pt x="92804" y="1693"/>
                  <a:pt x="96109" y="4994"/>
                </a:cubicBezTo>
                <a:cubicBezTo>
                  <a:pt x="99499" y="8380"/>
                  <a:pt x="101110" y="12274"/>
                  <a:pt x="101110" y="16845"/>
                </a:cubicBezTo>
                <a:lnTo>
                  <a:pt x="101110" y="126294"/>
                </a:lnTo>
                <a:cubicBezTo>
                  <a:pt x="101110" y="130865"/>
                  <a:pt x="102805" y="134843"/>
                  <a:pt x="106196" y="138144"/>
                </a:cubicBezTo>
                <a:cubicBezTo>
                  <a:pt x="109500" y="141530"/>
                  <a:pt x="113484" y="143139"/>
                  <a:pt x="117975" y="143139"/>
                </a:cubicBezTo>
                <a:cubicBezTo>
                  <a:pt x="122552" y="143139"/>
                  <a:pt x="126536" y="141530"/>
                  <a:pt x="129841" y="138144"/>
                </a:cubicBezTo>
                <a:cubicBezTo>
                  <a:pt x="133231" y="134843"/>
                  <a:pt x="134841" y="130865"/>
                  <a:pt x="134841" y="126294"/>
                </a:cubicBezTo>
                <a:lnTo>
                  <a:pt x="134841" y="16845"/>
                </a:lnTo>
                <a:cubicBezTo>
                  <a:pt x="134841" y="12274"/>
                  <a:pt x="136536" y="8380"/>
                  <a:pt x="139842" y="4994"/>
                </a:cubicBezTo>
                <a:cubicBezTo>
                  <a:pt x="143232" y="1693"/>
                  <a:pt x="147130" y="0"/>
                  <a:pt x="151707" y="0"/>
                </a:cubicBezTo>
                <a:cubicBezTo>
                  <a:pt x="156284" y="0"/>
                  <a:pt x="160268" y="1693"/>
                  <a:pt x="163572" y="4994"/>
                </a:cubicBezTo>
                <a:cubicBezTo>
                  <a:pt x="166963" y="8380"/>
                  <a:pt x="168573" y="12274"/>
                  <a:pt x="168573" y="16845"/>
                </a:cubicBezTo>
                <a:lnTo>
                  <a:pt x="168573" y="157613"/>
                </a:lnTo>
                <a:cubicBezTo>
                  <a:pt x="168573" y="168364"/>
                  <a:pt x="131027" y="201799"/>
                  <a:pt x="121026" y="205270"/>
                </a:cubicBezTo>
                <a:lnTo>
                  <a:pt x="121026" y="555287"/>
                </a:lnTo>
                <a:cubicBezTo>
                  <a:pt x="121026" y="564429"/>
                  <a:pt x="124852" y="583785"/>
                  <a:pt x="119743" y="602392"/>
                </a:cubicBezTo>
                <a:cubicBezTo>
                  <a:pt x="114634" y="621000"/>
                  <a:pt x="99353" y="666763"/>
                  <a:pt x="90370" y="666932"/>
                </a:cubicBezTo>
                <a:cubicBezTo>
                  <a:pt x="81471" y="666763"/>
                  <a:pt x="65651" y="622993"/>
                  <a:pt x="59672" y="604386"/>
                </a:cubicBezTo>
                <a:cubicBezTo>
                  <a:pt x="53693" y="585779"/>
                  <a:pt x="54496" y="564429"/>
                  <a:pt x="54496" y="555287"/>
                </a:cubicBezTo>
                <a:lnTo>
                  <a:pt x="54496" y="205270"/>
                </a:lnTo>
                <a:cubicBezTo>
                  <a:pt x="44410" y="201799"/>
                  <a:pt x="0" y="168364"/>
                  <a:pt x="0" y="157613"/>
                </a:cubicBezTo>
                <a:lnTo>
                  <a:pt x="0" y="16845"/>
                </a:lnTo>
                <a:cubicBezTo>
                  <a:pt x="0" y="12274"/>
                  <a:pt x="1696" y="8380"/>
                  <a:pt x="5001" y="4994"/>
                </a:cubicBezTo>
                <a:cubicBezTo>
                  <a:pt x="8305" y="1693"/>
                  <a:pt x="12289" y="0"/>
                  <a:pt x="168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3530719-9D65-4B16-B0D9-FB8FAD546E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6786" b="90476" l="57395" r="79691">
                        <a14:foregroundMark x1="68433" y1="89583" x2="71302" y2="90030"/>
                        <a14:foregroundMark x1="66225" y1="89583" x2="67108" y2="900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3" t="75251" r="18361" b="8804"/>
          <a:stretch/>
        </p:blipFill>
        <p:spPr>
          <a:xfrm>
            <a:off x="9917120" y="3867961"/>
            <a:ext cx="1420133" cy="125636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31543AF-6365-4D20-8AE6-CFD3C1A26607}"/>
              </a:ext>
            </a:extLst>
          </p:cNvPr>
          <p:cNvGrpSpPr/>
          <p:nvPr/>
        </p:nvGrpSpPr>
        <p:grpSpPr>
          <a:xfrm>
            <a:off x="6241031" y="3153298"/>
            <a:ext cx="4076699" cy="1756645"/>
            <a:chOff x="6241031" y="3153298"/>
            <a:chExt cx="4076699" cy="1756645"/>
          </a:xfrm>
        </p:grpSpPr>
        <p:sp>
          <p:nvSpPr>
            <p:cNvPr id="86" name="流程图: 终止 85">
              <a:extLst>
                <a:ext uri="{FF2B5EF4-FFF2-40B4-BE49-F238E27FC236}">
                  <a16:creationId xmlns:a16="http://schemas.microsoft.com/office/drawing/2014/main" xmlns="" id="{60041696-532D-48EA-A8FA-9EAC93429111}"/>
                </a:ext>
              </a:extLst>
            </p:cNvPr>
            <p:cNvSpPr/>
            <p:nvPr/>
          </p:nvSpPr>
          <p:spPr>
            <a:xfrm>
              <a:off x="6517765" y="3632848"/>
              <a:ext cx="3523230" cy="718922"/>
            </a:xfrm>
            <a:prstGeom prst="flowChartTerminator">
              <a:avLst/>
            </a:prstGeom>
            <a:solidFill>
              <a:srgbClr val="7EC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标题 1">
              <a:extLst>
                <a:ext uri="{FF2B5EF4-FFF2-40B4-BE49-F238E27FC236}">
                  <a16:creationId xmlns:a16="http://schemas.microsoft.com/office/drawing/2014/main" xmlns="" id="{665CBE10-AE79-46EC-B5F3-9DAF27561886}"/>
                </a:ext>
              </a:extLst>
            </p:cNvPr>
            <p:cNvSpPr txBox="1">
              <a:spLocks/>
            </p:cNvSpPr>
            <p:nvPr/>
          </p:nvSpPr>
          <p:spPr>
            <a:xfrm>
              <a:off x="6241031" y="3153298"/>
              <a:ext cx="4076699" cy="1756645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祝您健康</a:t>
              </a: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7A04B4ED-30DC-4175-9466-575A277C3540}"/>
              </a:ext>
            </a:extLst>
          </p:cNvPr>
          <p:cNvGrpSpPr/>
          <p:nvPr/>
        </p:nvGrpSpPr>
        <p:grpSpPr>
          <a:xfrm>
            <a:off x="7631140" y="1866826"/>
            <a:ext cx="1349951" cy="1446550"/>
            <a:chOff x="7755956" y="1866826"/>
            <a:chExt cx="1349951" cy="1446550"/>
          </a:xfrm>
        </p:grpSpPr>
        <p:sp>
          <p:nvSpPr>
            <p:cNvPr id="88" name="椭圆 87">
              <a:extLst>
                <a:ext uri="{FF2B5EF4-FFF2-40B4-BE49-F238E27FC236}">
                  <a16:creationId xmlns:a16="http://schemas.microsoft.com/office/drawing/2014/main" xmlns="" id="{C2B6EE5E-15F8-4F6E-8798-CC4BFF7250BD}"/>
                </a:ext>
              </a:extLst>
            </p:cNvPr>
            <p:cNvSpPr/>
            <p:nvPr/>
          </p:nvSpPr>
          <p:spPr>
            <a:xfrm>
              <a:off x="7755956" y="1942609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>
              <a:extLst>
                <a:ext uri="{FF2B5EF4-FFF2-40B4-BE49-F238E27FC236}">
                  <a16:creationId xmlns:a16="http://schemas.microsoft.com/office/drawing/2014/main" xmlns="" id="{AEF762B9-0F41-4B38-B9E6-1B7D7E656DC2}"/>
                </a:ext>
              </a:extLst>
            </p:cNvPr>
            <p:cNvSpPr/>
            <p:nvPr/>
          </p:nvSpPr>
          <p:spPr>
            <a:xfrm>
              <a:off x="7807798" y="1866826"/>
              <a:ext cx="1150078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谢</a:t>
              </a:r>
              <a:endParaRPr lang="zh-CN" altLang="en-US" sz="8800" dirty="0"/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xmlns="" id="{B5031210-B7F5-4094-9801-332A2BA254DF}"/>
              </a:ext>
            </a:extLst>
          </p:cNvPr>
          <p:cNvGrpSpPr/>
          <p:nvPr/>
        </p:nvGrpSpPr>
        <p:grpSpPr>
          <a:xfrm>
            <a:off x="6096000" y="1866826"/>
            <a:ext cx="1349951" cy="1446550"/>
            <a:chOff x="6096000" y="1866826"/>
            <a:chExt cx="1349951" cy="1446550"/>
          </a:xfrm>
        </p:grpSpPr>
        <p:sp>
          <p:nvSpPr>
            <p:cNvPr id="76" name="矩形 75">
              <a:extLst>
                <a:ext uri="{FF2B5EF4-FFF2-40B4-BE49-F238E27FC236}">
                  <a16:creationId xmlns:a16="http://schemas.microsoft.com/office/drawing/2014/main" xmlns="" id="{2FAA1800-7254-49F4-97DE-ADD835D831E6}"/>
                </a:ext>
              </a:extLst>
            </p:cNvPr>
            <p:cNvSpPr/>
            <p:nvPr/>
          </p:nvSpPr>
          <p:spPr>
            <a:xfrm>
              <a:off x="6136636" y="1866826"/>
              <a:ext cx="933653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 dirty="0">
                  <a:solidFill>
                    <a:srgbClr val="7EC8B9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感</a:t>
              </a: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xmlns="" id="{AEC6E5CB-3CBB-4AFA-A0B2-89C4F128358C}"/>
                </a:ext>
              </a:extLst>
            </p:cNvPr>
            <p:cNvSpPr/>
            <p:nvPr/>
          </p:nvSpPr>
          <p:spPr>
            <a:xfrm>
              <a:off x="6096000" y="1888584"/>
              <a:ext cx="1349951" cy="1294984"/>
            </a:xfrm>
            <a:prstGeom prst="ellipse">
              <a:avLst/>
            </a:prstGeom>
            <a:noFill/>
            <a:ln w="38100">
              <a:solidFill>
                <a:srgbClr val="7EC8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E1A62BA-61AD-4B50-AA72-E0F575AA6A24}"/>
              </a:ext>
            </a:extLst>
          </p:cNvPr>
          <p:cNvSpPr txBox="1"/>
          <p:nvPr/>
        </p:nvSpPr>
        <p:spPr>
          <a:xfrm>
            <a:off x="9152792" y="2045302"/>
            <a:ext cx="2140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7EC8B9"/>
                </a:solidFill>
              </a:rPr>
              <a:t>聆听</a:t>
            </a:r>
          </a:p>
        </p:txBody>
      </p:sp>
    </p:spTree>
    <p:extLst>
      <p:ext uri="{BB962C8B-B14F-4D97-AF65-F5344CB8AC3E}">
        <p14:creationId xmlns:p14="http://schemas.microsoft.com/office/powerpoint/2010/main" val="254373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6" grpId="0"/>
      <p:bldP spid="37" grpId="0"/>
      <p:bldP spid="42" grpId="0" animBg="1"/>
      <p:bldP spid="4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http://www.ypppt.com/article/2018/4915.html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890" y="1436125"/>
            <a:ext cx="2505673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66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58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>
            <a:extLst>
              <a:ext uri="{FF2B5EF4-FFF2-40B4-BE49-F238E27FC236}">
                <a16:creationId xmlns:a16="http://schemas.microsoft.com/office/drawing/2014/main" xmlns="" id="{7EBCCC7B-C3A6-48C2-A433-2BB1277AA34F}"/>
              </a:ext>
            </a:extLst>
          </p:cNvPr>
          <p:cNvSpPr txBox="1">
            <a:spLocks/>
          </p:cNvSpPr>
          <p:nvPr/>
        </p:nvSpPr>
        <p:spPr>
          <a:xfrm>
            <a:off x="7495661" y="4839483"/>
            <a:ext cx="6740525" cy="609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找对颜色，吃对食物，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不同颜色的食物有不同功效。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FC55476-66A9-4A49-A17F-5538C9C025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0" y="1618152"/>
            <a:ext cx="6661464" cy="4215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5E34A23-822F-4AAC-83D4-CEB6F27C76C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食色生活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DD2B84B-E74B-4BA2-888F-3B03903A7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55" b="99359" l="889" r="96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77940" y="2162629"/>
            <a:ext cx="2154023" cy="246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3EC675-2A2E-4BE5-9198-2E225528301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dirty="0"/>
              <a:t>红色食物</a:t>
            </a:r>
            <a:r>
              <a:rPr lang="en-US" altLang="zh-CN" dirty="0"/>
              <a:t>——</a:t>
            </a:r>
            <a:r>
              <a:rPr lang="zh-CN" altLang="en-US" dirty="0"/>
              <a:t>减轻疲劳预防感冒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366616D7-9AB4-4764-9F45-20553A1EFC37}"/>
              </a:ext>
            </a:extLst>
          </p:cNvPr>
          <p:cNvSpPr txBox="1">
            <a:spLocks/>
          </p:cNvSpPr>
          <p:nvPr/>
        </p:nvSpPr>
        <p:spPr>
          <a:xfrm>
            <a:off x="3246057" y="6176057"/>
            <a:ext cx="7477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sz="4000" dirty="0">
              <a:solidFill>
                <a:schemeClr val="accent6"/>
              </a:solidFill>
            </a:endParaRP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xmlns="" id="{F83100F2-23C7-4BB3-A7E4-45ACAD0B1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63991" y="2513806"/>
            <a:ext cx="3171825" cy="2439987"/>
          </a:xfrm>
          <a:prstGeom prst="rect">
            <a:avLst/>
          </a:prstGeom>
          <a:ln w="38100">
            <a:noFill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29DE52-14B1-4251-9D25-5535BE9C7AD5}"/>
              </a:ext>
            </a:extLst>
          </p:cNvPr>
          <p:cNvSpPr txBox="1"/>
          <p:nvPr/>
        </p:nvSpPr>
        <p:spPr>
          <a:xfrm>
            <a:off x="1997713" y="5369890"/>
            <a:ext cx="7609423" cy="831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lt"/>
                <a:ea typeface="+mn-ea"/>
              </a:rPr>
              <a:t>上榜食物：红辣椒、胡萝卜，苋菜、洋葱、红枣、番茄、</a:t>
            </a:r>
            <a:endParaRPr lang="en-US" altLang="zh-CN" sz="2400" dirty="0">
              <a:latin typeface="+mn-lt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lt"/>
                <a:ea typeface="+mn-ea"/>
              </a:rPr>
              <a:t>红薯、山楂、苹果、草莓、老南瓜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D687F9D-315B-47E0-B0F7-ACE9B74CC4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254" y="1189038"/>
            <a:ext cx="2657475" cy="2306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A8E5716-F79E-4270-BDF9-8AC97CD61E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92" y="1189038"/>
            <a:ext cx="2592387" cy="26495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D2F0A5C-7680-4923-82F9-AC1852F678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843" y="2946203"/>
            <a:ext cx="2395670" cy="202060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2700000" algn="tl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60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32">
            <a:extLst>
              <a:ext uri="{FF2B5EF4-FFF2-40B4-BE49-F238E27FC236}">
                <a16:creationId xmlns:a16="http://schemas.microsoft.com/office/drawing/2014/main" xmlns="" id="{9C0B7BF1-098F-4504-9847-1DAFFC4A27A6}"/>
              </a:ext>
            </a:extLst>
          </p:cNvPr>
          <p:cNvSpPr/>
          <p:nvPr/>
        </p:nvSpPr>
        <p:spPr>
          <a:xfrm>
            <a:off x="806603" y="3074701"/>
            <a:ext cx="3256741" cy="313562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假如你生来体质较弱，易受感冒病毒的欺侮，或者已经被感冒缠上了，红色食物会助你一臂之力。红色食物有助于减轻疲劳，并且有驱寒作用，预防癌症、增强记忆力、减轻疲劳和稳定</a:t>
            </a:r>
            <a:endParaRPr lang="zh-CN" altLang="en-US" sz="2000" dirty="0">
              <a:solidFill>
                <a:srgbClr val="66330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16" name="圆角矩形 32">
            <a:extLst>
              <a:ext uri="{FF2B5EF4-FFF2-40B4-BE49-F238E27FC236}">
                <a16:creationId xmlns:a16="http://schemas.microsoft.com/office/drawing/2014/main" xmlns="" id="{F506C1A2-7D19-47C5-BC7E-456B539B5E1D}"/>
              </a:ext>
            </a:extLst>
          </p:cNvPr>
          <p:cNvSpPr/>
          <p:nvPr/>
        </p:nvSpPr>
        <p:spPr>
          <a:xfrm>
            <a:off x="4515129" y="3098361"/>
            <a:ext cx="3256741" cy="313562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情绪，可以令人精神抖擞，增强自信及意志力，使人充满力量。至于颜色较辣椒稍浅一些的胡萝卜，所含的胡萝卜素可在体内转化为维生素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A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，发挥护卫人体上皮组织如呼吸道黏膜的作用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.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3EC675-2A2E-4BE5-9198-2E225528301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红色食物</a:t>
            </a:r>
            <a:r>
              <a:rPr lang="en-US" altLang="zh-CN" dirty="0"/>
              <a:t>——</a:t>
            </a:r>
            <a:r>
              <a:rPr lang="zh-CN" altLang="en-US" dirty="0"/>
              <a:t>减轻疲劳预防感冒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366616D7-9AB4-4764-9F45-20553A1EFC37}"/>
              </a:ext>
            </a:extLst>
          </p:cNvPr>
          <p:cNvSpPr txBox="1">
            <a:spLocks/>
          </p:cNvSpPr>
          <p:nvPr/>
        </p:nvSpPr>
        <p:spPr>
          <a:xfrm>
            <a:off x="3246057" y="6176057"/>
            <a:ext cx="7477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sz="4000" dirty="0">
              <a:solidFill>
                <a:schemeClr val="accent6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6878A93-0FFA-4B64-B321-2CB1936945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839" b="97791" l="9839" r="89960">
                        <a14:backgroundMark x1="30120" y1="31124" x2="25301" y2="75301"/>
                        <a14:backgroundMark x1="57028" y1="92570" x2="62450" y2="612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0073">
            <a:off x="4910529" y="1450791"/>
            <a:ext cx="2465937" cy="2465937"/>
          </a:xfrm>
          <a:prstGeom prst="rect">
            <a:avLst/>
          </a:prstGeom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5D7FCB8-A467-48E8-B8F0-CDEDF0E0E3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1236">
            <a:off x="1084124" y="1527066"/>
            <a:ext cx="2313386" cy="2313386"/>
          </a:xfrm>
          <a:prstGeom prst="rect">
            <a:avLst/>
          </a:prstGeom>
          <a:ln>
            <a:noFill/>
          </a:ln>
        </p:spPr>
      </p:pic>
      <p:sp>
        <p:nvSpPr>
          <p:cNvPr id="17" name="圆角矩形 32">
            <a:extLst>
              <a:ext uri="{FF2B5EF4-FFF2-40B4-BE49-F238E27FC236}">
                <a16:creationId xmlns:a16="http://schemas.microsoft.com/office/drawing/2014/main" xmlns="" id="{DB70F8FD-E47B-4F5C-BDD0-E4AD804B8FD9}"/>
              </a:ext>
            </a:extLst>
          </p:cNvPr>
          <p:cNvSpPr/>
          <p:nvPr/>
        </p:nvSpPr>
        <p:spPr>
          <a:xfrm>
            <a:off x="8182359" y="3052199"/>
            <a:ext cx="3256741" cy="313562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常食之同样可以增强人体抗御感冒的能力。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9FDC764-8102-42BF-975D-82D3998CFB6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43" b="99809" l="9948" r="87435">
                        <a14:backgroundMark x1="35602" y1="13958" x2="76265" y2="66730"/>
                        <a14:backgroundMark x1="13264" y1="64627" x2="60209" y2="99809"/>
                        <a14:backgroundMark x1="47295" y1="66730" x2="66492" y2="57170"/>
                        <a14:backgroundMark x1="67016" y1="95793" x2="76963" y2="88910"/>
                        <a14:backgroundMark x1="3316" y1="45315" x2="38045" y2="69981"/>
                        <a14:backgroundMark x1="60384" y1="14532" x2="76614" y2="40727"/>
                        <a14:backgroundMark x1="42757" y1="66539" x2="46073" y2="619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7962"/>
          <a:stretch/>
        </p:blipFill>
        <p:spPr>
          <a:xfrm rot="3031919">
            <a:off x="8797985" y="1142387"/>
            <a:ext cx="1765290" cy="3096262"/>
          </a:xfrm>
          <a:prstGeom prst="rect">
            <a:avLst/>
          </a:prstGeom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184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3EC675-2A2E-4BE5-9198-2E225528301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蓝紫色食物</a:t>
            </a:r>
            <a:r>
              <a:rPr lang="en-US" altLang="zh-CN" dirty="0"/>
              <a:t>——</a:t>
            </a:r>
            <a:r>
              <a:rPr lang="zh-CN" altLang="en-US" dirty="0"/>
              <a:t>益寿的天然“良药”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366616D7-9AB4-4764-9F45-20553A1EFC37}"/>
              </a:ext>
            </a:extLst>
          </p:cNvPr>
          <p:cNvSpPr txBox="1">
            <a:spLocks/>
          </p:cNvSpPr>
          <p:nvPr/>
        </p:nvSpPr>
        <p:spPr>
          <a:xfrm>
            <a:off x="3246057" y="6176057"/>
            <a:ext cx="7477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zh-CN" altLang="en-US" sz="4000" dirty="0">
              <a:solidFill>
                <a:schemeClr val="accent6"/>
              </a:solidFill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xmlns="" id="{52EA3D62-E630-4D18-A52A-BFAEF4B88786}"/>
              </a:ext>
            </a:extLst>
          </p:cNvPr>
          <p:cNvSpPr txBox="1">
            <a:spLocks/>
          </p:cNvSpPr>
          <p:nvPr/>
        </p:nvSpPr>
        <p:spPr>
          <a:xfrm>
            <a:off x="2087562" y="5410200"/>
            <a:ext cx="8377238" cy="576263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82880">
              <a:buClr>
                <a:schemeClr val="accent6">
                  <a:lumMod val="75000"/>
                </a:schemeClr>
              </a:buClr>
              <a:defRPr/>
            </a:pPr>
            <a:r>
              <a:rPr lang="zh-CN" altLang="en-US" sz="2400" dirty="0"/>
              <a:t>上榜食物黑草莓、樱桃、茄子、李子、紫葡萄、黑胡椒粉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5030A17-F455-4582-A13A-6E1F775F5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2" y="1822451"/>
            <a:ext cx="2880000" cy="316582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E250BE2-EDD4-4CF5-AE5F-8503B99DEA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458" y="1822449"/>
            <a:ext cx="2880000" cy="31372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EDDA8AA-CAD3-4572-842C-2B08C87BB6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155" y="1822450"/>
            <a:ext cx="2880000" cy="316582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2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0F4889C-D335-4B28-892D-5301C16C2338}"/>
              </a:ext>
            </a:extLst>
          </p:cNvPr>
          <p:cNvSpPr/>
          <p:nvPr/>
        </p:nvSpPr>
        <p:spPr>
          <a:xfrm>
            <a:off x="533400" y="1435197"/>
            <a:ext cx="4114800" cy="4114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626E2D32-F7FF-43DC-B90D-83CE81A1F764}"/>
              </a:ext>
            </a:extLst>
          </p:cNvPr>
          <p:cNvCxnSpPr/>
          <p:nvPr/>
        </p:nvCxnSpPr>
        <p:spPr>
          <a:xfrm flipV="1">
            <a:off x="4023172" y="1498456"/>
            <a:ext cx="1853513" cy="1309816"/>
          </a:xfrm>
          <a:prstGeom prst="line">
            <a:avLst/>
          </a:prstGeom>
          <a:ln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84B87585-B32E-4262-9DE5-FDEF0F374AA3}"/>
              </a:ext>
            </a:extLst>
          </p:cNvPr>
          <p:cNvCxnSpPr/>
          <p:nvPr/>
        </p:nvCxnSpPr>
        <p:spPr>
          <a:xfrm>
            <a:off x="4023171" y="4352867"/>
            <a:ext cx="1853513" cy="1309816"/>
          </a:xfrm>
          <a:prstGeom prst="line">
            <a:avLst/>
          </a:prstGeom>
          <a:ln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744FD9C-B4FA-472F-9B6A-52DB7269B43B}"/>
              </a:ext>
            </a:extLst>
          </p:cNvPr>
          <p:cNvCxnSpPr/>
          <p:nvPr/>
        </p:nvCxnSpPr>
        <p:spPr>
          <a:xfrm flipV="1">
            <a:off x="4023171" y="3576925"/>
            <a:ext cx="1853513" cy="10908"/>
          </a:xfrm>
          <a:prstGeom prst="line">
            <a:avLst/>
          </a:prstGeom>
          <a:ln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6E3C845D-FAF5-4F38-B982-3068F1E7C2FF}"/>
              </a:ext>
            </a:extLst>
          </p:cNvPr>
          <p:cNvSpPr/>
          <p:nvPr/>
        </p:nvSpPr>
        <p:spPr>
          <a:xfrm>
            <a:off x="6239763" y="1116264"/>
            <a:ext cx="737937" cy="737937"/>
          </a:xfrm>
          <a:prstGeom prst="ellipse">
            <a:avLst/>
          </a:prstGeom>
          <a:solidFill>
            <a:srgbClr val="8C7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</a:t>
            </a:r>
            <a:endParaRPr lang="zh-CN" altLang="en-US" sz="3600" dirty="0"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77AA00B2-781F-4B71-A274-9F312952F585}"/>
              </a:ext>
            </a:extLst>
          </p:cNvPr>
          <p:cNvSpPr/>
          <p:nvPr/>
        </p:nvSpPr>
        <p:spPr>
          <a:xfrm>
            <a:off x="6239763" y="3148646"/>
            <a:ext cx="737937" cy="737937"/>
          </a:xfrm>
          <a:prstGeom prst="ellipse">
            <a:avLst/>
          </a:prstGeom>
          <a:solidFill>
            <a:srgbClr val="8C7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2</a:t>
            </a:r>
            <a:endParaRPr lang="zh-CN" altLang="en-US" sz="3600" dirty="0"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E54DC509-422E-4164-AE80-1B145C7B66A6}"/>
              </a:ext>
            </a:extLst>
          </p:cNvPr>
          <p:cNvSpPr/>
          <p:nvPr/>
        </p:nvSpPr>
        <p:spPr>
          <a:xfrm>
            <a:off x="6239763" y="5181029"/>
            <a:ext cx="737937" cy="737937"/>
          </a:xfrm>
          <a:prstGeom prst="ellipse">
            <a:avLst/>
          </a:prstGeom>
          <a:solidFill>
            <a:srgbClr val="8C7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3</a:t>
            </a:r>
            <a:endParaRPr lang="zh-CN" altLang="en-US" sz="3600" dirty="0"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0B7F4BD-31CC-431E-8DAE-B2264FDCE1E8}"/>
              </a:ext>
            </a:extLst>
          </p:cNvPr>
          <p:cNvSpPr txBox="1"/>
          <p:nvPr/>
        </p:nvSpPr>
        <p:spPr>
          <a:xfrm>
            <a:off x="7056509" y="1116264"/>
            <a:ext cx="44496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蓝色食物主要是指海藻类的海洋食品。其中的螺旋藻含有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18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种氨基酸，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11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种微量元素及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9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种维生素，可以健身强体，帮助消化，增强免疫力，美容保健，抗辐射等，海藻多糖还有抗肿瘤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2A28593-6621-4042-85D1-E329E5BE7CB1}"/>
              </a:ext>
            </a:extLst>
          </p:cNvPr>
          <p:cNvSpPr txBox="1"/>
          <p:nvPr/>
        </p:nvSpPr>
        <p:spPr>
          <a:xfrm>
            <a:off x="7127033" y="3194448"/>
            <a:ext cx="3240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抗艾滋病功能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7770BB0-D0B3-4745-9426-B0E049916962}"/>
              </a:ext>
            </a:extLst>
          </p:cNvPr>
          <p:cNvSpPr txBox="1"/>
          <p:nvPr/>
        </p:nvSpPr>
        <p:spPr>
          <a:xfrm>
            <a:off x="7127033" y="4691817"/>
            <a:ext cx="44807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紫菜、紫茄子、紫葡萄等紫色食物都含丰富的芦丁和维生素</a:t>
            </a:r>
            <a:r>
              <a:rPr lang="en-US" altLang="zh-CN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C</a:t>
            </a:r>
            <a:r>
              <a:rPr lang="zh-CN" altLang="en-US" sz="2000" dirty="0">
                <a:solidFill>
                  <a:srgbClr val="66330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，常吃对预防高血压、心脑血管疾病及遏制出血倾向有一定作用。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2EEE772-FF0C-4732-89BC-A84D106B87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770" b="100000" l="0" r="99189">
                        <a14:backgroundMark x1="73243" y1="76177" x2="81081" y2="83102"/>
                        <a14:backgroundMark x1="25676" y1="67867" x2="41622" y2="57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58" y="1943100"/>
            <a:ext cx="3046413" cy="2971800"/>
          </a:xfrm>
          <a:prstGeom prst="rect">
            <a:avLst/>
          </a:prstGeom>
          <a:noFill/>
          <a:ln>
            <a:noFill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xmlns="" id="{A8E0FD4B-EBE8-46C7-8F72-4418AA4C7E1C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蓝紫色食物</a:t>
            </a:r>
            <a:r>
              <a:rPr lang="en-US" altLang="zh-CN" dirty="0"/>
              <a:t>——</a:t>
            </a:r>
            <a:r>
              <a:rPr lang="zh-CN" altLang="en-US" dirty="0"/>
              <a:t>益寿的天然“良药”</a:t>
            </a:r>
          </a:p>
        </p:txBody>
      </p:sp>
    </p:spTree>
    <p:extLst>
      <p:ext uri="{BB962C8B-B14F-4D97-AF65-F5344CB8AC3E}">
        <p14:creationId xmlns:p14="http://schemas.microsoft.com/office/powerpoint/2010/main" val="211857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build="p"/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CD2968B-7771-44C4-BE91-3765DD3F22CD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/>
              <a:t>橙黄色食物</a:t>
            </a:r>
            <a:r>
              <a:rPr lang="en-US" altLang="zh-CN" dirty="0"/>
              <a:t>——</a:t>
            </a:r>
            <a:r>
              <a:rPr lang="zh-CN" altLang="en-US" dirty="0"/>
              <a:t>维生素</a:t>
            </a:r>
            <a:r>
              <a:rPr lang="en-US" altLang="zh-CN" dirty="0"/>
              <a:t>C</a:t>
            </a:r>
            <a:r>
              <a:rPr lang="zh-CN" altLang="en-US" dirty="0"/>
              <a:t>的天然源泉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AFE122FA-8831-423E-84CC-3E39EB9C9E92}"/>
              </a:ext>
            </a:extLst>
          </p:cNvPr>
          <p:cNvSpPr txBox="1">
            <a:spLocks/>
          </p:cNvSpPr>
          <p:nvPr/>
        </p:nvSpPr>
        <p:spPr>
          <a:xfrm>
            <a:off x="4395242" y="6075784"/>
            <a:ext cx="5904655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zh-CN" altLang="en-US" dirty="0">
                <a:solidFill>
                  <a:srgbClr val="FFC000"/>
                </a:solidFill>
              </a:rPr>
              <a:t/>
            </a:r>
            <a:br>
              <a:rPr lang="zh-CN" altLang="en-US" dirty="0">
                <a:solidFill>
                  <a:srgbClr val="FFC000"/>
                </a:solidFill>
              </a:rPr>
            </a:b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xmlns="" id="{8234773B-9344-4F37-85D8-6748E8139036}"/>
              </a:ext>
            </a:extLst>
          </p:cNvPr>
          <p:cNvSpPr txBox="1">
            <a:spLocks/>
          </p:cNvSpPr>
          <p:nvPr/>
        </p:nvSpPr>
        <p:spPr>
          <a:xfrm>
            <a:off x="1625600" y="5408690"/>
            <a:ext cx="8940800" cy="5381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上榜食物玉米、黄豆、花生、杏、橘、橙、柑、柚等</a:t>
            </a:r>
          </a:p>
          <a:p>
            <a:endParaRPr lang="zh-CN" altLang="en-US" dirty="0"/>
          </a:p>
        </p:txBody>
      </p:sp>
      <p:pic>
        <p:nvPicPr>
          <p:cNvPr id="5" name="图片 3">
            <a:extLst>
              <a:ext uri="{FF2B5EF4-FFF2-40B4-BE49-F238E27FC236}">
                <a16:creationId xmlns:a16="http://schemas.microsoft.com/office/drawing/2014/main" xmlns="" id="{74E2E6F5-3D6B-4A31-967C-9226DC231A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812" y="2862278"/>
            <a:ext cx="2160000" cy="215865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76B6169-6032-4285-A365-ACD59028EA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120" y="2322577"/>
            <a:ext cx="2160000" cy="21599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4">
            <a:extLst>
              <a:ext uri="{FF2B5EF4-FFF2-40B4-BE49-F238E27FC236}">
                <a16:creationId xmlns:a16="http://schemas.microsoft.com/office/drawing/2014/main" xmlns="" id="{77CD8057-38AB-4B3C-B2A2-ABF0855EF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429" y="1866563"/>
            <a:ext cx="2160000" cy="2076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6">
            <a:extLst>
              <a:ext uri="{FF2B5EF4-FFF2-40B4-BE49-F238E27FC236}">
                <a16:creationId xmlns:a16="http://schemas.microsoft.com/office/drawing/2014/main" xmlns="" id="{D09F8BA1-6703-47B5-A6E8-C8ECC4820B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738" y="1448550"/>
            <a:ext cx="2160000" cy="203831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39700" dist="114300" dir="8100000" algn="tr" rotWithShape="0">
              <a:prstClr val="black">
                <a:alpha val="5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8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af2e13-b1c3-4fcf-8099-c350dbc3e56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9e1c864-e5a2-4840-8ed6-d06802fe024b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030bb2-35dc-49b5-b248-f821276e72d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af0755-86be-49e5-a40d-4bf76d2fa0c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17be32-d7ec-4b90-a5b4-6901bdc7352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af0755-86be-49e5-a40d-4bf76d2fa0c7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21926"/>
      </a:accent1>
      <a:accent2>
        <a:srgbClr val="123C44"/>
      </a:accent2>
      <a:accent3>
        <a:srgbClr val="1A6568"/>
      </a:accent3>
      <a:accent4>
        <a:srgbClr val="428E7B"/>
      </a:accent4>
      <a:accent5>
        <a:srgbClr val="7AA76A"/>
      </a:accent5>
      <a:accent6>
        <a:srgbClr val="C1E19B"/>
      </a:accent6>
      <a:hlink>
        <a:srgbClr val="121926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21926"/>
      </a:accent1>
      <a:accent2>
        <a:srgbClr val="123C44"/>
      </a:accent2>
      <a:accent3>
        <a:srgbClr val="1A6568"/>
      </a:accent3>
      <a:accent4>
        <a:srgbClr val="428E7B"/>
      </a:accent4>
      <a:accent5>
        <a:srgbClr val="7AA76A"/>
      </a:accent5>
      <a:accent6>
        <a:srgbClr val="C1E19B"/>
      </a:accent6>
      <a:hlink>
        <a:srgbClr val="121926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21926"/>
      </a:accent1>
      <a:accent2>
        <a:srgbClr val="123C44"/>
      </a:accent2>
      <a:accent3>
        <a:srgbClr val="1A6568"/>
      </a:accent3>
      <a:accent4>
        <a:srgbClr val="428E7B"/>
      </a:accent4>
      <a:accent5>
        <a:srgbClr val="7AA76A"/>
      </a:accent5>
      <a:accent6>
        <a:srgbClr val="C1E19B"/>
      </a:accent6>
      <a:hlink>
        <a:srgbClr val="121926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121926"/>
    </a:accent1>
    <a:accent2>
      <a:srgbClr val="123C44"/>
    </a:accent2>
    <a:accent3>
      <a:srgbClr val="1A6568"/>
    </a:accent3>
    <a:accent4>
      <a:srgbClr val="428E7B"/>
    </a:accent4>
    <a:accent5>
      <a:srgbClr val="7AA76A"/>
    </a:accent5>
    <a:accent6>
      <a:srgbClr val="C1E19B"/>
    </a:accent6>
    <a:hlink>
      <a:srgbClr val="121926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1724</Words>
  <Application>Microsoft Office PowerPoint</Application>
  <PresentationFormat>宽屏</PresentationFormat>
  <Paragraphs>185</Paragraphs>
  <Slides>33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33</vt:i4>
      </vt:variant>
    </vt:vector>
  </HeadingPairs>
  <TitlesOfParts>
    <vt:vector size="51" baseType="lpstr">
      <vt:lpstr>Meiryo</vt:lpstr>
      <vt:lpstr>晨光大字</vt:lpstr>
      <vt:lpstr>等线</vt:lpstr>
      <vt:lpstr>等线 Light</vt:lpstr>
      <vt:lpstr>汉仪黑荔枝体简</vt:lpstr>
      <vt:lpstr>汉仪小麦体简</vt:lpstr>
      <vt:lpstr>华康少女文字W5(P)</vt:lpstr>
      <vt:lpstr>宋体</vt:lpstr>
      <vt:lpstr>微软雅黑</vt:lpstr>
      <vt:lpstr>arial</vt:lpstr>
      <vt:lpstr>arial</vt:lpstr>
      <vt:lpstr>Calibri</vt:lpstr>
      <vt:lpstr>Calibri Light</vt:lpstr>
      <vt:lpstr>Office 主题​​</vt:lpstr>
      <vt:lpstr>自定义设计方案</vt:lpstr>
      <vt:lpstr>1_自定义设计方案</vt:lpstr>
      <vt:lpstr>Office Theme</vt:lpstr>
      <vt:lpstr>Office 主题</vt:lpstr>
      <vt:lpstr>PowerPoint 演示文稿</vt:lpstr>
      <vt:lpstr>PowerPoint 演示文稿</vt:lpstr>
      <vt:lpstr>PART1</vt:lpstr>
      <vt:lpstr>食色生活</vt:lpstr>
      <vt:lpstr>红色食物——减轻疲劳预防感冒</vt:lpstr>
      <vt:lpstr>1红色食物——减轻疲劳预防感冒</vt:lpstr>
      <vt:lpstr>1蓝紫色食物——益寿的天然“良药”</vt:lpstr>
      <vt:lpstr>1蓝紫色食物——益寿的天然“良药”</vt:lpstr>
      <vt:lpstr>1橙黄色食物——维生素C的天然源泉</vt:lpstr>
      <vt:lpstr>1橙黄色食物——维生素C的天然源泉</vt:lpstr>
      <vt:lpstr>1绿色食物——肠胃天然“清道夫”</vt:lpstr>
      <vt:lpstr>1绿色食物——肠胃天然“清道夫”</vt:lpstr>
      <vt:lpstr>1黑色食物——通便补肺抗衰老</vt:lpstr>
      <vt:lpstr>1黑色食物——通便补肺抗衰老</vt:lpstr>
      <vt:lpstr>1白色食物——含纤维素可防癌</vt:lpstr>
      <vt:lpstr>1白色食物——含纤维素可防癌</vt:lpstr>
      <vt:lpstr>PART2</vt:lpstr>
      <vt:lpstr>2四季饮食需要注意什么</vt:lpstr>
      <vt:lpstr>2四季饮食需要注意什么</vt:lpstr>
      <vt:lpstr>2四季饮食需要注意什么</vt:lpstr>
      <vt:lpstr>2四季饮食需要注意什么</vt:lpstr>
      <vt:lpstr>2四季饮食需要注意什么</vt:lpstr>
      <vt:lpstr>PART3</vt:lpstr>
      <vt:lpstr>用脑过度、失眠宜食</vt:lpstr>
      <vt:lpstr>应酬过后解除胀气宜食</vt:lpstr>
      <vt:lpstr>天气太热消暑降温宜食</vt:lpstr>
      <vt:lpstr>维持血管弹性、保护心脏</vt:lpstr>
      <vt:lpstr>美女的闺蜜</vt:lpstr>
      <vt:lpstr>PART4</vt:lpstr>
      <vt:lpstr>早上一杯水应该怎么喝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49</cp:revision>
  <dcterms:created xsi:type="dcterms:W3CDTF">2017-10-17T08:02:24Z</dcterms:created>
  <dcterms:modified xsi:type="dcterms:W3CDTF">2020-05-08T07:19:21Z</dcterms:modified>
</cp:coreProperties>
</file>