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06" r:id="rId2"/>
  </p:sldMasterIdLst>
  <p:notesMasterIdLst>
    <p:notesMasterId r:id="rId5"/>
  </p:notesMasterIdLst>
  <p:sldIdLst>
    <p:sldId id="296" r:id="rId3"/>
    <p:sldId id="326" r:id="rId4"/>
  </p:sldIdLst>
  <p:sldSz cx="12190413" cy="6859588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D9"/>
    <a:srgbClr val="F3C301"/>
    <a:srgbClr val="E94E60"/>
    <a:srgbClr val="028985"/>
    <a:srgbClr val="DE6E00"/>
    <a:srgbClr val="31B8B4"/>
    <a:srgbClr val="01D48F"/>
    <a:srgbClr val="0374AF"/>
    <a:srgbClr val="455765"/>
    <a:srgbClr val="2A7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7926" autoAdjust="0"/>
  </p:normalViewPr>
  <p:slideViewPr>
    <p:cSldViewPr snapToGrid="0" showGuides="1">
      <p:cViewPr varScale="1">
        <p:scale>
          <a:sx n="109" d="100"/>
          <a:sy n="109" d="100"/>
        </p:scale>
        <p:origin x="426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0037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7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66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697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05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05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73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73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91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7834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3571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36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4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4226580" y="2022264"/>
            <a:ext cx="1875836" cy="1875836"/>
          </a:xfrm>
          <a:prstGeom prst="ellipse">
            <a:avLst/>
          </a:prstGeom>
          <a:solidFill>
            <a:srgbClr val="F3C301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37697" y="2326722"/>
            <a:ext cx="1875836" cy="1875836"/>
          </a:xfrm>
          <a:prstGeom prst="ellipse">
            <a:avLst/>
          </a:prstGeom>
          <a:solidFill>
            <a:srgbClr val="F3C301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43260" y="2235444"/>
            <a:ext cx="1920268" cy="1920268"/>
          </a:xfrm>
          <a:prstGeom prst="ellipse">
            <a:avLst/>
          </a:prstGeom>
          <a:solidFill>
            <a:srgbClr val="00C3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08300" y="1470975"/>
            <a:ext cx="1920268" cy="1920268"/>
          </a:xfrm>
          <a:prstGeom prst="ellipse">
            <a:avLst/>
          </a:prstGeom>
          <a:solidFill>
            <a:srgbClr val="028985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96111" y="2814248"/>
            <a:ext cx="1920268" cy="1920268"/>
          </a:xfrm>
          <a:prstGeom prst="ellipse">
            <a:avLst/>
          </a:prstGeom>
          <a:solidFill>
            <a:srgbClr val="E94E6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082671" y="1939755"/>
            <a:ext cx="1920268" cy="1920268"/>
          </a:xfrm>
          <a:prstGeom prst="ellipse">
            <a:avLst/>
          </a:prstGeom>
          <a:solidFill>
            <a:srgbClr val="DE6E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02079" y="1368566"/>
            <a:ext cx="330428" cy="330428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359400" y="4600898"/>
            <a:ext cx="546214" cy="546214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76548" y="1399079"/>
            <a:ext cx="394156" cy="394156"/>
          </a:xfrm>
          <a:prstGeom prst="ellipse">
            <a:avLst/>
          </a:prstGeom>
          <a:solidFill>
            <a:srgbClr val="E9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847400" y="4525135"/>
            <a:ext cx="432256" cy="43225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2598770" y="2400341"/>
            <a:ext cx="228245" cy="228245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279270" y="1533258"/>
            <a:ext cx="93232" cy="93232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1751750" y="2286015"/>
            <a:ext cx="93232" cy="93232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470884" y="4458192"/>
            <a:ext cx="394156" cy="394156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2450874" y="3799595"/>
            <a:ext cx="228245" cy="228245"/>
          </a:xfrm>
          <a:prstGeom prst="ellipse">
            <a:avLst/>
          </a:prstGeom>
          <a:solidFill>
            <a:srgbClr val="E9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646086" y="3254951"/>
            <a:ext cx="93232" cy="93232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1892926" y="4401131"/>
            <a:ext cx="93232" cy="93232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9482336" y="2766377"/>
            <a:ext cx="228245" cy="228245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9599880" y="1609791"/>
            <a:ext cx="93232" cy="9323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10265008" y="2526655"/>
            <a:ext cx="93232" cy="93232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663692" y="4383597"/>
            <a:ext cx="394156" cy="394156"/>
          </a:xfrm>
          <a:prstGeom prst="ellipse">
            <a:avLst/>
          </a:prstGeom>
          <a:solidFill>
            <a:srgbClr val="E9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9404790" y="3749729"/>
            <a:ext cx="228245" cy="228245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10432228" y="3466716"/>
            <a:ext cx="93232" cy="93232"/>
          </a:xfrm>
          <a:prstGeom prst="ellipse">
            <a:avLst/>
          </a:prstGeom>
          <a:solidFill>
            <a:srgbClr val="E9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10053327" y="4319568"/>
            <a:ext cx="128180" cy="12818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48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77</Words>
  <Application>Microsoft Office PowerPoint</Application>
  <PresentationFormat>自定义</PresentationFormat>
  <Paragraphs>13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ITC Avant Garde Std Bk</vt:lpstr>
      <vt:lpstr>Office Theme</vt:lpstr>
      <vt:lpstr>9_Office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1111</cp:revision>
  <dcterms:created xsi:type="dcterms:W3CDTF">2015-12-01T09:06:39Z</dcterms:created>
  <dcterms:modified xsi:type="dcterms:W3CDTF">2018-11-25T06:06:38Z</dcterms:modified>
</cp:coreProperties>
</file>